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67" r:id="rId2"/>
    <p:sldId id="276" r:id="rId3"/>
    <p:sldId id="272" r:id="rId4"/>
    <p:sldId id="294" r:id="rId5"/>
    <p:sldId id="295" r:id="rId6"/>
    <p:sldId id="296" r:id="rId7"/>
    <p:sldId id="292" r:id="rId8"/>
    <p:sldId id="298" r:id="rId9"/>
    <p:sldId id="299" r:id="rId10"/>
    <p:sldId id="297" r:id="rId11"/>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D8"/>
    <a:srgbClr val="307DE1"/>
    <a:srgbClr val="9EA4A8"/>
    <a:srgbClr val="E60C7E"/>
    <a:srgbClr val="C9D11E"/>
    <a:srgbClr val="434342"/>
    <a:srgbClr val="EB7A2C"/>
    <a:srgbClr val="D52155"/>
    <a:srgbClr val="D6833D"/>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9"/>
  </p:normalViewPr>
  <p:slideViewPr>
    <p:cSldViewPr>
      <p:cViewPr varScale="1">
        <p:scale>
          <a:sx n="43" d="100"/>
          <a:sy n="43" d="100"/>
        </p:scale>
        <p:origin x="930" y="60"/>
      </p:cViewPr>
      <p:guideLst>
        <p:guide orient="horz" pos="2880"/>
        <p:guide pos="216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xmlns=""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01-01-2022</a:t>
            </a:fld>
            <a:endParaRPr lang="es-CL"/>
          </a:p>
        </p:txBody>
      </p:sp>
      <p:sp>
        <p:nvSpPr>
          <p:cNvPr id="4" name="Marcador de pie de página 3">
            <a:extLst>
              <a:ext uri="{FF2B5EF4-FFF2-40B4-BE49-F238E27FC236}">
                <a16:creationId xmlns:a16="http://schemas.microsoft.com/office/drawing/2014/main" xmlns=""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xmlns=""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0A6F4A4D-6EEB-4E14-A80E-5128D2971AB4}" type="datetimeFigureOut">
              <a:rPr lang="es-CL" smtClean="0"/>
              <a:t>01-01-2022</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1C6ACC00-114C-45F4-801A-A27801F22ACA}" type="slidenum">
              <a:rPr lang="es-CL" smtClean="0"/>
              <a:t>‹Nº›</a:t>
            </a:fld>
            <a:endParaRPr lang="es-CL"/>
          </a:p>
        </p:txBody>
      </p:sp>
    </p:spTree>
    <p:extLst>
      <p:ext uri="{BB962C8B-B14F-4D97-AF65-F5344CB8AC3E}">
        <p14:creationId xmlns:p14="http://schemas.microsoft.com/office/powerpoint/2010/main" val="633608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C6ACC00-114C-45F4-801A-A27801F22ACA}" type="slidenum">
              <a:rPr lang="es-CL" smtClean="0"/>
              <a:t>2</a:t>
            </a:fld>
            <a:endParaRPr lang="es-CL"/>
          </a:p>
        </p:txBody>
      </p:sp>
    </p:spTree>
    <p:extLst>
      <p:ext uri="{BB962C8B-B14F-4D97-AF65-F5344CB8AC3E}">
        <p14:creationId xmlns:p14="http://schemas.microsoft.com/office/powerpoint/2010/main" val="340172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Imagen 4" descr="Imagen que contiene cd, motor&#10;&#10;Descripción generada automáticamente">
            <a:extLst>
              <a:ext uri="{FF2B5EF4-FFF2-40B4-BE49-F238E27FC236}">
                <a16:creationId xmlns:a16="http://schemas.microsoft.com/office/drawing/2014/main" xmlns="" id="{9683B854-432E-EB4B-809D-D0B17E54FA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
            <a:ext cx="20104100" cy="11308556"/>
          </a:xfrm>
          <a:prstGeom prst="rect">
            <a:avLst/>
          </a:prstGeom>
        </p:spPr>
      </p:pic>
      <p:sp>
        <p:nvSpPr>
          <p:cNvPr id="24" name="object 12">
            <a:extLst>
              <a:ext uri="{FF2B5EF4-FFF2-40B4-BE49-F238E27FC236}">
                <a16:creationId xmlns:a16="http://schemas.microsoft.com/office/drawing/2014/main" xmlns=""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xmlns=""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07DE1"/>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xmlns=""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xmlns=""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xmlns=""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sp>
        <p:nvSpPr>
          <p:cNvPr id="2" name="Marcador de fecha 1">
            <a:extLst>
              <a:ext uri="{FF2B5EF4-FFF2-40B4-BE49-F238E27FC236}">
                <a16:creationId xmlns:a16="http://schemas.microsoft.com/office/drawing/2014/main" xmlns="" id="{A5BA8542-890F-EA40-B8CD-356F1585BC4A}"/>
              </a:ext>
            </a:extLst>
          </p:cNvPr>
          <p:cNvSpPr>
            <a:spLocks noGrp="1"/>
          </p:cNvSpPr>
          <p:nvPr>
            <p:ph type="dt" sz="half" idx="13"/>
          </p:nvPr>
        </p:nvSpPr>
        <p:spPr/>
        <p:txBody>
          <a:bodyPr/>
          <a:lstStyle/>
          <a:p>
            <a:fld id="{1D8BD707-D9CF-40AE-B4C6-C98DA3205C09}" type="datetimeFigureOut">
              <a:rPr lang="en-US" smtClean="0"/>
              <a:t>1/1/2022</a:t>
            </a:fld>
            <a:endParaRPr lang="en-US"/>
          </a:p>
        </p:txBody>
      </p:sp>
      <p:sp>
        <p:nvSpPr>
          <p:cNvPr id="4" name="Marcador de número de diapositiva 3">
            <a:extLst>
              <a:ext uri="{FF2B5EF4-FFF2-40B4-BE49-F238E27FC236}">
                <a16:creationId xmlns:a16="http://schemas.microsoft.com/office/drawing/2014/main" xmlns="" id="{3872C656-E25F-0F4A-AB72-70B904D78960}"/>
              </a:ext>
            </a:extLst>
          </p:cNvPr>
          <p:cNvSpPr>
            <a:spLocks noGrp="1"/>
          </p:cNvSpPr>
          <p:nvPr>
            <p:ph type="sldNum" sz="quarter" idx="15"/>
          </p:nvPr>
        </p:nvSpPr>
        <p:spPr/>
        <p:txBody>
          <a:bodyPr/>
          <a:lstStyle/>
          <a:p>
            <a:fld id="{B6F15528-21DE-4FAA-801E-634DDDAF4B2B}" type="slidenum">
              <a:rPr lang="es-CL" smtClean="0"/>
              <a:t>‹Nº›</a:t>
            </a:fld>
            <a:endParaRPr lang="es-CL"/>
          </a:p>
        </p:txBody>
      </p:sp>
      <p:pic>
        <p:nvPicPr>
          <p:cNvPr id="28" name="Imagen 27">
            <a:extLst>
              <a:ext uri="{FF2B5EF4-FFF2-40B4-BE49-F238E27FC236}">
                <a16:creationId xmlns:a16="http://schemas.microsoft.com/office/drawing/2014/main" xmlns=""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xmlns=""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07DE1"/>
          </a:solidFill>
        </p:spPr>
        <p:txBody>
          <a:bodyPr wrap="square" lIns="0" tIns="0" rIns="0" bIns="0" rtlCol="0"/>
          <a:lstStyle/>
          <a:p>
            <a:endParaRPr dirty="0"/>
          </a:p>
        </p:txBody>
      </p:sp>
      <p:sp>
        <p:nvSpPr>
          <p:cNvPr id="10" name="object 9">
            <a:extLst>
              <a:ext uri="{FF2B5EF4-FFF2-40B4-BE49-F238E27FC236}">
                <a16:creationId xmlns:a16="http://schemas.microsoft.com/office/drawing/2014/main" xmlns=""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xmlns=""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07DE1"/>
          </a:solidFill>
        </p:spPr>
        <p:txBody>
          <a:bodyPr wrap="square" lIns="0" tIns="0" rIns="0" bIns="0" rtlCol="0"/>
          <a:lstStyle/>
          <a:p>
            <a:endParaRPr/>
          </a:p>
        </p:txBody>
      </p:sp>
      <p:sp>
        <p:nvSpPr>
          <p:cNvPr id="29" name="object 9">
            <a:extLst>
              <a:ext uri="{FF2B5EF4-FFF2-40B4-BE49-F238E27FC236}">
                <a16:creationId xmlns:a16="http://schemas.microsoft.com/office/drawing/2014/main" xmlns=""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07DE1"/>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xmlns=""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14" name="object 2">
            <a:extLst>
              <a:ext uri="{FF2B5EF4-FFF2-40B4-BE49-F238E27FC236}">
                <a16:creationId xmlns:a16="http://schemas.microsoft.com/office/drawing/2014/main" xmlns="" id="{FC33F340-7017-A54B-AB2D-EFBBB90A374D}"/>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15" name="object 3">
            <a:extLst>
              <a:ext uri="{FF2B5EF4-FFF2-40B4-BE49-F238E27FC236}">
                <a16:creationId xmlns:a16="http://schemas.microsoft.com/office/drawing/2014/main" xmlns="" id="{3A3AF8A0-E40E-424D-9062-8F5081E913F5}"/>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6" name="object 4">
            <a:extLst>
              <a:ext uri="{FF2B5EF4-FFF2-40B4-BE49-F238E27FC236}">
                <a16:creationId xmlns:a16="http://schemas.microsoft.com/office/drawing/2014/main" xmlns="" id="{4CF343B9-9DAA-904B-926B-BF1E8B169555}"/>
              </a:ext>
            </a:extLst>
          </p:cNvPr>
          <p:cNvGrpSpPr/>
          <p:nvPr userDrawn="1"/>
        </p:nvGrpSpPr>
        <p:grpSpPr>
          <a:xfrm>
            <a:off x="18406074" y="10234089"/>
            <a:ext cx="445770" cy="598170"/>
            <a:chOff x="18406074" y="10234089"/>
            <a:chExt cx="445770" cy="598170"/>
          </a:xfrm>
        </p:grpSpPr>
        <p:sp>
          <p:nvSpPr>
            <p:cNvPr id="17" name="object 5">
              <a:extLst>
                <a:ext uri="{FF2B5EF4-FFF2-40B4-BE49-F238E27FC236}">
                  <a16:creationId xmlns:a16="http://schemas.microsoft.com/office/drawing/2014/main" xmlns="" id="{B4133E1D-7241-C648-A1B7-47414D04749D}"/>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8" name="object 6">
              <a:extLst>
                <a:ext uri="{FF2B5EF4-FFF2-40B4-BE49-F238E27FC236}">
                  <a16:creationId xmlns:a16="http://schemas.microsoft.com/office/drawing/2014/main" xmlns="" id="{6E4A7447-424D-0C48-BBB7-9539084DEFB7}"/>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32" name="Marcador de texto 8">
            <a:extLst>
              <a:ext uri="{FF2B5EF4-FFF2-40B4-BE49-F238E27FC236}">
                <a16:creationId xmlns:a16="http://schemas.microsoft.com/office/drawing/2014/main" xmlns=""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xmlns=""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xmlns=""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xmlns=""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xmlns=""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xmlns=""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xmlns=""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xmlns=""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xmlns=""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xmlns=""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xmlns=""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xmlns=""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xmlns=""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xmlns=""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xmlns=""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307DE1"/>
          </a:solidFill>
        </p:spPr>
        <p:txBody>
          <a:bodyPr wrap="square" lIns="0" tIns="0" rIns="0" bIns="0" rtlCol="0"/>
          <a:lstStyle/>
          <a:p>
            <a:endParaRPr/>
          </a:p>
        </p:txBody>
      </p:sp>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xmlns="" id="{0C89410C-D654-794A-B743-CC26E1D1AF2D}"/>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9" name="object 3">
            <a:extLst>
              <a:ext uri="{FF2B5EF4-FFF2-40B4-BE49-F238E27FC236}">
                <a16:creationId xmlns:a16="http://schemas.microsoft.com/office/drawing/2014/main" xmlns="" id="{6E10E463-16FC-A04F-8895-A33E951E1FE3}"/>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0" name="object 4">
            <a:extLst>
              <a:ext uri="{FF2B5EF4-FFF2-40B4-BE49-F238E27FC236}">
                <a16:creationId xmlns:a16="http://schemas.microsoft.com/office/drawing/2014/main" xmlns="" id="{CB2E15CD-9B47-1B49-A416-D36AF2D23F43}"/>
              </a:ext>
            </a:extLst>
          </p:cNvPr>
          <p:cNvGrpSpPr/>
          <p:nvPr userDrawn="1"/>
        </p:nvGrpSpPr>
        <p:grpSpPr>
          <a:xfrm>
            <a:off x="18406074" y="10234089"/>
            <a:ext cx="445770" cy="598170"/>
            <a:chOff x="18406074" y="10234089"/>
            <a:chExt cx="445770" cy="598170"/>
          </a:xfrm>
        </p:grpSpPr>
        <p:sp>
          <p:nvSpPr>
            <p:cNvPr id="11" name="object 5">
              <a:extLst>
                <a:ext uri="{FF2B5EF4-FFF2-40B4-BE49-F238E27FC236}">
                  <a16:creationId xmlns:a16="http://schemas.microsoft.com/office/drawing/2014/main" xmlns="" id="{7D58CCB2-276A-B94F-A6F2-85B6DBA8E1C5}"/>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2" name="object 6">
              <a:extLst>
                <a:ext uri="{FF2B5EF4-FFF2-40B4-BE49-F238E27FC236}">
                  <a16:creationId xmlns:a16="http://schemas.microsoft.com/office/drawing/2014/main" xmlns="" id="{34CB5623-3939-5B45-8061-A108CDB7930E}"/>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24" name="Rectángulo 23">
            <a:extLst>
              <a:ext uri="{FF2B5EF4-FFF2-40B4-BE49-F238E27FC236}">
                <a16:creationId xmlns:a16="http://schemas.microsoft.com/office/drawing/2014/main" xmlns="" id="{922AFCB8-239F-634B-87EE-F69D82B39952}"/>
              </a:ext>
            </a:extLst>
          </p:cNvPr>
          <p:cNvSpPr/>
          <p:nvPr userDrawn="1"/>
        </p:nvSpPr>
        <p:spPr>
          <a:xfrm>
            <a:off x="0" y="1070563"/>
            <a:ext cx="4946650" cy="1168346"/>
          </a:xfrm>
          <a:prstGeom prst="rect">
            <a:avLst/>
          </a:prstGeom>
          <a:solidFill>
            <a:srgbClr val="307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BE0849"/>
              </a:solidFill>
            </a:endParaRPr>
          </a:p>
        </p:txBody>
      </p:sp>
      <p:sp>
        <p:nvSpPr>
          <p:cNvPr id="13" name="Marcador de texto 26">
            <a:extLst>
              <a:ext uri="{FF2B5EF4-FFF2-40B4-BE49-F238E27FC236}">
                <a16:creationId xmlns:a16="http://schemas.microsoft.com/office/drawing/2014/main" xmlns="" id="{C735A75F-04C1-E245-870F-36052B4A6F51}"/>
              </a:ext>
            </a:extLst>
          </p:cNvPr>
          <p:cNvSpPr>
            <a:spLocks noGrp="1"/>
          </p:cNvSpPr>
          <p:nvPr>
            <p:ph type="body" sz="quarter" idx="10" hasCustomPrompt="1"/>
          </p:nvPr>
        </p:nvSpPr>
        <p:spPr>
          <a:xfrm>
            <a:off x="574039" y="2441101"/>
            <a:ext cx="4144011" cy="1661993"/>
          </a:xfrm>
        </p:spPr>
        <p:txBody>
          <a:bodyPr/>
          <a:lstStyle>
            <a:lvl1pPr algn="r">
              <a:defRPr sz="5400" b="1">
                <a:solidFill>
                  <a:schemeClr val="tx1"/>
                </a:solidFill>
                <a:latin typeface="Arial" panose="020B0604020202020204" pitchFamily="34" charset="0"/>
                <a:cs typeface="Arial" panose="020B0604020202020204" pitchFamily="34" charset="0"/>
              </a:defRPr>
            </a:lvl1pPr>
          </a:lstStyle>
          <a:p>
            <a:r>
              <a:rPr lang="es-ES" dirty="0"/>
              <a:t>LOREM IPSUM</a:t>
            </a:r>
            <a:endParaRPr lang="es-CL" dirty="0"/>
          </a:p>
        </p:txBody>
      </p:sp>
      <p:sp>
        <p:nvSpPr>
          <p:cNvPr id="14" name="Marcador de texto 2">
            <a:extLst>
              <a:ext uri="{FF2B5EF4-FFF2-40B4-BE49-F238E27FC236}">
                <a16:creationId xmlns:a16="http://schemas.microsoft.com/office/drawing/2014/main" xmlns="" id="{FB129E85-41B9-6C42-8912-75A91FB92D80}"/>
              </a:ext>
            </a:extLst>
          </p:cNvPr>
          <p:cNvSpPr>
            <a:spLocks noGrp="1"/>
          </p:cNvSpPr>
          <p:nvPr>
            <p:ph type="body" sz="quarter" idx="12" hasCustomPrompt="1"/>
          </p:nvPr>
        </p:nvSpPr>
        <p:spPr>
          <a:xfrm>
            <a:off x="603250" y="1235075"/>
            <a:ext cx="4114800" cy="830997"/>
          </a:xfrm>
        </p:spPr>
        <p:txBody>
          <a:bodyPr/>
          <a:lstStyle>
            <a:lvl1pPr algn="r">
              <a:defRPr sz="5400" b="1">
                <a:solidFill>
                  <a:schemeClr val="bg1"/>
                </a:solidFill>
                <a:latin typeface="Arial" panose="020B0604020202020204" pitchFamily="34" charset="0"/>
                <a:cs typeface="Arial" panose="020B0604020202020204" pitchFamily="34" charset="0"/>
              </a:defRPr>
            </a:lvl1pPr>
          </a:lstStyle>
          <a:p>
            <a:r>
              <a:rPr lang="es-ES" dirty="0"/>
              <a:t>TITULO</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object 2">
            <a:extLst>
              <a:ext uri="{FF2B5EF4-FFF2-40B4-BE49-F238E27FC236}">
                <a16:creationId xmlns:a16="http://schemas.microsoft.com/office/drawing/2014/main" xmlns="" id="{AA567376-DBFD-5A4F-82E7-FD2AD08062EC}"/>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15" name="object 3">
            <a:extLst>
              <a:ext uri="{FF2B5EF4-FFF2-40B4-BE49-F238E27FC236}">
                <a16:creationId xmlns:a16="http://schemas.microsoft.com/office/drawing/2014/main" xmlns="" id="{66764F30-D17D-0441-85BA-509A1FA1128E}"/>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6" name="object 4">
            <a:extLst>
              <a:ext uri="{FF2B5EF4-FFF2-40B4-BE49-F238E27FC236}">
                <a16:creationId xmlns:a16="http://schemas.microsoft.com/office/drawing/2014/main" xmlns="" id="{A27A7766-AA3C-6948-AB30-9209C2D91325}"/>
              </a:ext>
            </a:extLst>
          </p:cNvPr>
          <p:cNvGrpSpPr/>
          <p:nvPr userDrawn="1"/>
        </p:nvGrpSpPr>
        <p:grpSpPr>
          <a:xfrm>
            <a:off x="18406074" y="10234089"/>
            <a:ext cx="445770" cy="598170"/>
            <a:chOff x="18406074" y="10234089"/>
            <a:chExt cx="445770" cy="598170"/>
          </a:xfrm>
        </p:grpSpPr>
        <p:sp>
          <p:nvSpPr>
            <p:cNvPr id="17" name="object 5">
              <a:extLst>
                <a:ext uri="{FF2B5EF4-FFF2-40B4-BE49-F238E27FC236}">
                  <a16:creationId xmlns:a16="http://schemas.microsoft.com/office/drawing/2014/main" xmlns="" id="{F09961A0-083F-DE44-B704-826135289A1F}"/>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8" name="object 6">
              <a:extLst>
                <a:ext uri="{FF2B5EF4-FFF2-40B4-BE49-F238E27FC236}">
                  <a16:creationId xmlns:a16="http://schemas.microsoft.com/office/drawing/2014/main" xmlns="" id="{95064578-2976-C745-B2F4-FF77CC1A839B}"/>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29" name="Título 10">
            <a:extLst>
              <a:ext uri="{FF2B5EF4-FFF2-40B4-BE49-F238E27FC236}">
                <a16:creationId xmlns:a16="http://schemas.microsoft.com/office/drawing/2014/main" xmlns="" id="{AC232843-A88A-FC40-9906-973A906BBC88}"/>
              </a:ext>
            </a:extLst>
          </p:cNvPr>
          <p:cNvSpPr>
            <a:spLocks noGrp="1"/>
          </p:cNvSpPr>
          <p:nvPr>
            <p:ph type="title" hasCustomPrompt="1"/>
          </p:nvPr>
        </p:nvSpPr>
        <p:spPr>
          <a:xfrm>
            <a:off x="1248423" y="7604062"/>
            <a:ext cx="4079227" cy="1661993"/>
          </a:xfrm>
        </p:spPr>
        <p:txBody>
          <a:bodyPr/>
          <a:lstStyle>
            <a:lvl1pPr>
              <a:defRPr sz="5400">
                <a:solidFill>
                  <a:srgbClr val="307DE1"/>
                </a:solidFill>
              </a:defRPr>
            </a:lvl1pPr>
          </a:lstStyle>
          <a:p>
            <a:r>
              <a:rPr lang="es-ES" dirty="0"/>
              <a:t>LOREM IPSUM</a:t>
            </a:r>
            <a:endParaRPr lang="es-CL" dirty="0"/>
          </a:p>
        </p:txBody>
      </p:sp>
      <p:sp>
        <p:nvSpPr>
          <p:cNvPr id="30" name="Marcador de texto 12">
            <a:extLst>
              <a:ext uri="{FF2B5EF4-FFF2-40B4-BE49-F238E27FC236}">
                <a16:creationId xmlns:a16="http://schemas.microsoft.com/office/drawing/2014/main" xmlns="" id="{DEC301BC-5E94-F946-88C7-99C29BC51EDD}"/>
              </a:ext>
            </a:extLst>
          </p:cNvPr>
          <p:cNvSpPr>
            <a:spLocks noGrp="1"/>
          </p:cNvSpPr>
          <p:nvPr>
            <p:ph type="body" sz="quarter" idx="10" hasCustomPrompt="1"/>
          </p:nvPr>
        </p:nvSpPr>
        <p:spPr>
          <a:xfrm>
            <a:off x="5556250" y="7622975"/>
            <a:ext cx="13868400" cy="2298899"/>
          </a:xfrm>
        </p:spPr>
        <p:txBody>
          <a:bodyPr/>
          <a:lstStyle>
            <a:lvl1pPr>
              <a:defRPr>
                <a:latin typeface="Arial" panose="020B0604020202020204" pitchFamily="34" charset="0"/>
                <a:cs typeface="Arial" panose="020B0604020202020204" pitchFamily="34" charset="0"/>
              </a:defRPr>
            </a:lvl1pPr>
          </a:lstStyle>
          <a:p>
            <a:pPr marL="12700" marR="5080">
              <a:lnSpc>
                <a:spcPct val="124400"/>
              </a:lnSpc>
              <a:spcBef>
                <a:spcPts val="100"/>
              </a:spcBef>
            </a:pPr>
            <a:r>
              <a:rPr lang="es-CL" sz="1800" spc="-10" dirty="0">
                <a:latin typeface="Montserrat-Light"/>
                <a:cs typeface="Montserrat-Light"/>
              </a:rPr>
              <a:t>Ut</a:t>
            </a:r>
            <a:r>
              <a:rPr lang="es-CL" sz="1800" spc="-25" dirty="0">
                <a:latin typeface="Montserrat-Light"/>
                <a:cs typeface="Montserrat-Light"/>
              </a:rPr>
              <a:t> </a:t>
            </a:r>
            <a:r>
              <a:rPr lang="es-CL" sz="1800" spc="-5" dirty="0">
                <a:latin typeface="Montserrat-Light"/>
                <a:cs typeface="Montserrat-Light"/>
              </a:rPr>
              <a:t>wisi</a:t>
            </a:r>
            <a:r>
              <a:rPr lang="es-CL" sz="1800" spc="-25" dirty="0">
                <a:latin typeface="Montserrat-Light"/>
                <a:cs typeface="Montserrat-Light"/>
              </a:rPr>
              <a:t> </a:t>
            </a:r>
            <a:r>
              <a:rPr lang="es-CL" sz="1800" spc="-10" dirty="0">
                <a:latin typeface="Montserrat-Light"/>
                <a:cs typeface="Montserrat-Light"/>
              </a:rPr>
              <a:t>enim</a:t>
            </a:r>
            <a:r>
              <a:rPr lang="es-CL" sz="1800" spc="-25" dirty="0">
                <a:latin typeface="Montserrat-Light"/>
                <a:cs typeface="Montserrat-Light"/>
              </a:rPr>
              <a:t> </a:t>
            </a:r>
            <a:r>
              <a:rPr lang="es-CL" sz="1800" spc="-10" dirty="0">
                <a:latin typeface="Montserrat-Light"/>
                <a:cs typeface="Montserrat-Light"/>
              </a:rPr>
              <a:t>ad</a:t>
            </a:r>
            <a:r>
              <a:rPr lang="es-CL" sz="1800" spc="-20" dirty="0">
                <a:latin typeface="Montserrat-Light"/>
                <a:cs typeface="Montserrat-Light"/>
              </a:rPr>
              <a:t> </a:t>
            </a:r>
            <a:r>
              <a:rPr lang="es-CL" sz="1800" spc="-10" dirty="0">
                <a:latin typeface="Montserrat-Light"/>
                <a:cs typeface="Montserrat-Light"/>
              </a:rPr>
              <a:t>minim</a:t>
            </a:r>
            <a:r>
              <a:rPr lang="es-CL" sz="1800" spc="-25" dirty="0">
                <a:latin typeface="Montserrat-Light"/>
                <a:cs typeface="Montserrat-Light"/>
              </a:rPr>
              <a:t> </a:t>
            </a:r>
            <a:r>
              <a:rPr lang="es-CL" sz="1800" spc="-10" dirty="0">
                <a:latin typeface="Montserrat-Light"/>
                <a:cs typeface="Montserrat-Light"/>
              </a:rPr>
              <a:t>mannt</a:t>
            </a:r>
            <a:r>
              <a:rPr lang="es-CL" sz="1800" spc="-25" dirty="0">
                <a:latin typeface="Montserrat-Light"/>
                <a:cs typeface="Montserrat-Light"/>
              </a:rPr>
              <a:t> </a:t>
            </a:r>
            <a:r>
              <a:rPr lang="es-CL" sz="1800" spc="-15" dirty="0">
                <a:latin typeface="Montserrat-Light"/>
                <a:cs typeface="Montserrat-Light"/>
              </a:rPr>
              <a:t>veniam,</a:t>
            </a:r>
            <a:r>
              <a:rPr lang="es-CL" sz="1800" spc="-20" dirty="0">
                <a:latin typeface="Montserrat-Light"/>
                <a:cs typeface="Montserrat-Light"/>
              </a:rPr>
              <a:t> </a:t>
            </a:r>
            <a:r>
              <a:rPr lang="es-CL" sz="1800" spc="-5" dirty="0">
                <a:latin typeface="Montserrat-Light"/>
                <a:cs typeface="Montserrat-Light"/>
              </a:rPr>
              <a:t>quis</a:t>
            </a:r>
            <a:r>
              <a:rPr lang="es-CL" sz="1800" spc="-25" dirty="0">
                <a:latin typeface="Montserrat-Light"/>
                <a:cs typeface="Montserrat-Light"/>
              </a:rPr>
              <a:t> </a:t>
            </a:r>
            <a:r>
              <a:rPr lang="es-CL" sz="1800" spc="-10" dirty="0">
                <a:latin typeface="Montserrat-Light"/>
                <a:cs typeface="Montserrat-Light"/>
              </a:rPr>
              <a:t>nostrud</a:t>
            </a:r>
            <a:r>
              <a:rPr lang="es-CL" sz="1800" spc="-25" dirty="0">
                <a:latin typeface="Montserrat-Light"/>
                <a:cs typeface="Montserrat-Light"/>
              </a:rPr>
              <a:t> exerci </a:t>
            </a:r>
            <a:r>
              <a:rPr lang="es-CL" sz="1800" spc="-5" dirty="0">
                <a:latin typeface="Montserrat-Light"/>
                <a:cs typeface="Montserrat-Light"/>
              </a:rPr>
              <a:t>tation</a:t>
            </a:r>
            <a:r>
              <a:rPr lang="es-CL" sz="1800" spc="-20" dirty="0">
                <a:latin typeface="Montserrat-Light"/>
                <a:cs typeface="Montserrat-Light"/>
              </a:rPr>
              <a:t> </a:t>
            </a:r>
            <a:r>
              <a:rPr lang="es-CL" sz="1800" spc="-5" dirty="0">
                <a:latin typeface="Montserrat-Light"/>
                <a:cs typeface="Montserrat-Light"/>
              </a:rPr>
              <a:t>ulla</a:t>
            </a:r>
            <a:r>
              <a:rPr lang="es-CL" sz="1800" spc="-25" dirty="0">
                <a:latin typeface="Montserrat-Light"/>
                <a:cs typeface="Montserrat-Light"/>
              </a:rPr>
              <a:t> </a:t>
            </a:r>
            <a:r>
              <a:rPr lang="es-CL" sz="1800" spc="-15" dirty="0">
                <a:latin typeface="Montserrat-Light"/>
                <a:cs typeface="Montserrat-Light"/>
              </a:rPr>
              <a:t>mcorper</a:t>
            </a:r>
            <a:r>
              <a:rPr lang="es-CL" sz="1800" spc="-25" dirty="0">
                <a:latin typeface="Montserrat-Light"/>
                <a:cs typeface="Montserrat-Light"/>
              </a:rPr>
              <a:t> </a:t>
            </a:r>
            <a:r>
              <a:rPr lang="es-CL" sz="1800" spc="-5" dirty="0">
                <a:latin typeface="Montserrat-Light"/>
                <a:cs typeface="Montserrat-Light"/>
              </a:rPr>
              <a:t>suscipit</a:t>
            </a:r>
            <a:r>
              <a:rPr lang="es-CL" sz="1800" spc="-25" dirty="0">
                <a:latin typeface="Montserrat-Light"/>
                <a:cs typeface="Montserrat-Light"/>
              </a:rPr>
              <a:t> </a:t>
            </a:r>
            <a:r>
              <a:rPr lang="es-CL" sz="1800" spc="-10" dirty="0">
                <a:latin typeface="Montserrat-Light"/>
                <a:cs typeface="Montserrat-Light"/>
              </a:rPr>
              <a:t>lobor- </a:t>
            </a:r>
            <a:r>
              <a:rPr lang="es-CL" sz="1800" spc="-509" dirty="0">
                <a:latin typeface="Montserrat-Light"/>
                <a:cs typeface="Montserrat-Light"/>
              </a:rPr>
              <a:t> </a:t>
            </a:r>
            <a:r>
              <a:rPr lang="es-CL" sz="1800" spc="-5" dirty="0">
                <a:latin typeface="Montserrat-Light"/>
                <a:cs typeface="Montserrat-Light"/>
              </a:rPr>
              <a:t>tis nisl </a:t>
            </a:r>
            <a:r>
              <a:rPr lang="es-CL" sz="1800" spc="-10" dirty="0">
                <a:latin typeface="Montserrat-Light"/>
                <a:cs typeface="Montserrat-Light"/>
              </a:rPr>
              <a:t>ut</a:t>
            </a:r>
            <a:r>
              <a:rPr lang="es-CL" sz="1800" spc="-5" dirty="0">
                <a:latin typeface="Montserrat-Light"/>
                <a:cs typeface="Montserrat-Light"/>
              </a:rPr>
              <a:t> aliquip </a:t>
            </a:r>
            <a:r>
              <a:rPr lang="es-CL" sz="1800" spc="-25" dirty="0">
                <a:latin typeface="Montserrat-Light"/>
                <a:cs typeface="Montserrat-Light"/>
              </a:rPr>
              <a:t>ex</a:t>
            </a:r>
            <a:r>
              <a:rPr lang="es-CL" sz="1800" spc="-5" dirty="0">
                <a:latin typeface="Montserrat-Light"/>
                <a:cs typeface="Montserrat-Light"/>
              </a:rPr>
              <a:t> </a:t>
            </a:r>
            <a:r>
              <a:rPr lang="es-CL" sz="1800" spc="-25" dirty="0">
                <a:latin typeface="Montserrat-Light"/>
                <a:cs typeface="Montserrat-Light"/>
              </a:rPr>
              <a:t>ea</a:t>
            </a:r>
            <a:r>
              <a:rPr lang="es-CL" sz="1800" spc="-5" dirty="0">
                <a:latin typeface="Montserrat-Light"/>
                <a:cs typeface="Montserrat-Light"/>
              </a:rPr>
              <a:t> </a:t>
            </a:r>
            <a:r>
              <a:rPr lang="es-CL" sz="1800" spc="-15" dirty="0">
                <a:latin typeface="Montserrat-Light"/>
                <a:cs typeface="Montserrat-Light"/>
              </a:rPr>
              <a:t>commo</a:t>
            </a:r>
            <a:r>
              <a:rPr lang="es-CL" sz="1800" spc="-5" dirty="0">
                <a:latin typeface="Montserrat-Light"/>
                <a:cs typeface="Montserrat-Light"/>
              </a:rPr>
              <a:t> </a:t>
            </a:r>
            <a:r>
              <a:rPr lang="es-CL" sz="1800" spc="-10" dirty="0">
                <a:latin typeface="Montserrat-Light"/>
                <a:cs typeface="Montserrat-Light"/>
              </a:rPr>
              <a:t>do</a:t>
            </a:r>
            <a:r>
              <a:rPr lang="es-CL" sz="1800" spc="-5" dirty="0">
                <a:latin typeface="Montserrat-Light"/>
                <a:cs typeface="Montserrat-Light"/>
              </a:rPr>
              <a:t> </a:t>
            </a:r>
            <a:r>
              <a:rPr lang="es-CL" sz="1800" spc="-10" dirty="0">
                <a:latin typeface="Montserrat-Light"/>
                <a:cs typeface="Montserrat-Light"/>
              </a:rPr>
              <a:t>conse</a:t>
            </a:r>
            <a:r>
              <a:rPr lang="es-CL" sz="1800" dirty="0">
                <a:latin typeface="Montserrat-Light"/>
                <a:cs typeface="Montserrat-Light"/>
              </a:rPr>
              <a:t> </a:t>
            </a:r>
            <a:r>
              <a:rPr lang="es-CL" sz="1800" spc="-5" dirty="0">
                <a:latin typeface="Montserrat-Light"/>
                <a:cs typeface="Montserrat-Light"/>
              </a:rPr>
              <a:t>quat. </a:t>
            </a:r>
            <a:r>
              <a:rPr lang="es-CL" sz="1800" spc="-10" dirty="0">
                <a:latin typeface="Montserrat-Light"/>
                <a:cs typeface="Montserrat-Light"/>
              </a:rPr>
              <a:t>Duis</a:t>
            </a:r>
            <a:r>
              <a:rPr lang="es-CL" sz="1800" spc="-5" dirty="0">
                <a:latin typeface="Montserrat-Light"/>
                <a:cs typeface="Montserrat-Light"/>
              </a:rPr>
              <a:t> joss </a:t>
            </a:r>
            <a:r>
              <a:rPr lang="es-CL" sz="1800" spc="-15" dirty="0">
                <a:latin typeface="Montserrat-Light"/>
                <a:cs typeface="Montserrat-Light"/>
              </a:rPr>
              <a:t>autem</a:t>
            </a:r>
            <a:r>
              <a:rPr lang="es-CL" sz="1800" spc="-5" dirty="0">
                <a:latin typeface="Montserrat-Light"/>
                <a:cs typeface="Montserrat-Light"/>
              </a:rPr>
              <a:t> </a:t>
            </a:r>
            <a:r>
              <a:rPr lang="es-CL" sz="1800" spc="-20" dirty="0">
                <a:latin typeface="Montserrat-Light"/>
                <a:cs typeface="Montserrat-Light"/>
              </a:rPr>
              <a:t>vel</a:t>
            </a:r>
            <a:r>
              <a:rPr lang="es-CL" sz="1800" spc="-5" dirty="0">
                <a:latin typeface="Montserrat-Light"/>
                <a:cs typeface="Montserrat-Light"/>
              </a:rPr>
              <a:t> </a:t>
            </a:r>
            <a:r>
              <a:rPr lang="es-CL" sz="1800" spc="-10" dirty="0">
                <a:latin typeface="Montserrat-Light"/>
                <a:cs typeface="Montserrat-Light"/>
              </a:rPr>
              <a:t>eum.</a:t>
            </a:r>
            <a:endParaRPr lang="es-CL" sz="1800" dirty="0">
              <a:latin typeface="Montserrat-Light"/>
              <a:cs typeface="Montserrat-Light"/>
            </a:endParaRPr>
          </a:p>
        </p:txBody>
      </p:sp>
      <p:pic>
        <p:nvPicPr>
          <p:cNvPr id="4" name="Imagen 3" descr="Mano de una persona&#10;&#10;Descripción generada automáticamente con confianza media">
            <a:extLst>
              <a:ext uri="{FF2B5EF4-FFF2-40B4-BE49-F238E27FC236}">
                <a16:creationId xmlns:a16="http://schemas.microsoft.com/office/drawing/2014/main" xmlns="" id="{653F9310-D267-F34D-B206-84F949D9B78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93" y="-39684"/>
            <a:ext cx="20274643" cy="723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1B2BF476-91DE-A841-A37F-453FB19136EA}"/>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10" name="object 3">
            <a:extLst>
              <a:ext uri="{FF2B5EF4-FFF2-40B4-BE49-F238E27FC236}">
                <a16:creationId xmlns:a16="http://schemas.microsoft.com/office/drawing/2014/main" xmlns="" id="{ACB607ED-0C7F-4C4C-9343-6101E810C809}"/>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1" name="object 4">
            <a:extLst>
              <a:ext uri="{FF2B5EF4-FFF2-40B4-BE49-F238E27FC236}">
                <a16:creationId xmlns:a16="http://schemas.microsoft.com/office/drawing/2014/main" xmlns="" id="{40FD84A5-FFC6-144C-BE8A-97C095474640}"/>
              </a:ext>
            </a:extLst>
          </p:cNvPr>
          <p:cNvGrpSpPr/>
          <p:nvPr userDrawn="1"/>
        </p:nvGrpSpPr>
        <p:grpSpPr>
          <a:xfrm>
            <a:off x="18406074" y="10234089"/>
            <a:ext cx="445770" cy="598170"/>
            <a:chOff x="18406074" y="10234089"/>
            <a:chExt cx="445770" cy="598170"/>
          </a:xfrm>
        </p:grpSpPr>
        <p:sp>
          <p:nvSpPr>
            <p:cNvPr id="12" name="object 5">
              <a:extLst>
                <a:ext uri="{FF2B5EF4-FFF2-40B4-BE49-F238E27FC236}">
                  <a16:creationId xmlns:a16="http://schemas.microsoft.com/office/drawing/2014/main" xmlns="" id="{78C044A3-C84D-FE41-AEB5-B2207ED08BC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3" name="object 6">
              <a:extLst>
                <a:ext uri="{FF2B5EF4-FFF2-40B4-BE49-F238E27FC236}">
                  <a16:creationId xmlns:a16="http://schemas.microsoft.com/office/drawing/2014/main" xmlns="" id="{31089ED4-AEB9-0F46-8A69-813592993390}"/>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24" name="Título 10">
            <a:extLst>
              <a:ext uri="{FF2B5EF4-FFF2-40B4-BE49-F238E27FC236}">
                <a16:creationId xmlns:a16="http://schemas.microsoft.com/office/drawing/2014/main" xmlns="" id="{8E0ACA1D-EE83-5648-96F2-B61C41062765}"/>
              </a:ext>
            </a:extLst>
          </p:cNvPr>
          <p:cNvSpPr>
            <a:spLocks noGrp="1"/>
          </p:cNvSpPr>
          <p:nvPr>
            <p:ph type="title" hasCustomPrompt="1"/>
          </p:nvPr>
        </p:nvSpPr>
        <p:spPr>
          <a:xfrm>
            <a:off x="1248423" y="7604062"/>
            <a:ext cx="4079227" cy="1661993"/>
          </a:xfrm>
        </p:spPr>
        <p:txBody>
          <a:bodyPr/>
          <a:lstStyle>
            <a:lvl1pPr>
              <a:defRPr sz="5400">
                <a:solidFill>
                  <a:srgbClr val="307DE1"/>
                </a:solidFill>
              </a:defRPr>
            </a:lvl1pPr>
          </a:lstStyle>
          <a:p>
            <a:r>
              <a:rPr lang="es-ES" dirty="0"/>
              <a:t>LOREM IPSUM</a:t>
            </a:r>
            <a:endParaRPr lang="es-CL" dirty="0"/>
          </a:p>
        </p:txBody>
      </p:sp>
      <p:sp>
        <p:nvSpPr>
          <p:cNvPr id="25" name="Marcador de texto 12">
            <a:extLst>
              <a:ext uri="{FF2B5EF4-FFF2-40B4-BE49-F238E27FC236}">
                <a16:creationId xmlns:a16="http://schemas.microsoft.com/office/drawing/2014/main" xmlns="" id="{296505BC-83B7-AD41-AE85-0A49AF6F65A5}"/>
              </a:ext>
            </a:extLst>
          </p:cNvPr>
          <p:cNvSpPr>
            <a:spLocks noGrp="1"/>
          </p:cNvSpPr>
          <p:nvPr>
            <p:ph type="body" sz="quarter" idx="10" hasCustomPrompt="1"/>
          </p:nvPr>
        </p:nvSpPr>
        <p:spPr>
          <a:xfrm>
            <a:off x="5556250" y="7622975"/>
            <a:ext cx="13868400" cy="2298899"/>
          </a:xfrm>
        </p:spPr>
        <p:txBody>
          <a:bodyPr/>
          <a:lstStyle>
            <a:lvl1pPr>
              <a:defRPr>
                <a:latin typeface="Arial" panose="020B0604020202020204" pitchFamily="34" charset="0"/>
                <a:cs typeface="Arial" panose="020B0604020202020204" pitchFamily="34" charset="0"/>
              </a:defRPr>
            </a:lvl1pPr>
          </a:lstStyle>
          <a:p>
            <a:pPr marL="12700" marR="5080">
              <a:lnSpc>
                <a:spcPct val="124400"/>
              </a:lnSpc>
              <a:spcBef>
                <a:spcPts val="100"/>
              </a:spcBef>
            </a:pPr>
            <a:r>
              <a:rPr lang="es-CL" sz="1800" spc="-10" dirty="0">
                <a:latin typeface="Montserrat-Light"/>
                <a:cs typeface="Montserrat-Light"/>
              </a:rPr>
              <a:t>Ut</a:t>
            </a:r>
            <a:r>
              <a:rPr lang="es-CL" sz="1800" spc="-25" dirty="0">
                <a:latin typeface="Montserrat-Light"/>
                <a:cs typeface="Montserrat-Light"/>
              </a:rPr>
              <a:t> </a:t>
            </a:r>
            <a:r>
              <a:rPr lang="es-CL" sz="1800" spc="-5" dirty="0">
                <a:latin typeface="Montserrat-Light"/>
                <a:cs typeface="Montserrat-Light"/>
              </a:rPr>
              <a:t>wisi</a:t>
            </a:r>
            <a:r>
              <a:rPr lang="es-CL" sz="1800" spc="-25" dirty="0">
                <a:latin typeface="Montserrat-Light"/>
                <a:cs typeface="Montserrat-Light"/>
              </a:rPr>
              <a:t> </a:t>
            </a:r>
            <a:r>
              <a:rPr lang="es-CL" sz="1800" spc="-10" dirty="0">
                <a:latin typeface="Montserrat-Light"/>
                <a:cs typeface="Montserrat-Light"/>
              </a:rPr>
              <a:t>enim</a:t>
            </a:r>
            <a:r>
              <a:rPr lang="es-CL" sz="1800" spc="-25" dirty="0">
                <a:latin typeface="Montserrat-Light"/>
                <a:cs typeface="Montserrat-Light"/>
              </a:rPr>
              <a:t> </a:t>
            </a:r>
            <a:r>
              <a:rPr lang="es-CL" sz="1800" spc="-10" dirty="0">
                <a:latin typeface="Montserrat-Light"/>
                <a:cs typeface="Montserrat-Light"/>
              </a:rPr>
              <a:t>ad</a:t>
            </a:r>
            <a:r>
              <a:rPr lang="es-CL" sz="1800" spc="-20" dirty="0">
                <a:latin typeface="Montserrat-Light"/>
                <a:cs typeface="Montserrat-Light"/>
              </a:rPr>
              <a:t> </a:t>
            </a:r>
            <a:r>
              <a:rPr lang="es-CL" sz="1800" spc="-10" dirty="0">
                <a:latin typeface="Montserrat-Light"/>
                <a:cs typeface="Montserrat-Light"/>
              </a:rPr>
              <a:t>minim</a:t>
            </a:r>
            <a:r>
              <a:rPr lang="es-CL" sz="1800" spc="-25" dirty="0">
                <a:latin typeface="Montserrat-Light"/>
                <a:cs typeface="Montserrat-Light"/>
              </a:rPr>
              <a:t> </a:t>
            </a:r>
            <a:r>
              <a:rPr lang="es-CL" sz="1800" spc="-10" dirty="0">
                <a:latin typeface="Montserrat-Light"/>
                <a:cs typeface="Montserrat-Light"/>
              </a:rPr>
              <a:t>mannt</a:t>
            </a:r>
            <a:r>
              <a:rPr lang="es-CL" sz="1800" spc="-25" dirty="0">
                <a:latin typeface="Montserrat-Light"/>
                <a:cs typeface="Montserrat-Light"/>
              </a:rPr>
              <a:t> </a:t>
            </a:r>
            <a:r>
              <a:rPr lang="es-CL" sz="1800" spc="-15" dirty="0">
                <a:latin typeface="Montserrat-Light"/>
                <a:cs typeface="Montserrat-Light"/>
              </a:rPr>
              <a:t>veniam,</a:t>
            </a:r>
            <a:r>
              <a:rPr lang="es-CL" sz="1800" spc="-20" dirty="0">
                <a:latin typeface="Montserrat-Light"/>
                <a:cs typeface="Montserrat-Light"/>
              </a:rPr>
              <a:t> </a:t>
            </a:r>
            <a:r>
              <a:rPr lang="es-CL" sz="1800" spc="-5" dirty="0">
                <a:latin typeface="Montserrat-Light"/>
                <a:cs typeface="Montserrat-Light"/>
              </a:rPr>
              <a:t>quis</a:t>
            </a:r>
            <a:r>
              <a:rPr lang="es-CL" sz="1800" spc="-25" dirty="0">
                <a:latin typeface="Montserrat-Light"/>
                <a:cs typeface="Montserrat-Light"/>
              </a:rPr>
              <a:t> </a:t>
            </a:r>
            <a:r>
              <a:rPr lang="es-CL" sz="1800" spc="-10" dirty="0">
                <a:latin typeface="Montserrat-Light"/>
                <a:cs typeface="Montserrat-Light"/>
              </a:rPr>
              <a:t>nostrud</a:t>
            </a:r>
            <a:r>
              <a:rPr lang="es-CL" sz="1800" spc="-25" dirty="0">
                <a:latin typeface="Montserrat-Light"/>
                <a:cs typeface="Montserrat-Light"/>
              </a:rPr>
              <a:t> exerci </a:t>
            </a:r>
            <a:r>
              <a:rPr lang="es-CL" sz="1800" spc="-5" dirty="0">
                <a:latin typeface="Montserrat-Light"/>
                <a:cs typeface="Montserrat-Light"/>
              </a:rPr>
              <a:t>tation</a:t>
            </a:r>
            <a:r>
              <a:rPr lang="es-CL" sz="1800" spc="-20" dirty="0">
                <a:latin typeface="Montserrat-Light"/>
                <a:cs typeface="Montserrat-Light"/>
              </a:rPr>
              <a:t> </a:t>
            </a:r>
            <a:r>
              <a:rPr lang="es-CL" sz="1800" spc="-5" dirty="0">
                <a:latin typeface="Montserrat-Light"/>
                <a:cs typeface="Montserrat-Light"/>
              </a:rPr>
              <a:t>ulla</a:t>
            </a:r>
            <a:r>
              <a:rPr lang="es-CL" sz="1800" spc="-25" dirty="0">
                <a:latin typeface="Montserrat-Light"/>
                <a:cs typeface="Montserrat-Light"/>
              </a:rPr>
              <a:t> </a:t>
            </a:r>
            <a:r>
              <a:rPr lang="es-CL" sz="1800" spc="-15" dirty="0">
                <a:latin typeface="Montserrat-Light"/>
                <a:cs typeface="Montserrat-Light"/>
              </a:rPr>
              <a:t>mcorper</a:t>
            </a:r>
            <a:r>
              <a:rPr lang="es-CL" sz="1800" spc="-25" dirty="0">
                <a:latin typeface="Montserrat-Light"/>
                <a:cs typeface="Montserrat-Light"/>
              </a:rPr>
              <a:t> </a:t>
            </a:r>
            <a:r>
              <a:rPr lang="es-CL" sz="1800" spc="-5" dirty="0">
                <a:latin typeface="Montserrat-Light"/>
                <a:cs typeface="Montserrat-Light"/>
              </a:rPr>
              <a:t>suscipit</a:t>
            </a:r>
            <a:r>
              <a:rPr lang="es-CL" sz="1800" spc="-25" dirty="0">
                <a:latin typeface="Montserrat-Light"/>
                <a:cs typeface="Montserrat-Light"/>
              </a:rPr>
              <a:t> </a:t>
            </a:r>
            <a:r>
              <a:rPr lang="es-CL" sz="1800" spc="-10" dirty="0">
                <a:latin typeface="Montserrat-Light"/>
                <a:cs typeface="Montserrat-Light"/>
              </a:rPr>
              <a:t>lobor- </a:t>
            </a:r>
            <a:r>
              <a:rPr lang="es-CL" sz="1800" spc="-509" dirty="0">
                <a:latin typeface="Montserrat-Light"/>
                <a:cs typeface="Montserrat-Light"/>
              </a:rPr>
              <a:t> </a:t>
            </a:r>
            <a:r>
              <a:rPr lang="es-CL" sz="1800" spc="-5" dirty="0">
                <a:latin typeface="Montserrat-Light"/>
                <a:cs typeface="Montserrat-Light"/>
              </a:rPr>
              <a:t>tis nisl </a:t>
            </a:r>
            <a:r>
              <a:rPr lang="es-CL" sz="1800" spc="-10" dirty="0">
                <a:latin typeface="Montserrat-Light"/>
                <a:cs typeface="Montserrat-Light"/>
              </a:rPr>
              <a:t>ut</a:t>
            </a:r>
            <a:r>
              <a:rPr lang="es-CL" sz="1800" spc="-5" dirty="0">
                <a:latin typeface="Montserrat-Light"/>
                <a:cs typeface="Montserrat-Light"/>
              </a:rPr>
              <a:t> aliquip </a:t>
            </a:r>
            <a:r>
              <a:rPr lang="es-CL" sz="1800" spc="-25" dirty="0">
                <a:latin typeface="Montserrat-Light"/>
                <a:cs typeface="Montserrat-Light"/>
              </a:rPr>
              <a:t>ex</a:t>
            </a:r>
            <a:r>
              <a:rPr lang="es-CL" sz="1800" spc="-5" dirty="0">
                <a:latin typeface="Montserrat-Light"/>
                <a:cs typeface="Montserrat-Light"/>
              </a:rPr>
              <a:t> </a:t>
            </a:r>
            <a:r>
              <a:rPr lang="es-CL" sz="1800" spc="-25" dirty="0">
                <a:latin typeface="Montserrat-Light"/>
                <a:cs typeface="Montserrat-Light"/>
              </a:rPr>
              <a:t>ea</a:t>
            </a:r>
            <a:r>
              <a:rPr lang="es-CL" sz="1800" spc="-5" dirty="0">
                <a:latin typeface="Montserrat-Light"/>
                <a:cs typeface="Montserrat-Light"/>
              </a:rPr>
              <a:t> </a:t>
            </a:r>
            <a:r>
              <a:rPr lang="es-CL" sz="1800" spc="-15" dirty="0">
                <a:latin typeface="Montserrat-Light"/>
                <a:cs typeface="Montserrat-Light"/>
              </a:rPr>
              <a:t>commo</a:t>
            </a:r>
            <a:r>
              <a:rPr lang="es-CL" sz="1800" spc="-5" dirty="0">
                <a:latin typeface="Montserrat-Light"/>
                <a:cs typeface="Montserrat-Light"/>
              </a:rPr>
              <a:t> </a:t>
            </a:r>
            <a:r>
              <a:rPr lang="es-CL" sz="1800" spc="-10" dirty="0">
                <a:latin typeface="Montserrat-Light"/>
                <a:cs typeface="Montserrat-Light"/>
              </a:rPr>
              <a:t>do</a:t>
            </a:r>
            <a:r>
              <a:rPr lang="es-CL" sz="1800" spc="-5" dirty="0">
                <a:latin typeface="Montserrat-Light"/>
                <a:cs typeface="Montserrat-Light"/>
              </a:rPr>
              <a:t> </a:t>
            </a:r>
            <a:r>
              <a:rPr lang="es-CL" sz="1800" spc="-10" dirty="0">
                <a:latin typeface="Montserrat-Light"/>
                <a:cs typeface="Montserrat-Light"/>
              </a:rPr>
              <a:t>conse</a:t>
            </a:r>
            <a:r>
              <a:rPr lang="es-CL" sz="1800" dirty="0">
                <a:latin typeface="Montserrat-Light"/>
                <a:cs typeface="Montserrat-Light"/>
              </a:rPr>
              <a:t> </a:t>
            </a:r>
            <a:r>
              <a:rPr lang="es-CL" sz="1800" spc="-5" dirty="0">
                <a:latin typeface="Montserrat-Light"/>
                <a:cs typeface="Montserrat-Light"/>
              </a:rPr>
              <a:t>quat. </a:t>
            </a:r>
            <a:r>
              <a:rPr lang="es-CL" sz="1800" spc="-10" dirty="0">
                <a:latin typeface="Montserrat-Light"/>
                <a:cs typeface="Montserrat-Light"/>
              </a:rPr>
              <a:t>Duis</a:t>
            </a:r>
            <a:r>
              <a:rPr lang="es-CL" sz="1800" spc="-5" dirty="0">
                <a:latin typeface="Montserrat-Light"/>
                <a:cs typeface="Montserrat-Light"/>
              </a:rPr>
              <a:t> joss </a:t>
            </a:r>
            <a:r>
              <a:rPr lang="es-CL" sz="1800" spc="-15" dirty="0">
                <a:latin typeface="Montserrat-Light"/>
                <a:cs typeface="Montserrat-Light"/>
              </a:rPr>
              <a:t>autem</a:t>
            </a:r>
            <a:r>
              <a:rPr lang="es-CL" sz="1800" spc="-5" dirty="0">
                <a:latin typeface="Montserrat-Light"/>
                <a:cs typeface="Montserrat-Light"/>
              </a:rPr>
              <a:t> </a:t>
            </a:r>
            <a:r>
              <a:rPr lang="es-CL" sz="1800" spc="-20" dirty="0">
                <a:latin typeface="Montserrat-Light"/>
                <a:cs typeface="Montserrat-Light"/>
              </a:rPr>
              <a:t>vel</a:t>
            </a:r>
            <a:r>
              <a:rPr lang="es-CL" sz="1800" spc="-5" dirty="0">
                <a:latin typeface="Montserrat-Light"/>
                <a:cs typeface="Montserrat-Light"/>
              </a:rPr>
              <a:t> </a:t>
            </a:r>
            <a:r>
              <a:rPr lang="es-CL" sz="1800" spc="-10" dirty="0">
                <a:latin typeface="Montserrat-Light"/>
                <a:cs typeface="Montserrat-Light"/>
              </a:rPr>
              <a:t>eum.</a:t>
            </a:r>
            <a:endParaRPr lang="es-CL" sz="1800" dirty="0">
              <a:latin typeface="Montserrat-Light"/>
              <a:cs typeface="Montserrat-Light"/>
            </a:endParaRPr>
          </a:p>
        </p:txBody>
      </p:sp>
      <p:pic>
        <p:nvPicPr>
          <p:cNvPr id="4" name="Imagen 3" descr="Persona usando un teclado de computadora&#10;&#10;Descripción generada automáticamente">
            <a:extLst>
              <a:ext uri="{FF2B5EF4-FFF2-40B4-BE49-F238E27FC236}">
                <a16:creationId xmlns:a16="http://schemas.microsoft.com/office/drawing/2014/main" xmlns="" id="{A5684DB5-8A90-DA41-8661-E694917DEC7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236" y="-58597"/>
            <a:ext cx="20198444" cy="72353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0B3FA83C-460E-AC40-8C3B-EF325171A0AC}"/>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10" name="object 3">
            <a:extLst>
              <a:ext uri="{FF2B5EF4-FFF2-40B4-BE49-F238E27FC236}">
                <a16:creationId xmlns:a16="http://schemas.microsoft.com/office/drawing/2014/main" xmlns="" id="{0CC6034A-DD52-8E48-9897-290B72B140F4}"/>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1" name="object 4">
            <a:extLst>
              <a:ext uri="{FF2B5EF4-FFF2-40B4-BE49-F238E27FC236}">
                <a16:creationId xmlns:a16="http://schemas.microsoft.com/office/drawing/2014/main" xmlns="" id="{7BD220CA-C2E0-5A47-8906-8C7F54BE497A}"/>
              </a:ext>
            </a:extLst>
          </p:cNvPr>
          <p:cNvGrpSpPr/>
          <p:nvPr userDrawn="1"/>
        </p:nvGrpSpPr>
        <p:grpSpPr>
          <a:xfrm>
            <a:off x="18406074" y="10234089"/>
            <a:ext cx="445770" cy="598170"/>
            <a:chOff x="18406074" y="10234089"/>
            <a:chExt cx="445770" cy="598170"/>
          </a:xfrm>
        </p:grpSpPr>
        <p:sp>
          <p:nvSpPr>
            <p:cNvPr id="12" name="object 5">
              <a:extLst>
                <a:ext uri="{FF2B5EF4-FFF2-40B4-BE49-F238E27FC236}">
                  <a16:creationId xmlns:a16="http://schemas.microsoft.com/office/drawing/2014/main" xmlns="" id="{3EEFAA1B-FD72-8948-B11C-1214D7203673}"/>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3" name="object 6">
              <a:extLst>
                <a:ext uri="{FF2B5EF4-FFF2-40B4-BE49-F238E27FC236}">
                  <a16:creationId xmlns:a16="http://schemas.microsoft.com/office/drawing/2014/main" xmlns="" id="{BB5CD9E5-7F69-C841-A5B1-50577B59E9E7}"/>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24" name="Título 10">
            <a:extLst>
              <a:ext uri="{FF2B5EF4-FFF2-40B4-BE49-F238E27FC236}">
                <a16:creationId xmlns:a16="http://schemas.microsoft.com/office/drawing/2014/main" xmlns="" id="{75575793-1590-984B-826D-AE96768BEFB1}"/>
              </a:ext>
            </a:extLst>
          </p:cNvPr>
          <p:cNvSpPr>
            <a:spLocks noGrp="1"/>
          </p:cNvSpPr>
          <p:nvPr>
            <p:ph type="title" hasCustomPrompt="1"/>
          </p:nvPr>
        </p:nvSpPr>
        <p:spPr>
          <a:xfrm>
            <a:off x="1248423" y="7604062"/>
            <a:ext cx="4079227" cy="1661993"/>
          </a:xfrm>
        </p:spPr>
        <p:txBody>
          <a:bodyPr/>
          <a:lstStyle>
            <a:lvl1pPr>
              <a:defRPr sz="5400">
                <a:solidFill>
                  <a:srgbClr val="307DE1"/>
                </a:solidFill>
              </a:defRPr>
            </a:lvl1pPr>
          </a:lstStyle>
          <a:p>
            <a:r>
              <a:rPr lang="es-ES" dirty="0"/>
              <a:t>LOREM IPSUM</a:t>
            </a:r>
            <a:endParaRPr lang="es-CL" dirty="0"/>
          </a:p>
        </p:txBody>
      </p:sp>
      <p:sp>
        <p:nvSpPr>
          <p:cNvPr id="25" name="Marcador de texto 12">
            <a:extLst>
              <a:ext uri="{FF2B5EF4-FFF2-40B4-BE49-F238E27FC236}">
                <a16:creationId xmlns:a16="http://schemas.microsoft.com/office/drawing/2014/main" xmlns="" id="{4254857D-F0DA-8444-B7FA-5DA33208F494}"/>
              </a:ext>
            </a:extLst>
          </p:cNvPr>
          <p:cNvSpPr>
            <a:spLocks noGrp="1"/>
          </p:cNvSpPr>
          <p:nvPr>
            <p:ph type="body" sz="quarter" idx="10" hasCustomPrompt="1"/>
          </p:nvPr>
        </p:nvSpPr>
        <p:spPr>
          <a:xfrm>
            <a:off x="5556250" y="7622975"/>
            <a:ext cx="13868400" cy="2298899"/>
          </a:xfrm>
        </p:spPr>
        <p:txBody>
          <a:bodyPr/>
          <a:lstStyle>
            <a:lvl1pPr>
              <a:defRPr>
                <a:latin typeface="Arial" panose="020B0604020202020204" pitchFamily="34" charset="0"/>
                <a:cs typeface="Arial" panose="020B0604020202020204" pitchFamily="34" charset="0"/>
              </a:defRPr>
            </a:lvl1pPr>
          </a:lstStyle>
          <a:p>
            <a:pPr marL="12700" marR="5080">
              <a:lnSpc>
                <a:spcPct val="124400"/>
              </a:lnSpc>
              <a:spcBef>
                <a:spcPts val="100"/>
              </a:spcBef>
            </a:pPr>
            <a:r>
              <a:rPr lang="es-CL" sz="1800" spc="-10" dirty="0">
                <a:latin typeface="Montserrat-Light"/>
                <a:cs typeface="Montserrat-Light"/>
              </a:rPr>
              <a:t>Ut</a:t>
            </a:r>
            <a:r>
              <a:rPr lang="es-CL" sz="1800" spc="-25" dirty="0">
                <a:latin typeface="Montserrat-Light"/>
                <a:cs typeface="Montserrat-Light"/>
              </a:rPr>
              <a:t> </a:t>
            </a:r>
            <a:r>
              <a:rPr lang="es-CL" sz="1800" spc="-5" dirty="0">
                <a:latin typeface="Montserrat-Light"/>
                <a:cs typeface="Montserrat-Light"/>
              </a:rPr>
              <a:t>wisi</a:t>
            </a:r>
            <a:r>
              <a:rPr lang="es-CL" sz="1800" spc="-25" dirty="0">
                <a:latin typeface="Montserrat-Light"/>
                <a:cs typeface="Montserrat-Light"/>
              </a:rPr>
              <a:t> </a:t>
            </a:r>
            <a:r>
              <a:rPr lang="es-CL" sz="1800" spc="-10" dirty="0">
                <a:latin typeface="Montserrat-Light"/>
                <a:cs typeface="Montserrat-Light"/>
              </a:rPr>
              <a:t>enim</a:t>
            </a:r>
            <a:r>
              <a:rPr lang="es-CL" sz="1800" spc="-25" dirty="0">
                <a:latin typeface="Montserrat-Light"/>
                <a:cs typeface="Montserrat-Light"/>
              </a:rPr>
              <a:t> </a:t>
            </a:r>
            <a:r>
              <a:rPr lang="es-CL" sz="1800" spc="-10" dirty="0">
                <a:latin typeface="Montserrat-Light"/>
                <a:cs typeface="Montserrat-Light"/>
              </a:rPr>
              <a:t>ad</a:t>
            </a:r>
            <a:r>
              <a:rPr lang="es-CL" sz="1800" spc="-20" dirty="0">
                <a:latin typeface="Montserrat-Light"/>
                <a:cs typeface="Montserrat-Light"/>
              </a:rPr>
              <a:t> </a:t>
            </a:r>
            <a:r>
              <a:rPr lang="es-CL" sz="1800" spc="-10" dirty="0">
                <a:latin typeface="Montserrat-Light"/>
                <a:cs typeface="Montserrat-Light"/>
              </a:rPr>
              <a:t>minim</a:t>
            </a:r>
            <a:r>
              <a:rPr lang="es-CL" sz="1800" spc="-25" dirty="0">
                <a:latin typeface="Montserrat-Light"/>
                <a:cs typeface="Montserrat-Light"/>
              </a:rPr>
              <a:t> </a:t>
            </a:r>
            <a:r>
              <a:rPr lang="es-CL" sz="1800" spc="-10" dirty="0">
                <a:latin typeface="Montserrat-Light"/>
                <a:cs typeface="Montserrat-Light"/>
              </a:rPr>
              <a:t>mannt</a:t>
            </a:r>
            <a:r>
              <a:rPr lang="es-CL" sz="1800" spc="-25" dirty="0">
                <a:latin typeface="Montserrat-Light"/>
                <a:cs typeface="Montserrat-Light"/>
              </a:rPr>
              <a:t> </a:t>
            </a:r>
            <a:r>
              <a:rPr lang="es-CL" sz="1800" spc="-15" dirty="0">
                <a:latin typeface="Montserrat-Light"/>
                <a:cs typeface="Montserrat-Light"/>
              </a:rPr>
              <a:t>veniam,</a:t>
            </a:r>
            <a:r>
              <a:rPr lang="es-CL" sz="1800" spc="-20" dirty="0">
                <a:latin typeface="Montserrat-Light"/>
                <a:cs typeface="Montserrat-Light"/>
              </a:rPr>
              <a:t> </a:t>
            </a:r>
            <a:r>
              <a:rPr lang="es-CL" sz="1800" spc="-5" dirty="0">
                <a:latin typeface="Montserrat-Light"/>
                <a:cs typeface="Montserrat-Light"/>
              </a:rPr>
              <a:t>quis</a:t>
            </a:r>
            <a:r>
              <a:rPr lang="es-CL" sz="1800" spc="-25" dirty="0">
                <a:latin typeface="Montserrat-Light"/>
                <a:cs typeface="Montserrat-Light"/>
              </a:rPr>
              <a:t> </a:t>
            </a:r>
            <a:r>
              <a:rPr lang="es-CL" sz="1800" spc="-10" dirty="0">
                <a:latin typeface="Montserrat-Light"/>
                <a:cs typeface="Montserrat-Light"/>
              </a:rPr>
              <a:t>nostrud</a:t>
            </a:r>
            <a:r>
              <a:rPr lang="es-CL" sz="1800" spc="-25" dirty="0">
                <a:latin typeface="Montserrat-Light"/>
                <a:cs typeface="Montserrat-Light"/>
              </a:rPr>
              <a:t> exerci </a:t>
            </a:r>
            <a:r>
              <a:rPr lang="es-CL" sz="1800" spc="-5" dirty="0">
                <a:latin typeface="Montserrat-Light"/>
                <a:cs typeface="Montserrat-Light"/>
              </a:rPr>
              <a:t>tation</a:t>
            </a:r>
            <a:r>
              <a:rPr lang="es-CL" sz="1800" spc="-20" dirty="0">
                <a:latin typeface="Montserrat-Light"/>
                <a:cs typeface="Montserrat-Light"/>
              </a:rPr>
              <a:t> </a:t>
            </a:r>
            <a:r>
              <a:rPr lang="es-CL" sz="1800" spc="-5" dirty="0">
                <a:latin typeface="Montserrat-Light"/>
                <a:cs typeface="Montserrat-Light"/>
              </a:rPr>
              <a:t>ulla</a:t>
            </a:r>
            <a:r>
              <a:rPr lang="es-CL" sz="1800" spc="-25" dirty="0">
                <a:latin typeface="Montserrat-Light"/>
                <a:cs typeface="Montserrat-Light"/>
              </a:rPr>
              <a:t> </a:t>
            </a:r>
            <a:r>
              <a:rPr lang="es-CL" sz="1800" spc="-15" dirty="0">
                <a:latin typeface="Montserrat-Light"/>
                <a:cs typeface="Montserrat-Light"/>
              </a:rPr>
              <a:t>mcorper</a:t>
            </a:r>
            <a:r>
              <a:rPr lang="es-CL" sz="1800" spc="-25" dirty="0">
                <a:latin typeface="Montserrat-Light"/>
                <a:cs typeface="Montserrat-Light"/>
              </a:rPr>
              <a:t> </a:t>
            </a:r>
            <a:r>
              <a:rPr lang="es-CL" sz="1800" spc="-5" dirty="0">
                <a:latin typeface="Montserrat-Light"/>
                <a:cs typeface="Montserrat-Light"/>
              </a:rPr>
              <a:t>suscipit</a:t>
            </a:r>
            <a:r>
              <a:rPr lang="es-CL" sz="1800" spc="-25" dirty="0">
                <a:latin typeface="Montserrat-Light"/>
                <a:cs typeface="Montserrat-Light"/>
              </a:rPr>
              <a:t> </a:t>
            </a:r>
            <a:r>
              <a:rPr lang="es-CL" sz="1800" spc="-10" dirty="0">
                <a:latin typeface="Montserrat-Light"/>
                <a:cs typeface="Montserrat-Light"/>
              </a:rPr>
              <a:t>lobor- </a:t>
            </a:r>
            <a:r>
              <a:rPr lang="es-CL" sz="1800" spc="-509" dirty="0">
                <a:latin typeface="Montserrat-Light"/>
                <a:cs typeface="Montserrat-Light"/>
              </a:rPr>
              <a:t> </a:t>
            </a:r>
            <a:r>
              <a:rPr lang="es-CL" sz="1800" spc="-5" dirty="0">
                <a:latin typeface="Montserrat-Light"/>
                <a:cs typeface="Montserrat-Light"/>
              </a:rPr>
              <a:t>tis nisl </a:t>
            </a:r>
            <a:r>
              <a:rPr lang="es-CL" sz="1800" spc="-10" dirty="0">
                <a:latin typeface="Montserrat-Light"/>
                <a:cs typeface="Montserrat-Light"/>
              </a:rPr>
              <a:t>ut</a:t>
            </a:r>
            <a:r>
              <a:rPr lang="es-CL" sz="1800" spc="-5" dirty="0">
                <a:latin typeface="Montserrat-Light"/>
                <a:cs typeface="Montserrat-Light"/>
              </a:rPr>
              <a:t> aliquip </a:t>
            </a:r>
            <a:r>
              <a:rPr lang="es-CL" sz="1800" spc="-25" dirty="0">
                <a:latin typeface="Montserrat-Light"/>
                <a:cs typeface="Montserrat-Light"/>
              </a:rPr>
              <a:t>ex</a:t>
            </a:r>
            <a:r>
              <a:rPr lang="es-CL" sz="1800" spc="-5" dirty="0">
                <a:latin typeface="Montserrat-Light"/>
                <a:cs typeface="Montserrat-Light"/>
              </a:rPr>
              <a:t> </a:t>
            </a:r>
            <a:r>
              <a:rPr lang="es-CL" sz="1800" spc="-25" dirty="0">
                <a:latin typeface="Montserrat-Light"/>
                <a:cs typeface="Montserrat-Light"/>
              </a:rPr>
              <a:t>ea</a:t>
            </a:r>
            <a:r>
              <a:rPr lang="es-CL" sz="1800" spc="-5" dirty="0">
                <a:latin typeface="Montserrat-Light"/>
                <a:cs typeface="Montserrat-Light"/>
              </a:rPr>
              <a:t> </a:t>
            </a:r>
            <a:r>
              <a:rPr lang="es-CL" sz="1800" spc="-15" dirty="0">
                <a:latin typeface="Montserrat-Light"/>
                <a:cs typeface="Montserrat-Light"/>
              </a:rPr>
              <a:t>commo</a:t>
            </a:r>
            <a:r>
              <a:rPr lang="es-CL" sz="1800" spc="-5" dirty="0">
                <a:latin typeface="Montserrat-Light"/>
                <a:cs typeface="Montserrat-Light"/>
              </a:rPr>
              <a:t> </a:t>
            </a:r>
            <a:r>
              <a:rPr lang="es-CL" sz="1800" spc="-10" dirty="0">
                <a:latin typeface="Montserrat-Light"/>
                <a:cs typeface="Montserrat-Light"/>
              </a:rPr>
              <a:t>do</a:t>
            </a:r>
            <a:r>
              <a:rPr lang="es-CL" sz="1800" spc="-5" dirty="0">
                <a:latin typeface="Montserrat-Light"/>
                <a:cs typeface="Montserrat-Light"/>
              </a:rPr>
              <a:t> </a:t>
            </a:r>
            <a:r>
              <a:rPr lang="es-CL" sz="1800" spc="-10" dirty="0">
                <a:latin typeface="Montserrat-Light"/>
                <a:cs typeface="Montserrat-Light"/>
              </a:rPr>
              <a:t>conse</a:t>
            </a:r>
            <a:r>
              <a:rPr lang="es-CL" sz="1800" dirty="0">
                <a:latin typeface="Montserrat-Light"/>
                <a:cs typeface="Montserrat-Light"/>
              </a:rPr>
              <a:t> </a:t>
            </a:r>
            <a:r>
              <a:rPr lang="es-CL" sz="1800" spc="-5" dirty="0">
                <a:latin typeface="Montserrat-Light"/>
                <a:cs typeface="Montserrat-Light"/>
              </a:rPr>
              <a:t>quat. </a:t>
            </a:r>
            <a:r>
              <a:rPr lang="es-CL" sz="1800" spc="-10" dirty="0">
                <a:latin typeface="Montserrat-Light"/>
                <a:cs typeface="Montserrat-Light"/>
              </a:rPr>
              <a:t>Duis</a:t>
            </a:r>
            <a:r>
              <a:rPr lang="es-CL" sz="1800" spc="-5" dirty="0">
                <a:latin typeface="Montserrat-Light"/>
                <a:cs typeface="Montserrat-Light"/>
              </a:rPr>
              <a:t> joss </a:t>
            </a:r>
            <a:r>
              <a:rPr lang="es-CL" sz="1800" spc="-15" dirty="0">
                <a:latin typeface="Montserrat-Light"/>
                <a:cs typeface="Montserrat-Light"/>
              </a:rPr>
              <a:t>autem</a:t>
            </a:r>
            <a:r>
              <a:rPr lang="es-CL" sz="1800" spc="-5" dirty="0">
                <a:latin typeface="Montserrat-Light"/>
                <a:cs typeface="Montserrat-Light"/>
              </a:rPr>
              <a:t> </a:t>
            </a:r>
            <a:r>
              <a:rPr lang="es-CL" sz="1800" spc="-20" dirty="0">
                <a:latin typeface="Montserrat-Light"/>
                <a:cs typeface="Montserrat-Light"/>
              </a:rPr>
              <a:t>vel</a:t>
            </a:r>
            <a:r>
              <a:rPr lang="es-CL" sz="1800" spc="-5" dirty="0">
                <a:latin typeface="Montserrat-Light"/>
                <a:cs typeface="Montserrat-Light"/>
              </a:rPr>
              <a:t> </a:t>
            </a:r>
            <a:r>
              <a:rPr lang="es-CL" sz="1800" spc="-10" dirty="0">
                <a:latin typeface="Montserrat-Light"/>
                <a:cs typeface="Montserrat-Light"/>
              </a:rPr>
              <a:t>eum.</a:t>
            </a:r>
            <a:endParaRPr lang="es-CL" sz="1800" dirty="0">
              <a:latin typeface="Montserrat-Light"/>
              <a:cs typeface="Montserrat-Light"/>
            </a:endParaRPr>
          </a:p>
        </p:txBody>
      </p:sp>
      <p:pic>
        <p:nvPicPr>
          <p:cNvPr id="4" name="Imagen 3" descr="Pantalla de computadora con una imagen de una persona&#10;&#10;Descripción generada automáticamente con confianza media">
            <a:extLst>
              <a:ext uri="{FF2B5EF4-FFF2-40B4-BE49-F238E27FC236}">
                <a16:creationId xmlns:a16="http://schemas.microsoft.com/office/drawing/2014/main" xmlns="" id="{69DC1521-6CC4-2F4F-8F1C-C55F27E3CA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94" y="-33111"/>
            <a:ext cx="20115893" cy="723538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E75D606B-EE2C-B046-ACD8-BC5FD8D65186}"/>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10" name="object 3">
            <a:extLst>
              <a:ext uri="{FF2B5EF4-FFF2-40B4-BE49-F238E27FC236}">
                <a16:creationId xmlns:a16="http://schemas.microsoft.com/office/drawing/2014/main" xmlns="" id="{3B212C34-8515-FB46-9C77-315EA06E8821}"/>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1" name="object 4">
            <a:extLst>
              <a:ext uri="{FF2B5EF4-FFF2-40B4-BE49-F238E27FC236}">
                <a16:creationId xmlns:a16="http://schemas.microsoft.com/office/drawing/2014/main" xmlns="" id="{60923CD3-9332-DB47-8C47-8F70EACE909C}"/>
              </a:ext>
            </a:extLst>
          </p:cNvPr>
          <p:cNvGrpSpPr/>
          <p:nvPr userDrawn="1"/>
        </p:nvGrpSpPr>
        <p:grpSpPr>
          <a:xfrm>
            <a:off x="18406074" y="10234089"/>
            <a:ext cx="445770" cy="598170"/>
            <a:chOff x="18406074" y="10234089"/>
            <a:chExt cx="445770" cy="598170"/>
          </a:xfrm>
        </p:grpSpPr>
        <p:sp>
          <p:nvSpPr>
            <p:cNvPr id="12" name="object 5">
              <a:extLst>
                <a:ext uri="{FF2B5EF4-FFF2-40B4-BE49-F238E27FC236}">
                  <a16:creationId xmlns:a16="http://schemas.microsoft.com/office/drawing/2014/main" xmlns="" id="{837A9A05-40DE-EF46-99E0-D3267C1E90DD}"/>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3" name="object 6">
              <a:extLst>
                <a:ext uri="{FF2B5EF4-FFF2-40B4-BE49-F238E27FC236}">
                  <a16:creationId xmlns:a16="http://schemas.microsoft.com/office/drawing/2014/main" xmlns="" id="{B8C0F767-40C4-F849-A03B-0B342A63611F}"/>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24" name="Título 10">
            <a:extLst>
              <a:ext uri="{FF2B5EF4-FFF2-40B4-BE49-F238E27FC236}">
                <a16:creationId xmlns:a16="http://schemas.microsoft.com/office/drawing/2014/main" xmlns="" id="{A42A5FCF-9DBF-6444-9C7D-63AEDE90382D}"/>
              </a:ext>
            </a:extLst>
          </p:cNvPr>
          <p:cNvSpPr>
            <a:spLocks noGrp="1"/>
          </p:cNvSpPr>
          <p:nvPr>
            <p:ph type="title" hasCustomPrompt="1"/>
          </p:nvPr>
        </p:nvSpPr>
        <p:spPr>
          <a:xfrm>
            <a:off x="1248423" y="7604062"/>
            <a:ext cx="4079227" cy="1661993"/>
          </a:xfrm>
        </p:spPr>
        <p:txBody>
          <a:bodyPr/>
          <a:lstStyle>
            <a:lvl1pPr>
              <a:defRPr sz="5400">
                <a:solidFill>
                  <a:srgbClr val="307DE1"/>
                </a:solidFill>
              </a:defRPr>
            </a:lvl1pPr>
          </a:lstStyle>
          <a:p>
            <a:r>
              <a:rPr lang="es-ES" dirty="0"/>
              <a:t>LOREM IPSUM</a:t>
            </a:r>
            <a:endParaRPr lang="es-CL" dirty="0"/>
          </a:p>
        </p:txBody>
      </p:sp>
      <p:sp>
        <p:nvSpPr>
          <p:cNvPr id="25" name="Marcador de texto 12">
            <a:extLst>
              <a:ext uri="{FF2B5EF4-FFF2-40B4-BE49-F238E27FC236}">
                <a16:creationId xmlns:a16="http://schemas.microsoft.com/office/drawing/2014/main" xmlns="" id="{86045069-C8DE-284F-A6AD-CCCBA509EA87}"/>
              </a:ext>
            </a:extLst>
          </p:cNvPr>
          <p:cNvSpPr>
            <a:spLocks noGrp="1"/>
          </p:cNvSpPr>
          <p:nvPr>
            <p:ph type="body" sz="quarter" idx="10" hasCustomPrompt="1"/>
          </p:nvPr>
        </p:nvSpPr>
        <p:spPr>
          <a:xfrm>
            <a:off x="5556250" y="7622975"/>
            <a:ext cx="13868400" cy="2298899"/>
          </a:xfrm>
        </p:spPr>
        <p:txBody>
          <a:bodyPr/>
          <a:lstStyle>
            <a:lvl1pPr>
              <a:defRPr>
                <a:latin typeface="Arial" panose="020B0604020202020204" pitchFamily="34" charset="0"/>
                <a:cs typeface="Arial" panose="020B0604020202020204" pitchFamily="34" charset="0"/>
              </a:defRPr>
            </a:lvl1pPr>
          </a:lstStyle>
          <a:p>
            <a:pPr marL="12700" marR="5080">
              <a:lnSpc>
                <a:spcPct val="124400"/>
              </a:lnSpc>
              <a:spcBef>
                <a:spcPts val="100"/>
              </a:spcBef>
            </a:pPr>
            <a:r>
              <a:rPr lang="es-CL" sz="1800" spc="-10" dirty="0">
                <a:latin typeface="Montserrat-Light"/>
                <a:cs typeface="Montserrat-Light"/>
              </a:rPr>
              <a:t>Ut</a:t>
            </a:r>
            <a:r>
              <a:rPr lang="es-CL" sz="1800" spc="-25" dirty="0">
                <a:latin typeface="Montserrat-Light"/>
                <a:cs typeface="Montserrat-Light"/>
              </a:rPr>
              <a:t> </a:t>
            </a:r>
            <a:r>
              <a:rPr lang="es-CL" sz="1800" spc="-5" dirty="0">
                <a:latin typeface="Montserrat-Light"/>
                <a:cs typeface="Montserrat-Light"/>
              </a:rPr>
              <a:t>wisi</a:t>
            </a:r>
            <a:r>
              <a:rPr lang="es-CL" sz="1800" spc="-25" dirty="0">
                <a:latin typeface="Montserrat-Light"/>
                <a:cs typeface="Montserrat-Light"/>
              </a:rPr>
              <a:t> </a:t>
            </a:r>
            <a:r>
              <a:rPr lang="es-CL" sz="1800" spc="-10" dirty="0">
                <a:latin typeface="Montserrat-Light"/>
                <a:cs typeface="Montserrat-Light"/>
              </a:rPr>
              <a:t>enim</a:t>
            </a:r>
            <a:r>
              <a:rPr lang="es-CL" sz="1800" spc="-25" dirty="0">
                <a:latin typeface="Montserrat-Light"/>
                <a:cs typeface="Montserrat-Light"/>
              </a:rPr>
              <a:t> </a:t>
            </a:r>
            <a:r>
              <a:rPr lang="es-CL" sz="1800" spc="-10" dirty="0">
                <a:latin typeface="Montserrat-Light"/>
                <a:cs typeface="Montserrat-Light"/>
              </a:rPr>
              <a:t>ad</a:t>
            </a:r>
            <a:r>
              <a:rPr lang="es-CL" sz="1800" spc="-20" dirty="0">
                <a:latin typeface="Montserrat-Light"/>
                <a:cs typeface="Montserrat-Light"/>
              </a:rPr>
              <a:t> </a:t>
            </a:r>
            <a:r>
              <a:rPr lang="es-CL" sz="1800" spc="-10" dirty="0">
                <a:latin typeface="Montserrat-Light"/>
                <a:cs typeface="Montserrat-Light"/>
              </a:rPr>
              <a:t>minim</a:t>
            </a:r>
            <a:r>
              <a:rPr lang="es-CL" sz="1800" spc="-25" dirty="0">
                <a:latin typeface="Montserrat-Light"/>
                <a:cs typeface="Montserrat-Light"/>
              </a:rPr>
              <a:t> </a:t>
            </a:r>
            <a:r>
              <a:rPr lang="es-CL" sz="1800" spc="-10" dirty="0">
                <a:latin typeface="Montserrat-Light"/>
                <a:cs typeface="Montserrat-Light"/>
              </a:rPr>
              <a:t>mannt</a:t>
            </a:r>
            <a:r>
              <a:rPr lang="es-CL" sz="1800" spc="-25" dirty="0">
                <a:latin typeface="Montserrat-Light"/>
                <a:cs typeface="Montserrat-Light"/>
              </a:rPr>
              <a:t> </a:t>
            </a:r>
            <a:r>
              <a:rPr lang="es-CL" sz="1800" spc="-15" dirty="0">
                <a:latin typeface="Montserrat-Light"/>
                <a:cs typeface="Montserrat-Light"/>
              </a:rPr>
              <a:t>veniam,</a:t>
            </a:r>
            <a:r>
              <a:rPr lang="es-CL" sz="1800" spc="-20" dirty="0">
                <a:latin typeface="Montserrat-Light"/>
                <a:cs typeface="Montserrat-Light"/>
              </a:rPr>
              <a:t> </a:t>
            </a:r>
            <a:r>
              <a:rPr lang="es-CL" sz="1800" spc="-5" dirty="0">
                <a:latin typeface="Montserrat-Light"/>
                <a:cs typeface="Montserrat-Light"/>
              </a:rPr>
              <a:t>quis</a:t>
            </a:r>
            <a:r>
              <a:rPr lang="es-CL" sz="1800" spc="-25" dirty="0">
                <a:latin typeface="Montserrat-Light"/>
                <a:cs typeface="Montserrat-Light"/>
              </a:rPr>
              <a:t> </a:t>
            </a:r>
            <a:r>
              <a:rPr lang="es-CL" sz="1800" spc="-10" dirty="0">
                <a:latin typeface="Montserrat-Light"/>
                <a:cs typeface="Montserrat-Light"/>
              </a:rPr>
              <a:t>nostrud</a:t>
            </a:r>
            <a:r>
              <a:rPr lang="es-CL" sz="1800" spc="-25" dirty="0">
                <a:latin typeface="Montserrat-Light"/>
                <a:cs typeface="Montserrat-Light"/>
              </a:rPr>
              <a:t> exerci </a:t>
            </a:r>
            <a:r>
              <a:rPr lang="es-CL" sz="1800" spc="-5" dirty="0">
                <a:latin typeface="Montserrat-Light"/>
                <a:cs typeface="Montserrat-Light"/>
              </a:rPr>
              <a:t>tation</a:t>
            </a:r>
            <a:r>
              <a:rPr lang="es-CL" sz="1800" spc="-20" dirty="0">
                <a:latin typeface="Montserrat-Light"/>
                <a:cs typeface="Montserrat-Light"/>
              </a:rPr>
              <a:t> </a:t>
            </a:r>
            <a:r>
              <a:rPr lang="es-CL" sz="1800" spc="-5" dirty="0">
                <a:latin typeface="Montserrat-Light"/>
                <a:cs typeface="Montserrat-Light"/>
              </a:rPr>
              <a:t>ulla</a:t>
            </a:r>
            <a:r>
              <a:rPr lang="es-CL" sz="1800" spc="-25" dirty="0">
                <a:latin typeface="Montserrat-Light"/>
                <a:cs typeface="Montserrat-Light"/>
              </a:rPr>
              <a:t> </a:t>
            </a:r>
            <a:r>
              <a:rPr lang="es-CL" sz="1800" spc="-15" dirty="0">
                <a:latin typeface="Montserrat-Light"/>
                <a:cs typeface="Montserrat-Light"/>
              </a:rPr>
              <a:t>mcorper</a:t>
            </a:r>
            <a:r>
              <a:rPr lang="es-CL" sz="1800" spc="-25" dirty="0">
                <a:latin typeface="Montserrat-Light"/>
                <a:cs typeface="Montserrat-Light"/>
              </a:rPr>
              <a:t> </a:t>
            </a:r>
            <a:r>
              <a:rPr lang="es-CL" sz="1800" spc="-5" dirty="0">
                <a:latin typeface="Montserrat-Light"/>
                <a:cs typeface="Montserrat-Light"/>
              </a:rPr>
              <a:t>suscipit</a:t>
            </a:r>
            <a:r>
              <a:rPr lang="es-CL" sz="1800" spc="-25" dirty="0">
                <a:latin typeface="Montserrat-Light"/>
                <a:cs typeface="Montserrat-Light"/>
              </a:rPr>
              <a:t> </a:t>
            </a:r>
            <a:r>
              <a:rPr lang="es-CL" sz="1800" spc="-10" dirty="0">
                <a:latin typeface="Montserrat-Light"/>
                <a:cs typeface="Montserrat-Light"/>
              </a:rPr>
              <a:t>lobor- </a:t>
            </a:r>
            <a:r>
              <a:rPr lang="es-CL" sz="1800" spc="-509" dirty="0">
                <a:latin typeface="Montserrat-Light"/>
                <a:cs typeface="Montserrat-Light"/>
              </a:rPr>
              <a:t> </a:t>
            </a:r>
            <a:r>
              <a:rPr lang="es-CL" sz="1800" spc="-5" dirty="0">
                <a:latin typeface="Montserrat-Light"/>
                <a:cs typeface="Montserrat-Light"/>
              </a:rPr>
              <a:t>tis nisl </a:t>
            </a:r>
            <a:r>
              <a:rPr lang="es-CL" sz="1800" spc="-10" dirty="0">
                <a:latin typeface="Montserrat-Light"/>
                <a:cs typeface="Montserrat-Light"/>
              </a:rPr>
              <a:t>ut</a:t>
            </a:r>
            <a:r>
              <a:rPr lang="es-CL" sz="1800" spc="-5" dirty="0">
                <a:latin typeface="Montserrat-Light"/>
                <a:cs typeface="Montserrat-Light"/>
              </a:rPr>
              <a:t> aliquip </a:t>
            </a:r>
            <a:r>
              <a:rPr lang="es-CL" sz="1800" spc="-25" dirty="0">
                <a:latin typeface="Montserrat-Light"/>
                <a:cs typeface="Montserrat-Light"/>
              </a:rPr>
              <a:t>ex</a:t>
            </a:r>
            <a:r>
              <a:rPr lang="es-CL" sz="1800" spc="-5" dirty="0">
                <a:latin typeface="Montserrat-Light"/>
                <a:cs typeface="Montserrat-Light"/>
              </a:rPr>
              <a:t> </a:t>
            </a:r>
            <a:r>
              <a:rPr lang="es-CL" sz="1800" spc="-25" dirty="0">
                <a:latin typeface="Montserrat-Light"/>
                <a:cs typeface="Montserrat-Light"/>
              </a:rPr>
              <a:t>ea</a:t>
            </a:r>
            <a:r>
              <a:rPr lang="es-CL" sz="1800" spc="-5" dirty="0">
                <a:latin typeface="Montserrat-Light"/>
                <a:cs typeface="Montserrat-Light"/>
              </a:rPr>
              <a:t> </a:t>
            </a:r>
            <a:r>
              <a:rPr lang="es-CL" sz="1800" spc="-15" dirty="0">
                <a:latin typeface="Montserrat-Light"/>
                <a:cs typeface="Montserrat-Light"/>
              </a:rPr>
              <a:t>commo</a:t>
            </a:r>
            <a:r>
              <a:rPr lang="es-CL" sz="1800" spc="-5" dirty="0">
                <a:latin typeface="Montserrat-Light"/>
                <a:cs typeface="Montserrat-Light"/>
              </a:rPr>
              <a:t> </a:t>
            </a:r>
            <a:r>
              <a:rPr lang="es-CL" sz="1800" spc="-10" dirty="0">
                <a:latin typeface="Montserrat-Light"/>
                <a:cs typeface="Montserrat-Light"/>
              </a:rPr>
              <a:t>do</a:t>
            </a:r>
            <a:r>
              <a:rPr lang="es-CL" sz="1800" spc="-5" dirty="0">
                <a:latin typeface="Montserrat-Light"/>
                <a:cs typeface="Montserrat-Light"/>
              </a:rPr>
              <a:t> </a:t>
            </a:r>
            <a:r>
              <a:rPr lang="es-CL" sz="1800" spc="-10" dirty="0">
                <a:latin typeface="Montserrat-Light"/>
                <a:cs typeface="Montserrat-Light"/>
              </a:rPr>
              <a:t>conse</a:t>
            </a:r>
            <a:r>
              <a:rPr lang="es-CL" sz="1800" dirty="0">
                <a:latin typeface="Montserrat-Light"/>
                <a:cs typeface="Montserrat-Light"/>
              </a:rPr>
              <a:t> </a:t>
            </a:r>
            <a:r>
              <a:rPr lang="es-CL" sz="1800" spc="-5" dirty="0">
                <a:latin typeface="Montserrat-Light"/>
                <a:cs typeface="Montserrat-Light"/>
              </a:rPr>
              <a:t>quat. </a:t>
            </a:r>
            <a:r>
              <a:rPr lang="es-CL" sz="1800" spc="-10" dirty="0">
                <a:latin typeface="Montserrat-Light"/>
                <a:cs typeface="Montserrat-Light"/>
              </a:rPr>
              <a:t>Duis</a:t>
            </a:r>
            <a:r>
              <a:rPr lang="es-CL" sz="1800" spc="-5" dirty="0">
                <a:latin typeface="Montserrat-Light"/>
                <a:cs typeface="Montserrat-Light"/>
              </a:rPr>
              <a:t> joss </a:t>
            </a:r>
            <a:r>
              <a:rPr lang="es-CL" sz="1800" spc="-15" dirty="0">
                <a:latin typeface="Montserrat-Light"/>
                <a:cs typeface="Montserrat-Light"/>
              </a:rPr>
              <a:t>autem</a:t>
            </a:r>
            <a:r>
              <a:rPr lang="es-CL" sz="1800" spc="-5" dirty="0">
                <a:latin typeface="Montserrat-Light"/>
                <a:cs typeface="Montserrat-Light"/>
              </a:rPr>
              <a:t> </a:t>
            </a:r>
            <a:r>
              <a:rPr lang="es-CL" sz="1800" spc="-20" dirty="0">
                <a:latin typeface="Montserrat-Light"/>
                <a:cs typeface="Montserrat-Light"/>
              </a:rPr>
              <a:t>vel</a:t>
            </a:r>
            <a:r>
              <a:rPr lang="es-CL" sz="1800" spc="-5" dirty="0">
                <a:latin typeface="Montserrat-Light"/>
                <a:cs typeface="Montserrat-Light"/>
              </a:rPr>
              <a:t> </a:t>
            </a:r>
            <a:r>
              <a:rPr lang="es-CL" sz="1800" spc="-10" dirty="0">
                <a:latin typeface="Montserrat-Light"/>
                <a:cs typeface="Montserrat-Light"/>
              </a:rPr>
              <a:t>eum.</a:t>
            </a:r>
            <a:endParaRPr lang="es-CL" sz="1800" dirty="0">
              <a:latin typeface="Montserrat-Light"/>
              <a:cs typeface="Montserrat-Light"/>
            </a:endParaRPr>
          </a:p>
        </p:txBody>
      </p:sp>
      <p:pic>
        <p:nvPicPr>
          <p:cNvPr id="4" name="Imagen 3" descr="Imagen que contiene viendo, frente, espejo, reflejo&#10;&#10;Descripción generada automáticamente">
            <a:extLst>
              <a:ext uri="{FF2B5EF4-FFF2-40B4-BE49-F238E27FC236}">
                <a16:creationId xmlns:a16="http://schemas.microsoft.com/office/drawing/2014/main" xmlns="" id="{4C9D61C2-08A2-EE4D-AB18-E1B263ABEA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0841"/>
            <a:ext cx="20135850" cy="7235382"/>
          </a:xfrm>
          <a:prstGeom prst="rect">
            <a:avLst/>
          </a:prstGeom>
        </p:spPr>
      </p:pic>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xmlns="" id="{30352212-10B1-B041-82C3-4A69660904EC}"/>
              </a:ext>
            </a:extLst>
          </p:cNvPr>
          <p:cNvSpPr>
            <a:spLocks noGrp="1"/>
          </p:cNvSpPr>
          <p:nvPr>
            <p:ph type="body" sz="quarter" idx="10"/>
          </p:nvPr>
        </p:nvSpPr>
        <p:spPr>
          <a:xfrm>
            <a:off x="5022850" y="6569075"/>
            <a:ext cx="10649035" cy="553998"/>
          </a:xfrm>
        </p:spPr>
        <p:txBody>
          <a:bodyPr/>
          <a:lstStyle/>
          <a:p>
            <a:r>
              <a:rPr lang="es-CL" sz="3600" dirty="0" smtClean="0">
                <a:solidFill>
                  <a:schemeClr val="bg1"/>
                </a:solidFill>
              </a:rPr>
              <a:t>Escuela de Informática y Telecomunicaciones</a:t>
            </a:r>
            <a:endParaRPr lang="es-CL" sz="3600" dirty="0">
              <a:solidFill>
                <a:schemeClr val="bg1"/>
              </a:solidFill>
            </a:endParaRPr>
          </a:p>
        </p:txBody>
      </p:sp>
      <p:sp>
        <p:nvSpPr>
          <p:cNvPr id="3" name="Marcador de texto 2">
            <a:extLst>
              <a:ext uri="{FF2B5EF4-FFF2-40B4-BE49-F238E27FC236}">
                <a16:creationId xmlns:a16="http://schemas.microsoft.com/office/drawing/2014/main" xmlns="" id="{5F413BE3-4FA4-D84B-A70D-F6C2A6DF6B7F}"/>
              </a:ext>
            </a:extLst>
          </p:cNvPr>
          <p:cNvSpPr>
            <a:spLocks noGrp="1"/>
          </p:cNvSpPr>
          <p:nvPr>
            <p:ph type="body" sz="quarter" idx="11"/>
          </p:nvPr>
        </p:nvSpPr>
        <p:spPr>
          <a:xfrm>
            <a:off x="3599551" y="3904095"/>
            <a:ext cx="13495632" cy="1723549"/>
          </a:xfrm>
        </p:spPr>
        <p:txBody>
          <a:bodyPr/>
          <a:lstStyle/>
          <a:p>
            <a:r>
              <a:rPr lang="es-CL" sz="7200" dirty="0" smtClean="0"/>
              <a:t>Programación de Algoritmos</a:t>
            </a:r>
          </a:p>
          <a:p>
            <a:r>
              <a:rPr lang="es-CL" sz="4000" dirty="0" smtClean="0"/>
              <a:t>PGY1121</a:t>
            </a:r>
            <a:endParaRPr lang="es-CL" sz="4000" dirty="0"/>
          </a:p>
        </p:txBody>
      </p:sp>
    </p:spTree>
    <p:extLst>
      <p:ext uri="{BB962C8B-B14F-4D97-AF65-F5344CB8AC3E}">
        <p14:creationId xmlns:p14="http://schemas.microsoft.com/office/powerpoint/2010/main" val="4122261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xmlns="" id="{30352212-10B1-B041-82C3-4A69660904EC}"/>
              </a:ext>
            </a:extLst>
          </p:cNvPr>
          <p:cNvSpPr>
            <a:spLocks noGrp="1"/>
          </p:cNvSpPr>
          <p:nvPr>
            <p:ph type="body" sz="quarter" idx="10"/>
          </p:nvPr>
        </p:nvSpPr>
        <p:spPr>
          <a:xfrm>
            <a:off x="5022850" y="6569075"/>
            <a:ext cx="10649035" cy="553998"/>
          </a:xfrm>
        </p:spPr>
        <p:txBody>
          <a:bodyPr/>
          <a:lstStyle/>
          <a:p>
            <a:r>
              <a:rPr lang="es-CL" sz="3600" dirty="0" smtClean="0">
                <a:solidFill>
                  <a:schemeClr val="bg1"/>
                </a:solidFill>
              </a:rPr>
              <a:t>Escuela de Informática y Telecomunicaciones</a:t>
            </a:r>
            <a:endParaRPr lang="es-CL" sz="3600" dirty="0">
              <a:solidFill>
                <a:schemeClr val="bg1"/>
              </a:solidFill>
            </a:endParaRPr>
          </a:p>
        </p:txBody>
      </p:sp>
      <p:sp>
        <p:nvSpPr>
          <p:cNvPr id="3" name="Marcador de texto 2">
            <a:extLst>
              <a:ext uri="{FF2B5EF4-FFF2-40B4-BE49-F238E27FC236}">
                <a16:creationId xmlns:a16="http://schemas.microsoft.com/office/drawing/2014/main" xmlns="" id="{5F413BE3-4FA4-D84B-A70D-F6C2A6DF6B7F}"/>
              </a:ext>
            </a:extLst>
          </p:cNvPr>
          <p:cNvSpPr>
            <a:spLocks noGrp="1"/>
          </p:cNvSpPr>
          <p:nvPr>
            <p:ph type="body" sz="quarter" idx="11"/>
          </p:nvPr>
        </p:nvSpPr>
        <p:spPr>
          <a:xfrm>
            <a:off x="3599551" y="3904095"/>
            <a:ext cx="13495632" cy="1723549"/>
          </a:xfrm>
        </p:spPr>
        <p:txBody>
          <a:bodyPr/>
          <a:lstStyle/>
          <a:p>
            <a:r>
              <a:rPr lang="es-CL" sz="7200" dirty="0" smtClean="0"/>
              <a:t>Programación de Algoritmos</a:t>
            </a:r>
          </a:p>
          <a:p>
            <a:r>
              <a:rPr lang="es-CL" sz="4000" dirty="0" smtClean="0"/>
              <a:t>PGY1121</a:t>
            </a:r>
            <a:endParaRPr lang="es-CL" sz="4000" dirty="0"/>
          </a:p>
        </p:txBody>
      </p:sp>
    </p:spTree>
    <p:extLst>
      <p:ext uri="{BB962C8B-B14F-4D97-AF65-F5344CB8AC3E}">
        <p14:creationId xmlns:p14="http://schemas.microsoft.com/office/powerpoint/2010/main" val="2636291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922AFCB8-239F-634B-87EE-F69D82B39952}"/>
              </a:ext>
            </a:extLst>
          </p:cNvPr>
          <p:cNvSpPr/>
          <p:nvPr/>
        </p:nvSpPr>
        <p:spPr>
          <a:xfrm>
            <a:off x="8070850" y="8205218"/>
            <a:ext cx="9372600" cy="1766190"/>
          </a:xfrm>
          <a:prstGeom prst="rect">
            <a:avLst/>
          </a:prstGeom>
          <a:solidFill>
            <a:srgbClr val="307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BE0849"/>
              </a:solidFill>
            </a:endParaRPr>
          </a:p>
        </p:txBody>
      </p:sp>
      <p:sp>
        <p:nvSpPr>
          <p:cNvPr id="3" name="CuadroTexto 2"/>
          <p:cNvSpPr txBox="1"/>
          <p:nvPr/>
        </p:nvSpPr>
        <p:spPr>
          <a:xfrm>
            <a:off x="8561851" y="8734370"/>
            <a:ext cx="8847797" cy="707886"/>
          </a:xfrm>
          <a:prstGeom prst="rect">
            <a:avLst/>
          </a:prstGeom>
          <a:noFill/>
        </p:spPr>
        <p:txBody>
          <a:bodyPr wrap="square" rtlCol="0">
            <a:spAutoFit/>
          </a:bodyPr>
          <a:lstStyle/>
          <a:p>
            <a:pPr algn="just" defTabSz="442913">
              <a:tabLst>
                <a:tab pos="4572000" algn="l"/>
              </a:tabLst>
            </a:pPr>
            <a:r>
              <a:rPr lang="es-CL" sz="4000" dirty="0" smtClean="0">
                <a:solidFill>
                  <a:schemeClr val="bg1"/>
                </a:solidFill>
              </a:rPr>
              <a:t>Contadores – Acumuladores - Banderas</a:t>
            </a:r>
            <a:endParaRPr lang="es-CL" sz="4000" dirty="0">
              <a:solidFill>
                <a:schemeClr val="bg1"/>
              </a:solidFill>
            </a:endParaRPr>
          </a:p>
        </p:txBody>
      </p:sp>
      <p:sp>
        <p:nvSpPr>
          <p:cNvPr id="16" name="Rectángulo 15"/>
          <p:cNvSpPr/>
          <p:nvPr/>
        </p:nvSpPr>
        <p:spPr>
          <a:xfrm>
            <a:off x="6394450" y="6188075"/>
            <a:ext cx="13182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Título 3">
            <a:extLst>
              <a:ext uri="{FF2B5EF4-FFF2-40B4-BE49-F238E27FC236}">
                <a16:creationId xmlns:a16="http://schemas.microsoft.com/office/drawing/2014/main" xmlns="" id="{07B15584-95E6-3649-8525-60E595905FC0}"/>
              </a:ext>
            </a:extLst>
          </p:cNvPr>
          <p:cNvSpPr>
            <a:spLocks noGrp="1"/>
          </p:cNvSpPr>
          <p:nvPr>
            <p:ph type="title"/>
          </p:nvPr>
        </p:nvSpPr>
        <p:spPr>
          <a:xfrm>
            <a:off x="6927850" y="6464330"/>
            <a:ext cx="10661650" cy="1323439"/>
          </a:xfrm>
        </p:spPr>
        <p:txBody>
          <a:bodyPr/>
          <a:lstStyle/>
          <a:p>
            <a:pPr algn="ctr"/>
            <a:r>
              <a:rPr lang="es-CL" dirty="0" smtClean="0">
                <a:solidFill>
                  <a:srgbClr val="00B0F0"/>
                </a:solidFill>
              </a:rPr>
              <a:t>Experiencia de Aprendizaje N° 2</a:t>
            </a:r>
            <a:br>
              <a:rPr lang="es-CL" dirty="0" smtClean="0">
                <a:solidFill>
                  <a:srgbClr val="00B0F0"/>
                </a:solidFill>
              </a:rPr>
            </a:br>
            <a:r>
              <a:rPr lang="es-CL" sz="3200" dirty="0" smtClean="0">
                <a:solidFill>
                  <a:srgbClr val="002060"/>
                </a:solidFill>
              </a:rPr>
              <a:t>Clase N° 3</a:t>
            </a:r>
            <a:endParaRPr lang="es-CL" sz="3200" dirty="0">
              <a:solidFill>
                <a:srgbClr val="002060"/>
              </a:solidFill>
            </a:endParaRPr>
          </a:p>
        </p:txBody>
      </p:sp>
    </p:spTree>
    <p:extLst>
      <p:ext uri="{BB962C8B-B14F-4D97-AF65-F5344CB8AC3E}">
        <p14:creationId xmlns:p14="http://schemas.microsoft.com/office/powerpoint/2010/main" val="1313017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xmlns="" id="{AF0A42BA-5D1F-664F-B64B-E5E9115EA4EE}"/>
              </a:ext>
            </a:extLst>
          </p:cNvPr>
          <p:cNvSpPr>
            <a:spLocks noGrp="1"/>
          </p:cNvSpPr>
          <p:nvPr>
            <p:ph type="body" sz="quarter" idx="12"/>
          </p:nvPr>
        </p:nvSpPr>
        <p:spPr>
          <a:xfrm>
            <a:off x="298450" y="1235075"/>
            <a:ext cx="4498056" cy="738664"/>
          </a:xfrm>
        </p:spPr>
        <p:txBody>
          <a:bodyPr/>
          <a:lstStyle/>
          <a:p>
            <a:r>
              <a:rPr lang="es-CL" sz="4800" dirty="0" smtClean="0"/>
              <a:t>Especialidades</a:t>
            </a:r>
            <a:endParaRPr lang="es-CL" sz="2800" dirty="0">
              <a:solidFill>
                <a:srgbClr val="00A9D8"/>
              </a:solidFill>
            </a:endParaRPr>
          </a:p>
        </p:txBody>
      </p:sp>
      <p:sp>
        <p:nvSpPr>
          <p:cNvPr id="28" name="Marcador de texto 1">
            <a:extLst>
              <a:ext uri="{FF2B5EF4-FFF2-40B4-BE49-F238E27FC236}">
                <a16:creationId xmlns:a16="http://schemas.microsoft.com/office/drawing/2014/main" xmlns="" id="{CABE9E9E-A2AC-E845-A7C5-039B88562117}"/>
              </a:ext>
            </a:extLst>
          </p:cNvPr>
          <p:cNvSpPr txBox="1">
            <a:spLocks/>
          </p:cNvSpPr>
          <p:nvPr/>
        </p:nvSpPr>
        <p:spPr>
          <a:xfrm>
            <a:off x="3041650" y="4709716"/>
            <a:ext cx="14630400" cy="1107996"/>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lgn="just">
              <a:lnSpc>
                <a:spcPct val="90000"/>
              </a:lnSpc>
              <a:spcBef>
                <a:spcPts val="1000"/>
              </a:spcBef>
              <a:buSzPts val="2800"/>
            </a:pPr>
            <a:r>
              <a:rPr lang="es-MX" sz="4000" b="0" dirty="0">
                <a:latin typeface="Arial Narrow" panose="020B0606020202030204" pitchFamily="34" charset="0"/>
                <a:ea typeface="Consolas"/>
                <a:cs typeface="Consolas"/>
                <a:sym typeface="Consolas"/>
              </a:rPr>
              <a:t>Utiliza contadores, acumuladores y </a:t>
            </a:r>
            <a:r>
              <a:rPr lang="es-MX" sz="4000" b="0" dirty="0" err="1">
                <a:latin typeface="Arial Narrow" panose="020B0606020202030204" pitchFamily="34" charset="0"/>
                <a:ea typeface="Consolas"/>
                <a:cs typeface="Consolas"/>
                <a:sym typeface="Consolas"/>
              </a:rPr>
              <a:t>flag</a:t>
            </a:r>
            <a:r>
              <a:rPr lang="es-MX" sz="4000" b="0" dirty="0">
                <a:latin typeface="Arial Narrow" panose="020B0606020202030204" pitchFamily="34" charset="0"/>
                <a:ea typeface="Consolas"/>
                <a:cs typeface="Consolas"/>
                <a:sym typeface="Consolas"/>
              </a:rPr>
              <a:t> que permitan obtener los resultados requeridos y el fin del ciclo</a:t>
            </a:r>
            <a:endParaRPr lang="es-MX" sz="4000" b="0" dirty="0">
              <a:latin typeface="Arial Narrow" panose="020B0606020202030204" pitchFamily="34" charset="0"/>
            </a:endParaRPr>
          </a:p>
        </p:txBody>
      </p:sp>
      <p:sp>
        <p:nvSpPr>
          <p:cNvPr id="29" name="object 92">
            <a:extLst>
              <a:ext uri="{FF2B5EF4-FFF2-40B4-BE49-F238E27FC236}">
                <a16:creationId xmlns:a16="http://schemas.microsoft.com/office/drawing/2014/main" xmlns="" id="{E41A357A-3628-0544-8889-B7358C79D363}"/>
              </a:ext>
            </a:extLst>
          </p:cNvPr>
          <p:cNvSpPr txBox="1"/>
          <p:nvPr/>
        </p:nvSpPr>
        <p:spPr>
          <a:xfrm>
            <a:off x="1289050" y="3303858"/>
            <a:ext cx="5484145" cy="629660"/>
          </a:xfrm>
          <a:prstGeom prst="rect">
            <a:avLst/>
          </a:prstGeom>
        </p:spPr>
        <p:txBody>
          <a:bodyPr vert="horz" wrap="square" lIns="0" tIns="13970" rIns="0" bIns="0" rtlCol="0">
            <a:spAutoFit/>
          </a:bodyPr>
          <a:lstStyle/>
          <a:p>
            <a:pPr marL="12700">
              <a:lnSpc>
                <a:spcPct val="100000"/>
              </a:lnSpc>
              <a:spcBef>
                <a:spcPts val="110"/>
              </a:spcBef>
            </a:pPr>
            <a:r>
              <a:rPr lang="es-CL" sz="4000" b="1" dirty="0" smtClean="0">
                <a:solidFill>
                  <a:srgbClr val="307DE1"/>
                </a:solidFill>
                <a:latin typeface="Arial"/>
                <a:cs typeface="Arial"/>
              </a:rPr>
              <a:t>Objetivos de la sesión</a:t>
            </a:r>
            <a:endParaRPr sz="4000" dirty="0">
              <a:solidFill>
                <a:srgbClr val="307DE1"/>
              </a:solidFill>
              <a:latin typeface="Arial"/>
              <a:cs typeface="Arial"/>
            </a:endParaRPr>
          </a:p>
        </p:txBody>
      </p:sp>
      <p:pic>
        <p:nvPicPr>
          <p:cNvPr id="35" name="Imagen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4450" y="9998075"/>
            <a:ext cx="5566837" cy="1095601"/>
          </a:xfrm>
          <a:prstGeom prst="rect">
            <a:avLst/>
          </a:prstGeom>
        </p:spPr>
      </p:pic>
      <p:pic>
        <p:nvPicPr>
          <p:cNvPr id="37" name="Imagen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59222"/>
            <a:ext cx="7461250" cy="1468438"/>
          </a:xfrm>
          <a:prstGeom prst="rect">
            <a:avLst/>
          </a:prstGeom>
        </p:spPr>
      </p:pic>
    </p:spTree>
    <p:extLst>
      <p:ext uri="{BB962C8B-B14F-4D97-AF65-F5344CB8AC3E}">
        <p14:creationId xmlns:p14="http://schemas.microsoft.com/office/powerpoint/2010/main" val="1317273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xmlns=""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smtClean="0"/>
              <a:t>PGY1121</a:t>
            </a:r>
            <a:endParaRPr lang="es-CL" sz="4800" dirty="0"/>
          </a:p>
        </p:txBody>
      </p:sp>
      <p:sp>
        <p:nvSpPr>
          <p:cNvPr id="9" name="object 16">
            <a:extLst>
              <a:ext uri="{FF2B5EF4-FFF2-40B4-BE49-F238E27FC236}">
                <a16:creationId xmlns:a16="http://schemas.microsoft.com/office/drawing/2014/main" xmlns="" id="{9960FC2D-3887-1646-A0CD-D2FB86584638}"/>
              </a:ext>
            </a:extLst>
          </p:cNvPr>
          <p:cNvSpPr txBox="1"/>
          <p:nvPr/>
        </p:nvSpPr>
        <p:spPr>
          <a:xfrm>
            <a:off x="1898650" y="2835275"/>
            <a:ext cx="16078200" cy="646331"/>
          </a:xfrm>
          <a:prstGeom prst="rect">
            <a:avLst/>
          </a:prstGeom>
        </p:spPr>
        <p:txBody>
          <a:bodyPr vert="horz" wrap="square" lIns="0" tIns="91440" rIns="0" bIns="0" rtlCol="0">
            <a:spAutoFit/>
          </a:bodyPr>
          <a:lstStyle/>
          <a:p>
            <a:pPr algn="just"/>
            <a:r>
              <a:rPr lang="es-MX" sz="3600" dirty="0" smtClean="0">
                <a:solidFill>
                  <a:srgbClr val="0070C0"/>
                </a:solidFill>
              </a:rPr>
              <a:t>Es una variable de tipo entera, la cual se utiliza para </a:t>
            </a:r>
            <a:r>
              <a:rPr lang="es-MX" sz="3600" dirty="0">
                <a:solidFill>
                  <a:srgbClr val="0070C0"/>
                </a:solidFill>
              </a:rPr>
              <a:t>contar cuando ocurre un </a:t>
            </a:r>
            <a:r>
              <a:rPr lang="es-MX" sz="3600" dirty="0" smtClean="0">
                <a:solidFill>
                  <a:srgbClr val="0070C0"/>
                </a:solidFill>
              </a:rPr>
              <a:t>suceso.</a:t>
            </a:r>
            <a:endParaRPr lang="es-MX" sz="3600" dirty="0">
              <a:solidFill>
                <a:srgbClr val="0070C0"/>
              </a:solidFill>
              <a:cs typeface="Arial" panose="020B0604020202020204" pitchFamily="34" charset="0"/>
              <a:sym typeface="Consolas"/>
            </a:endParaRPr>
          </a:p>
        </p:txBody>
      </p:sp>
      <p:sp>
        <p:nvSpPr>
          <p:cNvPr id="10" name="Marcador de texto 23">
            <a:extLst>
              <a:ext uri="{FF2B5EF4-FFF2-40B4-BE49-F238E27FC236}">
                <a16:creationId xmlns:a16="http://schemas.microsoft.com/office/drawing/2014/main" xmlns="" id="{7DC26DCC-4222-CF4F-A4D0-5F8804ECD6CF}"/>
              </a:ext>
            </a:extLst>
          </p:cNvPr>
          <p:cNvSpPr txBox="1">
            <a:spLocks/>
          </p:cNvSpPr>
          <p:nvPr/>
        </p:nvSpPr>
        <p:spPr>
          <a:xfrm>
            <a:off x="5251450" y="1098000"/>
            <a:ext cx="14249400"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smtClean="0"/>
              <a:t>Contador</a:t>
            </a:r>
            <a:endParaRPr lang="es-CL" kern="0" dirty="0"/>
          </a:p>
        </p:txBody>
      </p:sp>
      <p:sp>
        <p:nvSpPr>
          <p:cNvPr id="11" name="object 16">
            <a:extLst>
              <a:ext uri="{FF2B5EF4-FFF2-40B4-BE49-F238E27FC236}">
                <a16:creationId xmlns:a16="http://schemas.microsoft.com/office/drawing/2014/main" xmlns="" id="{9960FC2D-3887-1646-A0CD-D2FB86584638}"/>
              </a:ext>
            </a:extLst>
          </p:cNvPr>
          <p:cNvSpPr txBox="1"/>
          <p:nvPr/>
        </p:nvSpPr>
        <p:spPr>
          <a:xfrm>
            <a:off x="11880850" y="4398744"/>
            <a:ext cx="6934200" cy="6124754"/>
          </a:xfrm>
          <a:prstGeom prst="rect">
            <a:avLst/>
          </a:prstGeom>
        </p:spPr>
        <p:txBody>
          <a:bodyPr vert="horz" wrap="square" lIns="0" tIns="91440" rIns="0" bIns="0" rtlCol="0">
            <a:spAutoFit/>
          </a:bodyPr>
          <a:lstStyle/>
          <a:p>
            <a:pPr algn="just"/>
            <a:r>
              <a:rPr lang="es-MX" sz="2800" dirty="0" smtClean="0">
                <a:solidFill>
                  <a:srgbClr val="0070C0"/>
                </a:solidFill>
              </a:rPr>
              <a:t>El ejemplo muestra que la variable </a:t>
            </a:r>
            <a:r>
              <a:rPr lang="es-MX" sz="2800" dirty="0" err="1" smtClean="0">
                <a:solidFill>
                  <a:srgbClr val="0070C0"/>
                </a:solidFill>
              </a:rPr>
              <a:t>cont</a:t>
            </a:r>
            <a:r>
              <a:rPr lang="es-MX" sz="2800" dirty="0" smtClean="0">
                <a:solidFill>
                  <a:srgbClr val="0070C0"/>
                </a:solidFill>
              </a:rPr>
              <a:t> (contador) se inicializa en cero y ésta, aumenta su valor en uno, cada vez que encuentra un número par.</a:t>
            </a:r>
          </a:p>
          <a:p>
            <a:pPr algn="just"/>
            <a:endParaRPr lang="es-MX" sz="2800" dirty="0">
              <a:solidFill>
                <a:srgbClr val="C00000"/>
              </a:solidFill>
            </a:endParaRPr>
          </a:p>
          <a:p>
            <a:pPr algn="just"/>
            <a:endParaRPr lang="es-MX" sz="2800" dirty="0" smtClean="0">
              <a:solidFill>
                <a:srgbClr val="C00000"/>
              </a:solidFill>
            </a:endParaRPr>
          </a:p>
          <a:p>
            <a:pPr algn="just"/>
            <a:endParaRPr lang="es-MX" sz="2800" dirty="0">
              <a:solidFill>
                <a:srgbClr val="C00000"/>
              </a:solidFill>
            </a:endParaRPr>
          </a:p>
          <a:p>
            <a:pPr algn="just"/>
            <a:endParaRPr lang="es-MX" sz="2800" dirty="0" smtClean="0">
              <a:solidFill>
                <a:srgbClr val="C00000"/>
              </a:solidFill>
            </a:endParaRPr>
          </a:p>
          <a:p>
            <a:pPr algn="just"/>
            <a:endParaRPr lang="es-MX" sz="2800" dirty="0" smtClean="0">
              <a:solidFill>
                <a:srgbClr val="C00000"/>
              </a:solidFill>
            </a:endParaRPr>
          </a:p>
          <a:p>
            <a:pPr algn="just"/>
            <a:endParaRPr lang="es-MX" sz="2800" dirty="0" smtClean="0">
              <a:solidFill>
                <a:srgbClr val="C00000"/>
              </a:solidFill>
            </a:endParaRPr>
          </a:p>
          <a:p>
            <a:pPr algn="just"/>
            <a:r>
              <a:rPr lang="es-MX" sz="2800" dirty="0" smtClean="0">
                <a:solidFill>
                  <a:srgbClr val="C00000"/>
                </a:solidFill>
                <a:cs typeface="Arial" panose="020B0604020202020204" pitchFamily="34" charset="0"/>
                <a:sym typeface="Consolas"/>
              </a:rPr>
              <a:t>Una vez ingresado los 3 números, éstos se testean, y cuentan si cumplen la condición, entregando el mensaje con la cantidad de números pares</a:t>
            </a:r>
            <a:endParaRPr lang="es-MX" sz="2800" dirty="0">
              <a:solidFill>
                <a:srgbClr val="C00000"/>
              </a:solidFill>
              <a:cs typeface="Arial" panose="020B0604020202020204" pitchFamily="34" charset="0"/>
              <a:sym typeface="Consolas"/>
            </a:endParaRPr>
          </a:p>
        </p:txBody>
      </p:sp>
      <p:pic>
        <p:nvPicPr>
          <p:cNvPr id="3" name="Imagen 2"/>
          <p:cNvPicPr>
            <a:picLocks noChangeAspect="1"/>
          </p:cNvPicPr>
          <p:nvPr/>
        </p:nvPicPr>
        <p:blipFill>
          <a:blip r:embed="rId2"/>
          <a:stretch>
            <a:fillRect/>
          </a:stretch>
        </p:blipFill>
        <p:spPr>
          <a:xfrm>
            <a:off x="1898649" y="3509886"/>
            <a:ext cx="9731655" cy="7631189"/>
          </a:xfrm>
          <a:prstGeom prst="rect">
            <a:avLst/>
          </a:prstGeom>
        </p:spPr>
      </p:pic>
    </p:spTree>
    <p:extLst>
      <p:ext uri="{BB962C8B-B14F-4D97-AF65-F5344CB8AC3E}">
        <p14:creationId xmlns:p14="http://schemas.microsoft.com/office/powerpoint/2010/main" val="3022481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xmlns=""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smtClean="0"/>
              <a:t>PGY1121</a:t>
            </a:r>
            <a:endParaRPr lang="es-CL" sz="4800" dirty="0"/>
          </a:p>
        </p:txBody>
      </p:sp>
      <p:sp>
        <p:nvSpPr>
          <p:cNvPr id="9" name="object 16">
            <a:extLst>
              <a:ext uri="{FF2B5EF4-FFF2-40B4-BE49-F238E27FC236}">
                <a16:creationId xmlns:a16="http://schemas.microsoft.com/office/drawing/2014/main" xmlns="" id="{9960FC2D-3887-1646-A0CD-D2FB86584638}"/>
              </a:ext>
            </a:extLst>
          </p:cNvPr>
          <p:cNvSpPr txBox="1"/>
          <p:nvPr/>
        </p:nvSpPr>
        <p:spPr>
          <a:xfrm>
            <a:off x="1365250" y="2454275"/>
            <a:ext cx="17449800" cy="5078313"/>
          </a:xfrm>
          <a:prstGeom prst="rect">
            <a:avLst/>
          </a:prstGeom>
        </p:spPr>
        <p:txBody>
          <a:bodyPr vert="horz" wrap="square" lIns="0" tIns="91440" rIns="0" bIns="0" rtlCol="0">
            <a:spAutoFit/>
          </a:bodyPr>
          <a:lstStyle/>
          <a:p>
            <a:r>
              <a:rPr lang="es-MX" sz="3600" dirty="0" smtClean="0"/>
              <a:t>Es una </a:t>
            </a:r>
            <a:r>
              <a:rPr lang="es-MX" sz="3600" dirty="0"/>
              <a:t>variable </a:t>
            </a:r>
            <a:r>
              <a:rPr lang="es-MX" sz="3600" dirty="0" smtClean="0"/>
              <a:t>numérica, la cual permite acumular valores de ciertas operaciones realizadas.</a:t>
            </a:r>
          </a:p>
          <a:p>
            <a:endParaRPr lang="es-MX" sz="3600" dirty="0"/>
          </a:p>
          <a:p>
            <a:r>
              <a:rPr lang="es-MX" sz="3600" dirty="0" smtClean="0"/>
              <a:t>Se</a:t>
            </a:r>
            <a:r>
              <a:rPr lang="es-MX" sz="3600" dirty="0"/>
              <a:t> inicializa a un valor inicial según la operación que se va a </a:t>
            </a:r>
            <a:r>
              <a:rPr lang="es-MX" sz="3600" dirty="0" smtClean="0"/>
              <a:t>acumular.</a:t>
            </a:r>
          </a:p>
          <a:p>
            <a:endParaRPr lang="es-MX" sz="3600" dirty="0" smtClean="0">
              <a:solidFill>
                <a:srgbClr val="C00000"/>
              </a:solidFill>
            </a:endParaRPr>
          </a:p>
          <a:p>
            <a:r>
              <a:rPr lang="es-MX" sz="3600" dirty="0" smtClean="0">
                <a:solidFill>
                  <a:srgbClr val="C00000"/>
                </a:solidFill>
              </a:rPr>
              <a:t>Ejemplo: </a:t>
            </a:r>
          </a:p>
          <a:p>
            <a:pPr marL="977900" indent="-531813">
              <a:buFont typeface="Arial" panose="020B0604020202020204" pitchFamily="34" charset="0"/>
              <a:buChar char="•"/>
            </a:pPr>
            <a:r>
              <a:rPr lang="es-MX" sz="3600" dirty="0" smtClean="0"/>
              <a:t>Si se trata de una suma, se inicializa en 0</a:t>
            </a:r>
          </a:p>
          <a:p>
            <a:pPr marL="977900" indent="-531813">
              <a:buFont typeface="Arial" panose="020B0604020202020204" pitchFamily="34" charset="0"/>
              <a:buChar char="•"/>
            </a:pPr>
            <a:r>
              <a:rPr lang="es-MX" sz="3600" dirty="0" smtClean="0"/>
              <a:t>Si se trata de una multiplicación, se inicializa en 1</a:t>
            </a:r>
            <a:endParaRPr lang="es-MX" sz="3600" dirty="0"/>
          </a:p>
          <a:p>
            <a:pPr marL="977900" indent="-531813">
              <a:buFont typeface="Arial" panose="020B0604020202020204" pitchFamily="34" charset="0"/>
              <a:buChar char="•"/>
            </a:pPr>
            <a:r>
              <a:rPr lang="es-MX" sz="3600" dirty="0" smtClean="0"/>
              <a:t>Se</a:t>
            </a:r>
            <a:r>
              <a:rPr lang="es-MX" sz="3600" dirty="0"/>
              <a:t> acumula un valor intermedio.</a:t>
            </a:r>
          </a:p>
          <a:p>
            <a:pPr algn="just"/>
            <a:r>
              <a:rPr lang="es-MX" sz="3600" dirty="0" smtClean="0">
                <a:solidFill>
                  <a:srgbClr val="0070C0"/>
                </a:solidFill>
              </a:rPr>
              <a:t>.</a:t>
            </a:r>
            <a:endParaRPr lang="es-MX" sz="3600" dirty="0">
              <a:solidFill>
                <a:srgbClr val="0070C0"/>
              </a:solidFill>
              <a:cs typeface="Arial" panose="020B0604020202020204" pitchFamily="34" charset="0"/>
              <a:sym typeface="Consolas"/>
            </a:endParaRPr>
          </a:p>
        </p:txBody>
      </p:sp>
      <p:sp>
        <p:nvSpPr>
          <p:cNvPr id="10" name="Marcador de texto 23">
            <a:extLst>
              <a:ext uri="{FF2B5EF4-FFF2-40B4-BE49-F238E27FC236}">
                <a16:creationId xmlns:a16="http://schemas.microsoft.com/office/drawing/2014/main" xmlns="" id="{7DC26DCC-4222-CF4F-A4D0-5F8804ECD6CF}"/>
              </a:ext>
            </a:extLst>
          </p:cNvPr>
          <p:cNvSpPr txBox="1">
            <a:spLocks/>
          </p:cNvSpPr>
          <p:nvPr/>
        </p:nvSpPr>
        <p:spPr>
          <a:xfrm>
            <a:off x="5251450" y="1098000"/>
            <a:ext cx="14249400"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smtClean="0"/>
              <a:t>Acumulador</a:t>
            </a:r>
            <a:endParaRPr lang="es-CL" kern="0" dirty="0"/>
          </a:p>
        </p:txBody>
      </p:sp>
      <p:sp>
        <p:nvSpPr>
          <p:cNvPr id="11" name="object 16">
            <a:extLst>
              <a:ext uri="{FF2B5EF4-FFF2-40B4-BE49-F238E27FC236}">
                <a16:creationId xmlns:a16="http://schemas.microsoft.com/office/drawing/2014/main" xmlns="" id="{9960FC2D-3887-1646-A0CD-D2FB86584638}"/>
              </a:ext>
            </a:extLst>
          </p:cNvPr>
          <p:cNvSpPr txBox="1"/>
          <p:nvPr/>
        </p:nvSpPr>
        <p:spPr>
          <a:xfrm>
            <a:off x="4718050" y="8057866"/>
            <a:ext cx="6934200" cy="1384995"/>
          </a:xfrm>
          <a:prstGeom prst="rect">
            <a:avLst/>
          </a:prstGeom>
        </p:spPr>
        <p:txBody>
          <a:bodyPr vert="horz" wrap="square" lIns="0" tIns="91440" rIns="0" bIns="0" rtlCol="0">
            <a:spAutoFit/>
          </a:bodyPr>
          <a:lstStyle/>
          <a:p>
            <a:pPr algn="just"/>
            <a:r>
              <a:rPr lang="es-MX" sz="2800" dirty="0" smtClean="0">
                <a:solidFill>
                  <a:srgbClr val="C00000"/>
                </a:solidFill>
              </a:rPr>
              <a:t>El resultado del ejercicio es sumar el valor de todo número que se par, en este caso sólo el 2 y 4 son pares, por tanto, la suma es 6.</a:t>
            </a:r>
            <a:endParaRPr lang="es-MX" sz="2800" dirty="0">
              <a:solidFill>
                <a:srgbClr val="C00000"/>
              </a:solidFill>
              <a:cs typeface="Arial" panose="020B0604020202020204" pitchFamily="34" charset="0"/>
              <a:sym typeface="Consolas"/>
            </a:endParaRPr>
          </a:p>
        </p:txBody>
      </p:sp>
      <p:sp>
        <p:nvSpPr>
          <p:cNvPr id="4" name="CuadroTexto 3"/>
          <p:cNvSpPr txBox="1"/>
          <p:nvPr/>
        </p:nvSpPr>
        <p:spPr>
          <a:xfrm>
            <a:off x="6851650" y="10370953"/>
            <a:ext cx="7079695" cy="646331"/>
          </a:xfrm>
          <a:prstGeom prst="rect">
            <a:avLst/>
          </a:prstGeom>
          <a:noFill/>
        </p:spPr>
        <p:txBody>
          <a:bodyPr wrap="none" rtlCol="0">
            <a:spAutoFit/>
          </a:bodyPr>
          <a:lstStyle/>
          <a:p>
            <a:r>
              <a:rPr lang="es-CL" sz="3600" dirty="0" smtClean="0">
                <a:solidFill>
                  <a:srgbClr val="0070C0"/>
                </a:solidFill>
              </a:rPr>
              <a:t>Analiza otros detalles con tu docente</a:t>
            </a:r>
            <a:endParaRPr lang="en-US" sz="3600" dirty="0">
              <a:solidFill>
                <a:srgbClr val="0070C0"/>
              </a:solidFill>
            </a:endParaRPr>
          </a:p>
        </p:txBody>
      </p:sp>
      <p:pic>
        <p:nvPicPr>
          <p:cNvPr id="5" name="Imagen 4"/>
          <p:cNvPicPr>
            <a:picLocks noChangeAspect="1"/>
          </p:cNvPicPr>
          <p:nvPr/>
        </p:nvPicPr>
        <p:blipFill>
          <a:blip r:embed="rId2"/>
          <a:stretch>
            <a:fillRect/>
          </a:stretch>
        </p:blipFill>
        <p:spPr>
          <a:xfrm>
            <a:off x="11880850" y="4160695"/>
            <a:ext cx="8001000" cy="6083905"/>
          </a:xfrm>
          <a:prstGeom prst="rect">
            <a:avLst/>
          </a:prstGeom>
        </p:spPr>
      </p:pic>
    </p:spTree>
    <p:extLst>
      <p:ext uri="{BB962C8B-B14F-4D97-AF65-F5344CB8AC3E}">
        <p14:creationId xmlns:p14="http://schemas.microsoft.com/office/powerpoint/2010/main" val="2596275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xmlns=""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smtClean="0"/>
              <a:t>PGY1121</a:t>
            </a:r>
            <a:endParaRPr lang="es-CL" sz="4800" dirty="0"/>
          </a:p>
        </p:txBody>
      </p:sp>
      <p:sp>
        <p:nvSpPr>
          <p:cNvPr id="10" name="Marcador de texto 23">
            <a:extLst>
              <a:ext uri="{FF2B5EF4-FFF2-40B4-BE49-F238E27FC236}">
                <a16:creationId xmlns:a16="http://schemas.microsoft.com/office/drawing/2014/main" xmlns="" id="{7DC26DCC-4222-CF4F-A4D0-5F8804ECD6CF}"/>
              </a:ext>
            </a:extLst>
          </p:cNvPr>
          <p:cNvSpPr txBox="1">
            <a:spLocks/>
          </p:cNvSpPr>
          <p:nvPr/>
        </p:nvSpPr>
        <p:spPr>
          <a:xfrm>
            <a:off x="5251450" y="1098000"/>
            <a:ext cx="14249400"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smtClean="0"/>
              <a:t>Banderas</a:t>
            </a:r>
            <a:endParaRPr lang="es-CL" kern="0" dirty="0"/>
          </a:p>
        </p:txBody>
      </p:sp>
      <p:sp>
        <p:nvSpPr>
          <p:cNvPr id="11" name="object 16">
            <a:extLst>
              <a:ext uri="{FF2B5EF4-FFF2-40B4-BE49-F238E27FC236}">
                <a16:creationId xmlns:a16="http://schemas.microsoft.com/office/drawing/2014/main" xmlns="" id="{9960FC2D-3887-1646-A0CD-D2FB86584638}"/>
              </a:ext>
            </a:extLst>
          </p:cNvPr>
          <p:cNvSpPr txBox="1"/>
          <p:nvPr/>
        </p:nvSpPr>
        <p:spPr>
          <a:xfrm>
            <a:off x="11971021" y="8405609"/>
            <a:ext cx="6705600" cy="1077218"/>
          </a:xfrm>
          <a:prstGeom prst="rect">
            <a:avLst/>
          </a:prstGeom>
        </p:spPr>
        <p:txBody>
          <a:bodyPr vert="horz" wrap="square" lIns="0" tIns="91440" rIns="0" bIns="0" rtlCol="0">
            <a:spAutoFit/>
          </a:bodyPr>
          <a:lstStyle/>
          <a:p>
            <a:pPr algn="just"/>
            <a:r>
              <a:rPr lang="es-MX" sz="3200" dirty="0" smtClean="0">
                <a:solidFill>
                  <a:srgbClr val="0070C0"/>
                </a:solidFill>
              </a:rPr>
              <a:t>¿Cuál es tu análisis en este ejercicio?</a:t>
            </a:r>
          </a:p>
          <a:p>
            <a:pPr algn="just"/>
            <a:r>
              <a:rPr lang="es-MX" sz="3200" dirty="0" smtClean="0">
                <a:solidFill>
                  <a:srgbClr val="0070C0"/>
                </a:solidFill>
                <a:cs typeface="Arial" panose="020B0604020202020204" pitchFamily="34" charset="0"/>
                <a:sym typeface="Consolas"/>
              </a:rPr>
              <a:t>Comenta con tus compañeros y docente</a:t>
            </a:r>
            <a:endParaRPr lang="es-MX" sz="3200" dirty="0">
              <a:solidFill>
                <a:srgbClr val="0070C0"/>
              </a:solidFill>
              <a:cs typeface="Arial" panose="020B0604020202020204" pitchFamily="34" charset="0"/>
              <a:sym typeface="Consolas"/>
            </a:endParaRPr>
          </a:p>
        </p:txBody>
      </p:sp>
      <p:sp>
        <p:nvSpPr>
          <p:cNvPr id="2" name="Rectángulo 1"/>
          <p:cNvSpPr/>
          <p:nvPr/>
        </p:nvSpPr>
        <p:spPr>
          <a:xfrm>
            <a:off x="1441450" y="2606675"/>
            <a:ext cx="16840200" cy="3416320"/>
          </a:xfrm>
          <a:prstGeom prst="rect">
            <a:avLst/>
          </a:prstGeom>
        </p:spPr>
        <p:txBody>
          <a:bodyPr wrap="square">
            <a:spAutoFit/>
          </a:bodyPr>
          <a:lstStyle/>
          <a:p>
            <a:r>
              <a:rPr lang="es-MX" sz="3600" dirty="0" smtClean="0">
                <a:solidFill>
                  <a:srgbClr val="24292E"/>
                </a:solidFill>
              </a:rPr>
              <a:t>Una bandera corresponde a una </a:t>
            </a:r>
            <a:r>
              <a:rPr lang="es-MX" sz="3600" dirty="0">
                <a:solidFill>
                  <a:srgbClr val="24292E"/>
                </a:solidFill>
              </a:rPr>
              <a:t>variable lógica, </a:t>
            </a:r>
            <a:r>
              <a:rPr lang="es-MX" sz="3600" dirty="0" smtClean="0">
                <a:solidFill>
                  <a:srgbClr val="24292E"/>
                </a:solidFill>
              </a:rPr>
              <a:t>la cual se utiliza para indicar </a:t>
            </a:r>
            <a:r>
              <a:rPr lang="es-MX" sz="3600" dirty="0">
                <a:solidFill>
                  <a:srgbClr val="24292E"/>
                </a:solidFill>
              </a:rPr>
              <a:t>algún suceso. </a:t>
            </a:r>
            <a:endParaRPr lang="es-MX" sz="3600" dirty="0" smtClean="0">
              <a:solidFill>
                <a:srgbClr val="24292E"/>
              </a:solidFill>
            </a:endParaRPr>
          </a:p>
          <a:p>
            <a:endParaRPr lang="es-MX" sz="3600" dirty="0">
              <a:solidFill>
                <a:srgbClr val="24292E"/>
              </a:solidFill>
            </a:endParaRPr>
          </a:p>
          <a:p>
            <a:r>
              <a:rPr lang="es-MX" sz="3600" b="1" dirty="0" smtClean="0">
                <a:solidFill>
                  <a:srgbClr val="0070C0"/>
                </a:solidFill>
              </a:rPr>
              <a:t>Ejemplo:</a:t>
            </a:r>
            <a:endParaRPr lang="es-MX" sz="3600" b="1" dirty="0">
              <a:solidFill>
                <a:srgbClr val="0070C0"/>
              </a:solidFill>
            </a:endParaRPr>
          </a:p>
          <a:p>
            <a:pPr marL="571500" indent="-571500">
              <a:buFont typeface="Arial" panose="020B0604020202020204" pitchFamily="34" charset="0"/>
              <a:buChar char="•"/>
            </a:pPr>
            <a:r>
              <a:rPr lang="es-MX" sz="3600" dirty="0" smtClean="0">
                <a:solidFill>
                  <a:srgbClr val="24292E"/>
                </a:solidFill>
              </a:rPr>
              <a:t>Un valor </a:t>
            </a:r>
            <a:r>
              <a:rPr lang="es-MX" sz="3600" dirty="0">
                <a:solidFill>
                  <a:srgbClr val="24292E"/>
                </a:solidFill>
              </a:rPr>
              <a:t>lógico </a:t>
            </a:r>
            <a:r>
              <a:rPr lang="es-MX" sz="3600" dirty="0" smtClean="0">
                <a:solidFill>
                  <a:srgbClr val="24292E"/>
                </a:solidFill>
              </a:rPr>
              <a:t>se inicializa en False, para indicar que un evento no ha ocurrido.</a:t>
            </a:r>
            <a:endParaRPr lang="es-MX" sz="3600" dirty="0">
              <a:solidFill>
                <a:srgbClr val="24292E"/>
              </a:solidFill>
            </a:endParaRPr>
          </a:p>
          <a:p>
            <a:pPr marL="571500" indent="-571500">
              <a:buFont typeface="Arial" panose="020B0604020202020204" pitchFamily="34" charset="0"/>
              <a:buChar char="•"/>
            </a:pPr>
            <a:r>
              <a:rPr lang="es-MX" sz="3600" dirty="0" smtClean="0">
                <a:solidFill>
                  <a:srgbClr val="24292E"/>
                </a:solidFill>
              </a:rPr>
              <a:t>Un valor lógico se inicializa en True, para indicar que un evento ha ocurrido.</a:t>
            </a:r>
            <a:endParaRPr lang="es-MX" sz="3600" b="0" i="0" dirty="0">
              <a:solidFill>
                <a:srgbClr val="24292E"/>
              </a:solidFill>
              <a:effectLst/>
            </a:endParaRPr>
          </a:p>
        </p:txBody>
      </p:sp>
      <p:pic>
        <p:nvPicPr>
          <p:cNvPr id="6" name="Imagen 5"/>
          <p:cNvPicPr>
            <a:picLocks noChangeAspect="1"/>
          </p:cNvPicPr>
          <p:nvPr/>
        </p:nvPicPr>
        <p:blipFill>
          <a:blip r:embed="rId2"/>
          <a:stretch>
            <a:fillRect/>
          </a:stretch>
        </p:blipFill>
        <p:spPr>
          <a:xfrm>
            <a:off x="1517650" y="6022995"/>
            <a:ext cx="10356940" cy="5286355"/>
          </a:xfrm>
          <a:prstGeom prst="rect">
            <a:avLst/>
          </a:prstGeom>
        </p:spPr>
      </p:pic>
    </p:spTree>
    <p:extLst>
      <p:ext uri="{BB962C8B-B14F-4D97-AF65-F5344CB8AC3E}">
        <p14:creationId xmlns:p14="http://schemas.microsoft.com/office/powerpoint/2010/main" val="1963521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xmlns=""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smtClean="0"/>
              <a:t>PGY1121</a:t>
            </a:r>
            <a:endParaRPr lang="es-CL" sz="4800" dirty="0"/>
          </a:p>
        </p:txBody>
      </p:sp>
      <p:sp>
        <p:nvSpPr>
          <p:cNvPr id="10" name="Marcador de texto 23">
            <a:extLst>
              <a:ext uri="{FF2B5EF4-FFF2-40B4-BE49-F238E27FC236}">
                <a16:creationId xmlns:a16="http://schemas.microsoft.com/office/drawing/2014/main" xmlns="" id="{7DC26DCC-4222-CF4F-A4D0-5F8804ECD6CF}"/>
              </a:ext>
            </a:extLst>
          </p:cNvPr>
          <p:cNvSpPr txBox="1">
            <a:spLocks/>
          </p:cNvSpPr>
          <p:nvPr/>
        </p:nvSpPr>
        <p:spPr>
          <a:xfrm>
            <a:off x="5251450" y="1098000"/>
            <a:ext cx="14249400"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smtClean="0"/>
              <a:t>Ejercicios en clases</a:t>
            </a:r>
            <a:endParaRPr lang="es-CL" kern="0" dirty="0"/>
          </a:p>
        </p:txBody>
      </p:sp>
      <p:sp>
        <p:nvSpPr>
          <p:cNvPr id="2" name="CuadroTexto 1"/>
          <p:cNvSpPr txBox="1"/>
          <p:nvPr/>
        </p:nvSpPr>
        <p:spPr>
          <a:xfrm>
            <a:off x="1365250" y="2454275"/>
            <a:ext cx="17678400" cy="9017853"/>
          </a:xfrm>
          <a:prstGeom prst="rect">
            <a:avLst/>
          </a:prstGeom>
          <a:noFill/>
        </p:spPr>
        <p:txBody>
          <a:bodyPr wrap="square" rtlCol="0">
            <a:spAutoFit/>
          </a:bodyPr>
          <a:lstStyle/>
          <a:p>
            <a:pPr marL="514350" indent="-514350">
              <a:buAutoNum type="arabicPeriod"/>
            </a:pPr>
            <a:r>
              <a:rPr lang="es-CL" sz="3200" dirty="0" smtClean="0"/>
              <a:t>Ingrese tres números enteros, si son mayores a cero y par, entonces súmelos, sino cuéntelos</a:t>
            </a:r>
          </a:p>
          <a:p>
            <a:pPr marL="514350" indent="-514350">
              <a:buAutoNum type="arabicPeriod"/>
            </a:pPr>
            <a:endParaRPr lang="es-CL" sz="3200" dirty="0" smtClean="0"/>
          </a:p>
          <a:p>
            <a:pPr marL="514350" indent="-514350">
              <a:buAutoNum type="arabicPeriod"/>
            </a:pPr>
            <a:r>
              <a:rPr lang="es-CL" sz="3200" dirty="0" smtClean="0"/>
              <a:t> Ingrese un número de 1 a 3 dígitos, luego indique cuántos dígitos posee.</a:t>
            </a:r>
          </a:p>
          <a:p>
            <a:pPr marL="514350" indent="-514350">
              <a:buAutoNum type="arabicPeriod"/>
            </a:pPr>
            <a:endParaRPr lang="es-CL" sz="3200" dirty="0" smtClean="0"/>
          </a:p>
          <a:p>
            <a:pPr marL="514350" indent="-514350">
              <a:buAutoNum type="arabicPeriod"/>
            </a:pPr>
            <a:r>
              <a:rPr lang="en-US" sz="3200" dirty="0"/>
              <a:t>Dada las siguientes variables. </a:t>
            </a:r>
            <a:endParaRPr lang="en-US" sz="3200" dirty="0" smtClean="0"/>
          </a:p>
          <a:p>
            <a:pPr marL="531813"/>
            <a:r>
              <a:rPr lang="en-US" sz="2800" dirty="0" smtClean="0"/>
              <a:t>a </a:t>
            </a:r>
            <a:r>
              <a:rPr lang="en-US" sz="2800" dirty="0"/>
              <a:t>= </a:t>
            </a:r>
            <a:r>
              <a:rPr lang="en-US" sz="2800" dirty="0" smtClean="0"/>
              <a:t>True</a:t>
            </a:r>
          </a:p>
          <a:p>
            <a:pPr marL="531813"/>
            <a:r>
              <a:rPr lang="en-US" sz="2800" dirty="0" smtClean="0"/>
              <a:t>b </a:t>
            </a:r>
            <a:r>
              <a:rPr lang="en-US" sz="2800" dirty="0"/>
              <a:t>=True </a:t>
            </a:r>
            <a:endParaRPr lang="en-US" sz="2800" dirty="0" smtClean="0"/>
          </a:p>
          <a:p>
            <a:pPr marL="531813"/>
            <a:r>
              <a:rPr lang="en-US" sz="2800" dirty="0" smtClean="0"/>
              <a:t>c </a:t>
            </a:r>
            <a:r>
              <a:rPr lang="en-US" sz="2800" dirty="0"/>
              <a:t>= False </a:t>
            </a:r>
            <a:endParaRPr lang="en-US" sz="2800" dirty="0" smtClean="0"/>
          </a:p>
          <a:p>
            <a:pPr marL="531813"/>
            <a:r>
              <a:rPr lang="en-US" sz="2800" dirty="0" smtClean="0"/>
              <a:t>d </a:t>
            </a:r>
            <a:r>
              <a:rPr lang="en-US" sz="2800" dirty="0"/>
              <a:t>=True </a:t>
            </a:r>
            <a:endParaRPr lang="en-US" sz="2800" dirty="0" smtClean="0"/>
          </a:p>
          <a:p>
            <a:pPr marL="531813"/>
            <a:r>
              <a:rPr lang="en-US" sz="2800" dirty="0" smtClean="0"/>
              <a:t>e </a:t>
            </a:r>
            <a:r>
              <a:rPr lang="en-US" sz="2800" dirty="0"/>
              <a:t>= False </a:t>
            </a:r>
            <a:endParaRPr lang="en-US" sz="2800" dirty="0" smtClean="0"/>
          </a:p>
          <a:p>
            <a:endParaRPr lang="en-US" sz="3200" dirty="0"/>
          </a:p>
          <a:p>
            <a:r>
              <a:rPr lang="es-CL" sz="3200" dirty="0" smtClean="0"/>
              <a:t>Resuelva las siguientes operaciones lógicas, indicando si el resultado es verdadero o falso </a:t>
            </a:r>
            <a:r>
              <a:rPr lang="en-US" sz="3200" dirty="0" smtClean="0"/>
              <a:t>(</a:t>
            </a:r>
            <a:r>
              <a:rPr lang="en-US" sz="3200" dirty="0"/>
              <a:t>True ,False</a:t>
            </a:r>
            <a:r>
              <a:rPr lang="en-US" sz="3200" dirty="0" smtClean="0"/>
              <a:t>):</a:t>
            </a:r>
          </a:p>
          <a:p>
            <a:pPr marL="446088"/>
            <a:r>
              <a:rPr lang="en-US" sz="2800" dirty="0" smtClean="0"/>
              <a:t>2.1 </a:t>
            </a:r>
            <a:r>
              <a:rPr lang="en-US" sz="2800" dirty="0"/>
              <a:t>→ a or b </a:t>
            </a:r>
            <a:endParaRPr lang="en-US" sz="2800" dirty="0" smtClean="0"/>
          </a:p>
          <a:p>
            <a:pPr marL="446088"/>
            <a:r>
              <a:rPr lang="en-US" sz="2800" dirty="0" smtClean="0"/>
              <a:t>2.2 </a:t>
            </a:r>
            <a:r>
              <a:rPr lang="en-US" sz="2800" dirty="0"/>
              <a:t>→ a or c </a:t>
            </a:r>
            <a:endParaRPr lang="en-US" sz="2800" dirty="0" smtClean="0"/>
          </a:p>
          <a:p>
            <a:pPr marL="446088"/>
            <a:r>
              <a:rPr lang="en-US" sz="2800" dirty="0" smtClean="0"/>
              <a:t>2.3 </a:t>
            </a:r>
            <a:r>
              <a:rPr lang="en-US" sz="2800" dirty="0"/>
              <a:t>→ a and e </a:t>
            </a:r>
            <a:endParaRPr lang="en-US" sz="2800" dirty="0" smtClean="0"/>
          </a:p>
          <a:p>
            <a:pPr marL="446088"/>
            <a:r>
              <a:rPr lang="en-US" sz="2800" dirty="0" smtClean="0"/>
              <a:t>2.4 </a:t>
            </a:r>
            <a:r>
              <a:rPr lang="en-US" sz="2800" dirty="0"/>
              <a:t>→ (a or e) and b </a:t>
            </a:r>
            <a:endParaRPr lang="en-US" sz="2800" dirty="0" smtClean="0"/>
          </a:p>
          <a:p>
            <a:pPr marL="446088"/>
            <a:r>
              <a:rPr lang="en-US" sz="2800" dirty="0" smtClean="0"/>
              <a:t>2.5 </a:t>
            </a:r>
            <a:r>
              <a:rPr lang="en-US" sz="2800" dirty="0"/>
              <a:t>→ (a or e) and c </a:t>
            </a:r>
            <a:endParaRPr lang="en-US" sz="2800" dirty="0" smtClean="0"/>
          </a:p>
          <a:p>
            <a:pPr marL="446088"/>
            <a:r>
              <a:rPr lang="en-US" sz="2800" dirty="0" smtClean="0"/>
              <a:t>2.6 </a:t>
            </a:r>
            <a:r>
              <a:rPr lang="en-US" sz="2800" dirty="0"/>
              <a:t>→ (a or e) and (c or b) </a:t>
            </a:r>
            <a:endParaRPr lang="en-US" sz="2800" dirty="0" smtClean="0"/>
          </a:p>
          <a:p>
            <a:pPr marL="446088"/>
            <a:r>
              <a:rPr lang="en-US" sz="2800" dirty="0" smtClean="0"/>
              <a:t>2.7 </a:t>
            </a:r>
            <a:r>
              <a:rPr lang="en-US" sz="2800" dirty="0"/>
              <a:t>→((a and b) and c) or e</a:t>
            </a:r>
          </a:p>
        </p:txBody>
      </p:sp>
    </p:spTree>
    <p:extLst>
      <p:ext uri="{BB962C8B-B14F-4D97-AF65-F5344CB8AC3E}">
        <p14:creationId xmlns:p14="http://schemas.microsoft.com/office/powerpoint/2010/main" val="3279148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xmlns=""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smtClean="0"/>
              <a:t>PGY1121</a:t>
            </a:r>
            <a:endParaRPr lang="es-CL" sz="4800" dirty="0"/>
          </a:p>
        </p:txBody>
      </p:sp>
      <p:sp>
        <p:nvSpPr>
          <p:cNvPr id="10" name="Marcador de texto 23">
            <a:extLst>
              <a:ext uri="{FF2B5EF4-FFF2-40B4-BE49-F238E27FC236}">
                <a16:creationId xmlns:a16="http://schemas.microsoft.com/office/drawing/2014/main" xmlns="" id="{7DC26DCC-4222-CF4F-A4D0-5F8804ECD6CF}"/>
              </a:ext>
            </a:extLst>
          </p:cNvPr>
          <p:cNvSpPr txBox="1">
            <a:spLocks/>
          </p:cNvSpPr>
          <p:nvPr/>
        </p:nvSpPr>
        <p:spPr>
          <a:xfrm>
            <a:off x="5251450" y="1098000"/>
            <a:ext cx="14249400"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smtClean="0"/>
              <a:t>Ejercicios en clases</a:t>
            </a:r>
            <a:endParaRPr lang="es-CL" kern="0" dirty="0"/>
          </a:p>
        </p:txBody>
      </p:sp>
      <p:sp>
        <p:nvSpPr>
          <p:cNvPr id="2" name="CuadroTexto 1"/>
          <p:cNvSpPr txBox="1"/>
          <p:nvPr/>
        </p:nvSpPr>
        <p:spPr>
          <a:xfrm>
            <a:off x="1289050" y="2530475"/>
            <a:ext cx="18059400" cy="7355860"/>
          </a:xfrm>
          <a:prstGeom prst="rect">
            <a:avLst/>
          </a:prstGeom>
          <a:noFill/>
        </p:spPr>
        <p:txBody>
          <a:bodyPr wrap="square" rtlCol="0">
            <a:spAutoFit/>
          </a:bodyPr>
          <a:lstStyle/>
          <a:p>
            <a:pPr marL="514350" indent="-514350">
              <a:buAutoNum type="arabicPeriod"/>
            </a:pPr>
            <a:r>
              <a:rPr lang="es-MX" sz="2800" dirty="0" smtClean="0"/>
              <a:t>Usted es el encargado de generar </a:t>
            </a:r>
            <a:r>
              <a:rPr lang="es-MX" sz="2800" dirty="0"/>
              <a:t>un sistema de </a:t>
            </a:r>
            <a:r>
              <a:rPr lang="es-MX" sz="2800" dirty="0" smtClean="0"/>
              <a:t>compra, el cual consiste en:</a:t>
            </a:r>
          </a:p>
          <a:p>
            <a:pPr marL="514350" indent="-514350">
              <a:buAutoNum type="arabicPeriod"/>
            </a:pPr>
            <a:endParaRPr lang="es-MX" sz="2800" dirty="0" smtClean="0"/>
          </a:p>
          <a:p>
            <a:pPr algn="just"/>
            <a:r>
              <a:rPr lang="es-MX" sz="2800" dirty="0" smtClean="0"/>
              <a:t>Seleccionar </a:t>
            </a:r>
            <a:r>
              <a:rPr lang="es-MX" sz="2800" dirty="0"/>
              <a:t>si desea el producto o no, en el caso de llevar el producto, el total de la compra debe ir aumentando dependiendo de cuantos productos lleve y el valor de cada uno de ellos, también debe ingresar si el cliente es preferencial o no, en el caso de ser preferencial, al final al momento de pagar se debe realizar un descuento del 25% del total de la compra, finalmente se solicita que ingrese el efectivo, debe calcular cuánto es el vuelto del cliente en el caso de que el efectivo sea mayor al total a pagar, del caso contrario verificar que el monto no sea inferior al total a pagar o enviar una salida por pantalla que diga “ Dinero insuficiente, Guardias!”. </a:t>
            </a:r>
            <a:endParaRPr lang="es-MX" sz="2800" dirty="0" smtClean="0"/>
          </a:p>
          <a:p>
            <a:pPr algn="just"/>
            <a:endParaRPr lang="es-MX" sz="2800" dirty="0" smtClean="0"/>
          </a:p>
          <a:p>
            <a:pPr algn="just"/>
            <a:r>
              <a:rPr lang="es-MX" sz="2800" dirty="0" smtClean="0"/>
              <a:t>Los </a:t>
            </a:r>
            <a:r>
              <a:rPr lang="es-MX" sz="2800" dirty="0"/>
              <a:t>productos detallados son los siguientes </a:t>
            </a:r>
            <a:endParaRPr lang="es-MX" sz="2800" dirty="0" smtClean="0"/>
          </a:p>
          <a:p>
            <a:pPr marL="722313" indent="-360363" algn="just">
              <a:buFont typeface="Arial" panose="020B0604020202020204" pitchFamily="34" charset="0"/>
              <a:buChar char="•"/>
            </a:pPr>
            <a:r>
              <a:rPr lang="es-MX" sz="2400" dirty="0" smtClean="0"/>
              <a:t>Agua </a:t>
            </a:r>
            <a:r>
              <a:rPr lang="es-MX" sz="2400" dirty="0"/>
              <a:t>→ $ 600 </a:t>
            </a:r>
            <a:endParaRPr lang="es-MX" sz="2400" dirty="0" smtClean="0"/>
          </a:p>
          <a:p>
            <a:pPr marL="722313" indent="-360363" algn="just">
              <a:buFont typeface="Arial" panose="020B0604020202020204" pitchFamily="34" charset="0"/>
              <a:buChar char="•"/>
            </a:pPr>
            <a:r>
              <a:rPr lang="es-MX" sz="2400" dirty="0" smtClean="0"/>
              <a:t>Azúcar</a:t>
            </a:r>
            <a:r>
              <a:rPr lang="es-MX" sz="2400" dirty="0"/>
              <a:t>→ $1200 </a:t>
            </a:r>
            <a:endParaRPr lang="es-MX" sz="2400" dirty="0" smtClean="0"/>
          </a:p>
          <a:p>
            <a:pPr marL="722313" indent="-360363" algn="just">
              <a:buFont typeface="Arial" panose="020B0604020202020204" pitchFamily="34" charset="0"/>
              <a:buChar char="•"/>
            </a:pPr>
            <a:r>
              <a:rPr lang="es-MX" sz="2400" dirty="0" smtClean="0"/>
              <a:t>Aceite </a:t>
            </a:r>
            <a:r>
              <a:rPr lang="es-MX" sz="2400" dirty="0"/>
              <a:t>→ $1500 </a:t>
            </a:r>
            <a:endParaRPr lang="es-MX" sz="2400" dirty="0" smtClean="0"/>
          </a:p>
          <a:p>
            <a:pPr marL="722313" indent="-360363" algn="just">
              <a:buFont typeface="Arial" panose="020B0604020202020204" pitchFamily="34" charset="0"/>
              <a:buChar char="•"/>
            </a:pPr>
            <a:r>
              <a:rPr lang="es-MX" sz="2400" dirty="0" smtClean="0"/>
              <a:t>Arroz </a:t>
            </a:r>
            <a:r>
              <a:rPr lang="es-MX" sz="2400" dirty="0"/>
              <a:t>→ $1250 </a:t>
            </a:r>
            <a:endParaRPr lang="es-MX" sz="2400" dirty="0" smtClean="0"/>
          </a:p>
          <a:p>
            <a:pPr marL="722313" indent="-360363" algn="just">
              <a:buFont typeface="Arial" panose="020B0604020202020204" pitchFamily="34" charset="0"/>
              <a:buChar char="•"/>
            </a:pPr>
            <a:r>
              <a:rPr lang="es-MX" sz="2400" dirty="0" smtClean="0"/>
              <a:t>Fideos </a:t>
            </a:r>
            <a:r>
              <a:rPr lang="es-MX" sz="2400" dirty="0"/>
              <a:t>→ $ 790 </a:t>
            </a:r>
            <a:endParaRPr lang="es-MX" sz="2400" dirty="0" smtClean="0"/>
          </a:p>
          <a:p>
            <a:pPr marL="722313" indent="-360363" algn="just">
              <a:buFont typeface="Arial" panose="020B0604020202020204" pitchFamily="34" charset="0"/>
              <a:buChar char="•"/>
            </a:pPr>
            <a:r>
              <a:rPr lang="es-MX" sz="2400" dirty="0" smtClean="0"/>
              <a:t>Bebida</a:t>
            </a:r>
            <a:r>
              <a:rPr lang="es-MX" sz="2400" dirty="0"/>
              <a:t>→ $1780 </a:t>
            </a:r>
            <a:endParaRPr lang="es-MX" sz="2400" dirty="0" smtClean="0"/>
          </a:p>
          <a:p>
            <a:pPr marL="722313" indent="-360363" algn="just">
              <a:buFont typeface="Arial" panose="020B0604020202020204" pitchFamily="34" charset="0"/>
              <a:buChar char="•"/>
            </a:pPr>
            <a:r>
              <a:rPr lang="es-MX" sz="2400" dirty="0" smtClean="0"/>
              <a:t>Chocolate </a:t>
            </a:r>
            <a:r>
              <a:rPr lang="es-MX" sz="2400" dirty="0"/>
              <a:t>→ $2500 </a:t>
            </a:r>
            <a:endParaRPr lang="es-MX" sz="2400" dirty="0" smtClean="0"/>
          </a:p>
          <a:p>
            <a:pPr marL="722313" indent="-360363" algn="just">
              <a:buFont typeface="Arial" panose="020B0604020202020204" pitchFamily="34" charset="0"/>
              <a:buChar char="•"/>
            </a:pPr>
            <a:r>
              <a:rPr lang="es-MX" sz="2400" dirty="0" smtClean="0"/>
              <a:t>Pan </a:t>
            </a:r>
            <a:r>
              <a:rPr lang="es-MX" sz="2400" dirty="0"/>
              <a:t>molde → $1340</a:t>
            </a:r>
            <a:endParaRPr lang="en-US" sz="2400" dirty="0"/>
          </a:p>
        </p:txBody>
      </p:sp>
    </p:spTree>
    <p:extLst>
      <p:ext uri="{BB962C8B-B14F-4D97-AF65-F5344CB8AC3E}">
        <p14:creationId xmlns:p14="http://schemas.microsoft.com/office/powerpoint/2010/main" val="3310260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xmlns=""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smtClean="0"/>
              <a:t>PGY1121</a:t>
            </a:r>
            <a:endParaRPr lang="es-CL" sz="4800" dirty="0"/>
          </a:p>
        </p:txBody>
      </p:sp>
      <p:sp>
        <p:nvSpPr>
          <p:cNvPr id="10" name="Marcador de texto 23">
            <a:extLst>
              <a:ext uri="{FF2B5EF4-FFF2-40B4-BE49-F238E27FC236}">
                <a16:creationId xmlns:a16="http://schemas.microsoft.com/office/drawing/2014/main" xmlns="" id="{7DC26DCC-4222-CF4F-A4D0-5F8804ECD6CF}"/>
              </a:ext>
            </a:extLst>
          </p:cNvPr>
          <p:cNvSpPr txBox="1">
            <a:spLocks/>
          </p:cNvSpPr>
          <p:nvPr/>
        </p:nvSpPr>
        <p:spPr>
          <a:xfrm>
            <a:off x="5251450" y="1098000"/>
            <a:ext cx="14249400"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smtClean="0"/>
              <a:t>Curso de Python</a:t>
            </a:r>
            <a:endParaRPr lang="es-CL" kern="0" dirty="0"/>
          </a:p>
        </p:txBody>
      </p:sp>
      <p:sp>
        <p:nvSpPr>
          <p:cNvPr id="2" name="CuadroTexto 1"/>
          <p:cNvSpPr txBox="1"/>
          <p:nvPr/>
        </p:nvSpPr>
        <p:spPr>
          <a:xfrm>
            <a:off x="8604250" y="3673475"/>
            <a:ext cx="9372600" cy="3970318"/>
          </a:xfrm>
          <a:prstGeom prst="rect">
            <a:avLst/>
          </a:prstGeom>
          <a:noFill/>
        </p:spPr>
        <p:txBody>
          <a:bodyPr wrap="square" rtlCol="0">
            <a:spAutoFit/>
          </a:bodyPr>
          <a:lstStyle/>
          <a:p>
            <a:pPr algn="just"/>
            <a:r>
              <a:rPr lang="es-CL" sz="3600" dirty="0" smtClean="0">
                <a:solidFill>
                  <a:srgbClr val="C00000"/>
                </a:solidFill>
              </a:rPr>
              <a:t>Para potenciar aún más tus conocimientos sobre Python, te invitamos a participar de un curso gratis de Cisco.</a:t>
            </a:r>
          </a:p>
          <a:p>
            <a:pPr algn="just"/>
            <a:endParaRPr lang="es-CL" sz="3600" dirty="0" smtClean="0"/>
          </a:p>
          <a:p>
            <a:pPr algn="just"/>
            <a:r>
              <a:rPr lang="es-CL" sz="3600" dirty="0" smtClean="0">
                <a:solidFill>
                  <a:srgbClr val="0070C0"/>
                </a:solidFill>
              </a:rPr>
              <a:t>Revisa las instrucciones en el </a:t>
            </a:r>
            <a:r>
              <a:rPr lang="es-CL" sz="3600" dirty="0">
                <a:solidFill>
                  <a:srgbClr val="0070C0"/>
                </a:solidFill>
              </a:rPr>
              <a:t>archivo </a:t>
            </a:r>
            <a:r>
              <a:rPr lang="es-CL" sz="3600" dirty="0" smtClean="0">
                <a:solidFill>
                  <a:srgbClr val="0070C0"/>
                </a:solidFill>
              </a:rPr>
              <a:t>2</a:t>
            </a:r>
            <a:r>
              <a:rPr lang="es-CL" sz="3600" dirty="0">
                <a:solidFill>
                  <a:srgbClr val="0070C0"/>
                </a:solidFill>
              </a:rPr>
              <a:t>. </a:t>
            </a:r>
            <a:r>
              <a:rPr lang="es-CL" sz="3600" dirty="0" smtClean="0">
                <a:solidFill>
                  <a:srgbClr val="0070C0"/>
                </a:solidFill>
              </a:rPr>
              <a:t>2.3.2 Instrucciones Curso </a:t>
            </a:r>
            <a:r>
              <a:rPr lang="es-CL" sz="3600" smtClean="0">
                <a:solidFill>
                  <a:srgbClr val="0070C0"/>
                </a:solidFill>
              </a:rPr>
              <a:t>Gratis de Python</a:t>
            </a:r>
            <a:r>
              <a:rPr lang="es-CL" sz="3600" dirty="0" smtClean="0">
                <a:solidFill>
                  <a:srgbClr val="0070C0"/>
                </a:solidFill>
              </a:rPr>
              <a:t>.</a:t>
            </a:r>
          </a:p>
          <a:p>
            <a:pPr algn="just"/>
            <a:endParaRPr lang="en-US" sz="3600" dirty="0"/>
          </a:p>
        </p:txBody>
      </p:sp>
      <p:pic>
        <p:nvPicPr>
          <p:cNvPr id="3" name="Imagen 2"/>
          <p:cNvPicPr>
            <a:picLocks noChangeAspect="1"/>
          </p:cNvPicPr>
          <p:nvPr/>
        </p:nvPicPr>
        <p:blipFill>
          <a:blip r:embed="rId2"/>
          <a:stretch>
            <a:fillRect/>
          </a:stretch>
        </p:blipFill>
        <p:spPr>
          <a:xfrm>
            <a:off x="755650" y="3216275"/>
            <a:ext cx="7197328" cy="4724400"/>
          </a:xfrm>
          <a:prstGeom prst="rect">
            <a:avLst/>
          </a:prstGeom>
        </p:spPr>
      </p:pic>
    </p:spTree>
    <p:extLst>
      <p:ext uri="{BB962C8B-B14F-4D97-AF65-F5344CB8AC3E}">
        <p14:creationId xmlns:p14="http://schemas.microsoft.com/office/powerpoint/2010/main" val="2617820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4CBA08B7824894AA16DE9F2638AAE9B" ma:contentTypeVersion="3" ma:contentTypeDescription="Crear nuevo documento." ma:contentTypeScope="" ma:versionID="8d5f10729c62970b734de5ef879298b5">
  <xsd:schema xmlns:xsd="http://www.w3.org/2001/XMLSchema" xmlns:xs="http://www.w3.org/2001/XMLSchema" xmlns:p="http://schemas.microsoft.com/office/2006/metadata/properties" xmlns:ns2="7ff679ab-7b56-4e3a-bce0-ec1a424001f2" targetNamespace="http://schemas.microsoft.com/office/2006/metadata/properties" ma:root="true" ma:fieldsID="82ae55e5e6eb8a9a0474e54d5a4b9107" ns2:_="">
    <xsd:import namespace="7ff679ab-7b56-4e3a-bce0-ec1a424001f2"/>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f679ab-7b56-4e3a-bce0-ec1a42400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49803F-80AD-4223-AFDC-733BD1B77FF5}"/>
</file>

<file path=customXml/itemProps2.xml><?xml version="1.0" encoding="utf-8"?>
<ds:datastoreItem xmlns:ds="http://schemas.openxmlformats.org/officeDocument/2006/customXml" ds:itemID="{D40BDA7B-6A09-4F3A-8E5D-B05CBD3CB4E0}"/>
</file>

<file path=customXml/itemProps3.xml><?xml version="1.0" encoding="utf-8"?>
<ds:datastoreItem xmlns:ds="http://schemas.openxmlformats.org/officeDocument/2006/customXml" ds:itemID="{8A769D8E-618F-439C-A948-75DD530DC863}"/>
</file>

<file path=docProps/app.xml><?xml version="1.0" encoding="utf-8"?>
<Properties xmlns="http://schemas.openxmlformats.org/officeDocument/2006/extended-properties" xmlns:vt="http://schemas.openxmlformats.org/officeDocument/2006/docPropsVTypes">
  <Template/>
  <TotalTime>18783</TotalTime>
  <Words>624</Words>
  <Application>Microsoft Office PowerPoint</Application>
  <PresentationFormat>Personalizado</PresentationFormat>
  <Paragraphs>86</Paragraphs>
  <Slides>10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Arial Narrow</vt:lpstr>
      <vt:lpstr>Calibri</vt:lpstr>
      <vt:lpstr>Consolas</vt:lpstr>
      <vt:lpstr>Montserrat-Light</vt:lpstr>
      <vt:lpstr>Office Theme</vt:lpstr>
      <vt:lpstr>Presentación de PowerPoint</vt:lpstr>
      <vt:lpstr>Experiencia de Aprendizaje N° 2 Clase N° 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dc:creator>Andres Blanchard B.</dc:creator>
  <cp:lastModifiedBy>Cuenta Microsoft</cp:lastModifiedBy>
  <cp:revision>98</cp:revision>
  <dcterms:created xsi:type="dcterms:W3CDTF">2021-04-02T01:36:00Z</dcterms:created>
  <dcterms:modified xsi:type="dcterms:W3CDTF">2022-01-02T00:51:43Z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0x01010054CBA08B7824894AA16DE9F2638AAE9B</vt:lpwstr>
  </property>
</Properties>
</file>