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v9yqbU94pyhPi+CGe6+RBktar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88281-E079-456B-A353-0B58D15B3EF5}">
  <a:tblStyle styleId="{45088281-E079-456B-A353-0B58D15B3E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9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06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49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55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35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2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25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27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25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 descr="Imagen que contiene cd, motor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7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/>
          <p:nvPr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 extrusionOk="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 extrusionOk="0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3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24" name="Google Shape;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10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29" name="Google Shape;29;p10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" name="Google Shape;30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0" descr="Pantalla de computadora con una imagen de una persona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794" y="-33111"/>
            <a:ext cx="20115894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11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38" name="Google Shape;38;p11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11"/>
          <p:cNvSpPr/>
          <p:nvPr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574039" y="2441101"/>
            <a:ext cx="414401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03250" y="1235075"/>
            <a:ext cx="411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12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52" name="Google Shape;52;p12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5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6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7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8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9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3"/>
          </p:nvPr>
        </p:nvSpPr>
        <p:spPr>
          <a:xfrm>
            <a:off x="14844105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4"/>
          </p:nvPr>
        </p:nvSpPr>
        <p:spPr>
          <a:xfrm>
            <a:off x="14844105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5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73" name="Google Shape;73;p13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" name="Google Shape;74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3" descr="Mano de una persona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793" y="-39684"/>
            <a:ext cx="202746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82" name="Google Shape;82;p14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83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4" descr="Persona usando un teclado de computador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236" y="-58597"/>
            <a:ext cx="201984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91" name="Google Shape;91;p15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5" name="Google Shape;95;p15" descr="Imagen que contiene viendo, frente, espejo, refle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0841"/>
            <a:ext cx="20135851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5022850" y="6569075"/>
            <a:ext cx="1064903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</a:rPr>
              <a:t>Escuela de Informática y Telecomunicaciones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body" idx="2"/>
          </p:nvPr>
        </p:nvSpPr>
        <p:spPr>
          <a:xfrm>
            <a:off x="3599551" y="3904095"/>
            <a:ext cx="13495633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Programación de Algoritmos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PGY1121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599851" y="8734370"/>
            <a:ext cx="60160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</a:t>
            </a:r>
            <a:r>
              <a:rPr lang="es-CL" sz="4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prácticos</a:t>
            </a:r>
            <a:endParaRPr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00B0F0"/>
                </a:solidFill>
              </a:rPr>
              <a:t>Experiencia de Aprendizaje N° 1</a:t>
            </a:r>
            <a:br>
              <a:rPr lang="es-CL">
                <a:solidFill>
                  <a:srgbClr val="00B0F0"/>
                </a:solidFill>
              </a:rPr>
            </a:br>
            <a:r>
              <a:rPr lang="es-CL" sz="3200">
                <a:solidFill>
                  <a:srgbClr val="002060"/>
                </a:solidFill>
              </a:rPr>
              <a:t>Clase N° 2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PGY1121</a:t>
            </a:r>
            <a:endParaRPr sz="4800"/>
          </a:p>
        </p:txBody>
      </p:sp>
      <p:sp>
        <p:nvSpPr>
          <p:cNvPr id="116" name="Google Shape;116;p3"/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Utilice el programa Pseint para dar solución a los enunciados propuestos</a:t>
            </a:r>
            <a:endParaRPr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 la Actividad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84827" y="4305144"/>
            <a:ext cx="17830801" cy="60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58825" marR="0" lvl="0" indent="-758825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Indicadores de logro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s-C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Construye un algoritmo identificando las entradas, procesos y salidas para dar solución a un problema planteado.</a:t>
            </a:r>
            <a:endParaRPr/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s-C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 las expresiones aritméticas, relacionales y lógicas para desarrollar un algoritmo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las estructuras de control adecuadas, según la funcionalidad requerida.</a:t>
            </a:r>
            <a:endParaRPr/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Construye el diagrama de flujo que represente al algoritmo que da solución al problema planteado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PGY1121</a:t>
            </a:r>
            <a:endParaRPr sz="4800"/>
          </a:p>
        </p:txBody>
      </p:sp>
      <p:sp>
        <p:nvSpPr>
          <p:cNvPr id="124" name="Google Shape;124;p4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82925" y="2682875"/>
            <a:ext cx="18817925" cy="790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Instrucciones: </a:t>
            </a:r>
            <a:r>
              <a:rPr lang="es-CL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Desarrolle los enunciados, aplicando </a:t>
            </a:r>
            <a:r>
              <a:rPr lang="es-CL" sz="3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s-CL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contenidos vistos en la clase.</a:t>
            </a:r>
            <a:endParaRPr dirty="0"/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3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1:</a:t>
            </a:r>
            <a:endParaRPr dirty="0"/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permita Ingresar los tres lados de un triángulo y calcule si el triángulo es isósceles, escaleno o equilátero</a:t>
            </a:r>
            <a:r>
              <a:rPr lang="es-CL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3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2:</a:t>
            </a:r>
            <a:endParaRPr dirty="0"/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permita ingresar el valor de una compra y realizar descuentos de acuerdo a las siguientes indicaciones:</a:t>
            </a:r>
            <a:endParaRPr dirty="0"/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valor es mayor o igual a $500, se hace un descuento del 30%.</a:t>
            </a:r>
            <a:endParaRPr dirty="0"/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valor es menor de $500 y mayor o igual a $200, se descuenta el 20%.</a:t>
            </a:r>
            <a:endParaRPr dirty="0"/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monto es menor a $200 y mayor o igual a $100, el descuento es del 10%.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PGY1121</a:t>
            </a:r>
            <a:endParaRPr sz="4800"/>
          </a:p>
        </p:txBody>
      </p:sp>
      <p:sp>
        <p:nvSpPr>
          <p:cNvPr id="131" name="Google Shape;131;p5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984250" y="2987675"/>
            <a:ext cx="18817925" cy="32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Instrucciones: </a:t>
            </a:r>
            <a:endParaRPr sz="40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s-CL" sz="4000" smtClean="0">
                <a:latin typeface="Calibri"/>
                <a:ea typeface="Calibri"/>
                <a:cs typeface="Calibri"/>
                <a:sym typeface="Calibri"/>
              </a:rPr>
              <a:t>Con l</a:t>
            </a:r>
            <a:r>
              <a:rPr lang="es-CL" sz="40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es-CL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enunciados entregados anteriormente, se pide generar sus diagramas de flujos.</a:t>
            </a:r>
            <a:endParaRPr sz="4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PGY1121</a:t>
            </a:r>
            <a:endParaRPr sz="4800"/>
          </a:p>
        </p:txBody>
      </p:sp>
      <p:sp>
        <p:nvSpPr>
          <p:cNvPr id="138" name="Google Shape;138;p6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Pauta de Evaluación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6"/>
          <p:cNvGraphicFramePr/>
          <p:nvPr/>
        </p:nvGraphicFramePr>
        <p:xfrm>
          <a:off x="13252450" y="137970"/>
          <a:ext cx="6540050" cy="1920000"/>
        </p:xfrm>
        <a:graphic>
          <a:graphicData uri="http://schemas.openxmlformats.org/drawingml/2006/table">
            <a:tbl>
              <a:tblPr firstRow="1" firstCol="1" bandRow="1">
                <a:noFill/>
                <a:tableStyleId>{45088281-E079-456B-A353-0B58D15B3EF5}</a:tableStyleId>
              </a:tblPr>
              <a:tblGrid>
                <a:gridCol w="1018800"/>
                <a:gridCol w="2821925"/>
                <a:gridCol w="1518675"/>
                <a:gridCol w="1180650"/>
              </a:tblGrid>
              <a:tr h="3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Sigla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Leyenda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% Logro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Puntos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EL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Excelente Logro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100%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7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CL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Completamente Logrado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80%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Logrado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60%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PL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Parcialmente Logrado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30%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3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NL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No Logrado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graphicFrame>
        <p:nvGraphicFramePr>
          <p:cNvPr id="140" name="Google Shape;140;p6"/>
          <p:cNvGraphicFramePr/>
          <p:nvPr/>
        </p:nvGraphicFramePr>
        <p:xfrm>
          <a:off x="831850" y="2378075"/>
          <a:ext cx="15798400" cy="7239000"/>
        </p:xfrm>
        <a:graphic>
          <a:graphicData uri="http://schemas.openxmlformats.org/drawingml/2006/table">
            <a:tbl>
              <a:tblPr firstRow="1" firstCol="1" bandRow="1">
                <a:noFill/>
                <a:tableStyleId>{45088281-E079-456B-A353-0B58D15B3EF5}</a:tableStyleId>
              </a:tblPr>
              <a:tblGrid>
                <a:gridCol w="4488950"/>
                <a:gridCol w="2244475"/>
                <a:gridCol w="2244475"/>
                <a:gridCol w="2242900"/>
                <a:gridCol w="2288800"/>
                <a:gridCol w="2288800"/>
              </a:tblGrid>
              <a:tr h="29027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Indicador de Logro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NIVELES DE LOGRO Y PUNTAJES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2367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EL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100%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CL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80%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L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60%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PL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30%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NL</a:t>
                      </a:r>
                      <a:endParaRPr sz="20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0%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29027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Pseudocódigo y Diagrama de Flujos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642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es-CL" sz="2000" u="none" strike="noStrike" cap="none"/>
                        <a:t>Ejercicio 1: Construye el algoritmo utilizando las sentencias necesarias para dar respuesta a lo requerido en el caso dado.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u="none" strike="noStrike" cap="none"/>
                        <a:t>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290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es-CL" sz="2000" u="none" strike="noStrike" cap="none"/>
                        <a:t>Ejercicio 2: Construye el algoritmo utilizando las sentencias necesarias para dar respuesta a lo requerido en el caso dado.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8575" marR="68575" marT="0" marB="0"/>
                </a:tc>
              </a:tr>
              <a:tr h="400900">
                <a:tc gridSpan="6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es-CL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Resolución de Problemas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322200"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AutoNum type="arabicPeriod"/>
                      </a:pPr>
                      <a:r>
                        <a:rPr lang="es-CL" sz="2000"/>
                        <a:t>Reconoce lo que es un problema, explicándolo antes de abordarlo.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/>
                        <a:t>Reconoce la totalidad de los elementos de un problema, siendo capaz de explicarlo en su totalidad antes de abordarlo.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/>
                        <a:t>Reconoce todos los elementos de un problema, explicando con dificultad lo que reconoce antes de abordarlo.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/>
                        <a:t>Reconoce gran parte de los elementos de un problema, explicando con dificultad lo que reconoce antes de abordarlo.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/>
                        <a:t>Reconoce sólo algunos elementos del problema, explicándolos con dificultad antes de abordarlo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/>
                        <a:t>No reconoce el problema,  no pudiendo explicarlo ni abordarlo.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017" y="2378075"/>
            <a:ext cx="1828800" cy="745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5022850" y="6569075"/>
            <a:ext cx="1064903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</a:rPr>
              <a:t>Escuela de Informática y Telecomunicaciones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3599551" y="3904095"/>
            <a:ext cx="13495633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Programación de Algoritmos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PGY1121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9FBD2-F9FC-4083-B31B-42F621650019}"/>
</file>

<file path=customXml/itemProps2.xml><?xml version="1.0" encoding="utf-8"?>
<ds:datastoreItem xmlns:ds="http://schemas.openxmlformats.org/officeDocument/2006/customXml" ds:itemID="{BC947F34-A19A-4F74-BB48-30BC29345D92}"/>
</file>

<file path=customXml/itemProps3.xml><?xml version="1.0" encoding="utf-8"?>
<ds:datastoreItem xmlns:ds="http://schemas.openxmlformats.org/officeDocument/2006/customXml" ds:itemID="{A8551579-75DB-42E1-9AD9-4081280E39EF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454</Words>
  <Application>Microsoft Office PowerPoint</Application>
  <PresentationFormat>Personalizado</PresentationFormat>
  <Paragraphs>86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Presentación de PowerPoint</vt:lpstr>
      <vt:lpstr>Experiencia de Aprendizaje N° 1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Blanchard B.</dc:creator>
  <cp:lastModifiedBy>Cuenta Microsoft</cp:lastModifiedBy>
  <cp:revision>3</cp:revision>
  <dcterms:created xsi:type="dcterms:W3CDTF">2021-04-02T01:36:00Z</dcterms:created>
  <dcterms:modified xsi:type="dcterms:W3CDTF">2021-12-14T23:58:11Z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