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6" r:id="rId3"/>
    <p:sldId id="272" r:id="rId4"/>
    <p:sldId id="292" r:id="rId5"/>
    <p:sldId id="294" r:id="rId6"/>
    <p:sldId id="295" r:id="rId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37" d="100"/>
          <a:sy n="37" d="100"/>
        </p:scale>
        <p:origin x="1004" y="5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061450" y="8064024"/>
            <a:ext cx="6769100" cy="1823243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2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4</a:t>
            </a:r>
            <a:endParaRPr lang="es-CL" sz="3200" dirty="0">
              <a:solidFill>
                <a:srgbClr val="00206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377362" y="8437036"/>
            <a:ext cx="613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2913">
              <a:tabLst>
                <a:tab pos="4572000" algn="l"/>
              </a:tabLst>
            </a:pPr>
            <a:r>
              <a:rPr lang="es-ES" sz="3200" dirty="0" smtClean="0">
                <a:solidFill>
                  <a:schemeClr val="bg1"/>
                </a:solidFill>
              </a:rPr>
              <a:t>Evaluación formativa y ejercitación en clases</a:t>
            </a:r>
            <a:endParaRPr lang="es-C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 smtClean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2432050" y="4709716"/>
            <a:ext cx="15240000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s-CL" sz="4000" b="0" dirty="0"/>
              <a:t>Crear programas, utilizando el software Python, para dar solución a cada uno de los casos planteados</a:t>
            </a:r>
            <a:r>
              <a:rPr lang="es-CL" sz="4000" b="0" dirty="0" smtClean="0"/>
              <a:t>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en-US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b="0" dirty="0"/>
              <a:t>Reconocer la estructura de control apropiada para resolver los casos asignados</a:t>
            </a: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 smtClean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 en clases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1517650" y="2759075"/>
            <a:ext cx="171450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lvl="0" indent="-542925">
              <a:spcAft>
                <a:spcPts val="0"/>
              </a:spcAft>
            </a:pP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1. Ingrese </a:t>
            </a: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por teclado tres números enteros e indique cuál de ellos es el mayor</a:t>
            </a: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.</a:t>
            </a:r>
            <a:endParaRPr lang="en-US" sz="3200" dirty="0" smtClean="0">
              <a:ea typeface="Calibri" panose="020F0502020204030204" pitchFamily="34" charset="0"/>
              <a:cs typeface="Noto Sans Symbols"/>
            </a:endParaRPr>
          </a:p>
          <a:p>
            <a:pPr lvl="0">
              <a:spcAft>
                <a:spcPts val="0"/>
              </a:spcAft>
            </a:pPr>
            <a:endParaRPr lang="en-US" sz="3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lvl="0" indent="-542925" algn="just">
              <a:spcAft>
                <a:spcPts val="0"/>
              </a:spcAft>
            </a:pP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2. Ingrese por teclado el nombre, edad, género y número de celular de una persona, luego muestre su nombre y edad si es varón, y su nombre y número de celular si es mujer.</a:t>
            </a:r>
            <a:endParaRPr lang="en-US" sz="3200" dirty="0">
              <a:ea typeface="Calibri" panose="020F0502020204030204" pitchFamily="34" charset="0"/>
              <a:cs typeface="Noto Sans Symbols"/>
            </a:endParaRPr>
          </a:p>
          <a:p>
            <a:pPr lvl="0" algn="just"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2925" lvl="0" indent="-542925" algn="just">
              <a:spcAft>
                <a:spcPts val="0"/>
              </a:spcAft>
            </a:pP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3. Ingrese </a:t>
            </a: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por teclado un número positivo y muestre su tabla de multiplicar (considere que la tabla sea de 1 a 10</a:t>
            </a: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).</a:t>
            </a:r>
          </a:p>
          <a:p>
            <a:pPr marL="542925" lvl="0" indent="-542925" algn="just">
              <a:spcAft>
                <a:spcPts val="0"/>
              </a:spcAft>
            </a:pPr>
            <a:endParaRPr lang="es-CL" sz="3200" dirty="0">
              <a:solidFill>
                <a:srgbClr val="000000"/>
              </a:solidFill>
              <a:ea typeface="Calibri" panose="020F0502020204030204" pitchFamily="34" charset="0"/>
              <a:cs typeface="Noto Sans Symbols"/>
            </a:endParaRPr>
          </a:p>
          <a:p>
            <a:pPr lvl="0"/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4</a:t>
            </a: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. En una tienda de artículos de limpieza sanitaria se venden 4 tipos de artículos: </a:t>
            </a:r>
            <a:endParaRPr lang="en-US" sz="3200" dirty="0">
              <a:solidFill>
                <a:srgbClr val="000000"/>
              </a:solidFill>
              <a:ea typeface="Calibri" panose="020F0502020204030204" pitchFamily="34" charset="0"/>
              <a:cs typeface="Noto Sans Symbols"/>
            </a:endParaRPr>
          </a:p>
          <a:p>
            <a:pPr marL="889000" lvl="0" indent="-517525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Mascarillas clínicas $1.000 </a:t>
            </a:r>
            <a:endParaRPr lang="en-US" sz="3200" dirty="0">
              <a:solidFill>
                <a:srgbClr val="000000"/>
              </a:solidFill>
              <a:ea typeface="Calibri" panose="020F0502020204030204" pitchFamily="34" charset="0"/>
              <a:cs typeface="Noto Sans Symbols"/>
            </a:endParaRPr>
          </a:p>
          <a:p>
            <a:pPr marL="889000" lvl="0" indent="-517525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Guantes clínicos $1.000 </a:t>
            </a:r>
            <a:endParaRPr lang="en-US" sz="3200" dirty="0">
              <a:solidFill>
                <a:srgbClr val="000000"/>
              </a:solidFill>
              <a:ea typeface="Calibri" panose="020F0502020204030204" pitchFamily="34" charset="0"/>
              <a:cs typeface="Noto Sans Symbols"/>
            </a:endParaRPr>
          </a:p>
          <a:p>
            <a:pPr marL="889000" lvl="0" indent="-517525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Delantal clínico $2.000 </a:t>
            </a:r>
            <a:endParaRPr lang="en-US" sz="3200" dirty="0">
              <a:solidFill>
                <a:srgbClr val="000000"/>
              </a:solidFill>
              <a:ea typeface="Calibri" panose="020F0502020204030204" pitchFamily="34" charset="0"/>
              <a:cs typeface="Noto Sans Symbols"/>
            </a:endParaRPr>
          </a:p>
          <a:p>
            <a:pPr marL="889000" lvl="0" indent="-517525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Amonio Cuaternario $3.000 </a:t>
            </a:r>
            <a:endParaRPr lang="en-US" sz="3200" dirty="0">
              <a:solidFill>
                <a:srgbClr val="000000"/>
              </a:solidFill>
              <a:ea typeface="Calibri" panose="020F0502020204030204" pitchFamily="34" charset="0"/>
              <a:cs typeface="Noto Sans Symbols"/>
            </a:endParaRPr>
          </a:p>
          <a:p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 </a:t>
            </a:r>
            <a:endParaRPr lang="en-US" sz="3200" dirty="0">
              <a:solidFill>
                <a:srgbClr val="000000"/>
              </a:solidFill>
              <a:ea typeface="Calibri" panose="020F0502020204030204" pitchFamily="34" charset="0"/>
              <a:cs typeface="Noto Sans Symbols"/>
            </a:endParaRPr>
          </a:p>
          <a:p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Determine el total a pagar por un cliente que puede llevar varios artículos de cada tipo. Considere que si tiene un código de descuento se le realizará un X% al total de la venta</a:t>
            </a: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.</a:t>
            </a: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Noto Sans Symbols"/>
              </a:rPr>
              <a:t> </a:t>
            </a:r>
            <a:endParaRPr lang="en-US" sz="3200" dirty="0">
              <a:effectLst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2791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 en clases</a:t>
            </a:r>
            <a:endParaRPr lang="es-CL" kern="0" dirty="0"/>
          </a:p>
        </p:txBody>
      </p:sp>
      <p:sp>
        <p:nvSpPr>
          <p:cNvPr id="3" name="Rectángulo 2"/>
          <p:cNvSpPr/>
          <p:nvPr/>
        </p:nvSpPr>
        <p:spPr>
          <a:xfrm>
            <a:off x="1898650" y="2530475"/>
            <a:ext cx="1714500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 En </a:t>
            </a: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s-CL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delivery</a:t>
            </a: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se venden 4 tipos de sándwich: </a:t>
            </a:r>
            <a:endParaRPr lang="en-US" sz="3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013" lvl="0" indent="-544513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Churrasco $1.500 </a:t>
            </a:r>
            <a:endParaRPr lang="en-US" sz="3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013" lvl="0" indent="-544513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Completo $1.000 </a:t>
            </a:r>
            <a:endParaRPr lang="en-US" sz="3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013" lvl="0" indent="-544513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Vegetariano $2.000 </a:t>
            </a:r>
            <a:endParaRPr lang="en-US" sz="3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013" lvl="0" indent="-544513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Barros Luco $3.000 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sz="320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Determine </a:t>
            </a: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total a pagar por un </a:t>
            </a: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cliente, al indicar la cantidad de sándwiches que llevaría de cada tipo. </a:t>
            </a: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Considere que si tiene un código de descuento se le </a:t>
            </a:r>
            <a:r>
              <a:rPr lang="es-CL" sz="320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realizará </a:t>
            </a:r>
            <a:r>
              <a:rPr lang="es-CL" sz="320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sólo un </a:t>
            </a:r>
            <a:r>
              <a:rPr lang="es-CL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10% al total de la venta</a:t>
            </a:r>
            <a:r>
              <a:rPr lang="es-CL" sz="32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spcAft>
                <a:spcPts val="0"/>
              </a:spcAft>
            </a:pPr>
            <a:endParaRPr lang="es-CL" sz="32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s-CL" sz="32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s-MX" sz="3200" dirty="0"/>
              <a:t>En el contexto del coronavirus, una persona ha decidido fabricar mascarillas lavables para la venta online. </a:t>
            </a:r>
            <a:r>
              <a:rPr lang="es-MX" sz="3200" dirty="0" smtClean="0"/>
              <a:t>Las </a:t>
            </a:r>
            <a:r>
              <a:rPr lang="es-MX" sz="3200" dirty="0"/>
              <a:t>mascarillas tienen un valor de $500 pero podría variar según la demanda. Si la compra es superior a $15.000 el envío es gratis, en caso contario: </a:t>
            </a:r>
            <a:endParaRPr lang="es-MX" sz="3200" dirty="0" smtClean="0"/>
          </a:p>
          <a:p>
            <a:pPr marL="457200" lvl="0" indent="-457200" algn="just">
              <a:spcAft>
                <a:spcPts val="0"/>
              </a:spcAft>
              <a:buFontTx/>
              <a:buChar char="-"/>
            </a:pPr>
            <a:r>
              <a:rPr lang="es-MX" sz="3200" dirty="0" smtClean="0"/>
              <a:t>Si </a:t>
            </a:r>
            <a:r>
              <a:rPr lang="es-MX" sz="3200" dirty="0"/>
              <a:t>es de la misma comuna el envío es de $1.000 </a:t>
            </a:r>
            <a:endParaRPr lang="es-MX" sz="3200" dirty="0" smtClean="0"/>
          </a:p>
          <a:p>
            <a:pPr marL="457200" lvl="0" indent="-457200" algn="just">
              <a:spcAft>
                <a:spcPts val="0"/>
              </a:spcAft>
              <a:buFontTx/>
              <a:buChar char="-"/>
            </a:pPr>
            <a:r>
              <a:rPr lang="es-MX" sz="3200" dirty="0" smtClean="0"/>
              <a:t>Si </a:t>
            </a:r>
            <a:r>
              <a:rPr lang="es-MX" sz="3200" dirty="0"/>
              <a:t>es de una comuna aledaña $2.000 </a:t>
            </a:r>
            <a:endParaRPr lang="es-MX" sz="3200" dirty="0" smtClean="0"/>
          </a:p>
          <a:p>
            <a:pPr marL="457200" lvl="0" indent="-457200" algn="just">
              <a:spcAft>
                <a:spcPts val="0"/>
              </a:spcAft>
              <a:buFontTx/>
              <a:buChar char="-"/>
            </a:pPr>
            <a:r>
              <a:rPr lang="es-MX" sz="3200" dirty="0" smtClean="0"/>
              <a:t>En </a:t>
            </a:r>
            <a:r>
              <a:rPr lang="es-MX" sz="3200" dirty="0"/>
              <a:t>otro caso es de $3.000 </a:t>
            </a:r>
            <a:endParaRPr lang="es-MX" sz="3200" dirty="0" smtClean="0"/>
          </a:p>
          <a:p>
            <a:pPr lvl="0" algn="just">
              <a:spcAft>
                <a:spcPts val="0"/>
              </a:spcAft>
            </a:pPr>
            <a:endParaRPr lang="es-MX" sz="3200" dirty="0"/>
          </a:p>
          <a:p>
            <a:pPr lvl="0" algn="just">
              <a:spcAft>
                <a:spcPts val="0"/>
              </a:spcAft>
            </a:pPr>
            <a:r>
              <a:rPr lang="es-MX" sz="3200" dirty="0" smtClean="0"/>
              <a:t>Determine </a:t>
            </a:r>
            <a:r>
              <a:rPr lang="es-MX" sz="3200" dirty="0"/>
              <a:t>el total a pagar por una persona que requiere X cantidad de mascarillas.</a:t>
            </a:r>
            <a:endParaRPr lang="en-US" sz="3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5348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3C606-DB8C-40EE-B1B9-4402725DA3FB}"/>
</file>

<file path=customXml/itemProps2.xml><?xml version="1.0" encoding="utf-8"?>
<ds:datastoreItem xmlns:ds="http://schemas.openxmlformats.org/officeDocument/2006/customXml" ds:itemID="{89E7C07F-D77F-413D-903D-CEFBF11925D0}"/>
</file>

<file path=customXml/itemProps3.xml><?xml version="1.0" encoding="utf-8"?>
<ds:datastoreItem xmlns:ds="http://schemas.openxmlformats.org/officeDocument/2006/customXml" ds:itemID="{7E89A8B0-D3E3-4CF5-9E85-3130356712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19170</TotalTime>
  <Words>350</Words>
  <Application>Microsoft Office PowerPoint</Application>
  <PresentationFormat>Personalizado</PresentationFormat>
  <Paragraphs>45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2 Clase N° 4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85</cp:revision>
  <dcterms:created xsi:type="dcterms:W3CDTF">2021-04-02T01:36:00Z</dcterms:created>
  <dcterms:modified xsi:type="dcterms:W3CDTF">2021-12-23T20:49:59Z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