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7" r:id="rId2"/>
    <p:sldId id="276" r:id="rId3"/>
    <p:sldId id="272" r:id="rId4"/>
    <p:sldId id="274" r:id="rId5"/>
    <p:sldId id="294" r:id="rId6"/>
    <p:sldId id="297" r:id="rId7"/>
    <p:sldId id="298" r:id="rId8"/>
    <p:sldId id="295" r:id="rId9"/>
    <p:sldId id="299" r:id="rId10"/>
    <p:sldId id="301" r:id="rId11"/>
    <p:sldId id="296" r:id="rId12"/>
    <p:sldId id="300" r:id="rId13"/>
    <p:sldId id="302" r:id="rId14"/>
    <p:sldId id="293" r:id="rId15"/>
    <p:sldId id="303" r:id="rId16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43" d="100"/>
          <a:sy n="43" d="100"/>
        </p:scale>
        <p:origin x="93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14-12-2021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14-12-2021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=""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=""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=""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=""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=""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=""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=""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=""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=""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=""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=""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=""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=""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=""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=""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=""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=""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=""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=""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=""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=""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=""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=""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=""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=""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=""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=""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=""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=""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=""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=""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=""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=""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=""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=""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=""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=""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=""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=""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=""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=""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=""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=""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=""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=""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=""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=""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=""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=""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=""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=""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746250" y="2553278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b="1" dirty="0" smtClean="0">
                <a:solidFill>
                  <a:srgbClr val="0070C0"/>
                </a:solidFill>
              </a:rPr>
              <a:t>Ejercicios en clases</a:t>
            </a:r>
            <a:endParaRPr lang="es-MX" sz="3600" b="1" dirty="0">
              <a:solidFill>
                <a:srgbClr val="0070C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Sentencias de Repetición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2127250" y="3304929"/>
            <a:ext cx="1653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s-MX" sz="4000" dirty="0" smtClean="0">
                <a:solidFill>
                  <a:srgbClr val="000000"/>
                </a:solidFill>
              </a:rPr>
              <a:t>Ingrese un número mayor a cero y muestre su tabla de multiplicar de 1 a 10.</a:t>
            </a:r>
          </a:p>
          <a:p>
            <a:pPr marL="514350" indent="-514350" algn="just">
              <a:buAutoNum type="arabicPeriod"/>
            </a:pPr>
            <a:r>
              <a:rPr lang="es-MX" sz="4000" dirty="0" smtClean="0">
                <a:solidFill>
                  <a:srgbClr val="000000"/>
                </a:solidFill>
              </a:rPr>
              <a:t>Genere las 10 primeras tablas de multiplicar. Cada una de 1 a 10</a:t>
            </a:r>
            <a:endParaRPr lang="en-US" sz="4000" dirty="0"/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711145" y="5435400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b="1" dirty="0" smtClean="0">
                <a:solidFill>
                  <a:srgbClr val="C00000"/>
                </a:solidFill>
              </a:rPr>
              <a:t>Comparte los resultados con tus compañeros</a:t>
            </a:r>
            <a:endParaRPr lang="es-MX" sz="3600" b="1" dirty="0">
              <a:solidFill>
                <a:srgbClr val="C0000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31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746250" y="2553278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b="1" dirty="0" smtClean="0">
                <a:solidFill>
                  <a:srgbClr val="0070C0"/>
                </a:solidFill>
              </a:rPr>
              <a:t>Sentencia Repetir</a:t>
            </a:r>
            <a:endParaRPr lang="es-MX" sz="3600" b="1" dirty="0">
              <a:solidFill>
                <a:srgbClr val="0070C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Sentencias de Repetición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2432050" y="3368675"/>
            <a:ext cx="1554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>
                <a:solidFill>
                  <a:srgbClr val="000000"/>
                </a:solidFill>
              </a:rPr>
              <a:t>Es una estructura que permite repetir un  conjunto de instrucciones </a:t>
            </a:r>
            <a:r>
              <a:rPr lang="es-MX" sz="3200" dirty="0" smtClean="0">
                <a:solidFill>
                  <a:srgbClr val="000000"/>
                </a:solidFill>
              </a:rPr>
              <a:t>una determinada cantidad de veces. Su característica es que su condición se </a:t>
            </a:r>
            <a:r>
              <a:rPr lang="es-MX" sz="3200" dirty="0">
                <a:solidFill>
                  <a:srgbClr val="000000"/>
                </a:solidFill>
              </a:rPr>
              <a:t>encuentra al final del ciclo, </a:t>
            </a:r>
            <a:r>
              <a:rPr lang="es-MX" sz="3200" dirty="0" smtClean="0">
                <a:solidFill>
                  <a:srgbClr val="000000"/>
                </a:solidFill>
              </a:rPr>
              <a:t>lo que implica que al menos la o las instrucciones </a:t>
            </a:r>
            <a:r>
              <a:rPr lang="es-MX" sz="3200" dirty="0">
                <a:solidFill>
                  <a:srgbClr val="000000"/>
                </a:solidFill>
              </a:rPr>
              <a:t>se </a:t>
            </a:r>
            <a:r>
              <a:rPr lang="es-MX" sz="3200" dirty="0" smtClean="0">
                <a:solidFill>
                  <a:srgbClr val="000000"/>
                </a:solidFill>
              </a:rPr>
              <a:t>ejecuten una vez</a:t>
            </a:r>
            <a:r>
              <a:rPr lang="es-MX" sz="3200" dirty="0">
                <a:solidFill>
                  <a:srgbClr val="000000"/>
                </a:solidFill>
              </a:rPr>
              <a:t>. </a:t>
            </a:r>
            <a:endParaRPr lang="es-MX" sz="3200" dirty="0" smtClean="0">
              <a:solidFill>
                <a:srgbClr val="000000"/>
              </a:solidFill>
            </a:endParaRPr>
          </a:p>
          <a:p>
            <a:pPr algn="just"/>
            <a:endParaRPr lang="es-MX" sz="3200" dirty="0">
              <a:solidFill>
                <a:srgbClr val="000000"/>
              </a:solidFill>
            </a:endParaRPr>
          </a:p>
          <a:p>
            <a:pPr algn="just"/>
            <a:r>
              <a:rPr lang="es-MX" sz="3200" dirty="0" smtClean="0">
                <a:solidFill>
                  <a:srgbClr val="000000"/>
                </a:solidFill>
              </a:rPr>
              <a:t>Las instrucciones contenidas en la sentencia se ejecutan hasta que la condición sea verdadera.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7102475"/>
            <a:ext cx="5117805" cy="30480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089" y="7102475"/>
            <a:ext cx="3770722" cy="30480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9045" y="7102475"/>
            <a:ext cx="2339546" cy="30480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68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746250" y="2553278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b="1" dirty="0" smtClean="0">
                <a:solidFill>
                  <a:srgbClr val="0070C0"/>
                </a:solidFill>
              </a:rPr>
              <a:t>Ejemplos Sentencia Repetir</a:t>
            </a:r>
            <a:endParaRPr lang="es-MX" sz="3600" b="1" dirty="0">
              <a:solidFill>
                <a:srgbClr val="0070C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Sentencias de Repetición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2127250" y="3304929"/>
            <a:ext cx="1653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0000"/>
                </a:solidFill>
              </a:rPr>
              <a:t>1. Calcular y mostrar el promedio de 6 números ingresados por teclado. </a:t>
            </a:r>
            <a:endParaRPr lang="en-US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4283074"/>
            <a:ext cx="12039600" cy="607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746250" y="2553278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b="1" dirty="0" smtClean="0">
                <a:solidFill>
                  <a:srgbClr val="0070C0"/>
                </a:solidFill>
              </a:rPr>
              <a:t>Ejercicios en clases</a:t>
            </a:r>
            <a:endParaRPr lang="es-MX" sz="3600" b="1" dirty="0">
              <a:solidFill>
                <a:srgbClr val="0070C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Sentencias de Repetición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2127250" y="3304929"/>
            <a:ext cx="1653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4000" dirty="0" smtClean="0">
                <a:solidFill>
                  <a:srgbClr val="000000"/>
                </a:solidFill>
              </a:rPr>
              <a:t>Ingresar los siguientes datos de 5 personas:</a:t>
            </a:r>
          </a:p>
          <a:p>
            <a:pPr algn="just"/>
            <a:endParaRPr lang="es-MX" sz="4000" dirty="0" smtClean="0">
              <a:solidFill>
                <a:srgbClr val="000000"/>
              </a:solidFill>
            </a:endParaRPr>
          </a:p>
          <a:p>
            <a:pPr algn="just"/>
            <a:r>
              <a:rPr lang="es-MX" sz="4000" dirty="0" smtClean="0">
                <a:solidFill>
                  <a:srgbClr val="C00000"/>
                </a:solidFill>
              </a:rPr>
              <a:t>Nombre, Edad, Género, Número de celular, Estado civil</a:t>
            </a:r>
          </a:p>
          <a:p>
            <a:pPr algn="just"/>
            <a:endParaRPr lang="es-MX" sz="4000" dirty="0" smtClean="0">
              <a:solidFill>
                <a:srgbClr val="C00000"/>
              </a:solidFill>
            </a:endParaRPr>
          </a:p>
          <a:p>
            <a:pPr marL="896938" indent="-361950" algn="just">
              <a:buFont typeface="Arial" panose="020B0604020202020204" pitchFamily="34" charset="0"/>
              <a:buChar char="•"/>
            </a:pPr>
            <a:r>
              <a:rPr lang="es-MX" sz="4000" dirty="0" smtClean="0">
                <a:solidFill>
                  <a:srgbClr val="0070C0"/>
                </a:solidFill>
              </a:rPr>
              <a:t>Mostrar nombre y edad si género es mujer</a:t>
            </a:r>
          </a:p>
          <a:p>
            <a:pPr marL="896938" indent="-361950" algn="just">
              <a:buFont typeface="Arial" panose="020B0604020202020204" pitchFamily="34" charset="0"/>
              <a:buChar char="•"/>
            </a:pPr>
            <a:r>
              <a:rPr lang="es-MX" sz="4000" dirty="0" smtClean="0">
                <a:solidFill>
                  <a:srgbClr val="0070C0"/>
                </a:solidFill>
              </a:rPr>
              <a:t>Calcular promedio de edad de los hombres</a:t>
            </a:r>
          </a:p>
          <a:p>
            <a:pPr marL="896938" indent="-361950" algn="just">
              <a:buFont typeface="Arial" panose="020B0604020202020204" pitchFamily="34" charset="0"/>
              <a:buChar char="•"/>
            </a:pPr>
            <a:r>
              <a:rPr lang="es-MX" sz="4000" dirty="0" smtClean="0">
                <a:solidFill>
                  <a:srgbClr val="0070C0"/>
                </a:solidFill>
              </a:rPr>
              <a:t>Mostrar nombre y número de celular si su estado es “Soltero” o “Soltera”</a:t>
            </a:r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138153" y="8497291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b="1" dirty="0" smtClean="0">
                <a:solidFill>
                  <a:srgbClr val="C00000"/>
                </a:solidFill>
              </a:rPr>
              <a:t>Comparte los resultados con tus compañeros</a:t>
            </a:r>
            <a:endParaRPr lang="es-MX" sz="3600" b="1" dirty="0">
              <a:solidFill>
                <a:srgbClr val="C0000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779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Guía de Ejercicios</a:t>
            </a:r>
            <a:endParaRPr lang="es-CL" kern="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62" y="4562290"/>
            <a:ext cx="1143000" cy="684855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4184650" y="4586672"/>
            <a:ext cx="142494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 los ejercicios de esta semana en ejercicios prácticos semana 3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050" y="5730875"/>
            <a:ext cx="1371600" cy="6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25865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170063" y="8734370"/>
            <a:ext cx="60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Sentencias de repetición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1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3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 smtClean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8" name="Marcador de texto 1">
            <a:extLst>
              <a:ext uri="{FF2B5EF4-FFF2-40B4-BE49-F238E27FC236}">
                <a16:creationId xmlns="" xmlns:a16="http://schemas.microsoft.com/office/drawing/2014/main" id="{CABE9E9E-A2AC-E845-A7C5-039B88562117}"/>
              </a:ext>
            </a:extLst>
          </p:cNvPr>
          <p:cNvSpPr txBox="1">
            <a:spLocks/>
          </p:cNvSpPr>
          <p:nvPr/>
        </p:nvSpPr>
        <p:spPr>
          <a:xfrm>
            <a:off x="3498850" y="4709716"/>
            <a:ext cx="13258800" cy="1790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Utiliza las estructuras de repetición adecuadas, según la funcionalidad requerida</a:t>
            </a:r>
            <a:r>
              <a:rPr lang="es-MX" sz="4000" b="0" dirty="0" smtClean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.</a:t>
            </a:r>
            <a:endParaRPr lang="es-MX" sz="4000" b="0" dirty="0">
              <a:latin typeface="Arial Narrow" panose="020B0606020202030204" pitchFamily="34" charset="0"/>
            </a:endParaRPr>
          </a:p>
          <a:p>
            <a:pPr marL="457200" lvl="0" indent="-279400" algn="just">
              <a:lnSpc>
                <a:spcPct val="90000"/>
              </a:lnSpc>
              <a:spcBef>
                <a:spcPts val="1000"/>
              </a:spcBef>
              <a:buSzPts val="2800"/>
            </a:pPr>
            <a:endParaRPr lang="es-MX" sz="40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="" xmlns:a16="http://schemas.microsoft.com/office/drawing/2014/main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 smtClean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832850" y="3521075"/>
            <a:ext cx="10058400" cy="678134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dirty="0"/>
              <a:t>Las </a:t>
            </a:r>
            <a:r>
              <a:rPr lang="es-MX" sz="3200" dirty="0" smtClean="0"/>
              <a:t>sentencias de</a:t>
            </a:r>
            <a:r>
              <a:rPr lang="es-MX" sz="3200" dirty="0"/>
              <a:t> </a:t>
            </a:r>
            <a:r>
              <a:rPr lang="es-MX" sz="3200" b="1" dirty="0">
                <a:solidFill>
                  <a:srgbClr val="C00000"/>
                </a:solidFill>
              </a:rPr>
              <a:t>repetición</a:t>
            </a:r>
            <a:r>
              <a:rPr lang="es-MX" sz="3200" dirty="0"/>
              <a:t> son </a:t>
            </a:r>
            <a:r>
              <a:rPr lang="es-MX" sz="3200" dirty="0" smtClean="0"/>
              <a:t>denominadas estructuras </a:t>
            </a:r>
            <a:r>
              <a:rPr lang="es-MX" sz="3200" dirty="0"/>
              <a:t>cíclicas, iterativas o de bucles. </a:t>
            </a:r>
            <a:endParaRPr lang="es-MX" sz="3200" dirty="0" smtClean="0"/>
          </a:p>
          <a:p>
            <a:pPr marL="12700" lvl="0" algn="just">
              <a:spcBef>
                <a:spcPts val="720"/>
              </a:spcBef>
            </a:pPr>
            <a:endParaRPr lang="es-MX" sz="3200" dirty="0"/>
          </a:p>
          <a:p>
            <a:pPr marL="12700" lvl="0" algn="just">
              <a:spcBef>
                <a:spcPts val="720"/>
              </a:spcBef>
            </a:pPr>
            <a:r>
              <a:rPr lang="es-MX" sz="3200" dirty="0" smtClean="0"/>
              <a:t>Estas sentencias permiten </a:t>
            </a:r>
            <a:r>
              <a:rPr lang="es-MX" sz="3200" dirty="0"/>
              <a:t>ejecutar </a:t>
            </a:r>
            <a:r>
              <a:rPr lang="es-MX" sz="3200" dirty="0" smtClean="0"/>
              <a:t>la o las instrucciones las n veces que se indican, siempre que la condición sea verdadera.</a:t>
            </a:r>
          </a:p>
          <a:p>
            <a:pPr marL="12700" lvl="0" algn="just">
              <a:spcBef>
                <a:spcPts val="720"/>
              </a:spcBef>
            </a:pPr>
            <a:endParaRPr lang="es-MX" sz="3200" dirty="0" smtClean="0"/>
          </a:p>
          <a:p>
            <a:pPr marL="12700" lvl="0" algn="just">
              <a:spcBef>
                <a:spcPts val="720"/>
              </a:spcBef>
            </a:pPr>
            <a:r>
              <a:rPr lang="es-MX" sz="3200" b="1" dirty="0" smtClean="0">
                <a:solidFill>
                  <a:srgbClr val="0070C0"/>
                </a:solidFill>
              </a:rPr>
              <a:t>Ejemplos:</a:t>
            </a:r>
          </a:p>
          <a:p>
            <a:pPr marL="469900" lvl="0" indent="-20638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200" dirty="0"/>
              <a:t>	</a:t>
            </a:r>
            <a:r>
              <a:rPr lang="es-MX" sz="3200" dirty="0" smtClean="0"/>
              <a:t>Mientras</a:t>
            </a:r>
          </a:p>
          <a:p>
            <a:pPr marL="469900" lvl="0" indent="-20638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200" dirty="0"/>
              <a:t>	</a:t>
            </a:r>
            <a:r>
              <a:rPr lang="es-MX" sz="3200" dirty="0" smtClean="0"/>
              <a:t>Para</a:t>
            </a:r>
          </a:p>
          <a:p>
            <a:pPr marL="469900" lvl="0" indent="-20638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200" dirty="0"/>
              <a:t>	</a:t>
            </a:r>
            <a:r>
              <a:rPr lang="es-MX" sz="3200" dirty="0" smtClean="0"/>
              <a:t>Repetir</a:t>
            </a:r>
            <a:endParaRPr lang="es-MX" sz="3200" dirty="0" smtClean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Sentencias de Repetición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3978275"/>
            <a:ext cx="693705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746250" y="2553278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b="1" dirty="0" smtClean="0">
                <a:solidFill>
                  <a:srgbClr val="0070C0"/>
                </a:solidFill>
              </a:rPr>
              <a:t>Sentencia Mientras</a:t>
            </a:r>
            <a:endParaRPr lang="es-MX" sz="3600" b="1" dirty="0">
              <a:solidFill>
                <a:srgbClr val="0070C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Sentencias de Repetición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2127250" y="3304929"/>
            <a:ext cx="1653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>
                <a:solidFill>
                  <a:srgbClr val="000000"/>
                </a:solidFill>
              </a:rPr>
              <a:t>Esta estructura permite que un conjunto de instrucciones se repitan mientras una condición sea verdadera. </a:t>
            </a:r>
            <a:endParaRPr lang="es-MX" sz="3200" dirty="0"/>
          </a:p>
          <a:p>
            <a:pPr algn="just"/>
            <a:r>
              <a:rPr lang="es-MX" sz="3200" dirty="0"/>
              <a:t/>
            </a:r>
            <a:br>
              <a:rPr lang="es-MX" sz="3200" dirty="0"/>
            </a:br>
            <a:r>
              <a:rPr lang="es-MX" sz="3200" dirty="0">
                <a:solidFill>
                  <a:srgbClr val="000000"/>
                </a:solidFill>
              </a:rPr>
              <a:t>La condición se encuentra al comienzo del ciclo, por lo tanto si la primera vez no se cumple el ciclo no se </a:t>
            </a:r>
            <a:r>
              <a:rPr lang="es-MX" sz="3200" dirty="0" smtClean="0">
                <a:solidFill>
                  <a:srgbClr val="000000"/>
                </a:solidFill>
              </a:rPr>
              <a:t>ejecutará</a:t>
            </a:r>
            <a:r>
              <a:rPr lang="es-MX" sz="3200" dirty="0">
                <a:solidFill>
                  <a:srgbClr val="000000"/>
                </a:solidFill>
              </a:rPr>
              <a:t> </a:t>
            </a:r>
            <a:r>
              <a:rPr lang="es-MX" sz="3200" dirty="0" smtClean="0">
                <a:solidFill>
                  <a:srgbClr val="000000"/>
                </a:solidFill>
              </a:rPr>
              <a:t>y continuará en la instrucción siguiente.</a:t>
            </a:r>
            <a:endParaRPr lang="en-US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26" y="6158681"/>
            <a:ext cx="5659546" cy="322979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050" y="6158680"/>
            <a:ext cx="3888934" cy="322979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1050" y="6154427"/>
            <a:ext cx="2463600" cy="32848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89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746250" y="2553278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b="1" dirty="0" smtClean="0">
                <a:solidFill>
                  <a:srgbClr val="0070C0"/>
                </a:solidFill>
              </a:rPr>
              <a:t>Ejemplo Sentencia Mientras</a:t>
            </a:r>
            <a:endParaRPr lang="es-MX" sz="3600" b="1" dirty="0">
              <a:solidFill>
                <a:srgbClr val="0070C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Sentencias de Repetición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2127250" y="3304929"/>
            <a:ext cx="1653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0000"/>
                </a:solidFill>
              </a:rPr>
              <a:t>1. Ingresar cinco números y sumarlos. Mostrar suma.</a:t>
            </a:r>
            <a:endParaRPr lang="en-US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72" y="4206875"/>
            <a:ext cx="974218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746250" y="2553278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b="1" dirty="0" smtClean="0">
                <a:solidFill>
                  <a:srgbClr val="0070C0"/>
                </a:solidFill>
              </a:rPr>
              <a:t>Ejercicios en clases</a:t>
            </a:r>
            <a:endParaRPr lang="es-MX" sz="3600" b="1" dirty="0">
              <a:solidFill>
                <a:srgbClr val="0070C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Sentencias de Repetición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2127250" y="3304929"/>
            <a:ext cx="1653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s-MX" sz="4000" dirty="0" smtClean="0">
                <a:solidFill>
                  <a:srgbClr val="000000"/>
                </a:solidFill>
              </a:rPr>
              <a:t>Ingresar cinco números positivos y sumarlos. Mostrar suma.</a:t>
            </a:r>
          </a:p>
          <a:p>
            <a:pPr marL="514350" indent="-514350" algn="just">
              <a:buAutoNum type="arabicPeriod"/>
            </a:pPr>
            <a:r>
              <a:rPr lang="es-MX" sz="4000" dirty="0" smtClean="0">
                <a:solidFill>
                  <a:srgbClr val="000000"/>
                </a:solidFill>
              </a:rPr>
              <a:t>Sumar los primeros 50 números positivos. Mostrar resultado</a:t>
            </a:r>
            <a:endParaRPr lang="en-US" sz="4000" dirty="0"/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711145" y="5435400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b="1" dirty="0" smtClean="0">
                <a:solidFill>
                  <a:srgbClr val="C00000"/>
                </a:solidFill>
              </a:rPr>
              <a:t>Comparte los resultados con tus compañeros</a:t>
            </a:r>
            <a:endParaRPr lang="es-MX" sz="3600" b="1" dirty="0">
              <a:solidFill>
                <a:srgbClr val="C0000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64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746250" y="2553278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b="1" dirty="0" smtClean="0">
                <a:solidFill>
                  <a:srgbClr val="0070C0"/>
                </a:solidFill>
              </a:rPr>
              <a:t>Sentencia Para</a:t>
            </a:r>
            <a:endParaRPr lang="es-MX" sz="3600" b="1" dirty="0">
              <a:solidFill>
                <a:srgbClr val="0070C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Sentencias de Repetición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2127250" y="3304929"/>
            <a:ext cx="1653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/>
              <a:t>Esta estructura se utiliza cuando se conoce </a:t>
            </a:r>
            <a:r>
              <a:rPr lang="es-MX" sz="3200" dirty="0" smtClean="0"/>
              <a:t>la </a:t>
            </a:r>
            <a:r>
              <a:rPr lang="es-MX" sz="3200" dirty="0"/>
              <a:t>cantidad de veces que se deben repetir </a:t>
            </a:r>
            <a:r>
              <a:rPr lang="es-MX" sz="3200" dirty="0" smtClean="0"/>
              <a:t>la o las </a:t>
            </a:r>
            <a:r>
              <a:rPr lang="es-MX" sz="3200" dirty="0"/>
              <a:t>instrucciones </a:t>
            </a:r>
            <a:r>
              <a:rPr lang="es-MX" sz="3200" dirty="0" smtClean="0"/>
              <a:t>contenidas en el </a:t>
            </a:r>
            <a:r>
              <a:rPr lang="es-MX" sz="3200" dirty="0"/>
              <a:t>ciclo. </a:t>
            </a:r>
            <a:r>
              <a:rPr lang="es-MX" sz="3200" dirty="0" smtClean="0"/>
              <a:t>Además, se incrementa o </a:t>
            </a:r>
            <a:r>
              <a:rPr lang="es-MX" sz="3200" dirty="0" err="1" smtClean="0"/>
              <a:t>decrementa</a:t>
            </a:r>
            <a:r>
              <a:rPr lang="es-MX" sz="3200" dirty="0" smtClean="0"/>
              <a:t> automáticamente.</a:t>
            </a:r>
          </a:p>
          <a:p>
            <a:pPr algn="just"/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5007019"/>
            <a:ext cx="6612647" cy="337441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189" y="5053027"/>
            <a:ext cx="4670661" cy="250664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0" y="5007019"/>
            <a:ext cx="2133600" cy="299611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323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746250" y="2553278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b="1" dirty="0" smtClean="0">
                <a:solidFill>
                  <a:srgbClr val="0070C0"/>
                </a:solidFill>
              </a:rPr>
              <a:t>Ejemplo Sentencia Para</a:t>
            </a:r>
            <a:endParaRPr lang="es-MX" sz="3600" b="1" dirty="0">
              <a:solidFill>
                <a:srgbClr val="0070C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Sentencias de Repetición</a:t>
            </a:r>
            <a:endParaRPr lang="es-CL" kern="0" dirty="0"/>
          </a:p>
        </p:txBody>
      </p:sp>
      <p:sp>
        <p:nvSpPr>
          <p:cNvPr id="4" name="Rectángulo 3"/>
          <p:cNvSpPr/>
          <p:nvPr/>
        </p:nvSpPr>
        <p:spPr>
          <a:xfrm>
            <a:off x="2127250" y="3304929"/>
            <a:ext cx="1653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0000"/>
                </a:solidFill>
              </a:rPr>
              <a:t>1. Ingresar un número positivo entre 3 y 6. Calcule su factorial. Mostrar resultado.</a:t>
            </a:r>
            <a:endParaRPr lang="en-US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37" y="4206875"/>
            <a:ext cx="104084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F508B3-C366-428B-8B81-A247CFD1DAAA}"/>
</file>

<file path=customXml/itemProps2.xml><?xml version="1.0" encoding="utf-8"?>
<ds:datastoreItem xmlns:ds="http://schemas.openxmlformats.org/officeDocument/2006/customXml" ds:itemID="{B47A3DC4-FEFE-4183-BCA4-6B1C08B1C040}"/>
</file>

<file path=customXml/itemProps3.xml><?xml version="1.0" encoding="utf-8"?>
<ds:datastoreItem xmlns:ds="http://schemas.openxmlformats.org/officeDocument/2006/customXml" ds:itemID="{3B2B52BE-D850-458A-8541-5BFABA7559C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18752</TotalTime>
  <Words>337</Words>
  <Application>Microsoft Office PowerPoint</Application>
  <PresentationFormat>Personalizado</PresentationFormat>
  <Paragraphs>75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Consolas</vt:lpstr>
      <vt:lpstr>Montserrat-Light</vt:lpstr>
      <vt:lpstr>Office Theme</vt:lpstr>
      <vt:lpstr>Presentación de PowerPoint</vt:lpstr>
      <vt:lpstr>Experiencia de Aprendizaje N° 1 Clase N°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Cuenta Microsoft</cp:lastModifiedBy>
  <cp:revision>94</cp:revision>
  <dcterms:created xsi:type="dcterms:W3CDTF">2021-04-02T01:36:00Z</dcterms:created>
  <dcterms:modified xsi:type="dcterms:W3CDTF">2021-12-14T23:59:37Z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