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76" r:id="rId3"/>
    <p:sldId id="296" r:id="rId4"/>
    <p:sldId id="294" r:id="rId5"/>
    <p:sldId id="306" r:id="rId6"/>
    <p:sldId id="307" r:id="rId7"/>
    <p:sldId id="295" r:id="rId8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9"/>
  </p:normalViewPr>
  <p:slideViewPr>
    <p:cSldViewPr>
      <p:cViewPr varScale="1">
        <p:scale>
          <a:sx n="31" d="100"/>
          <a:sy n="31" d="100"/>
        </p:scale>
        <p:origin x="48" y="23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24-12-2021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24-12-2021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56850" y="8626475"/>
            <a:ext cx="428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en Clases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3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1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Utilizar los ciclos de repetición para dar solución a los casos planteados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84827" y="4305144"/>
            <a:ext cx="17830800" cy="197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70C0"/>
                </a:solidFill>
                <a:ea typeface="Noto Sans Symbols"/>
                <a:cs typeface="Noto Sans Symbols"/>
              </a:rPr>
              <a:t>Programa las estructuras de repetición que permitan reutilizar código dando solución a la funcionalidad requerida</a:t>
            </a:r>
            <a:endParaRPr lang="es-MX" sz="32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08050" y="2378075"/>
            <a:ext cx="18208325" cy="1442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Ejercicios</a:t>
            </a:r>
            <a:r>
              <a:rPr lang="es-MX" sz="3600" b="1" dirty="0" smtClean="0">
                <a:solidFill>
                  <a:srgbClr val="0070C0"/>
                </a:solidFill>
              </a:rPr>
              <a:t>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0" y="4573099"/>
            <a:ext cx="7696200" cy="56104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0" y="3073066"/>
            <a:ext cx="7696200" cy="155723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08050" y="3853703"/>
            <a:ext cx="1005205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Una empresa de transporte requiere automatizar sus procesos de cálculo para poder cobrar por la cantidad de paquetes que trae un cliente. Para calcular el valor total a cobrar y catalogarlo para envío, requiere preguntar el peso de cada bulto y determinar el total según lo siguiente: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Imagen 11"/>
          <p:cNvPicPr/>
          <p:nvPr/>
        </p:nvPicPr>
        <p:blipFill>
          <a:blip r:embed="rId4"/>
          <a:stretch>
            <a:fillRect/>
          </a:stretch>
        </p:blipFill>
        <p:spPr>
          <a:xfrm>
            <a:off x="887845" y="5478961"/>
            <a:ext cx="2458605" cy="11663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346450" y="5802443"/>
            <a:ext cx="7613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Desarrolle un programa en Python, que permita determinar el total a pagar por la cantidad de bultos que trae el cliente.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13" y="6884104"/>
            <a:ext cx="7210137" cy="44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Ejercicios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0" y="2987674"/>
            <a:ext cx="7620000" cy="121077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4130674"/>
            <a:ext cx="7620000" cy="467710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49" y="2987674"/>
            <a:ext cx="9512595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Ejercicios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2378075"/>
            <a:ext cx="13058775" cy="50387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89" y="7416800"/>
            <a:ext cx="9362943" cy="37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D51A56-FF20-4F73-B8FB-85618E5602B2}"/>
</file>

<file path=customXml/itemProps2.xml><?xml version="1.0" encoding="utf-8"?>
<ds:datastoreItem xmlns:ds="http://schemas.openxmlformats.org/officeDocument/2006/customXml" ds:itemID="{BAFD083A-18C7-47EB-943B-3278565361FC}"/>
</file>

<file path=customXml/itemProps3.xml><?xml version="1.0" encoding="utf-8"?>
<ds:datastoreItem xmlns:ds="http://schemas.openxmlformats.org/officeDocument/2006/customXml" ds:itemID="{AD3AC51E-0B96-451A-8CA0-667578EAC7A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18956</TotalTime>
  <Words>158</Words>
  <Application>Microsoft Office PowerPoint</Application>
  <PresentationFormat>Personalizado</PresentationFormat>
  <Paragraphs>24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3 Clase N°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129</cp:revision>
  <dcterms:created xsi:type="dcterms:W3CDTF">2021-04-02T01:36:00Z</dcterms:created>
  <dcterms:modified xsi:type="dcterms:W3CDTF">2021-12-24T20:12:43Z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