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7" r:id="rId2"/>
    <p:sldId id="276" r:id="rId3"/>
    <p:sldId id="296" r:id="rId4"/>
    <p:sldId id="294" r:id="rId5"/>
    <p:sldId id="302" r:id="rId6"/>
    <p:sldId id="295" r:id="rId7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9"/>
  </p:normalViewPr>
  <p:slideViewPr>
    <p:cSldViewPr>
      <p:cViewPr varScale="1">
        <p:scale>
          <a:sx n="31" d="100"/>
          <a:sy n="31" d="100"/>
        </p:scale>
        <p:origin x="48" y="23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24-12-2021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24-12-2021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/>
        </p:nvSpPr>
        <p:spPr>
          <a:xfrm>
            <a:off x="9050997" y="8097323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56850" y="8626475"/>
            <a:ext cx="4284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 smtClean="0">
                <a:solidFill>
                  <a:schemeClr val="bg1"/>
                </a:solidFill>
              </a:rPr>
              <a:t>Ejercicios en Clases</a:t>
            </a:r>
            <a:endParaRPr lang="es-CL" sz="4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N° 3</a:t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3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432050" y="3597275"/>
            <a:ext cx="14935200" cy="13234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dirty="0" smtClean="0"/>
              <a:t>Resolver las ejercicios propuestos utilizando listas aplicando diversas operaciones, para dar respuesta a los casos dados.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Objetivo de la Actividad</a:t>
            </a:r>
            <a:endParaRPr lang="es-CL" kern="0" dirty="0"/>
          </a:p>
        </p:txBody>
      </p:sp>
    </p:spTree>
    <p:extLst>
      <p:ext uri="{BB962C8B-B14F-4D97-AF65-F5344CB8AC3E}">
        <p14:creationId xmlns:p14="http://schemas.microsoft.com/office/powerpoint/2010/main" val="7433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1517650" y="2454275"/>
            <a:ext cx="16992600" cy="7073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3600" b="1" dirty="0" smtClean="0">
                <a:solidFill>
                  <a:srgbClr val="0070C0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3600" dirty="0" smtClean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MX" sz="3600" b="1" dirty="0" smtClean="0">
              <a:solidFill>
                <a:srgbClr val="0070C0"/>
              </a:solidFill>
            </a:endParaRP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Ejercicio 1:</a:t>
            </a:r>
          </a:p>
          <a:p>
            <a:pPr algn="just"/>
            <a:r>
              <a:rPr lang="es-MX" sz="3600" dirty="0" smtClean="0"/>
              <a:t>Ingrese un número por teclado </a:t>
            </a:r>
            <a:r>
              <a:rPr lang="es-MX" sz="3600" dirty="0"/>
              <a:t>y </a:t>
            </a:r>
            <a:r>
              <a:rPr lang="es-MX" sz="3600" dirty="0" smtClean="0"/>
              <a:t>guarde en </a:t>
            </a:r>
            <a:r>
              <a:rPr lang="es-MX" sz="3600" dirty="0"/>
              <a:t>una lista su tabla de multiplicar hasta el 10. </a:t>
            </a:r>
            <a:endParaRPr lang="es-MX" sz="3600" dirty="0" smtClean="0"/>
          </a:p>
          <a:p>
            <a:pPr algn="just"/>
            <a:r>
              <a:rPr lang="es-MX" sz="3600" dirty="0" smtClean="0"/>
              <a:t>Ejemplo, si ingresa el número 3, la lista debe contener: 3, 6, 9, 12, 15, 18, 21, 24, 27, 30</a:t>
            </a:r>
            <a:endParaRPr lang="es-MX" sz="3600" dirty="0"/>
          </a:p>
          <a:p>
            <a:pPr algn="just"/>
            <a:r>
              <a:rPr lang="es-MX" sz="3600" dirty="0"/>
              <a:t/>
            </a:r>
            <a:br>
              <a:rPr lang="es-MX" sz="3600" dirty="0"/>
            </a:br>
            <a:r>
              <a:rPr lang="es-MX" sz="3600" b="1" dirty="0" smtClean="0">
                <a:solidFill>
                  <a:srgbClr val="0070C0"/>
                </a:solidFill>
              </a:rPr>
              <a:t>Ejercicio 2:</a:t>
            </a:r>
          </a:p>
          <a:p>
            <a:pPr algn="just"/>
            <a:r>
              <a:rPr lang="es-MX" sz="3600" dirty="0"/>
              <a:t>Ingrese </a:t>
            </a:r>
            <a:r>
              <a:rPr lang="es-MX" sz="3600" dirty="0" smtClean="0"/>
              <a:t>números enteros a una lista. Al ingresar un cero se detiene, debe mostrar los elementos de ésta en forma ordenada ascendente</a:t>
            </a:r>
            <a:r>
              <a:rPr lang="es-MX" dirty="0" smtClean="0"/>
              <a:t>.</a:t>
            </a:r>
          </a:p>
          <a:p>
            <a:pPr algn="just"/>
            <a:endParaRPr lang="es-MX" sz="2400" dirty="0"/>
          </a:p>
          <a:p>
            <a:pPr algn="just"/>
            <a:r>
              <a:rPr lang="es-MX" sz="3600" b="1" dirty="0">
                <a:solidFill>
                  <a:srgbClr val="0070C0"/>
                </a:solidFill>
              </a:rPr>
              <a:t>Ejercicio </a:t>
            </a:r>
            <a:r>
              <a:rPr lang="es-MX" sz="3600" b="1" dirty="0" smtClean="0">
                <a:solidFill>
                  <a:srgbClr val="0070C0"/>
                </a:solidFill>
              </a:rPr>
              <a:t>3:</a:t>
            </a:r>
            <a:endParaRPr lang="es-MX" sz="3600" b="1" dirty="0">
              <a:solidFill>
                <a:srgbClr val="0070C0"/>
              </a:solidFill>
            </a:endParaRPr>
          </a:p>
          <a:p>
            <a:pPr algn="just"/>
            <a:r>
              <a:rPr lang="es-MX" sz="3600" dirty="0" smtClean="0"/>
              <a:t>Ingresar 10 números a una lista, luego muestre la suma y promedio de los elementos.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1898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2" name="Rectángulo 1"/>
          <p:cNvSpPr/>
          <p:nvPr/>
        </p:nvSpPr>
        <p:spPr>
          <a:xfrm>
            <a:off x="1316045" y="2388936"/>
            <a:ext cx="17181332" cy="66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Ejercicio 4:</a:t>
            </a:r>
            <a:endParaRPr lang="es-MX" sz="3600" b="1" dirty="0">
              <a:solidFill>
                <a:srgbClr val="0070C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320336" y="2971152"/>
            <a:ext cx="176160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Escriba </a:t>
            </a:r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</a:rPr>
              <a:t>un programa que permita almacenar 3 nombres solicitados por pantalla en una lista, luego el sistema </a:t>
            </a:r>
            <a:r>
              <a:rPr lang="es-MX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debe </a:t>
            </a:r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</a:rPr>
              <a:t>mostrar </a:t>
            </a:r>
            <a:r>
              <a:rPr lang="es-MX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por pantalla el </a:t>
            </a:r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</a:rPr>
              <a:t>nombre que tenga mayor cantidad de </a:t>
            </a:r>
            <a:r>
              <a:rPr lang="es-MX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caracteres.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16045" y="4905053"/>
            <a:ext cx="17181332" cy="66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Ejercicio 5:</a:t>
            </a:r>
            <a:endParaRPr lang="es-MX" sz="3600" b="1" dirty="0">
              <a:solidFill>
                <a:srgbClr val="0070C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348997" y="6906109"/>
            <a:ext cx="17181332" cy="66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Ejercicio 6:</a:t>
            </a:r>
            <a:endParaRPr lang="es-MX" sz="3600" b="1" dirty="0">
              <a:solidFill>
                <a:srgbClr val="0070C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320336" y="7569111"/>
            <a:ext cx="175666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Cree </a:t>
            </a:r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</a:rPr>
              <a:t>una lista </a:t>
            </a:r>
            <a:r>
              <a:rPr lang="es-MX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para almacenar nombres. El proceso se realiza preguntando si desea seguir ingresando. Si la respuesta es NO, se detiene el proceso.</a:t>
            </a:r>
          </a:p>
          <a:p>
            <a:pPr algn="just"/>
            <a:r>
              <a:rPr lang="es-MX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Luego, elimine </a:t>
            </a:r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</a:rPr>
              <a:t>el nombre con la menor cantidad de caracteres. </a:t>
            </a:r>
            <a:endParaRPr lang="en-US" sz="3600" dirty="0"/>
          </a:p>
        </p:txBody>
      </p:sp>
      <p:sp>
        <p:nvSpPr>
          <p:cNvPr id="8" name="Rectángulo 7"/>
          <p:cNvSpPr/>
          <p:nvPr/>
        </p:nvSpPr>
        <p:spPr>
          <a:xfrm>
            <a:off x="1313814" y="5478966"/>
            <a:ext cx="175849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Cree </a:t>
            </a:r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</a:rPr>
              <a:t>2 listas, en las cuales se </a:t>
            </a:r>
            <a:r>
              <a:rPr lang="es-MX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guardarán </a:t>
            </a:r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</a:rPr>
              <a:t>3 nombres y 3 apellidos (1 lista para nombres y una 1 lista para apellidos</a:t>
            </a:r>
            <a:r>
              <a:rPr lang="es-MX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). El </a:t>
            </a:r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</a:rPr>
              <a:t>sistema deberá mostrar de forma ordenada los nombres y apellidos. </a:t>
            </a:r>
          </a:p>
        </p:txBody>
      </p:sp>
    </p:spTree>
    <p:extLst>
      <p:ext uri="{BB962C8B-B14F-4D97-AF65-F5344CB8AC3E}">
        <p14:creationId xmlns:p14="http://schemas.microsoft.com/office/powerpoint/2010/main" val="33869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13423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71F8D6-D8FF-466C-8C80-72665C42405F}"/>
</file>

<file path=customXml/itemProps2.xml><?xml version="1.0" encoding="utf-8"?>
<ds:datastoreItem xmlns:ds="http://schemas.openxmlformats.org/officeDocument/2006/customXml" ds:itemID="{6ABFC259-32E0-4604-AA87-3C109A1332FB}"/>
</file>

<file path=customXml/itemProps3.xml><?xml version="1.0" encoding="utf-8"?>
<ds:datastoreItem xmlns:ds="http://schemas.openxmlformats.org/officeDocument/2006/customXml" ds:itemID="{78515AC6-758C-41BF-9735-F89A43B779D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19137</TotalTime>
  <Words>239</Words>
  <Application>Microsoft Office PowerPoint</Application>
  <PresentationFormat>Personalizado</PresentationFormat>
  <Paragraphs>32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Montserrat-Light</vt:lpstr>
      <vt:lpstr>Noto Sans Symbols</vt:lpstr>
      <vt:lpstr>Office Theme</vt:lpstr>
      <vt:lpstr>Presentación de PowerPoint</vt:lpstr>
      <vt:lpstr>Experiencia de Aprendizaje N° 3 Clase N° 3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HP</cp:lastModifiedBy>
  <cp:revision>144</cp:revision>
  <dcterms:created xsi:type="dcterms:W3CDTF">2021-04-02T01:36:00Z</dcterms:created>
  <dcterms:modified xsi:type="dcterms:W3CDTF">2021-12-24T21:33:48Z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