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276" r:id="rId3"/>
    <p:sldId id="272" r:id="rId4"/>
    <p:sldId id="274" r:id="rId5"/>
    <p:sldId id="286" r:id="rId6"/>
    <p:sldId id="288" r:id="rId7"/>
    <p:sldId id="285" r:id="rId8"/>
    <p:sldId id="291" r:id="rId9"/>
    <p:sldId id="290" r:id="rId10"/>
    <p:sldId id="289" r:id="rId11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DE1"/>
    <a:srgbClr val="00A9D8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43" d="100"/>
          <a:sy n="43" d="100"/>
        </p:scale>
        <p:origin x="93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14-12-2021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14-12-2021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xmlns="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xmlns="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xmlns="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xmlns="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xmlns="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xmlns="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xmlns="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xmlns="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xmlns="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xmlns="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xmlns="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xmlns="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xmlns="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xmlns="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xmlns="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xmlns="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xmlns="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xmlns="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xmlns="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xmlns="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xmlns="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xmlns="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xmlns="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xmlns="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xmlns="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xmlns="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xmlns="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xmlns="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xmlns="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xmlns="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xmlns="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xmlns="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xmlns="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xmlns="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xmlns="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xmlns="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xmlns="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xmlns="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xmlns="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xmlns="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xmlns="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xmlns="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xmlns="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xmlns="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xmlns="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xmlns="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xmlns="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36860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922AFCB8-239F-634B-87EE-F69D82B39952}"/>
              </a:ext>
            </a:extLst>
          </p:cNvPr>
          <p:cNvSpPr/>
          <p:nvPr/>
        </p:nvSpPr>
        <p:spPr>
          <a:xfrm>
            <a:off x="8604250" y="8093075"/>
            <a:ext cx="74676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137650" y="8590532"/>
            <a:ext cx="641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Introducción a los Algoritmos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830997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Bienvenida al Curso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83829"/>
              </p:ext>
            </p:extLst>
          </p:nvPr>
        </p:nvGraphicFramePr>
        <p:xfrm>
          <a:off x="2127250" y="2378075"/>
          <a:ext cx="16306800" cy="739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787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0549">
                <a:tc gridSpan="2">
                  <a:txBody>
                    <a:bodyPr/>
                    <a:lstStyle/>
                    <a:p>
                      <a:pPr algn="ctr"/>
                      <a:endParaRPr lang="es-CL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4326"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Nombre de la Asignatura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600" dirty="0" smtClean="0"/>
                        <a:t>Programación de Algoritmos</a:t>
                      </a:r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549"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Sigla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600" dirty="0" smtClean="0"/>
                        <a:t>PGY1121</a:t>
                      </a:r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94326"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Horas Semestrales</a:t>
                      </a:r>
                      <a:r>
                        <a:rPr lang="es-CL" sz="3600" b="1" baseline="0" dirty="0" smtClean="0"/>
                        <a:t> Totales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600" dirty="0" smtClean="0"/>
                        <a:t>90 h</a:t>
                      </a:r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549"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Créditos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600" dirty="0" smtClean="0"/>
                        <a:t>10</a:t>
                      </a:r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549"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Sala de clases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600" dirty="0" smtClean="0"/>
                        <a:t>Laboratorio de PC</a:t>
                      </a:r>
                      <a:r>
                        <a:rPr lang="es-CL" sz="3600" baseline="0" dirty="0" smtClean="0"/>
                        <a:t> Avanzado</a:t>
                      </a:r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60549"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Horario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0" y="1235075"/>
            <a:ext cx="5327650" cy="615553"/>
          </a:xfrm>
        </p:spPr>
        <p:txBody>
          <a:bodyPr/>
          <a:lstStyle/>
          <a:p>
            <a:pPr algn="l"/>
            <a:r>
              <a:rPr lang="es-CL" sz="4000" dirty="0" smtClean="0"/>
              <a:t>Información General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7194551" y="3119001"/>
            <a:ext cx="11582400" cy="187743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r>
              <a:rPr lang="es-CL" sz="3200" b="1" dirty="0" smtClean="0">
                <a:solidFill>
                  <a:srgbClr val="307D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Competencias de Especialidad</a:t>
            </a:r>
            <a:r>
              <a:rPr lang="en-US" sz="3200" b="1" dirty="0" smtClean="0">
                <a:solidFill>
                  <a:srgbClr val="307D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b="1" dirty="0">
              <a:solidFill>
                <a:srgbClr val="307D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Construir programas y rutinas de variada complejidad para dar solución a requerimientos de la organización, acordes a tecnologías de mercado y utilizando buenas prácticas de codificación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32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3868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4400" kern="0" dirty="0" smtClean="0"/>
              <a:t>Competencias de Especialidad - Empleabilidad</a:t>
            </a:r>
            <a:endParaRPr lang="es-CL" sz="4400" kern="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9" r="51919"/>
          <a:stretch/>
        </p:blipFill>
        <p:spPr>
          <a:xfrm>
            <a:off x="450850" y="2239579"/>
            <a:ext cx="5949950" cy="8991600"/>
          </a:xfrm>
          <a:prstGeom prst="rect">
            <a:avLst/>
          </a:prstGeom>
        </p:spPr>
      </p:pic>
      <p:sp>
        <p:nvSpPr>
          <p:cNvPr id="11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7194551" y="6340331"/>
            <a:ext cx="11582400" cy="187743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r>
              <a:rPr lang="es-ES" sz="3200" b="1" dirty="0" smtClean="0">
                <a:solidFill>
                  <a:srgbClr val="307D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</a:t>
            </a:r>
            <a:r>
              <a:rPr lang="es-ES" sz="3200" b="1" dirty="0">
                <a:solidFill>
                  <a:srgbClr val="307D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Empleabilidad</a:t>
            </a: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Capacidad de Resolución de Problemas N1: Identificar y analizar un problema para generar alternativas de solución, aplicando los </a:t>
            </a:r>
            <a:r>
              <a:rPr lang="es-ES" sz="2800">
                <a:latin typeface="Arial" panose="020B0604020202020204" pitchFamily="34" charset="0"/>
                <a:cs typeface="Arial" panose="020B0604020202020204" pitchFamily="34" charset="0"/>
              </a:rPr>
              <a:t>métodos </a:t>
            </a:r>
            <a:r>
              <a:rPr lang="es-ES" sz="2800" smtClean="0">
                <a:latin typeface="Arial" panose="020B0604020202020204" pitchFamily="34" charset="0"/>
                <a:cs typeface="Arial" panose="020B0604020202020204" pitchFamily="34" charset="0"/>
              </a:rPr>
              <a:t>aprendidos.</a:t>
            </a:r>
            <a:endParaRPr lang="es-MX" sz="28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xmlns="" id="{9960FC2D-3887-1646-A0CD-D2FB86584638}"/>
              </a:ext>
            </a:extLst>
          </p:cNvPr>
          <p:cNvSpPr txBox="1"/>
          <p:nvPr/>
        </p:nvSpPr>
        <p:spPr>
          <a:xfrm>
            <a:off x="7994650" y="4903681"/>
            <a:ext cx="11201400" cy="195771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ES" sz="4000" dirty="0">
                <a:solidFill>
                  <a:srgbClr val="307DE1"/>
                </a:solidFill>
              </a:rPr>
              <a:t>Desarrolla pensamiento lógico-analítico para la construcción de algoritmos para soportar los requerimientos. (N2)</a:t>
            </a:r>
            <a:endParaRPr lang="es-CL" sz="4000" dirty="0">
              <a:solidFill>
                <a:srgbClr val="307DE1"/>
              </a:solidFill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1582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Unidad de Competencia</a:t>
            </a:r>
            <a:endParaRPr lang="es-CL" kern="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8" r="12157"/>
          <a:stretch/>
        </p:blipFill>
        <p:spPr>
          <a:xfrm>
            <a:off x="450850" y="2835275"/>
            <a:ext cx="7138296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102108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Ruta de Aprendizaje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331" t="19792" r="26573" b="18750"/>
          <a:stretch/>
        </p:blipFill>
        <p:spPr>
          <a:xfrm>
            <a:off x="3651250" y="2231721"/>
            <a:ext cx="11887200" cy="91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Bibliografía</a:t>
            </a:r>
            <a:endParaRPr lang="es-CL" kern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6" y="3673475"/>
            <a:ext cx="4575090" cy="3886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50" y="2301875"/>
            <a:ext cx="15240000" cy="80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4093844" y="1235075"/>
            <a:ext cx="4144011" cy="830997"/>
          </a:xfrm>
        </p:spPr>
        <p:txBody>
          <a:bodyPr/>
          <a:lstStyle/>
          <a:p>
            <a:r>
              <a:rPr lang="es-CL" dirty="0" smtClean="0"/>
              <a:t>Software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L" dirty="0" smtClean="0"/>
              <a:t>PGY1121</a:t>
            </a:r>
            <a:endParaRPr lang="es-CL" dirty="0"/>
          </a:p>
        </p:txBody>
      </p:sp>
      <p:pic>
        <p:nvPicPr>
          <p:cNvPr id="1029" name="Picture 5" descr="https://lh5.googleusercontent.com/ydPg65pbXtDHkhcg0fTOAZFySzfu9kcObaP7N1Z7psTEeIJBcRWBdg1ePJdEyPdU48Z4kuiklJQXKUK01r55qv00QDeONjmVpqVM1u4F3zO6GLUz6VaNp7XVqzTgXrlN3X1dk9W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6184"/>
            <a:ext cx="6318250" cy="344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lh5.googleusercontent.com/MsPjZicKtn63e3Ztx2R3UwqH09phED2D81z_wqtVV6tLuKKz428kGrUjZfyu14OETWeVXkIyyMAgQ08eJmQXU-zc1os6rmuFEXEbiLv7XuaOSVQeDGXd9zlrS4d-0BgFWR0cHdZ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1" y="4359275"/>
            <a:ext cx="13750192" cy="481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67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xmlns="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556250" y="1235075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Preguntas</a:t>
            </a:r>
            <a:endParaRPr lang="es-CL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39" y="2454275"/>
            <a:ext cx="13918911" cy="76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8F7B74-798C-4211-B52A-A19BF6D7E57E}"/>
</file>

<file path=customXml/itemProps2.xml><?xml version="1.0" encoding="utf-8"?>
<ds:datastoreItem xmlns:ds="http://schemas.openxmlformats.org/officeDocument/2006/customXml" ds:itemID="{464341F8-69B3-4096-9AE4-6E297C7D9FB0}"/>
</file>

<file path=customXml/itemProps3.xml><?xml version="1.0" encoding="utf-8"?>
<ds:datastoreItem xmlns:ds="http://schemas.openxmlformats.org/officeDocument/2006/customXml" ds:itemID="{B1F47896-8A8A-444D-892A-4EBA86FC600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18755</TotalTime>
  <Words>146</Words>
  <Application>Microsoft Office PowerPoint</Application>
  <PresentationFormat>Personalizado</PresentationFormat>
  <Paragraphs>38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Consolas</vt:lpstr>
      <vt:lpstr>Montserrat-Light</vt:lpstr>
      <vt:lpstr>Office Theme</vt:lpstr>
      <vt:lpstr>Presentación de PowerPoint</vt:lpstr>
      <vt:lpstr>Bienvenida al Curso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Cuenta Microsoft</cp:lastModifiedBy>
  <cp:revision>84</cp:revision>
  <dcterms:created xsi:type="dcterms:W3CDTF">2021-04-02T01:36:00Z</dcterms:created>
  <dcterms:modified xsi:type="dcterms:W3CDTF">2021-12-14T23:43:36Z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