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2"/>
    </p:embeddedFont>
    <p:embeddedFont>
      <p:font typeface="Proxima Nova" panose="0200050603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59"/>
  </p:normalViewPr>
  <p:slideViewPr>
    <p:cSldViewPr snapToGrid="0">
      <p:cViewPr varScale="1">
        <p:scale>
          <a:sx n="139" d="100"/>
          <a:sy n="139" d="100"/>
        </p:scale>
        <p:origin x="176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e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5000">
              <a:schemeClr val="accent2">
                <a:lumMod val="64944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451007">
                    <a:schemeClr val="tx2">
                      <a:alpha val="40000"/>
                    </a:schemeClr>
                  </a:glow>
                </a:effectLst>
              </a:rPr>
              <a:t>Microsoft Pictures Presents</a:t>
            </a:r>
            <a:endParaRPr dirty="0">
              <a:effectLst>
                <a:glow rad="451007">
                  <a:schemeClr val="tx2">
                    <a:alpha val="40000"/>
                  </a:schemeClr>
                </a:glow>
              </a:effectLs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Invest in Profitable Film Projects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D4902-6B37-7949-A4AD-B1114D27BE96}"/>
              </a:ext>
            </a:extLst>
          </p:cNvPr>
          <p:cNvSpPr txBox="1"/>
          <p:nvPr/>
        </p:nvSpPr>
        <p:spPr>
          <a:xfrm>
            <a:off x="6252754" y="4467498"/>
            <a:ext cx="25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by Patrick Anastasio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Summary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371449"/>
            <a:ext cx="8520600" cy="1335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Analysis of industry data reveal opportunities for success and profitability through smart investment in: 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B7BEB-AD17-3D46-892E-FE2698C3C889}"/>
              </a:ext>
            </a:extLst>
          </p:cNvPr>
          <p:cNvSpPr txBox="1"/>
          <p:nvPr/>
        </p:nvSpPr>
        <p:spPr>
          <a:xfrm>
            <a:off x="311699" y="3090453"/>
            <a:ext cx="8744702" cy="2236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Popular and highly rated genres and story arcs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Attached names of buzzworthy directors and talent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 proven net profit in both domestic and worldwide markets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Reducing budgets to maximize net profits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CA0FB-25CD-AA49-B267-3826DCA86F98}"/>
              </a:ext>
            </a:extLst>
          </p:cNvPr>
          <p:cNvCxnSpPr/>
          <p:nvPr/>
        </p:nvCxnSpPr>
        <p:spPr>
          <a:xfrm>
            <a:off x="311700" y="1057454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Outline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671020" y="724200"/>
            <a:ext cx="2750604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Business Problem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Methods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Problem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05840"/>
            <a:ext cx="8520600" cy="386791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40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 hangingPunct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Movies are as much a business as an artform.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Many try to run a profitable production house... Most fail!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Great stories in popular genres</a:t>
            </a: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Attract top talent and direction</a:t>
            </a: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Reduce cost and maximize profit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Data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57874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Datasets from movie aggregation sites: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Movies by title, rating, audience votes, genres and synopsis key words, names of directors/writers/actors, and box office net profits from domestic and worldwide markets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4575-E87C-4B45-BB2D-00757FE183C3}"/>
              </a:ext>
            </a:extLst>
          </p:cNvPr>
          <p:cNvSpPr txBox="1"/>
          <p:nvPr/>
        </p:nvSpPr>
        <p:spPr>
          <a:xfrm>
            <a:off x="1078992" y="1704734"/>
            <a:ext cx="6510528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Box Office Mojo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IMDB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Rotten Tomatoes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TheMovieDB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youremail@email.com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GitHub:</a:t>
            </a:r>
            <a:r>
              <a:rPr lang="en" sz="2000"/>
              <a:t> @username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LinkedIn: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linkedin.com/in/username/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247</Words>
  <Application>Microsoft Macintosh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 Nova</vt:lpstr>
      <vt:lpstr>Wingdings</vt:lpstr>
      <vt:lpstr>Andale Mono</vt:lpstr>
      <vt:lpstr>Arial</vt:lpstr>
      <vt:lpstr>Spearmint</vt:lpstr>
      <vt:lpstr>Microsoft Pictures Presents</vt:lpstr>
      <vt:lpstr>Business Summary</vt:lpstr>
      <vt:lpstr>Outline</vt:lpstr>
      <vt:lpstr>Business Problem</vt:lpstr>
      <vt:lpstr>Data</vt:lpstr>
      <vt:lpstr>Methods</vt:lpstr>
      <vt:lpstr>Results</vt:lpstr>
      <vt:lpstr>Conclusions</vt:lpstr>
      <vt:lpstr>Thank You!  Email: youremail@email.com GitHub: @username LinkedIn: linkedin.com/in/username/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Pictures Presents</dc:title>
  <cp:lastModifiedBy>Patrick Anastasio</cp:lastModifiedBy>
  <cp:revision>2</cp:revision>
  <dcterms:modified xsi:type="dcterms:W3CDTF">2021-12-07T20:18:06Z</dcterms:modified>
</cp:coreProperties>
</file>