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64" r:id="rId3"/>
    <p:sldId id="257" r:id="rId4"/>
    <p:sldId id="258" r:id="rId5"/>
    <p:sldId id="271" r:id="rId6"/>
    <p:sldId id="272" r:id="rId7"/>
    <p:sldId id="260" r:id="rId8"/>
    <p:sldId id="259" r:id="rId9"/>
    <p:sldId id="263" r:id="rId10"/>
    <p:sldId id="275" r:id="rId11"/>
    <p:sldId id="261" r:id="rId12"/>
    <p:sldId id="262" r:id="rId13"/>
    <p:sldId id="278" r:id="rId14"/>
    <p:sldId id="276" r:id="rId15"/>
    <p:sldId id="268" r:id="rId16"/>
    <p:sldId id="280" r:id="rId17"/>
    <p:sldId id="281" r:id="rId18"/>
    <p:sldId id="282" r:id="rId19"/>
    <p:sldId id="279" r:id="rId20"/>
    <p:sldId id="277" r:id="rId21"/>
    <p:sldId id="26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76546" autoAdjust="0"/>
  </p:normalViewPr>
  <p:slideViewPr>
    <p:cSldViewPr>
      <p:cViewPr varScale="1">
        <p:scale>
          <a:sx n="76" d="100"/>
          <a:sy n="76" d="100"/>
        </p:scale>
        <p:origin x="-96" y="-246"/>
      </p:cViewPr>
      <p:guideLst>
        <p:guide orient="horz" pos="2160"/>
        <p:guide pos="2880"/>
      </p:guideLst>
    </p:cSldViewPr>
  </p:slideViewPr>
  <p:outlineViewPr>
    <p:cViewPr>
      <p:scale>
        <a:sx n="33" d="100"/>
        <a:sy n="33" d="100"/>
      </p:scale>
      <p:origin x="0" y="1127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724A8D-D462-42F3-830B-E51D08FDEF65}" type="datetimeFigureOut">
              <a:rPr lang="en-GB" smtClean="0"/>
              <a:t>01/10/2012</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00BF71-0285-42FE-8698-BAA5AE068C15}" type="slidenum">
              <a:rPr lang="en-GB" smtClean="0"/>
              <a:t>‹#›</a:t>
            </a:fld>
            <a:endParaRPr lang="en-GB" dirty="0"/>
          </a:p>
        </p:txBody>
      </p:sp>
    </p:spTree>
    <p:extLst>
      <p:ext uri="{BB962C8B-B14F-4D97-AF65-F5344CB8AC3E}">
        <p14:creationId xmlns:p14="http://schemas.microsoft.com/office/powerpoint/2010/main" val="46225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F00BF71-0285-42FE-8698-BAA5AE068C15}" type="slidenum">
              <a:rPr lang="en-GB" smtClean="0"/>
              <a:t>3</a:t>
            </a:fld>
            <a:endParaRPr lang="en-GB" dirty="0"/>
          </a:p>
        </p:txBody>
      </p:sp>
    </p:spTree>
    <p:extLst>
      <p:ext uri="{BB962C8B-B14F-4D97-AF65-F5344CB8AC3E}">
        <p14:creationId xmlns:p14="http://schemas.microsoft.com/office/powerpoint/2010/main" val="1044398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http://idpf.org/epub-content-protection</a:t>
            </a:r>
          </a:p>
          <a:p>
            <a:endParaRPr lang="en-GB" dirty="0" smtClean="0"/>
          </a:p>
          <a:p>
            <a:r>
              <a:rPr lang="en-GB" dirty="0" smtClean="0"/>
              <a:t>http://www.adobe.com/products/digitaleditions/pdfs/adobe_ebook_platform_whitepaper.pdf  (“Ability to share</a:t>
            </a:r>
            <a:r>
              <a:rPr lang="en-GB" smtClean="0"/>
              <a:t>” section)</a:t>
            </a:r>
          </a:p>
          <a:p>
            <a:endParaRPr lang="en-GB" dirty="0"/>
          </a:p>
        </p:txBody>
      </p:sp>
      <p:sp>
        <p:nvSpPr>
          <p:cNvPr id="4" name="Slide Number Placeholder 3"/>
          <p:cNvSpPr>
            <a:spLocks noGrp="1"/>
          </p:cNvSpPr>
          <p:nvPr>
            <p:ph type="sldNum" sz="quarter" idx="10"/>
          </p:nvPr>
        </p:nvSpPr>
        <p:spPr/>
        <p:txBody>
          <a:bodyPr/>
          <a:lstStyle/>
          <a:p>
            <a:fld id="{3F00BF71-0285-42FE-8698-BAA5AE068C15}" type="slidenum">
              <a:rPr lang="en-GB" smtClean="0"/>
              <a:t>6</a:t>
            </a:fld>
            <a:endParaRPr lang="en-GB" dirty="0"/>
          </a:p>
        </p:txBody>
      </p:sp>
    </p:spTree>
    <p:extLst>
      <p:ext uri="{BB962C8B-B14F-4D97-AF65-F5344CB8AC3E}">
        <p14:creationId xmlns:p14="http://schemas.microsoft.com/office/powerpoint/2010/main" val="2088587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http://www.un.org/en/documents/udhr/index.shtml#a27</a:t>
            </a:r>
          </a:p>
          <a:p>
            <a:r>
              <a:rPr lang="en-GB" b="1" dirty="0" smtClean="0"/>
              <a:t>Article 27.</a:t>
            </a:r>
          </a:p>
          <a:p>
            <a:r>
              <a:rPr lang="en-GB" dirty="0" smtClean="0"/>
              <a:t>(1) Everyone has the right freely to participate in the cultural life of the community, to enjoy the arts and to share in scientific advancement and its benefits.</a:t>
            </a:r>
          </a:p>
          <a:p>
            <a:r>
              <a:rPr lang="en-GB" dirty="0" smtClean="0"/>
              <a:t>(2) Everyone has the right to the protection of the moral and material interests resulting from any scientific, literary or artistic production of which he is the author.</a:t>
            </a:r>
          </a:p>
          <a:p>
            <a:endParaRPr lang="fi-FI" dirty="0" smtClean="0"/>
          </a:p>
          <a:p>
            <a:r>
              <a:rPr lang="en-GB" dirty="0" smtClean="0"/>
              <a:t>http://www.gnu.org/philosophy/freedom-or-copyright.html</a:t>
            </a:r>
          </a:p>
          <a:p>
            <a:r>
              <a:rPr lang="en-GB" dirty="0" smtClean="0"/>
              <a:t>http://www.sharing-thebook.com/</a:t>
            </a:r>
          </a:p>
          <a:p>
            <a:endParaRPr lang="en-GB" dirty="0"/>
          </a:p>
        </p:txBody>
      </p:sp>
      <p:sp>
        <p:nvSpPr>
          <p:cNvPr id="4" name="Slide Number Placeholder 3"/>
          <p:cNvSpPr>
            <a:spLocks noGrp="1"/>
          </p:cNvSpPr>
          <p:nvPr>
            <p:ph type="sldNum" sz="quarter" idx="10"/>
          </p:nvPr>
        </p:nvSpPr>
        <p:spPr/>
        <p:txBody>
          <a:bodyPr/>
          <a:lstStyle/>
          <a:p>
            <a:fld id="{3F00BF71-0285-42FE-8698-BAA5AE068C15}" type="slidenum">
              <a:rPr lang="en-GB" smtClean="0"/>
              <a:t>12</a:t>
            </a:fld>
            <a:endParaRPr lang="en-GB" dirty="0"/>
          </a:p>
        </p:txBody>
      </p:sp>
    </p:spTree>
    <p:extLst>
      <p:ext uri="{BB962C8B-B14F-4D97-AF65-F5344CB8AC3E}">
        <p14:creationId xmlns:p14="http://schemas.microsoft.com/office/powerpoint/2010/main" val="4134086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http://www.guim.fr/blog/files/Equancy-Tera-Rapport_Hadopi.pdf</a:t>
            </a:r>
          </a:p>
          <a:p>
            <a:endParaRPr lang="en-US" dirty="0" smtClean="0"/>
          </a:p>
          <a:p>
            <a:r>
              <a:rPr lang="en-US" smtClean="0"/>
              <a:t>http://www.cnc.fr/web/fr/etudes/-/ressources/19998;jsessionid=9622BA02455E1CCC08774B7292580909.liferay</a:t>
            </a:r>
          </a:p>
          <a:p>
            <a:endParaRPr lang="en-US" dirty="0"/>
          </a:p>
        </p:txBody>
      </p:sp>
      <p:sp>
        <p:nvSpPr>
          <p:cNvPr id="4" name="Slide Number Placeholder 3"/>
          <p:cNvSpPr>
            <a:spLocks noGrp="1"/>
          </p:cNvSpPr>
          <p:nvPr>
            <p:ph type="sldNum" sz="quarter" idx="10"/>
          </p:nvPr>
        </p:nvSpPr>
        <p:spPr/>
        <p:txBody>
          <a:bodyPr/>
          <a:lstStyle/>
          <a:p>
            <a:fld id="{3F00BF71-0285-42FE-8698-BAA5AE068C15}" type="slidenum">
              <a:rPr lang="en-GB" smtClean="0"/>
              <a:t>13</a:t>
            </a:fld>
            <a:endParaRPr lang="en-GB" dirty="0"/>
          </a:p>
        </p:txBody>
      </p:sp>
    </p:spTree>
    <p:extLst>
      <p:ext uri="{BB962C8B-B14F-4D97-AF65-F5344CB8AC3E}">
        <p14:creationId xmlns:p14="http://schemas.microsoft.com/office/powerpoint/2010/main" val="3063947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http://idpf.org/epub-content-protection</a:t>
            </a:r>
          </a:p>
          <a:p>
            <a:endParaRPr lang="en-GB" dirty="0" smtClean="0"/>
          </a:p>
          <a:p>
            <a:r>
              <a:rPr lang="en-GB" dirty="0" smtClean="0"/>
              <a:t>http://</a:t>
            </a:r>
            <a:r>
              <a:rPr lang="en-GB" dirty="0" smtClean="0"/>
              <a:t>dvcs.w3.org/hg/html-media/raw-file/tip/encrypted-media/encrypted-media.html</a:t>
            </a:r>
          </a:p>
          <a:p>
            <a:endParaRPr lang="en-GB" dirty="0" smtClean="0"/>
          </a:p>
          <a:p>
            <a:endParaRPr lang="en-GB" dirty="0" smtClean="0"/>
          </a:p>
          <a:p>
            <a:r>
              <a:rPr lang="en-GB" dirty="0" smtClean="0"/>
              <a:t>SOME DETAILED INFORMATION ABOUT IPDF / lightweight DRM + </a:t>
            </a:r>
          </a:p>
          <a:p>
            <a:r>
              <a:rPr lang="en-GB" dirty="0" smtClean="0"/>
              <a:t>Media encryption, the technology, especially, what are the capabilities of lightweight </a:t>
            </a:r>
            <a:r>
              <a:rPr lang="en-GB" dirty="0" err="1" smtClean="0"/>
              <a:t>drm</a:t>
            </a:r>
            <a:r>
              <a:rPr lang="en-GB" dirty="0" smtClean="0"/>
              <a:t> and what are the problems</a:t>
            </a:r>
          </a:p>
          <a:p>
            <a:endParaRPr lang="en-GB" dirty="0"/>
          </a:p>
        </p:txBody>
      </p:sp>
      <p:sp>
        <p:nvSpPr>
          <p:cNvPr id="4" name="Slide Number Placeholder 3"/>
          <p:cNvSpPr>
            <a:spLocks noGrp="1"/>
          </p:cNvSpPr>
          <p:nvPr>
            <p:ph type="sldNum" sz="quarter" idx="10"/>
          </p:nvPr>
        </p:nvSpPr>
        <p:spPr/>
        <p:txBody>
          <a:bodyPr/>
          <a:lstStyle/>
          <a:p>
            <a:fld id="{3F00BF71-0285-42FE-8698-BAA5AE068C15}" type="slidenum">
              <a:rPr lang="en-GB" smtClean="0"/>
              <a:t>14</a:t>
            </a:fld>
            <a:endParaRPr lang="en-GB" dirty="0"/>
          </a:p>
        </p:txBody>
      </p:sp>
    </p:spTree>
    <p:extLst>
      <p:ext uri="{BB962C8B-B14F-4D97-AF65-F5344CB8AC3E}">
        <p14:creationId xmlns:p14="http://schemas.microsoft.com/office/powerpoint/2010/main" val="3055806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http://www.springer.com/librarians/e-content/ebooks</a:t>
            </a:r>
          </a:p>
          <a:p>
            <a:r>
              <a:rPr lang="en-US" dirty="0" smtClean="0"/>
              <a:t>http://shop.oreilly.com/category/customer-service/ebooks.do</a:t>
            </a:r>
          </a:p>
          <a:p>
            <a:endParaRPr lang="en-US" dirty="0" smtClean="0"/>
          </a:p>
          <a:p>
            <a:r>
              <a:rPr lang="en-US" sz="1200" b="0" i="0" u="none" strike="noStrike" kern="1200" baseline="0" dirty="0" smtClean="0">
                <a:solidFill>
                  <a:schemeClr val="tx1"/>
                </a:solidFill>
                <a:latin typeface="+mn-lt"/>
                <a:ea typeface="+mn-ea"/>
                <a:cs typeface="+mn-cs"/>
              </a:rPr>
              <a:t>http://weightlessbooks.com/about/</a:t>
            </a:r>
          </a:p>
          <a:p>
            <a:r>
              <a:rPr lang="en-US" sz="1200" b="0" i="0" u="none" strike="noStrike" kern="1200" baseline="0" dirty="0" smtClean="0">
                <a:solidFill>
                  <a:schemeClr val="tx1"/>
                </a:solidFill>
                <a:latin typeface="+mn-lt"/>
                <a:ea typeface="+mn-ea"/>
                <a:cs typeface="+mn-cs"/>
              </a:rPr>
              <a:t>http://www.fictionwise.com/help/eBook-formats-FAQ.htm</a:t>
            </a:r>
          </a:p>
          <a:p>
            <a:endParaRPr lang="en-US" dirty="0"/>
          </a:p>
        </p:txBody>
      </p:sp>
      <p:sp>
        <p:nvSpPr>
          <p:cNvPr id="4" name="Slide Number Placeholder 3"/>
          <p:cNvSpPr>
            <a:spLocks noGrp="1"/>
          </p:cNvSpPr>
          <p:nvPr>
            <p:ph type="sldNum" sz="quarter" idx="10"/>
          </p:nvPr>
        </p:nvSpPr>
        <p:spPr/>
        <p:txBody>
          <a:bodyPr/>
          <a:lstStyle/>
          <a:p>
            <a:fld id="{3F00BF71-0285-42FE-8698-BAA5AE068C15}" type="slidenum">
              <a:rPr lang="en-GB" smtClean="0"/>
              <a:t>16</a:t>
            </a:fld>
            <a:endParaRPr lang="en-GB" dirty="0"/>
          </a:p>
        </p:txBody>
      </p:sp>
    </p:spTree>
    <p:extLst>
      <p:ext uri="{BB962C8B-B14F-4D97-AF65-F5344CB8AC3E}">
        <p14:creationId xmlns:p14="http://schemas.microsoft.com/office/powerpoint/2010/main" val="3283789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http://www.baenebooks.com/t-DRM.aspx</a:t>
            </a:r>
          </a:p>
          <a:p>
            <a:r>
              <a:rPr lang="en-US" dirty="0" smtClean="0"/>
              <a:t>http://www.baen.com/Press/2007-09-24.htm</a:t>
            </a:r>
          </a:p>
          <a:p>
            <a:endParaRPr lang="en-US" dirty="0" smtClean="0"/>
          </a:p>
          <a:p>
            <a:r>
              <a:rPr lang="en-US" dirty="0" smtClean="0"/>
              <a:t>http://www.tor.com/blogs/2012/04/torforge-e-book-titles-to-go-drm-free</a:t>
            </a:r>
          </a:p>
          <a:p>
            <a:r>
              <a:rPr lang="en-US" dirty="0" smtClean="0"/>
              <a:t>http://www.antipope.org/charlie/blog-static/2012/04/more-on-drm-and-ebooks.html</a:t>
            </a:r>
          </a:p>
          <a:p>
            <a:endParaRPr lang="en-US" dirty="0" smtClean="0"/>
          </a:p>
          <a:p>
            <a:r>
              <a:rPr lang="en-US" sz="1200" b="0" i="0" u="none" strike="noStrike" kern="1200" baseline="0" dirty="0" smtClean="0">
                <a:solidFill>
                  <a:schemeClr val="tx1"/>
                </a:solidFill>
                <a:latin typeface="+mn-lt"/>
                <a:ea typeface="+mn-ea"/>
                <a:cs typeface="+mn-cs"/>
              </a:rPr>
              <a:t>http://www.robottradingcompany.com/faqs.html</a:t>
            </a:r>
          </a:p>
          <a:p>
            <a:r>
              <a:rPr lang="en-US" sz="1200" b="0" i="0" u="none" strike="noStrike" kern="1200" baseline="0" dirty="0" smtClean="0">
                <a:solidFill>
                  <a:schemeClr val="tx1"/>
                </a:solidFill>
                <a:latin typeface="+mn-lt"/>
                <a:ea typeface="+mn-ea"/>
                <a:cs typeface="+mn-cs"/>
              </a:rPr>
              <a:t>http://www.wizardstowerbooks.com/pages/about-us</a:t>
            </a:r>
          </a:p>
          <a:p>
            <a:r>
              <a:rPr lang="en-US" sz="1200" b="0" i="0" u="none" strike="noStrike" kern="1200" baseline="0" dirty="0" smtClean="0">
                <a:solidFill>
                  <a:schemeClr val="tx1"/>
                </a:solidFill>
                <a:latin typeface="+mn-lt"/>
                <a:ea typeface="+mn-ea"/>
                <a:cs typeface="+mn-cs"/>
              </a:rPr>
              <a:t>http://www.smashwords.com/about</a:t>
            </a:r>
          </a:p>
          <a:p>
            <a:r>
              <a:rPr lang="en-US" sz="1200" b="0" i="0" u="none" strike="noStrike" kern="1200" baseline="0" dirty="0" smtClean="0">
                <a:solidFill>
                  <a:schemeClr val="tx1"/>
                </a:solidFill>
                <a:latin typeface="+mn-lt"/>
                <a:ea typeface="+mn-ea"/>
                <a:cs typeface="+mn-cs"/>
              </a:rPr>
              <a:t>http://carinapress.com/blog/faq/#2</a:t>
            </a:r>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3F00BF71-0285-42FE-8698-BAA5AE068C15}" type="slidenum">
              <a:rPr lang="en-GB" smtClean="0"/>
              <a:t>17</a:t>
            </a:fld>
            <a:endParaRPr lang="en-GB" dirty="0"/>
          </a:p>
        </p:txBody>
      </p:sp>
    </p:spTree>
    <p:extLst>
      <p:ext uri="{BB962C8B-B14F-4D97-AF65-F5344CB8AC3E}">
        <p14:creationId xmlns:p14="http://schemas.microsoft.com/office/powerpoint/2010/main" val="1299555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http://bewrite.net/mm5/merchant.mvc?Screen=ABOUT</a:t>
            </a:r>
          </a:p>
          <a:p>
            <a:endParaRPr lang="en-US" dirty="0" smtClean="0"/>
          </a:p>
          <a:p>
            <a:r>
              <a:rPr lang="en-US" dirty="0" smtClean="0"/>
              <a:t>http://www.bookcyclone.com/section.php?sid=5</a:t>
            </a:r>
          </a:p>
          <a:p>
            <a:r>
              <a:rPr lang="en-US" dirty="0" smtClean="0"/>
              <a:t>http://momentumbooks.com.au/about/</a:t>
            </a:r>
          </a:p>
          <a:p>
            <a:endParaRPr lang="en-US" dirty="0" smtClean="0"/>
          </a:p>
          <a:p>
            <a:r>
              <a:rPr lang="en-US" dirty="0" smtClean="0"/>
              <a:t>http://www.defectivebydesign.org/guide/ebooks</a:t>
            </a:r>
            <a:endParaRPr lang="en-US" dirty="0"/>
          </a:p>
        </p:txBody>
      </p:sp>
      <p:sp>
        <p:nvSpPr>
          <p:cNvPr id="4" name="Slide Number Placeholder 3"/>
          <p:cNvSpPr>
            <a:spLocks noGrp="1"/>
          </p:cNvSpPr>
          <p:nvPr>
            <p:ph type="sldNum" sz="quarter" idx="10"/>
          </p:nvPr>
        </p:nvSpPr>
        <p:spPr/>
        <p:txBody>
          <a:bodyPr/>
          <a:lstStyle/>
          <a:p>
            <a:fld id="{3F00BF71-0285-42FE-8698-BAA5AE068C15}" type="slidenum">
              <a:rPr lang="en-GB" smtClean="0"/>
              <a:t>18</a:t>
            </a:fld>
            <a:endParaRPr lang="en-GB" dirty="0"/>
          </a:p>
        </p:txBody>
      </p:sp>
    </p:spTree>
    <p:extLst>
      <p:ext uri="{BB962C8B-B14F-4D97-AF65-F5344CB8AC3E}">
        <p14:creationId xmlns:p14="http://schemas.microsoft.com/office/powerpoint/2010/main" val="445678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http://craphound.com/context/</a:t>
            </a:r>
          </a:p>
          <a:p>
            <a:r>
              <a:rPr lang="en-US" dirty="0" smtClean="0"/>
              <a:t>http://craphound.com/content/</a:t>
            </a:r>
            <a:endParaRPr lang="en-US" dirty="0"/>
          </a:p>
        </p:txBody>
      </p:sp>
      <p:sp>
        <p:nvSpPr>
          <p:cNvPr id="4" name="Slide Number Placeholder 3"/>
          <p:cNvSpPr>
            <a:spLocks noGrp="1"/>
          </p:cNvSpPr>
          <p:nvPr>
            <p:ph type="sldNum" sz="quarter" idx="10"/>
          </p:nvPr>
        </p:nvSpPr>
        <p:spPr/>
        <p:txBody>
          <a:bodyPr/>
          <a:lstStyle/>
          <a:p>
            <a:fld id="{3F00BF71-0285-42FE-8698-BAA5AE068C15}" type="slidenum">
              <a:rPr lang="en-GB" smtClean="0"/>
              <a:t>19</a:t>
            </a:fld>
            <a:endParaRPr lang="en-GB" dirty="0"/>
          </a:p>
        </p:txBody>
      </p:sp>
    </p:spTree>
    <p:extLst>
      <p:ext uri="{BB962C8B-B14F-4D97-AF65-F5344CB8AC3E}">
        <p14:creationId xmlns:p14="http://schemas.microsoft.com/office/powerpoint/2010/main" val="17357046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219138" name="Object 2"/>
          <p:cNvGraphicFramePr>
            <a:graphicFrameLocks noChangeAspect="1"/>
          </p:cNvGraphicFramePr>
          <p:nvPr/>
        </p:nvGraphicFramePr>
        <p:xfrm>
          <a:off x="1466" y="1"/>
          <a:ext cx="9141069" cy="6854825"/>
        </p:xfrm>
        <a:graphic>
          <a:graphicData uri="http://schemas.openxmlformats.org/presentationml/2006/ole">
            <mc:AlternateContent xmlns:mc="http://schemas.openxmlformats.org/markup-compatibility/2006">
              <mc:Choice xmlns:v="urn:schemas-microsoft-com:vml" Requires="v">
                <p:oleObj spid="_x0000_s1106" name="Image" r:id="rId3" imgW="9904762" imgH="6857143" progId="">
                  <p:embed/>
                </p:oleObj>
              </mc:Choice>
              <mc:Fallback>
                <p:oleObj name="Image" r:id="rId3" imgW="9904762" imgH="6857143" progId="">
                  <p:embed/>
                  <p:pic>
                    <p:nvPicPr>
                      <p:cNvPr id="0" name=""/>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66" y="1"/>
                        <a:ext cx="9141069" cy="685482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9139" name="Rectangle 3"/>
          <p:cNvSpPr>
            <a:spLocks noGrp="1" noChangeArrowheads="1"/>
          </p:cNvSpPr>
          <p:nvPr>
            <p:ph type="sldNum" sz="quarter" idx="4"/>
          </p:nvPr>
        </p:nvSpPr>
        <p:spPr/>
        <p:txBody>
          <a:bodyPr/>
          <a:lstStyle>
            <a:lvl1pPr>
              <a:defRPr/>
            </a:lvl1pPr>
          </a:lstStyle>
          <a:p>
            <a:fld id="{1382D3D9-7017-44E2-9B42-5419F73EB09A}" type="slidenum">
              <a:rPr lang="en-US" smtClean="0"/>
              <a:t>‹#›</a:t>
            </a:fld>
            <a:endParaRPr lang="en-US" dirty="0"/>
          </a:p>
        </p:txBody>
      </p:sp>
      <p:sp>
        <p:nvSpPr>
          <p:cNvPr id="219140" name="Rectangle 4"/>
          <p:cNvSpPr>
            <a:spLocks noGrp="1" noChangeArrowheads="1"/>
          </p:cNvSpPr>
          <p:nvPr>
            <p:ph type="dt" sz="half" idx="2"/>
          </p:nvPr>
        </p:nvSpPr>
        <p:spPr/>
        <p:txBody>
          <a:bodyPr/>
          <a:lstStyle>
            <a:lvl1pPr>
              <a:defRPr/>
            </a:lvl1pPr>
          </a:lstStyle>
          <a:p>
            <a:fld id="{B4C63688-54AF-4FB8-919E-BF0C92B03422}" type="datetimeFigureOut">
              <a:rPr lang="en-US" smtClean="0"/>
              <a:t>10/1/2012</a:t>
            </a:fld>
            <a:endParaRPr lang="en-US" dirty="0"/>
          </a:p>
        </p:txBody>
      </p:sp>
      <p:sp>
        <p:nvSpPr>
          <p:cNvPr id="219141" name="Rectangle 5"/>
          <p:cNvSpPr>
            <a:spLocks noGrp="1" noChangeArrowheads="1"/>
          </p:cNvSpPr>
          <p:nvPr>
            <p:ph type="ftr" sz="quarter" idx="3"/>
          </p:nvPr>
        </p:nvSpPr>
        <p:spPr/>
        <p:txBody>
          <a:bodyPr/>
          <a:lstStyle>
            <a:lvl1pPr>
              <a:defRPr/>
            </a:lvl1pPr>
          </a:lstStyle>
          <a:p>
            <a:endParaRPr lang="en-US" dirty="0"/>
          </a:p>
        </p:txBody>
      </p:sp>
      <p:sp>
        <p:nvSpPr>
          <p:cNvPr id="219142" name="Rectangle 6"/>
          <p:cNvSpPr>
            <a:spLocks noGrp="1" noChangeArrowheads="1"/>
          </p:cNvSpPr>
          <p:nvPr>
            <p:ph type="subTitle" sz="quarter" idx="1"/>
          </p:nvPr>
        </p:nvSpPr>
        <p:spPr>
          <a:xfrm>
            <a:off x="1447800" y="4941889"/>
            <a:ext cx="7180385" cy="790575"/>
          </a:xfrm>
          <a:ln w="9525"/>
        </p:spPr>
        <p:txBody>
          <a:bodyPr lIns="91440" tIns="45720" rIns="91440" bIns="45720"/>
          <a:lstStyle>
            <a:lvl1pPr marL="196850" indent="0">
              <a:buFont typeface="Wingdings" pitchFamily="2" charset="2"/>
              <a:buNone/>
              <a:defRPr/>
            </a:lvl1pPr>
          </a:lstStyle>
          <a:p>
            <a:r>
              <a:rPr lang="en-US" smtClean="0"/>
              <a:t>Click to edit Master subtitle style</a:t>
            </a:r>
            <a:endParaRPr lang="en-US"/>
          </a:p>
        </p:txBody>
      </p:sp>
      <p:sp>
        <p:nvSpPr>
          <p:cNvPr id="219143" name="Rectangle 7"/>
          <p:cNvSpPr>
            <a:spLocks noGrp="1" noChangeArrowheads="1"/>
          </p:cNvSpPr>
          <p:nvPr>
            <p:ph type="ctrTitle" sz="quarter"/>
          </p:nvPr>
        </p:nvSpPr>
        <p:spPr>
          <a:xfrm>
            <a:off x="1380392" y="3573463"/>
            <a:ext cx="7180385" cy="1079500"/>
          </a:xfrm>
          <a:ln w="9525"/>
        </p:spPr>
        <p:txBody>
          <a:bodyPr lIns="91440" tIns="45720" rIns="91440" bIns="45720" anchor="b"/>
          <a:lstStyle>
            <a:lvl1pPr>
              <a:defRPr/>
            </a:lvl1pPr>
          </a:lstStyle>
          <a:p>
            <a:r>
              <a:rPr lang="en-US" smtClean="0"/>
              <a:t>Click to edit Master title style</a:t>
            </a:r>
            <a:endParaRPr lang="en-US"/>
          </a:p>
        </p:txBody>
      </p:sp>
      <p:pic>
        <p:nvPicPr>
          <p:cNvPr id="15362" name="Picture 2"/>
          <p:cNvPicPr>
            <a:picLocks noChangeArrowheads="1"/>
          </p:cNvPicPr>
          <p:nvPr/>
        </p:nvPicPr>
        <p:blipFill>
          <a:blip r:embed="rId5" cstate="screen"/>
          <a:srcRect/>
          <a:stretch>
            <a:fillRect/>
          </a:stretch>
        </p:blipFill>
        <p:spPr bwMode="auto">
          <a:xfrm>
            <a:off x="2045677" y="981076"/>
            <a:ext cx="760535" cy="1223963"/>
          </a:xfrm>
          <a:prstGeom prst="rect">
            <a:avLst/>
          </a:prstGeom>
          <a:noFill/>
          <a:ln w="12700">
            <a:noFill/>
            <a:miter lim="800000"/>
            <a:headEnd/>
            <a:tailEnd/>
          </a:ln>
        </p:spPr>
      </p:pic>
      <p:pic>
        <p:nvPicPr>
          <p:cNvPr id="15363" name="Picture 3"/>
          <p:cNvPicPr>
            <a:picLocks noChangeAspect="1" noChangeArrowheads="1"/>
          </p:cNvPicPr>
          <p:nvPr/>
        </p:nvPicPr>
        <p:blipFill>
          <a:blip r:embed="rId6" cstate="screen"/>
          <a:srcRect/>
          <a:stretch>
            <a:fillRect/>
          </a:stretch>
        </p:blipFill>
        <p:spPr bwMode="auto">
          <a:xfrm>
            <a:off x="6471139" y="2620964"/>
            <a:ext cx="1824404" cy="695325"/>
          </a:xfrm>
          <a:prstGeom prst="rect">
            <a:avLst/>
          </a:prstGeom>
          <a:noFill/>
          <a:ln w="25400">
            <a:noFill/>
            <a:round/>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additive="base">
                                        <p:cTn id="7" dur="500" fill="hold"/>
                                        <p:tgtEl>
                                          <p:spTgt spid="15362"/>
                                        </p:tgtEl>
                                        <p:attrNameLst>
                                          <p:attrName>ppt_x</p:attrName>
                                        </p:attrNameLst>
                                      </p:cBhvr>
                                      <p:tavLst>
                                        <p:tav tm="0">
                                          <p:val>
                                            <p:strVal val="0-#ppt_w/2"/>
                                          </p:val>
                                        </p:tav>
                                        <p:tav tm="100000">
                                          <p:val>
                                            <p:strVal val="#ppt_x"/>
                                          </p:val>
                                        </p:tav>
                                      </p:tavLst>
                                    </p:anim>
                                    <p:anim calcmode="lin" valueType="num">
                                      <p:cBhvr additive="base">
                                        <p:cTn id="8" dur="500" fill="hold"/>
                                        <p:tgtEl>
                                          <p:spTgt spid="1536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5363"/>
                                        </p:tgtEl>
                                        <p:attrNameLst>
                                          <p:attrName>style.visibility</p:attrName>
                                        </p:attrNameLst>
                                      </p:cBhvr>
                                      <p:to>
                                        <p:strVal val="visible"/>
                                      </p:to>
                                    </p:set>
                                    <p:anim calcmode="lin" valueType="num">
                                      <p:cBhvr additive="base">
                                        <p:cTn id="12" dur="500" fill="hold"/>
                                        <p:tgtEl>
                                          <p:spTgt spid="15363"/>
                                        </p:tgtEl>
                                        <p:attrNameLst>
                                          <p:attrName>ppt_x</p:attrName>
                                        </p:attrNameLst>
                                      </p:cBhvr>
                                      <p:tavLst>
                                        <p:tav tm="0">
                                          <p:val>
                                            <p:strVal val="1+#ppt_w/2"/>
                                          </p:val>
                                        </p:tav>
                                        <p:tav tm="100000">
                                          <p:val>
                                            <p:strVal val="#ppt_x"/>
                                          </p:val>
                                        </p:tav>
                                      </p:tavLst>
                                    </p:anim>
                                    <p:anim calcmode="lin" valueType="num">
                                      <p:cBhvr additive="base">
                                        <p:cTn id="13" dur="500" fill="hold"/>
                                        <p:tgtEl>
                                          <p:spTgt spid="153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1382D3D9-7017-44E2-9B42-5419F73EB09A}" type="slidenum">
              <a:rPr lang="en-US" smtClean="0"/>
              <a:t>‹#›</a:t>
            </a:fld>
            <a:endParaRPr lang="en-US" dirty="0"/>
          </a:p>
        </p:txBody>
      </p:sp>
      <p:sp>
        <p:nvSpPr>
          <p:cNvPr id="5" name="Date Placeholder 4"/>
          <p:cNvSpPr>
            <a:spLocks noGrp="1"/>
          </p:cNvSpPr>
          <p:nvPr>
            <p:ph type="dt" sz="half" idx="11"/>
          </p:nvPr>
        </p:nvSpPr>
        <p:spPr/>
        <p:txBody>
          <a:bodyPr/>
          <a:lstStyle>
            <a:lvl1pPr>
              <a:defRPr/>
            </a:lvl1pPr>
          </a:lstStyle>
          <a:p>
            <a:fld id="{B4C63688-54AF-4FB8-919E-BF0C92B03422}" type="datetimeFigureOut">
              <a:rPr lang="en-US" smtClean="0"/>
              <a:t>10/1/2012</a:t>
            </a:fld>
            <a:endParaRPr lang="en-US" dirty="0"/>
          </a:p>
        </p:txBody>
      </p:sp>
      <p:sp>
        <p:nvSpPr>
          <p:cNvPr id="6" name="Footer Placeholder 5"/>
          <p:cNvSpPr>
            <a:spLocks noGrp="1"/>
          </p:cNvSpPr>
          <p:nvPr>
            <p:ph type="ftr" sz="quarter" idx="12"/>
          </p:nvPr>
        </p:nvSpPr>
        <p:spPr/>
        <p:txBody>
          <a:bodyPr/>
          <a:lstStyle>
            <a:lvl1pPr>
              <a:defRPr/>
            </a:lvl1pPr>
          </a:lstStyle>
          <a:p>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4328" y="404813"/>
            <a:ext cx="1767254" cy="5759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81101" y="404813"/>
            <a:ext cx="5162550" cy="5759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1382D3D9-7017-44E2-9B42-5419F73EB09A}" type="slidenum">
              <a:rPr lang="en-US" smtClean="0"/>
              <a:t>‹#›</a:t>
            </a:fld>
            <a:endParaRPr lang="en-US" dirty="0"/>
          </a:p>
        </p:txBody>
      </p:sp>
      <p:sp>
        <p:nvSpPr>
          <p:cNvPr id="5" name="Date Placeholder 4"/>
          <p:cNvSpPr>
            <a:spLocks noGrp="1"/>
          </p:cNvSpPr>
          <p:nvPr>
            <p:ph type="dt" sz="half" idx="11"/>
          </p:nvPr>
        </p:nvSpPr>
        <p:spPr/>
        <p:txBody>
          <a:bodyPr/>
          <a:lstStyle>
            <a:lvl1pPr>
              <a:defRPr/>
            </a:lvl1pPr>
          </a:lstStyle>
          <a:p>
            <a:fld id="{B4C63688-54AF-4FB8-919E-BF0C92B03422}" type="datetimeFigureOut">
              <a:rPr lang="en-US" smtClean="0"/>
              <a:t>10/1/2012</a:t>
            </a:fld>
            <a:endParaRPr lang="en-US" dirty="0"/>
          </a:p>
        </p:txBody>
      </p:sp>
      <p:sp>
        <p:nvSpPr>
          <p:cNvPr id="6" name="Footer Placeholder 5"/>
          <p:cNvSpPr>
            <a:spLocks noGrp="1"/>
          </p:cNvSpPr>
          <p:nvPr>
            <p:ph type="ftr" sz="quarter" idx="12"/>
          </p:nvPr>
        </p:nvSpPr>
        <p:spPr/>
        <p:txBody>
          <a:bodyPr/>
          <a:lstStyle>
            <a:lvl1pPr>
              <a:defRPr/>
            </a:lvl1pPr>
          </a:lstStyle>
          <a:p>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1382D3D9-7017-44E2-9B42-5419F73EB09A}" type="slidenum">
              <a:rPr lang="en-US" smtClean="0"/>
              <a:t>‹#›</a:t>
            </a:fld>
            <a:endParaRPr lang="en-US" dirty="0"/>
          </a:p>
        </p:txBody>
      </p:sp>
      <p:sp>
        <p:nvSpPr>
          <p:cNvPr id="5" name="Date Placeholder 4"/>
          <p:cNvSpPr>
            <a:spLocks noGrp="1"/>
          </p:cNvSpPr>
          <p:nvPr>
            <p:ph type="dt" sz="half" idx="11"/>
          </p:nvPr>
        </p:nvSpPr>
        <p:spPr/>
        <p:txBody>
          <a:bodyPr/>
          <a:lstStyle>
            <a:lvl1pPr>
              <a:defRPr/>
            </a:lvl1pPr>
          </a:lstStyle>
          <a:p>
            <a:fld id="{B4C63688-54AF-4FB8-919E-BF0C92B03422}" type="datetimeFigureOut">
              <a:rPr lang="en-US" smtClean="0"/>
              <a:t>10/1/2012</a:t>
            </a:fld>
            <a:endParaRPr lang="en-US" dirty="0"/>
          </a:p>
        </p:txBody>
      </p:sp>
      <p:sp>
        <p:nvSpPr>
          <p:cNvPr id="6" name="Footer Placeholder 5"/>
          <p:cNvSpPr>
            <a:spLocks noGrp="1"/>
          </p:cNvSpPr>
          <p:nvPr>
            <p:ph type="ftr" sz="quarter" idx="12"/>
          </p:nvPr>
        </p:nvSpPr>
        <p:spPr/>
        <p:txBody>
          <a:bodyPr/>
          <a:lstStyle>
            <a:lvl1pPr>
              <a:defRPr/>
            </a:lvl1pPr>
          </a:lstStyle>
          <a:p>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435"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1382D3D9-7017-44E2-9B42-5419F73EB09A}" type="slidenum">
              <a:rPr lang="en-US" smtClean="0"/>
              <a:t>‹#›</a:t>
            </a:fld>
            <a:endParaRPr lang="en-US" dirty="0"/>
          </a:p>
        </p:txBody>
      </p:sp>
      <p:sp>
        <p:nvSpPr>
          <p:cNvPr id="5" name="Date Placeholder 4"/>
          <p:cNvSpPr>
            <a:spLocks noGrp="1"/>
          </p:cNvSpPr>
          <p:nvPr>
            <p:ph type="dt" sz="half" idx="11"/>
          </p:nvPr>
        </p:nvSpPr>
        <p:spPr/>
        <p:txBody>
          <a:bodyPr/>
          <a:lstStyle>
            <a:lvl1pPr>
              <a:defRPr/>
            </a:lvl1pPr>
          </a:lstStyle>
          <a:p>
            <a:fld id="{B4C63688-54AF-4FB8-919E-BF0C92B03422}" type="datetimeFigureOut">
              <a:rPr lang="en-US" smtClean="0"/>
              <a:t>10/1/2012</a:t>
            </a:fld>
            <a:endParaRPr lang="en-US" dirty="0"/>
          </a:p>
        </p:txBody>
      </p:sp>
      <p:sp>
        <p:nvSpPr>
          <p:cNvPr id="6" name="Footer Placeholder 5"/>
          <p:cNvSpPr>
            <a:spLocks noGrp="1"/>
          </p:cNvSpPr>
          <p:nvPr>
            <p:ph type="ftr" sz="quarter" idx="12"/>
          </p:nvPr>
        </p:nvSpPr>
        <p:spPr/>
        <p:txBody>
          <a:bodyPr/>
          <a:lstStyle>
            <a:lvl1pPr>
              <a:defRPr/>
            </a:lvl1pPr>
          </a:lstStyle>
          <a:p>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1100" y="1557339"/>
            <a:ext cx="3464169" cy="4606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85946" y="1557339"/>
            <a:ext cx="3465635" cy="4606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1382D3D9-7017-44E2-9B42-5419F73EB09A}" type="slidenum">
              <a:rPr lang="en-US" smtClean="0"/>
              <a:t>‹#›</a:t>
            </a:fld>
            <a:endParaRPr lang="en-US" dirty="0"/>
          </a:p>
        </p:txBody>
      </p:sp>
      <p:sp>
        <p:nvSpPr>
          <p:cNvPr id="6" name="Date Placeholder 5"/>
          <p:cNvSpPr>
            <a:spLocks noGrp="1"/>
          </p:cNvSpPr>
          <p:nvPr>
            <p:ph type="dt" sz="half" idx="11"/>
          </p:nvPr>
        </p:nvSpPr>
        <p:spPr/>
        <p:txBody>
          <a:bodyPr/>
          <a:lstStyle>
            <a:lvl1pPr>
              <a:defRPr/>
            </a:lvl1pPr>
          </a:lstStyle>
          <a:p>
            <a:fld id="{B4C63688-54AF-4FB8-919E-BF0C92B03422}" type="datetimeFigureOut">
              <a:rPr lang="en-US" smtClean="0"/>
              <a:t>10/1/2012</a:t>
            </a:fld>
            <a:endParaRPr lang="en-US" dirty="0"/>
          </a:p>
        </p:txBody>
      </p:sp>
      <p:sp>
        <p:nvSpPr>
          <p:cNvPr id="7" name="Footer Placeholder 6"/>
          <p:cNvSpPr>
            <a:spLocks noGrp="1"/>
          </p:cNvSpPr>
          <p:nvPr>
            <p:ph type="ftr" sz="quarter" idx="12"/>
          </p:nvPr>
        </p:nvSpPr>
        <p:spPr/>
        <p:txBody>
          <a:bodyPr/>
          <a:lstStyle>
            <a:lvl1pPr>
              <a:defRPr/>
            </a:lvl1pPr>
          </a:lstStyle>
          <a:p>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06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06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70" y="1535113"/>
            <a:ext cx="40415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270" y="2174875"/>
            <a:ext cx="40415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1382D3D9-7017-44E2-9B42-5419F73EB09A}" type="slidenum">
              <a:rPr lang="en-US" smtClean="0"/>
              <a:t>‹#›</a:t>
            </a:fld>
            <a:endParaRPr lang="en-US" dirty="0"/>
          </a:p>
        </p:txBody>
      </p:sp>
      <p:sp>
        <p:nvSpPr>
          <p:cNvPr id="8" name="Date Placeholder 7"/>
          <p:cNvSpPr>
            <a:spLocks noGrp="1"/>
          </p:cNvSpPr>
          <p:nvPr>
            <p:ph type="dt" sz="half" idx="11"/>
          </p:nvPr>
        </p:nvSpPr>
        <p:spPr/>
        <p:txBody>
          <a:bodyPr/>
          <a:lstStyle>
            <a:lvl1pPr>
              <a:defRPr/>
            </a:lvl1pPr>
          </a:lstStyle>
          <a:p>
            <a:fld id="{B4C63688-54AF-4FB8-919E-BF0C92B03422}" type="datetimeFigureOut">
              <a:rPr lang="en-US" smtClean="0"/>
              <a:t>10/1/2012</a:t>
            </a:fld>
            <a:endParaRPr lang="en-US" dirty="0"/>
          </a:p>
        </p:txBody>
      </p:sp>
      <p:sp>
        <p:nvSpPr>
          <p:cNvPr id="9" name="Footer Placeholder 8"/>
          <p:cNvSpPr>
            <a:spLocks noGrp="1"/>
          </p:cNvSpPr>
          <p:nvPr>
            <p:ph type="ftr" sz="quarter" idx="12"/>
          </p:nvPr>
        </p:nvSpPr>
        <p:spPr/>
        <p:txBody>
          <a:bodyPr/>
          <a:lstStyle>
            <a:lvl1pPr>
              <a:defRPr/>
            </a:lvl1pPr>
          </a:lstStyle>
          <a:p>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1382D3D9-7017-44E2-9B42-5419F73EB09A}" type="slidenum">
              <a:rPr lang="en-US" smtClean="0"/>
              <a:t>‹#›</a:t>
            </a:fld>
            <a:endParaRPr lang="en-US" dirty="0"/>
          </a:p>
        </p:txBody>
      </p:sp>
      <p:sp>
        <p:nvSpPr>
          <p:cNvPr id="4" name="Date Placeholder 3"/>
          <p:cNvSpPr>
            <a:spLocks noGrp="1"/>
          </p:cNvSpPr>
          <p:nvPr>
            <p:ph type="dt" sz="half" idx="11"/>
          </p:nvPr>
        </p:nvSpPr>
        <p:spPr/>
        <p:txBody>
          <a:bodyPr/>
          <a:lstStyle>
            <a:lvl1pPr>
              <a:defRPr/>
            </a:lvl1pPr>
          </a:lstStyle>
          <a:p>
            <a:fld id="{B4C63688-54AF-4FB8-919E-BF0C92B03422}" type="datetimeFigureOut">
              <a:rPr lang="en-US" smtClean="0"/>
              <a:t>10/1/2012</a:t>
            </a:fld>
            <a:endParaRPr lang="en-US" dirty="0"/>
          </a:p>
        </p:txBody>
      </p:sp>
      <p:sp>
        <p:nvSpPr>
          <p:cNvPr id="5" name="Footer Placeholder 4"/>
          <p:cNvSpPr>
            <a:spLocks noGrp="1"/>
          </p:cNvSpPr>
          <p:nvPr>
            <p:ph type="ftr" sz="quarter" idx="12"/>
          </p:nvPr>
        </p:nvSpPr>
        <p:spPr/>
        <p:txBody>
          <a:bodyPr/>
          <a:lstStyle>
            <a:lvl1pPr>
              <a:defRPr/>
            </a:lvl1pPr>
          </a:lstStyle>
          <a:p>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382D3D9-7017-44E2-9B42-5419F73EB09A}" type="slidenum">
              <a:rPr lang="en-US" smtClean="0"/>
              <a:t>‹#›</a:t>
            </a:fld>
            <a:endParaRPr lang="en-US" dirty="0"/>
          </a:p>
        </p:txBody>
      </p:sp>
      <p:sp>
        <p:nvSpPr>
          <p:cNvPr id="3" name="Date Placeholder 2"/>
          <p:cNvSpPr>
            <a:spLocks noGrp="1"/>
          </p:cNvSpPr>
          <p:nvPr>
            <p:ph type="dt" sz="half" idx="11"/>
          </p:nvPr>
        </p:nvSpPr>
        <p:spPr/>
        <p:txBody>
          <a:bodyPr/>
          <a:lstStyle>
            <a:lvl1pPr>
              <a:defRPr/>
            </a:lvl1pPr>
          </a:lstStyle>
          <a:p>
            <a:fld id="{B4C63688-54AF-4FB8-919E-BF0C92B03422}" type="datetimeFigureOut">
              <a:rPr lang="en-US" smtClean="0"/>
              <a:t>10/1/2012</a:t>
            </a:fld>
            <a:endParaRPr lang="en-US" dirty="0"/>
          </a:p>
        </p:txBody>
      </p:sp>
      <p:sp>
        <p:nvSpPr>
          <p:cNvPr id="4" name="Footer Placeholder 3"/>
          <p:cNvSpPr>
            <a:spLocks noGrp="1"/>
          </p:cNvSpPr>
          <p:nvPr>
            <p:ph type="ftr" sz="quarter" idx="12"/>
          </p:nvPr>
        </p:nvSpPr>
        <p:spPr/>
        <p:txBody>
          <a:bodyPr/>
          <a:lstStyle>
            <a:lvl1pPr>
              <a:defRPr/>
            </a:lvl1pPr>
          </a:lstStyle>
          <a:p>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43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538" y="273051"/>
            <a:ext cx="511126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1"/>
            <a:ext cx="300843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1382D3D9-7017-44E2-9B42-5419F73EB09A}" type="slidenum">
              <a:rPr lang="en-US" smtClean="0"/>
              <a:t>‹#›</a:t>
            </a:fld>
            <a:endParaRPr lang="en-US" dirty="0"/>
          </a:p>
        </p:txBody>
      </p:sp>
      <p:sp>
        <p:nvSpPr>
          <p:cNvPr id="6" name="Date Placeholder 5"/>
          <p:cNvSpPr>
            <a:spLocks noGrp="1"/>
          </p:cNvSpPr>
          <p:nvPr>
            <p:ph type="dt" sz="half" idx="11"/>
          </p:nvPr>
        </p:nvSpPr>
        <p:spPr/>
        <p:txBody>
          <a:bodyPr/>
          <a:lstStyle>
            <a:lvl1pPr>
              <a:defRPr/>
            </a:lvl1pPr>
          </a:lstStyle>
          <a:p>
            <a:fld id="{B4C63688-54AF-4FB8-919E-BF0C92B03422}" type="datetimeFigureOut">
              <a:rPr lang="en-US" smtClean="0"/>
              <a:t>10/1/2012</a:t>
            </a:fld>
            <a:endParaRPr lang="en-US" dirty="0"/>
          </a:p>
        </p:txBody>
      </p:sp>
      <p:sp>
        <p:nvSpPr>
          <p:cNvPr id="7" name="Footer Placeholder 6"/>
          <p:cNvSpPr>
            <a:spLocks noGrp="1"/>
          </p:cNvSpPr>
          <p:nvPr>
            <p:ph type="ftr" sz="quarter" idx="12"/>
          </p:nvPr>
        </p:nvSpPr>
        <p:spPr/>
        <p:txBody>
          <a:bodyPr/>
          <a:lstStyle>
            <a:lvl1pPr>
              <a:defRPr/>
            </a:lvl1pPr>
          </a:lstStyle>
          <a:p>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66"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16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1382D3D9-7017-44E2-9B42-5419F73EB09A}" type="slidenum">
              <a:rPr lang="en-US" smtClean="0"/>
              <a:t>‹#›</a:t>
            </a:fld>
            <a:endParaRPr lang="en-US" dirty="0"/>
          </a:p>
        </p:txBody>
      </p:sp>
      <p:sp>
        <p:nvSpPr>
          <p:cNvPr id="6" name="Date Placeholder 5"/>
          <p:cNvSpPr>
            <a:spLocks noGrp="1"/>
          </p:cNvSpPr>
          <p:nvPr>
            <p:ph type="dt" sz="half" idx="11"/>
          </p:nvPr>
        </p:nvSpPr>
        <p:spPr/>
        <p:txBody>
          <a:bodyPr/>
          <a:lstStyle>
            <a:lvl1pPr>
              <a:defRPr/>
            </a:lvl1pPr>
          </a:lstStyle>
          <a:p>
            <a:fld id="{B4C63688-54AF-4FB8-919E-BF0C92B03422}" type="datetimeFigureOut">
              <a:rPr lang="en-US" smtClean="0"/>
              <a:t>10/1/2012</a:t>
            </a:fld>
            <a:endParaRPr lang="en-US" dirty="0"/>
          </a:p>
        </p:txBody>
      </p:sp>
      <p:sp>
        <p:nvSpPr>
          <p:cNvPr id="7" name="Footer Placeholder 6"/>
          <p:cNvSpPr>
            <a:spLocks noGrp="1"/>
          </p:cNvSpPr>
          <p:nvPr>
            <p:ph type="ftr" sz="quarter" idx="12"/>
          </p:nvPr>
        </p:nvSpPr>
        <p:spPr/>
        <p:txBody>
          <a:bodyPr/>
          <a:lstStyle>
            <a:lvl1pPr>
              <a:defRPr/>
            </a:lvl1pPr>
          </a:lstStyle>
          <a:p>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8114" name="Rectangle 1"/>
          <p:cNvSpPr>
            <a:spLocks noGrp="1" noChangeArrowheads="1"/>
          </p:cNvSpPr>
          <p:nvPr>
            <p:ph type="title"/>
          </p:nvPr>
        </p:nvSpPr>
        <p:spPr bwMode="auto">
          <a:xfrm>
            <a:off x="1181100" y="404814"/>
            <a:ext cx="7070481" cy="936625"/>
          </a:xfrm>
          <a:prstGeom prst="rect">
            <a:avLst/>
          </a:prstGeom>
          <a:noFill/>
          <a:ln w="12700">
            <a:noFill/>
            <a:miter lim="800000"/>
            <a:headEnd/>
            <a:tailEnd/>
          </a:ln>
        </p:spPr>
        <p:txBody>
          <a:bodyPr vert="horz" wrap="square" lIns="37419" tIns="37419" rIns="37419" bIns="37419" numCol="1" anchor="ctr" anchorCtr="0" compatLnSpc="1">
            <a:prstTxWarp prst="textNoShape">
              <a:avLst/>
            </a:prstTxWarp>
          </a:bodyPr>
          <a:lstStyle/>
          <a:p>
            <a:pPr lvl="0"/>
            <a:r>
              <a:rPr lang="en-US" smtClean="0">
                <a:sym typeface="Gill Sans"/>
              </a:rPr>
              <a:t>Click to edit Master title style</a:t>
            </a:r>
          </a:p>
        </p:txBody>
      </p:sp>
      <p:sp>
        <p:nvSpPr>
          <p:cNvPr id="218115" name="Rectangle 2"/>
          <p:cNvSpPr>
            <a:spLocks noGrp="1" noChangeArrowheads="1"/>
          </p:cNvSpPr>
          <p:nvPr>
            <p:ph type="body" idx="1"/>
          </p:nvPr>
        </p:nvSpPr>
        <p:spPr bwMode="auto">
          <a:xfrm>
            <a:off x="1181100" y="1557339"/>
            <a:ext cx="7070481" cy="4606925"/>
          </a:xfrm>
          <a:prstGeom prst="rect">
            <a:avLst/>
          </a:prstGeom>
          <a:noFill/>
          <a:ln w="12700">
            <a:noFill/>
            <a:miter lim="800000"/>
            <a:headEnd/>
            <a:tailEnd/>
          </a:ln>
        </p:spPr>
        <p:txBody>
          <a:bodyPr vert="horz" wrap="square" lIns="37419" tIns="37419" rIns="37419" bIns="37419" numCol="1" anchor="t" anchorCtr="0" compatLnSpc="1">
            <a:prstTxWarp prst="textNoShape">
              <a:avLst/>
            </a:prstTxWarp>
          </a:bodyPr>
          <a:lstStyle/>
          <a:p>
            <a:pPr lvl="0"/>
            <a:r>
              <a:rPr lang="en-US" smtClean="0">
                <a:sym typeface="Gill Sans"/>
              </a:rPr>
              <a:t>Click to edit Master text styles</a:t>
            </a:r>
          </a:p>
          <a:p>
            <a:pPr lvl="1"/>
            <a:r>
              <a:rPr lang="en-US" smtClean="0">
                <a:sym typeface="Gill Sans"/>
              </a:rPr>
              <a:t>Second level</a:t>
            </a:r>
          </a:p>
          <a:p>
            <a:pPr lvl="2"/>
            <a:r>
              <a:rPr lang="en-US" smtClean="0">
                <a:sym typeface="Gill Sans"/>
              </a:rPr>
              <a:t>Third level</a:t>
            </a:r>
          </a:p>
          <a:p>
            <a:pPr lvl="3"/>
            <a:r>
              <a:rPr lang="en-US" smtClean="0">
                <a:sym typeface="Gill Sans"/>
              </a:rPr>
              <a:t>Fourth level</a:t>
            </a:r>
          </a:p>
          <a:p>
            <a:pPr lvl="4"/>
            <a:r>
              <a:rPr lang="en-US" smtClean="0">
                <a:sym typeface="Gill Sans"/>
              </a:rPr>
              <a:t>Fifth level</a:t>
            </a:r>
          </a:p>
        </p:txBody>
      </p:sp>
      <p:sp>
        <p:nvSpPr>
          <p:cNvPr id="218116" name="Rectangle 4"/>
          <p:cNvSpPr>
            <a:spLocks noGrp="1" noChangeArrowheads="1"/>
          </p:cNvSpPr>
          <p:nvPr>
            <p:ph type="sldNum" sz="quarter" idx="4"/>
          </p:nvPr>
        </p:nvSpPr>
        <p:spPr bwMode="auto">
          <a:xfrm>
            <a:off x="8358554" y="6415088"/>
            <a:ext cx="315058" cy="152400"/>
          </a:xfrm>
          <a:prstGeom prst="rect">
            <a:avLst/>
          </a:prstGeom>
          <a:noFill/>
          <a:ln w="9525">
            <a:noFill/>
            <a:miter lim="800000"/>
            <a:headEnd/>
            <a:tailEnd/>
          </a:ln>
          <a:effectLst/>
        </p:spPr>
        <p:txBody>
          <a:bodyPr vert="horz" wrap="square" lIns="67355" tIns="0" rIns="67355" bIns="0" numCol="1" anchor="b" anchorCtr="0" compatLnSpc="1">
            <a:prstTxWarp prst="textNoShape">
              <a:avLst/>
            </a:prstTxWarp>
          </a:bodyPr>
          <a:lstStyle>
            <a:lvl1pPr algn="r" defTabSz="673100">
              <a:lnSpc>
                <a:spcPct val="90000"/>
              </a:lnSpc>
              <a:spcAft>
                <a:spcPct val="15000"/>
              </a:spcAft>
              <a:defRPr sz="800">
                <a:solidFill>
                  <a:schemeClr val="tx2"/>
                </a:solidFill>
                <a:latin typeface="+mn-lt"/>
              </a:defRPr>
            </a:lvl1pPr>
          </a:lstStyle>
          <a:p>
            <a:fld id="{1382D3D9-7017-44E2-9B42-5419F73EB09A}" type="slidenum">
              <a:rPr lang="en-US" smtClean="0"/>
              <a:t>‹#›</a:t>
            </a:fld>
            <a:endParaRPr lang="en-US" dirty="0"/>
          </a:p>
        </p:txBody>
      </p:sp>
      <p:sp>
        <p:nvSpPr>
          <p:cNvPr id="218117" name="Rectangle 5"/>
          <p:cNvSpPr>
            <a:spLocks noGrp="1" noChangeArrowheads="1"/>
          </p:cNvSpPr>
          <p:nvPr>
            <p:ph type="dt" sz="half" idx="2"/>
          </p:nvPr>
        </p:nvSpPr>
        <p:spPr bwMode="auto">
          <a:xfrm>
            <a:off x="7539405" y="6415088"/>
            <a:ext cx="880696" cy="152400"/>
          </a:xfrm>
          <a:prstGeom prst="rect">
            <a:avLst/>
          </a:prstGeom>
          <a:noFill/>
          <a:ln w="9525">
            <a:noFill/>
            <a:miter lim="800000"/>
            <a:headEnd/>
            <a:tailEnd/>
          </a:ln>
          <a:effectLst/>
        </p:spPr>
        <p:txBody>
          <a:bodyPr vert="horz" wrap="square" lIns="67355" tIns="0" rIns="67355" bIns="0" numCol="1" anchor="b" anchorCtr="0" compatLnSpc="1">
            <a:prstTxWarp prst="textNoShape">
              <a:avLst/>
            </a:prstTxWarp>
          </a:bodyPr>
          <a:lstStyle>
            <a:lvl1pPr algn="r" defTabSz="673100">
              <a:lnSpc>
                <a:spcPct val="90000"/>
              </a:lnSpc>
              <a:spcAft>
                <a:spcPct val="15000"/>
              </a:spcAft>
              <a:defRPr sz="800">
                <a:solidFill>
                  <a:schemeClr val="tx2"/>
                </a:solidFill>
                <a:latin typeface="+mn-lt"/>
              </a:defRPr>
            </a:lvl1pPr>
          </a:lstStyle>
          <a:p>
            <a:fld id="{B4C63688-54AF-4FB8-919E-BF0C92B03422}" type="datetimeFigureOut">
              <a:rPr lang="en-US" smtClean="0"/>
              <a:t>10/1/2012</a:t>
            </a:fld>
            <a:endParaRPr lang="en-US" dirty="0"/>
          </a:p>
        </p:txBody>
      </p:sp>
      <p:sp>
        <p:nvSpPr>
          <p:cNvPr id="218118" name="Rectangle 6"/>
          <p:cNvSpPr>
            <a:spLocks noGrp="1" noChangeArrowheads="1"/>
          </p:cNvSpPr>
          <p:nvPr>
            <p:ph type="ftr" sz="quarter" idx="3"/>
          </p:nvPr>
        </p:nvSpPr>
        <p:spPr bwMode="auto">
          <a:xfrm>
            <a:off x="2242039" y="6415088"/>
            <a:ext cx="5468815" cy="152400"/>
          </a:xfrm>
          <a:prstGeom prst="rect">
            <a:avLst/>
          </a:prstGeom>
          <a:noFill/>
          <a:ln w="9525">
            <a:noFill/>
            <a:miter lim="800000"/>
            <a:headEnd/>
            <a:tailEnd/>
          </a:ln>
          <a:effectLst/>
        </p:spPr>
        <p:txBody>
          <a:bodyPr vert="horz" wrap="square" lIns="67355" tIns="0" rIns="67355" bIns="0" numCol="1" anchor="b" anchorCtr="0" compatLnSpc="1">
            <a:prstTxWarp prst="textNoShape">
              <a:avLst/>
            </a:prstTxWarp>
          </a:bodyPr>
          <a:lstStyle>
            <a:lvl1pPr algn="r" defTabSz="673100">
              <a:lnSpc>
                <a:spcPct val="90000"/>
              </a:lnSpc>
              <a:spcAft>
                <a:spcPct val="15000"/>
              </a:spcAft>
              <a:defRPr sz="800">
                <a:solidFill>
                  <a:schemeClr val="tx2"/>
                </a:solidFill>
                <a:latin typeface="+mn-lt"/>
              </a:defRPr>
            </a:lvl1pPr>
          </a:lstStyle>
          <a:p>
            <a:endParaRPr lang="en-US" dirty="0"/>
          </a:p>
        </p:txBody>
      </p:sp>
      <p:pic>
        <p:nvPicPr>
          <p:cNvPr id="218119" name="Picture 1"/>
          <p:cNvPicPr>
            <a:picLocks noChangeAspect="1" noChangeArrowheads="1"/>
          </p:cNvPicPr>
          <p:nvPr/>
        </p:nvPicPr>
        <p:blipFill>
          <a:blip r:embed="rId13" cstate="screen"/>
          <a:srcRect/>
          <a:stretch>
            <a:fillRect/>
          </a:stretch>
        </p:blipFill>
        <p:spPr bwMode="auto">
          <a:xfrm>
            <a:off x="-38100" y="0"/>
            <a:ext cx="882162" cy="6858000"/>
          </a:xfrm>
          <a:prstGeom prst="rect">
            <a:avLst/>
          </a:prstGeom>
          <a:noFill/>
          <a:ln w="12700">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defTabSz="673100" rtl="0" eaLnBrk="1" fontAlgn="base" hangingPunct="1">
        <a:spcBef>
          <a:spcPct val="0"/>
        </a:spcBef>
        <a:spcAft>
          <a:spcPct val="0"/>
        </a:spcAft>
        <a:defRPr sz="2800" b="1">
          <a:solidFill>
            <a:srgbClr val="333300"/>
          </a:solidFill>
          <a:latin typeface="+mj-lt"/>
          <a:ea typeface="+mj-ea"/>
          <a:cs typeface="+mj-cs"/>
          <a:sym typeface="Gill Sans"/>
        </a:defRPr>
      </a:lvl1pPr>
      <a:lvl2pPr algn="l" defTabSz="673100" rtl="0" eaLnBrk="1" fontAlgn="base" hangingPunct="1">
        <a:spcBef>
          <a:spcPct val="0"/>
        </a:spcBef>
        <a:spcAft>
          <a:spcPct val="0"/>
        </a:spcAft>
        <a:defRPr sz="2800" b="1">
          <a:solidFill>
            <a:srgbClr val="333300"/>
          </a:solidFill>
          <a:latin typeface="Verdana" pitchFamily="34" charset="0"/>
          <a:ea typeface="ヒラギノ角ゴ ProN W3"/>
          <a:cs typeface="ヒラギノ角ゴ ProN W3"/>
          <a:sym typeface="Gill Sans"/>
        </a:defRPr>
      </a:lvl2pPr>
      <a:lvl3pPr algn="l" defTabSz="673100" rtl="0" eaLnBrk="1" fontAlgn="base" hangingPunct="1">
        <a:spcBef>
          <a:spcPct val="0"/>
        </a:spcBef>
        <a:spcAft>
          <a:spcPct val="0"/>
        </a:spcAft>
        <a:defRPr sz="2800" b="1">
          <a:solidFill>
            <a:srgbClr val="333300"/>
          </a:solidFill>
          <a:latin typeface="Verdana" pitchFamily="34" charset="0"/>
          <a:ea typeface="ヒラギノ角ゴ ProN W3"/>
          <a:cs typeface="ヒラギノ角ゴ ProN W3"/>
          <a:sym typeface="Gill Sans"/>
        </a:defRPr>
      </a:lvl3pPr>
      <a:lvl4pPr algn="l" defTabSz="673100" rtl="0" eaLnBrk="1" fontAlgn="base" hangingPunct="1">
        <a:spcBef>
          <a:spcPct val="0"/>
        </a:spcBef>
        <a:spcAft>
          <a:spcPct val="0"/>
        </a:spcAft>
        <a:defRPr sz="2800" b="1">
          <a:solidFill>
            <a:srgbClr val="333300"/>
          </a:solidFill>
          <a:latin typeface="Verdana" pitchFamily="34" charset="0"/>
          <a:ea typeface="ヒラギノ角ゴ ProN W3"/>
          <a:cs typeface="ヒラギノ角ゴ ProN W3"/>
          <a:sym typeface="Gill Sans"/>
        </a:defRPr>
      </a:lvl4pPr>
      <a:lvl5pPr algn="l" defTabSz="673100" rtl="0" eaLnBrk="1" fontAlgn="base" hangingPunct="1">
        <a:spcBef>
          <a:spcPct val="0"/>
        </a:spcBef>
        <a:spcAft>
          <a:spcPct val="0"/>
        </a:spcAft>
        <a:defRPr sz="2800" b="1">
          <a:solidFill>
            <a:srgbClr val="333300"/>
          </a:solidFill>
          <a:latin typeface="Verdana" pitchFamily="34" charset="0"/>
          <a:ea typeface="ヒラギノ角ゴ ProN W3"/>
          <a:cs typeface="ヒラギノ角ゴ ProN W3"/>
          <a:sym typeface="Gill Sans"/>
        </a:defRPr>
      </a:lvl5pPr>
      <a:lvl6pPr marL="457200" algn="l" defTabSz="673100" rtl="0" eaLnBrk="1" fontAlgn="base" hangingPunct="1">
        <a:spcBef>
          <a:spcPct val="0"/>
        </a:spcBef>
        <a:spcAft>
          <a:spcPct val="0"/>
        </a:spcAft>
        <a:defRPr sz="2800" b="1">
          <a:solidFill>
            <a:srgbClr val="333300"/>
          </a:solidFill>
          <a:latin typeface="Verdana" pitchFamily="34" charset="0"/>
          <a:ea typeface="ヒラギノ角ゴ ProN W3"/>
          <a:cs typeface="ヒラギノ角ゴ ProN W3"/>
          <a:sym typeface="Gill Sans"/>
        </a:defRPr>
      </a:lvl6pPr>
      <a:lvl7pPr marL="914400" algn="l" defTabSz="673100" rtl="0" eaLnBrk="1" fontAlgn="base" hangingPunct="1">
        <a:spcBef>
          <a:spcPct val="0"/>
        </a:spcBef>
        <a:spcAft>
          <a:spcPct val="0"/>
        </a:spcAft>
        <a:defRPr sz="2800" b="1">
          <a:solidFill>
            <a:srgbClr val="333300"/>
          </a:solidFill>
          <a:latin typeface="Verdana" pitchFamily="34" charset="0"/>
          <a:ea typeface="ヒラギノ角ゴ ProN W3"/>
          <a:cs typeface="ヒラギノ角ゴ ProN W3"/>
          <a:sym typeface="Gill Sans"/>
        </a:defRPr>
      </a:lvl7pPr>
      <a:lvl8pPr marL="1371600" algn="l" defTabSz="673100" rtl="0" eaLnBrk="1" fontAlgn="base" hangingPunct="1">
        <a:spcBef>
          <a:spcPct val="0"/>
        </a:spcBef>
        <a:spcAft>
          <a:spcPct val="0"/>
        </a:spcAft>
        <a:defRPr sz="2800" b="1">
          <a:solidFill>
            <a:srgbClr val="333300"/>
          </a:solidFill>
          <a:latin typeface="Verdana" pitchFamily="34" charset="0"/>
          <a:ea typeface="ヒラギノ角ゴ ProN W3"/>
          <a:cs typeface="ヒラギノ角ゴ ProN W3"/>
          <a:sym typeface="Gill Sans"/>
        </a:defRPr>
      </a:lvl8pPr>
      <a:lvl9pPr marL="1828800" algn="l" defTabSz="673100" rtl="0" eaLnBrk="1" fontAlgn="base" hangingPunct="1">
        <a:spcBef>
          <a:spcPct val="0"/>
        </a:spcBef>
        <a:spcAft>
          <a:spcPct val="0"/>
        </a:spcAft>
        <a:defRPr sz="2800" b="1">
          <a:solidFill>
            <a:srgbClr val="333300"/>
          </a:solidFill>
          <a:latin typeface="Verdana" pitchFamily="34" charset="0"/>
          <a:ea typeface="ヒラギノ角ゴ ProN W3"/>
          <a:cs typeface="ヒラギノ角ゴ ProN W3"/>
          <a:sym typeface="Gill Sans"/>
        </a:defRPr>
      </a:lvl9pPr>
    </p:titleStyle>
    <p:bodyStyle>
      <a:lvl1pPr marL="617538" indent="-420688" algn="l" defTabSz="673100" rtl="0" eaLnBrk="1" fontAlgn="base" hangingPunct="1">
        <a:spcBef>
          <a:spcPct val="20000"/>
        </a:spcBef>
        <a:spcAft>
          <a:spcPct val="20000"/>
        </a:spcAft>
        <a:buSzPct val="145000"/>
        <a:buFont typeface="Wingdings" pitchFamily="2" charset="2"/>
        <a:buChar char="§"/>
        <a:defRPr sz="2000">
          <a:solidFill>
            <a:srgbClr val="333300"/>
          </a:solidFill>
          <a:latin typeface="+mn-lt"/>
          <a:ea typeface="+mn-ea"/>
          <a:cs typeface="+mn-cs"/>
          <a:sym typeface="Gill Sans"/>
        </a:defRPr>
      </a:lvl1pPr>
      <a:lvl2pPr marL="944563" indent="-420688" algn="l" defTabSz="673100" rtl="0" eaLnBrk="1" fontAlgn="base" hangingPunct="1">
        <a:spcBef>
          <a:spcPct val="10000"/>
        </a:spcBef>
        <a:spcAft>
          <a:spcPct val="20000"/>
        </a:spcAft>
        <a:buSzPct val="171000"/>
        <a:buFont typeface="Gill Sans"/>
        <a:buChar char="•"/>
        <a:defRPr>
          <a:solidFill>
            <a:srgbClr val="333300"/>
          </a:solidFill>
          <a:latin typeface="+mn-lt"/>
          <a:ea typeface="+mn-ea"/>
          <a:cs typeface="+mn-cs"/>
          <a:sym typeface="Gill Sans"/>
        </a:defRPr>
      </a:lvl2pPr>
      <a:lvl3pPr marL="1271588" indent="-420688" algn="l" defTabSz="673100" rtl="0" eaLnBrk="1" fontAlgn="base" hangingPunct="1">
        <a:spcBef>
          <a:spcPct val="0"/>
        </a:spcBef>
        <a:spcAft>
          <a:spcPct val="20000"/>
        </a:spcAft>
        <a:buSzPct val="171000"/>
        <a:buFont typeface="Verdana" pitchFamily="34" charset="0"/>
        <a:buChar char="­"/>
        <a:defRPr sz="1600">
          <a:solidFill>
            <a:srgbClr val="333300"/>
          </a:solidFill>
          <a:latin typeface="+mn-lt"/>
          <a:ea typeface="+mn-ea"/>
          <a:cs typeface="+mn-cs"/>
          <a:sym typeface="Gill Sans"/>
        </a:defRPr>
      </a:lvl3pPr>
      <a:lvl4pPr marL="1600200" indent="-422275" algn="l" defTabSz="673100" rtl="0" eaLnBrk="1" fontAlgn="base" hangingPunct="1">
        <a:spcBef>
          <a:spcPct val="0"/>
        </a:spcBef>
        <a:spcAft>
          <a:spcPct val="20000"/>
        </a:spcAft>
        <a:buFont typeface="Wingdings" pitchFamily="2" charset="2"/>
        <a:buChar char="Ø"/>
        <a:defRPr sz="1400">
          <a:solidFill>
            <a:srgbClr val="333300"/>
          </a:solidFill>
          <a:latin typeface="+mn-lt"/>
          <a:ea typeface="+mn-ea"/>
          <a:cs typeface="+mn-cs"/>
          <a:sym typeface="Gill Sans"/>
        </a:defRPr>
      </a:lvl4pPr>
      <a:lvl5pPr marL="1927225" indent="-420688" algn="l" defTabSz="673100" rtl="0" eaLnBrk="1" fontAlgn="base" hangingPunct="1">
        <a:spcBef>
          <a:spcPct val="0"/>
        </a:spcBef>
        <a:spcAft>
          <a:spcPct val="40000"/>
        </a:spcAft>
        <a:buSzPct val="171000"/>
        <a:buFont typeface="Gill Sans"/>
        <a:buChar char="•"/>
        <a:defRPr sz="1400">
          <a:solidFill>
            <a:srgbClr val="333300"/>
          </a:solidFill>
          <a:latin typeface="+mn-lt"/>
          <a:ea typeface="+mn-ea"/>
          <a:cs typeface="+mn-cs"/>
          <a:sym typeface="Gill Sans"/>
        </a:defRPr>
      </a:lvl5pPr>
      <a:lvl6pPr marL="2384425" indent="-420688" algn="l" defTabSz="673100" rtl="0" eaLnBrk="1" fontAlgn="base" hangingPunct="1">
        <a:spcBef>
          <a:spcPct val="0"/>
        </a:spcBef>
        <a:spcAft>
          <a:spcPct val="40000"/>
        </a:spcAft>
        <a:buSzPct val="171000"/>
        <a:buFont typeface="Gill Sans"/>
        <a:buChar char="•"/>
        <a:defRPr sz="1400">
          <a:solidFill>
            <a:srgbClr val="333300"/>
          </a:solidFill>
          <a:latin typeface="+mn-lt"/>
          <a:ea typeface="+mn-ea"/>
          <a:cs typeface="+mn-cs"/>
          <a:sym typeface="Gill Sans"/>
        </a:defRPr>
      </a:lvl6pPr>
      <a:lvl7pPr marL="2841625" indent="-420688" algn="l" defTabSz="673100" rtl="0" eaLnBrk="1" fontAlgn="base" hangingPunct="1">
        <a:spcBef>
          <a:spcPct val="0"/>
        </a:spcBef>
        <a:spcAft>
          <a:spcPct val="40000"/>
        </a:spcAft>
        <a:buSzPct val="171000"/>
        <a:buFont typeface="Gill Sans"/>
        <a:buChar char="•"/>
        <a:defRPr sz="1400">
          <a:solidFill>
            <a:srgbClr val="333300"/>
          </a:solidFill>
          <a:latin typeface="+mn-lt"/>
          <a:ea typeface="+mn-ea"/>
          <a:cs typeface="+mn-cs"/>
          <a:sym typeface="Gill Sans"/>
        </a:defRPr>
      </a:lvl7pPr>
      <a:lvl8pPr marL="3298825" indent="-420688" algn="l" defTabSz="673100" rtl="0" eaLnBrk="1" fontAlgn="base" hangingPunct="1">
        <a:spcBef>
          <a:spcPct val="0"/>
        </a:spcBef>
        <a:spcAft>
          <a:spcPct val="40000"/>
        </a:spcAft>
        <a:buSzPct val="171000"/>
        <a:buFont typeface="Gill Sans"/>
        <a:buChar char="•"/>
        <a:defRPr sz="1400">
          <a:solidFill>
            <a:srgbClr val="333300"/>
          </a:solidFill>
          <a:latin typeface="+mn-lt"/>
          <a:ea typeface="+mn-ea"/>
          <a:cs typeface="+mn-cs"/>
          <a:sym typeface="Gill Sans"/>
        </a:defRPr>
      </a:lvl8pPr>
      <a:lvl9pPr marL="3756025" indent="-420688" algn="l" defTabSz="673100" rtl="0" eaLnBrk="1" fontAlgn="base" hangingPunct="1">
        <a:spcBef>
          <a:spcPct val="0"/>
        </a:spcBef>
        <a:spcAft>
          <a:spcPct val="40000"/>
        </a:spcAft>
        <a:buSzPct val="171000"/>
        <a:buFont typeface="Gill Sans"/>
        <a:buChar char="•"/>
        <a:defRPr sz="1400">
          <a:solidFill>
            <a:srgbClr val="333300"/>
          </a:solidFill>
          <a:latin typeface="+mn-lt"/>
          <a:ea typeface="+mn-ea"/>
          <a:cs typeface="+mn-cs"/>
          <a:sym typeface="Gill San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88" y="4869160"/>
            <a:ext cx="3602997" cy="1927718"/>
          </a:xfrm>
          <a:prstGeom prst="rect">
            <a:avLst/>
          </a:prstGeom>
        </p:spPr>
      </p:pic>
      <p:sp>
        <p:nvSpPr>
          <p:cNvPr id="3" name="Subtitle 2"/>
          <p:cNvSpPr>
            <a:spLocks noGrp="1"/>
          </p:cNvSpPr>
          <p:nvPr>
            <p:ph type="subTitle" sz="quarter" idx="1"/>
          </p:nvPr>
        </p:nvSpPr>
        <p:spPr/>
        <p:txBody>
          <a:bodyPr/>
          <a:lstStyle/>
          <a:p>
            <a:r>
              <a:rPr lang="en-US" dirty="0" err="1"/>
              <a:t>Kustannusyhdistyksen</a:t>
            </a:r>
            <a:r>
              <a:rPr lang="en-US" dirty="0"/>
              <a:t> </a:t>
            </a:r>
            <a:r>
              <a:rPr lang="en-US" dirty="0" err="1"/>
              <a:t>kehitysryhmä</a:t>
            </a:r>
            <a:r>
              <a:rPr lang="en-US" dirty="0"/>
              <a:t> </a:t>
            </a:r>
            <a:r>
              <a:rPr lang="en-US" dirty="0" smtClean="0"/>
              <a:t>1.10.2012</a:t>
            </a:r>
          </a:p>
          <a:p>
            <a:pPr algn="l"/>
            <a:r>
              <a:rPr lang="en-US" sz="2000" noProof="0" dirty="0" smtClean="0"/>
              <a:t>Patrick Ausderau</a:t>
            </a:r>
            <a:endParaRPr lang="en-US" sz="2000" noProof="0" dirty="0"/>
          </a:p>
        </p:txBody>
      </p:sp>
      <p:sp>
        <p:nvSpPr>
          <p:cNvPr id="2" name="Title 1"/>
          <p:cNvSpPr>
            <a:spLocks noGrp="1"/>
          </p:cNvSpPr>
          <p:nvPr>
            <p:ph type="ctrTitle" sz="quarter"/>
          </p:nvPr>
        </p:nvSpPr>
        <p:spPr/>
        <p:txBody>
          <a:bodyPr/>
          <a:lstStyle/>
          <a:p>
            <a:r>
              <a:rPr lang="en-US" noProof="0" dirty="0"/>
              <a:t>E-book protection and DRM</a:t>
            </a:r>
          </a:p>
        </p:txBody>
      </p:sp>
    </p:spTree>
    <p:extLst>
      <p:ext uri="{BB962C8B-B14F-4D97-AF65-F5344CB8AC3E}">
        <p14:creationId xmlns:p14="http://schemas.microsoft.com/office/powerpoint/2010/main" val="13999935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Limitations</a:t>
            </a:r>
            <a:endParaRPr lang="en-US" noProof="0" dirty="0"/>
          </a:p>
        </p:txBody>
      </p:sp>
      <p:sp>
        <p:nvSpPr>
          <p:cNvPr id="3" name="Content Placeholder 2"/>
          <p:cNvSpPr>
            <a:spLocks noGrp="1"/>
          </p:cNvSpPr>
          <p:nvPr>
            <p:ph idx="1"/>
          </p:nvPr>
        </p:nvSpPr>
        <p:spPr/>
        <p:txBody>
          <a:bodyPr/>
          <a:lstStyle/>
          <a:p>
            <a:r>
              <a:rPr lang="en-US" noProof="0" dirty="0" smtClean="0"/>
              <a:t>DRM (light and hard)</a:t>
            </a:r>
          </a:p>
          <a:p>
            <a:pPr lvl="1"/>
            <a:r>
              <a:rPr lang="en-US" noProof="0" dirty="0" smtClean="0"/>
              <a:t>Analog hole</a:t>
            </a:r>
          </a:p>
          <a:p>
            <a:pPr lvl="1"/>
            <a:r>
              <a:rPr lang="en-US" noProof="0" dirty="0" smtClean="0"/>
              <a:t>Cracker get full freedom while paying customer are limited</a:t>
            </a:r>
          </a:p>
          <a:p>
            <a:pPr lvl="1"/>
            <a:r>
              <a:rPr lang="en-US" noProof="0" dirty="0" smtClean="0"/>
              <a:t>DRM free once in public domain?</a:t>
            </a:r>
          </a:p>
          <a:p>
            <a:pPr lvl="1"/>
            <a:r>
              <a:rPr lang="en-US" noProof="0" dirty="0" smtClean="0"/>
              <a:t>License</a:t>
            </a:r>
          </a:p>
          <a:p>
            <a:pPr lvl="1"/>
            <a:r>
              <a:rPr lang="en-US" noProof="0" dirty="0" smtClean="0"/>
              <a:t>Cost</a:t>
            </a:r>
          </a:p>
          <a:p>
            <a:r>
              <a:rPr lang="en-US" noProof="0" dirty="0" smtClean="0"/>
              <a:t>Watermark and social DRM</a:t>
            </a:r>
          </a:p>
          <a:p>
            <a:pPr lvl="1"/>
            <a:r>
              <a:rPr lang="en-US" noProof="0" dirty="0" smtClean="0"/>
              <a:t>Easy crack </a:t>
            </a:r>
          </a:p>
          <a:p>
            <a:pPr lvl="2"/>
            <a:r>
              <a:rPr lang="en-US" noProof="0" dirty="0" smtClean="0"/>
              <a:t>Converting the file to another format</a:t>
            </a:r>
          </a:p>
          <a:p>
            <a:pPr lvl="1"/>
            <a:r>
              <a:rPr lang="en-US" noProof="0" dirty="0" smtClean="0"/>
              <a:t>Original owner can be punished from third-party activities</a:t>
            </a:r>
          </a:p>
          <a:p>
            <a:endParaRPr lang="en-US" noProof="0" dirty="0"/>
          </a:p>
        </p:txBody>
      </p:sp>
    </p:spTree>
    <p:extLst>
      <p:ext uri="{BB962C8B-B14F-4D97-AF65-F5344CB8AC3E}">
        <p14:creationId xmlns:p14="http://schemas.microsoft.com/office/powerpoint/2010/main" val="425096151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Opponents</a:t>
            </a:r>
            <a:endParaRPr lang="en-US" noProof="0" dirty="0"/>
          </a:p>
        </p:txBody>
      </p:sp>
      <p:sp>
        <p:nvSpPr>
          <p:cNvPr id="3" name="Content Placeholder 2"/>
          <p:cNvSpPr>
            <a:spLocks noGrp="1"/>
          </p:cNvSpPr>
          <p:nvPr>
            <p:ph idx="1"/>
          </p:nvPr>
        </p:nvSpPr>
        <p:spPr/>
        <p:txBody>
          <a:bodyPr>
            <a:normAutofit/>
          </a:bodyPr>
          <a:lstStyle/>
          <a:p>
            <a:r>
              <a:rPr lang="en-US" noProof="0" dirty="0" smtClean="0"/>
              <a:t>Foundations/organizations</a:t>
            </a:r>
          </a:p>
          <a:p>
            <a:pPr lvl="1"/>
            <a:r>
              <a:rPr lang="en-US" noProof="0" dirty="0" smtClean="0"/>
              <a:t>Free Software foundation (FSF)</a:t>
            </a:r>
          </a:p>
          <a:p>
            <a:pPr lvl="1"/>
            <a:r>
              <a:rPr lang="en-US" noProof="0" dirty="0"/>
              <a:t>Electronic Frontier </a:t>
            </a:r>
            <a:r>
              <a:rPr lang="en-US" noProof="0" dirty="0" smtClean="0"/>
              <a:t>Foundation (EFF)</a:t>
            </a:r>
          </a:p>
          <a:p>
            <a:pPr lvl="1"/>
            <a:r>
              <a:rPr lang="en-US" noProof="0" dirty="0"/>
              <a:t>La Quadrature du </a:t>
            </a:r>
            <a:r>
              <a:rPr lang="en-US" noProof="0" dirty="0" smtClean="0"/>
              <a:t>Net</a:t>
            </a:r>
          </a:p>
          <a:p>
            <a:pPr lvl="1"/>
            <a:r>
              <a:rPr lang="en-US" noProof="0" dirty="0" smtClean="0"/>
              <a:t>…</a:t>
            </a:r>
          </a:p>
          <a:p>
            <a:r>
              <a:rPr lang="en-US" noProof="0" dirty="0" smtClean="0"/>
              <a:t>Politics</a:t>
            </a:r>
          </a:p>
          <a:p>
            <a:pPr lvl="1"/>
            <a:r>
              <a:rPr lang="en-US" noProof="0" dirty="0" smtClean="0"/>
              <a:t>Pirate Party</a:t>
            </a:r>
          </a:p>
          <a:p>
            <a:pPr lvl="1"/>
            <a:r>
              <a:rPr lang="en-US" noProof="0" dirty="0"/>
              <a:t>European Green </a:t>
            </a:r>
            <a:r>
              <a:rPr lang="en-US" noProof="0" dirty="0" smtClean="0"/>
              <a:t>Party</a:t>
            </a:r>
          </a:p>
          <a:p>
            <a:pPr lvl="1"/>
            <a:r>
              <a:rPr lang="en-US" noProof="0" dirty="0" smtClean="0"/>
              <a:t>…</a:t>
            </a:r>
          </a:p>
        </p:txBody>
      </p:sp>
    </p:spTree>
    <p:extLst>
      <p:ext uri="{BB962C8B-B14F-4D97-AF65-F5344CB8AC3E}">
        <p14:creationId xmlns:p14="http://schemas.microsoft.com/office/powerpoint/2010/main" val="295913094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noProof="0" dirty="0" smtClean="0"/>
              <a:t>Opponents view and proposition</a:t>
            </a:r>
            <a:endParaRPr lang="en-US" noProof="0" dirty="0"/>
          </a:p>
        </p:txBody>
      </p:sp>
      <p:sp>
        <p:nvSpPr>
          <p:cNvPr id="3" name="Content Placeholder 2"/>
          <p:cNvSpPr>
            <a:spLocks noGrp="1"/>
          </p:cNvSpPr>
          <p:nvPr>
            <p:ph idx="1"/>
          </p:nvPr>
        </p:nvSpPr>
        <p:spPr/>
        <p:txBody>
          <a:bodyPr>
            <a:normAutofit/>
          </a:bodyPr>
          <a:lstStyle/>
          <a:p>
            <a:r>
              <a:rPr lang="en-US" noProof="0" dirty="0" smtClean="0"/>
              <a:t>Sharing (legal or not) is a reality and technical protection don’t prevent nor stop it</a:t>
            </a:r>
          </a:p>
          <a:p>
            <a:r>
              <a:rPr lang="en-US" noProof="0" dirty="0" smtClean="0"/>
              <a:t>No DRM and legalize sharing</a:t>
            </a:r>
          </a:p>
          <a:p>
            <a:pPr lvl="1"/>
            <a:r>
              <a:rPr lang="en-US" noProof="0" dirty="0" smtClean="0"/>
              <a:t>Useful for culture</a:t>
            </a:r>
          </a:p>
          <a:p>
            <a:pPr lvl="2"/>
            <a:r>
              <a:rPr lang="en-US" noProof="0" dirty="0" smtClean="0"/>
              <a:t>Better accessibility</a:t>
            </a:r>
          </a:p>
          <a:p>
            <a:pPr lvl="2"/>
            <a:r>
              <a:rPr lang="en-US" noProof="0" dirty="0" smtClean="0"/>
              <a:t>More diversity</a:t>
            </a:r>
          </a:p>
          <a:p>
            <a:pPr lvl="2"/>
            <a:r>
              <a:rPr lang="en-US" noProof="0" dirty="0" smtClean="0"/>
              <a:t>Access to orphan and out of print works</a:t>
            </a:r>
          </a:p>
          <a:p>
            <a:pPr lvl="1"/>
            <a:r>
              <a:rPr lang="en-US" noProof="0" dirty="0" smtClean="0"/>
              <a:t>Doesn’t prevent authors/publisher to make money</a:t>
            </a:r>
          </a:p>
          <a:p>
            <a:pPr lvl="1"/>
            <a:r>
              <a:rPr lang="en-US" noProof="0" dirty="0" smtClean="0"/>
              <a:t>Propose a flat-rate tax on internet subscribers and/or blank media</a:t>
            </a:r>
          </a:p>
          <a:p>
            <a:pPr lvl="2"/>
            <a:r>
              <a:rPr lang="en-US" noProof="0" dirty="0" smtClean="0"/>
              <a:t>Reward authors</a:t>
            </a:r>
          </a:p>
          <a:p>
            <a:pPr lvl="2"/>
            <a:r>
              <a:rPr lang="en-US" noProof="0" dirty="0" smtClean="0"/>
              <a:t>Fund new cultural projects</a:t>
            </a:r>
          </a:p>
          <a:p>
            <a:pPr lvl="2"/>
            <a:r>
              <a:rPr lang="en-US" noProof="0" dirty="0" smtClean="0"/>
              <a:t>Participate in archiving for future generation</a:t>
            </a:r>
            <a:endParaRPr lang="en-US" noProof="0" dirty="0"/>
          </a:p>
        </p:txBody>
      </p:sp>
    </p:spTree>
    <p:extLst>
      <p:ext uri="{BB962C8B-B14F-4D97-AF65-F5344CB8AC3E}">
        <p14:creationId xmlns:p14="http://schemas.microsoft.com/office/powerpoint/2010/main" val="363336885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download</a:t>
            </a:r>
            <a:endParaRPr lang="en-US" dirty="0"/>
          </a:p>
        </p:txBody>
      </p:sp>
      <p:sp>
        <p:nvSpPr>
          <p:cNvPr id="3" name="Content Placeholder 2"/>
          <p:cNvSpPr>
            <a:spLocks noGrp="1"/>
          </p:cNvSpPr>
          <p:nvPr>
            <p:ph idx="1"/>
          </p:nvPr>
        </p:nvSpPr>
        <p:spPr>
          <a:xfrm>
            <a:off x="1181100" y="1557339"/>
            <a:ext cx="7207324" cy="4606925"/>
          </a:xfrm>
        </p:spPr>
        <p:txBody>
          <a:bodyPr/>
          <a:lstStyle/>
          <a:p>
            <a:r>
              <a:rPr lang="en-US" dirty="0" smtClean="0"/>
              <a:t>French book industry</a:t>
            </a:r>
          </a:p>
          <a:p>
            <a:pPr lvl="1"/>
            <a:r>
              <a:rPr lang="en-US" dirty="0" smtClean="0"/>
              <a:t>House spending for cultural goods 2004-2006</a:t>
            </a:r>
          </a:p>
          <a:p>
            <a:pPr lvl="2"/>
            <a:r>
              <a:rPr lang="en-US" dirty="0" smtClean="0"/>
              <a:t>DVD -15%, CD -23%, Book -1%</a:t>
            </a:r>
          </a:p>
          <a:p>
            <a:pPr lvl="1"/>
            <a:r>
              <a:rPr lang="en-US" dirty="0" smtClean="0"/>
              <a:t>Projection of the download part</a:t>
            </a:r>
          </a:p>
          <a:p>
            <a:pPr lvl="2"/>
            <a:r>
              <a:rPr lang="en-US" dirty="0" smtClean="0"/>
              <a:t>469.7M book sold in 2006 (2791M€)</a:t>
            </a:r>
          </a:p>
          <a:p>
            <a:pPr lvl="2"/>
            <a:r>
              <a:rPr lang="en-US" dirty="0" smtClean="0"/>
              <a:t>17,25M download </a:t>
            </a:r>
            <a:r>
              <a:rPr lang="en-US" dirty="0" smtClean="0">
                <a:sym typeface="Wingdings" pitchFamily="2" charset="2"/>
              </a:rPr>
              <a:t> &lt;4% (</a:t>
            </a:r>
            <a:r>
              <a:rPr lang="en-US" dirty="0" smtClean="0"/>
              <a:t>147M€ (</a:t>
            </a:r>
            <a:r>
              <a:rPr lang="en-US" dirty="0" smtClean="0">
                <a:sym typeface="Wingdings" pitchFamily="2" charset="2"/>
              </a:rPr>
              <a:t>with 1-1 math</a:t>
            </a:r>
            <a:r>
              <a:rPr lang="en-US" dirty="0" smtClean="0"/>
              <a:t>)</a:t>
            </a:r>
            <a:r>
              <a:rPr lang="en-US" dirty="0" smtClean="0">
                <a:sym typeface="Wingdings" pitchFamily="2" charset="2"/>
              </a:rPr>
              <a:t>)</a:t>
            </a:r>
          </a:p>
          <a:p>
            <a:pPr marL="196850" indent="0">
              <a:buNone/>
            </a:pPr>
            <a:r>
              <a:rPr lang="en-US" dirty="0" smtClean="0">
                <a:sym typeface="Wingdings" pitchFamily="2" charset="2"/>
              </a:rPr>
              <a:t>	Source: Rapport </a:t>
            </a:r>
            <a:r>
              <a:rPr lang="en-US" dirty="0" err="1" smtClean="0">
                <a:sym typeface="Wingdings" pitchFamily="2" charset="2"/>
              </a:rPr>
              <a:t>Hadopi</a:t>
            </a:r>
            <a:r>
              <a:rPr lang="en-US" dirty="0" smtClean="0">
                <a:sym typeface="Wingdings" pitchFamily="2" charset="2"/>
              </a:rPr>
              <a:t>, </a:t>
            </a:r>
            <a:r>
              <a:rPr lang="en-US" dirty="0" err="1" smtClean="0">
                <a:sym typeface="Wingdings" pitchFamily="2" charset="2"/>
              </a:rPr>
              <a:t>Equancy-Tera</a:t>
            </a:r>
            <a:r>
              <a:rPr lang="en-US" dirty="0" smtClean="0">
                <a:sym typeface="Wingdings" pitchFamily="2" charset="2"/>
              </a:rPr>
              <a:t> 2008</a:t>
            </a:r>
          </a:p>
          <a:p>
            <a:r>
              <a:rPr lang="en-US" dirty="0" smtClean="0"/>
              <a:t>French movies “hard downloaders”</a:t>
            </a:r>
          </a:p>
          <a:p>
            <a:pPr lvl="1"/>
            <a:r>
              <a:rPr lang="en-US" dirty="0" smtClean="0"/>
              <a:t>15% consume less (movie theater, DVD, rent, TV,…)</a:t>
            </a:r>
          </a:p>
          <a:p>
            <a:pPr lvl="1"/>
            <a:r>
              <a:rPr lang="en-US" dirty="0" smtClean="0"/>
              <a:t>Majority didn’t change – same consumption</a:t>
            </a:r>
          </a:p>
          <a:p>
            <a:pPr lvl="1"/>
            <a:r>
              <a:rPr lang="en-US" dirty="0" smtClean="0"/>
              <a:t>20% consume more – became cinema lover </a:t>
            </a:r>
          </a:p>
          <a:p>
            <a:pPr marL="196850" indent="0">
              <a:buNone/>
            </a:pPr>
            <a:r>
              <a:rPr lang="en-US" dirty="0" smtClean="0"/>
              <a:t>	Source: La </a:t>
            </a:r>
            <a:r>
              <a:rPr lang="en-US" dirty="0" err="1" smtClean="0"/>
              <a:t>piraterie</a:t>
            </a:r>
            <a:r>
              <a:rPr lang="en-US" dirty="0" smtClean="0"/>
              <a:t> de films : Motivations et 				</a:t>
            </a:r>
            <a:r>
              <a:rPr lang="en-US" dirty="0" err="1" smtClean="0"/>
              <a:t>pratiques</a:t>
            </a:r>
            <a:r>
              <a:rPr lang="en-US" dirty="0" smtClean="0"/>
              <a:t> des </a:t>
            </a:r>
            <a:r>
              <a:rPr lang="en-US" dirty="0" err="1" smtClean="0"/>
              <a:t>Internautes</a:t>
            </a:r>
            <a:r>
              <a:rPr lang="en-US" dirty="0" smtClean="0"/>
              <a:t>, CNC 2004</a:t>
            </a:r>
            <a:br>
              <a:rPr lang="en-US" dirty="0" smtClean="0"/>
            </a:br>
            <a:endParaRPr lang="en-US" dirty="0" smtClean="0"/>
          </a:p>
        </p:txBody>
      </p:sp>
    </p:spTree>
    <p:extLst>
      <p:ext uri="{BB962C8B-B14F-4D97-AF65-F5344CB8AC3E}">
        <p14:creationId xmlns:p14="http://schemas.microsoft.com/office/powerpoint/2010/main" val="134911804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Emerging Standards</a:t>
            </a:r>
            <a:endParaRPr lang="en-US" noProof="0" dirty="0"/>
          </a:p>
        </p:txBody>
      </p:sp>
      <p:sp>
        <p:nvSpPr>
          <p:cNvPr id="3" name="Content Placeholder 2"/>
          <p:cNvSpPr>
            <a:spLocks noGrp="1"/>
          </p:cNvSpPr>
          <p:nvPr>
            <p:ph idx="1"/>
          </p:nvPr>
        </p:nvSpPr>
        <p:spPr/>
        <p:txBody>
          <a:bodyPr/>
          <a:lstStyle/>
          <a:p>
            <a:r>
              <a:rPr lang="en-US" noProof="0" dirty="0" smtClean="0"/>
              <a:t>IDPF</a:t>
            </a:r>
          </a:p>
          <a:p>
            <a:pPr lvl="1"/>
            <a:r>
              <a:rPr lang="en-US" noProof="0" dirty="0" smtClean="0"/>
              <a:t>Use Cases &amp; Requirements for Lightweight Content Protection for EPUB</a:t>
            </a:r>
          </a:p>
          <a:p>
            <a:pPr lvl="2"/>
            <a:r>
              <a:rPr lang="en-US" noProof="0" dirty="0" smtClean="0"/>
              <a:t>Draft</a:t>
            </a:r>
          </a:p>
          <a:p>
            <a:pPr lvl="2"/>
            <a:r>
              <a:rPr lang="en-US" noProof="0" dirty="0" smtClean="0"/>
              <a:t>Metropolia participation</a:t>
            </a:r>
          </a:p>
          <a:p>
            <a:r>
              <a:rPr lang="en-US" noProof="0" dirty="0" smtClean="0"/>
              <a:t>W3C</a:t>
            </a:r>
          </a:p>
          <a:p>
            <a:pPr lvl="1"/>
            <a:r>
              <a:rPr lang="en-US" noProof="0" dirty="0" smtClean="0"/>
              <a:t>Encrypted Media Extensions v0.1</a:t>
            </a:r>
          </a:p>
          <a:p>
            <a:pPr lvl="2"/>
            <a:r>
              <a:rPr lang="en-US" noProof="0" dirty="0" smtClean="0"/>
              <a:t>Draft </a:t>
            </a:r>
            <a:r>
              <a:rPr lang="en-US" noProof="0" dirty="0" smtClean="0"/>
              <a:t>Proposal</a:t>
            </a:r>
          </a:p>
          <a:p>
            <a:pPr lvl="2"/>
            <a:r>
              <a:rPr lang="en-US" dirty="0" smtClean="0"/>
              <a:t>DRM in browser</a:t>
            </a:r>
            <a:endParaRPr lang="en-US" noProof="0" dirty="0"/>
          </a:p>
        </p:txBody>
      </p:sp>
    </p:spTree>
    <p:extLst>
      <p:ext uri="{BB962C8B-B14F-4D97-AF65-F5344CB8AC3E}">
        <p14:creationId xmlns:p14="http://schemas.microsoft.com/office/powerpoint/2010/main" val="339433107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Open source</a:t>
            </a:r>
            <a:endParaRPr lang="en-US" noProof="0" dirty="0"/>
          </a:p>
        </p:txBody>
      </p:sp>
      <p:sp>
        <p:nvSpPr>
          <p:cNvPr id="3" name="Content Placeholder 2"/>
          <p:cNvSpPr>
            <a:spLocks noGrp="1"/>
          </p:cNvSpPr>
          <p:nvPr>
            <p:ph idx="1"/>
          </p:nvPr>
        </p:nvSpPr>
        <p:spPr>
          <a:xfrm>
            <a:off x="1181100" y="1557339"/>
            <a:ext cx="7279332" cy="4606925"/>
          </a:xfrm>
        </p:spPr>
        <p:txBody>
          <a:bodyPr>
            <a:normAutofit/>
          </a:bodyPr>
          <a:lstStyle/>
          <a:p>
            <a:r>
              <a:rPr lang="en-US" noProof="0" dirty="0" smtClean="0"/>
              <a:t>GNU GPL3, section 3</a:t>
            </a:r>
          </a:p>
          <a:p>
            <a:pPr lvl="1"/>
            <a:r>
              <a:rPr lang="en-US" noProof="0" dirty="0" smtClean="0"/>
              <a:t>No covered work shall be deemed part of an effective technological measure under any applicable law fulfilling obligations under article 11 of the WIPO copyright treaty adopted on 20 December 1996, or similar laws prohibiting or restricting circumvention of such measures.</a:t>
            </a:r>
          </a:p>
          <a:p>
            <a:pPr lvl="1"/>
            <a:r>
              <a:rPr lang="en-US" noProof="0" dirty="0" smtClean="0"/>
              <a:t>the GNU GPL does not restrict what people do in software, it just stops them from restricting others.</a:t>
            </a:r>
          </a:p>
          <a:p>
            <a:pPr marL="0" indent="0">
              <a:buNone/>
            </a:pPr>
            <a:r>
              <a:rPr lang="en-US" sz="2200" noProof="0" dirty="0" smtClean="0"/>
              <a:t/>
            </a:r>
            <a:br>
              <a:rPr lang="en-US" sz="2200" noProof="0" dirty="0" smtClean="0"/>
            </a:br>
            <a:r>
              <a:rPr lang="en-US" sz="2200" noProof="0" dirty="0" smtClean="0"/>
              <a:t>Source: GNU GENERAL PUBLIC LICENSE Version 3</a:t>
            </a:r>
          </a:p>
          <a:p>
            <a:pPr marL="0" indent="0">
              <a:buNone/>
            </a:pPr>
            <a:r>
              <a:rPr lang="en-US" sz="2200" noProof="0" dirty="0" smtClean="0"/>
              <a:t>Free Software Foundation 2007</a:t>
            </a:r>
            <a:endParaRPr lang="en-US" sz="2200" noProof="0" dirty="0"/>
          </a:p>
        </p:txBody>
      </p:sp>
    </p:spTree>
    <p:extLst>
      <p:ext uri="{BB962C8B-B14F-4D97-AF65-F5344CB8AC3E}">
        <p14:creationId xmlns:p14="http://schemas.microsoft.com/office/powerpoint/2010/main" val="150648412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DRM-Free Publishers/Vendors</a:t>
            </a:r>
            <a:endParaRPr lang="en-US" dirty="0"/>
          </a:p>
        </p:txBody>
      </p:sp>
      <p:sp>
        <p:nvSpPr>
          <p:cNvPr id="3" name="Content Placeholder 2"/>
          <p:cNvSpPr>
            <a:spLocks noGrp="1"/>
          </p:cNvSpPr>
          <p:nvPr>
            <p:ph idx="1"/>
          </p:nvPr>
        </p:nvSpPr>
        <p:spPr/>
        <p:txBody>
          <a:bodyPr/>
          <a:lstStyle/>
          <a:p>
            <a:r>
              <a:rPr lang="en-US" dirty="0" smtClean="0"/>
              <a:t>Technical/scientific publishing</a:t>
            </a:r>
          </a:p>
          <a:p>
            <a:pPr lvl="1"/>
            <a:r>
              <a:rPr lang="en-US" dirty="0" smtClean="0"/>
              <a:t>Springer</a:t>
            </a:r>
          </a:p>
          <a:p>
            <a:pPr lvl="2"/>
            <a:r>
              <a:rPr lang="en-US" dirty="0"/>
              <a:t>Perpetual access &amp; </a:t>
            </a:r>
            <a:r>
              <a:rPr lang="en-US" dirty="0" smtClean="0"/>
              <a:t>ownership</a:t>
            </a:r>
          </a:p>
          <a:p>
            <a:pPr lvl="1"/>
            <a:r>
              <a:rPr lang="en-US" dirty="0" smtClean="0"/>
              <a:t>O'Reilly</a:t>
            </a:r>
          </a:p>
          <a:p>
            <a:pPr lvl="2"/>
            <a:r>
              <a:rPr lang="en-US" dirty="0"/>
              <a:t>lifetime </a:t>
            </a:r>
            <a:r>
              <a:rPr lang="en-US" dirty="0" smtClean="0"/>
              <a:t>access</a:t>
            </a:r>
          </a:p>
          <a:p>
            <a:pPr lvl="2"/>
            <a:r>
              <a:rPr lang="en-US" dirty="0"/>
              <a:t>eBook </a:t>
            </a:r>
            <a:r>
              <a:rPr lang="en-US" dirty="0" smtClean="0"/>
              <a:t>files in </a:t>
            </a:r>
            <a:r>
              <a:rPr lang="en-US" dirty="0"/>
              <a:t>multiple </a:t>
            </a:r>
            <a:r>
              <a:rPr lang="en-US" dirty="0" smtClean="0"/>
              <a:t>formats</a:t>
            </a:r>
          </a:p>
          <a:p>
            <a:pPr lvl="2"/>
            <a:r>
              <a:rPr lang="en-GB" dirty="0"/>
              <a:t>free updates to </a:t>
            </a:r>
            <a:r>
              <a:rPr lang="en-GB" dirty="0" smtClean="0"/>
              <a:t>reflect published </a:t>
            </a:r>
            <a:r>
              <a:rPr lang="en-GB" dirty="0"/>
              <a:t>changes and </a:t>
            </a:r>
            <a:r>
              <a:rPr lang="en-GB" dirty="0" smtClean="0"/>
              <a:t>corrections</a:t>
            </a:r>
          </a:p>
          <a:p>
            <a:r>
              <a:rPr lang="en-US" dirty="0" smtClean="0"/>
              <a:t>Vendors </a:t>
            </a:r>
          </a:p>
          <a:p>
            <a:pPr lvl="1"/>
            <a:r>
              <a:rPr lang="en-US" dirty="0"/>
              <a:t>Weightless </a:t>
            </a:r>
            <a:r>
              <a:rPr lang="en-US" dirty="0" smtClean="0"/>
              <a:t>Books</a:t>
            </a:r>
          </a:p>
          <a:p>
            <a:pPr lvl="1"/>
            <a:r>
              <a:rPr lang="en-US" dirty="0" err="1" smtClean="0"/>
              <a:t>Fictionwise</a:t>
            </a:r>
            <a:r>
              <a:rPr lang="en-US" dirty="0" smtClean="0"/>
              <a:t> (partial)</a:t>
            </a:r>
          </a:p>
          <a:p>
            <a:pPr lvl="1"/>
            <a:r>
              <a:rPr lang="en-US" dirty="0" smtClean="0"/>
              <a:t>Amazon (partial and hard to find)</a:t>
            </a:r>
          </a:p>
          <a:p>
            <a:pPr lvl="1"/>
            <a:endParaRPr lang="en-US" dirty="0"/>
          </a:p>
        </p:txBody>
      </p:sp>
    </p:spTree>
    <p:extLst>
      <p:ext uri="{BB962C8B-B14F-4D97-AF65-F5344CB8AC3E}">
        <p14:creationId xmlns:p14="http://schemas.microsoft.com/office/powerpoint/2010/main" val="264398075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DRM-Free Publishers/Vendors</a:t>
            </a:r>
          </a:p>
        </p:txBody>
      </p:sp>
      <p:sp>
        <p:nvSpPr>
          <p:cNvPr id="3" name="Content Placeholder 2"/>
          <p:cNvSpPr>
            <a:spLocks noGrp="1"/>
          </p:cNvSpPr>
          <p:nvPr>
            <p:ph idx="1"/>
          </p:nvPr>
        </p:nvSpPr>
        <p:spPr/>
        <p:txBody>
          <a:bodyPr/>
          <a:lstStyle/>
          <a:p>
            <a:r>
              <a:rPr lang="en-US" dirty="0" smtClean="0"/>
              <a:t>Fiction and other genre publishing</a:t>
            </a:r>
          </a:p>
          <a:p>
            <a:pPr lvl="1"/>
            <a:r>
              <a:rPr lang="en-US" dirty="0" err="1" smtClean="0"/>
              <a:t>Baen</a:t>
            </a:r>
            <a:r>
              <a:rPr lang="en-US" dirty="0" smtClean="0"/>
              <a:t> (sells DRM-free eBook since 1999)</a:t>
            </a:r>
          </a:p>
          <a:p>
            <a:pPr marL="850900" lvl="2" indent="0">
              <a:buNone/>
            </a:pPr>
            <a:r>
              <a:rPr lang="en-GB" dirty="0"/>
              <a:t>We don't treat our customers like criminals, and they don't act like them. </a:t>
            </a:r>
            <a:r>
              <a:rPr lang="en-GB" dirty="0" smtClean="0"/>
              <a:t>We've found </a:t>
            </a:r>
            <a:r>
              <a:rPr lang="en-GB" dirty="0"/>
              <a:t>that if you treat your readers with respect, they become repeat </a:t>
            </a:r>
            <a:r>
              <a:rPr lang="en-GB" dirty="0" smtClean="0"/>
              <a:t>customers, as </a:t>
            </a:r>
            <a:r>
              <a:rPr lang="en-GB" dirty="0"/>
              <a:t>the success of our decade-old </a:t>
            </a:r>
            <a:r>
              <a:rPr lang="en-GB" dirty="0" err="1"/>
              <a:t>Webscription</a:t>
            </a:r>
            <a:r>
              <a:rPr lang="en-GB" dirty="0"/>
              <a:t> program </a:t>
            </a:r>
            <a:r>
              <a:rPr lang="en-GB" dirty="0" smtClean="0"/>
              <a:t>can </a:t>
            </a:r>
            <a:r>
              <a:rPr lang="en-GB" dirty="0"/>
              <a:t>attest</a:t>
            </a:r>
            <a:r>
              <a:rPr lang="en-GB" dirty="0" smtClean="0"/>
              <a:t>. (source: </a:t>
            </a:r>
            <a:r>
              <a:rPr lang="en-GB" dirty="0"/>
              <a:t>press </a:t>
            </a:r>
            <a:r>
              <a:rPr lang="en-GB" dirty="0" smtClean="0"/>
              <a:t>release, 2007)</a:t>
            </a:r>
          </a:p>
          <a:p>
            <a:pPr marL="850900" lvl="2" indent="0">
              <a:buNone/>
            </a:pPr>
            <a:endParaRPr lang="en-GB" dirty="0" smtClean="0"/>
          </a:p>
          <a:p>
            <a:pPr lvl="1"/>
            <a:r>
              <a:rPr lang="en-GB" dirty="0"/>
              <a:t>Tor/Forge </a:t>
            </a:r>
            <a:r>
              <a:rPr lang="en-GB" dirty="0" smtClean="0"/>
              <a:t>(SF of Macmillan) July 2012</a:t>
            </a:r>
          </a:p>
          <a:p>
            <a:pPr lvl="1"/>
            <a:r>
              <a:rPr lang="en-US" dirty="0"/>
              <a:t>Angry Robot</a:t>
            </a:r>
            <a:endParaRPr lang="en-GB" dirty="0" smtClean="0"/>
          </a:p>
          <a:p>
            <a:pPr lvl="1"/>
            <a:r>
              <a:rPr lang="en-US" dirty="0"/>
              <a:t>Wizard's Tower </a:t>
            </a:r>
            <a:r>
              <a:rPr lang="en-US" dirty="0" smtClean="0"/>
              <a:t>Press</a:t>
            </a:r>
          </a:p>
          <a:p>
            <a:pPr lvl="1"/>
            <a:r>
              <a:rPr lang="en-US" dirty="0" err="1" smtClean="0"/>
              <a:t>Smashwords</a:t>
            </a:r>
            <a:endParaRPr lang="en-US" dirty="0" smtClean="0"/>
          </a:p>
          <a:p>
            <a:pPr lvl="1"/>
            <a:r>
              <a:rPr lang="en-US" dirty="0"/>
              <a:t>Carina Press</a:t>
            </a:r>
            <a:endParaRPr lang="en-US" dirty="0" smtClean="0"/>
          </a:p>
          <a:p>
            <a:pPr lvl="1"/>
            <a:endParaRPr lang="en-US" dirty="0"/>
          </a:p>
        </p:txBody>
      </p:sp>
    </p:spTree>
    <p:extLst>
      <p:ext uri="{BB962C8B-B14F-4D97-AF65-F5344CB8AC3E}">
        <p14:creationId xmlns:p14="http://schemas.microsoft.com/office/powerpoint/2010/main" val="265039144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DRM-Free Publishers/Vendors</a:t>
            </a:r>
          </a:p>
        </p:txBody>
      </p:sp>
      <p:sp>
        <p:nvSpPr>
          <p:cNvPr id="3" name="Content Placeholder 2"/>
          <p:cNvSpPr>
            <a:spLocks noGrp="1"/>
          </p:cNvSpPr>
          <p:nvPr>
            <p:ph idx="1"/>
          </p:nvPr>
        </p:nvSpPr>
        <p:spPr/>
        <p:txBody>
          <a:bodyPr/>
          <a:lstStyle/>
          <a:p>
            <a:r>
              <a:rPr lang="en-US" dirty="0"/>
              <a:t>Fiction and other genre publishing</a:t>
            </a:r>
          </a:p>
          <a:p>
            <a:pPr lvl="1"/>
            <a:r>
              <a:rPr lang="en-US" dirty="0" err="1"/>
              <a:t>BeWrite</a:t>
            </a:r>
            <a:r>
              <a:rPr lang="en-US" dirty="0"/>
              <a:t> </a:t>
            </a:r>
            <a:r>
              <a:rPr lang="en-US" dirty="0" smtClean="0"/>
              <a:t>Books</a:t>
            </a:r>
          </a:p>
          <a:p>
            <a:pPr marL="850900" lvl="2" indent="0">
              <a:buNone/>
            </a:pPr>
            <a:r>
              <a:rPr lang="en-GB" dirty="0"/>
              <a:t>All [our </a:t>
            </a:r>
            <a:r>
              <a:rPr lang="en-GB" dirty="0" err="1"/>
              <a:t>ebook</a:t>
            </a:r>
            <a:r>
              <a:rPr lang="en-GB" dirty="0"/>
              <a:t> titles] are free of Digital Rights Management (DRM) software </a:t>
            </a:r>
            <a:r>
              <a:rPr lang="en-GB" dirty="0" smtClean="0"/>
              <a:t>padlocks, so </a:t>
            </a:r>
            <a:r>
              <a:rPr lang="en-GB" dirty="0"/>
              <a:t>you can read them anywhere, any time and on any device you own. </a:t>
            </a:r>
            <a:r>
              <a:rPr lang="en-GB" dirty="0" smtClean="0"/>
              <a:t>You can </a:t>
            </a:r>
            <a:r>
              <a:rPr lang="en-GB" dirty="0"/>
              <a:t>also share them with friends and family. </a:t>
            </a:r>
            <a:r>
              <a:rPr lang="en-GB" dirty="0" smtClean="0"/>
              <a:t/>
            </a:r>
            <a:br>
              <a:rPr lang="en-GB" dirty="0" smtClean="0"/>
            </a:br>
            <a:r>
              <a:rPr lang="en-GB" dirty="0" smtClean="0"/>
              <a:t>We </a:t>
            </a:r>
            <a:r>
              <a:rPr lang="en-GB" dirty="0"/>
              <a:t>trust you not to make a </a:t>
            </a:r>
            <a:r>
              <a:rPr lang="en-GB" dirty="0" smtClean="0"/>
              <a:t>business of </a:t>
            </a:r>
            <a:r>
              <a:rPr lang="en-GB" dirty="0"/>
              <a:t>it, as book pirates do. </a:t>
            </a:r>
            <a:r>
              <a:rPr lang="en-GB" dirty="0" smtClean="0"/>
              <a:t>Use </a:t>
            </a:r>
            <a:r>
              <a:rPr lang="en-GB" dirty="0"/>
              <a:t>your BB [</a:t>
            </a:r>
            <a:r>
              <a:rPr lang="en-GB" dirty="0" err="1"/>
              <a:t>BeWrite</a:t>
            </a:r>
            <a:r>
              <a:rPr lang="en-GB" dirty="0"/>
              <a:t> Books] </a:t>
            </a:r>
            <a:r>
              <a:rPr lang="en-GB" dirty="0" err="1"/>
              <a:t>ebook</a:t>
            </a:r>
            <a:r>
              <a:rPr lang="en-GB" dirty="0"/>
              <a:t> as you would a </a:t>
            </a:r>
            <a:r>
              <a:rPr lang="en-GB" dirty="0" smtClean="0"/>
              <a:t>BB paperback</a:t>
            </a:r>
            <a:r>
              <a:rPr lang="en-GB" dirty="0"/>
              <a:t>. </a:t>
            </a:r>
            <a:r>
              <a:rPr lang="en-GB" dirty="0" smtClean="0"/>
              <a:t>Play </a:t>
            </a:r>
            <a:r>
              <a:rPr lang="en-GB" dirty="0"/>
              <a:t>fair and we can indefinitely support this digital freedom</a:t>
            </a:r>
            <a:r>
              <a:rPr lang="en-GB" dirty="0" smtClean="0"/>
              <a:t>.</a:t>
            </a:r>
          </a:p>
          <a:p>
            <a:pPr lvl="1"/>
            <a:endParaRPr lang="en-GB" dirty="0"/>
          </a:p>
          <a:p>
            <a:pPr lvl="1"/>
            <a:r>
              <a:rPr lang="en-GB" dirty="0" err="1" smtClean="0"/>
              <a:t>BookCyclone</a:t>
            </a:r>
            <a:endParaRPr lang="en-GB" dirty="0" smtClean="0"/>
          </a:p>
          <a:p>
            <a:pPr lvl="1"/>
            <a:r>
              <a:rPr lang="en-GB" dirty="0"/>
              <a:t>Momentum Books</a:t>
            </a:r>
          </a:p>
          <a:p>
            <a:pPr lvl="1"/>
            <a:r>
              <a:rPr lang="en-GB" dirty="0" smtClean="0"/>
              <a:t>And more…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2200" y="4077072"/>
            <a:ext cx="2664296" cy="2664296"/>
          </a:xfrm>
          <a:prstGeom prst="rect">
            <a:avLst/>
          </a:prstGeom>
        </p:spPr>
      </p:pic>
    </p:spTree>
    <p:extLst>
      <p:ext uri="{BB962C8B-B14F-4D97-AF65-F5344CB8AC3E}">
        <p14:creationId xmlns:p14="http://schemas.microsoft.com/office/powerpoint/2010/main" val="106906641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Cory </a:t>
            </a:r>
            <a:r>
              <a:rPr lang="en-US" dirty="0" smtClean="0"/>
              <a:t>Doctorow Example</a:t>
            </a:r>
            <a:endParaRPr lang="en-US" dirty="0"/>
          </a:p>
        </p:txBody>
      </p:sp>
      <p:sp>
        <p:nvSpPr>
          <p:cNvPr id="3" name="Content Placeholder 2"/>
          <p:cNvSpPr>
            <a:spLocks noGrp="1"/>
          </p:cNvSpPr>
          <p:nvPr>
            <p:ph idx="1"/>
          </p:nvPr>
        </p:nvSpPr>
        <p:spPr>
          <a:xfrm>
            <a:off x="1181100" y="1557339"/>
            <a:ext cx="7135316" cy="4606925"/>
          </a:xfrm>
        </p:spPr>
        <p:txBody>
          <a:bodyPr/>
          <a:lstStyle/>
          <a:p>
            <a:r>
              <a:rPr lang="en-US" dirty="0" smtClean="0"/>
              <a:t>Business </a:t>
            </a:r>
          </a:p>
          <a:p>
            <a:pPr lvl="1"/>
            <a:r>
              <a:rPr lang="en-US" dirty="0" smtClean="0"/>
              <a:t>Sell printed book / (DRM-free) eBook</a:t>
            </a:r>
          </a:p>
          <a:p>
            <a:pPr lvl="1"/>
            <a:r>
              <a:rPr lang="en-US" dirty="0"/>
              <a:t>Free download for eBook (under Creative Commons (CC BY-NC-SA 3.0) license)</a:t>
            </a:r>
          </a:p>
          <a:p>
            <a:r>
              <a:rPr lang="en-US" dirty="0" smtClean="0"/>
              <a:t>Keys for success</a:t>
            </a:r>
          </a:p>
          <a:p>
            <a:pPr lvl="1"/>
            <a:r>
              <a:rPr lang="en-US" dirty="0" smtClean="0"/>
              <a:t>Print book release at the same time (or short before) the eBook</a:t>
            </a:r>
          </a:p>
          <a:p>
            <a:pPr lvl="1"/>
            <a:r>
              <a:rPr lang="en-US" dirty="0"/>
              <a:t>e</a:t>
            </a:r>
            <a:r>
              <a:rPr lang="en-US" dirty="0" smtClean="0"/>
              <a:t>Book price 10% to 30% cheaper than print</a:t>
            </a:r>
          </a:p>
          <a:p>
            <a:pPr lvl="1"/>
            <a:r>
              <a:rPr lang="en-US" dirty="0" smtClean="0"/>
              <a:t>Refuses donation (money goes through publisher OR to charity (pay a book for class/library))</a:t>
            </a:r>
          </a:p>
          <a:p>
            <a:pPr marL="196850" indent="0">
              <a:buNone/>
            </a:pPr>
            <a:r>
              <a:rPr lang="en-US" dirty="0" smtClean="0"/>
              <a:t>	</a:t>
            </a:r>
            <a:br>
              <a:rPr lang="en-US" dirty="0" smtClean="0"/>
            </a:br>
            <a:r>
              <a:rPr lang="en-US" dirty="0" smtClean="0"/>
              <a:t>	Sources: 	Content, </a:t>
            </a:r>
            <a:r>
              <a:rPr lang="en-US" dirty="0"/>
              <a:t>Cory Doctorow </a:t>
            </a:r>
            <a:r>
              <a:rPr lang="en-US" dirty="0" smtClean="0"/>
              <a:t>2008</a:t>
            </a:r>
          </a:p>
          <a:p>
            <a:pPr marL="196850" indent="0">
              <a:buNone/>
            </a:pPr>
            <a:r>
              <a:rPr lang="en-US" dirty="0"/>
              <a:t>	</a:t>
            </a:r>
            <a:r>
              <a:rPr lang="en-US" dirty="0" smtClean="0"/>
              <a:t>		Context, </a:t>
            </a:r>
            <a:r>
              <a:rPr lang="en-US" dirty="0"/>
              <a:t>Cory Doctorow </a:t>
            </a:r>
            <a:r>
              <a:rPr lang="en-US" dirty="0" smtClean="0"/>
              <a:t>2011</a:t>
            </a:r>
            <a:endParaRPr lang="en-US" dirty="0"/>
          </a:p>
          <a:p>
            <a:pPr marL="196850" indent="0">
              <a:buNone/>
            </a:pPr>
            <a:endParaRPr lang="en-US" dirty="0"/>
          </a:p>
        </p:txBody>
      </p:sp>
    </p:spTree>
    <p:extLst>
      <p:ext uri="{BB962C8B-B14F-4D97-AF65-F5344CB8AC3E}">
        <p14:creationId xmlns:p14="http://schemas.microsoft.com/office/powerpoint/2010/main" val="208185841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Content</a:t>
            </a:r>
            <a:endParaRPr lang="en-US" noProof="0" dirty="0"/>
          </a:p>
        </p:txBody>
      </p:sp>
      <p:sp>
        <p:nvSpPr>
          <p:cNvPr id="3" name="Content Placeholder 2"/>
          <p:cNvSpPr>
            <a:spLocks noGrp="1"/>
          </p:cNvSpPr>
          <p:nvPr>
            <p:ph idx="1"/>
          </p:nvPr>
        </p:nvSpPr>
        <p:spPr/>
        <p:txBody>
          <a:bodyPr/>
          <a:lstStyle/>
          <a:p>
            <a:r>
              <a:rPr lang="en-US" noProof="0" dirty="0" smtClean="0"/>
              <a:t>Protection mechanism</a:t>
            </a:r>
          </a:p>
          <a:p>
            <a:r>
              <a:rPr lang="en-US" noProof="0" dirty="0" smtClean="0"/>
              <a:t>Law</a:t>
            </a:r>
          </a:p>
          <a:p>
            <a:r>
              <a:rPr lang="en-US" noProof="0" dirty="0" smtClean="0"/>
              <a:t>Limitations</a:t>
            </a:r>
          </a:p>
          <a:p>
            <a:r>
              <a:rPr lang="en-US" noProof="0" dirty="0" smtClean="0"/>
              <a:t>Alternatives </a:t>
            </a:r>
          </a:p>
          <a:p>
            <a:r>
              <a:rPr lang="en-US" dirty="0" smtClean="0"/>
              <a:t>Download effects </a:t>
            </a:r>
            <a:endParaRPr lang="en-US" noProof="0" dirty="0" smtClean="0"/>
          </a:p>
          <a:p>
            <a:r>
              <a:rPr lang="en-US" noProof="0" dirty="0" smtClean="0"/>
              <a:t>Emerging standard</a:t>
            </a:r>
            <a:endParaRPr lang="en-US" noProof="0" dirty="0" smtClean="0"/>
          </a:p>
          <a:p>
            <a:r>
              <a:rPr lang="en-US" noProof="0" dirty="0" smtClean="0"/>
              <a:t>Open source</a:t>
            </a:r>
          </a:p>
          <a:p>
            <a:r>
              <a:rPr lang="en-US" dirty="0" smtClean="0"/>
              <a:t>DRM-Free?</a:t>
            </a:r>
            <a:endParaRPr lang="en-US" noProof="0" dirty="0" smtClean="0"/>
          </a:p>
          <a:p>
            <a:r>
              <a:rPr lang="en-US" noProof="0" dirty="0" smtClean="0"/>
              <a:t>Conclusion</a:t>
            </a:r>
            <a:endParaRPr lang="en-US" dirty="0" smtClean="0"/>
          </a:p>
        </p:txBody>
      </p:sp>
    </p:spTree>
    <p:extLst>
      <p:ext uri="{BB962C8B-B14F-4D97-AF65-F5344CB8AC3E}">
        <p14:creationId xmlns:p14="http://schemas.microsoft.com/office/powerpoint/2010/main" val="169187922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Conclusion </a:t>
            </a:r>
            <a:endParaRPr lang="en-US" dirty="0"/>
          </a:p>
        </p:txBody>
      </p:sp>
      <p:sp>
        <p:nvSpPr>
          <p:cNvPr id="3" name="Content Placeholder 2"/>
          <p:cNvSpPr>
            <a:spLocks noGrp="1"/>
          </p:cNvSpPr>
          <p:nvPr>
            <p:ph idx="1"/>
          </p:nvPr>
        </p:nvSpPr>
        <p:spPr/>
        <p:txBody>
          <a:bodyPr/>
          <a:lstStyle/>
          <a:p>
            <a:pPr marL="617538" lvl="1">
              <a:spcBef>
                <a:spcPct val="20000"/>
              </a:spcBef>
              <a:buSzPct val="145000"/>
              <a:buFont typeface="Wingdings" pitchFamily="2" charset="2"/>
              <a:buChar char="§"/>
            </a:pPr>
            <a:r>
              <a:rPr lang="en-US" smtClean="0"/>
              <a:t>For high value content (company documentation, trading secrets) where both ends agree, hard DRM is a good option.</a:t>
            </a:r>
          </a:p>
          <a:p>
            <a:r>
              <a:rPr lang="en-US" smtClean="0"/>
              <a:t>Otherwise the limitations of the hard DRM outweigh the advantages</a:t>
            </a:r>
          </a:p>
          <a:p>
            <a:pPr lvl="1"/>
            <a:r>
              <a:rPr lang="en-US" smtClean="0"/>
              <a:t>If you trust your reader at 100% go DRM-free</a:t>
            </a:r>
          </a:p>
          <a:p>
            <a:pPr lvl="2"/>
            <a:r>
              <a:rPr lang="en-US" smtClean="0"/>
              <a:t>Legal notice simple as “Please respect copyright”</a:t>
            </a:r>
          </a:p>
          <a:p>
            <a:pPr lvl="1"/>
            <a:r>
              <a:rPr lang="en-US" smtClean="0"/>
              <a:t>If you don’t then prefer watermark, social DRM or lightweight DRM</a:t>
            </a:r>
          </a:p>
          <a:p>
            <a:pPr lvl="2"/>
            <a:r>
              <a:rPr lang="en-US" smtClean="0"/>
              <a:t>Speculation is that e-book industry may follow the music industry </a:t>
            </a:r>
            <a:endParaRPr lang="en-US" dirty="0" smtClean="0"/>
          </a:p>
        </p:txBody>
      </p:sp>
    </p:spTree>
    <p:extLst>
      <p:ext uri="{BB962C8B-B14F-4D97-AF65-F5344CB8AC3E}">
        <p14:creationId xmlns:p14="http://schemas.microsoft.com/office/powerpoint/2010/main" val="132484701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sz="quarter" idx="1"/>
          </p:nvPr>
        </p:nvSpPr>
        <p:spPr/>
        <p:txBody>
          <a:bodyPr/>
          <a:lstStyle/>
          <a:p>
            <a:r>
              <a:rPr lang="en-US" noProof="0" dirty="0" smtClean="0"/>
              <a:t>Thank You!</a:t>
            </a:r>
            <a:endParaRPr lang="en-US" noProof="0" dirty="0"/>
          </a:p>
        </p:txBody>
      </p:sp>
      <p:sp>
        <p:nvSpPr>
          <p:cNvPr id="4" name="Title 3"/>
          <p:cNvSpPr>
            <a:spLocks noGrp="1"/>
          </p:cNvSpPr>
          <p:nvPr>
            <p:ph type="ctrTitle" sz="quarter"/>
          </p:nvPr>
        </p:nvSpPr>
        <p:spPr/>
        <p:txBody>
          <a:bodyPr/>
          <a:lstStyle/>
          <a:p>
            <a:r>
              <a:rPr lang="en-US" noProof="0" dirty="0" smtClean="0"/>
              <a:t>Questions / comments</a:t>
            </a:r>
            <a:endParaRPr lang="en-US" noProof="0" dirty="0"/>
          </a:p>
        </p:txBody>
      </p:sp>
    </p:spTree>
    <p:extLst>
      <p:ext uri="{BB962C8B-B14F-4D97-AF65-F5344CB8AC3E}">
        <p14:creationId xmlns:p14="http://schemas.microsoft.com/office/powerpoint/2010/main" val="58990073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Protection – Why?</a:t>
            </a:r>
            <a:endParaRPr lang="en-US" noProof="0" dirty="0"/>
          </a:p>
        </p:txBody>
      </p:sp>
      <p:sp>
        <p:nvSpPr>
          <p:cNvPr id="3" name="Content Placeholder 2"/>
          <p:cNvSpPr>
            <a:spLocks noGrp="1"/>
          </p:cNvSpPr>
          <p:nvPr>
            <p:ph idx="1"/>
          </p:nvPr>
        </p:nvSpPr>
        <p:spPr/>
        <p:txBody>
          <a:bodyPr>
            <a:normAutofit/>
          </a:bodyPr>
          <a:lstStyle/>
          <a:p>
            <a:r>
              <a:rPr lang="en-US" noProof="0" dirty="0" smtClean="0"/>
              <a:t>In analog form, copy is</a:t>
            </a:r>
          </a:p>
          <a:p>
            <a:pPr lvl="1"/>
            <a:r>
              <a:rPr lang="en-US" noProof="0" dirty="0" smtClean="0"/>
              <a:t>Time consuming</a:t>
            </a:r>
          </a:p>
          <a:p>
            <a:pPr lvl="1"/>
            <a:r>
              <a:rPr lang="en-US" noProof="0" dirty="0" smtClean="0"/>
              <a:t>Lost of quality</a:t>
            </a:r>
          </a:p>
          <a:p>
            <a:pPr lvl="1"/>
            <a:r>
              <a:rPr lang="en-US" noProof="0" dirty="0" smtClean="0"/>
              <a:t>High cost</a:t>
            </a:r>
          </a:p>
          <a:p>
            <a:pPr lvl="1"/>
            <a:r>
              <a:rPr lang="en-US" noProof="0" dirty="0"/>
              <a:t>S</a:t>
            </a:r>
            <a:r>
              <a:rPr lang="en-US" noProof="0" dirty="0" smtClean="0"/>
              <a:t>low transmission</a:t>
            </a:r>
          </a:p>
          <a:p>
            <a:r>
              <a:rPr lang="en-US" noProof="0" dirty="0" smtClean="0"/>
              <a:t>In digital form (no separation from content and container)</a:t>
            </a:r>
          </a:p>
          <a:p>
            <a:pPr lvl="1"/>
            <a:r>
              <a:rPr lang="en-US" noProof="0" dirty="0" smtClean="0"/>
              <a:t>Fast</a:t>
            </a:r>
          </a:p>
          <a:p>
            <a:pPr lvl="1"/>
            <a:r>
              <a:rPr lang="en-US" noProof="0" dirty="0" smtClean="0"/>
              <a:t>Perfect copy</a:t>
            </a:r>
          </a:p>
          <a:p>
            <a:pPr lvl="1"/>
            <a:r>
              <a:rPr lang="en-US" noProof="0" dirty="0" smtClean="0"/>
              <a:t>Almost no cost (disc space, bandwidth, electricity)</a:t>
            </a:r>
          </a:p>
          <a:p>
            <a:pPr lvl="1"/>
            <a:r>
              <a:rPr lang="en-US" noProof="0" dirty="0" smtClean="0"/>
              <a:t>Fast and exponential transmission (few minutes)</a:t>
            </a:r>
            <a:endParaRPr lang="en-US" noProof="0" dirty="0"/>
          </a:p>
        </p:txBody>
      </p:sp>
    </p:spTree>
    <p:extLst>
      <p:ext uri="{BB962C8B-B14F-4D97-AF65-F5344CB8AC3E}">
        <p14:creationId xmlns:p14="http://schemas.microsoft.com/office/powerpoint/2010/main" val="37917352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Digital Right </a:t>
            </a:r>
            <a:r>
              <a:rPr lang="en-US" noProof="0" dirty="0" smtClean="0"/>
              <a:t>Management (DRM)</a:t>
            </a:r>
            <a:endParaRPr lang="en-US" noProof="0" dirty="0"/>
          </a:p>
        </p:txBody>
      </p:sp>
      <p:sp>
        <p:nvSpPr>
          <p:cNvPr id="3" name="Content Placeholder 2"/>
          <p:cNvSpPr>
            <a:spLocks noGrp="1"/>
          </p:cNvSpPr>
          <p:nvPr>
            <p:ph idx="1"/>
          </p:nvPr>
        </p:nvSpPr>
        <p:spPr/>
        <p:txBody>
          <a:bodyPr>
            <a:normAutofit/>
          </a:bodyPr>
          <a:lstStyle/>
          <a:p>
            <a:r>
              <a:rPr lang="en-US" noProof="0" dirty="0" smtClean="0"/>
              <a:t>Secure and distribute content only to the people whom it is meant for.</a:t>
            </a:r>
          </a:p>
          <a:p>
            <a:pPr lvl="1"/>
            <a:r>
              <a:rPr lang="en-US" noProof="0" dirty="0" smtClean="0"/>
              <a:t>Identify the user and/or device</a:t>
            </a:r>
          </a:p>
          <a:p>
            <a:pPr lvl="1"/>
            <a:r>
              <a:rPr lang="en-US" noProof="0" dirty="0" smtClean="0"/>
              <a:t>E-book file signed</a:t>
            </a:r>
          </a:p>
          <a:p>
            <a:r>
              <a:rPr lang="en-US" noProof="0" dirty="0" smtClean="0"/>
              <a:t>With permissions control</a:t>
            </a:r>
          </a:p>
          <a:p>
            <a:pPr lvl="1"/>
            <a:r>
              <a:rPr lang="en-US" noProof="0" dirty="0"/>
              <a:t>I</a:t>
            </a:r>
            <a:r>
              <a:rPr lang="en-US" noProof="0" dirty="0" smtClean="0"/>
              <a:t>f the user can copy the content</a:t>
            </a:r>
          </a:p>
          <a:p>
            <a:pPr lvl="1"/>
            <a:r>
              <a:rPr lang="en-US" noProof="0" dirty="0"/>
              <a:t>I</a:t>
            </a:r>
            <a:r>
              <a:rPr lang="en-US" noProof="0" dirty="0" smtClean="0"/>
              <a:t>f he can print it </a:t>
            </a:r>
          </a:p>
          <a:p>
            <a:pPr lvl="1"/>
            <a:r>
              <a:rPr lang="en-US" noProof="0" dirty="0" smtClean="0"/>
              <a:t>Limit the number of device that can access</a:t>
            </a:r>
          </a:p>
          <a:p>
            <a:pPr lvl="1"/>
            <a:r>
              <a:rPr lang="en-US" noProof="0" dirty="0" smtClean="0"/>
              <a:t>Expiration</a:t>
            </a:r>
          </a:p>
          <a:p>
            <a:pPr lvl="1"/>
            <a:r>
              <a:rPr lang="en-US" noProof="0" dirty="0" smtClean="0"/>
              <a:t>…</a:t>
            </a:r>
          </a:p>
          <a:p>
            <a:r>
              <a:rPr lang="en-US" noProof="0" dirty="0" smtClean="0"/>
              <a:t>Prevention approach</a:t>
            </a:r>
          </a:p>
          <a:p>
            <a:r>
              <a:rPr lang="en-US" noProof="0" dirty="0" smtClean="0"/>
              <a:t>Extreme implementation: pay per view</a:t>
            </a:r>
          </a:p>
        </p:txBody>
      </p:sp>
    </p:spTree>
    <p:extLst>
      <p:ext uri="{BB962C8B-B14F-4D97-AF65-F5344CB8AC3E}">
        <p14:creationId xmlns:p14="http://schemas.microsoft.com/office/powerpoint/2010/main" val="100515866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Watermark and Social DRM</a:t>
            </a:r>
            <a:endParaRPr lang="en-US" noProof="0" dirty="0"/>
          </a:p>
        </p:txBody>
      </p:sp>
      <p:sp>
        <p:nvSpPr>
          <p:cNvPr id="3" name="Content Placeholder 2"/>
          <p:cNvSpPr>
            <a:spLocks noGrp="1"/>
          </p:cNvSpPr>
          <p:nvPr>
            <p:ph idx="1"/>
          </p:nvPr>
        </p:nvSpPr>
        <p:spPr/>
        <p:txBody>
          <a:bodyPr/>
          <a:lstStyle/>
          <a:p>
            <a:r>
              <a:rPr lang="en-US" noProof="0" dirty="0" smtClean="0"/>
              <a:t>Marking each e-book file uniquely </a:t>
            </a:r>
          </a:p>
          <a:p>
            <a:pPr lvl="1"/>
            <a:r>
              <a:rPr lang="en-US" noProof="0" dirty="0"/>
              <a:t>W</a:t>
            </a:r>
            <a:r>
              <a:rPr lang="en-US" noProof="0" dirty="0" smtClean="0"/>
              <a:t>atermark</a:t>
            </a:r>
          </a:p>
          <a:p>
            <a:pPr lvl="2"/>
            <a:r>
              <a:rPr lang="en-US" noProof="0" dirty="0"/>
              <a:t>I</a:t>
            </a:r>
            <a:r>
              <a:rPr lang="en-US" noProof="0" dirty="0" smtClean="0"/>
              <a:t>nvisible code in the binary</a:t>
            </a:r>
          </a:p>
          <a:p>
            <a:pPr lvl="1"/>
            <a:r>
              <a:rPr lang="en-US" noProof="0" dirty="0" smtClean="0"/>
              <a:t>Social DRM</a:t>
            </a:r>
          </a:p>
          <a:p>
            <a:pPr lvl="2"/>
            <a:r>
              <a:rPr lang="en-US" noProof="0" dirty="0" smtClean="0"/>
              <a:t>Metadata or visible information about the owner</a:t>
            </a:r>
          </a:p>
          <a:p>
            <a:r>
              <a:rPr lang="en-US" noProof="0" dirty="0"/>
              <a:t>No permission </a:t>
            </a:r>
            <a:r>
              <a:rPr lang="en-US" noProof="0" dirty="0" smtClean="0"/>
              <a:t>control</a:t>
            </a:r>
          </a:p>
          <a:p>
            <a:r>
              <a:rPr lang="en-US" noProof="0" dirty="0" smtClean="0"/>
              <a:t>A posteriori protection</a:t>
            </a:r>
          </a:p>
          <a:p>
            <a:pPr lvl="1"/>
            <a:r>
              <a:rPr lang="en-US" noProof="0" dirty="0" smtClean="0"/>
              <a:t>User can do whatever he want</a:t>
            </a:r>
          </a:p>
          <a:p>
            <a:pPr lvl="1"/>
            <a:r>
              <a:rPr lang="en-US" noProof="0" dirty="0" smtClean="0"/>
              <a:t>If an illegal copy is found, track back the owner </a:t>
            </a:r>
          </a:p>
          <a:p>
            <a:pPr lvl="1"/>
            <a:r>
              <a:rPr lang="en-US" noProof="0" dirty="0" smtClean="0"/>
              <a:t>Can also detect modification</a:t>
            </a:r>
            <a:endParaRPr lang="en-US" noProof="0" dirty="0"/>
          </a:p>
          <a:p>
            <a:r>
              <a:rPr lang="en-US" noProof="0" dirty="0" smtClean="0"/>
              <a:t>Can be combined with DRM</a:t>
            </a:r>
          </a:p>
        </p:txBody>
      </p:sp>
    </p:spTree>
    <p:extLst>
      <p:ext uri="{BB962C8B-B14F-4D97-AF65-F5344CB8AC3E}">
        <p14:creationId xmlns:p14="http://schemas.microsoft.com/office/powerpoint/2010/main" val="416031326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Lightweight </a:t>
            </a:r>
            <a:r>
              <a:rPr lang="en-US" noProof="0" dirty="0" smtClean="0"/>
              <a:t>DRM (IDPF)</a:t>
            </a:r>
            <a:endParaRPr lang="en-US" noProof="0" dirty="0"/>
          </a:p>
        </p:txBody>
      </p:sp>
      <p:sp>
        <p:nvSpPr>
          <p:cNvPr id="3" name="Content Placeholder 2"/>
          <p:cNvSpPr>
            <a:spLocks noGrp="1"/>
          </p:cNvSpPr>
          <p:nvPr>
            <p:ph idx="1"/>
          </p:nvPr>
        </p:nvSpPr>
        <p:spPr/>
        <p:txBody>
          <a:bodyPr/>
          <a:lstStyle/>
          <a:p>
            <a:r>
              <a:rPr lang="en-US" noProof="0" dirty="0" smtClean="0"/>
              <a:t>Password protection for the file</a:t>
            </a:r>
          </a:p>
          <a:p>
            <a:pPr lvl="1"/>
            <a:r>
              <a:rPr lang="en-US" noProof="0" dirty="0" smtClean="0"/>
              <a:t>Can not be changed</a:t>
            </a:r>
          </a:p>
          <a:p>
            <a:pPr lvl="1"/>
            <a:r>
              <a:rPr lang="en-US" noProof="0" dirty="0" smtClean="0"/>
              <a:t>Can be predefine</a:t>
            </a:r>
          </a:p>
          <a:p>
            <a:r>
              <a:rPr lang="en-US" noProof="0" dirty="0" smtClean="0"/>
              <a:t>No user/device registration</a:t>
            </a:r>
          </a:p>
          <a:p>
            <a:r>
              <a:rPr lang="en-US" noProof="0" dirty="0" smtClean="0"/>
              <a:t>Works offline</a:t>
            </a:r>
          </a:p>
          <a:p>
            <a:r>
              <a:rPr lang="en-US" noProof="0" dirty="0" smtClean="0"/>
              <a:t>With permissions control</a:t>
            </a:r>
          </a:p>
          <a:p>
            <a:r>
              <a:rPr lang="en-US" noProof="0" dirty="0" smtClean="0"/>
              <a:t>Offers more freedom to the user</a:t>
            </a:r>
          </a:p>
          <a:p>
            <a:r>
              <a:rPr lang="en-US" noProof="0" dirty="0" smtClean="0"/>
              <a:t>Like hard DRM and watermark, is protected by the law to prevent cracking</a:t>
            </a:r>
          </a:p>
          <a:p>
            <a:endParaRPr lang="en-US" noProof="0" dirty="0"/>
          </a:p>
        </p:txBody>
      </p:sp>
    </p:spTree>
    <p:extLst>
      <p:ext uri="{BB962C8B-B14F-4D97-AF65-F5344CB8AC3E}">
        <p14:creationId xmlns:p14="http://schemas.microsoft.com/office/powerpoint/2010/main" val="158118455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Protected by the law</a:t>
            </a:r>
          </a:p>
        </p:txBody>
      </p:sp>
      <p:sp>
        <p:nvSpPr>
          <p:cNvPr id="3" name="Content Placeholder 2"/>
          <p:cNvSpPr>
            <a:spLocks noGrp="1"/>
          </p:cNvSpPr>
          <p:nvPr>
            <p:ph idx="1"/>
          </p:nvPr>
        </p:nvSpPr>
        <p:spPr>
          <a:xfrm>
            <a:off x="827584" y="1600200"/>
            <a:ext cx="7992888" cy="4781128"/>
          </a:xfrm>
        </p:spPr>
        <p:txBody>
          <a:bodyPr>
            <a:normAutofit/>
          </a:bodyPr>
          <a:lstStyle/>
          <a:p>
            <a:r>
              <a:rPr lang="en-US" noProof="0" dirty="0" smtClean="0"/>
              <a:t>WIPO Copyright Treaty (WCT) of 1996</a:t>
            </a:r>
          </a:p>
          <a:p>
            <a:pPr lvl="1"/>
            <a:r>
              <a:rPr lang="en-US" noProof="0" dirty="0" smtClean="0"/>
              <a:t>Article 11 Obligations concerning Technological Measures</a:t>
            </a:r>
          </a:p>
          <a:p>
            <a:pPr lvl="2"/>
            <a:r>
              <a:rPr lang="en-US" noProof="0" dirty="0" smtClean="0"/>
              <a:t>Contracting Parties shall provide adequate legal protection […] against the circumvention of effective technological measures that are used by authors […]</a:t>
            </a:r>
          </a:p>
          <a:p>
            <a:pPr lvl="1"/>
            <a:r>
              <a:rPr lang="en-US" noProof="0" dirty="0" smtClean="0"/>
              <a:t>Article 12 Obligations concerning Rights Management Information</a:t>
            </a:r>
          </a:p>
          <a:p>
            <a:pPr lvl="2"/>
            <a:r>
              <a:rPr lang="en-US" noProof="0" dirty="0" smtClean="0"/>
              <a:t>Contracting Parties shall provide adequate […] remedies against  any person knowingly performing any of the following acts […]</a:t>
            </a:r>
          </a:p>
          <a:p>
            <a:pPr marL="1885950" lvl="3" indent="-514350">
              <a:buFont typeface="+mj-lt"/>
              <a:buAutoNum type="romanLcPeriod"/>
            </a:pPr>
            <a:r>
              <a:rPr lang="en-US" noProof="0" dirty="0" smtClean="0"/>
              <a:t>to remove or alter any electronic rights management information without authority</a:t>
            </a:r>
          </a:p>
          <a:p>
            <a:pPr marL="1885950" lvl="3" indent="-514350">
              <a:buFont typeface="+mj-lt"/>
              <a:buAutoNum type="romanLcPeriod"/>
            </a:pPr>
            <a:r>
              <a:rPr lang="en-US" noProof="0" dirty="0" smtClean="0"/>
              <a:t>to distribute, import for distribution, broadcast or communicate to the public, without authority, works or copies of works knowing that electronic rights management information has been removed or altered without authority […]</a:t>
            </a:r>
          </a:p>
        </p:txBody>
      </p:sp>
    </p:spTree>
    <p:extLst>
      <p:ext uri="{BB962C8B-B14F-4D97-AF65-F5344CB8AC3E}">
        <p14:creationId xmlns:p14="http://schemas.microsoft.com/office/powerpoint/2010/main" val="383610835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Protected by the law</a:t>
            </a:r>
            <a:endParaRPr lang="en-US" noProof="0" dirty="0"/>
          </a:p>
        </p:txBody>
      </p:sp>
      <p:sp>
        <p:nvSpPr>
          <p:cNvPr id="3" name="Content Placeholder 2"/>
          <p:cNvSpPr>
            <a:spLocks noGrp="1"/>
          </p:cNvSpPr>
          <p:nvPr>
            <p:ph idx="1"/>
          </p:nvPr>
        </p:nvSpPr>
        <p:spPr/>
        <p:txBody>
          <a:bodyPr>
            <a:normAutofit/>
          </a:bodyPr>
          <a:lstStyle/>
          <a:p>
            <a:r>
              <a:rPr lang="en-US" noProof="0" dirty="0" smtClean="0"/>
              <a:t>Signatories countries (89)</a:t>
            </a:r>
          </a:p>
          <a:p>
            <a:pPr lvl="1"/>
            <a:r>
              <a:rPr lang="en-US" noProof="0" dirty="0" smtClean="0"/>
              <a:t>USA: Digital Millennium Copyright Act of 1998</a:t>
            </a:r>
          </a:p>
          <a:p>
            <a:pPr lvl="1"/>
            <a:r>
              <a:rPr lang="en-US" noProof="0" dirty="0" smtClean="0"/>
              <a:t>EU: DIRECTIVE 2001/29/EC on the harmonisation of certain aspects of copyright and related rights in the information society</a:t>
            </a:r>
          </a:p>
          <a:p>
            <a:pPr lvl="1"/>
            <a:r>
              <a:rPr lang="en-US" noProof="0" dirty="0" smtClean="0"/>
              <a:t>Finland: COPYRIGHT LEGISLATION of 2010</a:t>
            </a:r>
          </a:p>
          <a:p>
            <a:pPr lvl="1"/>
            <a:r>
              <a:rPr lang="en-US" noProof="0" dirty="0" smtClean="0"/>
              <a:t>China, Japan, Canada, Russian Federation,…</a:t>
            </a:r>
          </a:p>
          <a:p>
            <a:r>
              <a:rPr lang="en-US" noProof="0" dirty="0" smtClean="0"/>
              <a:t>Did not sign</a:t>
            </a:r>
          </a:p>
          <a:p>
            <a:pPr lvl="1"/>
            <a:r>
              <a:rPr lang="en-US" noProof="0" dirty="0" smtClean="0"/>
              <a:t>India, Brazil,…</a:t>
            </a:r>
          </a:p>
          <a:p>
            <a:pPr lvl="1"/>
            <a:endParaRPr lang="en-US" noProof="0" dirty="0"/>
          </a:p>
        </p:txBody>
      </p:sp>
    </p:spTree>
    <p:extLst>
      <p:ext uri="{BB962C8B-B14F-4D97-AF65-F5344CB8AC3E}">
        <p14:creationId xmlns:p14="http://schemas.microsoft.com/office/powerpoint/2010/main" val="140504565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Limitations</a:t>
            </a:r>
            <a:endParaRPr lang="en-US" noProof="0" dirty="0"/>
          </a:p>
        </p:txBody>
      </p:sp>
      <p:sp>
        <p:nvSpPr>
          <p:cNvPr id="3" name="Content Placeholder 2"/>
          <p:cNvSpPr>
            <a:spLocks noGrp="1"/>
          </p:cNvSpPr>
          <p:nvPr>
            <p:ph idx="1"/>
          </p:nvPr>
        </p:nvSpPr>
        <p:spPr>
          <a:xfrm>
            <a:off x="1187624" y="1600200"/>
            <a:ext cx="7499176" cy="4781128"/>
          </a:xfrm>
        </p:spPr>
        <p:txBody>
          <a:bodyPr>
            <a:normAutofit/>
          </a:bodyPr>
          <a:lstStyle/>
          <a:p>
            <a:r>
              <a:rPr lang="en-US" noProof="0" dirty="0" smtClean="0"/>
              <a:t>Hard DRM</a:t>
            </a:r>
          </a:p>
          <a:p>
            <a:pPr lvl="1"/>
            <a:r>
              <a:rPr lang="en-US" noProof="0" dirty="0" smtClean="0"/>
              <a:t>Lack of standard</a:t>
            </a:r>
          </a:p>
          <a:p>
            <a:pPr lvl="1"/>
            <a:r>
              <a:rPr lang="en-US" noProof="0" dirty="0"/>
              <a:t>Proprietary code to wrap standard (e.g. epub, pdf) that confuse </a:t>
            </a:r>
            <a:r>
              <a:rPr lang="en-US" noProof="0" dirty="0" smtClean="0"/>
              <a:t>users</a:t>
            </a:r>
          </a:p>
          <a:p>
            <a:pPr lvl="1"/>
            <a:r>
              <a:rPr lang="en-US" noProof="0" dirty="0"/>
              <a:t>Fair use limitations (offer, resell, borrow, backup copy)</a:t>
            </a:r>
          </a:p>
          <a:p>
            <a:pPr lvl="1"/>
            <a:r>
              <a:rPr lang="en-US" noProof="0" dirty="0"/>
              <a:t>Privacy concern</a:t>
            </a:r>
          </a:p>
          <a:p>
            <a:pPr lvl="1"/>
            <a:r>
              <a:rPr lang="en-US" noProof="0" dirty="0"/>
              <a:t>Lock-in</a:t>
            </a:r>
          </a:p>
          <a:p>
            <a:pPr lvl="1"/>
            <a:r>
              <a:rPr lang="en-US" noProof="0" dirty="0"/>
              <a:t>What if vendor goes bankrupt? Who own the content</a:t>
            </a:r>
            <a:r>
              <a:rPr lang="en-US" noProof="0" dirty="0" smtClean="0"/>
              <a:t>?</a:t>
            </a:r>
          </a:p>
          <a:p>
            <a:pPr lvl="1"/>
            <a:r>
              <a:rPr lang="en-US" noProof="0" dirty="0"/>
              <a:t>Location </a:t>
            </a:r>
            <a:r>
              <a:rPr lang="en-US" noProof="0" dirty="0" smtClean="0"/>
              <a:t>problem</a:t>
            </a:r>
          </a:p>
          <a:p>
            <a:pPr lvl="1"/>
            <a:r>
              <a:rPr lang="en-US" dirty="0" smtClean="0"/>
              <a:t>anti-competitive practice</a:t>
            </a:r>
            <a:endParaRPr lang="en-US" noProof="0" dirty="0" smtClean="0"/>
          </a:p>
        </p:txBody>
      </p:sp>
    </p:spTree>
    <p:extLst>
      <p:ext uri="{BB962C8B-B14F-4D97-AF65-F5344CB8AC3E}">
        <p14:creationId xmlns:p14="http://schemas.microsoft.com/office/powerpoint/2010/main" val="212284502"/>
      </p:ext>
    </p:extLst>
  </p:cSld>
  <p:clrMapOvr>
    <a:masterClrMapping/>
  </p:clrMapOvr>
  <p:transition/>
</p:sld>
</file>

<file path=ppt/theme/theme1.xml><?xml version="1.0" encoding="utf-8"?>
<a:theme xmlns:a="http://schemas.openxmlformats.org/drawingml/2006/main" name="nextMedia">
  <a:themeElements>
    <a:clrScheme name="Otsikko ja merki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tsikko ja merkit">
      <a:majorFont>
        <a:latin typeface="Verdana"/>
        <a:ea typeface="ヒラギノ角ゴ ProN W3"/>
        <a:cs typeface="ヒラギノ角ゴ ProN W3"/>
      </a:majorFont>
      <a:minorFont>
        <a:latin typeface="Verdana"/>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lgn="ctr">
          <a:solidFill>
            <a:srgbClr val="000000"/>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ctr" defTabSz="673100" rtl="0" eaLnBrk="1" fontAlgn="base" latinLnBrk="0" hangingPunct="1">
          <a:lnSpc>
            <a:spcPct val="100000"/>
          </a:lnSpc>
          <a:spcBef>
            <a:spcPct val="0"/>
          </a:spcBef>
          <a:spcAft>
            <a:spcPct val="0"/>
          </a:spcAft>
          <a:buClrTx/>
          <a:buSzTx/>
          <a:buFontTx/>
          <a:buNone/>
          <a:tabLst/>
          <a:defRPr kumimoji="0" sz="3100" b="0" i="0" u="none" strike="noStrike" cap="none" normalizeH="0" baseline="0" smtClean="0">
            <a:ln>
              <a:noFill/>
            </a:ln>
            <a:solidFill>
              <a:srgbClr val="000000"/>
            </a:solidFill>
            <a:effectLst/>
            <a:latin typeface="Gill Sans"/>
            <a:ea typeface="ヒラギノ角ゴ ProN W3"/>
            <a:cs typeface="ヒラギノ角ゴ ProN W3"/>
            <a:sym typeface="Gill Sans"/>
          </a:defRPr>
        </a:defPPr>
      </a:lstStyle>
    </a:spDef>
    <a:lnDef>
      <a:spPr bwMode="auto">
        <a:xfrm>
          <a:off x="0" y="0"/>
          <a:ext cx="1" cy="1"/>
        </a:xfrm>
        <a:custGeom>
          <a:avLst/>
          <a:gdLst/>
          <a:ahLst/>
          <a:cxnLst/>
          <a:rect l="0" t="0" r="0" b="0"/>
          <a:pathLst/>
        </a:custGeom>
        <a:blipFill dpi="0" rotWithShape="0">
          <a:blip xmlns:r="http://schemas.openxmlformats.org/officeDocument/2006/relationships"/>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673100" rtl="0" eaLnBrk="1" fontAlgn="base" latinLnBrk="0" hangingPunct="1">
          <a:lnSpc>
            <a:spcPct val="100000"/>
          </a:lnSpc>
          <a:spcBef>
            <a:spcPct val="0"/>
          </a:spcBef>
          <a:spcAft>
            <a:spcPct val="0"/>
          </a:spcAft>
          <a:buClrTx/>
          <a:buSzTx/>
          <a:buFontTx/>
          <a:buNone/>
          <a:tabLst/>
          <a:defRPr kumimoji="0" lang="en-US" sz="3100" b="0" i="0" u="none" strike="noStrike" cap="none" normalizeH="0" baseline="0" smtClean="0">
            <a:ln>
              <a:noFill/>
            </a:ln>
            <a:solidFill>
              <a:srgbClr val="000000"/>
            </a:solidFill>
            <a:effectLst/>
            <a:latin typeface="Gill Sans"/>
            <a:ea typeface="ヒラギノ角ゴ ProN W3"/>
            <a:cs typeface="ヒラギノ角ゴ ProN W3"/>
            <a:sym typeface="Gill Sans"/>
          </a:defRPr>
        </a:defPPr>
      </a:lstStyle>
    </a:lnDef>
  </a:objectDefaults>
  <a:extraClrSchemeLst>
    <a:extraClrScheme>
      <a:clrScheme name="Otsikko ja merki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nextMedia</Template>
  <TotalTime>1146</TotalTime>
  <Words>1277</Words>
  <Application>Microsoft Office PowerPoint</Application>
  <PresentationFormat>On-screen Show (4:3)</PresentationFormat>
  <Paragraphs>249</Paragraphs>
  <Slides>21</Slides>
  <Notes>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nextMedia</vt:lpstr>
      <vt:lpstr>Image</vt:lpstr>
      <vt:lpstr>E-book protection and DRM</vt:lpstr>
      <vt:lpstr>Content</vt:lpstr>
      <vt:lpstr>Protection – Why?</vt:lpstr>
      <vt:lpstr>Digital Right Management (DRM)</vt:lpstr>
      <vt:lpstr>Watermark and Social DRM</vt:lpstr>
      <vt:lpstr>Lightweight DRM (IDPF)</vt:lpstr>
      <vt:lpstr>Protected by the law</vt:lpstr>
      <vt:lpstr>Protected by the law</vt:lpstr>
      <vt:lpstr>Limitations</vt:lpstr>
      <vt:lpstr>Limitations</vt:lpstr>
      <vt:lpstr>Opponents</vt:lpstr>
      <vt:lpstr>Opponents view and proposition</vt:lpstr>
      <vt:lpstr>Effect of download</vt:lpstr>
      <vt:lpstr>Emerging Standards</vt:lpstr>
      <vt:lpstr>Open source</vt:lpstr>
      <vt:lpstr>DRM-Free Publishers/Vendors</vt:lpstr>
      <vt:lpstr>DRM-Free Publishers/Vendors</vt:lpstr>
      <vt:lpstr>DRM-Free Publishers/Vendors</vt:lpstr>
      <vt:lpstr>Cory Doctorow Example</vt:lpstr>
      <vt:lpstr>Conclusion </vt:lpstr>
      <vt:lpstr>Questions / comments</vt:lpstr>
    </vt:vector>
  </TitlesOfParts>
  <Company>Metropolia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DRM</dc:title>
  <dc:creator>Patrick Ausderau</dc:creator>
  <cp:lastModifiedBy>Patrick Ausderau</cp:lastModifiedBy>
  <cp:revision>137</cp:revision>
  <dcterms:created xsi:type="dcterms:W3CDTF">2012-04-22T13:47:11Z</dcterms:created>
  <dcterms:modified xsi:type="dcterms:W3CDTF">2012-10-01T08:22:51Z</dcterms:modified>
</cp:coreProperties>
</file>