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57" r:id="rId5"/>
    <p:sldId id="260" r:id="rId6"/>
    <p:sldId id="266" r:id="rId7"/>
    <p:sldId id="269" r:id="rId8"/>
    <p:sldId id="270" r:id="rId9"/>
    <p:sldId id="272" r:id="rId10"/>
    <p:sldId id="273" r:id="rId11"/>
    <p:sldId id="275" r:id="rId12"/>
    <p:sldId id="276" r:id="rId13"/>
    <p:sldId id="264" r:id="rId14"/>
    <p:sldId id="267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4"/>
    <p:restoredTop sz="86032"/>
  </p:normalViewPr>
  <p:slideViewPr>
    <p:cSldViewPr snapToGrid="0" snapToObjects="1">
      <p:cViewPr>
        <p:scale>
          <a:sx n="120" d="100"/>
          <a:sy n="120" d="100"/>
        </p:scale>
        <p:origin x="19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36853-D968-314D-9DDC-29274E81E3E7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F96C-06C6-C642-855C-434B69ABE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F96C-06C6-C642-855C-434B69ABE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Collected demographic information and responses to questions about satisfaction, culture,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F96C-06C6-C642-855C-434B69ABEB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F96C-06C6-C642-855C-434B69ABE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F96C-06C6-C642-855C-434B69ABEB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B509-5C59-6C45-8B68-2687CDC33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F9E7-C668-E04D-88AB-5C3E2BB95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BF5D-EE5E-F54F-A755-D62465A7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F331-1852-8447-B2BA-36510307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B940-9223-5D48-9DF4-F10910FA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13D3-C1A3-3249-8857-632C7F7C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8F3C-DE14-0E4A-857B-18E4C93F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8BFC-2891-F349-B5F1-251DFBC2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51B7-DB36-4246-A49E-E05B5B07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7125-34EE-7E4B-A9FB-93D2AF94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D877F-7B14-E242-878A-51AB9EBC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7D7B-654A-804A-ABE4-EA530E29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8FA4-0195-DC41-A44B-C6EED2C7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E5C8-B654-3742-9A25-351FC9BF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0447-726B-7A4E-8B10-967B275E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0C34-78F9-C74F-B632-77352899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D8F6-8EEA-B245-875D-92B879BA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1CA2-82C3-6E46-8B00-B8E85972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0770-6B4A-5C43-9A62-A9D4C3BA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989C-6EE3-4544-97A9-6763057E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25FB7-D766-8846-9C5E-F296F2A038BD}"/>
              </a:ext>
            </a:extLst>
          </p:cNvPr>
          <p:cNvSpPr/>
          <p:nvPr userDrawn="1"/>
        </p:nvSpPr>
        <p:spPr>
          <a:xfrm>
            <a:off x="10539168" y="-41253"/>
            <a:ext cx="1652832" cy="15011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50800" dist="50800" dir="5400000" sx="200000" sy="2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A352-80C7-DA4D-BD2D-34937B12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ADD0-E8AF-1949-899F-C605298F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84C9-7577-2542-92AE-159D578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B83E-E38E-084C-9F35-31316061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B041-D657-B44B-BAD7-1F510CE2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C2FE-0CDE-1845-8369-FD3E141A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ECD-F3C2-5E41-BE84-4D849EAE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7579-342D-CD4F-88B8-1C3C3C50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751B8-DBD5-9548-A2F5-7CA15DE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F7A4E-1607-C748-9432-AC16FD88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62F5-9180-E948-BEF8-3C2A046B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606E-27E8-B74B-89D3-9F2069A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EBA9-B55C-8643-A0A0-3C22EC8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506A-631D-FB4C-AE97-8D345CAE0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D6336-94CD-6D45-BCF5-18616C524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7434-62CE-BC44-B5A8-A79737CD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86AEF-75AF-F640-9398-9EB14764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2BBB-3573-734A-8569-4B712DF5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A15F8-A765-1641-9C8A-94BB5B11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3634-DE37-3042-B19E-26DA235A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B8D67-4D1D-7B4B-A3BB-A56E41F8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3E70-D172-1449-B6DA-AD3A655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D7037-9DE5-A142-8B3E-8A66DD95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B3177-D333-CF43-8A16-C822207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3DFAE-DCED-E440-8659-5653CE6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76DB-B7E2-3B43-AF37-3F8DC5EA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4353-8B5E-D24E-AF00-F36F9599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7054-81A5-434A-9F31-C461856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674C7-FCFF-4949-BB33-B7A47BAE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D5B6-B3BC-8E4C-8E5D-45DBD7F3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EF00D-7ED4-1141-8630-314DD7C2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417E-BC78-174F-B393-32145B0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D5FB-625D-4549-A56E-3900A296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78ABF-887C-FD42-9D6A-3F153C7D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8C5B-6DF8-D44E-9A93-981CBADD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34C6-FDCC-7342-8929-F41ABDDE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20ED-ACE0-0D41-AD2A-E70AE381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952B-22ED-C849-9531-CA7C236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5C5A-8125-444D-9F99-CCF6B62D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6A91-7060-6842-BA0C-F41AF0C9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6427-0331-704C-A7EE-22884B072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67C0-AE73-9746-8053-83659710CCD8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540E-53AB-4E42-BCE1-39DC718F5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4B40-FD19-F44A-B6FD-2CFD5FD29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D5F4-5750-8341-8423-E9E269C3B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1198B-1AFB-CA43-9816-602594571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Employee Survey Analysis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389A0-AF57-9240-A648-66F35529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Patrick Chase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Washington State Seal Digital Art by Bigalbaloo Stock">
            <a:extLst>
              <a:ext uri="{FF2B5EF4-FFF2-40B4-BE49-F238E27FC236}">
                <a16:creationId xmlns:a16="http://schemas.microsoft.com/office/drawing/2014/main" id="{EBA8775D-D5E7-6449-ACEE-21C644E6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51" y="2205678"/>
            <a:ext cx="2446637" cy="24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1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Recommendations 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726A6-B87D-DA49-AFEF-ABD08F4C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Appendix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726A6-B87D-DA49-AFEF-ABD08F4C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This presentation and additional analysis can be found at this link</a:t>
            </a:r>
          </a:p>
          <a:p>
            <a:pPr>
              <a:lnSpc>
                <a:spcPct val="200000"/>
              </a:lnSpc>
            </a:pPr>
            <a:r>
              <a:rPr lang="en-US" dirty="0"/>
              <a:t>Examine my code, replicate my work, or view further insights</a:t>
            </a:r>
          </a:p>
        </p:txBody>
      </p:sp>
    </p:spTree>
    <p:extLst>
      <p:ext uri="{BB962C8B-B14F-4D97-AF65-F5344CB8AC3E}">
        <p14:creationId xmlns:p14="http://schemas.microsoft.com/office/powerpoint/2010/main" val="190704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1198B-1AFB-CA43-9816-602594571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389A0-AF57-9240-A648-66F35529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Washington State Seal Digital Art by Bigalbaloo Stock">
            <a:extLst>
              <a:ext uri="{FF2B5EF4-FFF2-40B4-BE49-F238E27FC236}">
                <a16:creationId xmlns:a16="http://schemas.microsoft.com/office/drawing/2014/main" id="{EBA8775D-D5E7-6449-ACEE-21C644E6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51" y="2205678"/>
            <a:ext cx="2446637" cy="24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1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FDC0-5518-E04B-B3F7-EAB43A24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A2E850A-6277-6F48-A11E-1D900B67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22" y="1622745"/>
            <a:ext cx="10148356" cy="52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1EF0F0B-159B-8A4F-A37D-B713FBF63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9664" y="1590740"/>
            <a:ext cx="10152672" cy="5266699"/>
          </a:xfrm>
        </p:spPr>
      </p:pic>
    </p:spTree>
    <p:extLst>
      <p:ext uri="{BB962C8B-B14F-4D97-AF65-F5344CB8AC3E}">
        <p14:creationId xmlns:p14="http://schemas.microsoft.com/office/powerpoint/2010/main" val="226916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49B4BC7-FDCA-9343-B2D2-EF8776E3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922" y="1590740"/>
            <a:ext cx="10106156" cy="5267259"/>
          </a:xfrm>
        </p:spPr>
      </p:pic>
    </p:spTree>
    <p:extLst>
      <p:ext uri="{BB962C8B-B14F-4D97-AF65-F5344CB8AC3E}">
        <p14:creationId xmlns:p14="http://schemas.microsoft.com/office/powerpoint/2010/main" val="137383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E663BC5-8E1D-1B4E-A2DC-753B04DD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660" y="1622745"/>
            <a:ext cx="10086680" cy="5232466"/>
          </a:xfrm>
        </p:spPr>
      </p:pic>
    </p:spTree>
    <p:extLst>
      <p:ext uri="{BB962C8B-B14F-4D97-AF65-F5344CB8AC3E}">
        <p14:creationId xmlns:p14="http://schemas.microsoft.com/office/powerpoint/2010/main" val="25600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Survey Information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96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5724E-3791-B940-9639-70FE79F9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26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u="sng" dirty="0"/>
              <a:t>Agencies of Focus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Dept of Widget Makers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Gizmo &amp; Gadget Partnership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Contraption Commission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Thingamajig Commission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F67A57C-F8B1-554D-BE1D-6DEF5612694E}"/>
              </a:ext>
            </a:extLst>
          </p:cNvPr>
          <p:cNvSpPr txBox="1">
            <a:spLocks/>
          </p:cNvSpPr>
          <p:nvPr/>
        </p:nvSpPr>
        <p:spPr>
          <a:xfrm>
            <a:off x="6095998" y="1824021"/>
            <a:ext cx="509126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u="sng" dirty="0"/>
              <a:t>Information Collected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demographic information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responses to questions about satisfaction, culture, etc.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Focus of this Analysis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97AF82-E777-8D4D-A6A9-DE6B805C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Assess workforce morale</a:t>
            </a:r>
          </a:p>
          <a:p>
            <a:pPr>
              <a:lnSpc>
                <a:spcPct val="200000"/>
              </a:lnSpc>
            </a:pPr>
            <a:r>
              <a:rPr lang="en-US" dirty="0"/>
              <a:t>Identify highlights and areas of improvement </a:t>
            </a:r>
          </a:p>
          <a:p>
            <a:pPr>
              <a:lnSpc>
                <a:spcPct val="200000"/>
              </a:lnSpc>
            </a:pPr>
            <a:r>
              <a:rPr lang="en-US" dirty="0"/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37275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Job Satisfaction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ACD09C34-135D-464B-BB29-64722753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738" y="1590741"/>
            <a:ext cx="9398524" cy="5286670"/>
          </a:xfrm>
        </p:spPr>
      </p:pic>
    </p:spTree>
    <p:extLst>
      <p:ext uri="{BB962C8B-B14F-4D97-AF65-F5344CB8AC3E}">
        <p14:creationId xmlns:p14="http://schemas.microsoft.com/office/powerpoint/2010/main" val="360202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Job Satisfaction by Agency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 descr="Chart, pie chart&#10;&#10;Description automatically generated">
            <a:extLst>
              <a:ext uri="{FF2B5EF4-FFF2-40B4-BE49-F238E27FC236}">
                <a16:creationId xmlns:a16="http://schemas.microsoft.com/office/drawing/2014/main" id="{165433DF-0542-BF4C-98E5-09CEFE520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6306" y="1590741"/>
            <a:ext cx="9599388" cy="5399656"/>
          </a:xfrm>
        </p:spPr>
      </p:pic>
    </p:spTree>
    <p:extLst>
      <p:ext uri="{BB962C8B-B14F-4D97-AF65-F5344CB8AC3E}">
        <p14:creationId xmlns:p14="http://schemas.microsoft.com/office/powerpoint/2010/main" val="351461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8F9D9DF-F75B-E94F-B40D-A63CFF9D9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953" y="1590741"/>
            <a:ext cx="10162095" cy="5261002"/>
          </a:xfrm>
        </p:spPr>
      </p:pic>
    </p:spTree>
    <p:extLst>
      <p:ext uri="{BB962C8B-B14F-4D97-AF65-F5344CB8AC3E}">
        <p14:creationId xmlns:p14="http://schemas.microsoft.com/office/powerpoint/2010/main" val="146990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8D16583-FF02-D944-B86C-D617EE328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236" y="1590741"/>
            <a:ext cx="10171529" cy="5260588"/>
          </a:xfrm>
        </p:spPr>
      </p:pic>
    </p:spTree>
    <p:extLst>
      <p:ext uri="{BB962C8B-B14F-4D97-AF65-F5344CB8AC3E}">
        <p14:creationId xmlns:p14="http://schemas.microsoft.com/office/powerpoint/2010/main" val="377133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58D13B2-D39B-CD4F-AC10-AAA792747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520" y="1597431"/>
            <a:ext cx="10114961" cy="5257673"/>
          </a:xfrm>
        </p:spPr>
      </p:pic>
    </p:spTree>
    <p:extLst>
      <p:ext uri="{BB962C8B-B14F-4D97-AF65-F5344CB8AC3E}">
        <p14:creationId xmlns:p14="http://schemas.microsoft.com/office/powerpoint/2010/main" val="40310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DF31-A3A5-0249-BDF5-C0C00712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Department of Widget Makers</a:t>
            </a:r>
          </a:p>
        </p:txBody>
      </p:sp>
      <p:pic>
        <p:nvPicPr>
          <p:cNvPr id="9" name="Picture 2" descr="Washington State Seal Digital Art by Bigalbaloo Stock">
            <a:extLst>
              <a:ext uri="{FF2B5EF4-FFF2-40B4-BE49-F238E27FC236}">
                <a16:creationId xmlns:a16="http://schemas.microsoft.com/office/drawing/2014/main" id="{D59F76C8-BA90-7E42-A595-2CA835E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-945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0FDECD-E8E8-4448-8003-8D507D485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866" y="1590740"/>
            <a:ext cx="9238268" cy="5196526"/>
          </a:xfrm>
        </p:spPr>
      </p:pic>
    </p:spTree>
    <p:extLst>
      <p:ext uri="{BB962C8B-B14F-4D97-AF65-F5344CB8AC3E}">
        <p14:creationId xmlns:p14="http://schemas.microsoft.com/office/powerpoint/2010/main" val="426067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134</Words>
  <Application>Microsoft Macintosh PowerPoint</Application>
  <PresentationFormat>Widescreen</PresentationFormat>
  <Paragraphs>37</Paragraphs>
  <Slides>16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Employee Survey Analysis</vt:lpstr>
      <vt:lpstr>Survey Information</vt:lpstr>
      <vt:lpstr>Focus of this Analysis</vt:lpstr>
      <vt:lpstr>Job Satisfaction</vt:lpstr>
      <vt:lpstr>Job Satisfaction by Agency</vt:lpstr>
      <vt:lpstr>Department of Widget Makers</vt:lpstr>
      <vt:lpstr>Department of Widget Makers</vt:lpstr>
      <vt:lpstr>Department of Widget Makers</vt:lpstr>
      <vt:lpstr>Department of Widget Makers</vt:lpstr>
      <vt:lpstr>Recommendations </vt:lpstr>
      <vt:lpstr>Appendix</vt:lpstr>
      <vt:lpstr>Questions</vt:lpstr>
      <vt:lpstr>Department of Widget Makers</vt:lpstr>
      <vt:lpstr>Department of Widget Makers</vt:lpstr>
      <vt:lpstr>Department of Widget Makers</vt:lpstr>
      <vt:lpstr>Department of Widget Makers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Chase, Patrick Steven</dc:creator>
  <cp:lastModifiedBy>Chase, Patrick Steven</cp:lastModifiedBy>
  <cp:revision>13</cp:revision>
  <dcterms:created xsi:type="dcterms:W3CDTF">2021-05-16T15:27:55Z</dcterms:created>
  <dcterms:modified xsi:type="dcterms:W3CDTF">2021-05-17T01:39:31Z</dcterms:modified>
</cp:coreProperties>
</file>