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72313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878"/>
    <a:srgbClr val="00AC79"/>
    <a:srgbClr val="663300"/>
    <a:srgbClr val="3333CC"/>
    <a:srgbClr val="194D33"/>
    <a:srgbClr val="900098"/>
    <a:srgbClr val="BE0FD4"/>
    <a:srgbClr val="B87B00"/>
    <a:srgbClr val="99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4" autoAdjust="0"/>
    <p:restoredTop sz="96084" autoAdjust="0"/>
  </p:normalViewPr>
  <p:slideViewPr>
    <p:cSldViewPr>
      <p:cViewPr varScale="1">
        <p:scale>
          <a:sx n="13" d="100"/>
          <a:sy n="13" d="100"/>
        </p:scale>
        <p:origin x="2966" y="96"/>
      </p:cViewPr>
      <p:guideLst>
        <p:guide orient="horz" pos="13607"/>
        <p:guide pos="102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lei Gama" userId="44fdfda1d946f317" providerId="LiveId" clId="{C23F859E-8668-4E4A-AE24-1369703B3B80}"/>
    <pc:docChg chg="undo custSel addSld modSld">
      <pc:chgData name="Yarlei Gama" userId="44fdfda1d946f317" providerId="LiveId" clId="{C23F859E-8668-4E4A-AE24-1369703B3B80}" dt="2024-09-01T00:59:45.381" v="62" actId="164"/>
      <pc:docMkLst>
        <pc:docMk/>
      </pc:docMkLst>
      <pc:sldChg chg="addSp delSp modSp mod">
        <pc:chgData name="Yarlei Gama" userId="44fdfda1d946f317" providerId="LiveId" clId="{C23F859E-8668-4E4A-AE24-1369703B3B80}" dt="2024-09-01T00:59:45.381" v="62" actId="164"/>
        <pc:sldMkLst>
          <pc:docMk/>
          <pc:sldMk cId="0" sldId="256"/>
        </pc:sldMkLst>
        <pc:spChg chg="add mod">
          <ac:chgData name="Yarlei Gama" userId="44fdfda1d946f317" providerId="LiveId" clId="{C23F859E-8668-4E4A-AE24-1369703B3B80}" dt="2024-09-01T00:59:45.381" v="62" actId="164"/>
          <ac:spMkLst>
            <pc:docMk/>
            <pc:sldMk cId="0" sldId="256"/>
            <ac:spMk id="9" creationId="{ED528D41-6976-4446-909D-B0507EC3F70F}"/>
          </ac:spMkLst>
        </pc:spChg>
        <pc:spChg chg="mod">
          <ac:chgData name="Yarlei Gama" userId="44fdfda1d946f317" providerId="LiveId" clId="{C23F859E-8668-4E4A-AE24-1369703B3B80}" dt="2024-09-01T00:56:16.452" v="29" actId="20577"/>
          <ac:spMkLst>
            <pc:docMk/>
            <pc:sldMk cId="0" sldId="256"/>
            <ac:spMk id="52" creationId="{00000000-0000-0000-0000-000000000000}"/>
          </ac:spMkLst>
        </pc:spChg>
        <pc:spChg chg="mod">
          <ac:chgData name="Yarlei Gama" userId="44fdfda1d946f317" providerId="LiveId" clId="{C23F859E-8668-4E4A-AE24-1369703B3B80}" dt="2024-08-23T15:47:53.599" v="1" actId="1076"/>
          <ac:spMkLst>
            <pc:docMk/>
            <pc:sldMk cId="0" sldId="256"/>
            <ac:spMk id="170" creationId="{682E6998-137C-4E72-AFE3-9E434E4188BF}"/>
          </ac:spMkLst>
        </pc:spChg>
        <pc:grpChg chg="add mod">
          <ac:chgData name="Yarlei Gama" userId="44fdfda1d946f317" providerId="LiveId" clId="{C23F859E-8668-4E4A-AE24-1369703B3B80}" dt="2024-09-01T00:59:45.381" v="62" actId="164"/>
          <ac:grpSpMkLst>
            <pc:docMk/>
            <pc:sldMk cId="0" sldId="256"/>
            <ac:grpSpMk id="2" creationId="{77314423-25FB-4256-8916-0CD5FA30FC94}"/>
          </ac:grpSpMkLst>
        </pc:grpChg>
        <pc:grpChg chg="add mod">
          <ac:chgData name="Yarlei Gama" userId="44fdfda1d946f317" providerId="LiveId" clId="{C23F859E-8668-4E4A-AE24-1369703B3B80}" dt="2024-09-01T00:59:45.381" v="62" actId="164"/>
          <ac:grpSpMkLst>
            <pc:docMk/>
            <pc:sldMk cId="0" sldId="256"/>
            <ac:grpSpMk id="13" creationId="{CA77C7D4-28DA-40E1-A342-40ED8311B852}"/>
          </ac:grpSpMkLst>
        </pc:grpChg>
        <pc:picChg chg="mod">
          <ac:chgData name="Yarlei Gama" userId="44fdfda1d946f317" providerId="LiveId" clId="{C23F859E-8668-4E4A-AE24-1369703B3B80}" dt="2024-09-01T00:57:58.255" v="47" actId="164"/>
          <ac:picMkLst>
            <pc:docMk/>
            <pc:sldMk cId="0" sldId="256"/>
            <ac:picMk id="5" creationId="{7B86AD4C-2151-BC9F-E961-5CE5F3A75867}"/>
          </ac:picMkLst>
        </pc:picChg>
        <pc:picChg chg="add mod">
          <ac:chgData name="Yarlei Gama" userId="44fdfda1d946f317" providerId="LiveId" clId="{C23F859E-8668-4E4A-AE24-1369703B3B80}" dt="2024-08-24T01:23:38.598" v="21" actId="1035"/>
          <ac:picMkLst>
            <pc:docMk/>
            <pc:sldMk cId="0" sldId="256"/>
            <ac:picMk id="6" creationId="{01B6AE58-CB2C-4CBF-9E47-4CC5171AC765}"/>
          </ac:picMkLst>
        </pc:picChg>
        <pc:picChg chg="add mod">
          <ac:chgData name="Yarlei Gama" userId="44fdfda1d946f317" providerId="LiveId" clId="{C23F859E-8668-4E4A-AE24-1369703B3B80}" dt="2024-09-01T00:57:58.255" v="47" actId="164"/>
          <ac:picMkLst>
            <pc:docMk/>
            <pc:sldMk cId="0" sldId="256"/>
            <ac:picMk id="75" creationId="{207198B0-227F-4633-94D5-EE2DB14E1B42}"/>
          </ac:picMkLst>
        </pc:picChg>
        <pc:picChg chg="del">
          <ac:chgData name="Yarlei Gama" userId="44fdfda1d946f317" providerId="LiveId" clId="{C23F859E-8668-4E4A-AE24-1369703B3B80}" dt="2024-08-24T01:23:08.148" v="2" actId="478"/>
          <ac:picMkLst>
            <pc:docMk/>
            <pc:sldMk cId="0" sldId="256"/>
            <ac:picMk id="1026" creationId="{E2A49011-539D-D6C1-E43E-46FDC1D3E07B}"/>
          </ac:picMkLst>
        </pc:picChg>
      </pc:sldChg>
      <pc:sldChg chg="modSp add mod">
        <pc:chgData name="Yarlei Gama" userId="44fdfda1d946f317" providerId="LiveId" clId="{C23F859E-8668-4E4A-AE24-1369703B3B80}" dt="2024-09-01T00:57:00.742" v="33" actId="732"/>
        <pc:sldMkLst>
          <pc:docMk/>
          <pc:sldMk cId="1595986992" sldId="257"/>
        </pc:sldMkLst>
        <pc:picChg chg="mod modCrop">
          <ac:chgData name="Yarlei Gama" userId="44fdfda1d946f317" providerId="LiveId" clId="{C23F859E-8668-4E4A-AE24-1369703B3B80}" dt="2024-09-01T00:57:00.742" v="33" actId="732"/>
          <ac:picMkLst>
            <pc:docMk/>
            <pc:sldMk cId="1595986992" sldId="257"/>
            <ac:picMk id="5" creationId="{7B86AD4C-2151-BC9F-E961-5CE5F3A75867}"/>
          </ac:picMkLst>
        </pc:picChg>
      </pc:sldChg>
    </pc:docChg>
  </pc:docChgLst>
  <pc:docChgLst>
    <pc:chgData name="Yarlei Gama" userId="44fdfda1d946f317" providerId="LiveId" clId="{BF0DDD94-B861-44D7-AEC0-22DAA86B1B76}"/>
    <pc:docChg chg="delSld">
      <pc:chgData name="Yarlei Gama" userId="44fdfda1d946f317" providerId="LiveId" clId="{BF0DDD94-B861-44D7-AEC0-22DAA86B1B76}" dt="2024-10-10T16:18:43.476" v="0" actId="47"/>
      <pc:docMkLst>
        <pc:docMk/>
      </pc:docMkLst>
      <pc:sldChg chg="del">
        <pc:chgData name="Yarlei Gama" userId="44fdfda1d946f317" providerId="LiveId" clId="{BF0DDD94-B861-44D7-AEC0-22DAA86B1B76}" dt="2024-10-10T16:18:43.476" v="0" actId="47"/>
        <pc:sldMkLst>
          <pc:docMk/>
          <pc:sldMk cId="1595986992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57413" y="677863"/>
            <a:ext cx="25431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57413" y="677863"/>
            <a:ext cx="254317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5424" y="13420017"/>
            <a:ext cx="27601466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0848" y="24480362"/>
            <a:ext cx="22730619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968" indent="0" algn="ctr">
              <a:buNone/>
              <a:defRPr/>
            </a:lvl2pPr>
            <a:lvl3pPr marL="865937" indent="0" algn="ctr">
              <a:buNone/>
              <a:defRPr/>
            </a:lvl3pPr>
            <a:lvl4pPr marL="1298905" indent="0" algn="ctr">
              <a:buNone/>
              <a:defRPr/>
            </a:lvl4pPr>
            <a:lvl5pPr marL="1731874" indent="0" algn="ctr">
              <a:buNone/>
              <a:defRPr/>
            </a:lvl5pPr>
            <a:lvl6pPr marL="2164842" indent="0" algn="ctr">
              <a:buNone/>
              <a:defRPr/>
            </a:lvl6pPr>
            <a:lvl7pPr marL="2597810" indent="0" algn="ctr">
              <a:buNone/>
              <a:defRPr/>
            </a:lvl7pPr>
            <a:lvl8pPr marL="3030779" indent="0" algn="ctr">
              <a:buNone/>
              <a:defRPr/>
            </a:lvl8pPr>
            <a:lvl9pPr marL="3463747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38028" y="3838966"/>
            <a:ext cx="6900367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3922" y="3838966"/>
            <a:ext cx="20559785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4711" y="27759683"/>
            <a:ext cx="27601466" cy="8581217"/>
          </a:xfrm>
        </p:spPr>
        <p:txBody>
          <a:bodyPr anchor="t"/>
          <a:lstStyle>
            <a:lvl1pPr algn="l">
              <a:defRPr sz="3788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64711" y="18309543"/>
            <a:ext cx="27601466" cy="9450139"/>
          </a:xfrm>
        </p:spPr>
        <p:txBody>
          <a:bodyPr anchor="b"/>
          <a:lstStyle>
            <a:lvl1pPr marL="0" indent="0">
              <a:buNone/>
              <a:defRPr sz="1894"/>
            </a:lvl1pPr>
            <a:lvl2pPr marL="432968" indent="0">
              <a:buNone/>
              <a:defRPr sz="1705"/>
            </a:lvl2pPr>
            <a:lvl3pPr marL="865937" indent="0">
              <a:buNone/>
              <a:defRPr sz="1515"/>
            </a:lvl3pPr>
            <a:lvl4pPr marL="1298905" indent="0">
              <a:buNone/>
              <a:defRPr sz="1326"/>
            </a:lvl4pPr>
            <a:lvl5pPr marL="1731874" indent="0">
              <a:buNone/>
              <a:defRPr sz="1326"/>
            </a:lvl5pPr>
            <a:lvl6pPr marL="2164842" indent="0">
              <a:buNone/>
              <a:defRPr sz="1326"/>
            </a:lvl6pPr>
            <a:lvl7pPr marL="2597810" indent="0">
              <a:buNone/>
              <a:defRPr sz="1326"/>
            </a:lvl7pPr>
            <a:lvl8pPr marL="3030779" indent="0">
              <a:buNone/>
              <a:defRPr sz="1326"/>
            </a:lvl8pPr>
            <a:lvl9pPr marL="3463747" indent="0">
              <a:buNone/>
              <a:defRPr sz="132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3922" y="12477459"/>
            <a:ext cx="13730075" cy="25922018"/>
          </a:xfrm>
        </p:spPr>
        <p:txBody>
          <a:bodyPr/>
          <a:lstStyle>
            <a:lvl1pPr>
              <a:defRPr sz="2652"/>
            </a:lvl1pPr>
            <a:lvl2pPr>
              <a:defRPr sz="2273"/>
            </a:lvl2pPr>
            <a:lvl3pPr>
              <a:defRPr sz="1894"/>
            </a:lvl3pPr>
            <a:lvl4pPr>
              <a:defRPr sz="1705"/>
            </a:lvl4pPr>
            <a:lvl5pPr>
              <a:defRPr sz="1705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308317" y="12477459"/>
            <a:ext cx="13730076" cy="25922018"/>
          </a:xfrm>
        </p:spPr>
        <p:txBody>
          <a:bodyPr/>
          <a:lstStyle>
            <a:lvl1pPr>
              <a:defRPr sz="2652"/>
            </a:lvl1pPr>
            <a:lvl2pPr>
              <a:defRPr sz="2273"/>
            </a:lvl2pPr>
            <a:lvl3pPr>
              <a:defRPr sz="1894"/>
            </a:lvl3pPr>
            <a:lvl4pPr>
              <a:defRPr sz="1705"/>
            </a:lvl4pPr>
            <a:lvl5pPr>
              <a:defRPr sz="1705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616" y="1729662"/>
            <a:ext cx="29225082" cy="720010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3615" y="9669417"/>
            <a:ext cx="14347952" cy="40304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2968" indent="0">
              <a:buNone/>
              <a:defRPr sz="1894" b="1"/>
            </a:lvl2pPr>
            <a:lvl3pPr marL="865937" indent="0">
              <a:buNone/>
              <a:defRPr sz="1705" b="1"/>
            </a:lvl3pPr>
            <a:lvl4pPr marL="1298905" indent="0">
              <a:buNone/>
              <a:defRPr sz="1515" b="1"/>
            </a:lvl4pPr>
            <a:lvl5pPr marL="1731874" indent="0">
              <a:buNone/>
              <a:defRPr sz="1515" b="1"/>
            </a:lvl5pPr>
            <a:lvl6pPr marL="2164842" indent="0">
              <a:buNone/>
              <a:defRPr sz="1515" b="1"/>
            </a:lvl6pPr>
            <a:lvl7pPr marL="2597810" indent="0">
              <a:buNone/>
              <a:defRPr sz="1515" b="1"/>
            </a:lvl7pPr>
            <a:lvl8pPr marL="3030779" indent="0">
              <a:buNone/>
              <a:defRPr sz="1515" b="1"/>
            </a:lvl8pPr>
            <a:lvl9pPr marL="3463747" indent="0">
              <a:buNone/>
              <a:defRPr sz="151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3615" y="13699839"/>
            <a:ext cx="14347952" cy="24891096"/>
          </a:xfrm>
        </p:spPr>
        <p:txBody>
          <a:bodyPr/>
          <a:lstStyle>
            <a:lvl1pPr>
              <a:defRPr sz="2273"/>
            </a:lvl1pPr>
            <a:lvl2pPr>
              <a:defRPr sz="1894"/>
            </a:lvl2pPr>
            <a:lvl3pPr>
              <a:defRPr sz="1705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96237" y="9669417"/>
            <a:ext cx="14352461" cy="40304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2968" indent="0">
              <a:buNone/>
              <a:defRPr sz="1894" b="1"/>
            </a:lvl2pPr>
            <a:lvl3pPr marL="865937" indent="0">
              <a:buNone/>
              <a:defRPr sz="1705" b="1"/>
            </a:lvl3pPr>
            <a:lvl4pPr marL="1298905" indent="0">
              <a:buNone/>
              <a:defRPr sz="1515" b="1"/>
            </a:lvl4pPr>
            <a:lvl5pPr marL="1731874" indent="0">
              <a:buNone/>
              <a:defRPr sz="1515" b="1"/>
            </a:lvl5pPr>
            <a:lvl6pPr marL="2164842" indent="0">
              <a:buNone/>
              <a:defRPr sz="1515" b="1"/>
            </a:lvl6pPr>
            <a:lvl7pPr marL="2597810" indent="0">
              <a:buNone/>
              <a:defRPr sz="1515" b="1"/>
            </a:lvl7pPr>
            <a:lvl8pPr marL="3030779" indent="0">
              <a:buNone/>
              <a:defRPr sz="1515" b="1"/>
            </a:lvl8pPr>
            <a:lvl9pPr marL="3463747" indent="0">
              <a:buNone/>
              <a:defRPr sz="151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96237" y="13699839"/>
            <a:ext cx="14352461" cy="24891096"/>
          </a:xfrm>
        </p:spPr>
        <p:txBody>
          <a:bodyPr/>
          <a:lstStyle>
            <a:lvl1pPr>
              <a:defRPr sz="2273"/>
            </a:lvl1pPr>
            <a:lvl2pPr>
              <a:defRPr sz="1894"/>
            </a:lvl2pPr>
            <a:lvl3pPr>
              <a:defRPr sz="1705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616" y="1719845"/>
            <a:ext cx="10682790" cy="7319562"/>
          </a:xfrm>
        </p:spPr>
        <p:txBody>
          <a:bodyPr anchor="b"/>
          <a:lstStyle>
            <a:lvl1pPr algn="l">
              <a:defRPr sz="189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95774" y="1719844"/>
            <a:ext cx="18152925" cy="36871090"/>
          </a:xfrm>
        </p:spPr>
        <p:txBody>
          <a:bodyPr/>
          <a:lstStyle>
            <a:lvl1pPr>
              <a:defRPr sz="3030"/>
            </a:lvl1pPr>
            <a:lvl2pPr>
              <a:defRPr sz="2652"/>
            </a:lvl2pPr>
            <a:lvl3pPr>
              <a:defRPr sz="2273"/>
            </a:lvl3pPr>
            <a:lvl4pPr>
              <a:defRPr sz="1894"/>
            </a:lvl4pPr>
            <a:lvl5pPr>
              <a:defRPr sz="1894"/>
            </a:lvl5pPr>
            <a:lvl6pPr>
              <a:defRPr sz="1894"/>
            </a:lvl6pPr>
            <a:lvl7pPr>
              <a:defRPr sz="1894"/>
            </a:lvl7pPr>
            <a:lvl8pPr>
              <a:defRPr sz="1894"/>
            </a:lvl8pPr>
            <a:lvl9pPr>
              <a:defRPr sz="189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3616" y="9039407"/>
            <a:ext cx="10682790" cy="29551527"/>
          </a:xfrm>
        </p:spPr>
        <p:txBody>
          <a:bodyPr/>
          <a:lstStyle>
            <a:lvl1pPr marL="0" indent="0">
              <a:buNone/>
              <a:defRPr sz="1326"/>
            </a:lvl1pPr>
            <a:lvl2pPr marL="432968" indent="0">
              <a:buNone/>
              <a:defRPr sz="1136"/>
            </a:lvl2pPr>
            <a:lvl3pPr marL="865937" indent="0">
              <a:buNone/>
              <a:defRPr sz="947"/>
            </a:lvl3pPr>
            <a:lvl4pPr marL="1298905" indent="0">
              <a:buNone/>
              <a:defRPr sz="852"/>
            </a:lvl4pPr>
            <a:lvl5pPr marL="1731874" indent="0">
              <a:buNone/>
              <a:defRPr sz="852"/>
            </a:lvl5pPr>
            <a:lvl6pPr marL="2164842" indent="0">
              <a:buNone/>
              <a:defRPr sz="852"/>
            </a:lvl6pPr>
            <a:lvl7pPr marL="2597810" indent="0">
              <a:buNone/>
              <a:defRPr sz="852"/>
            </a:lvl7pPr>
            <a:lvl8pPr marL="3030779" indent="0">
              <a:buNone/>
              <a:defRPr sz="852"/>
            </a:lvl8pPr>
            <a:lvl9pPr marL="3463747" indent="0">
              <a:buNone/>
              <a:defRPr sz="852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5175" y="30240447"/>
            <a:ext cx="19483388" cy="3570599"/>
          </a:xfrm>
        </p:spPr>
        <p:txBody>
          <a:bodyPr anchor="b"/>
          <a:lstStyle>
            <a:lvl1pPr algn="l">
              <a:defRPr sz="189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65175" y="3860240"/>
            <a:ext cx="19483388" cy="25920383"/>
          </a:xfrm>
        </p:spPr>
        <p:txBody>
          <a:bodyPr/>
          <a:lstStyle>
            <a:lvl1pPr marL="0" indent="0">
              <a:buNone/>
              <a:defRPr sz="3030"/>
            </a:lvl1pPr>
            <a:lvl2pPr marL="432968" indent="0">
              <a:buNone/>
              <a:defRPr sz="2652"/>
            </a:lvl2pPr>
            <a:lvl3pPr marL="865937" indent="0">
              <a:buNone/>
              <a:defRPr sz="2273"/>
            </a:lvl3pPr>
            <a:lvl4pPr marL="1298905" indent="0">
              <a:buNone/>
              <a:defRPr sz="1894"/>
            </a:lvl4pPr>
            <a:lvl5pPr marL="1731874" indent="0">
              <a:buNone/>
              <a:defRPr sz="1894"/>
            </a:lvl5pPr>
            <a:lvl6pPr marL="2164842" indent="0">
              <a:buNone/>
              <a:defRPr sz="1894"/>
            </a:lvl6pPr>
            <a:lvl7pPr marL="2597810" indent="0">
              <a:buNone/>
              <a:defRPr sz="1894"/>
            </a:lvl7pPr>
            <a:lvl8pPr marL="3030779" indent="0">
              <a:buNone/>
              <a:defRPr sz="1894"/>
            </a:lvl8pPr>
            <a:lvl9pPr marL="3463747" indent="0">
              <a:buNone/>
              <a:defRPr sz="1894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65175" y="33811046"/>
            <a:ext cx="19483388" cy="5069529"/>
          </a:xfrm>
        </p:spPr>
        <p:txBody>
          <a:bodyPr/>
          <a:lstStyle>
            <a:lvl1pPr marL="0" indent="0">
              <a:buNone/>
              <a:defRPr sz="1326"/>
            </a:lvl1pPr>
            <a:lvl2pPr marL="432968" indent="0">
              <a:buNone/>
              <a:defRPr sz="1136"/>
            </a:lvl2pPr>
            <a:lvl3pPr marL="865937" indent="0">
              <a:buNone/>
              <a:defRPr sz="947"/>
            </a:lvl3pPr>
            <a:lvl4pPr marL="1298905" indent="0">
              <a:buNone/>
              <a:defRPr sz="852"/>
            </a:lvl4pPr>
            <a:lvl5pPr marL="1731874" indent="0">
              <a:buNone/>
              <a:defRPr sz="852"/>
            </a:lvl5pPr>
            <a:lvl6pPr marL="2164842" indent="0">
              <a:buNone/>
              <a:defRPr sz="852"/>
            </a:lvl6pPr>
            <a:lvl7pPr marL="2597810" indent="0">
              <a:buNone/>
              <a:defRPr sz="852"/>
            </a:lvl7pPr>
            <a:lvl8pPr marL="3030779" indent="0">
              <a:buNone/>
              <a:defRPr sz="852"/>
            </a:lvl8pPr>
            <a:lvl9pPr marL="3463747" indent="0">
              <a:buNone/>
              <a:defRPr sz="852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3922" y="3838966"/>
            <a:ext cx="27604473" cy="72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3922" y="12477459"/>
            <a:ext cx="27604473" cy="2592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3921" y="39361672"/>
            <a:ext cx="6768072" cy="288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7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94708" y="39361672"/>
            <a:ext cx="10282899" cy="288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7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70322" y="39361672"/>
            <a:ext cx="6768072" cy="288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71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66332" rtl="0" eaLnBrk="0" fontAlgn="base" hangingPunct="0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+mj-lt"/>
          <a:ea typeface="+mj-ea"/>
          <a:cs typeface="+mj-cs"/>
        </a:defRPr>
      </a:lvl1pPr>
      <a:lvl2pPr algn="ctr" defTabSz="5066332" rtl="0" eaLnBrk="0" fontAlgn="base" hangingPunct="0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2pPr>
      <a:lvl3pPr algn="ctr" defTabSz="5066332" rtl="0" eaLnBrk="0" fontAlgn="base" hangingPunct="0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3pPr>
      <a:lvl4pPr algn="ctr" defTabSz="5066332" rtl="0" eaLnBrk="0" fontAlgn="base" hangingPunct="0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4pPr>
      <a:lvl5pPr algn="ctr" defTabSz="5066332" rtl="0" eaLnBrk="0" fontAlgn="base" hangingPunct="0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5pPr>
      <a:lvl6pPr marL="432968" algn="ctr" defTabSz="5066332" rtl="0" fontAlgn="base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6pPr>
      <a:lvl7pPr marL="865937" algn="ctr" defTabSz="5066332" rtl="0" fontAlgn="base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7pPr>
      <a:lvl8pPr marL="1298905" algn="ctr" defTabSz="5066332" rtl="0" fontAlgn="base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8pPr>
      <a:lvl9pPr marL="1731874" algn="ctr" defTabSz="5066332" rtl="0" fontAlgn="base">
        <a:spcBef>
          <a:spcPct val="0"/>
        </a:spcBef>
        <a:spcAft>
          <a:spcPct val="0"/>
        </a:spcAft>
        <a:defRPr sz="24243">
          <a:solidFill>
            <a:schemeClr val="tx2"/>
          </a:solidFill>
          <a:latin typeface="Times New Roman" pitchFamily="18" charset="0"/>
        </a:defRPr>
      </a:lvl9pPr>
    </p:titleStyle>
    <p:bodyStyle>
      <a:lvl1pPr marL="1898747" indent="-1898747" algn="l" defTabSz="5066332" rtl="0" eaLnBrk="0" fontAlgn="base" hangingPunct="0">
        <a:spcBef>
          <a:spcPct val="20000"/>
        </a:spcBef>
        <a:spcAft>
          <a:spcPct val="0"/>
        </a:spcAft>
        <a:buChar char="•"/>
        <a:defRPr sz="17804">
          <a:solidFill>
            <a:schemeClr val="tx1"/>
          </a:solidFill>
          <a:latin typeface="+mn-lt"/>
          <a:ea typeface="+mn-ea"/>
          <a:cs typeface="+mn-cs"/>
        </a:defRPr>
      </a:lvl1pPr>
      <a:lvl2pPr marL="4117710" indent="-1581537" algn="l" defTabSz="5066332" rtl="0" eaLnBrk="0" fontAlgn="base" hangingPunct="0">
        <a:spcBef>
          <a:spcPct val="20000"/>
        </a:spcBef>
        <a:spcAft>
          <a:spcPct val="0"/>
        </a:spcAft>
        <a:buChar char="–"/>
        <a:defRPr sz="15436">
          <a:solidFill>
            <a:schemeClr val="tx1"/>
          </a:solidFill>
          <a:latin typeface="+mn-lt"/>
        </a:defRPr>
      </a:lvl2pPr>
      <a:lvl3pPr marL="6335170" indent="-1268838" algn="l" defTabSz="5066332" rtl="0" eaLnBrk="0" fontAlgn="base" hangingPunct="0">
        <a:spcBef>
          <a:spcPct val="20000"/>
        </a:spcBef>
        <a:spcAft>
          <a:spcPct val="0"/>
        </a:spcAft>
        <a:buChar char="•"/>
        <a:defRPr sz="13258">
          <a:solidFill>
            <a:schemeClr val="tx1"/>
          </a:solidFill>
          <a:latin typeface="+mn-lt"/>
        </a:defRPr>
      </a:lvl3pPr>
      <a:lvl4pPr marL="8868336" indent="-1265831" algn="l" defTabSz="5066332" rtl="0" eaLnBrk="0" fontAlgn="base" hangingPunct="0">
        <a:spcBef>
          <a:spcPct val="20000"/>
        </a:spcBef>
        <a:spcAft>
          <a:spcPct val="0"/>
        </a:spcAft>
        <a:buChar char="–"/>
        <a:defRPr sz="11080">
          <a:solidFill>
            <a:schemeClr val="tx1"/>
          </a:solidFill>
          <a:latin typeface="+mn-lt"/>
        </a:defRPr>
      </a:lvl4pPr>
      <a:lvl5pPr marL="11403005" indent="-1265831" algn="l" defTabSz="5066332" rtl="0" eaLnBrk="0" fontAlgn="base" hangingPunct="0">
        <a:spcBef>
          <a:spcPct val="20000"/>
        </a:spcBef>
        <a:spcAft>
          <a:spcPct val="0"/>
        </a:spcAft>
        <a:buChar char="»"/>
        <a:defRPr sz="11080">
          <a:solidFill>
            <a:schemeClr val="tx1"/>
          </a:solidFill>
          <a:latin typeface="+mn-lt"/>
        </a:defRPr>
      </a:lvl5pPr>
      <a:lvl6pPr marL="11835973" indent="-1265831" algn="l" defTabSz="5066332" rtl="0" fontAlgn="base">
        <a:spcBef>
          <a:spcPct val="20000"/>
        </a:spcBef>
        <a:spcAft>
          <a:spcPct val="0"/>
        </a:spcAft>
        <a:buChar char="»"/>
        <a:defRPr sz="11080">
          <a:solidFill>
            <a:schemeClr val="tx1"/>
          </a:solidFill>
          <a:latin typeface="+mn-lt"/>
        </a:defRPr>
      </a:lvl6pPr>
      <a:lvl7pPr marL="12268942" indent="-1265831" algn="l" defTabSz="5066332" rtl="0" fontAlgn="base">
        <a:spcBef>
          <a:spcPct val="20000"/>
        </a:spcBef>
        <a:spcAft>
          <a:spcPct val="0"/>
        </a:spcAft>
        <a:buChar char="»"/>
        <a:defRPr sz="11080">
          <a:solidFill>
            <a:schemeClr val="tx1"/>
          </a:solidFill>
          <a:latin typeface="+mn-lt"/>
        </a:defRPr>
      </a:lvl7pPr>
      <a:lvl8pPr marL="12701910" indent="-1265831" algn="l" defTabSz="5066332" rtl="0" fontAlgn="base">
        <a:spcBef>
          <a:spcPct val="20000"/>
        </a:spcBef>
        <a:spcAft>
          <a:spcPct val="0"/>
        </a:spcAft>
        <a:buChar char="»"/>
        <a:defRPr sz="11080">
          <a:solidFill>
            <a:schemeClr val="tx1"/>
          </a:solidFill>
          <a:latin typeface="+mn-lt"/>
        </a:defRPr>
      </a:lvl8pPr>
      <a:lvl9pPr marL="13134879" indent="-1265831" algn="l" defTabSz="5066332" rtl="0" fontAlgn="base">
        <a:spcBef>
          <a:spcPct val="20000"/>
        </a:spcBef>
        <a:spcAft>
          <a:spcPct val="0"/>
        </a:spcAft>
        <a:buChar char="»"/>
        <a:defRPr sz="1108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2968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5937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298905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1874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4842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597810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0779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3747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0.jp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1905273" y="26136824"/>
            <a:ext cx="9749211" cy="90200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762" tIns="48380" rIns="96762" bIns="48380" anchor="ctr"/>
          <a:lstStyle/>
          <a:p>
            <a:pPr algn="l" defTabSz="966663"/>
            <a:r>
              <a:rPr lang="pt-BR" sz="4072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10872484" y="32779545"/>
            <a:ext cx="10207877" cy="106213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96762" tIns="48380" rIns="96762" bIns="48380" anchor="ctr"/>
          <a:lstStyle/>
          <a:p>
            <a:pPr algn="l" defTabSz="966663"/>
            <a:r>
              <a:rPr lang="pt-BR" sz="4072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840370" y="15191608"/>
            <a:ext cx="9561224" cy="90200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6762" tIns="48380" rIns="96762" bIns="48380" anchor="ctr"/>
          <a:lstStyle/>
          <a:p>
            <a:pPr algn="l" defTabSz="966663"/>
            <a:r>
              <a:rPr lang="pt-BR" sz="4072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186485" y="9218906"/>
            <a:ext cx="30120733" cy="182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258" tIns="41130" rIns="82258" bIns="41130">
            <a:spAutoFit/>
          </a:bodyPr>
          <a:lstStyle/>
          <a:p>
            <a:pPr defTabSz="655466"/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Yarlei da Gama Furtado (IFPA), Patrick Douglas Corrêa Pereira (</a:t>
            </a:r>
            <a:r>
              <a:rPr lang="pt-BR" sz="4100" b="1" dirty="0" err="1">
                <a:latin typeface="Arial" panose="020B0604020202020204" pitchFamily="34" charset="0"/>
                <a:cs typeface="Arial" panose="020B0604020202020204" pitchFamily="34" charset="0"/>
              </a:rPr>
              <a:t>McGill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); Mauro André Damasceno de Melo (IFPA); Nara </a:t>
            </a:r>
            <a:r>
              <a:rPr lang="pt-BR" sz="4100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 de Morais Magalhães (IFPA), Cristovam Guerreiro Diniz (IFPA)</a:t>
            </a:r>
            <a:endParaRPr lang="pt-BR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5466"/>
            <a:r>
              <a:rPr 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Autor correspondente: </a:t>
            </a: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yaleigama@gmail.com</a:t>
            </a:r>
            <a:endParaRPr lang="pt-BR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840373" y="11375184"/>
            <a:ext cx="10120537" cy="124747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762" tIns="48380" rIns="96762" bIns="48380" anchor="ctr"/>
          <a:lstStyle/>
          <a:p>
            <a:pPr algn="l" defTabSz="966663"/>
            <a:r>
              <a:rPr lang="pt-BR" sz="4072" b="1" dirty="0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2409746" y="5618393"/>
            <a:ext cx="27939979" cy="359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045" tIns="43524" rIns="87045" bIns="43524">
            <a:spAutoFit/>
          </a:bodyPr>
          <a:lstStyle/>
          <a:p>
            <a:pPr defTabSz="655466">
              <a:spcBef>
                <a:spcPct val="50000"/>
              </a:spcBef>
            </a:pPr>
            <a:r>
              <a:rPr lang="pt-BR" sz="7600" b="1" dirty="0">
                <a:latin typeface="Arial" panose="020B0604020202020204" pitchFamily="34" charset="0"/>
                <a:cs typeface="Arial" panose="020B0604020202020204" pitchFamily="34" charset="0"/>
              </a:rPr>
              <a:t>CARACTERIZAÇÃO DO METAVIROMA OBTIDO DO NEUROTRANSCRIPTOMA DA ESPÉCIE DE PEIXE </a:t>
            </a:r>
            <a:r>
              <a:rPr lang="pt-BR" sz="7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Colossoma</a:t>
            </a:r>
            <a:r>
              <a:rPr lang="pt-BR" sz="7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macropomum</a:t>
            </a:r>
            <a:r>
              <a:rPr lang="pt-BR" sz="7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600" b="1" dirty="0">
                <a:latin typeface="Arial" panose="020B0604020202020204" pitchFamily="34" charset="0"/>
                <a:cs typeface="Arial" panose="020B0604020202020204" pitchFamily="34" charset="0"/>
              </a:rPr>
              <a:t>(TAMBAQUI)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817829" y="16350853"/>
            <a:ext cx="9509980" cy="212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258" tIns="41130" rIns="82258" bIns="41130" spcCol="36000">
            <a:spAutoFit/>
          </a:bodyPr>
          <a:lstStyle/>
          <a:p>
            <a:pPr algn="just" defTabSz="655466">
              <a:spcBef>
                <a:spcPct val="50000"/>
              </a:spcBef>
            </a:pP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Grande parte do nosso conhecimento atual sobre os vírus que infectam peixes baseia-se no estudo de vírus patogênicos em hospedeiros sintomáticos. No entanto, o recente aumento do sequenciamento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metagenômico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de nova geração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mNGS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) levou à descoberta de que os peixes abrigam um número maior de vírus do que qualquer outra classe de vertebrados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Geoghegan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2018; Silva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2020; Perry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2022). A maioria das famílias de vírus RNA que antes se pensava infectar mamíferos foram descritas em peixes ósseos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Geoghegan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2018). Por exemplo, uma pesquisa com salmão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chinook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morto/moribundo (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Oncorhynchus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tshawytscha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) revelou o primeiro coronavírus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Coronaviridae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) associado a peixes, 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nidovírus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do salmão do Pacífico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Mordecai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2019). Embora estes vírus retenham uma série de características-chave de outros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filovírus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eles são geneticamente distintos dos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ebolavírus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e dos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marburgvírus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(conhecidos por causarem doenças letais em humanos) (Hume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2019). Da mesma forma, os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hepadnavírus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antes conhecidos apenas em mamíferos e aves, infectam anfíbios e peixes (Dill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2016).</a:t>
            </a:r>
          </a:p>
          <a:p>
            <a:pPr algn="just" defTabSz="655466">
              <a:spcBef>
                <a:spcPct val="50000"/>
              </a:spcBef>
            </a:pP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viromas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encontrados em peixes selvagens de água doce são comparativamente menos estudados do que os de seus equivalentes marinhos. Na maioria dos casos, esses estudos foram conduzidos em resposta a eventos de mortalidade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Sibley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2016) ou em ambientes de aquicultura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Hierweger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2021). A falta de dados sobre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viromas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de peixes selvagens de água doce representa uma lacuna de conhecimento potencialmente substancial.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Lundberg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 (2000) estimaram que 10.000 espécies de peixes residem em corpos de água doce, constituindo 40% de todas as espécies de peixes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Lundberg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2000). 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1898999" y="35353848"/>
            <a:ext cx="9761756" cy="90200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762" tIns="48380" rIns="96762" bIns="48380" anchor="ctr"/>
          <a:lstStyle/>
          <a:p>
            <a:pPr algn="l" defTabSz="966663"/>
            <a:r>
              <a:rPr lang="pt-BR" sz="4072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1053" name="Text Box 3930"/>
          <p:cNvSpPr txBox="1">
            <a:spLocks noChangeArrowheads="1"/>
          </p:cNvSpPr>
          <p:nvPr/>
        </p:nvSpPr>
        <p:spPr bwMode="auto">
          <a:xfrm>
            <a:off x="21555048" y="17713438"/>
            <a:ext cx="10433209" cy="98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633" tIns="45816" rIns="91633" bIns="45816">
            <a:spAutoFit/>
          </a:bodyPr>
          <a:lstStyle/>
          <a:p>
            <a:pPr algn="just" defTabSz="917051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Figura 1 –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RAWGraphs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2.0: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Alluvial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. Correlação e proporção.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148686" y="2866033"/>
            <a:ext cx="174942" cy="42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593" tIns="43296" rIns="86593" bIns="43296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17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1726990" y="18647991"/>
            <a:ext cx="9152660" cy="117455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762" tIns="48380" rIns="96762" bIns="48380" anchor="ctr"/>
          <a:lstStyle/>
          <a:p>
            <a:pPr algn="l" defTabSz="966663"/>
            <a:r>
              <a:rPr lang="pt-BR" sz="4072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1877738" y="27216944"/>
            <a:ext cx="9787826" cy="792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735" tIns="38867" rIns="77735" bIns="38867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Foi evidenciado nesta pesquisa que ir a fundo nas características e estudos direcionados a respeito de cada um dos vírus é de extrema importância para compreender a natureza dos mesmos. Além de ter um conhecimento eficaz em relação os vírus de interesse, aprender sobre as espécies pertencentes a mesma família, gênero e quais devem ser de preocupação á infecção em humanos ou até mesmo nos animais domésticos. O estudo dos hospedeiros nos ajuda também a compreender como vírus pode ter infectado outros animais. Portanto, novas investigações dos vírus considerados significativos poderão trazer estratégias e abordagens para que haja melhor compreensão e poder evitar possíveis epidemias. </a:t>
            </a:r>
            <a:endParaRPr lang="pt-BR" alt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10886677" y="33917069"/>
            <a:ext cx="10193684" cy="374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735" tIns="38867" rIns="77735" bIns="38867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Foram encontrados 303 vírus no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metaviroma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da espécie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macropomum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incluindo bacteriófagos. Foram detectados 11 vírus de interesse distribuídos em 6 famílias, sendo elas: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Poxviridae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Orthoherpesviridae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Alloherpesviridae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Polydnaviriformidae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Pandoraviridade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Picornaviridae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alt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3661">
            <a:extLst>
              <a:ext uri="{FF2B5EF4-FFF2-40B4-BE49-F238E27FC236}">
                <a16:creationId xmlns:a16="http://schemas.microsoft.com/office/drawing/2014/main" id="{70B5D5B5-62C6-1025-F6A6-7EB8520E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76" y="38153693"/>
            <a:ext cx="7175077" cy="50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633" tIns="45816" rIns="91633" bIns="45816">
            <a:spAutoFit/>
          </a:bodyPr>
          <a:lstStyle/>
          <a:p>
            <a:pPr algn="l" defTabSz="620889">
              <a:spcBef>
                <a:spcPts val="0"/>
              </a:spcBef>
            </a:pPr>
            <a:r>
              <a:rPr lang="pt-BR" sz="2652" b="1" i="1" dirty="0">
                <a:latin typeface="Arial" panose="020B0604020202020204" pitchFamily="34" charset="0"/>
                <a:cs typeface="Arial" panose="020B0604020202020204" pitchFamily="34" charset="0"/>
              </a:rPr>
              <a:t>Selo ODS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30413" y="38378183"/>
            <a:ext cx="7175077" cy="50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633" tIns="45816" rIns="91633" bIns="45816">
            <a:spAutoFit/>
          </a:bodyPr>
          <a:lstStyle/>
          <a:p>
            <a:pPr defTabSz="620889">
              <a:spcBef>
                <a:spcPts val="0"/>
              </a:spcBef>
            </a:pPr>
            <a:r>
              <a:rPr lang="pt-BR" sz="2652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6" y="39148805"/>
            <a:ext cx="8965559" cy="2333122"/>
          </a:xfrm>
          <a:prstGeom prst="rect">
            <a:avLst/>
          </a:prstGeom>
        </p:spPr>
      </p:pic>
      <p:pic>
        <p:nvPicPr>
          <p:cNvPr id="27" name="Picture 6" descr="RELATÓRIO DE GESTÃO EXERCÍCIO DE 2020 CAMPUS BRAGANÇA">
            <a:extLst>
              <a:ext uri="{FF2B5EF4-FFF2-40B4-BE49-F238E27FC236}">
                <a16:creationId xmlns:a16="http://schemas.microsoft.com/office/drawing/2014/main" id="{64750129-F13B-4703-8EF0-766B8507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005" y="260988"/>
            <a:ext cx="4332825" cy="46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96FF4B5-F454-4FF8-A6A4-43E6F1748F03}"/>
              </a:ext>
            </a:extLst>
          </p:cNvPr>
          <p:cNvGrpSpPr/>
          <p:nvPr/>
        </p:nvGrpSpPr>
        <p:grpSpPr>
          <a:xfrm>
            <a:off x="14346884" y="22961843"/>
            <a:ext cx="1625985" cy="1504204"/>
            <a:chOff x="15056768" y="15482392"/>
            <a:chExt cx="1574879" cy="1494374"/>
          </a:xfrm>
          <a:noFill/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AF6EA7C-CC10-40AD-AB6F-E5CC43E85F77}"/>
                </a:ext>
              </a:extLst>
            </p:cNvPr>
            <p:cNvSpPr/>
            <p:nvPr/>
          </p:nvSpPr>
          <p:spPr bwMode="auto">
            <a:xfrm>
              <a:off x="15056768" y="15482392"/>
              <a:ext cx="1574879" cy="1494374"/>
            </a:xfrm>
            <a:prstGeom prst="ellipse">
              <a:avLst/>
            </a:prstGeom>
            <a:grpFill/>
            <a:ln w="9525" cap="flat" cmpd="sng" algn="ctr">
              <a:solidFill>
                <a:srgbClr val="03A87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F1A3309-8832-44A8-B5B9-4D04A30AB134}"/>
                </a:ext>
              </a:extLst>
            </p:cNvPr>
            <p:cNvSpPr/>
            <p:nvPr/>
          </p:nvSpPr>
          <p:spPr bwMode="auto">
            <a:xfrm>
              <a:off x="15177114" y="15574815"/>
              <a:ext cx="1334187" cy="1309527"/>
            </a:xfrm>
            <a:prstGeom prst="ellipse">
              <a:avLst/>
            </a:prstGeom>
            <a:grpFill/>
            <a:ln w="9525" cap="flat" cmpd="sng" algn="ctr">
              <a:solidFill>
                <a:srgbClr val="03A878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DE84BE5E-6F7E-475B-BC49-51125A1B00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11" y="23282521"/>
            <a:ext cx="1053765" cy="99995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798245B-E0CE-4D08-B891-1F9DFAAF02CA}"/>
              </a:ext>
            </a:extLst>
          </p:cNvPr>
          <p:cNvSpPr txBox="1"/>
          <p:nvPr/>
        </p:nvSpPr>
        <p:spPr>
          <a:xfrm>
            <a:off x="15556020" y="23339323"/>
            <a:ext cx="1625985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rgbClr val="03A878"/>
                </a:solidFill>
              </a:rPr>
              <a:t>.....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D5C6576-9089-4752-9DAA-27604104C947}"/>
              </a:ext>
            </a:extLst>
          </p:cNvPr>
          <p:cNvSpPr txBox="1"/>
          <p:nvPr/>
        </p:nvSpPr>
        <p:spPr>
          <a:xfrm>
            <a:off x="12763902" y="23343330"/>
            <a:ext cx="2576849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rgbClr val="00AC79"/>
                </a:solidFill>
              </a:rPr>
              <a:t>...</a:t>
            </a:r>
          </a:p>
        </p:txBody>
      </p:sp>
      <p:sp>
        <p:nvSpPr>
          <p:cNvPr id="25" name="Semicírculo 24">
            <a:extLst>
              <a:ext uri="{FF2B5EF4-FFF2-40B4-BE49-F238E27FC236}">
                <a16:creationId xmlns:a16="http://schemas.microsoft.com/office/drawing/2014/main" id="{5FF61F54-2A82-48E6-89EB-66512F30D845}"/>
              </a:ext>
            </a:extLst>
          </p:cNvPr>
          <p:cNvSpPr/>
          <p:nvPr/>
        </p:nvSpPr>
        <p:spPr bwMode="auto">
          <a:xfrm rot="16200000">
            <a:off x="16214304" y="23249592"/>
            <a:ext cx="2433927" cy="1295625"/>
          </a:xfrm>
          <a:prstGeom prst="blockArc">
            <a:avLst>
              <a:gd name="adj1" fmla="val 10685896"/>
              <a:gd name="adj2" fmla="val 9386"/>
              <a:gd name="adj3" fmla="val 9617"/>
            </a:avLst>
          </a:prstGeom>
          <a:solidFill>
            <a:srgbClr val="03A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chemeClr val="accent6"/>
              </a:solidFill>
            </a:endParaRPr>
          </a:p>
        </p:txBody>
      </p:sp>
      <p:sp>
        <p:nvSpPr>
          <p:cNvPr id="26" name="Fluxograma: Conector 25">
            <a:extLst>
              <a:ext uri="{FF2B5EF4-FFF2-40B4-BE49-F238E27FC236}">
                <a16:creationId xmlns:a16="http://schemas.microsoft.com/office/drawing/2014/main" id="{C8120DAD-13F0-495A-8AE0-6A80B959B34E}"/>
              </a:ext>
            </a:extLst>
          </p:cNvPr>
          <p:cNvSpPr/>
          <p:nvPr/>
        </p:nvSpPr>
        <p:spPr bwMode="auto">
          <a:xfrm>
            <a:off x="13458440" y="26378126"/>
            <a:ext cx="254653" cy="262364"/>
          </a:xfrm>
          <a:prstGeom prst="flowChartConnector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chemeClr val="accent6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467AAD-1284-4719-9021-D0A8C5604A6A}"/>
              </a:ext>
            </a:extLst>
          </p:cNvPr>
          <p:cNvSpPr txBox="1"/>
          <p:nvPr/>
        </p:nvSpPr>
        <p:spPr>
          <a:xfrm>
            <a:off x="11095553" y="23370581"/>
            <a:ext cx="237083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Perfusão e craniotomia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9A75183-DB48-4179-8270-EAA10643E85E}"/>
              </a:ext>
            </a:extLst>
          </p:cNvPr>
          <p:cNvSpPr txBox="1"/>
          <p:nvPr/>
        </p:nvSpPr>
        <p:spPr>
          <a:xfrm>
            <a:off x="17116409" y="22932259"/>
            <a:ext cx="4184201" cy="191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RNA later®;</a:t>
            </a:r>
          </a:p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Separação do telencéfalo;</a:t>
            </a:r>
          </a:p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15 a 20 minutos;</a:t>
            </a:r>
          </a:p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12 horas no -20C° antes. do sequenciamento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AA46A8E8-44AE-40AB-B55E-6E62652B4F6D}"/>
              </a:ext>
            </a:extLst>
          </p:cNvPr>
          <p:cNvSpPr txBox="1"/>
          <p:nvPr/>
        </p:nvSpPr>
        <p:spPr>
          <a:xfrm>
            <a:off x="13481691" y="26013437"/>
            <a:ext cx="1079415" cy="675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chemeClr val="accent6"/>
                </a:solidFill>
              </a:rPr>
              <a:t>...</a:t>
            </a:r>
          </a:p>
        </p:txBody>
      </p:sp>
      <p:sp>
        <p:nvSpPr>
          <p:cNvPr id="106" name="Fluxograma: Conector 105">
            <a:extLst>
              <a:ext uri="{FF2B5EF4-FFF2-40B4-BE49-F238E27FC236}">
                <a16:creationId xmlns:a16="http://schemas.microsoft.com/office/drawing/2014/main" id="{4099F030-F740-4978-82C0-4E7EF5FBD314}"/>
              </a:ext>
            </a:extLst>
          </p:cNvPr>
          <p:cNvSpPr/>
          <p:nvPr/>
        </p:nvSpPr>
        <p:spPr bwMode="auto">
          <a:xfrm>
            <a:off x="13644903" y="28899964"/>
            <a:ext cx="254653" cy="262364"/>
          </a:xfrm>
          <a:prstGeom prst="flowChartConnector">
            <a:avLst/>
          </a:prstGeom>
          <a:solidFill>
            <a:srgbClr val="03A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3AF16E-B65C-42F5-B2E8-7CAA794D6622}"/>
              </a:ext>
            </a:extLst>
          </p:cNvPr>
          <p:cNvSpPr txBox="1"/>
          <p:nvPr/>
        </p:nvSpPr>
        <p:spPr>
          <a:xfrm>
            <a:off x="21877738" y="19098613"/>
            <a:ext cx="994202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Seis famílias foram detectadas e entre elas esta a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Poxviridae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uma família de vírus popular que pode causar doenças graves tanto em vertebrados como invertebrados, tendo como hospedeiros animais que fazem parte do consumo humano como boi. Os do gênero 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Orthopoxvirus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são transmissores da varíola bovina que causa infecção em humanos (Silva 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., 2008) e vírus do gênero 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Parapoxvirus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que infectam animais agrícolas e selvagens por diversas partes do mundo, podendo causar infecções zoonóticas leves em humanos (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Delhon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2022; Espinoza, 2022). 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B2282991-8203-4BBA-B9B5-28DAB04A4F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508" y="26089727"/>
            <a:ext cx="979741" cy="979741"/>
          </a:xfrm>
          <a:prstGeom prst="rect">
            <a:avLst/>
          </a:prstGeom>
        </p:spPr>
      </p:pic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03405A8B-F6FF-4713-BE1C-1AD2F5BD5607}"/>
              </a:ext>
            </a:extLst>
          </p:cNvPr>
          <p:cNvSpPr txBox="1"/>
          <p:nvPr/>
        </p:nvSpPr>
        <p:spPr>
          <a:xfrm>
            <a:off x="11663234" y="26251865"/>
            <a:ext cx="1795206" cy="52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B485A27-DB62-4DDC-980D-9C4E614D026A}"/>
              </a:ext>
            </a:extLst>
          </p:cNvPr>
          <p:cNvSpPr txBox="1"/>
          <p:nvPr/>
        </p:nvSpPr>
        <p:spPr>
          <a:xfrm>
            <a:off x="11663234" y="11524315"/>
            <a:ext cx="9280858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Com base nessas informações, será possível direcionar recursos e implementar medidas preventivas adequadas em casos de transbordamento zoonótico ou interespecífico, visando minimizar o impacto de potenciais epidemias e proteger a saúde da população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Nesse contexto, objetivou-se construir um banco de dados contendo as informações moleculares dos diferentes vírus encontrados no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Colossoma</a:t>
            </a:r>
            <a:r>
              <a:rPr lang="pt-BR" sz="3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macropomum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, identificando e caracterizando as principais famílias presentes no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metaviroma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0" name="Text Box 2409">
            <a:extLst>
              <a:ext uri="{FF2B5EF4-FFF2-40B4-BE49-F238E27FC236}">
                <a16:creationId xmlns:a16="http://schemas.microsoft.com/office/drawing/2014/main" id="{950B12D7-8283-4521-9A65-5CD2C857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9" y="12705944"/>
            <a:ext cx="9943684" cy="231318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6762" tIns="48380" rIns="96762" bIns="48380" anchor="ctr">
            <a:spAutoFit/>
          </a:bodyPr>
          <a:lstStyle/>
          <a:p>
            <a:pPr algn="just" defTabSz="966663"/>
            <a:r>
              <a:rPr lang="pt-BR" sz="3599" dirty="0">
                <a:latin typeface="Arial" panose="020B0604020202020204" pitchFamily="34" charset="0"/>
                <a:cs typeface="Arial" panose="020B0604020202020204" pitchFamily="34" charset="0"/>
              </a:rPr>
              <a:t>Área de conhecimento/Subárea</a:t>
            </a:r>
            <a:r>
              <a:rPr lang="pt-BR" sz="3599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defTabSz="966663"/>
            <a:r>
              <a:rPr lang="pt-BR" sz="3599" b="1" dirty="0">
                <a:latin typeface="Arial" panose="020B0604020202020204" pitchFamily="34" charset="0"/>
                <a:cs typeface="Arial" panose="020B0604020202020204" pitchFamily="34" charset="0"/>
              </a:rPr>
              <a:t>Ciências Biológicas/Genética</a:t>
            </a:r>
          </a:p>
          <a:p>
            <a:pPr algn="just" defTabSz="966663"/>
            <a:r>
              <a:rPr lang="pt-BR" sz="3599" dirty="0">
                <a:latin typeface="Arial" panose="020B0604020202020204" pitchFamily="34" charset="0"/>
                <a:cs typeface="Arial" panose="020B0604020202020204" pitchFamily="34" charset="0"/>
              </a:rPr>
              <a:t>ODS vinculado(s):</a:t>
            </a:r>
          </a:p>
          <a:p>
            <a:pPr algn="just" defTabSz="966663"/>
            <a:r>
              <a:rPr lang="pt-BR" sz="3599" b="1" dirty="0">
                <a:latin typeface="Arial" panose="020B0604020202020204" pitchFamily="34" charset="0"/>
                <a:cs typeface="Arial" panose="020B0604020202020204" pitchFamily="34" charset="0"/>
              </a:rPr>
              <a:t>ODS03 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B863ECD-B300-4E0E-A854-97161085F364}"/>
              </a:ext>
            </a:extLst>
          </p:cNvPr>
          <p:cNvSpPr txBox="1"/>
          <p:nvPr/>
        </p:nvSpPr>
        <p:spPr>
          <a:xfrm>
            <a:off x="15691241" y="30699791"/>
            <a:ext cx="1625985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chemeClr val="accent6"/>
                </a:solidFill>
              </a:rPr>
              <a:t>.....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53BF74E9-C201-44E7-82C7-DC4A02899086}"/>
              </a:ext>
            </a:extLst>
          </p:cNvPr>
          <p:cNvSpPr txBox="1"/>
          <p:nvPr/>
        </p:nvSpPr>
        <p:spPr>
          <a:xfrm>
            <a:off x="12909819" y="30699791"/>
            <a:ext cx="2576849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chemeClr val="accent6"/>
                </a:solidFill>
              </a:rPr>
              <a:t>...</a:t>
            </a:r>
          </a:p>
        </p:txBody>
      </p:sp>
      <p:sp>
        <p:nvSpPr>
          <p:cNvPr id="147" name="Semicírculo 146">
            <a:extLst>
              <a:ext uri="{FF2B5EF4-FFF2-40B4-BE49-F238E27FC236}">
                <a16:creationId xmlns:a16="http://schemas.microsoft.com/office/drawing/2014/main" id="{590EE57C-5F99-4A16-8092-97D8AE6BC784}"/>
              </a:ext>
            </a:extLst>
          </p:cNvPr>
          <p:cNvSpPr/>
          <p:nvPr/>
        </p:nvSpPr>
        <p:spPr bwMode="auto">
          <a:xfrm rot="16200000">
            <a:off x="16349526" y="30608752"/>
            <a:ext cx="2433927" cy="1295625"/>
          </a:xfrm>
          <a:prstGeom prst="blockArc">
            <a:avLst>
              <a:gd name="adj1" fmla="val 10685896"/>
              <a:gd name="adj2" fmla="val 9386"/>
              <a:gd name="adj3" fmla="val 9617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chemeClr val="accent6"/>
              </a:solidFill>
            </a:endParaRPr>
          </a:p>
        </p:txBody>
      </p:sp>
      <p:sp>
        <p:nvSpPr>
          <p:cNvPr id="148" name="Fluxograma: Conector 147">
            <a:extLst>
              <a:ext uri="{FF2B5EF4-FFF2-40B4-BE49-F238E27FC236}">
                <a16:creationId xmlns:a16="http://schemas.microsoft.com/office/drawing/2014/main" id="{9A240084-F8E2-453F-BBDB-090F37A0D57F}"/>
              </a:ext>
            </a:extLst>
          </p:cNvPr>
          <p:cNvSpPr/>
          <p:nvPr/>
        </p:nvSpPr>
        <p:spPr bwMode="auto">
          <a:xfrm>
            <a:off x="13644903" y="31034971"/>
            <a:ext cx="254653" cy="262364"/>
          </a:xfrm>
          <a:prstGeom prst="flowChartConnector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/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637B0C12-88FB-4CB3-B328-81A443BD90ED}"/>
              </a:ext>
            </a:extLst>
          </p:cNvPr>
          <p:cNvGrpSpPr/>
          <p:nvPr/>
        </p:nvGrpSpPr>
        <p:grpSpPr>
          <a:xfrm>
            <a:off x="14473790" y="30423796"/>
            <a:ext cx="1625985" cy="1504204"/>
            <a:chOff x="15056768" y="15482392"/>
            <a:chExt cx="1574879" cy="1494374"/>
          </a:xfrm>
          <a:noFill/>
        </p:grpSpPr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79A1F70C-E449-472D-9D7B-B1CC1DC2662C}"/>
                </a:ext>
              </a:extLst>
            </p:cNvPr>
            <p:cNvSpPr/>
            <p:nvPr/>
          </p:nvSpPr>
          <p:spPr bwMode="auto">
            <a:xfrm>
              <a:off x="15056768" y="15482392"/>
              <a:ext cx="1574879" cy="1494374"/>
            </a:xfrm>
            <a:prstGeom prst="ellipse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A2615E8E-205B-4F65-9082-DB8024ACB207}"/>
                </a:ext>
              </a:extLst>
            </p:cNvPr>
            <p:cNvSpPr/>
            <p:nvPr/>
          </p:nvSpPr>
          <p:spPr bwMode="auto">
            <a:xfrm>
              <a:off x="15177114" y="15574815"/>
              <a:ext cx="1334187" cy="1309527"/>
            </a:xfrm>
            <a:prstGeom prst="ellipse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</p:grpSp>
      <p:pic>
        <p:nvPicPr>
          <p:cNvPr id="152" name="Picture 4" descr="Vector of Virus Icon. Disease Symbol 8015827 Vector Art at Vecteezy">
            <a:extLst>
              <a:ext uri="{FF2B5EF4-FFF2-40B4-BE49-F238E27FC236}">
                <a16:creationId xmlns:a16="http://schemas.microsoft.com/office/drawing/2014/main" id="{68EF079D-9D0A-4B1F-AD5B-67CE778B9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46510" y1="38802" x2="46510" y2="38802"/>
                        <a14:backgroundMark x1="54948" y1="45365" x2="54948" y2="45365"/>
                        <a14:backgroundMark x1="62917" y1="44323" x2="62917" y2="44323"/>
                        <a14:backgroundMark x1="43490" y1="48802" x2="43490" y2="48802"/>
                        <a14:backgroundMark x1="37344" y1="55000" x2="37344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6" t="14315" r="13449" b="12969"/>
          <a:stretch/>
        </p:blipFill>
        <p:spPr bwMode="auto">
          <a:xfrm>
            <a:off x="14744472" y="30630198"/>
            <a:ext cx="1150731" cy="11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7E0FC07C-DA97-4E6F-99EC-DCF50C8A305C}"/>
              </a:ext>
            </a:extLst>
          </p:cNvPr>
          <p:cNvSpPr txBox="1"/>
          <p:nvPr/>
        </p:nvSpPr>
        <p:spPr>
          <a:xfrm>
            <a:off x="10712692" y="30643697"/>
            <a:ext cx="3020010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produtos virais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8602342-EC71-46A5-A182-B183297FC021}"/>
              </a:ext>
            </a:extLst>
          </p:cNvPr>
          <p:cNvSpPr txBox="1"/>
          <p:nvPr/>
        </p:nvSpPr>
        <p:spPr>
          <a:xfrm>
            <a:off x="17367455" y="30434513"/>
            <a:ext cx="3933154" cy="154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VIRTUS 2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VIRTUS 1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 err="1">
                <a:latin typeface="Arial" panose="020B0604020202020204" pitchFamily="34" charset="0"/>
                <a:cs typeface="Arial" panose="020B0604020202020204" pitchFamily="34" charset="0"/>
              </a:rPr>
              <a:t>Heatmapper</a:t>
            </a:r>
            <a:endParaRPr lang="pt-BR" sz="236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Adobe Illustrator </a:t>
            </a:r>
          </a:p>
        </p:txBody>
      </p: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20195663-DA87-44AD-851B-FB5FD96935D0}"/>
              </a:ext>
            </a:extLst>
          </p:cNvPr>
          <p:cNvGrpSpPr/>
          <p:nvPr/>
        </p:nvGrpSpPr>
        <p:grpSpPr>
          <a:xfrm>
            <a:off x="14463193" y="28104271"/>
            <a:ext cx="1625985" cy="1504204"/>
            <a:chOff x="15056768" y="15482392"/>
            <a:chExt cx="1574879" cy="1494374"/>
          </a:xfrm>
          <a:noFill/>
        </p:grpSpPr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5DD5BE3F-3DF9-4CBB-9EFA-432939351AA5}"/>
                </a:ext>
              </a:extLst>
            </p:cNvPr>
            <p:cNvSpPr/>
            <p:nvPr/>
          </p:nvSpPr>
          <p:spPr bwMode="auto">
            <a:xfrm>
              <a:off x="15056768" y="15482392"/>
              <a:ext cx="1574879" cy="1494374"/>
            </a:xfrm>
            <a:prstGeom prst="ellipse">
              <a:avLst/>
            </a:prstGeom>
            <a:grpFill/>
            <a:ln w="9525" cap="flat" cmpd="sng" algn="ctr">
              <a:solidFill>
                <a:srgbClr val="03A87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3D230052-C305-4A2F-87D8-4FAEFEACCEF2}"/>
                </a:ext>
              </a:extLst>
            </p:cNvPr>
            <p:cNvSpPr/>
            <p:nvPr/>
          </p:nvSpPr>
          <p:spPr bwMode="auto">
            <a:xfrm>
              <a:off x="15177114" y="15574815"/>
              <a:ext cx="1334187" cy="1309527"/>
            </a:xfrm>
            <a:prstGeom prst="ellipse">
              <a:avLst/>
            </a:prstGeom>
            <a:grpFill/>
            <a:ln w="9525" cap="flat" cmpd="sng" algn="ctr">
              <a:solidFill>
                <a:srgbClr val="03A878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</p:grpSp>
      <p:pic>
        <p:nvPicPr>
          <p:cNvPr id="161" name="Picture 2" descr="Genexus – Apps no Google Play">
            <a:extLst>
              <a:ext uri="{FF2B5EF4-FFF2-40B4-BE49-F238E27FC236}">
                <a16:creationId xmlns:a16="http://schemas.microsoft.com/office/drawing/2014/main" id="{0BD358DE-817B-4E2F-A8F7-F29C5181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8477" y1="59961" x2="38477" y2="59961"/>
                        <a14:foregroundMark x1="37891" y1="39063" x2="37891" y2="39063"/>
                        <a14:foregroundMark x1="32227" y1="31836" x2="32227" y2="31836"/>
                        <a14:foregroundMark x1="50586" y1="36719" x2="50586" y2="36719"/>
                        <a14:foregroundMark x1="15039" y1="84961" x2="15039" y2="84961"/>
                        <a14:foregroundMark x1="15039" y1="78320" x2="15039" y2="78320"/>
                        <a14:foregroundMark x1="17383" y1="83984" x2="17383" y2="83984"/>
                        <a14:foregroundMark x1="28516" y1="83398" x2="28516" y2="83398"/>
                        <a14:foregroundMark x1="40039" y1="81641" x2="40039" y2="81641"/>
                        <a14:foregroundMark x1="45703" y1="81055" x2="45703" y2="81055"/>
                        <a14:foregroundMark x1="55273" y1="82617" x2="55273" y2="82617"/>
                        <a14:foregroundMark x1="59570" y1="83203" x2="59570" y2="83203"/>
                        <a14:foregroundMark x1="64453" y1="83594" x2="64453" y2="83594"/>
                        <a14:foregroundMark x1="73438" y1="81836" x2="73438" y2="81836"/>
                        <a14:foregroundMark x1="83594" y1="79102" x2="83594" y2="79102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105000"/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877" y="28229484"/>
            <a:ext cx="1369391" cy="117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3F37B5A-DC44-4EF8-8A0F-23879C1DC024}"/>
              </a:ext>
            </a:extLst>
          </p:cNvPr>
          <p:cNvSpPr txBox="1"/>
          <p:nvPr/>
        </p:nvSpPr>
        <p:spPr>
          <a:xfrm>
            <a:off x="17246680" y="28294662"/>
            <a:ext cx="4503004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Ion Chef (</a:t>
            </a:r>
            <a:r>
              <a:rPr lang="pt-BR" sz="2368" dirty="0" err="1">
                <a:latin typeface="Arial" panose="020B0604020202020204" pitchFamily="34" charset="0"/>
                <a:cs typeface="Arial" panose="020B0604020202020204" pitchFamily="34" charset="0"/>
              </a:rPr>
              <a:t>Thermo</a:t>
            </a: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 Fisher)</a:t>
            </a:r>
          </a:p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Ion540</a:t>
            </a:r>
            <a:r>
              <a:rPr lang="pt-BR" sz="2652" dirty="0">
                <a:latin typeface="+mj-lt"/>
              </a:rPr>
              <a:t>™</a:t>
            </a:r>
            <a:r>
              <a:rPr lang="pt-BR" sz="2652" dirty="0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</a:p>
          <a:p>
            <a:pPr marL="324726" indent="-324726" algn="just">
              <a:buClr>
                <a:srgbClr val="03A878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Ion S5 </a:t>
            </a:r>
            <a:r>
              <a:rPr lang="pt-BR" sz="2652" dirty="0" err="1">
                <a:latin typeface="Arial" panose="020B0604020202020204" pitchFamily="34" charset="0"/>
                <a:cs typeface="Arial" panose="020B0604020202020204" pitchFamily="34" charset="0"/>
              </a:rPr>
              <a:t>GeneStudio</a:t>
            </a:r>
            <a:r>
              <a:rPr lang="pt-BR" sz="2652" dirty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sp>
        <p:nvSpPr>
          <p:cNvPr id="163" name="Semicírculo 162">
            <a:extLst>
              <a:ext uri="{FF2B5EF4-FFF2-40B4-BE49-F238E27FC236}">
                <a16:creationId xmlns:a16="http://schemas.microsoft.com/office/drawing/2014/main" id="{4C013B21-5490-4283-8914-F3306068BD3F}"/>
              </a:ext>
            </a:extLst>
          </p:cNvPr>
          <p:cNvSpPr/>
          <p:nvPr/>
        </p:nvSpPr>
        <p:spPr bwMode="auto">
          <a:xfrm rot="16200000">
            <a:off x="16529691" y="28280631"/>
            <a:ext cx="1905593" cy="1295625"/>
          </a:xfrm>
          <a:prstGeom prst="blockArc">
            <a:avLst>
              <a:gd name="adj1" fmla="val 10685896"/>
              <a:gd name="adj2" fmla="val 9386"/>
              <a:gd name="adj3" fmla="val 9617"/>
            </a:avLst>
          </a:prstGeom>
          <a:solidFill>
            <a:srgbClr val="03A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chemeClr val="accent6"/>
              </a:solidFill>
            </a:endParaRPr>
          </a:p>
        </p:txBody>
      </p: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3832F0A6-F29B-4DEC-8A77-1FA6BB0DED35}"/>
              </a:ext>
            </a:extLst>
          </p:cNvPr>
          <p:cNvGrpSpPr/>
          <p:nvPr/>
        </p:nvGrpSpPr>
        <p:grpSpPr>
          <a:xfrm>
            <a:off x="14338452" y="25780791"/>
            <a:ext cx="1625985" cy="1504204"/>
            <a:chOff x="15056768" y="15482392"/>
            <a:chExt cx="1574879" cy="1494374"/>
          </a:xfrm>
          <a:noFill/>
        </p:grpSpPr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5D121445-5393-4B5C-BD79-06ED6E8672DD}"/>
                </a:ext>
              </a:extLst>
            </p:cNvPr>
            <p:cNvSpPr/>
            <p:nvPr/>
          </p:nvSpPr>
          <p:spPr bwMode="auto">
            <a:xfrm>
              <a:off x="15056768" y="15482392"/>
              <a:ext cx="1574879" cy="1494374"/>
            </a:xfrm>
            <a:prstGeom prst="ellipse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6C9FA7DC-061D-4927-A9C1-B64B3C79040D}"/>
                </a:ext>
              </a:extLst>
            </p:cNvPr>
            <p:cNvSpPr/>
            <p:nvPr/>
          </p:nvSpPr>
          <p:spPr bwMode="auto">
            <a:xfrm>
              <a:off x="15177114" y="15574815"/>
              <a:ext cx="1334187" cy="1309527"/>
            </a:xfrm>
            <a:prstGeom prst="ellipse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</p:grp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682E6998-137C-4E72-AFE3-9E434E4188BF}"/>
              </a:ext>
            </a:extLst>
          </p:cNvPr>
          <p:cNvSpPr txBox="1"/>
          <p:nvPr/>
        </p:nvSpPr>
        <p:spPr>
          <a:xfrm>
            <a:off x="17215562" y="25696218"/>
            <a:ext cx="3933154" cy="154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Protocolo padrão de </a:t>
            </a:r>
            <a:r>
              <a:rPr lang="pt-BR" sz="2368" dirty="0" err="1">
                <a:latin typeface="Arial" panose="020B0604020202020204" pitchFamily="34" charset="0"/>
                <a:cs typeface="Arial" panose="020B0604020202020204" pitchFamily="34" charset="0"/>
              </a:rPr>
              <a:t>TRIzol</a:t>
            </a: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®;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Purificação de mRNA;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Conversão em </a:t>
            </a:r>
            <a:r>
              <a:rPr lang="pt-BR" sz="2368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4C744E5E-4BDB-418D-8665-6EB7ED77D999}"/>
              </a:ext>
            </a:extLst>
          </p:cNvPr>
          <p:cNvSpPr txBox="1"/>
          <p:nvPr/>
        </p:nvSpPr>
        <p:spPr>
          <a:xfrm>
            <a:off x="15557063" y="26097307"/>
            <a:ext cx="1625985" cy="675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chemeClr val="accent6"/>
                </a:solidFill>
              </a:rPr>
              <a:t>.....</a:t>
            </a:r>
          </a:p>
        </p:txBody>
      </p:sp>
      <p:sp>
        <p:nvSpPr>
          <p:cNvPr id="172" name="Semicírculo 171">
            <a:extLst>
              <a:ext uri="{FF2B5EF4-FFF2-40B4-BE49-F238E27FC236}">
                <a16:creationId xmlns:a16="http://schemas.microsoft.com/office/drawing/2014/main" id="{4F90764F-5B33-45F6-B71E-220A59E61860}"/>
              </a:ext>
            </a:extLst>
          </p:cNvPr>
          <p:cNvSpPr/>
          <p:nvPr/>
        </p:nvSpPr>
        <p:spPr bwMode="auto">
          <a:xfrm rot="16200000">
            <a:off x="16237204" y="25856224"/>
            <a:ext cx="2433927" cy="1295625"/>
          </a:xfrm>
          <a:prstGeom prst="blockArc">
            <a:avLst>
              <a:gd name="adj1" fmla="val 10685896"/>
              <a:gd name="adj2" fmla="val 9386"/>
              <a:gd name="adj3" fmla="val 9617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chemeClr val="accent6"/>
              </a:solidFill>
            </a:endParaRPr>
          </a:p>
        </p:txBody>
      </p:sp>
      <p:sp>
        <p:nvSpPr>
          <p:cNvPr id="189" name="Fluxograma: Conector 188">
            <a:extLst>
              <a:ext uri="{FF2B5EF4-FFF2-40B4-BE49-F238E27FC236}">
                <a16:creationId xmlns:a16="http://schemas.microsoft.com/office/drawing/2014/main" id="{1C18C240-589F-44F6-9E34-28EBB8417C40}"/>
              </a:ext>
            </a:extLst>
          </p:cNvPr>
          <p:cNvSpPr/>
          <p:nvPr/>
        </p:nvSpPr>
        <p:spPr bwMode="auto">
          <a:xfrm>
            <a:off x="13513924" y="23685460"/>
            <a:ext cx="254653" cy="262364"/>
          </a:xfrm>
          <a:prstGeom prst="flowChartConnector">
            <a:avLst/>
          </a:prstGeom>
          <a:solidFill>
            <a:srgbClr val="03A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rgbClr val="00AC79"/>
              </a:solidFill>
            </a:endParaRP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30E26F1-413C-4B64-B113-07060233C1F7}"/>
              </a:ext>
            </a:extLst>
          </p:cNvPr>
          <p:cNvSpPr txBox="1"/>
          <p:nvPr/>
        </p:nvSpPr>
        <p:spPr>
          <a:xfrm>
            <a:off x="15484987" y="20675028"/>
            <a:ext cx="1625985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chemeClr val="accent6"/>
                </a:solidFill>
              </a:rPr>
              <a:t>.....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A77C99FD-E4AE-4D2D-8458-96699978BA2B}"/>
              </a:ext>
            </a:extLst>
          </p:cNvPr>
          <p:cNvSpPr txBox="1"/>
          <p:nvPr/>
        </p:nvSpPr>
        <p:spPr>
          <a:xfrm>
            <a:off x="12703565" y="20678476"/>
            <a:ext cx="2576849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chemeClr val="accent6"/>
                </a:solidFill>
              </a:rPr>
              <a:t>...</a:t>
            </a:r>
          </a:p>
        </p:txBody>
      </p:sp>
      <p:sp>
        <p:nvSpPr>
          <p:cNvPr id="196" name="Semicírculo 195">
            <a:extLst>
              <a:ext uri="{FF2B5EF4-FFF2-40B4-BE49-F238E27FC236}">
                <a16:creationId xmlns:a16="http://schemas.microsoft.com/office/drawing/2014/main" id="{D6681F0D-C9C1-4DAB-845C-220EB8447ABD}"/>
              </a:ext>
            </a:extLst>
          </p:cNvPr>
          <p:cNvSpPr/>
          <p:nvPr/>
        </p:nvSpPr>
        <p:spPr bwMode="auto">
          <a:xfrm rot="16200000">
            <a:off x="16143272" y="20585296"/>
            <a:ext cx="2433927" cy="1295625"/>
          </a:xfrm>
          <a:prstGeom prst="blockArc">
            <a:avLst>
              <a:gd name="adj1" fmla="val 10685896"/>
              <a:gd name="adj2" fmla="val 9386"/>
              <a:gd name="adj3" fmla="val 9617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>
              <a:solidFill>
                <a:schemeClr val="accent6"/>
              </a:solidFill>
            </a:endParaRP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0DF7826E-4C42-410D-87D2-1797D0AFC3C8}"/>
              </a:ext>
            </a:extLst>
          </p:cNvPr>
          <p:cNvSpPr txBox="1"/>
          <p:nvPr/>
        </p:nvSpPr>
        <p:spPr>
          <a:xfrm>
            <a:off x="11024520" y="20706285"/>
            <a:ext cx="237083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dos animais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5BCA76F8-5D1C-428A-AEC5-4C5E7DDB75F5}"/>
              </a:ext>
            </a:extLst>
          </p:cNvPr>
          <p:cNvSpPr txBox="1"/>
          <p:nvPr/>
        </p:nvSpPr>
        <p:spPr>
          <a:xfrm>
            <a:off x="17134409" y="20404346"/>
            <a:ext cx="4097401" cy="2278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Aquário de ambiente padrão;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Avaliação dos parâmetros;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368" dirty="0">
                <a:latin typeface="Arial" panose="020B0604020202020204" pitchFamily="34" charset="0"/>
                <a:cs typeface="Arial" panose="020B0604020202020204" pitchFamily="34" charset="0"/>
              </a:rPr>
              <a:t>Eugenol, 90s.</a:t>
            </a: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236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726" indent="-324726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236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Fluxograma: Conector 198">
            <a:extLst>
              <a:ext uri="{FF2B5EF4-FFF2-40B4-BE49-F238E27FC236}">
                <a16:creationId xmlns:a16="http://schemas.microsoft.com/office/drawing/2014/main" id="{39E2D8FA-EE18-48A3-867A-8418FA583F9B}"/>
              </a:ext>
            </a:extLst>
          </p:cNvPr>
          <p:cNvSpPr/>
          <p:nvPr/>
        </p:nvSpPr>
        <p:spPr bwMode="auto">
          <a:xfrm>
            <a:off x="13458440" y="21052385"/>
            <a:ext cx="254653" cy="262364"/>
          </a:xfrm>
          <a:prstGeom prst="flowChartConnector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6593" tIns="43296" rIns="86593" bIns="43296" numCol="1" rtlCol="0" anchor="ctr" anchorCtr="0" compatLnSpc="1">
            <a:prstTxWarp prst="textNoShape">
              <a:avLst/>
            </a:prstTxWarp>
          </a:bodyPr>
          <a:lstStyle/>
          <a:p>
            <a:pPr defTabSz="586311"/>
            <a:endParaRPr lang="pt-BR" sz="2178" dirty="0"/>
          </a:p>
        </p:txBody>
      </p: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869AF470-0D39-4B6B-808F-67AAE5757AC3}"/>
              </a:ext>
            </a:extLst>
          </p:cNvPr>
          <p:cNvGrpSpPr/>
          <p:nvPr/>
        </p:nvGrpSpPr>
        <p:grpSpPr>
          <a:xfrm>
            <a:off x="14261405" y="20383999"/>
            <a:ext cx="1625985" cy="1504204"/>
            <a:chOff x="15056768" y="15482392"/>
            <a:chExt cx="1574879" cy="1494374"/>
          </a:xfrm>
          <a:noFill/>
        </p:grpSpPr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E675C04-3BAC-482B-885A-95CB512B985D}"/>
                </a:ext>
              </a:extLst>
            </p:cNvPr>
            <p:cNvSpPr/>
            <p:nvPr/>
          </p:nvSpPr>
          <p:spPr bwMode="auto">
            <a:xfrm>
              <a:off x="15056768" y="15482392"/>
              <a:ext cx="1574879" cy="1494374"/>
            </a:xfrm>
            <a:prstGeom prst="ellipse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9E1953C0-3630-4F6A-BB2C-589E90B3525E}"/>
                </a:ext>
              </a:extLst>
            </p:cNvPr>
            <p:cNvSpPr/>
            <p:nvPr/>
          </p:nvSpPr>
          <p:spPr bwMode="auto">
            <a:xfrm>
              <a:off x="15177114" y="15574815"/>
              <a:ext cx="1334187" cy="1309527"/>
            </a:xfrm>
            <a:prstGeom prst="ellipse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vert="horz" wrap="none" lIns="86593" tIns="43296" rIns="86593" bIns="43296" numCol="1" rtlCol="0" anchor="ctr" anchorCtr="0" compatLnSpc="1">
              <a:prstTxWarp prst="textNoShape">
                <a:avLst/>
              </a:prstTxWarp>
            </a:bodyPr>
            <a:lstStyle/>
            <a:p>
              <a:pPr defTabSz="586311"/>
              <a:endParaRPr lang="pt-BR" sz="2178">
                <a:solidFill>
                  <a:schemeClr val="accent6"/>
                </a:solidFill>
              </a:endParaRPr>
            </a:p>
          </p:txBody>
        </p:sp>
      </p:grp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A8B1FBE8-FAA9-47D3-AF0D-2CF9C1EB5BF2}"/>
              </a:ext>
            </a:extLst>
          </p:cNvPr>
          <p:cNvSpPr txBox="1"/>
          <p:nvPr/>
        </p:nvSpPr>
        <p:spPr>
          <a:xfrm>
            <a:off x="12859163" y="28566402"/>
            <a:ext cx="2711066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rgbClr val="03A878"/>
                </a:solidFill>
              </a:rPr>
              <a:t>...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7CFBAC4A-7F67-4CD9-9583-2769A3743CCE}"/>
              </a:ext>
            </a:extLst>
          </p:cNvPr>
          <p:cNvSpPr txBox="1"/>
          <p:nvPr/>
        </p:nvSpPr>
        <p:spPr>
          <a:xfrm>
            <a:off x="12211350" y="28736428"/>
            <a:ext cx="1411893" cy="52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1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CAA1F3C7-2B0F-4CEA-86AC-7344BC62136A}"/>
              </a:ext>
            </a:extLst>
          </p:cNvPr>
          <p:cNvSpPr txBox="1"/>
          <p:nvPr/>
        </p:nvSpPr>
        <p:spPr>
          <a:xfrm>
            <a:off x="15690630" y="28517092"/>
            <a:ext cx="1625985" cy="6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88" dirty="0">
                <a:solidFill>
                  <a:srgbClr val="03A878"/>
                </a:solidFill>
              </a:rPr>
              <a:t>....</a:t>
            </a:r>
          </a:p>
        </p:txBody>
      </p:sp>
      <p:pic>
        <p:nvPicPr>
          <p:cNvPr id="12" name="Picture 6" descr="Peixe ícones em vetor livre criados por Freepik">
            <a:extLst>
              <a:ext uri="{FF2B5EF4-FFF2-40B4-BE49-F238E27FC236}">
                <a16:creationId xmlns:a16="http://schemas.microsoft.com/office/drawing/2014/main" id="{C0578219-4D84-408C-A8A2-DBEB94797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281" y="20562472"/>
            <a:ext cx="1177899" cy="117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6160BAF-4564-4122-97D1-BF59AA70720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132" y="36721999"/>
            <a:ext cx="4259462" cy="42594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B6AE58-CB2C-4CBF-9E47-4CC5171AC7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924" y="38882239"/>
            <a:ext cx="3187324" cy="3137522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A77C7D4-28DA-40E1-A342-40ED8311B852}"/>
              </a:ext>
            </a:extLst>
          </p:cNvPr>
          <p:cNvGrpSpPr/>
          <p:nvPr/>
        </p:nvGrpSpPr>
        <p:grpSpPr>
          <a:xfrm>
            <a:off x="21414981" y="11101791"/>
            <a:ext cx="10404778" cy="6571899"/>
            <a:chOff x="21414981" y="11101791"/>
            <a:chExt cx="10404778" cy="657189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7314423-25FB-4256-8916-0CD5FA30FC94}"/>
                </a:ext>
              </a:extLst>
            </p:cNvPr>
            <p:cNvGrpSpPr/>
            <p:nvPr/>
          </p:nvGrpSpPr>
          <p:grpSpPr>
            <a:xfrm>
              <a:off x="21414981" y="11101791"/>
              <a:ext cx="10404778" cy="6571899"/>
              <a:chOff x="21414981" y="11101791"/>
              <a:chExt cx="10404778" cy="6571899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7B86AD4C-2151-BC9F-E961-5CE5F3A75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14981" y="11101791"/>
                <a:ext cx="10404778" cy="657189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207198B0-227F-4633-94D5-EE2DB14E1B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11820" t="90720" r="81259" b="5483"/>
              <a:stretch/>
            </p:blipFill>
            <p:spPr>
              <a:xfrm>
                <a:off x="21555048" y="16991835"/>
                <a:ext cx="1000596" cy="346733"/>
              </a:xfrm>
              <a:prstGeom prst="rect">
                <a:avLst/>
              </a:prstGeom>
            </p:spPr>
          </p:pic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D528D41-6976-4446-909D-B0507EC3F70F}"/>
                </a:ext>
              </a:extLst>
            </p:cNvPr>
            <p:cNvSpPr txBox="1"/>
            <p:nvPr/>
          </p:nvSpPr>
          <p:spPr>
            <a:xfrm>
              <a:off x="21449387" y="17045290"/>
              <a:ext cx="1106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Picornaviridae</a:t>
              </a:r>
              <a:endParaRPr lang="pt-BR" sz="11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9474</TotalTime>
  <Words>828</Words>
  <Application>Microsoft Office PowerPoint</Application>
  <PresentationFormat>Personalizar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Yarlei Gama</cp:lastModifiedBy>
  <cp:revision>503</cp:revision>
  <cp:lastPrinted>2024-06-05T18:48:43Z</cp:lastPrinted>
  <dcterms:created xsi:type="dcterms:W3CDTF">2003-06-01T18:10:39Z</dcterms:created>
  <dcterms:modified xsi:type="dcterms:W3CDTF">2024-10-10T16:18:46Z</dcterms:modified>
</cp:coreProperties>
</file>