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34290000" cy="41910000"/>
  <p:notesSz cx="6858000" cy="9028113"/>
  <p:defaultTextStyle>
    <a:defPPr>
      <a:defRPr lang="pt-BR"/>
    </a:defPPr>
    <a:lvl1pPr algn="ctr" rtl="0" fontAlgn="base">
      <a:spcBef>
        <a:spcPct val="0"/>
      </a:spcBef>
      <a:spcAft>
        <a:spcPct val="0"/>
      </a:spcAft>
      <a:defRPr sz="2300" kern="1200">
        <a:solidFill>
          <a:schemeClr val="tx1"/>
        </a:solidFill>
        <a:latin typeface="tahoma, verdana, arial" charset="0"/>
        <a:ea typeface="+mn-ea"/>
        <a:cs typeface="Times New Roman" pitchFamily="18" charset="0"/>
      </a:defRPr>
    </a:lvl1pPr>
    <a:lvl2pPr marL="457200" algn="ctr" rtl="0" fontAlgn="base">
      <a:spcBef>
        <a:spcPct val="0"/>
      </a:spcBef>
      <a:spcAft>
        <a:spcPct val="0"/>
      </a:spcAft>
      <a:defRPr sz="2300" kern="1200">
        <a:solidFill>
          <a:schemeClr val="tx1"/>
        </a:solidFill>
        <a:latin typeface="tahoma, verdana, arial" charset="0"/>
        <a:ea typeface="+mn-ea"/>
        <a:cs typeface="Times New Roman" pitchFamily="18" charset="0"/>
      </a:defRPr>
    </a:lvl2pPr>
    <a:lvl3pPr marL="914400" algn="ctr" rtl="0" fontAlgn="base">
      <a:spcBef>
        <a:spcPct val="0"/>
      </a:spcBef>
      <a:spcAft>
        <a:spcPct val="0"/>
      </a:spcAft>
      <a:defRPr sz="2300" kern="1200">
        <a:solidFill>
          <a:schemeClr val="tx1"/>
        </a:solidFill>
        <a:latin typeface="tahoma, verdana, arial" charset="0"/>
        <a:ea typeface="+mn-ea"/>
        <a:cs typeface="Times New Roman" pitchFamily="18" charset="0"/>
      </a:defRPr>
    </a:lvl3pPr>
    <a:lvl4pPr marL="1371600" algn="ctr" rtl="0" fontAlgn="base">
      <a:spcBef>
        <a:spcPct val="0"/>
      </a:spcBef>
      <a:spcAft>
        <a:spcPct val="0"/>
      </a:spcAft>
      <a:defRPr sz="2300" kern="1200">
        <a:solidFill>
          <a:schemeClr val="tx1"/>
        </a:solidFill>
        <a:latin typeface="tahoma, verdana, arial" charset="0"/>
        <a:ea typeface="+mn-ea"/>
        <a:cs typeface="Times New Roman" pitchFamily="18" charset="0"/>
      </a:defRPr>
    </a:lvl4pPr>
    <a:lvl5pPr marL="1828800" algn="ctr" rtl="0" fontAlgn="base">
      <a:spcBef>
        <a:spcPct val="0"/>
      </a:spcBef>
      <a:spcAft>
        <a:spcPct val="0"/>
      </a:spcAft>
      <a:defRPr sz="2300" kern="1200">
        <a:solidFill>
          <a:schemeClr val="tx1"/>
        </a:solidFill>
        <a:latin typeface="tahoma, verdana, arial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2300" kern="1200">
        <a:solidFill>
          <a:schemeClr val="tx1"/>
        </a:solidFill>
        <a:latin typeface="tahoma, verdana, arial" charset="0"/>
        <a:ea typeface="+mn-ea"/>
        <a:cs typeface="Times New Roman" pitchFamily="18" charset="0"/>
      </a:defRPr>
    </a:lvl6pPr>
    <a:lvl7pPr marL="2743200" algn="l" defTabSz="914400" rtl="0" eaLnBrk="1" latinLnBrk="0" hangingPunct="1">
      <a:defRPr sz="2300" kern="1200">
        <a:solidFill>
          <a:schemeClr val="tx1"/>
        </a:solidFill>
        <a:latin typeface="tahoma, verdana, arial" charset="0"/>
        <a:ea typeface="+mn-ea"/>
        <a:cs typeface="Times New Roman" pitchFamily="18" charset="0"/>
      </a:defRPr>
    </a:lvl7pPr>
    <a:lvl8pPr marL="3200400" algn="l" defTabSz="914400" rtl="0" eaLnBrk="1" latinLnBrk="0" hangingPunct="1">
      <a:defRPr sz="2300" kern="1200">
        <a:solidFill>
          <a:schemeClr val="tx1"/>
        </a:solidFill>
        <a:latin typeface="tahoma, verdana, arial" charset="0"/>
        <a:ea typeface="+mn-ea"/>
        <a:cs typeface="Times New Roman" pitchFamily="18" charset="0"/>
      </a:defRPr>
    </a:lvl8pPr>
    <a:lvl9pPr marL="3657600" algn="l" defTabSz="914400" rtl="0" eaLnBrk="1" latinLnBrk="0" hangingPunct="1">
      <a:defRPr sz="2300" kern="1200">
        <a:solidFill>
          <a:schemeClr val="tx1"/>
        </a:solidFill>
        <a:latin typeface="tahoma, verdana, arial" charset="0"/>
        <a:ea typeface="+mn-ea"/>
        <a:cs typeface="Times New Roman" pitchFamily="18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3200">
          <p15:clr>
            <a:srgbClr val="A4A3A4"/>
          </p15:clr>
        </p15:guide>
        <p15:guide id="2" pos="1080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6600"/>
    <a:srgbClr val="900098"/>
    <a:srgbClr val="BE0FD4"/>
    <a:srgbClr val="B87B00"/>
    <a:srgbClr val="663300"/>
    <a:srgbClr val="FF33CC"/>
    <a:srgbClr val="FF9900"/>
    <a:srgbClr val="333399"/>
    <a:srgbClr val="000099"/>
    <a:srgbClr val="00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4" autoAdjust="0"/>
    <p:restoredTop sz="96081" autoAdjust="0"/>
  </p:normalViewPr>
  <p:slideViewPr>
    <p:cSldViewPr>
      <p:cViewPr>
        <p:scale>
          <a:sx n="75" d="100"/>
          <a:sy n="75" d="100"/>
        </p:scale>
        <p:origin x="-8731" y="-600"/>
      </p:cViewPr>
      <p:guideLst>
        <p:guide orient="horz" pos="13200"/>
        <p:guide pos="1080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Relationship Id="rId9" Type="http://schemas.microsoft.com/office/2016/11/relationships/changesInfo" Target="changesInfos/changesInfo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briellalopes3668@gmail.com" userId="b0cc6c12c6c80dea" providerId="LiveId" clId="{98557340-53DA-49EA-BBBF-96115087D93E}"/>
    <pc:docChg chg="modSld">
      <pc:chgData name="gabriellalopes3668@gmail.com" userId="b0cc6c12c6c80dea" providerId="LiveId" clId="{98557340-53DA-49EA-BBBF-96115087D93E}" dt="2024-10-14T15:44:07.683" v="0" actId="114"/>
      <pc:docMkLst>
        <pc:docMk/>
      </pc:docMkLst>
      <pc:sldChg chg="modSp mod">
        <pc:chgData name="gabriellalopes3668@gmail.com" userId="b0cc6c12c6c80dea" providerId="LiveId" clId="{98557340-53DA-49EA-BBBF-96115087D93E}" dt="2024-10-14T15:44:07.683" v="0" actId="114"/>
        <pc:sldMkLst>
          <pc:docMk/>
          <pc:sldMk cId="0" sldId="256"/>
        </pc:sldMkLst>
        <pc:spChg chg="mod">
          <ac:chgData name="gabriellalopes3668@gmail.com" userId="b0cc6c12c6c80dea" providerId="LiveId" clId="{98557340-53DA-49EA-BBBF-96115087D93E}" dt="2024-10-14T15:44:07.683" v="0" actId="114"/>
          <ac:spMkLst>
            <pc:docMk/>
            <pc:sldMk cId="0" sldId="256"/>
            <ac:spMk id="1039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23" tIns="45361" rIns="90723" bIns="45361" numCol="1" anchor="t" anchorCtr="0" compatLnSpc="1">
            <a:prstTxWarp prst="textNoShape">
              <a:avLst/>
            </a:prstTxWarp>
          </a:bodyPr>
          <a:lstStyle>
            <a:lvl1pPr algn="l" defTabSz="90805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099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23" tIns="45361" rIns="90723" bIns="45361" numCol="1" anchor="t" anchorCtr="0" compatLnSpc="1">
            <a:prstTxWarp prst="textNoShape">
              <a:avLst/>
            </a:prstTxWarp>
          </a:bodyPr>
          <a:lstStyle>
            <a:lvl1pPr algn="r" defTabSz="90805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100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577263"/>
            <a:ext cx="2971800" cy="45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23" tIns="45361" rIns="90723" bIns="45361" numCol="1" anchor="b" anchorCtr="0" compatLnSpc="1">
            <a:prstTxWarp prst="textNoShape">
              <a:avLst/>
            </a:prstTxWarp>
          </a:bodyPr>
          <a:lstStyle>
            <a:lvl1pPr algn="l" defTabSz="90805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101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577263"/>
            <a:ext cx="2971800" cy="45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23" tIns="45361" rIns="90723" bIns="45361" numCol="1" anchor="b" anchorCtr="0" compatLnSpc="1">
            <a:prstTxWarp prst="textNoShape">
              <a:avLst/>
            </a:prstTxWarp>
          </a:bodyPr>
          <a:lstStyle>
            <a:lvl1pPr algn="r" defTabSz="90805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FCBDF5F9-58A5-41D1-A787-8FB4A1CA725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08108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08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08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D472A8DA-C10C-474E-B193-AA88E1107893}" type="datetimeFigureOut">
              <a:rPr lang="pt-BR"/>
              <a:pPr>
                <a:defRPr/>
              </a:pPr>
              <a:t>14/10/2024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044700" y="677863"/>
            <a:ext cx="2768600" cy="33845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287838"/>
            <a:ext cx="5486400" cy="40624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noProof="0"/>
              <a:t>Clique para editar 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575675"/>
            <a:ext cx="2971800" cy="4508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575675"/>
            <a:ext cx="2971800" cy="4508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5BF67101-E1B1-41D5-8292-7AF6D234A90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28572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/>
          </a:p>
        </p:txBody>
      </p:sp>
      <p:sp>
        <p:nvSpPr>
          <p:cNvPr id="4100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B5DEFFF-59D7-4C14-A52A-2CFA63F16CC6}" type="slidenum">
              <a:rPr lang="pt-BR" smtClean="0"/>
              <a:pPr/>
              <a:t>1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571750" y="13019088"/>
            <a:ext cx="29146500" cy="8983662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143500" y="23749000"/>
            <a:ext cx="24003000" cy="10710863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A32EBB-F585-4684-B22D-E9F802F1E26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3525A7-EDB2-43DA-930C-84A6732ADED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24433213" y="3724275"/>
            <a:ext cx="7286625" cy="33528000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2570163" y="3724275"/>
            <a:ext cx="21710650" cy="33528000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648EB1-0D01-4790-9C22-5B0B7182DDE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F4A56F-DBDA-40F5-8504-C08AF3E3B0C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708275" y="26930350"/>
            <a:ext cx="29146500" cy="83248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708275" y="17762538"/>
            <a:ext cx="29146500" cy="916781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B23957-7843-4001-A1C3-4B9E6BD4953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2570163" y="12104688"/>
            <a:ext cx="14498637" cy="251475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7221200" y="12104688"/>
            <a:ext cx="14498638" cy="251475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4534CE-5A64-44CA-8CFF-A3ED995CF29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14500" y="1677988"/>
            <a:ext cx="30861000" cy="69850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714500" y="9380538"/>
            <a:ext cx="15151100" cy="3910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714500" y="13290550"/>
            <a:ext cx="15151100" cy="241474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17419638" y="9380538"/>
            <a:ext cx="15155862" cy="3910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17419638" y="13290550"/>
            <a:ext cx="15155862" cy="241474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5D463F-5D25-4225-BDAD-841A777351B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AF9EB6-E2D8-4DF5-B51A-4540EA40C59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7B600C-1FEE-4BFD-AEC0-04B7D836F86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14500" y="1668463"/>
            <a:ext cx="11280775" cy="71008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3406438" y="1668463"/>
            <a:ext cx="19169062" cy="357695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14500" y="8769350"/>
            <a:ext cx="11280775" cy="286686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D39775-0A67-4DAD-A404-AA26B603B4C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21475" y="29337000"/>
            <a:ext cx="20574000" cy="34639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6721475" y="3744913"/>
            <a:ext cx="20574000" cy="25146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721475" y="32800925"/>
            <a:ext cx="20574000" cy="4918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40B635-52B0-41B2-BA6C-17618E219F0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70163" y="3724275"/>
            <a:ext cx="29149675" cy="698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535205" tIns="267601" rIns="535205" bIns="26760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 estilo do título mestre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70163" y="12104688"/>
            <a:ext cx="29149675" cy="25147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535205" tIns="267601" rIns="535205" bIns="26760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570163" y="38185725"/>
            <a:ext cx="7146925" cy="2795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535205" tIns="267601" rIns="535205" bIns="267601" numCol="1" anchor="t" anchorCtr="0" compatLnSpc="1">
            <a:prstTxWarp prst="textNoShape">
              <a:avLst/>
            </a:prstTxWarp>
          </a:bodyPr>
          <a:lstStyle>
            <a:lvl1pPr algn="l">
              <a:defRPr sz="8100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1715750" y="38185725"/>
            <a:ext cx="10858500" cy="2795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535205" tIns="267601" rIns="535205" bIns="267601" numCol="1" anchor="t" anchorCtr="0" compatLnSpc="1">
            <a:prstTxWarp prst="textNoShape">
              <a:avLst/>
            </a:prstTxWarp>
          </a:bodyPr>
          <a:lstStyle>
            <a:lvl1pPr>
              <a:defRPr sz="8100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4572913" y="38185725"/>
            <a:ext cx="7146925" cy="2795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535205" tIns="267601" rIns="535205" bIns="267601" numCol="1" anchor="t" anchorCtr="0" compatLnSpc="1">
            <a:prstTxWarp prst="textNoShape">
              <a:avLst/>
            </a:prstTxWarp>
          </a:bodyPr>
          <a:lstStyle>
            <a:lvl1pPr algn="r">
              <a:defRPr sz="8100">
                <a:latin typeface="Times New Roman" pitchFamily="18" charset="0"/>
              </a:defRPr>
            </a:lvl1pPr>
          </a:lstStyle>
          <a:p>
            <a:pPr>
              <a:defRPr/>
            </a:pPr>
            <a:fld id="{30A853AF-F839-4B6B-8248-8DEF9C0D79C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349875" rtl="0" eaLnBrk="0" fontAlgn="base" hangingPunct="0">
        <a:spcBef>
          <a:spcPct val="0"/>
        </a:spcBef>
        <a:spcAft>
          <a:spcPct val="0"/>
        </a:spcAft>
        <a:defRPr sz="25600">
          <a:solidFill>
            <a:schemeClr val="tx2"/>
          </a:solidFill>
          <a:latin typeface="+mj-lt"/>
          <a:ea typeface="+mj-ea"/>
          <a:cs typeface="+mj-cs"/>
        </a:defRPr>
      </a:lvl1pPr>
      <a:lvl2pPr algn="ctr" defTabSz="5349875" rtl="0" eaLnBrk="0" fontAlgn="base" hangingPunct="0">
        <a:spcBef>
          <a:spcPct val="0"/>
        </a:spcBef>
        <a:spcAft>
          <a:spcPct val="0"/>
        </a:spcAft>
        <a:defRPr sz="25600">
          <a:solidFill>
            <a:schemeClr val="tx2"/>
          </a:solidFill>
          <a:latin typeface="Times New Roman" pitchFamily="18" charset="0"/>
        </a:defRPr>
      </a:lvl2pPr>
      <a:lvl3pPr algn="ctr" defTabSz="5349875" rtl="0" eaLnBrk="0" fontAlgn="base" hangingPunct="0">
        <a:spcBef>
          <a:spcPct val="0"/>
        </a:spcBef>
        <a:spcAft>
          <a:spcPct val="0"/>
        </a:spcAft>
        <a:defRPr sz="25600">
          <a:solidFill>
            <a:schemeClr val="tx2"/>
          </a:solidFill>
          <a:latin typeface="Times New Roman" pitchFamily="18" charset="0"/>
        </a:defRPr>
      </a:lvl3pPr>
      <a:lvl4pPr algn="ctr" defTabSz="5349875" rtl="0" eaLnBrk="0" fontAlgn="base" hangingPunct="0">
        <a:spcBef>
          <a:spcPct val="0"/>
        </a:spcBef>
        <a:spcAft>
          <a:spcPct val="0"/>
        </a:spcAft>
        <a:defRPr sz="25600">
          <a:solidFill>
            <a:schemeClr val="tx2"/>
          </a:solidFill>
          <a:latin typeface="Times New Roman" pitchFamily="18" charset="0"/>
        </a:defRPr>
      </a:lvl4pPr>
      <a:lvl5pPr algn="ctr" defTabSz="5349875" rtl="0" eaLnBrk="0" fontAlgn="base" hangingPunct="0">
        <a:spcBef>
          <a:spcPct val="0"/>
        </a:spcBef>
        <a:spcAft>
          <a:spcPct val="0"/>
        </a:spcAft>
        <a:defRPr sz="25600">
          <a:solidFill>
            <a:schemeClr val="tx2"/>
          </a:solidFill>
          <a:latin typeface="Times New Roman" pitchFamily="18" charset="0"/>
        </a:defRPr>
      </a:lvl5pPr>
      <a:lvl6pPr marL="457200" algn="ctr" defTabSz="5349875" rtl="0" fontAlgn="base">
        <a:spcBef>
          <a:spcPct val="0"/>
        </a:spcBef>
        <a:spcAft>
          <a:spcPct val="0"/>
        </a:spcAft>
        <a:defRPr sz="25600">
          <a:solidFill>
            <a:schemeClr val="tx2"/>
          </a:solidFill>
          <a:latin typeface="Times New Roman" pitchFamily="18" charset="0"/>
        </a:defRPr>
      </a:lvl6pPr>
      <a:lvl7pPr marL="914400" algn="ctr" defTabSz="5349875" rtl="0" fontAlgn="base">
        <a:spcBef>
          <a:spcPct val="0"/>
        </a:spcBef>
        <a:spcAft>
          <a:spcPct val="0"/>
        </a:spcAft>
        <a:defRPr sz="25600">
          <a:solidFill>
            <a:schemeClr val="tx2"/>
          </a:solidFill>
          <a:latin typeface="Times New Roman" pitchFamily="18" charset="0"/>
        </a:defRPr>
      </a:lvl7pPr>
      <a:lvl8pPr marL="1371600" algn="ctr" defTabSz="5349875" rtl="0" fontAlgn="base">
        <a:spcBef>
          <a:spcPct val="0"/>
        </a:spcBef>
        <a:spcAft>
          <a:spcPct val="0"/>
        </a:spcAft>
        <a:defRPr sz="25600">
          <a:solidFill>
            <a:schemeClr val="tx2"/>
          </a:solidFill>
          <a:latin typeface="Times New Roman" pitchFamily="18" charset="0"/>
        </a:defRPr>
      </a:lvl8pPr>
      <a:lvl9pPr marL="1828800" algn="ctr" defTabSz="5349875" rtl="0" fontAlgn="base">
        <a:spcBef>
          <a:spcPct val="0"/>
        </a:spcBef>
        <a:spcAft>
          <a:spcPct val="0"/>
        </a:spcAft>
        <a:defRPr sz="25600">
          <a:solidFill>
            <a:schemeClr val="tx2"/>
          </a:solidFill>
          <a:latin typeface="Times New Roman" pitchFamily="18" charset="0"/>
        </a:defRPr>
      </a:lvl9pPr>
    </p:titleStyle>
    <p:bodyStyle>
      <a:lvl1pPr marL="2005013" indent="-2005013" algn="l" defTabSz="5349875" rtl="0" eaLnBrk="0" fontAlgn="base" hangingPunct="0">
        <a:spcBef>
          <a:spcPct val="20000"/>
        </a:spcBef>
        <a:spcAft>
          <a:spcPct val="0"/>
        </a:spcAft>
        <a:buChar char="•"/>
        <a:defRPr sz="18800">
          <a:solidFill>
            <a:schemeClr val="tx1"/>
          </a:solidFill>
          <a:latin typeface="+mn-lt"/>
          <a:ea typeface="+mn-ea"/>
          <a:cs typeface="+mn-cs"/>
        </a:defRPr>
      </a:lvl1pPr>
      <a:lvl2pPr marL="4348163" indent="-1670050" algn="l" defTabSz="5349875" rtl="0" eaLnBrk="0" fontAlgn="base" hangingPunct="0">
        <a:spcBef>
          <a:spcPct val="20000"/>
        </a:spcBef>
        <a:spcAft>
          <a:spcPct val="0"/>
        </a:spcAft>
        <a:buChar char="–"/>
        <a:defRPr sz="16300">
          <a:solidFill>
            <a:schemeClr val="tx1"/>
          </a:solidFill>
          <a:latin typeface="+mn-lt"/>
        </a:defRPr>
      </a:lvl2pPr>
      <a:lvl3pPr marL="6689725" indent="-1339850" algn="l" defTabSz="5349875" rtl="0" eaLnBrk="0" fontAlgn="base" hangingPunct="0">
        <a:spcBef>
          <a:spcPct val="20000"/>
        </a:spcBef>
        <a:spcAft>
          <a:spcPct val="0"/>
        </a:spcAft>
        <a:buChar char="•"/>
        <a:defRPr sz="14000">
          <a:solidFill>
            <a:schemeClr val="tx1"/>
          </a:solidFill>
          <a:latin typeface="+mn-lt"/>
        </a:defRPr>
      </a:lvl3pPr>
      <a:lvl4pPr marL="9364663" indent="-1336675" algn="l" defTabSz="5349875" rtl="0" eaLnBrk="0" fontAlgn="base" hangingPunct="0">
        <a:spcBef>
          <a:spcPct val="20000"/>
        </a:spcBef>
        <a:spcAft>
          <a:spcPct val="0"/>
        </a:spcAft>
        <a:buChar char="–"/>
        <a:defRPr sz="11700">
          <a:solidFill>
            <a:schemeClr val="tx1"/>
          </a:solidFill>
          <a:latin typeface="+mn-lt"/>
        </a:defRPr>
      </a:lvl4pPr>
      <a:lvl5pPr marL="12041188" indent="-1336675" algn="l" defTabSz="5349875" rtl="0" eaLnBrk="0" fontAlgn="base" hangingPunct="0">
        <a:spcBef>
          <a:spcPct val="20000"/>
        </a:spcBef>
        <a:spcAft>
          <a:spcPct val="0"/>
        </a:spcAft>
        <a:buChar char="»"/>
        <a:defRPr sz="11700">
          <a:solidFill>
            <a:schemeClr val="tx1"/>
          </a:solidFill>
          <a:latin typeface="+mn-lt"/>
        </a:defRPr>
      </a:lvl5pPr>
      <a:lvl6pPr marL="12498388" indent="-1336675" algn="l" defTabSz="5349875" rtl="0" fontAlgn="base">
        <a:spcBef>
          <a:spcPct val="20000"/>
        </a:spcBef>
        <a:spcAft>
          <a:spcPct val="0"/>
        </a:spcAft>
        <a:buChar char="»"/>
        <a:defRPr sz="11700">
          <a:solidFill>
            <a:schemeClr val="tx1"/>
          </a:solidFill>
          <a:latin typeface="+mn-lt"/>
        </a:defRPr>
      </a:lvl6pPr>
      <a:lvl7pPr marL="12955588" indent="-1336675" algn="l" defTabSz="5349875" rtl="0" fontAlgn="base">
        <a:spcBef>
          <a:spcPct val="20000"/>
        </a:spcBef>
        <a:spcAft>
          <a:spcPct val="0"/>
        </a:spcAft>
        <a:buChar char="»"/>
        <a:defRPr sz="11700">
          <a:solidFill>
            <a:schemeClr val="tx1"/>
          </a:solidFill>
          <a:latin typeface="+mn-lt"/>
        </a:defRPr>
      </a:lvl7pPr>
      <a:lvl8pPr marL="13412788" indent="-1336675" algn="l" defTabSz="5349875" rtl="0" fontAlgn="base">
        <a:spcBef>
          <a:spcPct val="20000"/>
        </a:spcBef>
        <a:spcAft>
          <a:spcPct val="0"/>
        </a:spcAft>
        <a:buChar char="»"/>
        <a:defRPr sz="11700">
          <a:solidFill>
            <a:schemeClr val="tx1"/>
          </a:solidFill>
          <a:latin typeface="+mn-lt"/>
        </a:defRPr>
      </a:lvl8pPr>
      <a:lvl9pPr marL="13869988" indent="-1336675" algn="l" defTabSz="5349875" rtl="0" fontAlgn="base">
        <a:spcBef>
          <a:spcPct val="20000"/>
        </a:spcBef>
        <a:spcAft>
          <a:spcPct val="0"/>
        </a:spcAft>
        <a:buChar char="»"/>
        <a:defRPr sz="117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png"/><Relationship Id="rId18" Type="http://schemas.openxmlformats.org/officeDocument/2006/relationships/image" Target="../media/image15.jpeg"/><Relationship Id="rId3" Type="http://schemas.openxmlformats.org/officeDocument/2006/relationships/notesSlide" Target="../notesSlides/notesSlide1.xml"/><Relationship Id="rId21" Type="http://schemas.openxmlformats.org/officeDocument/2006/relationships/image" Target="../media/image18.png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17" Type="http://schemas.openxmlformats.org/officeDocument/2006/relationships/image" Target="../media/image14.jpg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3.png"/><Relationship Id="rId20" Type="http://schemas.openxmlformats.org/officeDocument/2006/relationships/image" Target="../media/image17.png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5" Type="http://schemas.openxmlformats.org/officeDocument/2006/relationships/image" Target="../media/image2.png"/><Relationship Id="rId15" Type="http://schemas.openxmlformats.org/officeDocument/2006/relationships/image" Target="../media/image12.jpg"/><Relationship Id="rId10" Type="http://schemas.openxmlformats.org/officeDocument/2006/relationships/image" Target="../media/image7.png"/><Relationship Id="rId19" Type="http://schemas.openxmlformats.org/officeDocument/2006/relationships/image" Target="../media/image16.jpeg"/><Relationship Id="rId4" Type="http://schemas.openxmlformats.org/officeDocument/2006/relationships/image" Target="../media/image1.png"/><Relationship Id="rId9" Type="http://schemas.openxmlformats.org/officeDocument/2006/relationships/image" Target="../media/image6.png"/><Relationship Id="rId14" Type="http://schemas.openxmlformats.org/officeDocument/2006/relationships/image" Target="../media/image11.png"/><Relationship Id="rId22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Text Box 2409"/>
          <p:cNvSpPr txBox="1">
            <a:spLocks noChangeArrowheads="1"/>
          </p:cNvSpPr>
          <p:nvPr/>
        </p:nvSpPr>
        <p:spPr bwMode="auto">
          <a:xfrm>
            <a:off x="802223" y="11871561"/>
            <a:ext cx="10475375" cy="3334828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 wrap="square" lIns="102178" tIns="51088" rIns="102178" bIns="51088" anchor="ctr">
            <a:spAutoFit/>
          </a:bodyPr>
          <a:lstStyle/>
          <a:p>
            <a:pPr algn="just" defTabSz="1020763"/>
            <a:r>
              <a:rPr lang="pt-BR" sz="3500" dirty="0">
                <a:latin typeface="Arial" panose="020B0604020202020204" pitchFamily="34" charset="0"/>
                <a:cs typeface="Arial" panose="020B0604020202020204" pitchFamily="34" charset="0"/>
              </a:rPr>
              <a:t>Área de conhecimento/Subárea: Área 02 - Ciências Biológicas | Subáreas: Oceanografia, Biologia Geral, Genética, Botânica, Zoologia, Morfologia, Fisiologia, Bioquímica, Biofísica, Farmacologia, Imunologia, Microbiologia, Parasitologia, Ecologia.</a:t>
            </a:r>
          </a:p>
          <a:p>
            <a:pPr algn="just" defTabSz="1020763"/>
            <a:r>
              <a:rPr lang="pt-BR" sz="3500" dirty="0">
                <a:latin typeface="Arial" panose="020B0604020202020204" pitchFamily="34" charset="0"/>
                <a:cs typeface="Arial" panose="020B0604020202020204" pitchFamily="34" charset="0"/>
              </a:rPr>
              <a:t>ODS vinculado(s): ODS14, ODS15.</a:t>
            </a:r>
          </a:p>
        </p:txBody>
      </p:sp>
      <p:sp>
        <p:nvSpPr>
          <p:cNvPr id="1030" name="Rectangle 3166"/>
          <p:cNvSpPr>
            <a:spLocks noChangeArrowheads="1"/>
          </p:cNvSpPr>
          <p:nvPr/>
        </p:nvSpPr>
        <p:spPr bwMode="auto">
          <a:xfrm>
            <a:off x="22592844" y="27074113"/>
            <a:ext cx="10294938" cy="952500"/>
          </a:xfrm>
          <a:prstGeom prst="rect">
            <a:avLst/>
          </a:prstGeom>
          <a:gradFill flip="none" rotWithShape="1">
            <a:gsLst>
              <a:gs pos="0">
                <a:srgbClr val="B87B00">
                  <a:tint val="66000"/>
                  <a:satMod val="160000"/>
                </a:srgbClr>
              </a:gs>
              <a:gs pos="50000">
                <a:srgbClr val="B87B00">
                  <a:tint val="44500"/>
                  <a:satMod val="160000"/>
                </a:srgbClr>
              </a:gs>
              <a:gs pos="100000">
                <a:srgbClr val="B87B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>
            <a:noFill/>
            <a:miter lim="800000"/>
            <a:headEnd/>
            <a:tailEnd/>
          </a:ln>
        </p:spPr>
        <p:txBody>
          <a:bodyPr wrap="none" lIns="102178" tIns="51088" rIns="102178" bIns="51088" anchor="ctr"/>
          <a:lstStyle/>
          <a:p>
            <a:pPr algn="l" defTabSz="1020763"/>
            <a:r>
              <a:rPr lang="pt-BR" sz="4300" b="1" dirty="0">
                <a:latin typeface="Arial" panose="020B0604020202020204" pitchFamily="34" charset="0"/>
                <a:cs typeface="Arial" panose="020B0604020202020204" pitchFamily="34" charset="0"/>
              </a:rPr>
              <a:t>CONCLUSÕES</a:t>
            </a:r>
          </a:p>
        </p:txBody>
      </p:sp>
      <p:sp>
        <p:nvSpPr>
          <p:cNvPr id="1033" name="Text Box 3201"/>
          <p:cNvSpPr txBox="1">
            <a:spLocks noChangeArrowheads="1"/>
          </p:cNvSpPr>
          <p:nvPr/>
        </p:nvSpPr>
        <p:spPr bwMode="auto">
          <a:xfrm>
            <a:off x="22701448" y="10479357"/>
            <a:ext cx="9867893" cy="1121589"/>
          </a:xfrm>
          <a:prstGeom prst="rect">
            <a:avLst/>
          </a:prstGeom>
          <a:gradFill flip="none" rotWithShape="1">
            <a:gsLst>
              <a:gs pos="0">
                <a:srgbClr val="B87B00">
                  <a:tint val="66000"/>
                  <a:satMod val="160000"/>
                </a:srgbClr>
              </a:gs>
              <a:gs pos="50000">
                <a:srgbClr val="B87B00">
                  <a:tint val="44500"/>
                  <a:satMod val="160000"/>
                </a:srgbClr>
              </a:gs>
              <a:gs pos="100000">
                <a:srgbClr val="B87B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>
            <a:noFill/>
            <a:miter lim="800000"/>
            <a:headEnd/>
            <a:tailEnd/>
          </a:ln>
        </p:spPr>
        <p:txBody>
          <a:bodyPr lIns="102178" tIns="51088" rIns="102178" bIns="51088" anchor="ctr"/>
          <a:lstStyle/>
          <a:p>
            <a:pPr algn="l" defTabSz="1020763"/>
            <a:r>
              <a:rPr lang="pt-BR" sz="4300" b="1" dirty="0">
                <a:latin typeface="Arial" panose="020B0604020202020204" pitchFamily="34" charset="0"/>
                <a:cs typeface="Arial" panose="020B0604020202020204" pitchFamily="34" charset="0"/>
              </a:rPr>
              <a:t>RESULTADOS E DISCUSSÃO</a:t>
            </a:r>
          </a:p>
        </p:txBody>
      </p:sp>
      <p:sp>
        <p:nvSpPr>
          <p:cNvPr id="1034" name="Text Box 3393"/>
          <p:cNvSpPr txBox="1">
            <a:spLocks noChangeArrowheads="1"/>
          </p:cNvSpPr>
          <p:nvPr/>
        </p:nvSpPr>
        <p:spPr bwMode="auto">
          <a:xfrm>
            <a:off x="809477" y="15268334"/>
            <a:ext cx="10687049" cy="952500"/>
          </a:xfrm>
          <a:prstGeom prst="rect">
            <a:avLst/>
          </a:prstGeom>
          <a:gradFill flip="none" rotWithShape="1">
            <a:gsLst>
              <a:gs pos="0">
                <a:srgbClr val="B87B00">
                  <a:tint val="66000"/>
                  <a:satMod val="160000"/>
                </a:srgbClr>
              </a:gs>
              <a:gs pos="50000">
                <a:srgbClr val="B87B00">
                  <a:tint val="44500"/>
                  <a:satMod val="160000"/>
                </a:srgbClr>
              </a:gs>
              <a:gs pos="100000">
                <a:srgbClr val="B87B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102178" tIns="51088" rIns="102178" bIns="51088" anchor="ctr"/>
          <a:lstStyle/>
          <a:p>
            <a:pPr algn="l" defTabSz="1020763"/>
            <a:r>
              <a:rPr lang="pt-BR" sz="4300" b="1" dirty="0">
                <a:latin typeface="Arial" panose="020B0604020202020204" pitchFamily="34" charset="0"/>
                <a:cs typeface="Arial" panose="020B0604020202020204" pitchFamily="34" charset="0"/>
              </a:rPr>
              <a:t>INTRODUÇÃO</a:t>
            </a:r>
          </a:p>
        </p:txBody>
      </p:sp>
      <p:sp>
        <p:nvSpPr>
          <p:cNvPr id="1035" name="Text Box 3414"/>
          <p:cNvSpPr txBox="1">
            <a:spLocks noChangeArrowheads="1"/>
          </p:cNvSpPr>
          <p:nvPr/>
        </p:nvSpPr>
        <p:spPr bwMode="auto">
          <a:xfrm>
            <a:off x="1534508" y="7000658"/>
            <a:ext cx="31829375" cy="2457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6863" tIns="43432" rIns="86863" bIns="43432">
            <a:spAutoFit/>
          </a:bodyPr>
          <a:lstStyle/>
          <a:p>
            <a:pPr defTabSz="692150"/>
            <a:endParaRPr lang="pt-BR" sz="41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692150"/>
            <a:r>
              <a:rPr lang="pt-BR" sz="4100" b="1" dirty="0">
                <a:latin typeface="Arial" panose="020B0604020202020204" pitchFamily="34" charset="0"/>
                <a:cs typeface="Arial" panose="020B0604020202020204" pitchFamily="34" charset="0"/>
              </a:rPr>
              <a:t>Julia Gabriella Lopes da Silva (IFPA), Jhon Carlos do Nascimento Costa (PPBCM/IFPA); Flávia Ribeiro dos Santos (PPBCM/IFPA); Nara Gyzely de Morais Magalhães (PPBCM/IFPA), Cristovam Guerreiro Diniz</a:t>
            </a:r>
            <a:r>
              <a:rPr lang="pt-BR" sz="4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4100" b="1" dirty="0">
                <a:latin typeface="Arial" panose="020B0604020202020204" pitchFamily="34" charset="0"/>
                <a:cs typeface="Arial" panose="020B0604020202020204" pitchFamily="34" charset="0"/>
              </a:rPr>
              <a:t>(PPBCM/IFPA)</a:t>
            </a:r>
            <a:endParaRPr lang="pt-BR" sz="4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692150"/>
            <a:r>
              <a:rPr lang="pt-BR" sz="3100" b="1" dirty="0">
                <a:latin typeface="Arial" panose="020B0604020202020204" pitchFamily="34" charset="0"/>
                <a:cs typeface="Arial" panose="020B0604020202020204" pitchFamily="34" charset="0"/>
              </a:rPr>
              <a:t>Autor correspondente: lopesjgs.julia@gmail.com</a:t>
            </a:r>
          </a:p>
        </p:txBody>
      </p:sp>
      <p:sp>
        <p:nvSpPr>
          <p:cNvPr id="1036" name="Text Box 3415"/>
          <p:cNvSpPr txBox="1">
            <a:spLocks noChangeArrowheads="1"/>
          </p:cNvSpPr>
          <p:nvPr/>
        </p:nvSpPr>
        <p:spPr bwMode="auto">
          <a:xfrm>
            <a:off x="887413" y="10479357"/>
            <a:ext cx="10687050" cy="1317309"/>
          </a:xfrm>
          <a:prstGeom prst="rect">
            <a:avLst/>
          </a:prstGeom>
          <a:gradFill flip="none" rotWithShape="1">
            <a:gsLst>
              <a:gs pos="0">
                <a:srgbClr val="B87B00">
                  <a:tint val="66000"/>
                  <a:satMod val="160000"/>
                </a:srgbClr>
              </a:gs>
              <a:gs pos="50000">
                <a:srgbClr val="B87B00">
                  <a:tint val="44500"/>
                  <a:satMod val="160000"/>
                </a:srgbClr>
              </a:gs>
              <a:gs pos="100000">
                <a:srgbClr val="B87B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>
            <a:noFill/>
            <a:miter lim="800000"/>
            <a:headEnd/>
            <a:tailEnd/>
          </a:ln>
        </p:spPr>
        <p:txBody>
          <a:bodyPr wrap="none" lIns="102178" tIns="51088" rIns="102178" bIns="51088" anchor="ctr"/>
          <a:lstStyle/>
          <a:p>
            <a:pPr algn="l" defTabSz="1020763"/>
            <a:r>
              <a:rPr lang="pt-BR" sz="4300" b="1" dirty="0">
                <a:latin typeface="Arial" panose="020B0604020202020204" pitchFamily="34" charset="0"/>
                <a:cs typeface="Arial" panose="020B0604020202020204" pitchFamily="34" charset="0"/>
              </a:rPr>
              <a:t>Área temática e ODS</a:t>
            </a:r>
          </a:p>
        </p:txBody>
      </p:sp>
      <p:sp>
        <p:nvSpPr>
          <p:cNvPr id="1039" name="Text Box 3434"/>
          <p:cNvSpPr txBox="1">
            <a:spLocks noChangeArrowheads="1"/>
          </p:cNvSpPr>
          <p:nvPr/>
        </p:nvSpPr>
        <p:spPr bwMode="auto">
          <a:xfrm>
            <a:off x="-600294" y="5313439"/>
            <a:ext cx="36098977" cy="235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918" tIns="45960" rIns="91918" bIns="45960">
            <a:spAutoFit/>
          </a:bodyPr>
          <a:lstStyle/>
          <a:p>
            <a:pPr defTabSz="692150">
              <a:spcBef>
                <a:spcPts val="1200"/>
              </a:spcBef>
            </a:pPr>
            <a:r>
              <a:rPr lang="pt-BR" sz="6600" b="1" dirty="0">
                <a:latin typeface="Arial" panose="020B0604020202020204" pitchFamily="34" charset="0"/>
                <a:cs typeface="Arial" panose="020B0604020202020204" pitchFamily="34" charset="0"/>
              </a:rPr>
              <a:t>CARACTERIZAÇÃO HEMATOLÓGICA DE </a:t>
            </a:r>
            <a:r>
              <a:rPr lang="pt-BR" sz="6600" b="1" i="1" dirty="0">
                <a:latin typeface="Arial" panose="020B0604020202020204" pitchFamily="34" charset="0"/>
                <a:cs typeface="Arial" panose="020B0604020202020204" pitchFamily="34" charset="0"/>
              </a:rPr>
              <a:t>Charadrius collaris</a:t>
            </a:r>
            <a:r>
              <a:rPr lang="pt-BR" sz="6600" b="1" dirty="0">
                <a:latin typeface="Arial" panose="020B0604020202020204" pitchFamily="34" charset="0"/>
                <a:cs typeface="Arial" panose="020B0604020202020204" pitchFamily="34" charset="0"/>
              </a:rPr>
              <a:t> NA COSTA </a:t>
            </a:r>
          </a:p>
          <a:p>
            <a:pPr defTabSz="692150">
              <a:spcBef>
                <a:spcPts val="1200"/>
              </a:spcBef>
            </a:pPr>
            <a:r>
              <a:rPr lang="pt-BR" sz="6600" b="1" dirty="0">
                <a:latin typeface="Arial" panose="020B0604020202020204" pitchFamily="34" charset="0"/>
                <a:cs typeface="Arial" panose="020B0604020202020204" pitchFamily="34" charset="0"/>
              </a:rPr>
              <a:t>BRAGANTINA: IMPLICAÇÕES PARA A SAÚDE E ECOLOGIA DA ESPÉCIE</a:t>
            </a:r>
          </a:p>
        </p:txBody>
      </p:sp>
      <p:sp>
        <p:nvSpPr>
          <p:cNvPr id="1041" name="Text Box 3646"/>
          <p:cNvSpPr txBox="1">
            <a:spLocks noChangeArrowheads="1"/>
          </p:cNvSpPr>
          <p:nvPr/>
        </p:nvSpPr>
        <p:spPr bwMode="auto">
          <a:xfrm>
            <a:off x="887412" y="16355785"/>
            <a:ext cx="10390185" cy="103212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86863" tIns="43432" rIns="86863" bIns="43432">
            <a:spAutoFit/>
          </a:bodyPr>
          <a:lstStyle/>
          <a:p>
            <a:pPr algn="just" defTabSz="692150">
              <a:spcBef>
                <a:spcPct val="50000"/>
              </a:spcBef>
            </a:pPr>
            <a:r>
              <a:rPr lang="pt-PT" sz="35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 batuíras da família Charadriidae, como a Batuíra de Coleira (</a:t>
            </a:r>
            <a:r>
              <a:rPr lang="pt-PT" sz="35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Charadrius collaris</a:t>
            </a:r>
            <a:r>
              <a:rPr lang="pt-PT" sz="35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são aves límicolas encontradas ao longo da costa norte do Brasil, sendo as áreas costeiras, incluindo a costa Bragantina e partes da Amazônia, essenciais para a conservação destas populações </a:t>
            </a:r>
            <a:r>
              <a:rPr lang="pt-BR" sz="35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(Morrison &amp; Ross, 1989; Rodrigues, 2000; Mma, 2002; Rodrigues, 2007).</a:t>
            </a:r>
          </a:p>
          <a:p>
            <a:pPr algn="just" defTabSz="692150">
              <a:spcBef>
                <a:spcPct val="50000"/>
              </a:spcBef>
            </a:pPr>
            <a:r>
              <a:rPr lang="pt-BR" sz="35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hematologia fornece ferramentas para o monitoramento e reintrodução de aves silvestres, auxiliando na detecção de doenças e no estudo do estado de saúde das populações (Vila, 2013). Este estudo visa realizar um perfil hematológico destas aves utilizando citometria de fluxo, integrando informações morfológicas e hematológicas, busca-se contribuir para futuras pesquisas e estratégias de conservação.</a:t>
            </a:r>
            <a:endParaRPr lang="pt-PT" sz="35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 defTabSz="692150">
              <a:spcBef>
                <a:spcPct val="50000"/>
              </a:spcBef>
            </a:pPr>
            <a:endParaRPr lang="pt-PT" sz="35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3" name="Text Box 3660"/>
          <p:cNvSpPr txBox="1">
            <a:spLocks noChangeArrowheads="1"/>
          </p:cNvSpPr>
          <p:nvPr/>
        </p:nvSpPr>
        <p:spPr bwMode="auto">
          <a:xfrm>
            <a:off x="22609034" y="33211383"/>
            <a:ext cx="10383837" cy="952500"/>
          </a:xfrm>
          <a:prstGeom prst="rect">
            <a:avLst/>
          </a:prstGeom>
          <a:gradFill flip="none" rotWithShape="1">
            <a:gsLst>
              <a:gs pos="0">
                <a:srgbClr val="B87B00">
                  <a:tint val="66000"/>
                  <a:satMod val="160000"/>
                </a:srgbClr>
              </a:gs>
              <a:gs pos="50000">
                <a:srgbClr val="B87B00">
                  <a:tint val="44500"/>
                  <a:satMod val="160000"/>
                </a:srgbClr>
              </a:gs>
              <a:gs pos="100000">
                <a:srgbClr val="B87B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>
            <a:noFill/>
            <a:miter lim="800000"/>
            <a:headEnd/>
            <a:tailEnd/>
          </a:ln>
        </p:spPr>
        <p:txBody>
          <a:bodyPr wrap="none" lIns="102178" tIns="51088" rIns="102178" bIns="51088" anchor="ctr"/>
          <a:lstStyle/>
          <a:p>
            <a:pPr algn="l" defTabSz="1020763"/>
            <a:r>
              <a:rPr lang="pt-BR" sz="4300" b="1" dirty="0">
                <a:latin typeface="Arial" panose="020B0604020202020204" pitchFamily="34" charset="0"/>
                <a:cs typeface="Arial" panose="020B0604020202020204" pitchFamily="34" charset="0"/>
              </a:rPr>
              <a:t>REFERÊNCIAS</a:t>
            </a:r>
          </a:p>
        </p:txBody>
      </p:sp>
      <p:sp>
        <p:nvSpPr>
          <p:cNvPr id="1044" name="Text Box 3661"/>
          <p:cNvSpPr txBox="1">
            <a:spLocks noChangeArrowheads="1"/>
          </p:cNvSpPr>
          <p:nvPr/>
        </p:nvSpPr>
        <p:spPr bwMode="auto">
          <a:xfrm>
            <a:off x="23164451" y="35516842"/>
            <a:ext cx="10715625" cy="6363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762" tIns="48381" rIns="96762" bIns="48381">
            <a:spAutoFit/>
          </a:bodyPr>
          <a:lstStyle/>
          <a:p>
            <a:pPr algn="l" defTabSz="655638">
              <a:spcBef>
                <a:spcPct val="50000"/>
              </a:spcBef>
            </a:pPr>
            <a:r>
              <a:rPr lang="pt-BR" sz="35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4" name="Rectangle 19"/>
          <p:cNvSpPr>
            <a:spLocks noChangeArrowheads="1"/>
          </p:cNvSpPr>
          <p:nvPr/>
        </p:nvSpPr>
        <p:spPr bwMode="auto">
          <a:xfrm>
            <a:off x="17052634" y="1172020"/>
            <a:ext cx="184731" cy="446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Text Box 3177"/>
          <p:cNvSpPr txBox="1">
            <a:spLocks noChangeArrowheads="1"/>
          </p:cNvSpPr>
          <p:nvPr/>
        </p:nvSpPr>
        <p:spPr bwMode="auto">
          <a:xfrm>
            <a:off x="12149473" y="10468969"/>
            <a:ext cx="9868361" cy="1240304"/>
          </a:xfrm>
          <a:prstGeom prst="rect">
            <a:avLst/>
          </a:prstGeom>
          <a:gradFill flip="none" rotWithShape="1">
            <a:gsLst>
              <a:gs pos="0">
                <a:srgbClr val="B87B00">
                  <a:tint val="66000"/>
                  <a:satMod val="160000"/>
                </a:srgbClr>
              </a:gs>
              <a:gs pos="50000">
                <a:srgbClr val="B87B00">
                  <a:tint val="44500"/>
                  <a:satMod val="160000"/>
                </a:srgbClr>
              </a:gs>
              <a:gs pos="100000">
                <a:srgbClr val="B87B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>
            <a:noFill/>
            <a:miter lim="800000"/>
            <a:headEnd/>
            <a:tailEnd/>
          </a:ln>
        </p:spPr>
        <p:txBody>
          <a:bodyPr wrap="none" lIns="102178" tIns="51088" rIns="102178" bIns="51088" anchor="ctr"/>
          <a:lstStyle/>
          <a:p>
            <a:pPr algn="l" defTabSz="1020763"/>
            <a:r>
              <a:rPr lang="pt-BR" sz="4300" b="1" dirty="0">
                <a:latin typeface="Arial" panose="020B0604020202020204" pitchFamily="34" charset="0"/>
                <a:cs typeface="Arial" panose="020B0604020202020204" pitchFamily="34" charset="0"/>
              </a:rPr>
              <a:t>MATERIAL E MÉTODOS</a:t>
            </a:r>
          </a:p>
        </p:txBody>
      </p:sp>
      <p:sp>
        <p:nvSpPr>
          <p:cNvPr id="51" name="CaixaDeTexto 37"/>
          <p:cNvSpPr txBox="1">
            <a:spLocks noChangeArrowheads="1"/>
          </p:cNvSpPr>
          <p:nvPr/>
        </p:nvSpPr>
        <p:spPr bwMode="auto">
          <a:xfrm>
            <a:off x="22819417" y="28106875"/>
            <a:ext cx="9963072" cy="4930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086" tIns="41043" rIns="82086" bIns="41043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9pPr>
          </a:lstStyle>
          <a:p>
            <a:pPr algn="just" eaLnBrk="1" hangingPunct="1"/>
            <a:r>
              <a:rPr lang="pt-BR" altLang="pt-BR" sz="3500" dirty="0">
                <a:latin typeface="Arial" panose="020B0604020202020204" pitchFamily="34" charset="0"/>
                <a:cs typeface="Arial" panose="020B0604020202020204" pitchFamily="34" charset="0"/>
              </a:rPr>
              <a:t>A ausência de valores extremos ou fora dos intervalos esperados sugere uma estabilidade hematológica, podendo refletir um ambiente saudável e estável para as aves estudadas. Ainda que, embora os resultados sugiram uma condição hematológica favorável, estudos longitudinais e uma análise mais abrangente são necessários para uma avaliação completa da saúde e adaptação dessas aves ao ambiente. </a:t>
            </a:r>
          </a:p>
        </p:txBody>
      </p:sp>
      <p:sp>
        <p:nvSpPr>
          <p:cNvPr id="53" name="Text Box 2131"/>
          <p:cNvSpPr txBox="1">
            <a:spLocks noChangeArrowheads="1"/>
          </p:cNvSpPr>
          <p:nvPr/>
        </p:nvSpPr>
        <p:spPr bwMode="auto">
          <a:xfrm>
            <a:off x="22761434" y="19386817"/>
            <a:ext cx="10079038" cy="76328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ahoma, verdana, arial" charset="0"/>
                <a:cs typeface="Times New Roman" panose="02020603050405020304" pitchFamily="18" charset="0"/>
              </a:defRPr>
            </a:lvl9pPr>
          </a:lstStyle>
          <a:p>
            <a:pPr algn="just" eaLnBrk="1" hangingPunct="1"/>
            <a:r>
              <a:rPr lang="pt-BR" altLang="pt-BR" sz="35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Os indivíduos apresentaram peso médio de 27,4±1,14 g, o tamanho médio do bico foi de 1,45±0,04, tarso foi 2,90±0,35 cm, asa direita 13,21±0,34 cm e da 8° primária de 7,31±0,14 cm. Não apresentando plumagem reprodutiva e apenas um animal apresentou muda ativa (Tabela 1). Além disso, a média de eritrócitos foi de 94.405 ± 27.453 células/0.05μL. A média de leucócitos agranulares foi de 9.613 ± 5.753 células/0.05μL. A contagem média de leucócitos granulares foi de 2.263 ± 734 células/0.05μL. O valor médio do total de células sanguíneas (eritrócitos e leucócitos) foi de 104.685±35.2124 células/0.05μL (Tabela 2).</a:t>
            </a:r>
          </a:p>
        </p:txBody>
      </p:sp>
      <p:sp>
        <p:nvSpPr>
          <p:cNvPr id="7" name="Text Box 3661">
            <a:extLst>
              <a:ext uri="{FF2B5EF4-FFF2-40B4-BE49-F238E27FC236}">
                <a16:creationId xmlns:a16="http://schemas.microsoft.com/office/drawing/2014/main" id="{0E269F34-AF91-4878-1295-1AECD1AC68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556513" y="36970005"/>
            <a:ext cx="7576713" cy="528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6762" tIns="48381" rIns="96762" bIns="48381">
            <a:spAutoFit/>
          </a:bodyPr>
          <a:lstStyle/>
          <a:p>
            <a:pPr defTabSz="655638">
              <a:spcBef>
                <a:spcPts val="0"/>
              </a:spcBef>
            </a:pPr>
            <a:r>
              <a:rPr lang="pt-BR" sz="2800" b="1" i="1" dirty="0">
                <a:latin typeface="Arial" panose="020B0604020202020204" pitchFamily="34" charset="0"/>
                <a:cs typeface="Arial" panose="020B0604020202020204" pitchFamily="34" charset="0"/>
              </a:rPr>
              <a:t>Organização:</a:t>
            </a:r>
          </a:p>
        </p:txBody>
      </p:sp>
      <p:pic>
        <p:nvPicPr>
          <p:cNvPr id="8" name="Imagem 7" descr="Logotipo&#10;&#10;Descrição gerada automaticamente">
            <a:extLst>
              <a:ext uri="{FF2B5EF4-FFF2-40B4-BE49-F238E27FC236}">
                <a16:creationId xmlns:a16="http://schemas.microsoft.com/office/drawing/2014/main" id="{95AA7F6E-D8DB-3DE0-D11B-3B940DFAF92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174" y="37783248"/>
            <a:ext cx="9467420" cy="2463722"/>
          </a:xfrm>
          <a:prstGeom prst="rect">
            <a:avLst/>
          </a:prstGeom>
        </p:spPr>
      </p:pic>
      <p:grpSp>
        <p:nvGrpSpPr>
          <p:cNvPr id="35" name="Agrupar 34">
            <a:extLst>
              <a:ext uri="{FF2B5EF4-FFF2-40B4-BE49-F238E27FC236}">
                <a16:creationId xmlns:a16="http://schemas.microsoft.com/office/drawing/2014/main" id="{4A596F50-64F0-486B-8F90-87DFB16887FC}"/>
              </a:ext>
            </a:extLst>
          </p:cNvPr>
          <p:cNvGrpSpPr/>
          <p:nvPr/>
        </p:nvGrpSpPr>
        <p:grpSpPr>
          <a:xfrm>
            <a:off x="11924313" y="12009008"/>
            <a:ext cx="9802887" cy="7851022"/>
            <a:chOff x="11924062" y="12208273"/>
            <a:chExt cx="9802887" cy="7851022"/>
          </a:xfrm>
        </p:grpSpPr>
        <p:pic>
          <p:nvPicPr>
            <p:cNvPr id="5" name="Imagem 4">
              <a:extLst>
                <a:ext uri="{FF2B5EF4-FFF2-40B4-BE49-F238E27FC236}">
                  <a16:creationId xmlns:a16="http://schemas.microsoft.com/office/drawing/2014/main" id="{09328644-0316-5ECF-8228-A6F856493A3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977412" y="12208273"/>
              <a:ext cx="8740082" cy="2410703"/>
            </a:xfrm>
            <a:prstGeom prst="rect">
              <a:avLst/>
            </a:prstGeom>
          </p:spPr>
        </p:pic>
        <p:pic>
          <p:nvPicPr>
            <p:cNvPr id="10" name="Imagem 9">
              <a:extLst>
                <a:ext uri="{FF2B5EF4-FFF2-40B4-BE49-F238E27FC236}">
                  <a16:creationId xmlns:a16="http://schemas.microsoft.com/office/drawing/2014/main" id="{B0E4C25F-4444-5594-D128-0726A09FD11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924512" y="12234654"/>
              <a:ext cx="830923" cy="2474381"/>
            </a:xfrm>
            <a:prstGeom prst="rect">
              <a:avLst/>
            </a:prstGeom>
          </p:spPr>
        </p:pic>
        <p:pic>
          <p:nvPicPr>
            <p:cNvPr id="12" name="Imagem 11">
              <a:extLst>
                <a:ext uri="{FF2B5EF4-FFF2-40B4-BE49-F238E27FC236}">
                  <a16:creationId xmlns:a16="http://schemas.microsoft.com/office/drawing/2014/main" id="{133688B0-33B5-288D-06F1-EBE0E0675CD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977412" y="14915004"/>
              <a:ext cx="8749537" cy="2413311"/>
            </a:xfrm>
            <a:prstGeom prst="rect">
              <a:avLst/>
            </a:prstGeom>
          </p:spPr>
        </p:pic>
        <p:pic>
          <p:nvPicPr>
            <p:cNvPr id="14" name="Imagem 13">
              <a:extLst>
                <a:ext uri="{FF2B5EF4-FFF2-40B4-BE49-F238E27FC236}">
                  <a16:creationId xmlns:a16="http://schemas.microsoft.com/office/drawing/2014/main" id="{18C3859B-73FF-78A7-E7B1-D8AA1BDFE48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924062" y="14664918"/>
              <a:ext cx="831822" cy="2711123"/>
            </a:xfrm>
            <a:prstGeom prst="rect">
              <a:avLst/>
            </a:prstGeom>
          </p:spPr>
        </p:pic>
        <p:pic>
          <p:nvPicPr>
            <p:cNvPr id="16" name="Imagem 15">
              <a:extLst>
                <a:ext uri="{FF2B5EF4-FFF2-40B4-BE49-F238E27FC236}">
                  <a16:creationId xmlns:a16="http://schemas.microsoft.com/office/drawing/2014/main" id="{8E059489-E9F2-2F8C-8F9E-EDBFDB20B77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924062" y="17348172"/>
              <a:ext cx="831822" cy="2711123"/>
            </a:xfrm>
            <a:prstGeom prst="rect">
              <a:avLst/>
            </a:prstGeom>
          </p:spPr>
        </p:pic>
        <p:pic>
          <p:nvPicPr>
            <p:cNvPr id="18" name="Imagem 17">
              <a:extLst>
                <a:ext uri="{FF2B5EF4-FFF2-40B4-BE49-F238E27FC236}">
                  <a16:creationId xmlns:a16="http://schemas.microsoft.com/office/drawing/2014/main" id="{DDB5A901-AC91-E9F9-84D0-B36387BDDF6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977412" y="17645927"/>
              <a:ext cx="8749536" cy="2413311"/>
            </a:xfrm>
            <a:prstGeom prst="rect">
              <a:avLst/>
            </a:prstGeom>
          </p:spPr>
        </p:pic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4B54997C-388D-4BA4-A9C2-8BE0438C79CB}"/>
                </a:ext>
              </a:extLst>
            </p:cNvPr>
            <p:cNvSpPr txBox="1"/>
            <p:nvPr/>
          </p:nvSpPr>
          <p:spPr>
            <a:xfrm>
              <a:off x="13079214" y="12764434"/>
              <a:ext cx="7049223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pt-BR" sz="3500" dirty="0">
                  <a:latin typeface="Arial" panose="020B0604020202020204" pitchFamily="34" charset="0"/>
                  <a:cs typeface="Arial" panose="020B0604020202020204" pitchFamily="34" charset="0"/>
                </a:rPr>
                <a:t>Coleta de cinco indivíduos de </a:t>
              </a:r>
              <a:r>
                <a:rPr lang="pt-BR" sz="3500" i="1" dirty="0">
                  <a:latin typeface="Arial" panose="020B0604020202020204" pitchFamily="34" charset="0"/>
                  <a:cs typeface="Arial" panose="020B0604020202020204" pitchFamily="34" charset="0"/>
                </a:rPr>
                <a:t>Charadrius collaris.</a:t>
              </a:r>
            </a:p>
          </p:txBody>
        </p: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B1C66E3C-5D78-4C0D-8583-62F96A5FE3F3}"/>
                </a:ext>
              </a:extLst>
            </p:cNvPr>
            <p:cNvSpPr txBox="1"/>
            <p:nvPr/>
          </p:nvSpPr>
          <p:spPr>
            <a:xfrm>
              <a:off x="13149018" y="15449343"/>
              <a:ext cx="6909616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pt-BR" sz="3500" dirty="0">
                  <a:latin typeface="Arial" panose="020B0604020202020204" pitchFamily="34" charset="0"/>
                  <a:cs typeface="Arial" panose="020B0604020202020204" pitchFamily="34" charset="0"/>
                </a:rPr>
                <a:t>Coleta de sangue e preparação das amostras obtidas.</a:t>
              </a:r>
            </a:p>
          </p:txBody>
        </p:sp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026B6336-A63E-490B-85C8-90D2F4F54CDD}"/>
                </a:ext>
              </a:extLst>
            </p:cNvPr>
            <p:cNvSpPr txBox="1"/>
            <p:nvPr/>
          </p:nvSpPr>
          <p:spPr>
            <a:xfrm>
              <a:off x="13143061" y="17946557"/>
              <a:ext cx="6429573" cy="1708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pt-BR" sz="3500" dirty="0">
                  <a:latin typeface="Arial" panose="020B0604020202020204" pitchFamily="34" charset="0"/>
                  <a:cs typeface="Arial" panose="020B0604020202020204" pitchFamily="34" charset="0"/>
                </a:rPr>
                <a:t>Amostras processadas no citômetro de fluxo CytoFlex (Beckman Coulter, Inc.).</a:t>
              </a:r>
            </a:p>
          </p:txBody>
        </p:sp>
      </p:grpSp>
      <p:pic>
        <p:nvPicPr>
          <p:cNvPr id="17" name="Imagem 16" descr="Forma&#10;&#10;Descrição gerada automaticamente com confiança baixa">
            <a:extLst>
              <a:ext uri="{FF2B5EF4-FFF2-40B4-BE49-F238E27FC236}">
                <a16:creationId xmlns:a16="http://schemas.microsoft.com/office/drawing/2014/main" id="{78B0F4F7-08CE-4285-8D7B-3218BC866551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41541" y="15235598"/>
            <a:ext cx="1594757" cy="1594757"/>
          </a:xfrm>
          <a:prstGeom prst="rect">
            <a:avLst/>
          </a:prstGeom>
        </p:spPr>
      </p:pic>
      <p:pic>
        <p:nvPicPr>
          <p:cNvPr id="20" name="Imagem 19" descr="Forma&#10;&#10;Descrição gerada automaticamente com confiança baixa">
            <a:extLst>
              <a:ext uri="{FF2B5EF4-FFF2-40B4-BE49-F238E27FC236}">
                <a16:creationId xmlns:a16="http://schemas.microsoft.com/office/drawing/2014/main" id="{7E09BB5E-F797-4D3E-A910-D083D17D4132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99259" y="12291644"/>
            <a:ext cx="1976181" cy="1976181"/>
          </a:xfrm>
          <a:prstGeom prst="rect">
            <a:avLst/>
          </a:prstGeom>
        </p:spPr>
      </p:pic>
      <p:pic>
        <p:nvPicPr>
          <p:cNvPr id="22" name="Imagem 21" descr="Forma&#10;&#10;Descrição gerada automaticamente com confiança baixa">
            <a:extLst>
              <a:ext uri="{FF2B5EF4-FFF2-40B4-BE49-F238E27FC236}">
                <a16:creationId xmlns:a16="http://schemas.microsoft.com/office/drawing/2014/main" id="{149F123F-177C-4E81-9C1A-85A59DF97F6B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05975" y="17723579"/>
            <a:ext cx="1605566" cy="1605566"/>
          </a:xfrm>
          <a:prstGeom prst="rect">
            <a:avLst/>
          </a:prstGeom>
        </p:spPr>
      </p:pic>
      <p:pic>
        <p:nvPicPr>
          <p:cNvPr id="27" name="Imagem 26">
            <a:extLst>
              <a:ext uri="{FF2B5EF4-FFF2-40B4-BE49-F238E27FC236}">
                <a16:creationId xmlns:a16="http://schemas.microsoft.com/office/drawing/2014/main" id="{25243068-EE03-4E7B-916B-99D2D2869E83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76" b="3244"/>
          <a:stretch/>
        </p:blipFill>
        <p:spPr>
          <a:xfrm>
            <a:off x="1314528" y="26091944"/>
            <a:ext cx="9450767" cy="6724977"/>
          </a:xfrm>
          <a:prstGeom prst="rect">
            <a:avLst/>
          </a:prstGeom>
        </p:spPr>
      </p:pic>
      <p:sp>
        <p:nvSpPr>
          <p:cNvPr id="46" name="Text Box 3930">
            <a:extLst>
              <a:ext uri="{FF2B5EF4-FFF2-40B4-BE49-F238E27FC236}">
                <a16:creationId xmlns:a16="http://schemas.microsoft.com/office/drawing/2014/main" id="{751D611F-B000-47F9-B2C3-21FF6C96C9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0129" y="32951872"/>
            <a:ext cx="9963072" cy="5439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6762" tIns="48381" rIns="96762" bIns="48381">
            <a:spAutoFit/>
          </a:bodyPr>
          <a:lstStyle/>
          <a:p>
            <a:pPr algn="just" defTabSz="968375">
              <a:spcBef>
                <a:spcPct val="50000"/>
              </a:spcBef>
            </a:pPr>
            <a:r>
              <a:rPr lang="pt-BR" sz="2900" b="1" dirty="0">
                <a:latin typeface="Arial" panose="020B0604020202020204" pitchFamily="34" charset="0"/>
                <a:cs typeface="Arial" panose="020B0604020202020204" pitchFamily="34" charset="0"/>
              </a:rPr>
              <a:t>Figura 1 – </a:t>
            </a:r>
            <a:r>
              <a:rPr lang="pt-PT" sz="29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Batuíra de Coleira (</a:t>
            </a:r>
            <a:r>
              <a:rPr lang="pt-PT" sz="2900" b="1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Charadrius collaris</a:t>
            </a:r>
            <a:r>
              <a:rPr lang="pt-PT" sz="29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  <a:endParaRPr lang="pt-BR" sz="2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1" name="Imagem 30">
            <a:extLst>
              <a:ext uri="{FF2B5EF4-FFF2-40B4-BE49-F238E27FC236}">
                <a16:creationId xmlns:a16="http://schemas.microsoft.com/office/drawing/2014/main" id="{AF324842-914B-4535-A06A-9615FBF4EF7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92844" y="11580381"/>
            <a:ext cx="10041101" cy="3625062"/>
          </a:xfrm>
          <a:prstGeom prst="rect">
            <a:avLst/>
          </a:prstGeom>
        </p:spPr>
      </p:pic>
      <p:sp>
        <p:nvSpPr>
          <p:cNvPr id="55" name="Text Box 3930">
            <a:extLst>
              <a:ext uri="{FF2B5EF4-FFF2-40B4-BE49-F238E27FC236}">
                <a16:creationId xmlns:a16="http://schemas.microsoft.com/office/drawing/2014/main" id="{47EBAE7F-A2A5-4967-BE78-2AB6D14029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01448" y="18485601"/>
            <a:ext cx="9963072" cy="9902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6762" tIns="48381" rIns="96762" bIns="48381">
            <a:spAutoFit/>
          </a:bodyPr>
          <a:lstStyle/>
          <a:p>
            <a:pPr algn="just" defTabSz="968375">
              <a:spcBef>
                <a:spcPct val="50000"/>
              </a:spcBef>
            </a:pPr>
            <a:r>
              <a:rPr lang="pt-BR" sz="2900" b="1" dirty="0">
                <a:latin typeface="Arial" panose="020B0604020202020204" pitchFamily="34" charset="0"/>
                <a:cs typeface="Arial" panose="020B0604020202020204" pitchFamily="34" charset="0"/>
              </a:rPr>
              <a:t>Tabela 2 – </a:t>
            </a:r>
            <a:r>
              <a:rPr lang="pt-BR" sz="29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Resumo da contagem das células sanguíneas</a:t>
            </a:r>
            <a:r>
              <a:rPr lang="pt-BR" sz="2900" b="1" i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r>
              <a:rPr lang="pt-BR" sz="29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59" name="Text Box 3930">
            <a:extLst>
              <a:ext uri="{FF2B5EF4-FFF2-40B4-BE49-F238E27FC236}">
                <a16:creationId xmlns:a16="http://schemas.microsoft.com/office/drawing/2014/main" id="{5AD54441-0C9C-4AA8-A35D-56D7CFB094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49473" y="29087220"/>
            <a:ext cx="9963072" cy="32216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6762" tIns="48381" rIns="96762" bIns="48381">
            <a:spAutoFit/>
          </a:bodyPr>
          <a:lstStyle/>
          <a:p>
            <a:pPr algn="just" defTabSz="968375">
              <a:spcBef>
                <a:spcPct val="50000"/>
              </a:spcBef>
            </a:pPr>
            <a:r>
              <a:rPr lang="pt-BR" sz="2900" b="1" dirty="0">
                <a:latin typeface="Arial" panose="020B0604020202020204" pitchFamily="34" charset="0"/>
                <a:cs typeface="Arial" panose="020B0604020202020204" pitchFamily="34" charset="0"/>
              </a:rPr>
              <a:t>Figura 2 – Análise por citometria de fluxo por meio do software CytExpert versão 2.4 (Beckman Coulter, Inc.). mostrando a distribuição de diferentes populações celulares em uma amostra de sangue de Charadrius collaris. FSC (Forward Scatter Area) no eixo X e SSC (Side Scatter Area) no eixo Y, referente a tamanho e complexidade, respectivamente</a:t>
            </a:r>
            <a:r>
              <a:rPr lang="pt-BR" sz="29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54" name="Text Box 3930">
            <a:extLst>
              <a:ext uri="{FF2B5EF4-FFF2-40B4-BE49-F238E27FC236}">
                <a16:creationId xmlns:a16="http://schemas.microsoft.com/office/drawing/2014/main" id="{0531893F-6C73-40DA-9A57-83BF4DABB7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01448" y="15042718"/>
            <a:ext cx="9963072" cy="9902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6762" tIns="48381" rIns="96762" bIns="48381">
            <a:spAutoFit/>
          </a:bodyPr>
          <a:lstStyle/>
          <a:p>
            <a:pPr algn="just" defTabSz="968375">
              <a:spcBef>
                <a:spcPct val="50000"/>
              </a:spcBef>
            </a:pPr>
            <a:r>
              <a:rPr lang="pt-BR" sz="2900" b="1" dirty="0">
                <a:latin typeface="Arial" panose="020B0604020202020204" pitchFamily="34" charset="0"/>
                <a:cs typeface="Arial" panose="020B0604020202020204" pitchFamily="34" charset="0"/>
              </a:rPr>
              <a:t>Tabela 1 – </a:t>
            </a:r>
            <a:r>
              <a:rPr lang="pt-BR" sz="29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Dados morfométricos e informações sobre muda e plumagem.</a:t>
            </a:r>
            <a:endParaRPr lang="pt-BR" sz="2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3" name="Imagem 42" descr="Uma imagem contendo Diagrama&#10;&#10;Descrição gerada automaticamente">
            <a:extLst>
              <a:ext uri="{FF2B5EF4-FFF2-40B4-BE49-F238E27FC236}">
                <a16:creationId xmlns:a16="http://schemas.microsoft.com/office/drawing/2014/main" id="{A8D9B06F-EBD7-40F3-8952-7269E52C5044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85960" y="180940"/>
            <a:ext cx="4776064" cy="4776064"/>
          </a:xfrm>
          <a:prstGeom prst="rect">
            <a:avLst/>
          </a:prstGeom>
        </p:spPr>
      </p:pic>
      <p:pic>
        <p:nvPicPr>
          <p:cNvPr id="58" name="Imagem 57" descr="Ícone&#10;&#10;Descrição gerada automaticamente">
            <a:extLst>
              <a:ext uri="{FF2B5EF4-FFF2-40B4-BE49-F238E27FC236}">
                <a16:creationId xmlns:a16="http://schemas.microsoft.com/office/drawing/2014/main" id="{DA91FBE1-B189-4FF9-8297-BC5D3B38D0E6}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49272" y="37107893"/>
            <a:ext cx="3391200" cy="3933858"/>
          </a:xfrm>
          <a:prstGeom prst="rect">
            <a:avLst/>
          </a:prstGeom>
        </p:spPr>
      </p:pic>
      <p:pic>
        <p:nvPicPr>
          <p:cNvPr id="61" name="Imagem 60" descr="Uma imagem contendo Ícone&#10;&#10;Descrição gerada automaticamente">
            <a:extLst>
              <a:ext uri="{FF2B5EF4-FFF2-40B4-BE49-F238E27FC236}">
                <a16:creationId xmlns:a16="http://schemas.microsoft.com/office/drawing/2014/main" id="{364B9114-E556-4F98-9EC9-4261D2EDD3EB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58072" y="37113968"/>
            <a:ext cx="3391200" cy="3927783"/>
          </a:xfrm>
          <a:prstGeom prst="rect">
            <a:avLst/>
          </a:prstGeom>
        </p:spPr>
      </p:pic>
      <p:pic>
        <p:nvPicPr>
          <p:cNvPr id="21" name="Imagem 20" descr="Texto&#10;&#10;Descrição gerada automaticamente">
            <a:extLst>
              <a:ext uri="{FF2B5EF4-FFF2-40B4-BE49-F238E27FC236}">
                <a16:creationId xmlns:a16="http://schemas.microsoft.com/office/drawing/2014/main" id="{3086F501-663F-4FB1-A50D-FF2712454650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61434" y="16032976"/>
            <a:ext cx="9807907" cy="2351210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D3B8AFB6-54B5-4C3C-8871-E23FA822FCAA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0224" y="20511077"/>
            <a:ext cx="9386975" cy="7944806"/>
          </a:xfrm>
          <a:prstGeom prst="rect">
            <a:avLst/>
          </a:prstGeom>
        </p:spPr>
      </p:pic>
      <p:pic>
        <p:nvPicPr>
          <p:cNvPr id="6" name="Imagem 5" descr="Código QR&#10;&#10;Descrição gerada automaticamente">
            <a:extLst>
              <a:ext uri="{FF2B5EF4-FFF2-40B4-BE49-F238E27FC236}">
                <a16:creationId xmlns:a16="http://schemas.microsoft.com/office/drawing/2014/main" id="{C6BD664E-BCC9-49AF-BF42-E4CFA5C7E07A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83392" y="34163883"/>
            <a:ext cx="2764976" cy="2764976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Estrutura padrão">
  <a:themeElements>
    <a:clrScheme name="Estrutura padrão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trutura padrão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FFFF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  <a:scene3d>
          <a:camera prst="legacyPerspectiveFront">
            <a:rot lat="19799999" lon="19439998" rev="0"/>
          </a:camera>
          <a:lightRig rig="legacyNormal2" dir="t"/>
        </a:scene3d>
        <a:sp3d extrusionH="354000" prstMaterial="legacyMatte">
          <a:bevelT w="13500" h="13500" prst="angle"/>
          <a:bevelB w="13500" h="13500" prst="angle"/>
          <a:extrusionClr>
            <a:srgbClr val="939676"/>
          </a:extrusionClr>
        </a:sp3d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61912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2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, verdana, arial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FFFF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  <a:scene3d>
          <a:camera prst="legacyPerspectiveFront">
            <a:rot lat="19799999" lon="19439998" rev="0"/>
          </a:camera>
          <a:lightRig rig="legacyNormal2" dir="t"/>
        </a:scene3d>
        <a:sp3d extrusionH="354000" prstMaterial="legacyMatte">
          <a:bevelT w="13500" h="13500" prst="angle"/>
          <a:bevelB w="13500" h="13500" prst="angle"/>
          <a:extrusionClr>
            <a:srgbClr val="939676"/>
          </a:extrusionClr>
        </a:sp3d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61912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2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, verdana, arial" charset="0"/>
            <a:cs typeface="Times New Roman" pitchFamily="18" charset="0"/>
          </a:defRPr>
        </a:defPPr>
      </a:lstStyle>
    </a:lnDef>
  </a:objectDefaults>
  <a:extraClrSchemeLst>
    <a:extraClrScheme>
      <a:clrScheme name="Estrutura padrão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strutura padrão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339966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ADCAB8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60735</TotalTime>
  <Words>576</Words>
  <Application>Microsoft Office PowerPoint</Application>
  <PresentationFormat>Personalizar</PresentationFormat>
  <Paragraphs>27</Paragraphs>
  <Slides>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Calibri</vt:lpstr>
      <vt:lpstr>tahoma, verdana, arial</vt:lpstr>
      <vt:lpstr>Times New Roman</vt:lpstr>
      <vt:lpstr>Estrutura padrão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>SILUBESA 2004</dc:subject>
  <dc:creator>Jussara Severo</dc:creator>
  <cp:lastModifiedBy>gabriellalopes3668@gmail.com</cp:lastModifiedBy>
  <cp:revision>480</cp:revision>
  <cp:lastPrinted>2024-06-05T18:48:43Z</cp:lastPrinted>
  <dcterms:created xsi:type="dcterms:W3CDTF">2003-06-01T18:10:39Z</dcterms:created>
  <dcterms:modified xsi:type="dcterms:W3CDTF">2024-10-14T15:44:17Z</dcterms:modified>
</cp:coreProperties>
</file>