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BA8B7-AD38-1148-82AE-49A35A4F78E6}" type="datetimeFigureOut">
              <a:rPr lang="en-US" smtClean="0"/>
              <a:t>1/9/15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71BA7-982C-5744-B28F-8EF9F646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6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3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6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53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47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6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1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8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84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6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1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07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76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12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10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34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49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1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the most correct answer
https://www.polleverywhere.com/multiple_choice_polls/PofBeJJBRESzNHM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7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4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03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2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1/9/15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1/9/15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1/9/15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png"/><Relationship Id="rId5" Type="http://schemas.openxmlformats.org/officeDocument/2006/relationships/hyperlink" Target="http://www.polleverywhere.com/app" TargetMode="External"/><Relationship Id="rId6" Type="http://schemas.openxmlformats.org/officeDocument/2006/relationships/hyperlink" Target="http://www.polleverywhere.com/app/help" TargetMode="External"/><Relationship Id="rId7" Type="http://schemas.openxmlformats.org/officeDocument/2006/relationships/hyperlink" Target="https://www.polleverywhere.com/multiple_choice_polls/PofBeJJBRESzNHM?preview=true" TargetMode="External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CSE10101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big honking slide deck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4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1/27: St. Angela </a:t>
            </a:r>
            <a:r>
              <a:rPr lang="en-US" dirty="0" err="1" smtClean="0"/>
              <a:t>Merici</a:t>
            </a:r>
            <a:r>
              <a:rPr lang="en-US" dirty="0" smtClean="0"/>
              <a:t>, founder of Company of St. Ursula (first women’s teaching order)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1/29: (no feast)</a:t>
            </a:r>
            <a:br>
              <a:rPr lang="en-US" dirty="0" smtClean="0"/>
            </a:br>
            <a:r>
              <a:rPr lang="en-US" dirty="0" smtClean="0"/>
              <a:t>SG, Bro. Juniper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8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2/3: St. </a:t>
            </a:r>
            <a:r>
              <a:rPr lang="en-US" dirty="0" err="1" smtClean="0"/>
              <a:t>Blase</a:t>
            </a:r>
            <a:r>
              <a:rPr lang="en-US" dirty="0" smtClean="0"/>
              <a:t>, </a:t>
            </a:r>
            <a:r>
              <a:rPr lang="en-US" dirty="0" err="1" smtClean="0"/>
              <a:t>patrom</a:t>
            </a:r>
            <a:r>
              <a:rPr lang="en-US" dirty="0" smtClean="0"/>
              <a:t> saint of those with throat ailments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3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2/5: St. Agatha, patron saint of foundry workers and Alpine guides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2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2/10: St. </a:t>
            </a:r>
            <a:r>
              <a:rPr lang="en-US" dirty="0" err="1" smtClean="0"/>
              <a:t>Scholastica</a:t>
            </a:r>
            <a:r>
              <a:rPr lang="en-US" dirty="0" smtClean="0"/>
              <a:t>, patron saint of nuns, and twin sister of St. </a:t>
            </a:r>
            <a:r>
              <a:rPr lang="en-US" dirty="0"/>
              <a:t>B</a:t>
            </a:r>
            <a:r>
              <a:rPr lang="en-US" dirty="0" smtClean="0"/>
              <a:t>enedict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2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2/12: (no feast)</a:t>
            </a:r>
            <a:br>
              <a:rPr lang="en-US" dirty="0" smtClean="0"/>
            </a:br>
            <a:r>
              <a:rPr lang="en-US" dirty="0" smtClean="0"/>
              <a:t>St. </a:t>
            </a:r>
            <a:r>
              <a:rPr lang="en-US" dirty="0" err="1" smtClean="0"/>
              <a:t>Apollonia</a:t>
            </a:r>
            <a:r>
              <a:rPr lang="en-US" dirty="0" smtClean="0"/>
              <a:t>, patron saint of dentists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8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2/17: Blessed Luke </a:t>
            </a:r>
            <a:r>
              <a:rPr lang="en-US" dirty="0" err="1" smtClean="0"/>
              <a:t>Belludi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9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2/19: St. Conrad of Piacenza, hermit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6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2/24: no feast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2/26</a:t>
            </a:r>
            <a:r>
              <a:rPr lang="en-US" dirty="0"/>
              <a:t>: St. Porphyry of </a:t>
            </a:r>
            <a:r>
              <a:rPr lang="en-US" dirty="0" smtClean="0"/>
              <a:t>Gaza, ascetic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1/13: Feast day of St. Hilary, patron against snake bites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5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3/3: St. Catherine Drexel (founder of Xavier Univ. in New Orleans)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9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3/5: St. John Joseph of the Cross (noted ascetic)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8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3/17: DUH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319" r="-585"/>
          <a:stretch/>
        </p:blipFill>
        <p:spPr>
          <a:xfrm>
            <a:off x="0" y="-49615"/>
            <a:ext cx="7339478" cy="6934515"/>
          </a:xfrm>
        </p:spPr>
      </p:pic>
      <p:sp>
        <p:nvSpPr>
          <p:cNvPr id="7" name="Rectangle 6"/>
          <p:cNvSpPr/>
          <p:nvPr/>
        </p:nvSpPr>
        <p:spPr>
          <a:xfrm>
            <a:off x="5625088" y="6488668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shamrocktechnologies.net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8243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3/19: St. Joseph, husband of Mary and patron of Belgium, fathers, Happy Death, and Peru (among others)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3/24: St. Catherine of Genoa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85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3/26: </a:t>
            </a:r>
            <a:r>
              <a:rPr lang="en-US" dirty="0" smtClean="0"/>
              <a:t>(no feast)</a:t>
            </a:r>
            <a:br>
              <a:rPr lang="en-US" dirty="0" smtClean="0"/>
            </a:br>
            <a:r>
              <a:rPr lang="en-US" dirty="0" smtClean="0"/>
              <a:t>Blessed </a:t>
            </a:r>
            <a:r>
              <a:rPr lang="en-US" dirty="0" err="1"/>
              <a:t>Didacus</a:t>
            </a:r>
            <a:r>
              <a:rPr lang="en-US" dirty="0"/>
              <a:t> Joseph of </a:t>
            </a:r>
            <a:r>
              <a:rPr lang="en-US" dirty="0" smtClean="0"/>
              <a:t>Cadiz, preacher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88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3/31: St. Stephen of Mar Saba, hermit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0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4/2: St. Francis of Paola, patron of sailors and founder of  Hermits of St. Francis of Assisi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9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4/7: St. John Baptist de la Salle, patron saint of teachers, founder of Christian Brothers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back!</a:t>
            </a:r>
          </a:p>
          <a:p>
            <a:r>
              <a:rPr lang="en-US" dirty="0" smtClean="0"/>
              <a:t>Syllabus!</a:t>
            </a:r>
          </a:p>
          <a:p>
            <a:r>
              <a:rPr lang="en-US" dirty="0" smtClean="0"/>
              <a:t>Laptops!</a:t>
            </a:r>
          </a:p>
          <a:p>
            <a:r>
              <a:rPr lang="en-US" dirty="0" err="1" smtClean="0"/>
              <a:t>Screencasty</a:t>
            </a:r>
            <a:r>
              <a:rPr lang="en-US" dirty="0" smtClean="0"/>
              <a:t> gadget!</a:t>
            </a:r>
          </a:p>
          <a:p>
            <a:r>
              <a:rPr lang="en-US" dirty="0" smtClean="0"/>
              <a:t>Python Notebooks!</a:t>
            </a:r>
          </a:p>
          <a:p>
            <a:endParaRPr lang="en-US" dirty="0"/>
          </a:p>
          <a:p>
            <a:r>
              <a:rPr lang="en-US" dirty="0" smtClean="0"/>
              <a:t>And… </a:t>
            </a:r>
            <a:r>
              <a:rPr lang="en-US" dirty="0" err="1" smtClean="0"/>
              <a:t>PollEverywhere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1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4/9: St. </a:t>
            </a:r>
            <a:r>
              <a:rPr lang="en-US" dirty="0" err="1" smtClean="0"/>
              <a:t>Casilda</a:t>
            </a:r>
            <a:r>
              <a:rPr lang="en-US" dirty="0" smtClean="0"/>
              <a:t>, convert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76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4/14: Blessed Peter Gonzalez (another patron of sailors)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2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4/16: St. Bernadette </a:t>
            </a:r>
            <a:r>
              <a:rPr lang="en-US" dirty="0" err="1" smtClean="0"/>
              <a:t>Soubiros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4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4/21: St. Anselm, father of Scholasticism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9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2/23: St. George, martyr and patron of England, etc.)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78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4/28: St. </a:t>
            </a:r>
            <a:r>
              <a:rPr lang="en-US" dirty="0"/>
              <a:t>P</a:t>
            </a:r>
            <a:r>
              <a:rPr lang="en-US" dirty="0" smtClean="0"/>
              <a:t>eter Chanel, martyr and patron of Oceania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4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4" y="274638"/>
            <a:ext cx="8411633" cy="6308725"/>
          </a:xfrm>
          <a:prstGeom prst="rect">
            <a:avLst/>
          </a:prstGeom>
        </p:spPr>
      </p:pic>
      <p:sp>
        <p:nvSpPr>
          <p:cNvPr id="3" name="Rectangle 2">
            <a:hlinkClick r:id="rId5"/>
          </p:cNvPr>
          <p:cNvSpPr/>
          <p:nvPr/>
        </p:nvSpPr>
        <p:spPr>
          <a:xfrm>
            <a:off x="1863656" y="2266525"/>
            <a:ext cx="2333023" cy="20548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6"/>
          </p:cNvPr>
          <p:cNvSpPr/>
          <p:nvPr/>
        </p:nvSpPr>
        <p:spPr>
          <a:xfrm>
            <a:off x="4973258" y="4597460"/>
            <a:ext cx="2191469" cy="3704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hlinkClick r:id="rId7" action="ppaction://hlinkfile"/>
          </p:cNvPr>
          <p:cNvSpPr/>
          <p:nvPr/>
        </p:nvSpPr>
        <p:spPr>
          <a:xfrm>
            <a:off x="2912827" y="5194487"/>
            <a:ext cx="3313169" cy="3704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7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smallish demo of</a:t>
            </a:r>
          </a:p>
          <a:p>
            <a:pPr lvl="1"/>
            <a:r>
              <a:rPr lang="en-US" dirty="0" err="1" smtClean="0"/>
              <a:t>IPython</a:t>
            </a:r>
            <a:r>
              <a:rPr lang="en-US" dirty="0" smtClean="0"/>
              <a:t> notebook features and annoyances</a:t>
            </a:r>
          </a:p>
          <a:p>
            <a:pPr lvl="2"/>
            <a:r>
              <a:rPr lang="en-US" dirty="0" smtClean="0"/>
              <a:t>Renaming notebooks and naming directories</a:t>
            </a:r>
          </a:p>
          <a:p>
            <a:pPr lvl="1"/>
            <a:r>
              <a:rPr lang="en-US" dirty="0" smtClean="0"/>
              <a:t>Python features and exploratory use for a data-presentation task.</a:t>
            </a:r>
          </a:p>
          <a:p>
            <a:r>
              <a:rPr lang="en-US" dirty="0" smtClean="0"/>
              <a:t>Q&amp;A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short demo</a:t>
            </a:r>
          </a:p>
          <a:p>
            <a:r>
              <a:rPr lang="en-US" dirty="0" smtClean="0"/>
              <a:t>Data types and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6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1/15: St. Paul the Hermit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0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1/20: Feast of St. Fabian, Pope and martyr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4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1/22: St. Vincent, martyr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161</TotalTime>
  <Words>481</Words>
  <Application>Microsoft Macintosh PowerPoint</Application>
  <PresentationFormat>On-screen Show (4:3)</PresentationFormat>
  <Paragraphs>74</Paragraphs>
  <Slides>35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Technic</vt:lpstr>
      <vt:lpstr>CSE10101 </vt:lpstr>
      <vt:lpstr>1/13: Feast day of St. Hilary, patron against snake bites</vt:lpstr>
      <vt:lpstr>1/13</vt:lpstr>
      <vt:lpstr>PowerPoint Presentation</vt:lpstr>
      <vt:lpstr>Topic</vt:lpstr>
      <vt:lpstr>Next Time</vt:lpstr>
      <vt:lpstr>1/15: St. Paul the Hermit</vt:lpstr>
      <vt:lpstr>1/20: Feast of St. Fabian, Pope and martyr</vt:lpstr>
      <vt:lpstr>1/22: St. Vincent, martyr</vt:lpstr>
      <vt:lpstr>1/27: St. Angela Merici, founder of Company of St. Ursula (first women’s teaching order)</vt:lpstr>
      <vt:lpstr>1/29: (no feast) SG, Bro. Juniper</vt:lpstr>
      <vt:lpstr>2/3: St. Blase, patrom saint of those with throat ailments</vt:lpstr>
      <vt:lpstr>2/5: St. Agatha, patron saint of foundry workers and Alpine guides</vt:lpstr>
      <vt:lpstr>2/10: St. Scholastica, patron saint of nuns, and twin sister of St. Benedict</vt:lpstr>
      <vt:lpstr>2/12: (no feast) St. Apollonia, patron saint of dentists</vt:lpstr>
      <vt:lpstr>2/17: Blessed Luke Belludi</vt:lpstr>
      <vt:lpstr>2/19: St. Conrad of Piacenza, hermit</vt:lpstr>
      <vt:lpstr>2/24: no feast</vt:lpstr>
      <vt:lpstr>2/26: St. Porphyry of Gaza, ascetic</vt:lpstr>
      <vt:lpstr>3/3: St. Catherine Drexel (founder of Xavier Univ. in New Orleans)</vt:lpstr>
      <vt:lpstr>3/5: St. John Joseph of the Cross (noted ascetic)</vt:lpstr>
      <vt:lpstr>3/17: DUH</vt:lpstr>
      <vt:lpstr>PowerPoint Presentation</vt:lpstr>
      <vt:lpstr>3/19: St. Joseph, husband of Mary and patron of Belgium, fathers, Happy Death, and Peru (among others)</vt:lpstr>
      <vt:lpstr>3/24: St. Catherine of Genoa</vt:lpstr>
      <vt:lpstr>3/26: (no feast) Blessed Didacus Joseph of Cadiz, preacher</vt:lpstr>
      <vt:lpstr>3/31: St. Stephen of Mar Saba, hermit</vt:lpstr>
      <vt:lpstr>4/2: St. Francis of Paola, patron of sailors and founder of  Hermits of St. Francis of Assisi</vt:lpstr>
      <vt:lpstr>4/7: St. John Baptist de la Salle, patron saint of teachers, founder of Christian Brothers</vt:lpstr>
      <vt:lpstr>4/9: St. Casilda, convert</vt:lpstr>
      <vt:lpstr>4/14: Blessed Peter Gonzalez (another patron of sailors)</vt:lpstr>
      <vt:lpstr>4/16: St. Bernadette Soubiros</vt:lpstr>
      <vt:lpstr>4/21: St. Anselm, father of Scholasticism</vt:lpstr>
      <vt:lpstr>2/23: St. George, martyr and patron of England, etc.)</vt:lpstr>
      <vt:lpstr>4/28: St. Peter Chanel, martyr and patron of Oceania</vt:lpstr>
    </vt:vector>
  </TitlesOfParts>
  <Company>University of 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CSE10101 </dc:title>
  <dc:creator>Patrick Flynn</dc:creator>
  <cp:lastModifiedBy>Patrick Flynn</cp:lastModifiedBy>
  <cp:revision>12</cp:revision>
  <dcterms:created xsi:type="dcterms:W3CDTF">2015-01-09T17:44:43Z</dcterms:created>
  <dcterms:modified xsi:type="dcterms:W3CDTF">2015-01-09T20:26:15Z</dcterms:modified>
</cp:coreProperties>
</file>