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AE9E-AEBD-FE5B-6C8F-D54A0017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CH" sz="4800" dirty="0"/>
              <a:t>Projekt M320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3E908-DBE4-CB2E-4D01-2C3447714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1DF1B"/>
                </a:solidFill>
              </a:rPr>
              <a:t>3.11.23</a:t>
            </a:r>
          </a:p>
        </p:txBody>
      </p:sp>
      <p:pic>
        <p:nvPicPr>
          <p:cNvPr id="1026" name="Picture 2" descr="1977: Zork By Aaron Reed 50 Years Of Text Games, 59% OFF">
            <a:extLst>
              <a:ext uri="{FF2B5EF4-FFF2-40B4-BE49-F238E27FC236}">
                <a16:creationId xmlns:a16="http://schemas.microsoft.com/office/drawing/2014/main" id="{11D53192-0AC7-A611-06D8-E5A6D83D5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9" r="-1" b="31538"/>
          <a:stretch/>
        </p:blipFill>
        <p:spPr bwMode="auto">
          <a:xfrm>
            <a:off x="3210972" y="643463"/>
            <a:ext cx="5776843" cy="32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194-B054-3DB6-0102-ACC542D8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315" y="1822862"/>
            <a:ext cx="5441285" cy="967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Inhalt</a:t>
            </a:r>
            <a:r>
              <a:rPr lang="en-US" sz="5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C5F1-B8BD-973B-D5E2-948B43A3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0698" y="2973736"/>
            <a:ext cx="5441286" cy="16753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Was </a:t>
            </a:r>
            <a:r>
              <a:rPr lang="en-US" sz="1400" dirty="0" err="1"/>
              <a:t>ist</a:t>
            </a:r>
            <a:r>
              <a:rPr lang="en-US" sz="1400" dirty="0"/>
              <a:t> Zork?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Entstehung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err="1"/>
              <a:t>Unsere</a:t>
            </a:r>
            <a:r>
              <a:rPr lang="en-US" sz="1400" dirty="0"/>
              <a:t> </a:t>
            </a:r>
            <a:r>
              <a:rPr lang="en-US" sz="1400" dirty="0" err="1"/>
              <a:t>Umsetzung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Live Demo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Dokumentation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err="1"/>
              <a:t>Fragen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C6321DE5-4328-70E8-6D93-EDAEDB42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B4A-81CE-33AF-6DC7-9FB8C137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431" y="696875"/>
            <a:ext cx="3304330" cy="14787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Was </a:t>
            </a:r>
            <a:r>
              <a:rPr lang="en-US" sz="4000" dirty="0" err="1"/>
              <a:t>ist</a:t>
            </a:r>
            <a:r>
              <a:rPr lang="en-US" sz="4000" dirty="0"/>
              <a:t> Zork?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17F62F5-39C0-4E25-A65C-AA8A83A6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47" y="776759"/>
            <a:ext cx="2452658" cy="1616485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ork 1 Review: A Fully Realized Fantasy">
            <a:extLst>
              <a:ext uri="{FF2B5EF4-FFF2-40B4-BE49-F238E27FC236}">
                <a16:creationId xmlns:a16="http://schemas.microsoft.com/office/drawing/2014/main" id="{8B7F18B5-1F32-4D0C-044B-43A211362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595" y="940349"/>
            <a:ext cx="132576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54A5F27-5BCC-4877-84E6-68FA8726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47" y="2664373"/>
            <a:ext cx="2452658" cy="1616485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Zork 2 - The Wizard of Frobozz gameplay (PC Game, 1983) - YouTube">
            <a:extLst>
              <a:ext uri="{FF2B5EF4-FFF2-40B4-BE49-F238E27FC236}">
                <a16:creationId xmlns:a16="http://schemas.microsoft.com/office/drawing/2014/main" id="{EE6E96D5-8194-DBF2-2708-E50C6CD7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772" y="2875969"/>
            <a:ext cx="2121408" cy="11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DCA8B5A-4E56-4996-92AD-275D2672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47" y="4551986"/>
            <a:ext cx="2452658" cy="1616485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Zork 3 - The Dungeon Master gameplay (PC Game, 1984) - YouTube">
            <a:extLst>
              <a:ext uri="{FF2B5EF4-FFF2-40B4-BE49-F238E27FC236}">
                <a16:creationId xmlns:a16="http://schemas.microsoft.com/office/drawing/2014/main" id="{9CEA99C1-522D-0C45-06E2-EA827C31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772" y="4763582"/>
            <a:ext cx="2121408" cy="11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Zork II: The Wizard of Frobozz | Play game online!">
            <a:extLst>
              <a:ext uri="{FF2B5EF4-FFF2-40B4-BE49-F238E27FC236}">
                <a16:creationId xmlns:a16="http://schemas.microsoft.com/office/drawing/2014/main" id="{29FC5123-211A-053B-0FE7-FCA363E0D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564" y="4087486"/>
            <a:ext cx="1190065" cy="119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D534F-D54D-33D0-93E0-75AF888E11D0}"/>
              </a:ext>
            </a:extLst>
          </p:cNvPr>
          <p:cNvSpPr txBox="1"/>
          <p:nvPr/>
        </p:nvSpPr>
        <p:spPr>
          <a:xfrm>
            <a:off x="4920311" y="4220853"/>
            <a:ext cx="5880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Zork I      Great Underground Empire	(1980 Infocom)</a:t>
            </a:r>
          </a:p>
          <a:p>
            <a:r>
              <a:rPr lang="de-CH" dirty="0"/>
              <a:t>Zork II    Wizard of Frobozz 			(1981 Infocom)</a:t>
            </a:r>
          </a:p>
          <a:p>
            <a:r>
              <a:rPr lang="de-CH" dirty="0"/>
              <a:t>Zork III   Dungeon Master 				(1982 Infocom)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4896-8A3E-8CF2-A9BF-BC448171309E}"/>
              </a:ext>
            </a:extLst>
          </p:cNvPr>
          <p:cNvSpPr txBox="1"/>
          <p:nvPr/>
        </p:nvSpPr>
        <p:spPr>
          <a:xfrm>
            <a:off x="4920312" y="2027662"/>
            <a:ext cx="4548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Altes Computerspiel</a:t>
            </a:r>
          </a:p>
          <a:p>
            <a:endParaRPr lang="de-CH" dirty="0"/>
          </a:p>
          <a:p>
            <a:r>
              <a:rPr lang="de-CH" dirty="0"/>
              <a:t>Text-Adventure der 80er</a:t>
            </a:r>
          </a:p>
          <a:p>
            <a:endParaRPr lang="de-CH" dirty="0"/>
          </a:p>
          <a:p>
            <a:r>
              <a:rPr lang="de-CH" dirty="0"/>
              <a:t>Grosrechner programmiert</a:t>
            </a:r>
          </a:p>
          <a:p>
            <a:endParaRPr lang="de-CH" dirty="0"/>
          </a:p>
          <a:p>
            <a:r>
              <a:rPr lang="de-CH" dirty="0"/>
              <a:t>Wenig Speicherplatz -&gt; 3 unabhängige-Teile</a:t>
            </a:r>
          </a:p>
        </p:txBody>
      </p:sp>
    </p:spTree>
    <p:extLst>
      <p:ext uri="{BB962C8B-B14F-4D97-AF65-F5344CB8AC3E}">
        <p14:creationId xmlns:p14="http://schemas.microsoft.com/office/powerpoint/2010/main" val="25351006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6A83-933B-3F7F-12F0-6CEDF280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F658-197C-CB69-D053-C7281245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2CBAD-5977-1F8A-D864-D6F76EFD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Mainframes: Großrechner - fit genug für das digitale Zeitalter? - cio.de">
            <a:extLst>
              <a:ext uri="{FF2B5EF4-FFF2-40B4-BE49-F238E27FC236}">
                <a16:creationId xmlns:a16="http://schemas.microsoft.com/office/drawing/2014/main" id="{0D4691CF-56C2-AE02-21EC-E90AA837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734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123-3BAA-2458-D008-D484B1FC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Unsere</a:t>
            </a:r>
            <a:r>
              <a:rPr lang="en-US" sz="2800" dirty="0"/>
              <a:t> </a:t>
            </a:r>
            <a:r>
              <a:rPr lang="en-US" sz="2800" dirty="0" err="1"/>
              <a:t>Umsetzung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C481-2091-ACE9-93D4-833F9F68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Wingdings 2" charset="2"/>
              <a:buChar char="•"/>
            </a:pPr>
            <a:r>
              <a:rPr lang="en-US" dirty="0"/>
              <a:t>4er Gruppe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dirty="0"/>
              <a:t>Java (IntelliJ)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dirty="0"/>
              <a:t>Teams (</a:t>
            </a:r>
            <a:r>
              <a:rPr lang="en-US" dirty="0" err="1"/>
              <a:t>Kommunikation</a:t>
            </a:r>
            <a:r>
              <a:rPr lang="en-US" dirty="0"/>
              <a:t>)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dirty="0"/>
              <a:t>Git </a:t>
            </a:r>
          </a:p>
          <a:p>
            <a:pPr marL="285750" indent="-285750" algn="l">
              <a:buFont typeface="Wingdings 2" charset="2"/>
              <a:buChar char="•"/>
            </a:pPr>
            <a:endParaRPr lang="en-US" dirty="0"/>
          </a:p>
          <a:p>
            <a:pPr marL="285750" indent="-285750" algn="l">
              <a:buFont typeface="Wingdings 2" charset="2"/>
              <a:buChar char="•"/>
            </a:pPr>
            <a:endParaRPr lang="en-US" dirty="0"/>
          </a:p>
          <a:p>
            <a:pPr marL="285750" indent="-285750" algn="l">
              <a:buFont typeface="Wingdings 2" charset="2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0D38B1-0287-D8E0-0A85-779749A1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982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77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D53BD-4D17-6080-D24D-8A253F2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 Einteilung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8FFA77-877F-90A9-AB5F-BE9AA9AB3701}"/>
              </a:ext>
            </a:extLst>
          </p:cNvPr>
          <p:cNvSpPr txBox="1"/>
          <p:nvPr/>
        </p:nvSpPr>
        <p:spPr>
          <a:xfrm>
            <a:off x="913795" y="2279632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Isaac Lins </a:t>
            </a:r>
          </a:p>
          <a:p>
            <a:r>
              <a:rPr lang="de-CH" dirty="0" err="1"/>
              <a:t>Headprogrammer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CC98C1-B64F-0422-E304-632FB5BC8359}"/>
              </a:ext>
            </a:extLst>
          </p:cNvPr>
          <p:cNvSpPr txBox="1"/>
          <p:nvPr/>
        </p:nvSpPr>
        <p:spPr>
          <a:xfrm>
            <a:off x="3765522" y="2279630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Patrick </a:t>
            </a:r>
            <a:r>
              <a:rPr lang="de-CH" dirty="0" err="1"/>
              <a:t>Pilotti</a:t>
            </a:r>
            <a:endParaRPr lang="de-CH" dirty="0"/>
          </a:p>
          <a:p>
            <a:r>
              <a:rPr lang="de-CH" dirty="0"/>
              <a:t>Co-</a:t>
            </a:r>
            <a:r>
              <a:rPr lang="de-CH" dirty="0" err="1"/>
              <a:t>programmer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D504B-AB1F-E2E5-6E58-B5FE5B64CD20}"/>
              </a:ext>
            </a:extLst>
          </p:cNvPr>
          <p:cNvSpPr txBox="1"/>
          <p:nvPr/>
        </p:nvSpPr>
        <p:spPr>
          <a:xfrm>
            <a:off x="6801977" y="2279630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Eris Jakupi</a:t>
            </a:r>
          </a:p>
          <a:p>
            <a:r>
              <a:rPr lang="de-CH" dirty="0"/>
              <a:t>Journalist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58C7D5-3862-8EE0-04A4-003C123B0B5B}"/>
              </a:ext>
            </a:extLst>
          </p:cNvPr>
          <p:cNvSpPr txBox="1"/>
          <p:nvPr/>
        </p:nvSpPr>
        <p:spPr>
          <a:xfrm>
            <a:off x="9030251" y="2279630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Dominik Schweizer</a:t>
            </a:r>
          </a:p>
          <a:p>
            <a:r>
              <a:rPr lang="de-CH" dirty="0"/>
              <a:t>Designer</a:t>
            </a:r>
          </a:p>
        </p:txBody>
      </p:sp>
      <p:pic>
        <p:nvPicPr>
          <p:cNvPr id="9" name="Grafik 8" descr="Blaupause mit einfarbiger Füllung">
            <a:extLst>
              <a:ext uri="{FF2B5EF4-FFF2-40B4-BE49-F238E27FC236}">
                <a16:creationId xmlns:a16="http://schemas.microsoft.com/office/drawing/2014/main" id="{FC77AD2A-8755-3B48-1E02-77F6C7171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551" y="3874922"/>
            <a:ext cx="914400" cy="914400"/>
          </a:xfrm>
          <a:prstGeom prst="rect">
            <a:avLst/>
          </a:prstGeom>
        </p:spPr>
      </p:pic>
      <p:pic>
        <p:nvPicPr>
          <p:cNvPr id="11" name="Grafik 10" descr="Bleistift mit einfarbiger Füllung">
            <a:extLst>
              <a:ext uri="{FF2B5EF4-FFF2-40B4-BE49-F238E27FC236}">
                <a16:creationId xmlns:a16="http://schemas.microsoft.com/office/drawing/2014/main" id="{EAF060AF-379D-BEA1-1198-E0D3DCDF6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327" y="3921143"/>
            <a:ext cx="914400" cy="914400"/>
          </a:xfrm>
          <a:prstGeom prst="rect">
            <a:avLst/>
          </a:prstGeom>
        </p:spPr>
      </p:pic>
      <p:pic>
        <p:nvPicPr>
          <p:cNvPr id="13" name="Grafik 12" descr="Programmierer mit einfarbiger Füllung">
            <a:extLst>
              <a:ext uri="{FF2B5EF4-FFF2-40B4-BE49-F238E27FC236}">
                <a16:creationId xmlns:a16="http://schemas.microsoft.com/office/drawing/2014/main" id="{C28ED5C8-C611-6CD7-0CBD-66245200E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524" y="3943927"/>
            <a:ext cx="914400" cy="914400"/>
          </a:xfrm>
          <a:prstGeom prst="rect">
            <a:avLst/>
          </a:prstGeom>
        </p:spPr>
      </p:pic>
      <p:pic>
        <p:nvPicPr>
          <p:cNvPr id="14" name="Grafik 13" descr="Programmierer mit einfarbiger Füllung">
            <a:extLst>
              <a:ext uri="{FF2B5EF4-FFF2-40B4-BE49-F238E27FC236}">
                <a16:creationId xmlns:a16="http://schemas.microsoft.com/office/drawing/2014/main" id="{7D10B039-98A9-E8ED-1EE6-31D5D66A2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5030" y="3897745"/>
            <a:ext cx="914400" cy="91440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35AC18B-9B77-CE5F-5B08-A2F70AD6F47A}"/>
              </a:ext>
            </a:extLst>
          </p:cNvPr>
          <p:cNvSpPr/>
          <p:nvPr/>
        </p:nvSpPr>
        <p:spPr>
          <a:xfrm>
            <a:off x="1026942" y="3519055"/>
            <a:ext cx="1819564" cy="17641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A313D58-D1E2-A6BE-7828-B8DBB4816C0D}"/>
              </a:ext>
            </a:extLst>
          </p:cNvPr>
          <p:cNvSpPr/>
          <p:nvPr/>
        </p:nvSpPr>
        <p:spPr>
          <a:xfrm>
            <a:off x="3765522" y="3519055"/>
            <a:ext cx="1819564" cy="17641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527F8BD-394F-EBB9-2288-ED28E8D2E0AD}"/>
              </a:ext>
            </a:extLst>
          </p:cNvPr>
          <p:cNvSpPr/>
          <p:nvPr/>
        </p:nvSpPr>
        <p:spPr>
          <a:xfrm>
            <a:off x="6482745" y="3519055"/>
            <a:ext cx="1819564" cy="17641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9687BA-5D00-C5CF-4105-5AF66B845A10}"/>
              </a:ext>
            </a:extLst>
          </p:cNvPr>
          <p:cNvSpPr/>
          <p:nvPr/>
        </p:nvSpPr>
        <p:spPr>
          <a:xfrm>
            <a:off x="9199969" y="3450050"/>
            <a:ext cx="1819564" cy="17641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26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841-148E-DBB8-B2DF-A153EE85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r>
              <a:rPr lang="de-CH" sz="4800" dirty="0"/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D3EAEB24-9B7D-991E-A39F-5DC927AEA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2149-8F7F-8E6B-7F01-19D9E78A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r>
              <a:rPr lang="de-CH" sz="4800"/>
              <a:t>Fragen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EA63E24-8D8D-EF02-FDD0-446E3C5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862-B458-5EDF-6BF5-04243864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993137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Vielen Dank für eure Aufmerksamkeit</a:t>
            </a:r>
          </a:p>
        </p:txBody>
      </p:sp>
      <p:pic>
        <p:nvPicPr>
          <p:cNvPr id="4103" name="Picture 4102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098" name="Picture 2" descr="ZHAW LSFM - Vielen Dank für eure Teilnahme, Likes, Shares, Kommentare und  Aufmerksamkeit in 2018❣️ Auf ein tolles 2019! | Facebook">
            <a:extLst>
              <a:ext uri="{FF2B5EF4-FFF2-40B4-BE49-F238E27FC236}">
                <a16:creationId xmlns:a16="http://schemas.microsoft.com/office/drawing/2014/main" id="{06A9F876-E1C9-8023-D749-DCCFDB30E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r="6403" b="-1"/>
          <a:stretch/>
        </p:blipFill>
        <p:spPr bwMode="auto">
          <a:xfrm>
            <a:off x="10433185" y="10"/>
            <a:ext cx="175881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ank You - YouTube">
            <a:extLst>
              <a:ext uri="{FF2B5EF4-FFF2-40B4-BE49-F238E27FC236}">
                <a16:creationId xmlns:a16="http://schemas.microsoft.com/office/drawing/2014/main" id="{E5CAB790-6289-48E0-A113-7EF63BD6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6" y="0"/>
            <a:ext cx="4690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101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Projekt M320 </vt:lpstr>
      <vt:lpstr>Inhalt </vt:lpstr>
      <vt:lpstr>Was ist Zork?</vt:lpstr>
      <vt:lpstr>PowerPoint-Präsentation</vt:lpstr>
      <vt:lpstr>Unsere Umsetzung</vt:lpstr>
      <vt:lpstr>Gruppen Einteilung</vt:lpstr>
      <vt:lpstr>Live Demo</vt:lpstr>
      <vt:lpstr>Fragen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Lightningtalk </dc:title>
  <dc:creator>Dominik Schweizer</dc:creator>
  <cp:lastModifiedBy>Dominik Schweizer</cp:lastModifiedBy>
  <cp:revision>3</cp:revision>
  <dcterms:created xsi:type="dcterms:W3CDTF">2023-11-01T08:18:31Z</dcterms:created>
  <dcterms:modified xsi:type="dcterms:W3CDTF">2023-11-03T18:16:51Z</dcterms:modified>
</cp:coreProperties>
</file>