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C84D-C5DD-4103-9102-FD78007292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2C959-50A3-4B37-8066-C0082B83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69E1F06F-EBC7-4A30-BCFE-603280B41FCE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1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1BF223B-453F-4EA3-85F9-C5F6D122B632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9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C3EFA4-BB43-4363-AB29-174CBE455BCD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8010259-3943-4DB8-BE38-454618DC18ED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2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DF67159-06A4-4812-A6B4-4AFB3A73AB3F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6881A80-DACB-48EE-994C-8AE5AE958BA5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4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C5FDC5-7D33-4AD1-A58B-8E2DEEEC6322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6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CAE922-7C22-4550-AE69-D3A6DA7FD97A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5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4954FB0-CA9A-4973-91CE-DABFAF89C391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7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F469EAC-8A44-432C-9F74-F14A968442DF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6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C9DB099-B824-4593-B7DE-2ADE60EDB8AB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5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4709CEDB-B79F-4F08-9519-2D548576828B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5190-5B00-1288-F0AF-F28CDB78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194" y="893935"/>
            <a:ext cx="4843462" cy="333939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MapMyShopping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AC03-7E20-91DB-EDF4-23B7FF6E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r>
              <a:rPr lang="en-US" dirty="0"/>
              <a:t>Developed By:</a:t>
            </a:r>
          </a:p>
          <a:p>
            <a:r>
              <a:rPr lang="en-US" dirty="0"/>
              <a:t>Patrick May, Addison Walling, </a:t>
            </a:r>
            <a:r>
              <a:rPr lang="en-US" dirty="0" err="1"/>
              <a:t>Aymane</a:t>
            </a:r>
            <a:r>
              <a:rPr lang="en-US" dirty="0"/>
              <a:t> </a:t>
            </a:r>
            <a:r>
              <a:rPr lang="en-US" dirty="0" err="1"/>
              <a:t>Lachlab</a:t>
            </a:r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8AE361A8-F278-8671-4595-767B56AF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6" r="16408" b="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10262-1A2A-DA9E-BA78-A2333F0D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14A1-CCDA-392C-0EEB-6A184296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712C-6719-3FE5-63DE-C8062DCF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204020203" pitchFamily="34" charset="0"/>
              </a:rPr>
              <a:t>Answer these: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204020203" pitchFamily="34" charset="0"/>
              </a:rPr>
              <a:t>What is it for?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204020203" pitchFamily="34" charset="0"/>
              </a:rPr>
              <a:t>Who is it for?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204020203" pitchFamily="34" charset="0"/>
              </a:rPr>
              <a:t>What user needs does it meet based on what you learned from your research/need finding?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32AF5-3057-67AD-57D1-E8DEACA9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8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F014-B244-7174-93E6-C45F7309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Program</a:t>
            </a:r>
            <a:r>
              <a:rPr lang="en-US" sz="7200" dirty="0"/>
              <a:t> </a:t>
            </a:r>
            <a:r>
              <a:rPr lang="en-US" dirty="0"/>
              <a:t>Demonstration</a:t>
            </a:r>
            <a:endParaRPr lang="en-US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EF3DE-0E98-6782-9874-0BB6559D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7410-CDCD-F2CD-67DB-236A90B9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909D-BC13-7B2A-4BF5-5729E205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727272"/>
                </a:solidFill>
                <a:latin typeface="Noto Sans" panose="020B0502040504020204" pitchFamily="34" charset="0"/>
              </a:rPr>
              <a:t>Answer the following</a:t>
            </a:r>
            <a:endParaRPr lang="en-US" b="0" i="0" dirty="0">
              <a:solidFill>
                <a:srgbClr val="727272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Explain design choices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Relate design choices to the principles covered in the course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What design challenges did you face?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How did you overcome/work around them?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FBDCC-1AF7-CC40-6055-7E773DD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6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6BC2-EC58-B560-57E0-5255309A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9A18-75DF-9040-6376-968D36B7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What did you use to implement your application?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How well did the technologies support the design principles we’ve discussed?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958AF-0F70-B1C3-D1DB-44FDF884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387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Noto Sans</vt:lpstr>
      <vt:lpstr>Sitka Banner</vt:lpstr>
      <vt:lpstr>HeadlinesVTI</vt:lpstr>
      <vt:lpstr>MapMyShopping</vt:lpstr>
      <vt:lpstr>Concept</vt:lpstr>
      <vt:lpstr>Program Demonstration</vt:lpstr>
      <vt:lpstr>Design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MapMyShopping</dc:title>
  <dc:creator>Patrick May</dc:creator>
  <cp:lastModifiedBy>Patrick May</cp:lastModifiedBy>
  <cp:revision>1</cp:revision>
  <dcterms:created xsi:type="dcterms:W3CDTF">2022-11-27T04:58:29Z</dcterms:created>
  <dcterms:modified xsi:type="dcterms:W3CDTF">2022-11-27T05:20:00Z</dcterms:modified>
</cp:coreProperties>
</file>