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62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5BCD8-24DF-4659-98DF-446EBDAA1C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EF2C-38D7-4158-9E99-66C64BFB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200" dirty="0"/>
              <a:t>Analysis of Global Fire Weather Index Trend and Its Correlation to The Oceanic Nino Index in the Amazon Rainforest 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1B90-A89A-4597-AD1D-A946AE1D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Patrick Naylor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4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D3D4-EBB5-4C1D-972F-5E61F356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FWI Annual Trend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38563D-4945-49DA-B489-69E29CDAD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3" y="1690688"/>
            <a:ext cx="6295102" cy="4196734"/>
          </a:xfrm>
        </p:spPr>
      </p:pic>
      <p:pic>
        <p:nvPicPr>
          <p:cNvPr id="12" name="Content Placeholder 11" descr="A picture containing text, picture frame, vector graphics&#10;&#10;Description automatically generated">
            <a:extLst>
              <a:ext uri="{FF2B5EF4-FFF2-40B4-BE49-F238E27FC236}">
                <a16:creationId xmlns:a16="http://schemas.microsoft.com/office/drawing/2014/main" id="{1C342907-7A36-4CA6-87B7-309759B10C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95102" cy="4196734"/>
          </a:xfrm>
        </p:spPr>
      </p:pic>
    </p:spTree>
    <p:extLst>
      <p:ext uri="{BB962C8B-B14F-4D97-AF65-F5344CB8AC3E}">
        <p14:creationId xmlns:p14="http://schemas.microsoft.com/office/powerpoint/2010/main" val="40980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552D-7816-4232-A9F1-12342F09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Amazon Rainforest Region Annual FWI Trend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6B46D-AACC-4B04-8B22-9E66A5F94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863781"/>
            <a:ext cx="3039446" cy="4559168"/>
          </a:xfrm>
          <a:prstGeom prst="rect">
            <a:avLst/>
          </a:prstGeom>
        </p:spPr>
      </p:pic>
      <p:pic>
        <p:nvPicPr>
          <p:cNvPr id="6" name="Content Placeholder 5" descr="Scatter chart&#10;&#10;Description automatically generated">
            <a:extLst>
              <a:ext uri="{FF2B5EF4-FFF2-40B4-BE49-F238E27FC236}">
                <a16:creationId xmlns:a16="http://schemas.microsoft.com/office/drawing/2014/main" id="{8A10A298-1C43-47FB-BBD5-0474B0BBBC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857163"/>
            <a:ext cx="3048269" cy="457240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2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53E0C-7C1B-4194-AE36-64BF8688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FWI and ONI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6BA6B5-A13F-4A94-9CBA-9EB824FD2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2551" y="660761"/>
            <a:ext cx="3179203" cy="476880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E40EB30-A263-4543-83F2-9F7BE165C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01754" y="857163"/>
            <a:ext cx="3048268" cy="45724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93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Analysis of Global Fire Weather Index Trend and Its Correlation to The Oceanic Nino Index in the Amazon Rainforest Region</vt:lpstr>
      <vt:lpstr>Global FWI Annual Trend</vt:lpstr>
      <vt:lpstr>Amazon Rainforest Region Annual FWI Trend</vt:lpstr>
      <vt:lpstr>Correlation Between FWI and 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Fire Weather Index Trend and Its Correlation to The Oceanic Nino Index in the Amazon Rainforest Region</dc:title>
  <dc:creator>Patrick K Naylor</dc:creator>
  <cp:lastModifiedBy>Patrick K Naylor</cp:lastModifiedBy>
  <cp:revision>1</cp:revision>
  <dcterms:created xsi:type="dcterms:W3CDTF">2020-12-15T22:50:53Z</dcterms:created>
  <dcterms:modified xsi:type="dcterms:W3CDTF">2020-12-15T22:51:32Z</dcterms:modified>
</cp:coreProperties>
</file>