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377" r:id="rId5"/>
    <p:sldId id="378" r:id="rId6"/>
    <p:sldId id="379" r:id="rId7"/>
    <p:sldId id="380" r:id="rId8"/>
    <p:sldId id="383" r:id="rId9"/>
    <p:sldId id="382" r:id="rId10"/>
    <p:sldId id="381" r:id="rId11"/>
    <p:sldId id="384" r:id="rId12"/>
    <p:sldId id="362" r:id="rId1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94" d="100"/>
          <a:sy n="94" d="100"/>
        </p:scale>
        <p:origin x="1066" y="53"/>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21.06.2019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21.06.2019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standard/security/cryptography-model#choosing-an-algorith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7125602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225C-D095-4E0E-815F-A53B73B18B79}"/>
              </a:ext>
            </a:extLst>
          </p:cNvPr>
          <p:cNvSpPr>
            <a:spLocks noGrp="1"/>
          </p:cNvSpPr>
          <p:nvPr>
            <p:ph type="title"/>
          </p:nvPr>
        </p:nvSpPr>
        <p:spPr/>
        <p:txBody>
          <a:bodyPr/>
          <a:lstStyle/>
          <a:p>
            <a:r>
              <a:rPr lang="de-AT" dirty="0"/>
              <a:t>Resources</a:t>
            </a:r>
          </a:p>
        </p:txBody>
      </p:sp>
      <p:sp>
        <p:nvSpPr>
          <p:cNvPr id="3" name="Content Placeholder 2">
            <a:extLst>
              <a:ext uri="{FF2B5EF4-FFF2-40B4-BE49-F238E27FC236}">
                <a16:creationId xmlns:a16="http://schemas.microsoft.com/office/drawing/2014/main" id="{19A24615-69F1-484F-9A39-5EFF850252AC}"/>
              </a:ext>
            </a:extLst>
          </p:cNvPr>
          <p:cNvSpPr>
            <a:spLocks noGrp="1"/>
          </p:cNvSpPr>
          <p:nvPr>
            <p:ph sz="quarter" idx="12"/>
          </p:nvPr>
        </p:nvSpPr>
        <p:spPr/>
        <p:txBody>
          <a:bodyPr/>
          <a:lstStyle/>
          <a:p>
            <a:r>
              <a:rPr lang="de-AT" dirty="0">
                <a:hlinkClick r:id="rId2"/>
              </a:rPr>
              <a:t>Recommended </a:t>
            </a:r>
            <a:r>
              <a:rPr lang="de-AT" dirty="0" err="1">
                <a:hlinkClick r:id="rId2"/>
              </a:rPr>
              <a:t>algorithms</a:t>
            </a:r>
            <a:r>
              <a:rPr lang="de-AT" dirty="0">
                <a:hlinkClick r:id="rId2"/>
              </a:rPr>
              <a:t> </a:t>
            </a:r>
            <a:r>
              <a:rPr lang="de-AT" dirty="0" err="1">
                <a:hlinkClick r:id="rId2"/>
              </a:rPr>
              <a:t>by</a:t>
            </a:r>
            <a:r>
              <a:rPr lang="de-AT" dirty="0">
                <a:hlinkClick r:id="rId2"/>
              </a:rPr>
              <a:t> </a:t>
            </a:r>
            <a:r>
              <a:rPr lang="de-AT" dirty="0" err="1">
                <a:hlinkClick r:id="rId2"/>
              </a:rPr>
              <a:t>application</a:t>
            </a:r>
            <a:endParaRPr lang="de-AT" dirty="0"/>
          </a:p>
          <a:p>
            <a:endParaRPr lang="de-AT" dirty="0"/>
          </a:p>
        </p:txBody>
      </p:sp>
      <p:sp>
        <p:nvSpPr>
          <p:cNvPr id="4" name="Text Placeholder 3">
            <a:extLst>
              <a:ext uri="{FF2B5EF4-FFF2-40B4-BE49-F238E27FC236}">
                <a16:creationId xmlns:a16="http://schemas.microsoft.com/office/drawing/2014/main" id="{5B424404-0443-42C3-AAB2-0F5FB72C6F64}"/>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4889745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06-BCrypt</a:t>
            </a:r>
          </a:p>
          <a:p>
            <a:pPr lvl="1"/>
            <a:r>
              <a:rPr lang="en-US" dirty="0"/>
              <a:t>Hash passwords with </a:t>
            </a:r>
            <a:r>
              <a:rPr lang="en-US" i="1" dirty="0" err="1"/>
              <a:t>BCrypt</a:t>
            </a:r>
            <a:endParaRPr lang="en-US" i="1"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On-screen Show (16:9)</PresentationFormat>
  <Paragraphs>57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Consolas</vt:lpstr>
      <vt:lpstr>Segoe UI</vt:lpstr>
      <vt:lpstr>Segoe UI Light</vt:lpstr>
      <vt:lpstr>Segoe UI Semilight</vt:lpstr>
      <vt:lpstr>Wingdings 3</vt:lpstr>
      <vt:lpstr>Larissa-Design</vt:lpstr>
      <vt:lpstr>Secure Coding</vt:lpstr>
      <vt:lpstr>Cryptography</vt:lpstr>
      <vt:lpstr>.NET Cryptography Model</vt:lpstr>
      <vt:lpstr>Stream Design</vt:lpstr>
      <vt:lpstr>bcrypt.net</vt:lpstr>
      <vt:lpstr>Resources</vt:lpstr>
      <vt:lpstr>Examples</vt:lpstr>
      <vt:lpstr>Examples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530</cp:revision>
  <dcterms:created xsi:type="dcterms:W3CDTF">2008-12-21T08:14:37Z</dcterms:created>
  <dcterms:modified xsi:type="dcterms:W3CDTF">2019-06-21T05:23:02Z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