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4" r:id="rId5"/>
    <p:sldId id="265" r:id="rId6"/>
    <p:sldId id="261" r:id="rId7"/>
    <p:sldId id="260" r:id="rId8"/>
    <p:sldId id="258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F157B7-7525-436A-9A67-1A6145DAB6DA}" v="9" dt="2025-03-28T21:40:55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Stettler" userId="cf185d19bd73d680" providerId="LiveId" clId="{91F157B7-7525-436A-9A67-1A6145DAB6DA}"/>
    <pc:docChg chg="undo custSel addSld modSld sldOrd">
      <pc:chgData name="Patrick Stettler" userId="cf185d19bd73d680" providerId="LiveId" clId="{91F157B7-7525-436A-9A67-1A6145DAB6DA}" dt="2025-03-31T15:31:17.433" v="1135" actId="207"/>
      <pc:docMkLst>
        <pc:docMk/>
      </pc:docMkLst>
      <pc:sldChg chg="modSp mod">
        <pc:chgData name="Patrick Stettler" userId="cf185d19bd73d680" providerId="LiveId" clId="{91F157B7-7525-436A-9A67-1A6145DAB6DA}" dt="2025-03-28T21:39:19.310" v="989" actId="20577"/>
        <pc:sldMkLst>
          <pc:docMk/>
          <pc:sldMk cId="2031333933" sldId="257"/>
        </pc:sldMkLst>
        <pc:spChg chg="mod">
          <ac:chgData name="Patrick Stettler" userId="cf185d19bd73d680" providerId="LiveId" clId="{91F157B7-7525-436A-9A67-1A6145DAB6DA}" dt="2025-03-28T21:39:19.310" v="989" actId="20577"/>
          <ac:spMkLst>
            <pc:docMk/>
            <pc:sldMk cId="2031333933" sldId="257"/>
            <ac:spMk id="2" creationId="{2FA22FEE-6C3F-C999-D681-7BFB94A84859}"/>
          </ac:spMkLst>
        </pc:spChg>
        <pc:spChg chg="mod">
          <ac:chgData name="Patrick Stettler" userId="cf185d19bd73d680" providerId="LiveId" clId="{91F157B7-7525-436A-9A67-1A6145DAB6DA}" dt="2025-03-28T21:33:22.437" v="850" actId="1076"/>
          <ac:spMkLst>
            <pc:docMk/>
            <pc:sldMk cId="2031333933" sldId="257"/>
            <ac:spMk id="3" creationId="{EC033EB3-DF2C-35E7-974D-19BC1BBEBD50}"/>
          </ac:spMkLst>
        </pc:spChg>
        <pc:picChg chg="mod">
          <ac:chgData name="Patrick Stettler" userId="cf185d19bd73d680" providerId="LiveId" clId="{91F157B7-7525-436A-9A67-1A6145DAB6DA}" dt="2025-03-28T21:33:22.437" v="850" actId="1076"/>
          <ac:picMkLst>
            <pc:docMk/>
            <pc:sldMk cId="2031333933" sldId="257"/>
            <ac:picMk id="7" creationId="{24174C4A-94F8-7EE8-1750-708CA95F51D4}"/>
          </ac:picMkLst>
        </pc:picChg>
      </pc:sldChg>
      <pc:sldChg chg="modSp mod">
        <pc:chgData name="Patrick Stettler" userId="cf185d19bd73d680" providerId="LiveId" clId="{91F157B7-7525-436A-9A67-1A6145DAB6DA}" dt="2025-03-28T21:07:19.509" v="418" actId="20577"/>
        <pc:sldMkLst>
          <pc:docMk/>
          <pc:sldMk cId="4190132581" sldId="258"/>
        </pc:sldMkLst>
        <pc:spChg chg="mod">
          <ac:chgData name="Patrick Stettler" userId="cf185d19bd73d680" providerId="LiveId" clId="{91F157B7-7525-436A-9A67-1A6145DAB6DA}" dt="2025-03-28T21:07:19.509" v="418" actId="20577"/>
          <ac:spMkLst>
            <pc:docMk/>
            <pc:sldMk cId="4190132581" sldId="258"/>
            <ac:spMk id="3" creationId="{FC34307C-7E36-4B97-F7A7-70D8E2ED6CAD}"/>
          </ac:spMkLst>
        </pc:spChg>
      </pc:sldChg>
      <pc:sldChg chg="addSp delSp modSp mod ord">
        <pc:chgData name="Patrick Stettler" userId="cf185d19bd73d680" providerId="LiveId" clId="{91F157B7-7525-436A-9A67-1A6145DAB6DA}" dt="2025-03-28T21:40:55.769" v="993" actId="14826"/>
        <pc:sldMkLst>
          <pc:docMk/>
          <pc:sldMk cId="2335721945" sldId="259"/>
        </pc:sldMkLst>
        <pc:spChg chg="mod">
          <ac:chgData name="Patrick Stettler" userId="cf185d19bd73d680" providerId="LiveId" clId="{91F157B7-7525-436A-9A67-1A6145DAB6DA}" dt="2025-03-28T21:33:04.071" v="847" actId="20577"/>
          <ac:spMkLst>
            <pc:docMk/>
            <pc:sldMk cId="2335721945" sldId="259"/>
            <ac:spMk id="2" creationId="{B7E70CB3-573D-7E5D-7C55-6CF43B4DCA7D}"/>
          </ac:spMkLst>
        </pc:spChg>
        <pc:picChg chg="add mod">
          <ac:chgData name="Patrick Stettler" userId="cf185d19bd73d680" providerId="LiveId" clId="{91F157B7-7525-436A-9A67-1A6145DAB6DA}" dt="2025-03-28T21:40:55.769" v="993" actId="14826"/>
          <ac:picMkLst>
            <pc:docMk/>
            <pc:sldMk cId="2335721945" sldId="259"/>
            <ac:picMk id="11" creationId="{5D575824-6247-379B-B3DE-D50107283675}"/>
          </ac:picMkLst>
        </pc:picChg>
      </pc:sldChg>
      <pc:sldChg chg="modSp mod">
        <pc:chgData name="Patrick Stettler" userId="cf185d19bd73d680" providerId="LiveId" clId="{91F157B7-7525-436A-9A67-1A6145DAB6DA}" dt="2025-03-28T21:24:22.523" v="787" actId="20577"/>
        <pc:sldMkLst>
          <pc:docMk/>
          <pc:sldMk cId="3109971161" sldId="260"/>
        </pc:sldMkLst>
        <pc:spChg chg="mod">
          <ac:chgData name="Patrick Stettler" userId="cf185d19bd73d680" providerId="LiveId" clId="{91F157B7-7525-436A-9A67-1A6145DAB6DA}" dt="2025-03-28T21:24:22.523" v="787" actId="20577"/>
          <ac:spMkLst>
            <pc:docMk/>
            <pc:sldMk cId="3109971161" sldId="260"/>
            <ac:spMk id="4" creationId="{18BD713E-514B-4AC6-A95C-4F6F758A46D3}"/>
          </ac:spMkLst>
        </pc:spChg>
      </pc:sldChg>
      <pc:sldChg chg="modSp mod ord">
        <pc:chgData name="Patrick Stettler" userId="cf185d19bd73d680" providerId="LiveId" clId="{91F157B7-7525-436A-9A67-1A6145DAB6DA}" dt="2025-03-31T15:31:17.433" v="1135" actId="207"/>
        <pc:sldMkLst>
          <pc:docMk/>
          <pc:sldMk cId="1650538910" sldId="261"/>
        </pc:sldMkLst>
        <pc:spChg chg="mod">
          <ac:chgData name="Patrick Stettler" userId="cf185d19bd73d680" providerId="LiveId" clId="{91F157B7-7525-436A-9A67-1A6145DAB6DA}" dt="2025-03-31T15:31:04.382" v="1134" actId="207"/>
          <ac:spMkLst>
            <pc:docMk/>
            <pc:sldMk cId="1650538910" sldId="261"/>
            <ac:spMk id="5" creationId="{7F6A0BA6-E237-BACB-7ABE-34860F3422DA}"/>
          </ac:spMkLst>
        </pc:spChg>
        <pc:spChg chg="mod">
          <ac:chgData name="Patrick Stettler" userId="cf185d19bd73d680" providerId="LiveId" clId="{91F157B7-7525-436A-9A67-1A6145DAB6DA}" dt="2025-03-31T15:31:17.433" v="1135" actId="207"/>
          <ac:spMkLst>
            <pc:docMk/>
            <pc:sldMk cId="1650538910" sldId="261"/>
            <ac:spMk id="6" creationId="{9FC6ABC5-D7BB-38B4-3004-82D9F1FA98D5}"/>
          </ac:spMkLst>
        </pc:spChg>
      </pc:sldChg>
      <pc:sldChg chg="addSp delSp modSp new mod ord modClrScheme chgLayout">
        <pc:chgData name="Patrick Stettler" userId="cf185d19bd73d680" providerId="LiveId" clId="{91F157B7-7525-436A-9A67-1A6145DAB6DA}" dt="2025-03-31T15:30:39.298" v="1129" actId="20577"/>
        <pc:sldMkLst>
          <pc:docMk/>
          <pc:sldMk cId="980804465" sldId="264"/>
        </pc:sldMkLst>
        <pc:spChg chg="mod ord">
          <ac:chgData name="Patrick Stettler" userId="cf185d19bd73d680" providerId="LiveId" clId="{91F157B7-7525-436A-9A67-1A6145DAB6DA}" dt="2025-03-28T21:19:25.284" v="603" actId="20577"/>
          <ac:spMkLst>
            <pc:docMk/>
            <pc:sldMk cId="980804465" sldId="264"/>
            <ac:spMk id="2" creationId="{99805B5F-BEC0-3D8A-6949-3AFD2B9CEF35}"/>
          </ac:spMkLst>
        </pc:spChg>
        <pc:spChg chg="add mod">
          <ac:chgData name="Patrick Stettler" userId="cf185d19bd73d680" providerId="LiveId" clId="{91F157B7-7525-436A-9A67-1A6145DAB6DA}" dt="2025-03-28T21:34:03.592" v="863" actId="14100"/>
          <ac:spMkLst>
            <pc:docMk/>
            <pc:sldMk cId="980804465" sldId="264"/>
            <ac:spMk id="6" creationId="{06840B27-372F-EB0E-641F-F2F75AA1FE2C}"/>
          </ac:spMkLst>
        </pc:spChg>
        <pc:spChg chg="add mod">
          <ac:chgData name="Patrick Stettler" userId="cf185d19bd73d680" providerId="LiveId" clId="{91F157B7-7525-436A-9A67-1A6145DAB6DA}" dt="2025-03-31T15:30:39.298" v="1129" actId="20577"/>
          <ac:spMkLst>
            <pc:docMk/>
            <pc:sldMk cId="980804465" sldId="264"/>
            <ac:spMk id="7" creationId="{0AEF8924-0985-79E9-D4CF-7A48922BC19F}"/>
          </ac:spMkLst>
        </pc:spChg>
      </pc:sldChg>
      <pc:sldChg chg="modSp add mod ord">
        <pc:chgData name="Patrick Stettler" userId="cf185d19bd73d680" providerId="LiveId" clId="{91F157B7-7525-436A-9A67-1A6145DAB6DA}" dt="2025-03-31T15:28:26.094" v="1076" actId="20577"/>
        <pc:sldMkLst>
          <pc:docMk/>
          <pc:sldMk cId="2592443422" sldId="265"/>
        </pc:sldMkLst>
        <pc:spChg chg="mod">
          <ac:chgData name="Patrick Stettler" userId="cf185d19bd73d680" providerId="LiveId" clId="{91F157B7-7525-436A-9A67-1A6145DAB6DA}" dt="2025-03-28T21:20:06.459" v="606" actId="20577"/>
          <ac:spMkLst>
            <pc:docMk/>
            <pc:sldMk cId="2592443422" sldId="265"/>
            <ac:spMk id="2" creationId="{94DA8412-C5DA-E6D7-544B-318297170B70}"/>
          </ac:spMkLst>
        </pc:spChg>
        <pc:spChg chg="mod">
          <ac:chgData name="Patrick Stettler" userId="cf185d19bd73d680" providerId="LiveId" clId="{91F157B7-7525-436A-9A67-1A6145DAB6DA}" dt="2025-03-28T21:37:39.285" v="967" actId="14100"/>
          <ac:spMkLst>
            <pc:docMk/>
            <pc:sldMk cId="2592443422" sldId="265"/>
            <ac:spMk id="6" creationId="{458F3299-D9C7-C6FA-D29A-8067DB27F976}"/>
          </ac:spMkLst>
        </pc:spChg>
        <pc:spChg chg="mod">
          <ac:chgData name="Patrick Stettler" userId="cf185d19bd73d680" providerId="LiveId" clId="{91F157B7-7525-436A-9A67-1A6145DAB6DA}" dt="2025-03-31T15:28:26.094" v="1076" actId="20577"/>
          <ac:spMkLst>
            <pc:docMk/>
            <pc:sldMk cId="2592443422" sldId="265"/>
            <ac:spMk id="7" creationId="{81CE37CE-0B15-698A-FF4A-631CC9D1D43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68D3-E145-4E47-8E66-2F0A1EAA203F}" type="datetimeFigureOut">
              <a:rPr lang="de-CH" smtClean="0"/>
              <a:t>31.03.2025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ADC3F2E-6A70-4EDF-B6D9-BEC1351552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729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68D3-E145-4E47-8E66-2F0A1EAA203F}" type="datetimeFigureOut">
              <a:rPr lang="de-CH" smtClean="0"/>
              <a:t>31.03.2025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2E-6A70-4EDF-B6D9-BEC1351552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808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68D3-E145-4E47-8E66-2F0A1EAA203F}" type="datetimeFigureOut">
              <a:rPr lang="de-CH" smtClean="0"/>
              <a:t>31.03.2025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2E-6A70-4EDF-B6D9-BEC1351552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188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68D3-E145-4E47-8E66-2F0A1EAA203F}" type="datetimeFigureOut">
              <a:rPr lang="de-CH" smtClean="0"/>
              <a:t>31.03.2025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2E-6A70-4EDF-B6D9-BEC1351552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224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23868D3-E145-4E47-8E66-2F0A1EAA203F}" type="datetimeFigureOut">
              <a:rPr lang="de-CH" smtClean="0"/>
              <a:t>31.03.2025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de-CH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ADC3F2E-6A70-4EDF-B6D9-BEC1351552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411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68D3-E145-4E47-8E66-2F0A1EAA203F}" type="datetimeFigureOut">
              <a:rPr lang="de-CH" smtClean="0"/>
              <a:t>31.03.2025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2E-6A70-4EDF-B6D9-BEC1351552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019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68D3-E145-4E47-8E66-2F0A1EAA203F}" type="datetimeFigureOut">
              <a:rPr lang="de-CH" smtClean="0"/>
              <a:t>31.03.2025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2E-6A70-4EDF-B6D9-BEC1351552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458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68D3-E145-4E47-8E66-2F0A1EAA203F}" type="datetimeFigureOut">
              <a:rPr lang="de-CH" smtClean="0"/>
              <a:t>31.03.2025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2E-6A70-4EDF-B6D9-BEC1351552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189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68D3-E145-4E47-8E66-2F0A1EAA203F}" type="datetimeFigureOut">
              <a:rPr lang="de-CH" smtClean="0"/>
              <a:t>31.03.2025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2E-6A70-4EDF-B6D9-BEC1351552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582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68D3-E145-4E47-8E66-2F0A1EAA203F}" type="datetimeFigureOut">
              <a:rPr lang="de-CH" smtClean="0"/>
              <a:t>31.03.2025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2E-6A70-4EDF-B6D9-BEC1351552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463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68D3-E145-4E47-8E66-2F0A1EAA203F}" type="datetimeFigureOut">
              <a:rPr lang="de-CH" smtClean="0"/>
              <a:t>31.03.2025</a:t>
            </a:fld>
            <a:endParaRPr lang="de-CH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2E-6A70-4EDF-B6D9-BEC1351552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990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23868D3-E145-4E47-8E66-2F0A1EAA203F}" type="datetimeFigureOut">
              <a:rPr lang="de-CH" smtClean="0"/>
              <a:t>31.03.2025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ADC3F2E-6A70-4EDF-B6D9-BEC1351552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948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airbnb.ch/s/Lugano--Switzerland/homes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g"/><Relationship Id="rId4" Type="http://schemas.openxmlformats.org/officeDocument/2006/relationships/hyperlink" Target="https://www.tesla.com/model3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5CB2F-D8CB-0106-3891-53DBB5290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CSS </a:t>
            </a:r>
            <a:r>
              <a:rPr lang="de-CH" dirty="0" err="1"/>
              <a:t>Grid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559844-6E02-3138-F748-30F49049F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535424"/>
            <a:ext cx="7891272" cy="1069848"/>
          </a:xfrm>
        </p:spPr>
        <p:txBody>
          <a:bodyPr/>
          <a:lstStyle/>
          <a:p>
            <a:r>
              <a:rPr lang="de-CH" dirty="0"/>
              <a:t>Luca Märki &amp; Patrick Stettler</a:t>
            </a:r>
          </a:p>
        </p:txBody>
      </p:sp>
    </p:spTree>
    <p:extLst>
      <p:ext uri="{BB962C8B-B14F-4D97-AF65-F5344CB8AC3E}">
        <p14:creationId xmlns:p14="http://schemas.microsoft.com/office/powerpoint/2010/main" val="2971236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B09925A-EFD1-A1D9-8367-ACE081AD52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Fragen?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2857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A22FEE-6C3F-C999-D681-7BFB94A8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Grid</a:t>
            </a:r>
            <a:r>
              <a:rPr lang="de-CH" dirty="0"/>
              <a:t>-Layout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033EB3-DF2C-35E7-974D-19BC1BBEB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0" y="2552579"/>
            <a:ext cx="5127498" cy="2368763"/>
          </a:xfrm>
        </p:spPr>
        <p:txBody>
          <a:bodyPr anchor="ctr" anchorCtr="0"/>
          <a:lstStyle/>
          <a:p>
            <a:r>
              <a:rPr lang="de-DE" dirty="0"/>
              <a:t>Ein leistungsstarkes CSS-Layout-System</a:t>
            </a:r>
          </a:p>
          <a:p>
            <a:r>
              <a:rPr lang="de-DE" dirty="0"/>
              <a:t>Ermöglicht zweidimensionale Layouts</a:t>
            </a:r>
          </a:p>
          <a:p>
            <a:r>
              <a:rPr lang="de-DE" dirty="0"/>
              <a:t>Besteht aus Zeilen und Spalten</a:t>
            </a:r>
          </a:p>
          <a:p>
            <a:r>
              <a:rPr lang="de-DE" dirty="0"/>
              <a:t>Flexibel und einfach anpassbar</a:t>
            </a:r>
          </a:p>
        </p:txBody>
      </p:sp>
      <p:pic>
        <p:nvPicPr>
          <p:cNvPr id="7" name="Grafik 6" descr="Ein Bild, das Farbigkeit, Rechteck, Quadrat, Fenster enthält.&#10;&#10;KI-generierte Inhalte können fehlerhaft sein.">
            <a:extLst>
              <a:ext uri="{FF2B5EF4-FFF2-40B4-BE49-F238E27FC236}">
                <a16:creationId xmlns:a16="http://schemas.microsoft.com/office/drawing/2014/main" id="{24174C4A-94F8-7EE8-1750-708CA95F5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2552579"/>
            <a:ext cx="4375023" cy="236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3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E70CB3-573D-7E5D-7C55-6CF43B4D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Grid</a:t>
            </a:r>
            <a:r>
              <a:rPr lang="de-CH" dirty="0"/>
              <a:t> vs. Flex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5D575824-6247-379B-B3DE-D50107283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9848" y="2296721"/>
            <a:ext cx="8673920" cy="3556095"/>
          </a:xfrm>
        </p:spPr>
      </p:pic>
    </p:spTree>
    <p:extLst>
      <p:ext uri="{BB962C8B-B14F-4D97-AF65-F5344CB8AC3E}">
        <p14:creationId xmlns:p14="http://schemas.microsoft.com/office/powerpoint/2010/main" val="233572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05B5F-BEC0-3D8A-6949-3AFD2B9C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Verwendung 1.0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6840B27-372F-EB0E-641F-F2F75AA1FE2C}"/>
              </a:ext>
            </a:extLst>
          </p:cNvPr>
          <p:cNvSpPr txBox="1"/>
          <p:nvPr/>
        </p:nvSpPr>
        <p:spPr>
          <a:xfrm>
            <a:off x="1069848" y="2424025"/>
            <a:ext cx="4754880" cy="29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-container"&gt;</a:t>
            </a:r>
          </a:p>
          <a:p>
            <a:endParaRPr lang="de-DE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"&gt;&lt;/div&gt;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"&gt;&lt;/div&gt;</a:t>
            </a:r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&lt;div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"&gt;&lt;/div&gt;</a:t>
            </a:r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four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"&gt;&lt;/div&gt;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five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"&gt;&lt;/div&gt;</a:t>
            </a:r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&lt;div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"&gt;&lt;/div&gt;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seven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"&gt;&lt;/div&gt;</a:t>
            </a:r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&lt;div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"&gt;&lt;/div&gt;</a:t>
            </a:r>
          </a:p>
          <a:p>
            <a:endParaRPr lang="de-DE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AEF8924-0985-79E9-D4CF-7A48922BC19F}"/>
              </a:ext>
            </a:extLst>
          </p:cNvPr>
          <p:cNvSpPr txBox="1"/>
          <p:nvPr/>
        </p:nvSpPr>
        <p:spPr>
          <a:xfrm>
            <a:off x="6364224" y="2424024"/>
            <a:ext cx="4754880" cy="29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-container {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-template-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(4, 1fr);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-template-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(4, 200px)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gap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1em;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grid-column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1 / 3;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grid-rows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1 / 4;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080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C6D8A-9BCA-7516-4B9E-7E6C29978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A8412-C5DA-E6D7-544B-318297170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Verwendung 2.0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58F3299-D9C7-C6FA-D29A-8067DB27F976}"/>
              </a:ext>
            </a:extLst>
          </p:cNvPr>
          <p:cNvSpPr txBox="1"/>
          <p:nvPr/>
        </p:nvSpPr>
        <p:spPr>
          <a:xfrm>
            <a:off x="1069848" y="2424023"/>
            <a:ext cx="4754880" cy="29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-container"&gt;</a:t>
            </a:r>
          </a:p>
          <a:p>
            <a:endParaRPr lang="de-DE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="title"&gt;&lt;/div&gt;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"&gt;&lt;/div&gt;</a:t>
            </a:r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&lt;div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"&gt;&lt;/div&gt;</a:t>
            </a:r>
          </a:p>
          <a:p>
            <a:endParaRPr lang="de-DE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1CE37CE-0B15-698A-FF4A-631CC9D1D430}"/>
              </a:ext>
            </a:extLst>
          </p:cNvPr>
          <p:cNvSpPr txBox="1"/>
          <p:nvPr/>
        </p:nvSpPr>
        <p:spPr>
          <a:xfrm>
            <a:off x="6364224" y="2424024"/>
            <a:ext cx="4754880" cy="29488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-container {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-template-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1fr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1fr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-template-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200px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200px</a:t>
            </a:r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-template-areas: 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title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-area: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244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14EF091-809F-FA59-68BA-CC2FB6C6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Properties</a:t>
            </a:r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F6A0BA6-E237-BACB-7ABE-34860F3422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CH" dirty="0" err="1"/>
              <a:t>align</a:t>
            </a:r>
            <a:r>
              <a:rPr lang="de-CH" dirty="0"/>
              <a:t>-content</a:t>
            </a:r>
          </a:p>
          <a:p>
            <a:r>
              <a:rPr lang="de-CH" dirty="0" err="1"/>
              <a:t>align</a:t>
            </a:r>
            <a:r>
              <a:rPr lang="de-CH" dirty="0"/>
              <a:t>-items</a:t>
            </a:r>
          </a:p>
          <a:p>
            <a:r>
              <a:rPr lang="de-CH" dirty="0" err="1"/>
              <a:t>align-self</a:t>
            </a:r>
            <a:endParaRPr lang="de-CH" dirty="0"/>
          </a:p>
          <a:p>
            <a:r>
              <a:rPr lang="de-CH" dirty="0" err="1">
                <a:solidFill>
                  <a:schemeClr val="accent2"/>
                </a:solidFill>
              </a:rPr>
              <a:t>display</a:t>
            </a:r>
            <a:endParaRPr lang="de-CH" dirty="0">
              <a:solidFill>
                <a:schemeClr val="accent2"/>
              </a:solidFill>
            </a:endParaRPr>
          </a:p>
          <a:p>
            <a:r>
              <a:rPr lang="de-CH" dirty="0" err="1"/>
              <a:t>column-gap</a:t>
            </a:r>
            <a:endParaRPr lang="de-CH" dirty="0"/>
          </a:p>
          <a:p>
            <a:r>
              <a:rPr lang="de-CH" dirty="0" err="1">
                <a:solidFill>
                  <a:schemeClr val="accent2"/>
                </a:solidFill>
              </a:rPr>
              <a:t>gap</a:t>
            </a:r>
            <a:endParaRPr lang="de-CH" dirty="0">
              <a:solidFill>
                <a:schemeClr val="accent2"/>
              </a:solidFill>
            </a:endParaRPr>
          </a:p>
          <a:p>
            <a:r>
              <a:rPr lang="de-CH" dirty="0" err="1"/>
              <a:t>grid</a:t>
            </a:r>
            <a:endParaRPr lang="de-CH" dirty="0"/>
          </a:p>
          <a:p>
            <a:r>
              <a:rPr lang="de-CH" dirty="0" err="1">
                <a:solidFill>
                  <a:schemeClr val="accent2"/>
                </a:solidFill>
              </a:rPr>
              <a:t>grid</a:t>
            </a:r>
            <a:r>
              <a:rPr lang="de-CH" dirty="0">
                <a:solidFill>
                  <a:schemeClr val="accent2"/>
                </a:solidFill>
              </a:rPr>
              <a:t>-area</a:t>
            </a:r>
          </a:p>
          <a:p>
            <a:r>
              <a:rPr lang="de-CH" dirty="0" err="1"/>
              <a:t>grid</a:t>
            </a:r>
            <a:r>
              <a:rPr lang="de-CH" dirty="0"/>
              <a:t>-auto-</a:t>
            </a:r>
            <a:r>
              <a:rPr lang="de-CH" dirty="0" err="1"/>
              <a:t>columns</a:t>
            </a:r>
            <a:endParaRPr lang="de-CH" dirty="0"/>
          </a:p>
          <a:p>
            <a:r>
              <a:rPr lang="de-CH" dirty="0" err="1"/>
              <a:t>grid</a:t>
            </a:r>
            <a:r>
              <a:rPr lang="de-CH" dirty="0"/>
              <a:t>-auto-</a:t>
            </a:r>
            <a:r>
              <a:rPr lang="de-CH" dirty="0" err="1"/>
              <a:t>flow</a:t>
            </a:r>
            <a:endParaRPr lang="de-CH" dirty="0"/>
          </a:p>
          <a:p>
            <a:r>
              <a:rPr lang="de-CH" dirty="0" err="1"/>
              <a:t>grid</a:t>
            </a:r>
            <a:r>
              <a:rPr lang="de-CH" dirty="0"/>
              <a:t>-auto-</a:t>
            </a:r>
            <a:r>
              <a:rPr lang="de-CH" dirty="0" err="1"/>
              <a:t>rows</a:t>
            </a:r>
            <a:endParaRPr lang="de-CH" dirty="0"/>
          </a:p>
          <a:p>
            <a:r>
              <a:rPr lang="de-CH" dirty="0" err="1">
                <a:solidFill>
                  <a:schemeClr val="accent2"/>
                </a:solidFill>
              </a:rPr>
              <a:t>grid-column</a:t>
            </a:r>
            <a:endParaRPr lang="de-CH" dirty="0">
              <a:solidFill>
                <a:schemeClr val="accent2"/>
              </a:solidFill>
            </a:endParaRPr>
          </a:p>
          <a:p>
            <a:r>
              <a:rPr lang="de-CH" dirty="0" err="1"/>
              <a:t>grid</a:t>
            </a:r>
            <a:r>
              <a:rPr lang="de-CH" dirty="0"/>
              <a:t>-</a:t>
            </a:r>
            <a:r>
              <a:rPr lang="de-CH" dirty="0" err="1"/>
              <a:t>column</a:t>
            </a:r>
            <a:r>
              <a:rPr lang="de-CH" dirty="0"/>
              <a:t>-end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FC6ABC5-D7BB-38B4-3004-82D9F1FA98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CH" dirty="0" err="1"/>
              <a:t>grid</a:t>
            </a:r>
            <a:r>
              <a:rPr lang="de-CH" dirty="0"/>
              <a:t>-</a:t>
            </a:r>
            <a:r>
              <a:rPr lang="de-CH" dirty="0" err="1"/>
              <a:t>column</a:t>
            </a:r>
            <a:r>
              <a:rPr lang="de-CH" dirty="0"/>
              <a:t>-start</a:t>
            </a:r>
          </a:p>
          <a:p>
            <a:r>
              <a:rPr lang="de-CH" dirty="0" err="1">
                <a:solidFill>
                  <a:schemeClr val="accent2"/>
                </a:solidFill>
              </a:rPr>
              <a:t>grid-row</a:t>
            </a:r>
            <a:endParaRPr lang="de-CH" dirty="0">
              <a:solidFill>
                <a:schemeClr val="accent2"/>
              </a:solidFill>
            </a:endParaRPr>
          </a:p>
          <a:p>
            <a:r>
              <a:rPr lang="de-CH" dirty="0" err="1"/>
              <a:t>grid</a:t>
            </a:r>
            <a:r>
              <a:rPr lang="de-CH" dirty="0"/>
              <a:t>-</a:t>
            </a:r>
            <a:r>
              <a:rPr lang="de-CH" dirty="0" err="1"/>
              <a:t>row</a:t>
            </a:r>
            <a:r>
              <a:rPr lang="de-CH" dirty="0"/>
              <a:t>-end</a:t>
            </a:r>
          </a:p>
          <a:p>
            <a:r>
              <a:rPr lang="de-CH" dirty="0" err="1"/>
              <a:t>grid</a:t>
            </a:r>
            <a:r>
              <a:rPr lang="de-CH" dirty="0"/>
              <a:t>-</a:t>
            </a:r>
            <a:r>
              <a:rPr lang="de-CH" dirty="0" err="1"/>
              <a:t>row</a:t>
            </a:r>
            <a:r>
              <a:rPr lang="de-CH" dirty="0"/>
              <a:t>-start</a:t>
            </a:r>
          </a:p>
          <a:p>
            <a:r>
              <a:rPr lang="de-CH" dirty="0" err="1"/>
              <a:t>grid</a:t>
            </a:r>
            <a:r>
              <a:rPr lang="de-CH" dirty="0"/>
              <a:t>-template</a:t>
            </a:r>
          </a:p>
          <a:p>
            <a:r>
              <a:rPr lang="de-CH" dirty="0" err="1">
                <a:solidFill>
                  <a:schemeClr val="accent2"/>
                </a:solidFill>
              </a:rPr>
              <a:t>grid</a:t>
            </a:r>
            <a:r>
              <a:rPr lang="de-CH" dirty="0">
                <a:solidFill>
                  <a:schemeClr val="accent2"/>
                </a:solidFill>
              </a:rPr>
              <a:t>-template-areas</a:t>
            </a:r>
          </a:p>
          <a:p>
            <a:r>
              <a:rPr lang="de-CH" dirty="0" err="1">
                <a:solidFill>
                  <a:schemeClr val="accent2"/>
                </a:solidFill>
              </a:rPr>
              <a:t>grid</a:t>
            </a:r>
            <a:r>
              <a:rPr lang="de-CH" dirty="0">
                <a:solidFill>
                  <a:schemeClr val="accent2"/>
                </a:solidFill>
              </a:rPr>
              <a:t>-template-</a:t>
            </a:r>
            <a:r>
              <a:rPr lang="de-CH" dirty="0" err="1">
                <a:solidFill>
                  <a:schemeClr val="accent2"/>
                </a:solidFill>
              </a:rPr>
              <a:t>columns</a:t>
            </a:r>
            <a:endParaRPr lang="de-CH" dirty="0">
              <a:solidFill>
                <a:schemeClr val="accent2"/>
              </a:solidFill>
            </a:endParaRPr>
          </a:p>
          <a:p>
            <a:r>
              <a:rPr lang="de-CH" dirty="0" err="1">
                <a:solidFill>
                  <a:schemeClr val="accent2"/>
                </a:solidFill>
              </a:rPr>
              <a:t>grid</a:t>
            </a:r>
            <a:r>
              <a:rPr lang="de-CH" dirty="0">
                <a:solidFill>
                  <a:schemeClr val="accent2"/>
                </a:solidFill>
              </a:rPr>
              <a:t>-template-</a:t>
            </a:r>
            <a:r>
              <a:rPr lang="de-CH" dirty="0" err="1">
                <a:solidFill>
                  <a:schemeClr val="accent2"/>
                </a:solidFill>
              </a:rPr>
              <a:t>rows</a:t>
            </a:r>
            <a:endParaRPr lang="de-CH" dirty="0">
              <a:solidFill>
                <a:schemeClr val="accent2"/>
              </a:solidFill>
            </a:endParaRPr>
          </a:p>
          <a:p>
            <a:r>
              <a:rPr lang="de-CH" dirty="0" err="1"/>
              <a:t>justify</a:t>
            </a:r>
            <a:r>
              <a:rPr lang="de-CH" dirty="0"/>
              <a:t>-content</a:t>
            </a:r>
          </a:p>
          <a:p>
            <a:r>
              <a:rPr lang="de-CH" dirty="0" err="1"/>
              <a:t>justify-self</a:t>
            </a:r>
            <a:endParaRPr lang="de-CH" dirty="0"/>
          </a:p>
          <a:p>
            <a:r>
              <a:rPr lang="de-CH" dirty="0" err="1"/>
              <a:t>place-self</a:t>
            </a:r>
            <a:endParaRPr lang="de-CH" dirty="0"/>
          </a:p>
          <a:p>
            <a:r>
              <a:rPr lang="de-CH" dirty="0" err="1"/>
              <a:t>place</a:t>
            </a:r>
            <a:r>
              <a:rPr lang="de-CH" dirty="0"/>
              <a:t>-content</a:t>
            </a:r>
          </a:p>
          <a:p>
            <a:r>
              <a:rPr lang="de-CH" dirty="0" err="1"/>
              <a:t>row-gap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5053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B9FDFE-268C-36A6-42A1-4846E9DB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Beispiele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BD713E-514B-4AC6-A95C-4F6F758A46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Airbnb</a:t>
            </a:r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1F7AE7B-1DA4-691F-0C64-EE43D0E311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https://airbnb.com</a:t>
            </a:r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B7A561C-5C68-B36F-DF33-331F96126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Teslsa</a:t>
            </a:r>
            <a:endParaRPr lang="de-CH" dirty="0"/>
          </a:p>
        </p:txBody>
      </p:sp>
      <p:pic>
        <p:nvPicPr>
          <p:cNvPr id="11" name="Inhaltsplatzhalter 10" descr="Ein Bild, das Text, Schwimmbecken, Himmel, Screenshot enthält.&#10;&#10;KI-generierte Inhalte können fehlerhaft sein.">
            <a:extLst>
              <a:ext uri="{FF2B5EF4-FFF2-40B4-BE49-F238E27FC236}">
                <a16:creationId xmlns:a16="http://schemas.microsoft.com/office/drawing/2014/main" id="{2F1B5EDE-7FE5-C67B-55EB-61EC2BD7C22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"/>
          <a:stretch/>
        </p:blipFill>
        <p:spPr>
          <a:xfrm>
            <a:off x="1063752" y="3337560"/>
            <a:ext cx="4757610" cy="2674441"/>
          </a:xfrm>
        </p:spPr>
      </p:pic>
      <p:sp>
        <p:nvSpPr>
          <p:cNvPr id="12" name="Inhaltsplatzhalter 4">
            <a:extLst>
              <a:ext uri="{FF2B5EF4-FFF2-40B4-BE49-F238E27FC236}">
                <a16:creationId xmlns:a16="http://schemas.microsoft.com/office/drawing/2014/main" id="{BB743558-02D0-7F60-C969-DCE20CD0DFE6}"/>
              </a:ext>
            </a:extLst>
          </p:cNvPr>
          <p:cNvSpPr txBox="1">
            <a:spLocks/>
          </p:cNvSpPr>
          <p:nvPr/>
        </p:nvSpPr>
        <p:spPr>
          <a:xfrm>
            <a:off x="6373368" y="2743200"/>
            <a:ext cx="4754880" cy="329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https://www.tesla.com</a:t>
            </a:r>
            <a:endParaRPr lang="de-CH" dirty="0"/>
          </a:p>
        </p:txBody>
      </p:sp>
      <p:pic>
        <p:nvPicPr>
          <p:cNvPr id="14" name="Grafik 13" descr="Ein Bild, das Rad, Transport, Himmel, Fahrzeug enthält.&#10;&#10;KI-generierte Inhalte können fehlerhaft sein.">
            <a:extLst>
              <a:ext uri="{FF2B5EF4-FFF2-40B4-BE49-F238E27FC236}">
                <a16:creationId xmlns:a16="http://schemas.microsoft.com/office/drawing/2014/main" id="{C4BE75DC-F2D8-A2DA-3116-A1D54B53FD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"/>
          <a:stretch/>
        </p:blipFill>
        <p:spPr>
          <a:xfrm>
            <a:off x="6373368" y="3332237"/>
            <a:ext cx="4754880" cy="267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71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23631-ADED-ABF1-A594-7F6C42D04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5BA8E-2DD0-36D0-F909-4560C23B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34307C-7E36-4B97-F7A7-70D8E2ED6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präzise Kontrolle über Layouts</a:t>
            </a:r>
          </a:p>
          <a:p>
            <a:r>
              <a:rPr lang="de-DE" dirty="0"/>
              <a:t>reduziert den Einsatz von verschachtelten div-Containern</a:t>
            </a:r>
          </a:p>
          <a:p>
            <a:r>
              <a:rPr lang="de-DE" dirty="0"/>
              <a:t>flexibel und responsiv</a:t>
            </a:r>
          </a:p>
          <a:p>
            <a:r>
              <a:rPr lang="de-DE" dirty="0"/>
              <a:t>unterstützt komplexe Layouts ohne zusätzliche CSS-Tricks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9013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Holzblock, Box, Boden, hölzern enthält.&#10;&#10;KI-generierte Inhalte können fehlerhaft sein.">
            <a:extLst>
              <a:ext uri="{FF2B5EF4-FFF2-40B4-BE49-F238E27FC236}">
                <a16:creationId xmlns:a16="http://schemas.microsoft.com/office/drawing/2014/main" id="{2642F69C-8B4D-4BF6-562D-DB97508AE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7" r="1524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04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Holzar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olzart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olzar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307</Words>
  <Application>Microsoft Office PowerPoint</Application>
  <PresentationFormat>Breitbild</PresentationFormat>
  <Paragraphs>89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Courier New</vt:lpstr>
      <vt:lpstr>Rockwell</vt:lpstr>
      <vt:lpstr>Rockwell Condensed</vt:lpstr>
      <vt:lpstr>Wingdings</vt:lpstr>
      <vt:lpstr>Holzart</vt:lpstr>
      <vt:lpstr>CSS Grid</vt:lpstr>
      <vt:lpstr>Grid-Layout</vt:lpstr>
      <vt:lpstr>Grid vs. Flex</vt:lpstr>
      <vt:lpstr>Verwendung 1.0</vt:lpstr>
      <vt:lpstr>Verwendung 2.0</vt:lpstr>
      <vt:lpstr>Properties</vt:lpstr>
      <vt:lpstr>Beispiele</vt:lpstr>
      <vt:lpstr>Vorteile</vt:lpstr>
      <vt:lpstr>PowerPoint-Präsentation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Stettler (s)</dc:creator>
  <cp:lastModifiedBy>Patrick Stettler</cp:lastModifiedBy>
  <cp:revision>1</cp:revision>
  <dcterms:created xsi:type="dcterms:W3CDTF">2025-03-28T15:51:22Z</dcterms:created>
  <dcterms:modified xsi:type="dcterms:W3CDTF">2025-03-31T15:31:19Z</dcterms:modified>
</cp:coreProperties>
</file>