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A0FE-8A72-49F2-A510-94C7B3183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0CEED-4196-408E-BB15-79906616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51A5-9969-4E0A-919C-6865C115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71AD-2662-4243-ADDA-E570912B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82311-DD11-4055-B08F-5E554B43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FFF4-6A86-4F41-9A90-91BA4CB3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92790-D982-449D-BA79-4D1FC1D8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4C40-7F82-4884-9511-45861D0D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7253F-A49F-45C8-8033-F753A4A4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6E59-5F72-4530-92B2-13508F5E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1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5C43D-3DFD-4509-8203-02615D21A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83ACB-6B50-411F-B468-5A88A5DF8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86960-73EF-4909-A59C-D422BF24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10F9-CF64-48D4-9A20-347996AE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95BB-1124-4BB2-B604-6362E2F4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746B-AD5D-4F16-A5BD-2292D7D7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2CFF-7294-43E2-95DA-BE9772E5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0CFF-0B7A-4142-93A5-C11E0BDE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2A5C-E713-49A6-BB2F-85F835B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3C4B5-1DA5-48AF-811E-36BA51B2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9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0AEE-D320-4843-A025-CB0D5561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2DDE-2AE9-4E63-B91F-255B7B42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6212-2819-4180-BA4D-E38E2270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B06E4-399D-49AC-88A0-1FFB4E30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6C73-D3EF-44C1-9183-B813F8A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E256-5EBC-4FE2-B223-7FC372E5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D5A7-5EA8-475E-8C2E-502A71A5B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B486D-7F23-4860-A72D-ECD17F92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A5C16-7B0B-4B1A-BBC6-D7DBF13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EB9AA-7E8C-45FA-8A01-38BFFBEE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36A6C-35BB-45A9-933D-258A8546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7255-E997-4B08-9103-4E0879B9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9C3BD-94D2-4370-9C13-60379FDA4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8A406-CF10-4FD8-A139-84F0434B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DE6B8-DC86-421F-8118-C9B4264A2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5B26A-90E6-4D58-B242-033932549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E363F-CF34-4E15-978F-0BCB126E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C6FB9-9BF4-41B7-A8F4-21883B12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7FC4A-559A-489F-AAF2-F9D8782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1523-8EC6-434A-9BE4-32F32C09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12D93-E62B-4ED5-A403-A0116318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F3B1E-C11B-412D-9064-BCB2F5CC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049A1-BB5B-46F8-9602-33F21518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AAD84-1EF2-479D-B340-8A97E9DA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E2789-BD89-4365-B310-FC0C3F24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A26BD-5A1C-4AB2-99E0-EC811A90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D8F0-9BE8-4C58-AA15-FE7CADFE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B110-BE56-4DD9-960A-1BFFCFE7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04278-2AF7-44AE-8E95-F170FFE0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78E7B-6EE3-4129-965F-51C9D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F6AC-3D82-4FF1-B674-5A3ABBE2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EC3-8071-4208-BC99-D45C4A16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87A0-E51E-4289-B2B8-CB46DD13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8A506-8550-4F7D-954B-F23EBF0E4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6577-0CC6-480A-B750-86EF40B8C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C90A1-9147-441E-A4BD-6F43F289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DC8B3-B1DE-49E6-A3F1-DD6E7BF2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7003-4B34-4C5E-91C2-3DCD15C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9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4CB99-5274-43F8-B81C-6568E994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9ED4-C2D3-444F-B7A5-87F50793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A01C-B384-4658-8D54-E08CFDE75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BBC-0427-4375-B7CA-720AC55EAB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C877-A1AF-43E2-8E91-05783EC37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E25C-0B7A-47D4-81B6-F8B8EA2A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B0AA-9434-4D31-A515-1E2B1A15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7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35342C64-774E-44EA-BF27-52193AADF8A8}"/>
              </a:ext>
            </a:extLst>
          </p:cNvPr>
          <p:cNvSpPr/>
          <p:nvPr/>
        </p:nvSpPr>
        <p:spPr>
          <a:xfrm>
            <a:off x="3506679" y="1118956"/>
            <a:ext cx="1708031" cy="1098429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Determine eligibility </a:t>
            </a: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EE5B989-E1C5-4EFD-BA64-C8BE8EC8F85F}"/>
              </a:ext>
            </a:extLst>
          </p:cNvPr>
          <p:cNvSpPr/>
          <p:nvPr/>
        </p:nvSpPr>
        <p:spPr>
          <a:xfrm>
            <a:off x="8792812" y="6136258"/>
            <a:ext cx="603849" cy="672861"/>
          </a:xfrm>
          <a:prstGeom prst="donut">
            <a:avLst>
              <a:gd name="adj" fmla="val 20983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8D9399-E554-44F2-9FBA-CD479F2B46FA}"/>
              </a:ext>
            </a:extLst>
          </p:cNvPr>
          <p:cNvGrpSpPr/>
          <p:nvPr/>
        </p:nvGrpSpPr>
        <p:grpSpPr>
          <a:xfrm>
            <a:off x="336428" y="348587"/>
            <a:ext cx="994914" cy="718868"/>
            <a:chOff x="63260" y="172528"/>
            <a:chExt cx="994914" cy="718868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2732AE9B-B262-4D5B-AE44-C75DA8A52AF6}"/>
                </a:ext>
              </a:extLst>
            </p:cNvPr>
            <p:cNvSpPr/>
            <p:nvPr/>
          </p:nvSpPr>
          <p:spPr>
            <a:xfrm>
              <a:off x="120768" y="172528"/>
              <a:ext cx="816635" cy="71886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BE4447-F1B7-4F08-A905-7388269137BE}"/>
                </a:ext>
              </a:extLst>
            </p:cNvPr>
            <p:cNvSpPr txBox="1"/>
            <p:nvPr/>
          </p:nvSpPr>
          <p:spPr>
            <a:xfrm>
              <a:off x="63260" y="414068"/>
              <a:ext cx="9949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New Member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1C8E15-1A9E-4E15-A36D-A9E33B1A5D13}"/>
              </a:ext>
            </a:extLst>
          </p:cNvPr>
          <p:cNvSpPr/>
          <p:nvPr/>
        </p:nvSpPr>
        <p:spPr>
          <a:xfrm>
            <a:off x="1994135" y="379560"/>
            <a:ext cx="1454989" cy="6843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member information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AADF7F-6262-46EF-875F-4FE83442C4FE}"/>
              </a:ext>
            </a:extLst>
          </p:cNvPr>
          <p:cNvSpPr/>
          <p:nvPr/>
        </p:nvSpPr>
        <p:spPr>
          <a:xfrm>
            <a:off x="5445384" y="379560"/>
            <a:ext cx="1454989" cy="6843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qualification information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9AE18696-4919-4D85-9DE8-7D9C2A94B3D3}"/>
              </a:ext>
            </a:extLst>
          </p:cNvPr>
          <p:cNvSpPr/>
          <p:nvPr/>
        </p:nvSpPr>
        <p:spPr>
          <a:xfrm>
            <a:off x="6975979" y="1118391"/>
            <a:ext cx="1823049" cy="1098429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Determine membership type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A330E2-06CB-4319-BC97-50A55B781548}"/>
              </a:ext>
            </a:extLst>
          </p:cNvPr>
          <p:cNvSpPr/>
          <p:nvPr/>
        </p:nvSpPr>
        <p:spPr>
          <a:xfrm>
            <a:off x="9874371" y="379560"/>
            <a:ext cx="1454989" cy="6843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membership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77CFF020-232A-4C5F-9855-0A6A0A124071}"/>
              </a:ext>
            </a:extLst>
          </p:cNvPr>
          <p:cNvSpPr/>
          <p:nvPr/>
        </p:nvSpPr>
        <p:spPr>
          <a:xfrm>
            <a:off x="8654408" y="3162259"/>
            <a:ext cx="1800044" cy="1098429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Determine experience level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D63C54-E9C7-46CA-B904-D5E71C695E7B}"/>
              </a:ext>
            </a:extLst>
          </p:cNvPr>
          <p:cNvSpPr/>
          <p:nvPr/>
        </p:nvSpPr>
        <p:spPr>
          <a:xfrm>
            <a:off x="9874371" y="4564700"/>
            <a:ext cx="1454989" cy="6843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motorcycle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EE2DE3-8B9B-4838-8DDD-96D9FFC59259}"/>
              </a:ext>
            </a:extLst>
          </p:cNvPr>
          <p:cNvSpPr/>
          <p:nvPr/>
        </p:nvSpPr>
        <p:spPr>
          <a:xfrm>
            <a:off x="9874370" y="5687199"/>
            <a:ext cx="1454989" cy="6843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experience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level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FB31C6-9278-4E5E-90C3-387BB9BD003F}"/>
              </a:ext>
            </a:extLst>
          </p:cNvPr>
          <p:cNvCxnSpPr>
            <a:cxnSpLocks/>
          </p:cNvCxnSpPr>
          <p:nvPr/>
        </p:nvCxnSpPr>
        <p:spPr>
          <a:xfrm>
            <a:off x="1250829" y="698718"/>
            <a:ext cx="740433" cy="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61162F-AA2B-4D16-80E2-30B6E15B9375}"/>
              </a:ext>
            </a:extLst>
          </p:cNvPr>
          <p:cNvCxnSpPr>
            <a:cxnSpLocks/>
          </p:cNvCxnSpPr>
          <p:nvPr/>
        </p:nvCxnSpPr>
        <p:spPr>
          <a:xfrm>
            <a:off x="3443715" y="707767"/>
            <a:ext cx="604949" cy="60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F4E2D-F3B4-4C9C-A1B3-8B281CAEB32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738398" y="721742"/>
            <a:ext cx="706986" cy="64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053857-6C90-4BFC-A18B-DD4C6795C8B5}"/>
              </a:ext>
            </a:extLst>
          </p:cNvPr>
          <p:cNvSpPr txBox="1"/>
          <p:nvPr/>
        </p:nvSpPr>
        <p:spPr>
          <a:xfrm>
            <a:off x="4734191" y="74839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5584E1-7D03-4EC0-86E5-AB63F9E8C650}"/>
              </a:ext>
            </a:extLst>
          </p:cNvPr>
          <p:cNvSpPr txBox="1"/>
          <p:nvPr/>
        </p:nvSpPr>
        <p:spPr>
          <a:xfrm>
            <a:off x="4678391" y="225685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109F03-C652-469A-8598-743D3746C867}"/>
              </a:ext>
            </a:extLst>
          </p:cNvPr>
          <p:cNvCxnSpPr>
            <a:cxnSpLocks/>
          </p:cNvCxnSpPr>
          <p:nvPr/>
        </p:nvCxnSpPr>
        <p:spPr>
          <a:xfrm>
            <a:off x="6900373" y="717085"/>
            <a:ext cx="541271" cy="64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1C7610-520D-4FB0-B39B-66C51A7C6A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320932" y="721742"/>
            <a:ext cx="1553439" cy="68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68DD23-8EDF-4174-8AF6-D2F2557EF362}"/>
              </a:ext>
            </a:extLst>
          </p:cNvPr>
          <p:cNvCxnSpPr>
            <a:cxnSpLocks/>
          </p:cNvCxnSpPr>
          <p:nvPr/>
        </p:nvCxnSpPr>
        <p:spPr>
          <a:xfrm flipH="1">
            <a:off x="10601864" y="1083893"/>
            <a:ext cx="1" cy="98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8D1D7A3-5EBA-4D40-B883-DCBEE248F389}"/>
              </a:ext>
            </a:extLst>
          </p:cNvPr>
          <p:cNvSpPr/>
          <p:nvPr/>
        </p:nvSpPr>
        <p:spPr>
          <a:xfrm>
            <a:off x="9874371" y="2065713"/>
            <a:ext cx="1454989" cy="6843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 member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91D51E-B4CF-4302-BC05-AF54864EABF7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9926130" y="2750076"/>
            <a:ext cx="675736" cy="64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5CAC237-4076-484B-B79B-A7C5DA8348E7}"/>
              </a:ext>
            </a:extLst>
          </p:cNvPr>
          <p:cNvSpPr txBox="1"/>
          <p:nvPr/>
        </p:nvSpPr>
        <p:spPr>
          <a:xfrm>
            <a:off x="9849840" y="295375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1CBAC6-89C1-4391-A191-BA02470EF1F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043259" y="3972802"/>
            <a:ext cx="558607" cy="59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A8CC4B-F301-4516-B153-C4B1ADA3A97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0601865" y="5249063"/>
            <a:ext cx="90" cy="43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C92CFD-2D69-4DF8-B316-7967821D0C32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744531" y="1992365"/>
            <a:ext cx="697240" cy="73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F0E760E-AEE4-4D0D-B173-54662BA5AAA8}"/>
              </a:ext>
            </a:extLst>
          </p:cNvPr>
          <p:cNvSpPr/>
          <p:nvPr/>
        </p:nvSpPr>
        <p:spPr>
          <a:xfrm>
            <a:off x="5441771" y="2385447"/>
            <a:ext cx="1454989" cy="6843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Must select other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Membership type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15E528F-8B89-4CE4-94A3-0ED38368FBB6}"/>
              </a:ext>
            </a:extLst>
          </p:cNvPr>
          <p:cNvCxnSpPr>
            <a:cxnSpLocks/>
          </p:cNvCxnSpPr>
          <p:nvPr/>
        </p:nvCxnSpPr>
        <p:spPr>
          <a:xfrm flipV="1">
            <a:off x="6896760" y="1992962"/>
            <a:ext cx="596719" cy="70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08AA5AA-F7C7-4542-880F-F085B36F5293}"/>
              </a:ext>
            </a:extLst>
          </p:cNvPr>
          <p:cNvSpPr/>
          <p:nvPr/>
        </p:nvSpPr>
        <p:spPr>
          <a:xfrm>
            <a:off x="6858000" y="4489938"/>
            <a:ext cx="1454989" cy="6843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Support/Auxiliary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Membership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5E7F3EC-833C-4DA5-AB32-6CD0A7FCA696}"/>
              </a:ext>
            </a:extLst>
          </p:cNvPr>
          <p:cNvCxnSpPr/>
          <p:nvPr/>
        </p:nvCxnSpPr>
        <p:spPr>
          <a:xfrm rot="10800000" flipV="1">
            <a:off x="7585495" y="2407894"/>
            <a:ext cx="2208363" cy="205483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18DABDB-35A0-4776-BD17-63A292D7B42B}"/>
              </a:ext>
            </a:extLst>
          </p:cNvPr>
          <p:cNvSpPr/>
          <p:nvPr/>
        </p:nvSpPr>
        <p:spPr>
          <a:xfrm>
            <a:off x="6860115" y="5687199"/>
            <a:ext cx="1454989" cy="6843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skills for volunteer events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12D997-2365-43CA-AEC6-5300DCD30D38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585494" y="5201507"/>
            <a:ext cx="2116" cy="48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30A5F4-8B1D-4530-8403-2CB8EAA048C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8326520" y="5893412"/>
            <a:ext cx="466292" cy="57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8DA64E2-39A4-48D9-AAE0-D8AD2156D368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9396661" y="5986996"/>
            <a:ext cx="472802" cy="48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B77C0E7-C8CF-484A-B676-1C05C60D9F96}"/>
              </a:ext>
            </a:extLst>
          </p:cNvPr>
          <p:cNvSpPr txBox="1"/>
          <p:nvPr/>
        </p:nvSpPr>
        <p:spPr>
          <a:xfrm>
            <a:off x="9296401" y="6544401"/>
            <a:ext cx="14549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Membership Complete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9D507A-7125-4E88-B6F6-A9FCDAD39948}"/>
              </a:ext>
            </a:extLst>
          </p:cNvPr>
          <p:cNvSpPr txBox="1"/>
          <p:nvPr/>
        </p:nvSpPr>
        <p:spPr>
          <a:xfrm>
            <a:off x="253749" y="5525331"/>
            <a:ext cx="26725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Patrick Juarez</a:t>
            </a:r>
          </a:p>
          <a:p>
            <a:r>
              <a:rPr lang="en-US" dirty="0"/>
              <a:t>Use Case Activity Diagram</a:t>
            </a:r>
          </a:p>
          <a:p>
            <a:r>
              <a:rPr lang="en-US" dirty="0"/>
              <a:t>August 23, 2020</a:t>
            </a:r>
          </a:p>
        </p:txBody>
      </p:sp>
    </p:spTree>
    <p:extLst>
      <p:ext uri="{BB962C8B-B14F-4D97-AF65-F5344CB8AC3E}">
        <p14:creationId xmlns:p14="http://schemas.microsoft.com/office/powerpoint/2010/main" val="160260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Juarez</dc:creator>
  <cp:lastModifiedBy>Patrick Juarez</cp:lastModifiedBy>
  <cp:revision>7</cp:revision>
  <cp:lastPrinted>2020-08-23T20:14:11Z</cp:lastPrinted>
  <dcterms:created xsi:type="dcterms:W3CDTF">2020-08-23T18:50:14Z</dcterms:created>
  <dcterms:modified xsi:type="dcterms:W3CDTF">2020-08-23T20:14:40Z</dcterms:modified>
</cp:coreProperties>
</file>