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6363a4a85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6363a4a85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6363a4a85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6363a4a85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6363a4a85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6363a4a85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6363a4a85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6363a4a85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Ticketový systém pro Minecraft server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Patrik Mintěl, MIN0150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Úvod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Ticketový sys</a:t>
            </a:r>
            <a:r>
              <a:rPr lang="cs"/>
              <a:t>tém pro Minecr</a:t>
            </a:r>
            <a:r>
              <a:rPr lang="cs"/>
              <a:t>aft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Zde budou hráči zakládat tickety pro řešení jejich problémů na serveru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Moderátoři na ně budou odpovídat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Ticketům lze vybírat kategorii, do které patří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Moderátor tuto kategorii může měnit (historie)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Moderátor si poté ticket může přiřadit sobě, nebo jinému moderátorovi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Role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Dvě role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Role s nejvyšší rolí: Moderátor: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Procházení cizích ticketů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Může na cizí tickety odpovídat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Může ticket přiřadit nějakému moderátorovi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Může změnit status ticketu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Podřazená role: Hráč: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Může vytvářet tickety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/>
              <a:t>Může procházet svoje tickety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Konceptuální model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25" y="1398725"/>
            <a:ext cx="7915176" cy="33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023000" y="2079750"/>
            <a:ext cx="70305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Děkuji za pozornost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6083025" y="47264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Patrik Mintěl, MIN0150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