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9" autoAdjust="0"/>
  </p:normalViewPr>
  <p:slideViewPr>
    <p:cSldViewPr>
      <p:cViewPr>
        <p:scale>
          <a:sx n="75" d="100"/>
          <a:sy n="75" d="100"/>
        </p:scale>
        <p:origin x="-9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90440-0C3F-460E-8F7D-2FE186B33FA5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6256-042A-4332-872A-F11979B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vertellen over:</a:t>
            </a:r>
          </a:p>
          <a:p>
            <a:r>
              <a:rPr lang="nl-NL" dirty="0" smtClean="0"/>
              <a:t>Beest en Beest</a:t>
            </a:r>
            <a:r>
              <a:rPr lang="nl-NL" baseline="0" dirty="0" smtClean="0"/>
              <a:t> type (hoe en waarom keuze voor </a:t>
            </a:r>
            <a:r>
              <a:rPr lang="nl-NL" baseline="0" dirty="0" err="1" smtClean="0"/>
              <a:t>enums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Door een beest aan te maken met een bepaald type uit de </a:t>
            </a:r>
            <a:r>
              <a:rPr lang="nl-NL" baseline="0" dirty="0" err="1" smtClean="0"/>
              <a:t>enum</a:t>
            </a:r>
            <a:r>
              <a:rPr lang="nl-NL" baseline="0" dirty="0" smtClean="0"/>
              <a:t> krijgt hij zijn gedrag mee via de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baseline="0" dirty="0" smtClean="0"/>
              <a:t> wordt aangeroepen voor ieder type waardoor nieuwe instantie van specifiek gedrag opgeslagen wordt in een private field </a:t>
            </a:r>
            <a:r>
              <a:rPr lang="nl-NL" baseline="0" dirty="0" err="1" smtClean="0"/>
              <a:t>this.gedrag</a:t>
            </a:r>
            <a:endParaRPr lang="nl-NL" baseline="0" dirty="0" smtClean="0"/>
          </a:p>
          <a:p>
            <a:r>
              <a:rPr lang="nl-NL" baseline="0" dirty="0" smtClean="0"/>
              <a:t>Het gedrag is op te vragen met </a:t>
            </a:r>
            <a:r>
              <a:rPr lang="nl-NL" baseline="0" dirty="0" err="1" smtClean="0"/>
              <a:t>getGedrag</a:t>
            </a:r>
            <a:r>
              <a:rPr lang="nl-NL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hoe de Thread werkt</a:t>
            </a:r>
          </a:p>
          <a:p>
            <a:r>
              <a:rPr lang="nl-NL" dirty="0" smtClean="0"/>
              <a:t>De</a:t>
            </a:r>
            <a:r>
              <a:rPr lang="nl-NL" baseline="0" dirty="0" smtClean="0"/>
              <a:t> controller ontvangt vanuit het knoppenpaneel zijn commando’s</a:t>
            </a:r>
          </a:p>
          <a:p>
            <a:r>
              <a:rPr lang="nl-NL" baseline="0" dirty="0" smtClean="0"/>
              <a:t>Bijvoorbeeld starten van een nieuwe simulatie. Dit heeft als gevolg dat er een nieuwe thread wordt aangemaakt. (</a:t>
            </a:r>
            <a:r>
              <a:rPr lang="nl-NL" baseline="0" dirty="0" err="1" smtClean="0"/>
              <a:t>runnalble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Vanuit de thread wordt het wereld model aangestuurd met simulatie stappen.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loops doorlopen</a:t>
            </a:r>
            <a:r>
              <a:rPr lang="nl-NL" baseline="0" dirty="0" smtClean="0"/>
              <a:t> de collecties (beesten / leefgebieden)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1/9/2014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1/9/2014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Life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Door Bart &amp; 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Wat is een wereld?</a:t>
            </a:r>
          </a:p>
          <a:p>
            <a:r>
              <a:rPr lang="nl-NL" dirty="0" smtClean="0"/>
              <a:t>Een wereld bestaat uit 2 leefgebieden</a:t>
            </a:r>
          </a:p>
          <a:p>
            <a:r>
              <a:rPr lang="nl-NL" dirty="0" smtClean="0"/>
              <a:t>Een leefgebied is een collectie voor:</a:t>
            </a:r>
          </a:p>
          <a:p>
            <a:pPr lvl="1"/>
            <a:r>
              <a:rPr lang="nl-NL" dirty="0" smtClean="0"/>
              <a:t>Beesten</a:t>
            </a:r>
          </a:p>
          <a:p>
            <a:pPr lvl="1"/>
            <a:r>
              <a:rPr lang="nl-NL" dirty="0" smtClean="0"/>
              <a:t>Planten </a:t>
            </a:r>
          </a:p>
          <a:p>
            <a:pPr lvl="1"/>
            <a:r>
              <a:rPr lang="nl-NL" dirty="0" smtClean="0"/>
              <a:t>Obstakels</a:t>
            </a:r>
          </a:p>
          <a:p>
            <a:r>
              <a:rPr lang="nl-NL" dirty="0"/>
              <a:t>Een wereld bestaat </a:t>
            </a:r>
            <a:r>
              <a:rPr lang="nl-NL" dirty="0" smtClean="0"/>
              <a:t>ook uit water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wordt alles aangestuurd?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99" y="1484784"/>
            <a:ext cx="7620000" cy="4800600"/>
          </a:xfrm>
        </p:spPr>
        <p:txBody>
          <a:bodyPr/>
          <a:lstStyle/>
          <a:p>
            <a:r>
              <a:rPr lang="nl-NL" dirty="0" smtClean="0"/>
              <a:t>De wereld controller staat centraal in de applicatie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11" y="2204864"/>
            <a:ext cx="5563377" cy="194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32" y="4148235"/>
            <a:ext cx="5546637" cy="2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Simulatie Sequentie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1" y="1889667"/>
            <a:ext cx="6794005" cy="40018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Grafische weergave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Gui wordt up </a:t>
            </a:r>
            <a:r>
              <a:rPr lang="nl-NL" dirty="0" err="1" smtClean="0"/>
              <a:t>to</a:t>
            </a:r>
            <a:r>
              <a:rPr lang="nl-NL" dirty="0" smtClean="0"/>
              <a:t> date gehouden d.m.v. een MVC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348880"/>
            <a:ext cx="4334031" cy="27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Relatie ontwerp en </a:t>
            </a:r>
            <a:r>
              <a:rPr lang="nl-NL" sz="4000" dirty="0" smtClean="0"/>
              <a:t>requirements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</a:p>
          <a:p>
            <a:r>
              <a:rPr lang="nl-NL" dirty="0" smtClean="0"/>
              <a:t>Tonen </a:t>
            </a:r>
            <a:r>
              <a:rPr lang="nl-NL" dirty="0"/>
              <a:t>en toelichten ontwerp</a:t>
            </a:r>
          </a:p>
          <a:p>
            <a:r>
              <a:rPr lang="nl-NL" dirty="0"/>
              <a:t>Relatie ontwerp en </a:t>
            </a:r>
            <a:r>
              <a:rPr lang="nl-NL" dirty="0" smtClean="0"/>
              <a:t>requirements </a:t>
            </a:r>
            <a:endParaRPr lang="nl-NL" dirty="0"/>
          </a:p>
          <a:p>
            <a:r>
              <a:rPr lang="nl-NL" dirty="0"/>
              <a:t>Demo</a:t>
            </a:r>
          </a:p>
          <a:p>
            <a:r>
              <a:rPr lang="nl-NL" dirty="0"/>
              <a:t>Relatie applicatie met ontwerp</a:t>
            </a:r>
          </a:p>
          <a:p>
            <a:r>
              <a:rPr lang="nl-NL" dirty="0"/>
              <a:t>Rond vraag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Analyse van de business case (vast gelegd in URS/SRS)</a:t>
            </a:r>
          </a:p>
          <a:p>
            <a:pPr lvl="1"/>
            <a:r>
              <a:rPr lang="nl-NL" dirty="0" smtClean="0"/>
              <a:t>Elicitatie</a:t>
            </a:r>
          </a:p>
          <a:p>
            <a:pPr lvl="1"/>
            <a:r>
              <a:rPr lang="nl-NL" dirty="0" smtClean="0"/>
              <a:t>Tekst analyse (zelfst. </a:t>
            </a:r>
            <a:r>
              <a:rPr lang="nl-NL" dirty="0" err="1"/>
              <a:t>n</a:t>
            </a:r>
            <a:r>
              <a:rPr lang="nl-NL" dirty="0" err="1" smtClean="0"/>
              <a:t>aamw</a:t>
            </a:r>
            <a:r>
              <a:rPr lang="nl-NL" dirty="0" smtClean="0"/>
              <a:t> / werkwoorden)</a:t>
            </a:r>
          </a:p>
          <a:p>
            <a:pPr lvl="1"/>
            <a:r>
              <a:rPr lang="nl-NL" dirty="0" smtClean="0"/>
              <a:t>Opstellen van kandidaat klasse diagram.</a:t>
            </a:r>
          </a:p>
          <a:p>
            <a:pPr lvl="1"/>
            <a:r>
              <a:rPr lang="nl-NL" dirty="0" smtClean="0"/>
              <a:t>Opstellen van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/>
              <a:t>Gui schetsen</a:t>
            </a:r>
          </a:p>
          <a:p>
            <a:pPr lvl="1"/>
            <a:r>
              <a:rPr lang="nl-NL" dirty="0" smtClean="0"/>
              <a:t>Vast stellen requirements</a:t>
            </a:r>
          </a:p>
          <a:p>
            <a:pPr lvl="1"/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149080"/>
            <a:ext cx="76200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Ontwerp (detail)</a:t>
            </a:r>
          </a:p>
          <a:p>
            <a:pPr lvl="1"/>
            <a:r>
              <a:rPr lang="nl-NL" dirty="0" smtClean="0"/>
              <a:t>Opstellen ontwerp document</a:t>
            </a:r>
          </a:p>
          <a:p>
            <a:pPr lvl="1"/>
            <a:endParaRPr lang="nl-NL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42" y="5085184"/>
            <a:ext cx="7620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Implementatie </a:t>
            </a:r>
          </a:p>
          <a:p>
            <a:pPr lvl="1"/>
            <a:r>
              <a:rPr lang="nl-NL" dirty="0" smtClean="0"/>
              <a:t>Schijven van software</a:t>
            </a:r>
          </a:p>
          <a:p>
            <a:pPr lvl="1"/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smtClean="0"/>
              <a:t>JAVA </a:t>
            </a:r>
            <a:r>
              <a:rPr lang="nl-NL" dirty="0" err="1" smtClean="0"/>
              <a:t>doc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10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104"/>
            <a:ext cx="7620000" cy="4330792"/>
          </a:xfrm>
        </p:spPr>
      </p:pic>
    </p:spTree>
    <p:extLst>
      <p:ext uri="{BB962C8B-B14F-4D97-AF65-F5344CB8AC3E}">
        <p14:creationId xmlns:p14="http://schemas.microsoft.com/office/powerpoint/2010/main" val="791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Beesten &amp; gedrag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Soorten beesten</a:t>
            </a:r>
          </a:p>
          <a:p>
            <a:pPr lvl="1"/>
            <a:r>
              <a:rPr lang="nl-NL" dirty="0" smtClean="0"/>
              <a:t>OMNIVOOR</a:t>
            </a:r>
          </a:p>
          <a:p>
            <a:pPr lvl="1"/>
            <a:r>
              <a:rPr lang="nl-NL" dirty="0" smtClean="0"/>
              <a:t>CARNIVOOR</a:t>
            </a:r>
          </a:p>
          <a:p>
            <a:pPr lvl="1"/>
            <a:r>
              <a:rPr lang="nl-NL" dirty="0" smtClean="0"/>
              <a:t>HERBIVOOR</a:t>
            </a:r>
          </a:p>
          <a:p>
            <a:pPr lvl="1"/>
            <a:r>
              <a:rPr lang="nl-NL" dirty="0" smtClean="0"/>
              <a:t>NONIVOOR</a:t>
            </a:r>
          </a:p>
          <a:p>
            <a:pPr marL="411480" lvl="1" indent="0">
              <a:buNone/>
            </a:pPr>
            <a:endParaRPr lang="nl-NL" dirty="0" smtClean="0"/>
          </a:p>
          <a:p>
            <a:pPr marL="96838" lvl="1" indent="0">
              <a:buNone/>
            </a:pPr>
            <a:r>
              <a:rPr lang="nl-NL" dirty="0" smtClean="0"/>
              <a:t>Ieder soort heeft zijn eigen gedrag.</a:t>
            </a:r>
          </a:p>
          <a:p>
            <a:pPr marL="90488" lvl="1" indent="0">
              <a:buNone/>
            </a:pPr>
            <a:r>
              <a:rPr lang="nl-NL" dirty="0" smtClean="0"/>
              <a:t>Type en gedrag is vast gelegd in een enumeratie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gedrag van een beest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48901"/>
            <a:ext cx="4815610" cy="5132427"/>
          </a:xfrm>
        </p:spPr>
      </p:pic>
    </p:spTree>
    <p:extLst>
      <p:ext uri="{BB962C8B-B14F-4D97-AF65-F5344CB8AC3E}">
        <p14:creationId xmlns:p14="http://schemas.microsoft.com/office/powerpoint/2010/main" val="37287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 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5910577" cy="5060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van gedrag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7620000" cy="2145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Planten</a:t>
            </a:r>
          </a:p>
          <a:p>
            <a:r>
              <a:rPr lang="nl-NL" dirty="0" smtClean="0"/>
              <a:t>Obstakels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321</Words>
  <Application>Microsoft Office PowerPoint</Application>
  <PresentationFormat>On-screen Show (4:3)</PresentationFormat>
  <Paragraphs>83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Life 2013</vt:lpstr>
      <vt:lpstr>Agenda</vt:lpstr>
      <vt:lpstr>Werkwijze</vt:lpstr>
      <vt:lpstr>High level view</vt:lpstr>
      <vt:lpstr>Beesten &amp; gedrag</vt:lpstr>
      <vt:lpstr>Het gedrag van een beest</vt:lpstr>
      <vt:lpstr>Beest type </vt:lpstr>
      <vt:lpstr>Implementatie van gedrag</vt:lpstr>
      <vt:lpstr>Andere objecten</vt:lpstr>
      <vt:lpstr>Wereld</vt:lpstr>
      <vt:lpstr>Hoe wordt alles aangestuurd?</vt:lpstr>
      <vt:lpstr>Simulatie Sequentie diagram</vt:lpstr>
      <vt:lpstr>Grafische weergave</vt:lpstr>
      <vt:lpstr>Relatie ontwerp en requirements </vt:lpstr>
    </vt:vector>
  </TitlesOfParts>
  <Company>Marel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2013</dc:title>
  <dc:creator>Patrick van Ieperen</dc:creator>
  <cp:lastModifiedBy>Patrick van Ieperen</cp:lastModifiedBy>
  <cp:revision>12</cp:revision>
  <dcterms:created xsi:type="dcterms:W3CDTF">2014-01-09T19:03:33Z</dcterms:created>
  <dcterms:modified xsi:type="dcterms:W3CDTF">2014-01-09T20:53:54Z</dcterms:modified>
</cp:coreProperties>
</file>