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61" r:id="rId5"/>
    <p:sldId id="263" r:id="rId6"/>
    <p:sldId id="264" r:id="rId7"/>
    <p:sldId id="268" r:id="rId8"/>
    <p:sldId id="265" r:id="rId9"/>
    <p:sldId id="266" r:id="rId10"/>
    <p:sldId id="267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FA7AB-2D80-4B35-AF8E-DB5EA4C8CD4F}" v="14" dt="2023-12-13T12:35:12.749"/>
    <p1510:client id="{3832187C-6160-4E20-B393-4F53DE1929FC}" v="2" dt="2023-12-13T16:18:39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200" d="100"/>
          <a:sy n="200" d="100"/>
        </p:scale>
        <p:origin x="-2952" y="-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a Fischer" userId="44ba4251-faf6-4886-be95-b876a7e560a6" providerId="ADAL" clId="{3832187C-6160-4E20-B393-4F53DE1929FC}"/>
    <pc:docChg chg="custSel addSld modSld">
      <pc:chgData name="Petra Fischer" userId="44ba4251-faf6-4886-be95-b876a7e560a6" providerId="ADAL" clId="{3832187C-6160-4E20-B393-4F53DE1929FC}" dt="2023-12-13T16:21:06.175" v="132" actId="1076"/>
      <pc:docMkLst>
        <pc:docMk/>
      </pc:docMkLst>
      <pc:sldChg chg="addSp delSp modSp mod">
        <pc:chgData name="Petra Fischer" userId="44ba4251-faf6-4886-be95-b876a7e560a6" providerId="ADAL" clId="{3832187C-6160-4E20-B393-4F53DE1929FC}" dt="2023-11-30T22:48:59.890" v="88" actId="14100"/>
        <pc:sldMkLst>
          <pc:docMk/>
          <pc:sldMk cId="3417103823" sldId="256"/>
        </pc:sldMkLst>
        <pc:spChg chg="add">
          <ac:chgData name="Petra Fischer" userId="44ba4251-faf6-4886-be95-b876a7e560a6" providerId="ADAL" clId="{3832187C-6160-4E20-B393-4F53DE1929FC}" dt="2023-11-30T22:42:17.763" v="10" actId="11529"/>
          <ac:spMkLst>
            <pc:docMk/>
            <pc:sldMk cId="3417103823" sldId="256"/>
            <ac:spMk id="2" creationId="{AD4478FC-D7F9-7434-C598-1D577721D174}"/>
          </ac:spMkLst>
        </pc:spChg>
        <pc:spChg chg="add mod">
          <ac:chgData name="Petra Fischer" userId="44ba4251-faf6-4886-be95-b876a7e560a6" providerId="ADAL" clId="{3832187C-6160-4E20-B393-4F53DE1929FC}" dt="2023-11-30T22:42:24.448" v="13" actId="14100"/>
          <ac:spMkLst>
            <pc:docMk/>
            <pc:sldMk cId="3417103823" sldId="256"/>
            <ac:spMk id="3" creationId="{F6A579EB-579B-0B67-F5E9-63694B6933A0}"/>
          </ac:spMkLst>
        </pc:spChg>
        <pc:spChg chg="add mod">
          <ac:chgData name="Petra Fischer" userId="44ba4251-faf6-4886-be95-b876a7e560a6" providerId="ADAL" clId="{3832187C-6160-4E20-B393-4F53DE1929FC}" dt="2023-11-30T22:42:40.842" v="15" actId="1076"/>
          <ac:spMkLst>
            <pc:docMk/>
            <pc:sldMk cId="3417103823" sldId="256"/>
            <ac:spMk id="4" creationId="{9DDDB71A-6E34-BDA9-FD66-862855F31F77}"/>
          </ac:spMkLst>
        </pc:spChg>
        <pc:spChg chg="add mod">
          <ac:chgData name="Petra Fischer" userId="44ba4251-faf6-4886-be95-b876a7e560a6" providerId="ADAL" clId="{3832187C-6160-4E20-B393-4F53DE1929FC}" dt="2023-11-30T22:42:57.024" v="18" actId="1076"/>
          <ac:spMkLst>
            <pc:docMk/>
            <pc:sldMk cId="3417103823" sldId="256"/>
            <ac:spMk id="5" creationId="{9BA71E89-C520-6886-F2DE-BC04357613EF}"/>
          </ac:spMkLst>
        </pc:spChg>
        <pc:spChg chg="add mod">
          <ac:chgData name="Petra Fischer" userId="44ba4251-faf6-4886-be95-b876a7e560a6" providerId="ADAL" clId="{3832187C-6160-4E20-B393-4F53DE1929FC}" dt="2023-11-30T22:43:09.188" v="20" actId="1076"/>
          <ac:spMkLst>
            <pc:docMk/>
            <pc:sldMk cId="3417103823" sldId="256"/>
            <ac:spMk id="6" creationId="{BAA31758-1A60-5411-5009-CC8457015847}"/>
          </ac:spMkLst>
        </pc:spChg>
        <pc:spChg chg="add mod">
          <ac:chgData name="Petra Fischer" userId="44ba4251-faf6-4886-be95-b876a7e560a6" providerId="ADAL" clId="{3832187C-6160-4E20-B393-4F53DE1929FC}" dt="2023-11-30T22:43:17.553" v="22" actId="1076"/>
          <ac:spMkLst>
            <pc:docMk/>
            <pc:sldMk cId="3417103823" sldId="256"/>
            <ac:spMk id="7" creationId="{53B219E9-A61E-7E52-1E3F-940F30BFE1E5}"/>
          </ac:spMkLst>
        </pc:spChg>
        <pc:spChg chg="add mod">
          <ac:chgData name="Petra Fischer" userId="44ba4251-faf6-4886-be95-b876a7e560a6" providerId="ADAL" clId="{3832187C-6160-4E20-B393-4F53DE1929FC}" dt="2023-11-30T22:43:55.174" v="24" actId="1076"/>
          <ac:spMkLst>
            <pc:docMk/>
            <pc:sldMk cId="3417103823" sldId="256"/>
            <ac:spMk id="8" creationId="{C70700CB-3DD8-565E-A307-3F17516F3688}"/>
          </ac:spMkLst>
        </pc:spChg>
        <pc:spChg chg="add mod">
          <ac:chgData name="Petra Fischer" userId="44ba4251-faf6-4886-be95-b876a7e560a6" providerId="ADAL" clId="{3832187C-6160-4E20-B393-4F53DE1929FC}" dt="2023-11-30T22:48:55.216" v="85" actId="14100"/>
          <ac:spMkLst>
            <pc:docMk/>
            <pc:sldMk cId="3417103823" sldId="256"/>
            <ac:spMk id="9" creationId="{CC362BF7-8547-0D1F-1E1B-F5FABF912A38}"/>
          </ac:spMkLst>
        </pc:spChg>
        <pc:spChg chg="add mod">
          <ac:chgData name="Petra Fischer" userId="44ba4251-faf6-4886-be95-b876a7e560a6" providerId="ADAL" clId="{3832187C-6160-4E20-B393-4F53DE1929FC}" dt="2023-11-30T22:48:59.890" v="88" actId="14100"/>
          <ac:spMkLst>
            <pc:docMk/>
            <pc:sldMk cId="3417103823" sldId="256"/>
            <ac:spMk id="10" creationId="{05C2C321-BEDF-193D-41FA-2BAF59C4E275}"/>
          </ac:spMkLst>
        </pc:spChg>
        <pc:spChg chg="del">
          <ac:chgData name="Petra Fischer" userId="44ba4251-faf6-4886-be95-b876a7e560a6" providerId="ADAL" clId="{3832187C-6160-4E20-B393-4F53DE1929FC}" dt="2023-11-30T22:34:07.693" v="4" actId="478"/>
          <ac:spMkLst>
            <pc:docMk/>
            <pc:sldMk cId="3417103823" sldId="256"/>
            <ac:spMk id="33" creationId="{EE41D6F1-6ED9-86BD-8D9F-0A31C7A70049}"/>
          </ac:spMkLst>
        </pc:spChg>
        <pc:spChg chg="del">
          <ac:chgData name="Petra Fischer" userId="44ba4251-faf6-4886-be95-b876a7e560a6" providerId="ADAL" clId="{3832187C-6160-4E20-B393-4F53DE1929FC}" dt="2023-11-30T22:34:08.979" v="5" actId="478"/>
          <ac:spMkLst>
            <pc:docMk/>
            <pc:sldMk cId="3417103823" sldId="256"/>
            <ac:spMk id="36" creationId="{84C6EF4E-219E-6F67-46B7-31E207767458}"/>
          </ac:spMkLst>
        </pc:spChg>
        <pc:picChg chg="del">
          <ac:chgData name="Petra Fischer" userId="44ba4251-faf6-4886-be95-b876a7e560a6" providerId="ADAL" clId="{3832187C-6160-4E20-B393-4F53DE1929FC}" dt="2023-11-30T22:34:05.662" v="2" actId="478"/>
          <ac:picMkLst>
            <pc:docMk/>
            <pc:sldMk cId="3417103823" sldId="256"/>
            <ac:picMk id="32" creationId="{F14A35C6-F247-A2CB-EE6C-EB4A4B021BAA}"/>
          </ac:picMkLst>
        </pc:picChg>
        <pc:picChg chg="del">
          <ac:chgData name="Petra Fischer" userId="44ba4251-faf6-4886-be95-b876a7e560a6" providerId="ADAL" clId="{3832187C-6160-4E20-B393-4F53DE1929FC}" dt="2023-11-30T22:34:05.076" v="1" actId="478"/>
          <ac:picMkLst>
            <pc:docMk/>
            <pc:sldMk cId="3417103823" sldId="256"/>
            <ac:picMk id="38" creationId="{17AABC2D-1F44-3FF2-4487-38E1ABD135CF}"/>
          </ac:picMkLst>
        </pc:picChg>
        <pc:picChg chg="del">
          <ac:chgData name="Petra Fischer" userId="44ba4251-faf6-4886-be95-b876a7e560a6" providerId="ADAL" clId="{3832187C-6160-4E20-B393-4F53DE1929FC}" dt="2023-11-30T22:34:06.520" v="3" actId="478"/>
          <ac:picMkLst>
            <pc:docMk/>
            <pc:sldMk cId="3417103823" sldId="256"/>
            <ac:picMk id="40" creationId="{B6EF4393-07B6-3738-9CD2-3DE55D423484}"/>
          </ac:picMkLst>
        </pc:picChg>
      </pc:sldChg>
      <pc:sldChg chg="delSp modSp add mod">
        <pc:chgData name="Petra Fischer" userId="44ba4251-faf6-4886-be95-b876a7e560a6" providerId="ADAL" clId="{3832187C-6160-4E20-B393-4F53DE1929FC}" dt="2023-11-30T22:44:26.307" v="32" actId="20577"/>
        <pc:sldMkLst>
          <pc:docMk/>
          <pc:sldMk cId="4191901968" sldId="260"/>
        </pc:sldMkLst>
        <pc:spChg chg="mod">
          <ac:chgData name="Petra Fischer" userId="44ba4251-faf6-4886-be95-b876a7e560a6" providerId="ADAL" clId="{3832187C-6160-4E20-B393-4F53DE1929FC}" dt="2023-11-30T22:44:26.307" v="32" actId="20577"/>
          <ac:spMkLst>
            <pc:docMk/>
            <pc:sldMk cId="4191901968" sldId="260"/>
            <ac:spMk id="34" creationId="{2BE60511-C9CC-12F4-F271-B7B32F36E6B5}"/>
          </ac:spMkLst>
        </pc:spChg>
        <pc:spChg chg="del">
          <ac:chgData name="Petra Fischer" userId="44ba4251-faf6-4886-be95-b876a7e560a6" providerId="ADAL" clId="{3832187C-6160-4E20-B393-4F53DE1929FC}" dt="2023-11-30T22:40:20.021" v="9" actId="478"/>
          <ac:spMkLst>
            <pc:docMk/>
            <pc:sldMk cId="4191901968" sldId="260"/>
            <ac:spMk id="41" creationId="{A614BE88-E086-B64C-2CC9-BD6120D0708D}"/>
          </ac:spMkLst>
        </pc:spChg>
        <pc:picChg chg="del">
          <ac:chgData name="Petra Fischer" userId="44ba4251-faf6-4886-be95-b876a7e560a6" providerId="ADAL" clId="{3832187C-6160-4E20-B393-4F53DE1929FC}" dt="2023-11-30T22:40:17.832" v="7" actId="478"/>
          <ac:picMkLst>
            <pc:docMk/>
            <pc:sldMk cId="4191901968" sldId="260"/>
            <ac:picMk id="38" creationId="{17AABC2D-1F44-3FF2-4487-38E1ABD135CF}"/>
          </ac:picMkLst>
        </pc:picChg>
        <pc:picChg chg="del">
          <ac:chgData name="Petra Fischer" userId="44ba4251-faf6-4886-be95-b876a7e560a6" providerId="ADAL" clId="{3832187C-6160-4E20-B393-4F53DE1929FC}" dt="2023-11-30T22:40:18.482" v="8" actId="478"/>
          <ac:picMkLst>
            <pc:docMk/>
            <pc:sldMk cId="4191901968" sldId="260"/>
            <ac:picMk id="40" creationId="{B6EF4393-07B6-3738-9CD2-3DE55D423484}"/>
          </ac:picMkLst>
        </pc:picChg>
      </pc:sldChg>
      <pc:sldChg chg="addSp modSp add mod">
        <pc:chgData name="Petra Fischer" userId="44ba4251-faf6-4886-be95-b876a7e560a6" providerId="ADAL" clId="{3832187C-6160-4E20-B393-4F53DE1929FC}" dt="2023-11-30T22:47:04.342" v="82" actId="20577"/>
        <pc:sldMkLst>
          <pc:docMk/>
          <pc:sldMk cId="2687314194" sldId="261"/>
        </pc:sldMkLst>
        <pc:spChg chg="add mod">
          <ac:chgData name="Petra Fischer" userId="44ba4251-faf6-4886-be95-b876a7e560a6" providerId="ADAL" clId="{3832187C-6160-4E20-B393-4F53DE1929FC}" dt="2023-11-30T22:47:04.342" v="82" actId="20577"/>
          <ac:spMkLst>
            <pc:docMk/>
            <pc:sldMk cId="2687314194" sldId="261"/>
            <ac:spMk id="2" creationId="{59923160-F4B3-5C30-C990-B6CE545286AC}"/>
          </ac:spMkLst>
        </pc:spChg>
        <pc:spChg chg="mod">
          <ac:chgData name="Petra Fischer" userId="44ba4251-faf6-4886-be95-b876a7e560a6" providerId="ADAL" clId="{3832187C-6160-4E20-B393-4F53DE1929FC}" dt="2023-11-30T22:46:49.449" v="33" actId="1076"/>
          <ac:spMkLst>
            <pc:docMk/>
            <pc:sldMk cId="2687314194" sldId="261"/>
            <ac:spMk id="33" creationId="{EE41D6F1-6ED9-86BD-8D9F-0A31C7A70049}"/>
          </ac:spMkLst>
        </pc:spChg>
      </pc:sldChg>
      <pc:sldChg chg="addSp delSp modSp new mod">
        <pc:chgData name="Petra Fischer" userId="44ba4251-faf6-4886-be95-b876a7e560a6" providerId="ADAL" clId="{3832187C-6160-4E20-B393-4F53DE1929FC}" dt="2023-12-01T12:41:34.576" v="93" actId="478"/>
        <pc:sldMkLst>
          <pc:docMk/>
          <pc:sldMk cId="2409457731" sldId="262"/>
        </pc:sldMkLst>
        <pc:spChg chg="del">
          <ac:chgData name="Petra Fischer" userId="44ba4251-faf6-4886-be95-b876a7e560a6" providerId="ADAL" clId="{3832187C-6160-4E20-B393-4F53DE1929FC}" dt="2023-12-01T12:41:33.594" v="92" actId="478"/>
          <ac:spMkLst>
            <pc:docMk/>
            <pc:sldMk cId="2409457731" sldId="262"/>
            <ac:spMk id="2" creationId="{1363A9F7-7922-CEAA-3C9C-B48EEB39CD77}"/>
          </ac:spMkLst>
        </pc:spChg>
        <pc:spChg chg="del">
          <ac:chgData name="Petra Fischer" userId="44ba4251-faf6-4886-be95-b876a7e560a6" providerId="ADAL" clId="{3832187C-6160-4E20-B393-4F53DE1929FC}" dt="2023-12-01T12:41:34.576" v="93" actId="478"/>
          <ac:spMkLst>
            <pc:docMk/>
            <pc:sldMk cId="2409457731" sldId="262"/>
            <ac:spMk id="3" creationId="{9833DAC4-9CFC-5F60-C677-D4D99D3B29DD}"/>
          </ac:spMkLst>
        </pc:spChg>
        <pc:picChg chg="add mod">
          <ac:chgData name="Petra Fischer" userId="44ba4251-faf6-4886-be95-b876a7e560a6" providerId="ADAL" clId="{3832187C-6160-4E20-B393-4F53DE1929FC}" dt="2023-12-01T12:41:21.929" v="91" actId="1076"/>
          <ac:picMkLst>
            <pc:docMk/>
            <pc:sldMk cId="2409457731" sldId="262"/>
            <ac:picMk id="5" creationId="{9131F811-8D86-A25A-9AB3-44C4EF1722F6}"/>
          </ac:picMkLst>
        </pc:picChg>
      </pc:sldChg>
      <pc:sldChg chg="modSp mod">
        <pc:chgData name="Petra Fischer" userId="44ba4251-faf6-4886-be95-b876a7e560a6" providerId="ADAL" clId="{3832187C-6160-4E20-B393-4F53DE1929FC}" dt="2023-12-13T15:54:04.915" v="100" actId="1037"/>
        <pc:sldMkLst>
          <pc:docMk/>
          <pc:sldMk cId="2432503148" sldId="264"/>
        </pc:sldMkLst>
        <pc:picChg chg="mod">
          <ac:chgData name="Petra Fischer" userId="44ba4251-faf6-4886-be95-b876a7e560a6" providerId="ADAL" clId="{3832187C-6160-4E20-B393-4F53DE1929FC}" dt="2023-12-13T15:54:04.915" v="100" actId="1037"/>
          <ac:picMkLst>
            <pc:docMk/>
            <pc:sldMk cId="2432503148" sldId="264"/>
            <ac:picMk id="11" creationId="{4E7E3BB1-A5C6-C22D-933F-2EC6BFF83DA9}"/>
          </ac:picMkLst>
        </pc:picChg>
        <pc:picChg chg="mod">
          <ac:chgData name="Petra Fischer" userId="44ba4251-faf6-4886-be95-b876a7e560a6" providerId="ADAL" clId="{3832187C-6160-4E20-B393-4F53DE1929FC}" dt="2023-12-13T15:54:02.226" v="98" actId="1037"/>
          <ac:picMkLst>
            <pc:docMk/>
            <pc:sldMk cId="2432503148" sldId="264"/>
            <ac:picMk id="15" creationId="{276D17EB-9FBE-99FD-0772-63FE899D3C20}"/>
          </ac:picMkLst>
        </pc:picChg>
      </pc:sldChg>
      <pc:sldChg chg="addSp delSp modSp mod">
        <pc:chgData name="Petra Fischer" userId="44ba4251-faf6-4886-be95-b876a7e560a6" providerId="ADAL" clId="{3832187C-6160-4E20-B393-4F53DE1929FC}" dt="2023-12-13T16:21:06.175" v="132" actId="1076"/>
        <pc:sldMkLst>
          <pc:docMk/>
          <pc:sldMk cId="2118747482" sldId="265"/>
        </pc:sldMkLst>
        <pc:picChg chg="add del mod">
          <ac:chgData name="Petra Fischer" userId="44ba4251-faf6-4886-be95-b876a7e560a6" providerId="ADAL" clId="{3832187C-6160-4E20-B393-4F53DE1929FC}" dt="2023-12-13T16:17:26.126" v="109" actId="478"/>
          <ac:picMkLst>
            <pc:docMk/>
            <pc:sldMk cId="2118747482" sldId="265"/>
            <ac:picMk id="3" creationId="{40471805-C9B8-476F-693C-1C3953B49C0B}"/>
          </ac:picMkLst>
        </pc:picChg>
        <pc:picChg chg="add del mod">
          <ac:chgData name="Petra Fischer" userId="44ba4251-faf6-4886-be95-b876a7e560a6" providerId="ADAL" clId="{3832187C-6160-4E20-B393-4F53DE1929FC}" dt="2023-12-13T16:17:24.289" v="108" actId="478"/>
          <ac:picMkLst>
            <pc:docMk/>
            <pc:sldMk cId="2118747482" sldId="265"/>
            <ac:picMk id="5" creationId="{A53E384F-7D97-0973-D195-C631EEC19FDB}"/>
          </ac:picMkLst>
        </pc:picChg>
        <pc:picChg chg="add mod">
          <ac:chgData name="Petra Fischer" userId="44ba4251-faf6-4886-be95-b876a7e560a6" providerId="ADAL" clId="{3832187C-6160-4E20-B393-4F53DE1929FC}" dt="2023-12-13T16:18:48.805" v="119" actId="1076"/>
          <ac:picMkLst>
            <pc:docMk/>
            <pc:sldMk cId="2118747482" sldId="265"/>
            <ac:picMk id="7" creationId="{ADB3667F-FE30-38E3-FE6E-0BC716E0BA67}"/>
          </ac:picMkLst>
        </pc:picChg>
        <pc:picChg chg="add mod modCrop">
          <ac:chgData name="Petra Fischer" userId="44ba4251-faf6-4886-be95-b876a7e560a6" providerId="ADAL" clId="{3832187C-6160-4E20-B393-4F53DE1929FC}" dt="2023-12-13T16:21:06.175" v="132" actId="1076"/>
          <ac:picMkLst>
            <pc:docMk/>
            <pc:sldMk cId="2118747482" sldId="265"/>
            <ac:picMk id="9" creationId="{FBBE9995-6F8F-30ED-5A88-968E0EBF68AD}"/>
          </ac:picMkLst>
        </pc:picChg>
        <pc:picChg chg="del">
          <ac:chgData name="Petra Fischer" userId="44ba4251-faf6-4886-be95-b876a7e560a6" providerId="ADAL" clId="{3832187C-6160-4E20-B393-4F53DE1929FC}" dt="2023-12-13T16:18:44.667" v="117" actId="478"/>
          <ac:picMkLst>
            <pc:docMk/>
            <pc:sldMk cId="2118747482" sldId="265"/>
            <ac:picMk id="23" creationId="{BF82FF2B-BE5F-BFAA-CE75-40CC2FCE803F}"/>
          </ac:picMkLst>
        </pc:picChg>
        <pc:picChg chg="del">
          <ac:chgData name="Petra Fischer" userId="44ba4251-faf6-4886-be95-b876a7e560a6" providerId="ADAL" clId="{3832187C-6160-4E20-B393-4F53DE1929FC}" dt="2023-12-13T16:18:45.997" v="118" actId="478"/>
          <ac:picMkLst>
            <pc:docMk/>
            <pc:sldMk cId="2118747482" sldId="265"/>
            <ac:picMk id="24" creationId="{E17F0642-8847-B924-2C29-5FCFC12EDEA4}"/>
          </ac:picMkLst>
        </pc:picChg>
      </pc:sldChg>
    </pc:docChg>
  </pc:docChgLst>
  <pc:docChgLst>
    <pc:chgData name="Petra Fischer" userId="44ba4251-faf6-4886-be95-b876a7e560a6" providerId="ADAL" clId="{251FA7AB-2D80-4B35-AF8E-DB5EA4C8CD4F}"/>
    <pc:docChg chg="custSel addSld modSld">
      <pc:chgData name="Petra Fischer" userId="44ba4251-faf6-4886-be95-b876a7e560a6" providerId="ADAL" clId="{251FA7AB-2D80-4B35-AF8E-DB5EA4C8CD4F}" dt="2023-12-13T12:35:24.178" v="787" actId="1076"/>
      <pc:docMkLst>
        <pc:docMk/>
      </pc:docMkLst>
      <pc:sldChg chg="addSp modSp mod">
        <pc:chgData name="Petra Fischer" userId="44ba4251-faf6-4886-be95-b876a7e560a6" providerId="ADAL" clId="{251FA7AB-2D80-4B35-AF8E-DB5EA4C8CD4F}" dt="2023-11-30T19:36:59.613" v="147" actId="1076"/>
        <pc:sldMkLst>
          <pc:docMk/>
          <pc:sldMk cId="3417103823" sldId="256"/>
        </pc:sldMkLst>
        <pc:spChg chg="mod">
          <ac:chgData name="Petra Fischer" userId="44ba4251-faf6-4886-be95-b876a7e560a6" providerId="ADAL" clId="{251FA7AB-2D80-4B35-AF8E-DB5EA4C8CD4F}" dt="2023-11-30T19:15:54.489" v="43" actId="207"/>
          <ac:spMkLst>
            <pc:docMk/>
            <pc:sldMk cId="3417103823" sldId="256"/>
            <ac:spMk id="33" creationId="{EE41D6F1-6ED9-86BD-8D9F-0A31C7A70049}"/>
          </ac:spMkLst>
        </pc:spChg>
        <pc:spChg chg="mod">
          <ac:chgData name="Petra Fischer" userId="44ba4251-faf6-4886-be95-b876a7e560a6" providerId="ADAL" clId="{251FA7AB-2D80-4B35-AF8E-DB5EA4C8CD4F}" dt="2023-11-30T19:14:28.747" v="38" actId="1076"/>
          <ac:spMkLst>
            <pc:docMk/>
            <pc:sldMk cId="3417103823" sldId="256"/>
            <ac:spMk id="34" creationId="{2BE60511-C9CC-12F4-F271-B7B32F36E6B5}"/>
          </ac:spMkLst>
        </pc:spChg>
        <pc:spChg chg="add mod">
          <ac:chgData name="Petra Fischer" userId="44ba4251-faf6-4886-be95-b876a7e560a6" providerId="ADAL" clId="{251FA7AB-2D80-4B35-AF8E-DB5EA4C8CD4F}" dt="2023-11-30T19:16:03.007" v="67" actId="20577"/>
          <ac:spMkLst>
            <pc:docMk/>
            <pc:sldMk cId="3417103823" sldId="256"/>
            <ac:spMk id="36" creationId="{84C6EF4E-219E-6F67-46B7-31E207767458}"/>
          </ac:spMkLst>
        </pc:spChg>
        <pc:spChg chg="add mod">
          <ac:chgData name="Petra Fischer" userId="44ba4251-faf6-4886-be95-b876a7e560a6" providerId="ADAL" clId="{251FA7AB-2D80-4B35-AF8E-DB5EA4C8CD4F}" dt="2023-11-30T19:36:59.613" v="147" actId="1076"/>
          <ac:spMkLst>
            <pc:docMk/>
            <pc:sldMk cId="3417103823" sldId="256"/>
            <ac:spMk id="41" creationId="{A614BE88-E086-B64C-2CC9-BD6120D0708D}"/>
          </ac:spMkLst>
        </pc:spChg>
        <pc:picChg chg="add mod modCrop">
          <ac:chgData name="Petra Fischer" userId="44ba4251-faf6-4886-be95-b876a7e560a6" providerId="ADAL" clId="{251FA7AB-2D80-4B35-AF8E-DB5EA4C8CD4F}" dt="2023-11-30T19:29:36.338" v="80" actId="732"/>
          <ac:picMkLst>
            <pc:docMk/>
            <pc:sldMk cId="3417103823" sldId="256"/>
            <ac:picMk id="38" creationId="{17AABC2D-1F44-3FF2-4487-38E1ABD135CF}"/>
          </ac:picMkLst>
        </pc:picChg>
        <pc:picChg chg="add mod modCrop">
          <ac:chgData name="Petra Fischer" userId="44ba4251-faf6-4886-be95-b876a7e560a6" providerId="ADAL" clId="{251FA7AB-2D80-4B35-AF8E-DB5EA4C8CD4F}" dt="2023-11-30T19:29:41.344" v="81" actId="732"/>
          <ac:picMkLst>
            <pc:docMk/>
            <pc:sldMk cId="3417103823" sldId="256"/>
            <ac:picMk id="40" creationId="{B6EF4393-07B6-3738-9CD2-3DE55D423484}"/>
          </ac:picMkLst>
        </pc:picChg>
      </pc:sldChg>
      <pc:sldChg chg="modSp mod">
        <pc:chgData name="Petra Fischer" userId="44ba4251-faf6-4886-be95-b876a7e560a6" providerId="ADAL" clId="{251FA7AB-2D80-4B35-AF8E-DB5EA4C8CD4F}" dt="2023-12-13T12:22:59.682" v="445" actId="20577"/>
        <pc:sldMkLst>
          <pc:docMk/>
          <pc:sldMk cId="1306460289" sldId="257"/>
        </pc:sldMkLst>
        <pc:spChg chg="mod">
          <ac:chgData name="Petra Fischer" userId="44ba4251-faf6-4886-be95-b876a7e560a6" providerId="ADAL" clId="{251FA7AB-2D80-4B35-AF8E-DB5EA4C8CD4F}" dt="2023-12-13T12:22:59.682" v="445" actId="20577"/>
          <ac:spMkLst>
            <pc:docMk/>
            <pc:sldMk cId="1306460289" sldId="257"/>
            <ac:spMk id="2" creationId="{BD7DD10B-92B8-EC56-34EC-BC645763368C}"/>
          </ac:spMkLst>
        </pc:spChg>
      </pc:sldChg>
      <pc:sldChg chg="modSp new mod">
        <pc:chgData name="Petra Fischer" userId="44ba4251-faf6-4886-be95-b876a7e560a6" providerId="ADAL" clId="{251FA7AB-2D80-4B35-AF8E-DB5EA4C8CD4F}" dt="2023-11-30T19:34:21.630" v="130" actId="113"/>
        <pc:sldMkLst>
          <pc:docMk/>
          <pc:sldMk cId="2139705849" sldId="259"/>
        </pc:sldMkLst>
        <pc:spChg chg="mod">
          <ac:chgData name="Petra Fischer" userId="44ba4251-faf6-4886-be95-b876a7e560a6" providerId="ADAL" clId="{251FA7AB-2D80-4B35-AF8E-DB5EA4C8CD4F}" dt="2023-11-30T19:34:21.630" v="130" actId="113"/>
          <ac:spMkLst>
            <pc:docMk/>
            <pc:sldMk cId="2139705849" sldId="259"/>
            <ac:spMk id="3" creationId="{47E70302-093A-1E90-8456-6B6AABEB9142}"/>
          </ac:spMkLst>
        </pc:spChg>
      </pc:sldChg>
      <pc:sldChg chg="addSp delSp modSp new mod">
        <pc:chgData name="Petra Fischer" userId="44ba4251-faf6-4886-be95-b876a7e560a6" providerId="ADAL" clId="{251FA7AB-2D80-4B35-AF8E-DB5EA4C8CD4F}" dt="2023-12-13T11:52:22.788" v="197" actId="20577"/>
        <pc:sldMkLst>
          <pc:docMk/>
          <pc:sldMk cId="2779589828" sldId="263"/>
        </pc:sldMkLst>
        <pc:spChg chg="del">
          <ac:chgData name="Petra Fischer" userId="44ba4251-faf6-4886-be95-b876a7e560a6" providerId="ADAL" clId="{251FA7AB-2D80-4B35-AF8E-DB5EA4C8CD4F}" dt="2023-12-13T11:52:04.878" v="152" actId="478"/>
          <ac:spMkLst>
            <pc:docMk/>
            <pc:sldMk cId="2779589828" sldId="263"/>
            <ac:spMk id="2" creationId="{F6C6085E-D3F5-C093-48B7-265882028F91}"/>
          </ac:spMkLst>
        </pc:spChg>
        <pc:spChg chg="del">
          <ac:chgData name="Petra Fischer" userId="44ba4251-faf6-4886-be95-b876a7e560a6" providerId="ADAL" clId="{251FA7AB-2D80-4B35-AF8E-DB5EA4C8CD4F}" dt="2023-12-13T11:52:08.097" v="153" actId="478"/>
          <ac:spMkLst>
            <pc:docMk/>
            <pc:sldMk cId="2779589828" sldId="263"/>
            <ac:spMk id="3" creationId="{39A6FC94-134A-8048-F7C8-B551D5036C58}"/>
          </ac:spMkLst>
        </pc:spChg>
        <pc:spChg chg="add mod">
          <ac:chgData name="Petra Fischer" userId="44ba4251-faf6-4886-be95-b876a7e560a6" providerId="ADAL" clId="{251FA7AB-2D80-4B35-AF8E-DB5EA4C8CD4F}" dt="2023-12-13T11:51:58.672" v="150" actId="207"/>
          <ac:spMkLst>
            <pc:docMk/>
            <pc:sldMk cId="2779589828" sldId="263"/>
            <ac:spMk id="4" creationId="{E4CE4D19-D325-97F5-133B-9033E2DA86BC}"/>
          </ac:spMkLst>
        </pc:spChg>
        <pc:spChg chg="add del mod">
          <ac:chgData name="Petra Fischer" userId="44ba4251-faf6-4886-be95-b876a7e560a6" providerId="ADAL" clId="{251FA7AB-2D80-4B35-AF8E-DB5EA4C8CD4F}" dt="2023-12-13T11:52:09.278" v="154" actId="21"/>
          <ac:spMkLst>
            <pc:docMk/>
            <pc:sldMk cId="2779589828" sldId="263"/>
            <ac:spMk id="5" creationId="{F14171D6-2E7D-4138-78C0-9BA7C50BD69D}"/>
          </ac:spMkLst>
        </pc:spChg>
        <pc:spChg chg="add mod">
          <ac:chgData name="Petra Fischer" userId="44ba4251-faf6-4886-be95-b876a7e560a6" providerId="ADAL" clId="{251FA7AB-2D80-4B35-AF8E-DB5EA4C8CD4F}" dt="2023-12-13T11:52:22.788" v="197" actId="20577"/>
          <ac:spMkLst>
            <pc:docMk/>
            <pc:sldMk cId="2779589828" sldId="263"/>
            <ac:spMk id="6" creationId="{13F92E4D-43FA-2DCC-9A3D-AC0569E36DE1}"/>
          </ac:spMkLst>
        </pc:spChg>
      </pc:sldChg>
      <pc:sldChg chg="addSp delSp modSp new mod">
        <pc:chgData name="Petra Fischer" userId="44ba4251-faf6-4886-be95-b876a7e560a6" providerId="ADAL" clId="{251FA7AB-2D80-4B35-AF8E-DB5EA4C8CD4F}" dt="2023-12-13T12:35:17.345" v="784" actId="1076"/>
        <pc:sldMkLst>
          <pc:docMk/>
          <pc:sldMk cId="2432503148" sldId="264"/>
        </pc:sldMkLst>
        <pc:spChg chg="del">
          <ac:chgData name="Petra Fischer" userId="44ba4251-faf6-4886-be95-b876a7e560a6" providerId="ADAL" clId="{251FA7AB-2D80-4B35-AF8E-DB5EA4C8CD4F}" dt="2023-12-13T11:52:55.947" v="205" actId="478"/>
          <ac:spMkLst>
            <pc:docMk/>
            <pc:sldMk cId="2432503148" sldId="264"/>
            <ac:spMk id="2" creationId="{934B8E34-A9E7-5C0E-CCB9-A2493FF51952}"/>
          </ac:spMkLst>
        </pc:spChg>
        <pc:spChg chg="del">
          <ac:chgData name="Petra Fischer" userId="44ba4251-faf6-4886-be95-b876a7e560a6" providerId="ADAL" clId="{251FA7AB-2D80-4B35-AF8E-DB5EA4C8CD4F}" dt="2023-12-13T11:52:52.921" v="199"/>
          <ac:spMkLst>
            <pc:docMk/>
            <pc:sldMk cId="2432503148" sldId="264"/>
            <ac:spMk id="3" creationId="{1BDD4201-FFD3-3286-7A7F-BE56D630FA0B}"/>
          </ac:spMkLst>
        </pc:spChg>
        <pc:spChg chg="add del mod">
          <ac:chgData name="Petra Fischer" userId="44ba4251-faf6-4886-be95-b876a7e560a6" providerId="ADAL" clId="{251FA7AB-2D80-4B35-AF8E-DB5EA4C8CD4F}" dt="2023-12-13T12:32:49.010" v="573" actId="478"/>
          <ac:spMkLst>
            <pc:docMk/>
            <pc:sldMk cId="2432503148" sldId="264"/>
            <ac:spMk id="9" creationId="{E8900806-9329-D443-F858-BAA8152C7A78}"/>
          </ac:spMkLst>
        </pc:spChg>
        <pc:picChg chg="add del mod">
          <ac:chgData name="Petra Fischer" userId="44ba4251-faf6-4886-be95-b876a7e560a6" providerId="ADAL" clId="{251FA7AB-2D80-4B35-AF8E-DB5EA4C8CD4F}" dt="2023-12-13T12:32:46.492" v="571" actId="478"/>
          <ac:picMkLst>
            <pc:docMk/>
            <pc:sldMk cId="2432503148" sldId="264"/>
            <ac:picMk id="5" creationId="{42B2491A-1E84-37DA-A048-1BC00A26E2B8}"/>
          </ac:picMkLst>
        </pc:picChg>
        <pc:picChg chg="add del mod">
          <ac:chgData name="Petra Fischer" userId="44ba4251-faf6-4886-be95-b876a7e560a6" providerId="ADAL" clId="{251FA7AB-2D80-4B35-AF8E-DB5EA4C8CD4F}" dt="2023-12-13T12:32:48.010" v="572" actId="478"/>
          <ac:picMkLst>
            <pc:docMk/>
            <pc:sldMk cId="2432503148" sldId="264"/>
            <ac:picMk id="7" creationId="{067830B1-3ABB-C2DB-4803-3C24CEF59180}"/>
          </ac:picMkLst>
        </pc:picChg>
        <pc:picChg chg="add mod">
          <ac:chgData name="Petra Fischer" userId="44ba4251-faf6-4886-be95-b876a7e560a6" providerId="ADAL" clId="{251FA7AB-2D80-4B35-AF8E-DB5EA4C8CD4F}" dt="2023-12-13T12:34:41.466" v="777" actId="1076"/>
          <ac:picMkLst>
            <pc:docMk/>
            <pc:sldMk cId="2432503148" sldId="264"/>
            <ac:picMk id="11" creationId="{4E7E3BB1-A5C6-C22D-933F-2EC6BFF83DA9}"/>
          </ac:picMkLst>
        </pc:picChg>
        <pc:picChg chg="add del mod">
          <ac:chgData name="Petra Fischer" userId="44ba4251-faf6-4886-be95-b876a7e560a6" providerId="ADAL" clId="{251FA7AB-2D80-4B35-AF8E-DB5EA4C8CD4F}" dt="2023-12-13T12:35:13.915" v="782" actId="478"/>
          <ac:picMkLst>
            <pc:docMk/>
            <pc:sldMk cId="2432503148" sldId="264"/>
            <ac:picMk id="13" creationId="{01A29759-1D84-2831-C473-4BADCA41F7BC}"/>
          </ac:picMkLst>
        </pc:picChg>
        <pc:picChg chg="add mod">
          <ac:chgData name="Petra Fischer" userId="44ba4251-faf6-4886-be95-b876a7e560a6" providerId="ADAL" clId="{251FA7AB-2D80-4B35-AF8E-DB5EA4C8CD4F}" dt="2023-12-13T12:35:17.345" v="784" actId="1076"/>
          <ac:picMkLst>
            <pc:docMk/>
            <pc:sldMk cId="2432503148" sldId="264"/>
            <ac:picMk id="15" creationId="{276D17EB-9FBE-99FD-0772-63FE899D3C20}"/>
          </ac:picMkLst>
        </pc:picChg>
        <pc:picChg chg="add del mod">
          <ac:chgData name="Petra Fischer" userId="44ba4251-faf6-4886-be95-b876a7e560a6" providerId="ADAL" clId="{251FA7AB-2D80-4B35-AF8E-DB5EA4C8CD4F}" dt="2023-12-13T12:35:14.282" v="783" actId="478"/>
          <ac:picMkLst>
            <pc:docMk/>
            <pc:sldMk cId="2432503148" sldId="264"/>
            <ac:picMk id="17" creationId="{41C19660-BE03-182E-A8D7-E6C03AA21043}"/>
          </ac:picMkLst>
        </pc:picChg>
      </pc:sldChg>
      <pc:sldChg chg="addSp delSp modSp new mod">
        <pc:chgData name="Petra Fischer" userId="44ba4251-faf6-4886-be95-b876a7e560a6" providerId="ADAL" clId="{251FA7AB-2D80-4B35-AF8E-DB5EA4C8CD4F}" dt="2023-12-13T12:32:33.217" v="570" actId="1076"/>
        <pc:sldMkLst>
          <pc:docMk/>
          <pc:sldMk cId="2118747482" sldId="265"/>
        </pc:sldMkLst>
        <pc:spChg chg="del">
          <ac:chgData name="Petra Fischer" userId="44ba4251-faf6-4886-be95-b876a7e560a6" providerId="ADAL" clId="{251FA7AB-2D80-4B35-AF8E-DB5EA4C8CD4F}" dt="2023-12-13T12:24:38.506" v="522" actId="478"/>
          <ac:spMkLst>
            <pc:docMk/>
            <pc:sldMk cId="2118747482" sldId="265"/>
            <ac:spMk id="2" creationId="{6E541F36-33B7-AA8F-8330-F12E1428D63E}"/>
          </ac:spMkLst>
        </pc:spChg>
        <pc:spChg chg="del">
          <ac:chgData name="Petra Fischer" userId="44ba4251-faf6-4886-be95-b876a7e560a6" providerId="ADAL" clId="{251FA7AB-2D80-4B35-AF8E-DB5EA4C8CD4F}" dt="2023-12-13T12:24:36.327" v="516"/>
          <ac:spMkLst>
            <pc:docMk/>
            <pc:sldMk cId="2118747482" sldId="265"/>
            <ac:spMk id="3" creationId="{6B9C4875-DADA-5E6D-60CD-03D0956FF1BC}"/>
          </ac:spMkLst>
        </pc:spChg>
        <pc:spChg chg="add del mod">
          <ac:chgData name="Petra Fischer" userId="44ba4251-faf6-4886-be95-b876a7e560a6" providerId="ADAL" clId="{251FA7AB-2D80-4B35-AF8E-DB5EA4C8CD4F}" dt="2023-12-13T12:26:57.622" v="534"/>
          <ac:spMkLst>
            <pc:docMk/>
            <pc:sldMk cId="2118747482" sldId="265"/>
            <ac:spMk id="9" creationId="{8EC05065-22E7-9701-A5D8-89F73132A397}"/>
          </ac:spMkLst>
        </pc:spChg>
        <pc:spChg chg="add del mod">
          <ac:chgData name="Petra Fischer" userId="44ba4251-faf6-4886-be95-b876a7e560a6" providerId="ADAL" clId="{251FA7AB-2D80-4B35-AF8E-DB5EA4C8CD4F}" dt="2023-12-13T12:28:56.130" v="546" actId="478"/>
          <ac:spMkLst>
            <pc:docMk/>
            <pc:sldMk cId="2118747482" sldId="265"/>
            <ac:spMk id="15" creationId="{C1458EE2-D3C0-B706-BD10-A1E264BC5B87}"/>
          </ac:spMkLst>
        </pc:spChg>
        <pc:picChg chg="add del mod">
          <ac:chgData name="Petra Fischer" userId="44ba4251-faf6-4886-be95-b876a7e560a6" providerId="ADAL" clId="{251FA7AB-2D80-4B35-AF8E-DB5EA4C8CD4F}" dt="2023-12-13T12:26:53.205" v="533" actId="478"/>
          <ac:picMkLst>
            <pc:docMk/>
            <pc:sldMk cId="2118747482" sldId="265"/>
            <ac:picMk id="5" creationId="{326E6927-EB76-B7BF-FF9E-53024A4DDE4F}"/>
          </ac:picMkLst>
        </pc:picChg>
        <pc:picChg chg="add del mod">
          <ac:chgData name="Petra Fischer" userId="44ba4251-faf6-4886-be95-b876a7e560a6" providerId="ADAL" clId="{251FA7AB-2D80-4B35-AF8E-DB5EA4C8CD4F}" dt="2023-12-13T12:26:52.803" v="532" actId="478"/>
          <ac:picMkLst>
            <pc:docMk/>
            <pc:sldMk cId="2118747482" sldId="265"/>
            <ac:picMk id="7" creationId="{6871ECEE-A5A8-388E-DA0B-0B5C3FD7173F}"/>
          </ac:picMkLst>
        </pc:picChg>
        <pc:picChg chg="add del mod">
          <ac:chgData name="Petra Fischer" userId="44ba4251-faf6-4886-be95-b876a7e560a6" providerId="ADAL" clId="{251FA7AB-2D80-4B35-AF8E-DB5EA4C8CD4F}" dt="2023-12-13T12:28:55.045" v="544" actId="478"/>
          <ac:picMkLst>
            <pc:docMk/>
            <pc:sldMk cId="2118747482" sldId="265"/>
            <ac:picMk id="11" creationId="{84C9BE97-6D4B-D82F-31BD-2132C62D0BE4}"/>
          </ac:picMkLst>
        </pc:picChg>
        <pc:picChg chg="add del mod">
          <ac:chgData name="Petra Fischer" userId="44ba4251-faf6-4886-be95-b876a7e560a6" providerId="ADAL" clId="{251FA7AB-2D80-4B35-AF8E-DB5EA4C8CD4F}" dt="2023-12-13T12:28:55.336" v="545" actId="478"/>
          <ac:picMkLst>
            <pc:docMk/>
            <pc:sldMk cId="2118747482" sldId="265"/>
            <ac:picMk id="13" creationId="{0DA6C946-4DC3-BCE6-F428-7B62529368A7}"/>
          </ac:picMkLst>
        </pc:picChg>
        <pc:picChg chg="add del mod">
          <ac:chgData name="Petra Fischer" userId="44ba4251-faf6-4886-be95-b876a7e560a6" providerId="ADAL" clId="{251FA7AB-2D80-4B35-AF8E-DB5EA4C8CD4F}" dt="2023-12-13T12:32:13.108" v="557" actId="478"/>
          <ac:picMkLst>
            <pc:docMk/>
            <pc:sldMk cId="2118747482" sldId="265"/>
            <ac:picMk id="17" creationId="{0DCA066B-4FB0-2CD0-C9CC-C0A12A12533F}"/>
          </ac:picMkLst>
        </pc:picChg>
        <pc:picChg chg="add del mod modCrop">
          <ac:chgData name="Petra Fischer" userId="44ba4251-faf6-4886-be95-b876a7e560a6" providerId="ADAL" clId="{251FA7AB-2D80-4B35-AF8E-DB5EA4C8CD4F}" dt="2023-12-13T12:32:14.032" v="558" actId="478"/>
          <ac:picMkLst>
            <pc:docMk/>
            <pc:sldMk cId="2118747482" sldId="265"/>
            <ac:picMk id="19" creationId="{3FF04E9A-65A8-45C2-68BB-3CAEBB40A146}"/>
          </ac:picMkLst>
        </pc:picChg>
        <pc:picChg chg="add del mod">
          <ac:chgData name="Petra Fischer" userId="44ba4251-faf6-4886-be95-b876a7e560a6" providerId="ADAL" clId="{251FA7AB-2D80-4B35-AF8E-DB5EA4C8CD4F}" dt="2023-12-13T12:32:26.876" v="566" actId="21"/>
          <ac:picMkLst>
            <pc:docMk/>
            <pc:sldMk cId="2118747482" sldId="265"/>
            <ac:picMk id="21" creationId="{CDF66C1E-DF45-BC82-F7F1-B28ECEE898BF}"/>
          </ac:picMkLst>
        </pc:picChg>
        <pc:picChg chg="add mod">
          <ac:chgData name="Petra Fischer" userId="44ba4251-faf6-4886-be95-b876a7e560a6" providerId="ADAL" clId="{251FA7AB-2D80-4B35-AF8E-DB5EA4C8CD4F}" dt="2023-12-13T12:32:33.217" v="570" actId="1076"/>
          <ac:picMkLst>
            <pc:docMk/>
            <pc:sldMk cId="2118747482" sldId="265"/>
            <ac:picMk id="23" creationId="{BF82FF2B-BE5F-BFAA-CE75-40CC2FCE803F}"/>
          </ac:picMkLst>
        </pc:picChg>
        <pc:picChg chg="add mod">
          <ac:chgData name="Petra Fischer" userId="44ba4251-faf6-4886-be95-b876a7e560a6" providerId="ADAL" clId="{251FA7AB-2D80-4B35-AF8E-DB5EA4C8CD4F}" dt="2023-12-13T12:32:33.217" v="570" actId="1076"/>
          <ac:picMkLst>
            <pc:docMk/>
            <pc:sldMk cId="2118747482" sldId="265"/>
            <ac:picMk id="24" creationId="{E17F0642-8847-B924-2C29-5FCFC12EDEA4}"/>
          </ac:picMkLst>
        </pc:picChg>
      </pc:sldChg>
      <pc:sldChg chg="modSp new mod">
        <pc:chgData name="Petra Fischer" userId="44ba4251-faf6-4886-be95-b876a7e560a6" providerId="ADAL" clId="{251FA7AB-2D80-4B35-AF8E-DB5EA4C8CD4F}" dt="2023-12-13T12:34:05.163" v="757" actId="20577"/>
        <pc:sldMkLst>
          <pc:docMk/>
          <pc:sldMk cId="1839423856" sldId="266"/>
        </pc:sldMkLst>
        <pc:spChg chg="mod">
          <ac:chgData name="Petra Fischer" userId="44ba4251-faf6-4886-be95-b876a7e560a6" providerId="ADAL" clId="{251FA7AB-2D80-4B35-AF8E-DB5EA4C8CD4F}" dt="2023-12-13T12:24:26.353" v="515" actId="113"/>
          <ac:spMkLst>
            <pc:docMk/>
            <pc:sldMk cId="1839423856" sldId="266"/>
            <ac:spMk id="2" creationId="{80379E9E-9C49-113E-DA09-E7B2B6A63347}"/>
          </ac:spMkLst>
        </pc:spChg>
        <pc:spChg chg="mod">
          <ac:chgData name="Petra Fischer" userId="44ba4251-faf6-4886-be95-b876a7e560a6" providerId="ADAL" clId="{251FA7AB-2D80-4B35-AF8E-DB5EA4C8CD4F}" dt="2023-12-13T12:34:05.163" v="757" actId="20577"/>
          <ac:spMkLst>
            <pc:docMk/>
            <pc:sldMk cId="1839423856" sldId="266"/>
            <ac:spMk id="3" creationId="{0F332707-5C36-4416-4F85-8AE011B4AE3E}"/>
          </ac:spMkLst>
        </pc:spChg>
      </pc:sldChg>
      <pc:sldChg chg="new">
        <pc:chgData name="Petra Fischer" userId="44ba4251-faf6-4886-be95-b876a7e560a6" providerId="ADAL" clId="{251FA7AB-2D80-4B35-AF8E-DB5EA4C8CD4F}" dt="2023-12-13T12:32:52.036" v="574" actId="680"/>
        <pc:sldMkLst>
          <pc:docMk/>
          <pc:sldMk cId="3514048251" sldId="267"/>
        </pc:sldMkLst>
      </pc:sldChg>
      <pc:sldChg chg="modSp add mod">
        <pc:chgData name="Petra Fischer" userId="44ba4251-faf6-4886-be95-b876a7e560a6" providerId="ADAL" clId="{251FA7AB-2D80-4B35-AF8E-DB5EA4C8CD4F}" dt="2023-12-13T12:35:24.178" v="787" actId="1076"/>
        <pc:sldMkLst>
          <pc:docMk/>
          <pc:sldMk cId="177805176" sldId="268"/>
        </pc:sldMkLst>
        <pc:picChg chg="mod">
          <ac:chgData name="Petra Fischer" userId="44ba4251-faf6-4886-be95-b876a7e560a6" providerId="ADAL" clId="{251FA7AB-2D80-4B35-AF8E-DB5EA4C8CD4F}" dt="2023-12-13T12:35:22.626" v="786" actId="1076"/>
          <ac:picMkLst>
            <pc:docMk/>
            <pc:sldMk cId="177805176" sldId="268"/>
            <ac:picMk id="15" creationId="{276D17EB-9FBE-99FD-0772-63FE899D3C20}"/>
          </ac:picMkLst>
        </pc:picChg>
        <pc:picChg chg="mod">
          <ac:chgData name="Petra Fischer" userId="44ba4251-faf6-4886-be95-b876a7e560a6" providerId="ADAL" clId="{251FA7AB-2D80-4B35-AF8E-DB5EA4C8CD4F}" dt="2023-12-13T12:35:24.178" v="787" actId="1076"/>
          <ac:picMkLst>
            <pc:docMk/>
            <pc:sldMk cId="177805176" sldId="268"/>
            <ac:picMk id="17" creationId="{41C19660-BE03-182E-A8D7-E6C03AA210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0E0E7-1FA8-E015-8DEF-CF3DD543B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02580C-4241-D793-E470-AC1D06761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138B0C-A3C8-AC6E-5C65-E84ACA12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1A42-7B15-4683-B1D1-AC357F6D9740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4E552-9B04-D52D-E22F-A607E662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F8A00-AD7F-147A-3A9F-DBD27A63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8996-658B-4804-941C-24A790771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7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87196-CFF7-7AC8-43DE-A17D0409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644F9F-56D5-8856-7E6F-917437C11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77225A-BB63-D518-C799-AEA2548B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1A42-7B15-4683-B1D1-AC357F6D9740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D8A4FF-896E-1E5E-7977-FE706832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F5C3C-B0A3-E4D7-EDC9-3F7ABA68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8996-658B-4804-941C-24A790771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5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A1C41B-C7F3-31A4-6880-42BB69E3D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85AD4B-9334-E09C-5B3A-0920255BF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A1E12-2AEA-9747-C7CF-77C2898E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1A42-7B15-4683-B1D1-AC357F6D9740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33EAA-1E90-EF25-E6CA-3584EA7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1B96AF-3CC2-3439-7957-C4386D97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8996-658B-4804-941C-24A790771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4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F6F98-F779-3B01-7F3B-4B00FAF0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FD0577-CA1E-7AFA-985B-83D6E1E9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9790D8-13DC-4271-53A2-E99AD973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1A42-7B15-4683-B1D1-AC357F6D9740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6EC416-AD75-3D87-A16E-E30B3776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13B189-3F3C-5988-3DA4-E2DBD97E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8996-658B-4804-941C-24A790771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4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6D1C2-7471-DBA9-ACF9-9ED4375E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84F4C-D054-E6D9-7BD7-11ED154C9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89579-13E6-B9AF-11F5-6894785A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1A42-7B15-4683-B1D1-AC357F6D9740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31AED-EDB9-59AF-FFCC-8FD13F61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8DA2-1AD7-32C0-057B-ED81F0F2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8996-658B-4804-941C-24A790771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18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8577C-BE51-66F7-1187-EB01DD88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B3C5C-62E7-AF78-E0A1-E54CBD993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3DF0E2-011A-0230-8149-70830DFBF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2DE365-531F-B869-C4BC-21F447B2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1A42-7B15-4683-B1D1-AC357F6D9740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900A76-EBB4-E654-EEC0-8CCB4051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76C22-DFBA-7303-F373-727645DA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8996-658B-4804-941C-24A790771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6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5787B-6849-CC90-97BF-3F917AFE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CB0989-56D5-435E-F776-0642E0F5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C20DE1-FF72-88BB-E3A9-B628D85D8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04B22B-EC61-3DD9-6C8F-4BCDEF964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882B19-D729-5319-A306-E180FBC46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6B950D-7F4E-2C8D-5006-65302873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1A42-7B15-4683-B1D1-AC357F6D9740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BDE8FA-6BCB-83ED-0FEF-4BE567D1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8A3E3E-83FD-887E-26B4-E59B634A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8996-658B-4804-941C-24A790771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5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2E9CE-A45E-60C1-90A8-73E579E4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9FFD50-E365-7EBA-E10B-2B19D616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1A42-7B15-4683-B1D1-AC357F6D9740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FD6F8-A9FD-B173-EC0D-E8E0E920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C41028-74B0-8423-A3B0-8C82E3F7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8996-658B-4804-941C-24A790771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5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9BCEC8-5270-69C7-D07B-AAC79EFF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1A42-7B15-4683-B1D1-AC357F6D9740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7A9B8B-6532-F18C-9968-A410587C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5A1383-BF12-8AE9-9971-ABF3599C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8996-658B-4804-941C-24A790771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3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B8BE4-3496-BDB4-6D78-7A5D36DE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B160E-0BE6-7117-DC1B-9AD2652D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1AE910-C54D-FFC6-58E2-D8C2F452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A213A2-4C02-F034-1786-30D9B7D3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1A42-7B15-4683-B1D1-AC357F6D9740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C3ED9A-2A0E-26F8-3CB9-D46AEBD2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B34D9E-BEBD-0768-C0B0-AAE4E0A5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8996-658B-4804-941C-24A790771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4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6A55F-2570-DE0F-F2D5-10502795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F9E2EE-80C4-7746-9AB3-7A5E04190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727620-F9DD-E070-E0BF-F54459F81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462D45-BA2A-BA4E-5DB9-12CFD051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1A42-7B15-4683-B1D1-AC357F6D9740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0E974-F61D-8FD0-3B8C-172A3A0F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103216-4E8A-881C-B771-B465496C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8996-658B-4804-941C-24A790771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0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39BB65-F393-B363-2DA9-03DB63F7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785A70-2202-E3B3-D891-3E8E8D04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362BA-5766-9261-6B7C-609A367C4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01A42-7B15-4683-B1D1-AC357F6D9740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CB102-C094-BCB6-321B-4158EDA4D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4848F9-6EE5-65BD-2AF0-49966DC77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8996-658B-4804-941C-24A790771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71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support/search.html/answers/1589614-adjust-legend-position-outside-the-figure-layout.html?fq%5B%5D=asset_type_name:answer&amp;fq%5B%5D=category:support/explorati3087&amp;page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1F811-8D86-A25A-9AB3-44C4EF17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" y="7429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EC237-C9D7-0E68-3C24-3B12B32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00457-A7D1-D1A9-FB95-C33B43D2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4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DD10B-92B8-EC56-34EC-BC645763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exercise/challenge week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2953A-1C26-E358-5605-277DE00F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to add two semi-transparent rectangles to the plot, which highlight the period of stimulation </a:t>
            </a:r>
          </a:p>
        </p:txBody>
      </p:sp>
    </p:spTree>
    <p:extLst>
      <p:ext uri="{BB962C8B-B14F-4D97-AF65-F5344CB8AC3E}">
        <p14:creationId xmlns:p14="http://schemas.microsoft.com/office/powerpoint/2010/main" val="130646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DD10B-92B8-EC56-34EC-BC645763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exercise/challenge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2953A-1C26-E358-5605-277DE00F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Expand the function </a:t>
            </a:r>
            <a:br>
              <a:rPr lang="en-GB" dirty="0"/>
            </a:br>
            <a:r>
              <a:rPr lang="en-GB" sz="1800" b="0" i="0" dirty="0" err="1">
                <a:effectLst/>
                <a:latin typeface="Menlo"/>
              </a:rPr>
              <a:t>return_ref_chan</a:t>
            </a:r>
            <a:r>
              <a:rPr lang="en-GB" sz="1800" b="0" i="0" dirty="0">
                <a:effectLst/>
                <a:latin typeface="Menlo"/>
              </a:rPr>
              <a:t>(EEG_LOC, </a:t>
            </a:r>
            <a:r>
              <a:rPr lang="en-GB" sz="1800" b="0" i="0" dirty="0" err="1">
                <a:effectLst/>
                <a:latin typeface="Menlo"/>
              </a:rPr>
              <a:t>Const</a:t>
            </a:r>
            <a:r>
              <a:rPr lang="en-GB" sz="1800" b="0" i="0" dirty="0"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sz="2000" dirty="0"/>
              <a:t>to include a variety of potential interesting “local reference”</a:t>
            </a:r>
            <a:br>
              <a:rPr lang="en-GB" sz="2000" dirty="0"/>
            </a:br>
            <a:r>
              <a:rPr lang="en-GB" sz="2000" dirty="0"/>
              <a:t>configurations, and then use it in the for-loop 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 descr="Ein Bild, das Kreis, Zeichnung, Entwurf, Diagramm enthält.&#10;&#10;Automatisch generierte Beschreibung">
            <a:extLst>
              <a:ext uri="{FF2B5EF4-FFF2-40B4-BE49-F238E27FC236}">
                <a16:creationId xmlns:a16="http://schemas.microsoft.com/office/drawing/2014/main" id="{EBA84201-0AC7-D25A-4DDD-5ABC9231A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1" r="8992"/>
          <a:stretch/>
        </p:blipFill>
        <p:spPr>
          <a:xfrm>
            <a:off x="8353424" y="1984375"/>
            <a:ext cx="4181475" cy="38028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BECFF79-0714-FA3D-A515-550408F27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2" t="47837" r="69297" b="38029"/>
          <a:stretch/>
        </p:blipFill>
        <p:spPr>
          <a:xfrm>
            <a:off x="838200" y="4209647"/>
            <a:ext cx="4181475" cy="126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0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DC01C-852E-590A-46AE-674CF0C7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70302-093A-1E90-8456-6B6AABEB9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i="0" dirty="0">
                <a:effectLst/>
                <a:latin typeface="Menlo"/>
              </a:rPr>
              <a:t>Play around with:</a:t>
            </a:r>
          </a:p>
          <a:p>
            <a:r>
              <a:rPr lang="en-GB" sz="1800" b="0" i="0" dirty="0">
                <a:effectLst/>
                <a:latin typeface="Menlo"/>
              </a:rPr>
              <a:t>HI_PASS_FREQ = 150;</a:t>
            </a:r>
          </a:p>
          <a:p>
            <a:r>
              <a:rPr lang="en-GB" sz="1800" b="0" i="0" dirty="0">
                <a:effectLst/>
                <a:latin typeface="Menlo"/>
              </a:rPr>
              <a:t>AMPL_PRCTILE = 50;</a:t>
            </a:r>
          </a:p>
          <a:p>
            <a:pPr marL="0" indent="0">
              <a:buNone/>
            </a:pPr>
            <a:br>
              <a:rPr lang="en-GB" sz="1800" b="0" i="0" dirty="0">
                <a:effectLst/>
                <a:latin typeface="Menlo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70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C27AF3DE-AB4A-D4DA-625B-0187C8499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227"/>
            <a:ext cx="5736657" cy="4300854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2BE60511-C9CC-12F4-F271-B7B32F36E6B5}"/>
              </a:ext>
            </a:extLst>
          </p:cNvPr>
          <p:cNvSpPr txBox="1"/>
          <p:nvPr/>
        </p:nvSpPr>
        <p:spPr>
          <a:xfrm>
            <a:off x="579434" y="304300"/>
            <a:ext cx="370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General observation: Deepest trough (= max. inhibition)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seems to occur outside of stimulation,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apart from maybe in 250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BE6A460-21EA-D096-8DD3-20852343234E}"/>
              </a:ext>
            </a:extLst>
          </p:cNvPr>
          <p:cNvSpPr txBox="1"/>
          <p:nvPr/>
        </p:nvSpPr>
        <p:spPr>
          <a:xfrm>
            <a:off x="7048500" y="396634"/>
            <a:ext cx="328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Exception to the deepest trough observation is in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115 and 250 degree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614BE88-E086-B64C-2CC9-BD6120D0708D}"/>
              </a:ext>
            </a:extLst>
          </p:cNvPr>
          <p:cNvSpPr txBox="1"/>
          <p:nvPr/>
        </p:nvSpPr>
        <p:spPr>
          <a:xfrm>
            <a:off x="2011298" y="7000344"/>
            <a:ext cx="19361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solidFill>
                  <a:srgbClr val="00B0F0"/>
                </a:solidFill>
              </a:rPr>
              <a:t>Less consistent for 70,</a:t>
            </a:r>
            <a:br>
              <a:rPr lang="en-GB" sz="1500" b="1" dirty="0">
                <a:solidFill>
                  <a:srgbClr val="00B0F0"/>
                </a:solidFill>
              </a:rPr>
            </a:br>
            <a:r>
              <a:rPr lang="en-GB" sz="1500" b="1" dirty="0">
                <a:solidFill>
                  <a:srgbClr val="00B0F0"/>
                </a:solidFill>
              </a:rPr>
              <a:t>maybe talking?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478FC-D7F9-7434-C598-1D577721D174}"/>
              </a:ext>
            </a:extLst>
          </p:cNvPr>
          <p:cNvSpPr/>
          <p:nvPr/>
        </p:nvSpPr>
        <p:spPr>
          <a:xfrm>
            <a:off x="3167743" y="2245179"/>
            <a:ext cx="432707" cy="73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A579EB-579B-0B67-F5E9-63694B6933A0}"/>
              </a:ext>
            </a:extLst>
          </p:cNvPr>
          <p:cNvSpPr/>
          <p:nvPr/>
        </p:nvSpPr>
        <p:spPr>
          <a:xfrm>
            <a:off x="2343150" y="2171701"/>
            <a:ext cx="87624" cy="146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DDB71A-6E34-BDA9-FD66-862855F31F77}"/>
              </a:ext>
            </a:extLst>
          </p:cNvPr>
          <p:cNvSpPr/>
          <p:nvPr/>
        </p:nvSpPr>
        <p:spPr>
          <a:xfrm>
            <a:off x="2386962" y="3524250"/>
            <a:ext cx="432707" cy="73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71E89-C520-6886-F2DE-BC04357613EF}"/>
              </a:ext>
            </a:extLst>
          </p:cNvPr>
          <p:cNvSpPr/>
          <p:nvPr/>
        </p:nvSpPr>
        <p:spPr>
          <a:xfrm>
            <a:off x="4139562" y="3524250"/>
            <a:ext cx="432707" cy="73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31758-1A60-5411-5009-CC8457015847}"/>
              </a:ext>
            </a:extLst>
          </p:cNvPr>
          <p:cNvSpPr/>
          <p:nvPr/>
        </p:nvSpPr>
        <p:spPr>
          <a:xfrm>
            <a:off x="1099726" y="4762500"/>
            <a:ext cx="432707" cy="73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219E9-A61E-7E52-1E3F-940F30BFE1E5}"/>
              </a:ext>
            </a:extLst>
          </p:cNvPr>
          <p:cNvSpPr/>
          <p:nvPr/>
        </p:nvSpPr>
        <p:spPr>
          <a:xfrm>
            <a:off x="2868328" y="4835978"/>
            <a:ext cx="432707" cy="73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0700CB-3DD8-565E-A307-3F17516F3688}"/>
              </a:ext>
            </a:extLst>
          </p:cNvPr>
          <p:cNvSpPr/>
          <p:nvPr/>
        </p:nvSpPr>
        <p:spPr>
          <a:xfrm>
            <a:off x="4665505" y="4909456"/>
            <a:ext cx="432707" cy="73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62BF7-8547-0D1F-1E1B-F5FABF912A38}"/>
              </a:ext>
            </a:extLst>
          </p:cNvPr>
          <p:cNvSpPr/>
          <p:nvPr/>
        </p:nvSpPr>
        <p:spPr>
          <a:xfrm>
            <a:off x="4881859" y="2208440"/>
            <a:ext cx="31879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2C321-BEDF-193D-41FA-2BAF59C4E275}"/>
              </a:ext>
            </a:extLst>
          </p:cNvPr>
          <p:cNvSpPr/>
          <p:nvPr/>
        </p:nvSpPr>
        <p:spPr>
          <a:xfrm flipV="1">
            <a:off x="3947468" y="2275113"/>
            <a:ext cx="21658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10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C27AF3DE-AB4A-D4DA-625B-0187C8499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227"/>
            <a:ext cx="5736657" cy="4300854"/>
          </a:xfrm>
          <a:prstGeom prst="rect">
            <a:avLst/>
          </a:prstGeom>
        </p:spPr>
      </p:pic>
      <p:pic>
        <p:nvPicPr>
          <p:cNvPr id="32" name="Grafik 31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F14A35C6-F247-A2CB-EE6C-EB4A4B021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15" y="1149227"/>
            <a:ext cx="5736657" cy="4300854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EE41D6F1-6ED9-86BD-8D9F-0A31C7A70049}"/>
              </a:ext>
            </a:extLst>
          </p:cNvPr>
          <p:cNvSpPr txBox="1"/>
          <p:nvPr/>
        </p:nvSpPr>
        <p:spPr>
          <a:xfrm>
            <a:off x="5736657" y="3804458"/>
            <a:ext cx="15152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solidFill>
                  <a:srgbClr val="00B0F0"/>
                </a:solidFill>
              </a:rPr>
              <a:t>Flat line for 160?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BE60511-C9CC-12F4-F271-B7B32F36E6B5}"/>
              </a:ext>
            </a:extLst>
          </p:cNvPr>
          <p:cNvSpPr txBox="1"/>
          <p:nvPr/>
        </p:nvSpPr>
        <p:spPr>
          <a:xfrm>
            <a:off x="579434" y="304300"/>
            <a:ext cx="370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General observation: Deepest trough (= max. inhibition)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seems to occur outside of stimulation,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apart from maybe in 115 and 250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BE6A460-21EA-D096-8DD3-20852343234E}"/>
              </a:ext>
            </a:extLst>
          </p:cNvPr>
          <p:cNvSpPr txBox="1"/>
          <p:nvPr/>
        </p:nvSpPr>
        <p:spPr>
          <a:xfrm>
            <a:off x="7048500" y="396634"/>
            <a:ext cx="328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Exception to the deepest trough observation is in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115 and 250 degree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4C6EF4E-219E-6F67-46B7-31E207767458}"/>
              </a:ext>
            </a:extLst>
          </p:cNvPr>
          <p:cNvSpPr txBox="1"/>
          <p:nvPr/>
        </p:nvSpPr>
        <p:spPr>
          <a:xfrm>
            <a:off x="7841682" y="2461433"/>
            <a:ext cx="17649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solidFill>
                  <a:srgbClr val="00B0F0"/>
                </a:solidFill>
              </a:rPr>
              <a:t>Peak shifted for 70?</a:t>
            </a:r>
          </a:p>
        </p:txBody>
      </p:sp>
    </p:spTree>
    <p:extLst>
      <p:ext uri="{BB962C8B-B14F-4D97-AF65-F5344CB8AC3E}">
        <p14:creationId xmlns:p14="http://schemas.microsoft.com/office/powerpoint/2010/main" val="419190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C27AF3DE-AB4A-D4DA-625B-0187C8499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227"/>
            <a:ext cx="5736657" cy="4300854"/>
          </a:xfrm>
          <a:prstGeom prst="rect">
            <a:avLst/>
          </a:prstGeom>
        </p:spPr>
      </p:pic>
      <p:pic>
        <p:nvPicPr>
          <p:cNvPr id="32" name="Grafik 31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F14A35C6-F247-A2CB-EE6C-EB4A4B021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15" y="1149227"/>
            <a:ext cx="5736657" cy="4300854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EE41D6F1-6ED9-86BD-8D9F-0A31C7A70049}"/>
              </a:ext>
            </a:extLst>
          </p:cNvPr>
          <p:cNvSpPr txBox="1"/>
          <p:nvPr/>
        </p:nvSpPr>
        <p:spPr>
          <a:xfrm>
            <a:off x="5697701" y="3820787"/>
            <a:ext cx="15152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solidFill>
                  <a:srgbClr val="00B0F0"/>
                </a:solidFill>
              </a:rPr>
              <a:t>Flat line for 160?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BE60511-C9CC-12F4-F271-B7B32F36E6B5}"/>
              </a:ext>
            </a:extLst>
          </p:cNvPr>
          <p:cNvSpPr txBox="1"/>
          <p:nvPr/>
        </p:nvSpPr>
        <p:spPr>
          <a:xfrm>
            <a:off x="579434" y="304300"/>
            <a:ext cx="370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General observation: Deepest trough (= max. inhibition)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seems to occur outside of stimulation,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apart from maybe in 250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BE6A460-21EA-D096-8DD3-20852343234E}"/>
              </a:ext>
            </a:extLst>
          </p:cNvPr>
          <p:cNvSpPr txBox="1"/>
          <p:nvPr/>
        </p:nvSpPr>
        <p:spPr>
          <a:xfrm>
            <a:off x="7048500" y="396634"/>
            <a:ext cx="328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Exception to the deepest trough observation is in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115 and 250 degree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4C6EF4E-219E-6F67-46B7-31E207767458}"/>
              </a:ext>
            </a:extLst>
          </p:cNvPr>
          <p:cNvSpPr txBox="1"/>
          <p:nvPr/>
        </p:nvSpPr>
        <p:spPr>
          <a:xfrm>
            <a:off x="7841682" y="2461433"/>
            <a:ext cx="17649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solidFill>
                  <a:srgbClr val="00B0F0"/>
                </a:solidFill>
              </a:rPr>
              <a:t>Peak shifted for 70?</a:t>
            </a:r>
          </a:p>
        </p:txBody>
      </p:sp>
      <p:pic>
        <p:nvPicPr>
          <p:cNvPr id="38" name="Grafik 37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17AABC2D-1F44-3FF2-4487-38E1ABD135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18"/>
          <a:stretch/>
        </p:blipFill>
        <p:spPr>
          <a:xfrm>
            <a:off x="14914" y="5954885"/>
            <a:ext cx="5736657" cy="1487315"/>
          </a:xfrm>
          <a:prstGeom prst="rect">
            <a:avLst/>
          </a:prstGeom>
        </p:spPr>
      </p:pic>
      <p:pic>
        <p:nvPicPr>
          <p:cNvPr id="40" name="Grafik 39" descr="Ein Bild, das Text, Schrift, Reihe, Diagramm enthält.&#10;&#10;Automatisch generierte Beschreibung">
            <a:extLst>
              <a:ext uri="{FF2B5EF4-FFF2-40B4-BE49-F238E27FC236}">
                <a16:creationId xmlns:a16="http://schemas.microsoft.com/office/drawing/2014/main" id="{B6EF4393-07B6-3738-9CD2-3DE55D4234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56"/>
          <a:stretch/>
        </p:blipFill>
        <p:spPr>
          <a:xfrm>
            <a:off x="6330215" y="5954885"/>
            <a:ext cx="5736657" cy="1588915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A614BE88-E086-B64C-2CC9-BD6120D0708D}"/>
              </a:ext>
            </a:extLst>
          </p:cNvPr>
          <p:cNvSpPr txBox="1"/>
          <p:nvPr/>
        </p:nvSpPr>
        <p:spPr>
          <a:xfrm>
            <a:off x="2011298" y="7000344"/>
            <a:ext cx="19361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solidFill>
                  <a:srgbClr val="00B0F0"/>
                </a:solidFill>
              </a:rPr>
              <a:t>Less consistent for 70,</a:t>
            </a:r>
            <a:br>
              <a:rPr lang="en-GB" sz="1500" b="1" dirty="0">
                <a:solidFill>
                  <a:srgbClr val="00B0F0"/>
                </a:solidFill>
              </a:rPr>
            </a:br>
            <a:r>
              <a:rPr lang="en-GB" sz="1500" b="1" dirty="0">
                <a:solidFill>
                  <a:srgbClr val="00B0F0"/>
                </a:solidFill>
              </a:rPr>
              <a:t>maybe talking?</a:t>
            </a:r>
          </a:p>
        </p:txBody>
      </p:sp>
      <p:sp>
        <p:nvSpPr>
          <p:cNvPr id="2" name="Textfeld 32">
            <a:extLst>
              <a:ext uri="{FF2B5EF4-FFF2-40B4-BE49-F238E27FC236}">
                <a16:creationId xmlns:a16="http://schemas.microsoft.com/office/drawing/2014/main" id="{59923160-F4B3-5C30-C990-B6CE545286AC}"/>
              </a:ext>
            </a:extLst>
          </p:cNvPr>
          <p:cNvSpPr txBox="1"/>
          <p:nvPr/>
        </p:nvSpPr>
        <p:spPr>
          <a:xfrm>
            <a:off x="5188794" y="5126916"/>
            <a:ext cx="1517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solidFill>
                  <a:srgbClr val="00B0F0"/>
                </a:solidFill>
              </a:rPr>
              <a:t>More alpha</a:t>
            </a:r>
            <a:br>
              <a:rPr lang="en-GB" sz="1500" b="1" dirty="0">
                <a:solidFill>
                  <a:srgbClr val="00B0F0"/>
                </a:solidFill>
              </a:rPr>
            </a:br>
            <a:r>
              <a:rPr lang="en-GB" sz="1500" b="1" dirty="0">
                <a:solidFill>
                  <a:srgbClr val="00B0F0"/>
                </a:solidFill>
              </a:rPr>
              <a:t>rhythmic in 250?</a:t>
            </a:r>
          </a:p>
        </p:txBody>
      </p:sp>
    </p:spTree>
    <p:extLst>
      <p:ext uri="{BB962C8B-B14F-4D97-AF65-F5344CB8AC3E}">
        <p14:creationId xmlns:p14="http://schemas.microsoft.com/office/powerpoint/2010/main" val="268731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CE4D19-D325-97F5-133B-9033E2DA86BC}"/>
              </a:ext>
            </a:extLst>
          </p:cNvPr>
          <p:cNvSpPr/>
          <p:nvPr/>
        </p:nvSpPr>
        <p:spPr>
          <a:xfrm>
            <a:off x="0" y="2390862"/>
            <a:ext cx="12192000" cy="13255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F92E4D-43FA-2DCC-9A3D-AC0569E36DE1}"/>
              </a:ext>
            </a:extLst>
          </p:cNvPr>
          <p:cNvSpPr txBox="1">
            <a:spLocks/>
          </p:cNvSpPr>
          <p:nvPr/>
        </p:nvSpPr>
        <p:spPr>
          <a:xfrm>
            <a:off x="990600" y="23908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Pilot recording (P2, Petra, Eyes Closed)</a:t>
            </a:r>
          </a:p>
        </p:txBody>
      </p:sp>
    </p:spTree>
    <p:extLst>
      <p:ext uri="{BB962C8B-B14F-4D97-AF65-F5344CB8AC3E}">
        <p14:creationId xmlns:p14="http://schemas.microsoft.com/office/powerpoint/2010/main" val="277958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4E7E3BB1-A5C6-C22D-933F-2EC6BFF83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50" y="195944"/>
            <a:ext cx="6400800" cy="4798771"/>
          </a:xfrm>
          <a:prstGeom prst="rect">
            <a:avLst/>
          </a:prstGeom>
        </p:spPr>
      </p:pic>
      <p:pic>
        <p:nvPicPr>
          <p:cNvPr id="15" name="Grafik 14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276D17EB-9FBE-99FD-0772-63FE899D3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75" y="195944"/>
            <a:ext cx="6400800" cy="47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0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4E7E3BB1-A5C6-C22D-933F-2EC6BFF83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44"/>
            <a:ext cx="6400800" cy="4798771"/>
          </a:xfrm>
          <a:prstGeom prst="rect">
            <a:avLst/>
          </a:prstGeom>
        </p:spPr>
      </p:pic>
      <p:pic>
        <p:nvPicPr>
          <p:cNvPr id="13" name="Grafik 12" descr="Ein Bild, das Text, Schrift, Diagramm, Reihe enthält.&#10;&#10;Automatisch generierte Beschreibung">
            <a:extLst>
              <a:ext uri="{FF2B5EF4-FFF2-40B4-BE49-F238E27FC236}">
                <a16:creationId xmlns:a16="http://schemas.microsoft.com/office/drawing/2014/main" id="{01A29759-1D84-2831-C473-4BADCA41F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9658"/>
            <a:ext cx="6400800" cy="4798771"/>
          </a:xfrm>
          <a:prstGeom prst="rect">
            <a:avLst/>
          </a:prstGeom>
        </p:spPr>
      </p:pic>
      <p:pic>
        <p:nvPicPr>
          <p:cNvPr id="15" name="Grafik 14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276D17EB-9FBE-99FD-0772-63FE899D3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5944"/>
            <a:ext cx="6400800" cy="4798771"/>
          </a:xfrm>
          <a:prstGeom prst="rect">
            <a:avLst/>
          </a:prstGeom>
        </p:spPr>
      </p:pic>
      <p:pic>
        <p:nvPicPr>
          <p:cNvPr id="17" name="Grafik 16" descr="Ein Bild, das Text, Schrift, Diagramm, Reihe enthält.&#10;&#10;Automatisch generierte Beschreibung">
            <a:extLst>
              <a:ext uri="{FF2B5EF4-FFF2-40B4-BE49-F238E27FC236}">
                <a16:creationId xmlns:a16="http://schemas.microsoft.com/office/drawing/2014/main" id="{41C19660-BE03-182E-A8D7-E6C03AA21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239658"/>
            <a:ext cx="6400800" cy="47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DB3667F-FE30-38E3-FE6E-0BC716E0B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4" y="132439"/>
            <a:ext cx="5334011" cy="4002032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FBBE9995-6F8F-30ED-5A88-968E0EBF68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4" r="32143"/>
          <a:stretch/>
        </p:blipFill>
        <p:spPr>
          <a:xfrm>
            <a:off x="3964518" y="352260"/>
            <a:ext cx="699731" cy="3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79E9E-9C49-113E-DA09-E7B2B6A6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250825"/>
            <a:ext cx="106934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Coding exercise/challenge week 2 for power spectra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32707-5C36-4416-4F85-8AE011B4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Adjust the position of the figure legend:</a:t>
            </a:r>
            <a:br>
              <a:rPr lang="en-GB" sz="2000" dirty="0">
                <a:hlinkClick r:id="rId2"/>
              </a:rPr>
            </a:br>
            <a:r>
              <a:rPr lang="en-GB" sz="2000" dirty="0">
                <a:hlinkClick r:id="rId2"/>
              </a:rPr>
              <a:t>https://www.mathworks.com/support/search.html/answers/1589614-adjust-legend-position-outside-the-figure-layout.html?fq%5B%5D=asset_type_name:answer&amp;fq%5B%5D=category:support/explorati3087&amp;page=1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Keep the y-axis scale the same for both the top and bottom plots and v1 and v2 for the power spectra</a:t>
            </a:r>
          </a:p>
          <a:p>
            <a:endParaRPr lang="en-GB" sz="2000" dirty="0"/>
          </a:p>
          <a:p>
            <a:r>
              <a:rPr lang="en-GB" sz="2000" dirty="0"/>
              <a:t>Maybe choose better colour instead of </a:t>
            </a:r>
            <a:r>
              <a:rPr lang="en-GB" sz="2000" b="0" i="0" dirty="0" err="1">
                <a:effectLst/>
                <a:latin typeface="Menlo"/>
              </a:rPr>
              <a:t>brewerMap</a:t>
            </a:r>
            <a:r>
              <a:rPr lang="en-GB" sz="2000" b="0" i="0" dirty="0">
                <a:effectLst/>
                <a:latin typeface="Menlo"/>
              </a:rPr>
              <a:t> = </a:t>
            </a:r>
            <a:r>
              <a:rPr lang="en-GB" sz="2000" b="0" i="0" dirty="0" err="1">
                <a:effectLst/>
                <a:latin typeface="Menlo"/>
              </a:rPr>
              <a:t>brewermap</a:t>
            </a:r>
            <a:r>
              <a:rPr lang="en-GB" sz="2000" b="0" i="0" dirty="0">
                <a:effectLst/>
                <a:latin typeface="Menlo"/>
              </a:rPr>
              <a:t>(8,</a:t>
            </a:r>
            <a:r>
              <a:rPr lang="en-GB" sz="2000" b="0" i="0" dirty="0">
                <a:solidFill>
                  <a:srgbClr val="A709F5"/>
                </a:solidFill>
                <a:effectLst/>
                <a:latin typeface="Menlo"/>
              </a:rPr>
              <a:t>"Set2"</a:t>
            </a:r>
            <a:r>
              <a:rPr lang="en-GB" sz="2000" b="0" i="0" dirty="0">
                <a:effectLst/>
                <a:latin typeface="Menlo"/>
              </a:rPr>
              <a:t>);</a:t>
            </a:r>
          </a:p>
          <a:p>
            <a:endParaRPr lang="en-GB" sz="2000" dirty="0">
              <a:latin typeface="Menlo"/>
            </a:endParaRPr>
          </a:p>
          <a:p>
            <a:r>
              <a:rPr lang="en-GB" sz="2000" b="0" i="0" dirty="0">
                <a:effectLst/>
                <a:latin typeface="Menlo"/>
              </a:rPr>
              <a:t>Try to understand the code, and replace the NOSTIM file with the OL_11 Hz file. </a:t>
            </a:r>
            <a:br>
              <a:rPr lang="en-GB" sz="2000" b="0" i="0" dirty="0">
                <a:effectLst/>
                <a:latin typeface="Menlo"/>
              </a:rPr>
            </a:br>
            <a:r>
              <a:rPr lang="en-GB" sz="2000" b="0" i="0" dirty="0">
                <a:effectLst/>
                <a:latin typeface="Menlo"/>
              </a:rPr>
              <a:t>Hint: You need to change </a:t>
            </a:r>
            <a:r>
              <a:rPr lang="en-GB" sz="1800" b="0" i="0" dirty="0" err="1">
                <a:effectLst/>
                <a:latin typeface="Menlo"/>
              </a:rPr>
              <a:t>extract_fnames_flt_band</a:t>
            </a:r>
            <a:r>
              <a:rPr lang="en-GB" sz="1800" dirty="0">
                <a:latin typeface="Menlo"/>
              </a:rPr>
              <a:t>()</a:t>
            </a:r>
            <a:endParaRPr lang="en-GB" sz="2000" b="0" i="0" dirty="0">
              <a:effectLst/>
              <a:latin typeface="Menlo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3942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exercise/challenge week 2 for power spectra</vt:lpstr>
      <vt:lpstr>PowerPoint Presentation</vt:lpstr>
      <vt:lpstr>Coding exercise/challenge week 1</vt:lpstr>
      <vt:lpstr>Analysis exercise/challenge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Petra Fischer</dc:creator>
  <cp:lastModifiedBy>Petra Fischer</cp:lastModifiedBy>
  <cp:revision>1</cp:revision>
  <dcterms:created xsi:type="dcterms:W3CDTF">2023-11-30T18:06:16Z</dcterms:created>
  <dcterms:modified xsi:type="dcterms:W3CDTF">2023-12-13T16:21:10Z</dcterms:modified>
</cp:coreProperties>
</file>