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6" r:id="rId4"/>
    <p:sldId id="261" r:id="rId5"/>
    <p:sldId id="264" r:id="rId6"/>
    <p:sldId id="267" r:id="rId7"/>
    <p:sldId id="262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F370C4-BE36-4A25-850F-F42411B7F479}" v="39" dt="2024-01-17T18:57:14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ra Fischer" userId="44ba4251-faf6-4886-be95-b876a7e560a6" providerId="ADAL" clId="{BDF370C4-BE36-4A25-850F-F42411B7F479}"/>
    <pc:docChg chg="undo custSel addSld delSld modSld sldOrd">
      <pc:chgData name="Petra Fischer" userId="44ba4251-faf6-4886-be95-b876a7e560a6" providerId="ADAL" clId="{BDF370C4-BE36-4A25-850F-F42411B7F479}" dt="2024-01-17T18:57:17.420" v="2715"/>
      <pc:docMkLst>
        <pc:docMk/>
      </pc:docMkLst>
      <pc:sldChg chg="delSp modSp del mod">
        <pc:chgData name="Petra Fischer" userId="44ba4251-faf6-4886-be95-b876a7e560a6" providerId="ADAL" clId="{BDF370C4-BE36-4A25-850F-F42411B7F479}" dt="2024-01-17T18:28:05.448" v="2159" actId="47"/>
        <pc:sldMkLst>
          <pc:docMk/>
          <pc:sldMk cId="2172364732" sldId="256"/>
        </pc:sldMkLst>
        <pc:spChg chg="del mod">
          <ac:chgData name="Petra Fischer" userId="44ba4251-faf6-4886-be95-b876a7e560a6" providerId="ADAL" clId="{BDF370C4-BE36-4A25-850F-F42411B7F479}" dt="2024-01-17T18:26:08.497" v="2141" actId="21"/>
          <ac:spMkLst>
            <pc:docMk/>
            <pc:sldMk cId="2172364732" sldId="256"/>
            <ac:spMk id="13" creationId="{ECEC3F4D-EAA0-9AF3-A0FE-47F541E1A080}"/>
          </ac:spMkLst>
        </pc:spChg>
      </pc:sldChg>
      <pc:sldChg chg="del">
        <pc:chgData name="Petra Fischer" userId="44ba4251-faf6-4886-be95-b876a7e560a6" providerId="ADAL" clId="{BDF370C4-BE36-4A25-850F-F42411B7F479}" dt="2024-01-17T18:28:06.883" v="2160" actId="47"/>
        <pc:sldMkLst>
          <pc:docMk/>
          <pc:sldMk cId="2231316588" sldId="257"/>
        </pc:sldMkLst>
      </pc:sldChg>
      <pc:sldChg chg="del">
        <pc:chgData name="Petra Fischer" userId="44ba4251-faf6-4886-be95-b876a7e560a6" providerId="ADAL" clId="{BDF370C4-BE36-4A25-850F-F42411B7F479}" dt="2024-01-17T18:28:07.793" v="2161" actId="47"/>
        <pc:sldMkLst>
          <pc:docMk/>
          <pc:sldMk cId="2920842266" sldId="258"/>
        </pc:sldMkLst>
      </pc:sldChg>
      <pc:sldChg chg="del">
        <pc:chgData name="Petra Fischer" userId="44ba4251-faf6-4886-be95-b876a7e560a6" providerId="ADAL" clId="{BDF370C4-BE36-4A25-850F-F42411B7F479}" dt="2024-01-17T18:39:31.185" v="2486" actId="47"/>
        <pc:sldMkLst>
          <pc:docMk/>
          <pc:sldMk cId="97418309" sldId="259"/>
        </pc:sldMkLst>
      </pc:sldChg>
      <pc:sldChg chg="del">
        <pc:chgData name="Petra Fischer" userId="44ba4251-faf6-4886-be95-b876a7e560a6" providerId="ADAL" clId="{BDF370C4-BE36-4A25-850F-F42411B7F479}" dt="2024-01-17T18:39:34.442" v="2487" actId="47"/>
        <pc:sldMkLst>
          <pc:docMk/>
          <pc:sldMk cId="3116532012" sldId="260"/>
        </pc:sldMkLst>
      </pc:sldChg>
      <pc:sldChg chg="addSp delSp modSp new mod ord">
        <pc:chgData name="Petra Fischer" userId="44ba4251-faf6-4886-be95-b876a7e560a6" providerId="ADAL" clId="{BDF370C4-BE36-4A25-850F-F42411B7F479}" dt="2024-01-17T18:57:17.420" v="2715"/>
        <pc:sldMkLst>
          <pc:docMk/>
          <pc:sldMk cId="2902470400" sldId="261"/>
        </pc:sldMkLst>
        <pc:spChg chg="add mod">
          <ac:chgData name="Petra Fischer" userId="44ba4251-faf6-4886-be95-b876a7e560a6" providerId="ADAL" clId="{BDF370C4-BE36-4A25-850F-F42411B7F479}" dt="2024-01-17T18:56:27.261" v="2709"/>
          <ac:spMkLst>
            <pc:docMk/>
            <pc:sldMk cId="2902470400" sldId="261"/>
            <ac:spMk id="2" creationId="{A25411AC-997F-1FB2-473E-FF36D156177C}"/>
          </ac:spMkLst>
        </pc:spChg>
        <pc:spChg chg="del">
          <ac:chgData name="Petra Fischer" userId="44ba4251-faf6-4886-be95-b876a7e560a6" providerId="ADAL" clId="{BDF370C4-BE36-4A25-850F-F42411B7F479}" dt="2024-01-17T11:38:43.727" v="20" actId="478"/>
          <ac:spMkLst>
            <pc:docMk/>
            <pc:sldMk cId="2902470400" sldId="261"/>
            <ac:spMk id="2" creationId="{A2F7B559-E83A-1D31-7215-7D0334683A8E}"/>
          </ac:spMkLst>
        </pc:spChg>
        <pc:spChg chg="del">
          <ac:chgData name="Petra Fischer" userId="44ba4251-faf6-4886-be95-b876a7e560a6" providerId="ADAL" clId="{BDF370C4-BE36-4A25-850F-F42411B7F479}" dt="2024-01-17T11:38:44.444" v="21" actId="478"/>
          <ac:spMkLst>
            <pc:docMk/>
            <pc:sldMk cId="2902470400" sldId="261"/>
            <ac:spMk id="3" creationId="{B59599A7-6797-DD1C-308A-FAD7C3B80F15}"/>
          </ac:spMkLst>
        </pc:spChg>
        <pc:spChg chg="add mod">
          <ac:chgData name="Petra Fischer" userId="44ba4251-faf6-4886-be95-b876a7e560a6" providerId="ADAL" clId="{BDF370C4-BE36-4A25-850F-F42411B7F479}" dt="2024-01-17T18:30:51.759" v="2240" actId="1076"/>
          <ac:spMkLst>
            <pc:docMk/>
            <pc:sldMk cId="2902470400" sldId="261"/>
            <ac:spMk id="16" creationId="{4EEA3B03-EA1F-2940-EF7F-25A7A157DC08}"/>
          </ac:spMkLst>
        </pc:spChg>
        <pc:spChg chg="add del mod">
          <ac:chgData name="Petra Fischer" userId="44ba4251-faf6-4886-be95-b876a7e560a6" providerId="ADAL" clId="{BDF370C4-BE36-4A25-850F-F42411B7F479}" dt="2024-01-17T14:33:32.030" v="645" actId="21"/>
          <ac:spMkLst>
            <pc:docMk/>
            <pc:sldMk cId="2902470400" sldId="261"/>
            <ac:spMk id="17" creationId="{ED815066-8657-55EA-C367-FDFB6EF075A5}"/>
          </ac:spMkLst>
        </pc:spChg>
        <pc:spChg chg="add mod">
          <ac:chgData name="Petra Fischer" userId="44ba4251-faf6-4886-be95-b876a7e560a6" providerId="ADAL" clId="{BDF370C4-BE36-4A25-850F-F42411B7F479}" dt="2024-01-17T11:49:45.074" v="597" actId="1076"/>
          <ac:spMkLst>
            <pc:docMk/>
            <pc:sldMk cId="2902470400" sldId="261"/>
            <ac:spMk id="18" creationId="{EEF463E7-DF6F-3672-6CA0-094D65F59C3C}"/>
          </ac:spMkLst>
        </pc:spChg>
        <pc:spChg chg="add del mod">
          <ac:chgData name="Petra Fischer" userId="44ba4251-faf6-4886-be95-b876a7e560a6" providerId="ADAL" clId="{BDF370C4-BE36-4A25-850F-F42411B7F479}" dt="2024-01-17T18:56:26.412" v="2708" actId="478"/>
          <ac:spMkLst>
            <pc:docMk/>
            <pc:sldMk cId="2902470400" sldId="261"/>
            <ac:spMk id="27" creationId="{D9ED2872-8C44-F04B-97F5-7452B9989A25}"/>
          </ac:spMkLst>
        </pc:spChg>
        <pc:picChg chg="add del mod">
          <ac:chgData name="Petra Fischer" userId="44ba4251-faf6-4886-be95-b876a7e560a6" providerId="ADAL" clId="{BDF370C4-BE36-4A25-850F-F42411B7F479}" dt="2024-01-17T14:11:46.986" v="626" actId="478"/>
          <ac:picMkLst>
            <pc:docMk/>
            <pc:sldMk cId="2902470400" sldId="261"/>
            <ac:picMk id="5" creationId="{7A7295B0-FC84-D960-706E-953B7C7EAB4A}"/>
          </ac:picMkLst>
        </pc:picChg>
        <pc:picChg chg="add del mod">
          <ac:chgData name="Petra Fischer" userId="44ba4251-faf6-4886-be95-b876a7e560a6" providerId="ADAL" clId="{BDF370C4-BE36-4A25-850F-F42411B7F479}" dt="2024-01-17T13:58:33.994" v="598" actId="478"/>
          <ac:picMkLst>
            <pc:docMk/>
            <pc:sldMk cId="2902470400" sldId="261"/>
            <ac:picMk id="7" creationId="{9AB0F0FE-6F2F-AD19-0D74-F90D0C245456}"/>
          </ac:picMkLst>
        </pc:picChg>
        <pc:picChg chg="add del mod">
          <ac:chgData name="Petra Fischer" userId="44ba4251-faf6-4886-be95-b876a7e560a6" providerId="ADAL" clId="{BDF370C4-BE36-4A25-850F-F42411B7F479}" dt="2024-01-17T14:08:04.171" v="614" actId="478"/>
          <ac:picMkLst>
            <pc:docMk/>
            <pc:sldMk cId="2902470400" sldId="261"/>
            <ac:picMk id="9" creationId="{7B4F0B4D-C9BD-CCE1-A534-E8008E497A24}"/>
          </ac:picMkLst>
        </pc:picChg>
        <pc:picChg chg="add del mod">
          <ac:chgData name="Petra Fischer" userId="44ba4251-faf6-4886-be95-b876a7e560a6" providerId="ADAL" clId="{BDF370C4-BE36-4A25-850F-F42411B7F479}" dt="2024-01-17T14:12:00.131" v="636" actId="478"/>
          <ac:picMkLst>
            <pc:docMk/>
            <pc:sldMk cId="2902470400" sldId="261"/>
            <ac:picMk id="11" creationId="{E537C86C-4ED6-C651-C662-41B36619617C}"/>
          </ac:picMkLst>
        </pc:picChg>
        <pc:picChg chg="add del mod">
          <ac:chgData name="Petra Fischer" userId="44ba4251-faf6-4886-be95-b876a7e560a6" providerId="ADAL" clId="{BDF370C4-BE36-4A25-850F-F42411B7F479}" dt="2024-01-17T13:58:59.523" v="604" actId="478"/>
          <ac:picMkLst>
            <pc:docMk/>
            <pc:sldMk cId="2902470400" sldId="261"/>
            <ac:picMk id="13" creationId="{413043A9-BED7-C092-FFAC-A8B456A728BF}"/>
          </ac:picMkLst>
        </pc:picChg>
        <pc:picChg chg="add del mod">
          <ac:chgData name="Petra Fischer" userId="44ba4251-faf6-4886-be95-b876a7e560a6" providerId="ADAL" clId="{BDF370C4-BE36-4A25-850F-F42411B7F479}" dt="2024-01-17T13:59:00.209" v="605" actId="478"/>
          <ac:picMkLst>
            <pc:docMk/>
            <pc:sldMk cId="2902470400" sldId="261"/>
            <ac:picMk id="15" creationId="{3AAEBA20-3B7B-63BF-AB8B-3924037146BC}"/>
          </ac:picMkLst>
        </pc:picChg>
        <pc:picChg chg="add del mod">
          <ac:chgData name="Petra Fischer" userId="44ba4251-faf6-4886-be95-b876a7e560a6" providerId="ADAL" clId="{BDF370C4-BE36-4A25-850F-F42411B7F479}" dt="2024-01-17T18:28:51.855" v="2162" actId="1076"/>
          <ac:picMkLst>
            <pc:docMk/>
            <pc:sldMk cId="2902470400" sldId="261"/>
            <ac:picMk id="20" creationId="{FBDD3EF9-39A0-29E5-16BB-8EEC81515BE1}"/>
          </ac:picMkLst>
        </pc:picChg>
        <pc:picChg chg="add del mod">
          <ac:chgData name="Petra Fischer" userId="44ba4251-faf6-4886-be95-b876a7e560a6" providerId="ADAL" clId="{BDF370C4-BE36-4A25-850F-F42411B7F479}" dt="2024-01-17T18:28:54.505" v="2163" actId="1076"/>
          <ac:picMkLst>
            <pc:docMk/>
            <pc:sldMk cId="2902470400" sldId="261"/>
            <ac:picMk id="22" creationId="{D5928889-7296-9629-EF51-CE9D516A4882}"/>
          </ac:picMkLst>
        </pc:picChg>
        <pc:picChg chg="add del mod">
          <ac:chgData name="Petra Fischer" userId="44ba4251-faf6-4886-be95-b876a7e560a6" providerId="ADAL" clId="{BDF370C4-BE36-4A25-850F-F42411B7F479}" dt="2024-01-17T18:28:51.855" v="2162" actId="1076"/>
          <ac:picMkLst>
            <pc:docMk/>
            <pc:sldMk cId="2902470400" sldId="261"/>
            <ac:picMk id="24" creationId="{18DEFD19-BD73-B97E-A503-FFDFA2B25FC3}"/>
          </ac:picMkLst>
        </pc:picChg>
        <pc:picChg chg="add del mod">
          <ac:chgData name="Petra Fischer" userId="44ba4251-faf6-4886-be95-b876a7e560a6" providerId="ADAL" clId="{BDF370C4-BE36-4A25-850F-F42411B7F479}" dt="2024-01-17T18:28:54.505" v="2163" actId="1076"/>
          <ac:picMkLst>
            <pc:docMk/>
            <pc:sldMk cId="2902470400" sldId="261"/>
            <ac:picMk id="26" creationId="{94D054D8-610B-3BB4-18E8-409B6FF1D766}"/>
          </ac:picMkLst>
        </pc:picChg>
        <pc:picChg chg="add del mod">
          <ac:chgData name="Petra Fischer" userId="44ba4251-faf6-4886-be95-b876a7e560a6" providerId="ADAL" clId="{BDF370C4-BE36-4A25-850F-F42411B7F479}" dt="2024-01-17T18:01:54.141" v="2010" actId="478"/>
          <ac:picMkLst>
            <pc:docMk/>
            <pc:sldMk cId="2902470400" sldId="261"/>
            <ac:picMk id="29" creationId="{CFBADCE0-9D8F-844F-3C94-3392FD1A5790}"/>
          </ac:picMkLst>
        </pc:picChg>
        <pc:picChg chg="add del mod">
          <ac:chgData name="Petra Fischer" userId="44ba4251-faf6-4886-be95-b876a7e560a6" providerId="ADAL" clId="{BDF370C4-BE36-4A25-850F-F42411B7F479}" dt="2024-01-17T18:01:53.312" v="2009" actId="478"/>
          <ac:picMkLst>
            <pc:docMk/>
            <pc:sldMk cId="2902470400" sldId="261"/>
            <ac:picMk id="31" creationId="{699AC692-433C-E147-45CF-F7FC89B484EB}"/>
          </ac:picMkLst>
        </pc:picChg>
        <pc:picChg chg="add del mod">
          <ac:chgData name="Petra Fischer" userId="44ba4251-faf6-4886-be95-b876a7e560a6" providerId="ADAL" clId="{BDF370C4-BE36-4A25-850F-F42411B7F479}" dt="2024-01-17T18:01:53.312" v="2009" actId="478"/>
          <ac:picMkLst>
            <pc:docMk/>
            <pc:sldMk cId="2902470400" sldId="261"/>
            <ac:picMk id="33" creationId="{267783C6-1D85-BDB1-CD71-B06AC167E86A}"/>
          </ac:picMkLst>
        </pc:picChg>
        <pc:picChg chg="add del mod">
          <ac:chgData name="Petra Fischer" userId="44ba4251-faf6-4886-be95-b876a7e560a6" providerId="ADAL" clId="{BDF370C4-BE36-4A25-850F-F42411B7F479}" dt="2024-01-17T18:01:53.312" v="2009" actId="478"/>
          <ac:picMkLst>
            <pc:docMk/>
            <pc:sldMk cId="2902470400" sldId="261"/>
            <ac:picMk id="35" creationId="{D838B326-D91B-41F3-50AF-EB54EDE9B2DE}"/>
          </ac:picMkLst>
        </pc:picChg>
      </pc:sldChg>
      <pc:sldChg chg="addSp delSp modSp new add del mod">
        <pc:chgData name="Petra Fischer" userId="44ba4251-faf6-4886-be95-b876a7e560a6" providerId="ADAL" clId="{BDF370C4-BE36-4A25-850F-F42411B7F479}" dt="2024-01-17T18:57:14.506" v="2713"/>
        <pc:sldMkLst>
          <pc:docMk/>
          <pc:sldMk cId="243550752" sldId="262"/>
        </pc:sldMkLst>
        <pc:spChg chg="mod">
          <ac:chgData name="Petra Fischer" userId="44ba4251-faf6-4886-be95-b876a7e560a6" providerId="ADAL" clId="{BDF370C4-BE36-4A25-850F-F42411B7F479}" dt="2024-01-17T18:42:48.619" v="2683" actId="113"/>
          <ac:spMkLst>
            <pc:docMk/>
            <pc:sldMk cId="243550752" sldId="262"/>
            <ac:spMk id="2" creationId="{12B21A72-2350-A1AE-1F29-8FC96A445E3A}"/>
          </ac:spMkLst>
        </pc:spChg>
        <pc:spChg chg="del">
          <ac:chgData name="Petra Fischer" userId="44ba4251-faf6-4886-be95-b876a7e560a6" providerId="ADAL" clId="{BDF370C4-BE36-4A25-850F-F42411B7F479}" dt="2024-01-17T18:25:40.559" v="2131" actId="478"/>
          <ac:spMkLst>
            <pc:docMk/>
            <pc:sldMk cId="243550752" sldId="262"/>
            <ac:spMk id="3" creationId="{40AA5853-516C-DA63-6A5F-D0E1B550A897}"/>
          </ac:spMkLst>
        </pc:spChg>
        <pc:spChg chg="add mod">
          <ac:chgData name="Petra Fischer" userId="44ba4251-faf6-4886-be95-b876a7e560a6" providerId="ADAL" clId="{BDF370C4-BE36-4A25-850F-F42411B7F479}" dt="2024-01-17T18:40:56.104" v="2610" actId="1076"/>
          <ac:spMkLst>
            <pc:docMk/>
            <pc:sldMk cId="243550752" sldId="262"/>
            <ac:spMk id="8" creationId="{B3F792FC-CAE7-89AF-814B-D27D273D0D2C}"/>
          </ac:spMkLst>
        </pc:spChg>
        <pc:picChg chg="add del mod">
          <ac:chgData name="Petra Fischer" userId="44ba4251-faf6-4886-be95-b876a7e560a6" providerId="ADAL" clId="{BDF370C4-BE36-4A25-850F-F42411B7F479}" dt="2024-01-17T18:37:33.666" v="2419" actId="21"/>
          <ac:picMkLst>
            <pc:docMk/>
            <pc:sldMk cId="243550752" sldId="262"/>
            <ac:picMk id="5" creationId="{DB31671D-4AFA-7C6C-33AB-63F3F4A1EC1B}"/>
          </ac:picMkLst>
        </pc:picChg>
        <pc:picChg chg="add mod">
          <ac:chgData name="Petra Fischer" userId="44ba4251-faf6-4886-be95-b876a7e560a6" providerId="ADAL" clId="{BDF370C4-BE36-4A25-850F-F42411B7F479}" dt="2024-01-17T18:40:45.935" v="2607" actId="1076"/>
          <ac:picMkLst>
            <pc:docMk/>
            <pc:sldMk cId="243550752" sldId="262"/>
            <ac:picMk id="7" creationId="{C46040C0-8429-2E64-0D13-9FAA788FF439}"/>
          </ac:picMkLst>
        </pc:picChg>
        <pc:picChg chg="add del mod">
          <ac:chgData name="Petra Fischer" userId="44ba4251-faf6-4886-be95-b876a7e560a6" providerId="ADAL" clId="{BDF370C4-BE36-4A25-850F-F42411B7F479}" dt="2024-01-17T18:37:35.546" v="2421" actId="21"/>
          <ac:picMkLst>
            <pc:docMk/>
            <pc:sldMk cId="243550752" sldId="262"/>
            <ac:picMk id="10" creationId="{C6FABDA7-1AAC-C4E8-EB11-3E41B5685B1C}"/>
          </ac:picMkLst>
        </pc:picChg>
        <pc:picChg chg="add mod">
          <ac:chgData name="Petra Fischer" userId="44ba4251-faf6-4886-be95-b876a7e560a6" providerId="ADAL" clId="{BDF370C4-BE36-4A25-850F-F42411B7F479}" dt="2024-01-17T18:40:45.935" v="2607" actId="1076"/>
          <ac:picMkLst>
            <pc:docMk/>
            <pc:sldMk cId="243550752" sldId="262"/>
            <ac:picMk id="11" creationId="{9C16D3BD-94E1-A34E-64BA-820F01ED73A1}"/>
          </ac:picMkLst>
        </pc:picChg>
        <pc:picChg chg="add mod">
          <ac:chgData name="Petra Fischer" userId="44ba4251-faf6-4886-be95-b876a7e560a6" providerId="ADAL" clId="{BDF370C4-BE36-4A25-850F-F42411B7F479}" dt="2024-01-17T18:40:53.064" v="2609" actId="1076"/>
          <ac:picMkLst>
            <pc:docMk/>
            <pc:sldMk cId="243550752" sldId="262"/>
            <ac:picMk id="12" creationId="{D36BD299-1A70-A195-1774-59736AA3ACC8}"/>
          </ac:picMkLst>
        </pc:picChg>
        <pc:picChg chg="add mod">
          <ac:chgData name="Petra Fischer" userId="44ba4251-faf6-4886-be95-b876a7e560a6" providerId="ADAL" clId="{BDF370C4-BE36-4A25-850F-F42411B7F479}" dt="2024-01-17T18:40:53.064" v="2609" actId="1076"/>
          <ac:picMkLst>
            <pc:docMk/>
            <pc:sldMk cId="243550752" sldId="262"/>
            <ac:picMk id="14" creationId="{9B67C1C7-8000-5631-C62A-20D7F93F840A}"/>
          </ac:picMkLst>
        </pc:picChg>
      </pc:sldChg>
      <pc:sldChg chg="addSp delSp modSp new mod">
        <pc:chgData name="Petra Fischer" userId="44ba4251-faf6-4886-be95-b876a7e560a6" providerId="ADAL" clId="{BDF370C4-BE36-4A25-850F-F42411B7F479}" dt="2024-01-17T18:40:21.286" v="2601" actId="1076"/>
        <pc:sldMkLst>
          <pc:docMk/>
          <pc:sldMk cId="308244871" sldId="263"/>
        </pc:sldMkLst>
        <pc:spChg chg="del">
          <ac:chgData name="Petra Fischer" userId="44ba4251-faf6-4886-be95-b876a7e560a6" providerId="ADAL" clId="{BDF370C4-BE36-4A25-850F-F42411B7F479}" dt="2024-01-17T11:39:45.368" v="32" actId="478"/>
          <ac:spMkLst>
            <pc:docMk/>
            <pc:sldMk cId="308244871" sldId="263"/>
            <ac:spMk id="2" creationId="{C0272FE1-EBC9-158A-6B89-E635807C74C8}"/>
          </ac:spMkLst>
        </pc:spChg>
        <pc:spChg chg="del">
          <ac:chgData name="Petra Fischer" userId="44ba4251-faf6-4886-be95-b876a7e560a6" providerId="ADAL" clId="{BDF370C4-BE36-4A25-850F-F42411B7F479}" dt="2024-01-17T11:39:47.290" v="33" actId="478"/>
          <ac:spMkLst>
            <pc:docMk/>
            <pc:sldMk cId="308244871" sldId="263"/>
            <ac:spMk id="3" creationId="{7E65D9E2-BD94-F53C-3C5C-E76E2B6C001B}"/>
          </ac:spMkLst>
        </pc:spChg>
        <pc:spChg chg="add mod">
          <ac:chgData name="Petra Fischer" userId="44ba4251-faf6-4886-be95-b876a7e560a6" providerId="ADAL" clId="{BDF370C4-BE36-4A25-850F-F42411B7F479}" dt="2024-01-17T14:23:28.856" v="644" actId="14100"/>
          <ac:spMkLst>
            <pc:docMk/>
            <pc:sldMk cId="308244871" sldId="263"/>
            <ac:spMk id="6" creationId="{C5D3613D-1606-16B5-6E82-B8B595061C28}"/>
          </ac:spMkLst>
        </pc:spChg>
        <pc:spChg chg="add mod">
          <ac:chgData name="Petra Fischer" userId="44ba4251-faf6-4886-be95-b876a7e560a6" providerId="ADAL" clId="{BDF370C4-BE36-4A25-850F-F42411B7F479}" dt="2024-01-17T11:42:44.321" v="178" actId="1076"/>
          <ac:spMkLst>
            <pc:docMk/>
            <pc:sldMk cId="308244871" sldId="263"/>
            <ac:spMk id="7" creationId="{BD90D7DD-D15D-84ED-9EE5-1C189523C339}"/>
          </ac:spMkLst>
        </pc:spChg>
        <pc:spChg chg="add mod">
          <ac:chgData name="Petra Fischer" userId="44ba4251-faf6-4886-be95-b876a7e560a6" providerId="ADAL" clId="{BDF370C4-BE36-4A25-850F-F42411B7F479}" dt="2024-01-17T11:42:44.321" v="178" actId="1076"/>
          <ac:spMkLst>
            <pc:docMk/>
            <pc:sldMk cId="308244871" sldId="263"/>
            <ac:spMk id="8" creationId="{33C1DDBE-90D0-1B56-C0DB-608C8D5D7BD5}"/>
          </ac:spMkLst>
        </pc:spChg>
        <pc:spChg chg="add mod">
          <ac:chgData name="Petra Fischer" userId="44ba4251-faf6-4886-be95-b876a7e560a6" providerId="ADAL" clId="{BDF370C4-BE36-4A25-850F-F42411B7F479}" dt="2024-01-17T11:42:44.321" v="178" actId="1076"/>
          <ac:spMkLst>
            <pc:docMk/>
            <pc:sldMk cId="308244871" sldId="263"/>
            <ac:spMk id="9" creationId="{151A8B6D-7041-0B58-5E7F-CDFE908A06F3}"/>
          </ac:spMkLst>
        </pc:spChg>
        <pc:spChg chg="add mod">
          <ac:chgData name="Petra Fischer" userId="44ba4251-faf6-4886-be95-b876a7e560a6" providerId="ADAL" clId="{BDF370C4-BE36-4A25-850F-F42411B7F479}" dt="2024-01-17T18:40:21.286" v="2601" actId="1076"/>
          <ac:spMkLst>
            <pc:docMk/>
            <pc:sldMk cId="308244871" sldId="263"/>
            <ac:spMk id="10" creationId="{246DA8F2-F879-8CA2-3087-F1E454608016}"/>
          </ac:spMkLst>
        </pc:spChg>
        <pc:spChg chg="add mod">
          <ac:chgData name="Petra Fischer" userId="44ba4251-faf6-4886-be95-b876a7e560a6" providerId="ADAL" clId="{BDF370C4-BE36-4A25-850F-F42411B7F479}" dt="2024-01-17T18:40:09.675" v="2584" actId="20577"/>
          <ac:spMkLst>
            <pc:docMk/>
            <pc:sldMk cId="308244871" sldId="263"/>
            <ac:spMk id="11" creationId="{D2D50874-B279-59F1-621D-11AC834D2DB2}"/>
          </ac:spMkLst>
        </pc:spChg>
        <pc:spChg chg="add del mod">
          <ac:chgData name="Petra Fischer" userId="44ba4251-faf6-4886-be95-b876a7e560a6" providerId="ADAL" clId="{BDF370C4-BE36-4A25-850F-F42411B7F479}" dt="2024-01-17T11:43:14.686" v="254"/>
          <ac:spMkLst>
            <pc:docMk/>
            <pc:sldMk cId="308244871" sldId="263"/>
            <ac:spMk id="13" creationId="{370224A0-4DA5-3276-101F-3A758D26FD58}"/>
          </ac:spMkLst>
        </pc:spChg>
        <pc:spChg chg="add mod">
          <ac:chgData name="Petra Fischer" userId="44ba4251-faf6-4886-be95-b876a7e560a6" providerId="ADAL" clId="{BDF370C4-BE36-4A25-850F-F42411B7F479}" dt="2024-01-17T14:23:11.600" v="643" actId="1076"/>
          <ac:spMkLst>
            <pc:docMk/>
            <pc:sldMk cId="308244871" sldId="263"/>
            <ac:spMk id="14" creationId="{54DDE22F-EABA-9EBB-95ED-C22F3F326EA5}"/>
          </ac:spMkLst>
        </pc:spChg>
        <pc:spChg chg="add mod">
          <ac:chgData name="Petra Fischer" userId="44ba4251-faf6-4886-be95-b876a7e560a6" providerId="ADAL" clId="{BDF370C4-BE36-4A25-850F-F42411B7F479}" dt="2024-01-17T18:03:34.006" v="2079" actId="1076"/>
          <ac:spMkLst>
            <pc:docMk/>
            <pc:sldMk cId="308244871" sldId="263"/>
            <ac:spMk id="15" creationId="{27A97C45-3853-D08F-E8E8-81923D099230}"/>
          </ac:spMkLst>
        </pc:spChg>
        <pc:spChg chg="add mod">
          <ac:chgData name="Petra Fischer" userId="44ba4251-faf6-4886-be95-b876a7e560a6" providerId="ADAL" clId="{BDF370C4-BE36-4A25-850F-F42411B7F479}" dt="2024-01-17T18:03:34.006" v="2079" actId="1076"/>
          <ac:spMkLst>
            <pc:docMk/>
            <pc:sldMk cId="308244871" sldId="263"/>
            <ac:spMk id="16" creationId="{85CF63B8-4B70-61E4-7656-94185AD0F76B}"/>
          </ac:spMkLst>
        </pc:spChg>
        <pc:spChg chg="add mod">
          <ac:chgData name="Petra Fischer" userId="44ba4251-faf6-4886-be95-b876a7e560a6" providerId="ADAL" clId="{BDF370C4-BE36-4A25-850F-F42411B7F479}" dt="2024-01-17T18:03:26.582" v="2076" actId="255"/>
          <ac:spMkLst>
            <pc:docMk/>
            <pc:sldMk cId="308244871" sldId="263"/>
            <ac:spMk id="17" creationId="{F0B07EFE-EC02-CE24-1B6D-6D570C35FC2C}"/>
          </ac:spMkLst>
        </pc:spChg>
        <pc:picChg chg="add mod">
          <ac:chgData name="Petra Fischer" userId="44ba4251-faf6-4886-be95-b876a7e560a6" providerId="ADAL" clId="{BDF370C4-BE36-4A25-850F-F42411B7F479}" dt="2024-01-17T18:03:29.983" v="2078" actId="1076"/>
          <ac:picMkLst>
            <pc:docMk/>
            <pc:sldMk cId="308244871" sldId="263"/>
            <ac:picMk id="5" creationId="{E52CA308-A5C3-EA65-64C7-61F1293684D2}"/>
          </ac:picMkLst>
        </pc:picChg>
        <pc:picChg chg="add del mod">
          <ac:chgData name="Petra Fischer" userId="44ba4251-faf6-4886-be95-b876a7e560a6" providerId="ADAL" clId="{BDF370C4-BE36-4A25-850F-F42411B7F479}" dt="2024-01-17T11:43:14.686" v="254"/>
          <ac:picMkLst>
            <pc:docMk/>
            <pc:sldMk cId="308244871" sldId="263"/>
            <ac:picMk id="12" creationId="{9C9C26C0-8D03-F068-0EE6-FB000E591AE2}"/>
          </ac:picMkLst>
        </pc:picChg>
      </pc:sldChg>
      <pc:sldChg chg="addSp delSp modSp add del mod">
        <pc:chgData name="Petra Fischer" userId="44ba4251-faf6-4886-be95-b876a7e560a6" providerId="ADAL" clId="{BDF370C4-BE36-4A25-850F-F42411B7F479}" dt="2024-01-17T18:57:14.506" v="2713"/>
        <pc:sldMkLst>
          <pc:docMk/>
          <pc:sldMk cId="2149719344" sldId="264"/>
        </pc:sldMkLst>
        <pc:spChg chg="add mod">
          <ac:chgData name="Petra Fischer" userId="44ba4251-faf6-4886-be95-b876a7e560a6" providerId="ADAL" clId="{BDF370C4-BE36-4A25-850F-F42411B7F479}" dt="2024-01-17T18:56:38.974" v="2711"/>
          <ac:spMkLst>
            <pc:docMk/>
            <pc:sldMk cId="2149719344" sldId="264"/>
            <ac:spMk id="2" creationId="{B0A4F8C0-8DB0-71AB-1C16-F2107029B625}"/>
          </ac:spMkLst>
        </pc:spChg>
        <pc:spChg chg="add mod">
          <ac:chgData name="Petra Fischer" userId="44ba4251-faf6-4886-be95-b876a7e560a6" providerId="ADAL" clId="{BDF370C4-BE36-4A25-850F-F42411B7F479}" dt="2024-01-17T18:32:22.868" v="2372"/>
          <ac:spMkLst>
            <pc:docMk/>
            <pc:sldMk cId="2149719344" sldId="264"/>
            <ac:spMk id="12" creationId="{4C8F15FB-B0EC-442A-3E80-016FC5A81EE9}"/>
          </ac:spMkLst>
        </pc:spChg>
        <pc:spChg chg="del mod">
          <ac:chgData name="Petra Fischer" userId="44ba4251-faf6-4886-be95-b876a7e560a6" providerId="ADAL" clId="{BDF370C4-BE36-4A25-850F-F42411B7F479}" dt="2024-01-17T18:32:22.651" v="2371" actId="21"/>
          <ac:spMkLst>
            <pc:docMk/>
            <pc:sldMk cId="2149719344" sldId="264"/>
            <ac:spMk id="16" creationId="{4EEA3B03-EA1F-2940-EF7F-25A7A157DC08}"/>
          </ac:spMkLst>
        </pc:spChg>
        <pc:spChg chg="mod">
          <ac:chgData name="Petra Fischer" userId="44ba4251-faf6-4886-be95-b876a7e560a6" providerId="ADAL" clId="{BDF370C4-BE36-4A25-850F-F42411B7F479}" dt="2024-01-17T15:52:30.616" v="657" actId="20577"/>
          <ac:spMkLst>
            <pc:docMk/>
            <pc:sldMk cId="2149719344" sldId="264"/>
            <ac:spMk id="18" creationId="{EEF463E7-DF6F-3672-6CA0-094D65F59C3C}"/>
          </ac:spMkLst>
        </pc:spChg>
        <pc:spChg chg="del mod">
          <ac:chgData name="Petra Fischer" userId="44ba4251-faf6-4886-be95-b876a7e560a6" providerId="ADAL" clId="{BDF370C4-BE36-4A25-850F-F42411B7F479}" dt="2024-01-17T18:56:38.149" v="2710" actId="478"/>
          <ac:spMkLst>
            <pc:docMk/>
            <pc:sldMk cId="2149719344" sldId="264"/>
            <ac:spMk id="27" creationId="{D9ED2872-8C44-F04B-97F5-7452B9989A25}"/>
          </ac:spMkLst>
        </pc:spChg>
        <pc:picChg chg="add mod">
          <ac:chgData name="Petra Fischer" userId="44ba4251-faf6-4886-be95-b876a7e560a6" providerId="ADAL" clId="{BDF370C4-BE36-4A25-850F-F42411B7F479}" dt="2024-01-17T18:32:16.936" v="2369" actId="1076"/>
          <ac:picMkLst>
            <pc:docMk/>
            <pc:sldMk cId="2149719344" sldId="264"/>
            <ac:picMk id="3" creationId="{98F3D90E-E902-C6BB-8073-7799168C84E1}"/>
          </ac:picMkLst>
        </pc:picChg>
        <pc:picChg chg="add mod">
          <ac:chgData name="Petra Fischer" userId="44ba4251-faf6-4886-be95-b876a7e560a6" providerId="ADAL" clId="{BDF370C4-BE36-4A25-850F-F42411B7F479}" dt="2024-01-17T18:32:06.176" v="2364" actId="1076"/>
          <ac:picMkLst>
            <pc:docMk/>
            <pc:sldMk cId="2149719344" sldId="264"/>
            <ac:picMk id="5" creationId="{39C15266-D79F-A894-314F-6AFDA6379C83}"/>
          </ac:picMkLst>
        </pc:picChg>
        <pc:picChg chg="add mod">
          <ac:chgData name="Petra Fischer" userId="44ba4251-faf6-4886-be95-b876a7e560a6" providerId="ADAL" clId="{BDF370C4-BE36-4A25-850F-F42411B7F479}" dt="2024-01-17T18:32:20.584" v="2370" actId="1076"/>
          <ac:picMkLst>
            <pc:docMk/>
            <pc:sldMk cId="2149719344" sldId="264"/>
            <ac:picMk id="7" creationId="{1A4B6935-F48F-0B60-821E-ABE035ED7CB2}"/>
          </ac:picMkLst>
        </pc:picChg>
        <pc:picChg chg="add mod">
          <ac:chgData name="Petra Fischer" userId="44ba4251-faf6-4886-be95-b876a7e560a6" providerId="ADAL" clId="{BDF370C4-BE36-4A25-850F-F42411B7F479}" dt="2024-01-17T18:32:20.584" v="2370" actId="1076"/>
          <ac:picMkLst>
            <pc:docMk/>
            <pc:sldMk cId="2149719344" sldId="264"/>
            <ac:picMk id="9" creationId="{4DD5B830-74AF-38EF-F06C-A664B976DC11}"/>
          </ac:picMkLst>
        </pc:picChg>
        <pc:picChg chg="add mod ord">
          <ac:chgData name="Petra Fischer" userId="44ba4251-faf6-4886-be95-b876a7e560a6" providerId="ADAL" clId="{BDF370C4-BE36-4A25-850F-F42411B7F479}" dt="2024-01-17T18:32:13.186" v="2367" actId="167"/>
          <ac:picMkLst>
            <pc:docMk/>
            <pc:sldMk cId="2149719344" sldId="264"/>
            <ac:picMk id="11" creationId="{6B22FF2D-13A9-5B1D-1FA4-00B1C606165A}"/>
          </ac:picMkLst>
        </pc:picChg>
        <pc:picChg chg="del">
          <ac:chgData name="Petra Fischer" userId="44ba4251-faf6-4886-be95-b876a7e560a6" providerId="ADAL" clId="{BDF370C4-BE36-4A25-850F-F42411B7F479}" dt="2024-01-17T17:35:56.876" v="1944" actId="478"/>
          <ac:picMkLst>
            <pc:docMk/>
            <pc:sldMk cId="2149719344" sldId="264"/>
            <ac:picMk id="20" creationId="{FBDD3EF9-39A0-29E5-16BB-8EEC81515BE1}"/>
          </ac:picMkLst>
        </pc:picChg>
        <pc:picChg chg="del">
          <ac:chgData name="Petra Fischer" userId="44ba4251-faf6-4886-be95-b876a7e560a6" providerId="ADAL" clId="{BDF370C4-BE36-4A25-850F-F42411B7F479}" dt="2024-01-17T17:35:59.057" v="1947" actId="478"/>
          <ac:picMkLst>
            <pc:docMk/>
            <pc:sldMk cId="2149719344" sldId="264"/>
            <ac:picMk id="22" creationId="{D5928889-7296-9629-EF51-CE9D516A4882}"/>
          </ac:picMkLst>
        </pc:picChg>
        <pc:picChg chg="del">
          <ac:chgData name="Petra Fischer" userId="44ba4251-faf6-4886-be95-b876a7e560a6" providerId="ADAL" clId="{BDF370C4-BE36-4A25-850F-F42411B7F479}" dt="2024-01-17T17:35:57.401" v="1945" actId="478"/>
          <ac:picMkLst>
            <pc:docMk/>
            <pc:sldMk cId="2149719344" sldId="264"/>
            <ac:picMk id="24" creationId="{18DEFD19-BD73-B97E-A503-FFDFA2B25FC3}"/>
          </ac:picMkLst>
        </pc:picChg>
        <pc:picChg chg="del">
          <ac:chgData name="Petra Fischer" userId="44ba4251-faf6-4886-be95-b876a7e560a6" providerId="ADAL" clId="{BDF370C4-BE36-4A25-850F-F42411B7F479}" dt="2024-01-17T17:35:58.089" v="1946" actId="478"/>
          <ac:picMkLst>
            <pc:docMk/>
            <pc:sldMk cId="2149719344" sldId="264"/>
            <ac:picMk id="26" creationId="{94D054D8-610B-3BB4-18E8-409B6FF1D766}"/>
          </ac:picMkLst>
        </pc:picChg>
      </pc:sldChg>
      <pc:sldChg chg="addSp delSp modSp new del mod">
        <pc:chgData name="Petra Fischer" userId="44ba4251-faf6-4886-be95-b876a7e560a6" providerId="ADAL" clId="{BDF370C4-BE36-4A25-850F-F42411B7F479}" dt="2024-01-17T17:10:15.782" v="1943" actId="2696"/>
        <pc:sldMkLst>
          <pc:docMk/>
          <pc:sldMk cId="2298468252" sldId="265"/>
        </pc:sldMkLst>
        <pc:spChg chg="del mod">
          <ac:chgData name="Petra Fischer" userId="44ba4251-faf6-4886-be95-b876a7e560a6" providerId="ADAL" clId="{BDF370C4-BE36-4A25-850F-F42411B7F479}" dt="2024-01-17T16:27:51.540" v="764" actId="478"/>
          <ac:spMkLst>
            <pc:docMk/>
            <pc:sldMk cId="2298468252" sldId="265"/>
            <ac:spMk id="2" creationId="{5379A6B5-A012-75DD-A481-ACA0F0EA5ED9}"/>
          </ac:spMkLst>
        </pc:spChg>
        <pc:spChg chg="mod">
          <ac:chgData name="Petra Fischer" userId="44ba4251-faf6-4886-be95-b876a7e560a6" providerId="ADAL" clId="{BDF370C4-BE36-4A25-850F-F42411B7F479}" dt="2024-01-17T17:04:14.150" v="1942" actId="20577"/>
          <ac:spMkLst>
            <pc:docMk/>
            <pc:sldMk cId="2298468252" sldId="265"/>
            <ac:spMk id="3" creationId="{F63B3288-FC23-C618-DCAB-E1A1F5EB2906}"/>
          </ac:spMkLst>
        </pc:spChg>
        <pc:spChg chg="add mod">
          <ac:chgData name="Petra Fischer" userId="44ba4251-faf6-4886-be95-b876a7e560a6" providerId="ADAL" clId="{BDF370C4-BE36-4A25-850F-F42411B7F479}" dt="2024-01-17T17:03:27.089" v="1936" actId="20577"/>
          <ac:spMkLst>
            <pc:docMk/>
            <pc:sldMk cId="2298468252" sldId="265"/>
            <ac:spMk id="5" creationId="{832A11CF-BEA7-5B2F-A1D7-42E8E8D84B3F}"/>
          </ac:spMkLst>
        </pc:spChg>
      </pc:sldChg>
      <pc:sldChg chg="modSp new mod">
        <pc:chgData name="Petra Fischer" userId="44ba4251-faf6-4886-be95-b876a7e560a6" providerId="ADAL" clId="{BDF370C4-BE36-4A25-850F-F42411B7F479}" dt="2024-01-17T18:42:07.408" v="2670" actId="20577"/>
        <pc:sldMkLst>
          <pc:docMk/>
          <pc:sldMk cId="2920867385" sldId="265"/>
        </pc:sldMkLst>
        <pc:spChg chg="mod">
          <ac:chgData name="Petra Fischer" userId="44ba4251-faf6-4886-be95-b876a7e560a6" providerId="ADAL" clId="{BDF370C4-BE36-4A25-850F-F42411B7F479}" dt="2024-01-17T18:42:07.408" v="2670" actId="20577"/>
          <ac:spMkLst>
            <pc:docMk/>
            <pc:sldMk cId="2920867385" sldId="265"/>
            <ac:spMk id="2" creationId="{B9C9EAAF-3E7C-300D-4673-39F7DFFE09B0}"/>
          </ac:spMkLst>
        </pc:spChg>
      </pc:sldChg>
      <pc:sldChg chg="add">
        <pc:chgData name="Petra Fischer" userId="44ba4251-faf6-4886-be95-b876a7e560a6" providerId="ADAL" clId="{BDF370C4-BE36-4A25-850F-F42411B7F479}" dt="2024-01-17T18:57:14.506" v="2713"/>
        <pc:sldMkLst>
          <pc:docMk/>
          <pc:sldMk cId="3387409134" sldId="266"/>
        </pc:sldMkLst>
      </pc:sldChg>
      <pc:sldChg chg="add">
        <pc:chgData name="Petra Fischer" userId="44ba4251-faf6-4886-be95-b876a7e560a6" providerId="ADAL" clId="{BDF370C4-BE36-4A25-850F-F42411B7F479}" dt="2024-01-17T18:57:14.506" v="2713"/>
        <pc:sldMkLst>
          <pc:docMk/>
          <pc:sldMk cId="3968900251" sldId="267"/>
        </pc:sldMkLst>
      </pc:sldChg>
      <pc:sldChg chg="add">
        <pc:chgData name="Petra Fischer" userId="44ba4251-faf6-4886-be95-b876a7e560a6" providerId="ADAL" clId="{BDF370C4-BE36-4A25-850F-F42411B7F479}" dt="2024-01-17T18:57:14.506" v="2713"/>
        <pc:sldMkLst>
          <pc:docMk/>
          <pc:sldMk cId="1776351677" sldId="268"/>
        </pc:sldMkLst>
      </pc:sldChg>
    </pc:docChg>
  </pc:docChgLst>
  <pc:docChgLst>
    <pc:chgData name="Petra Fischer" userId="44ba4251-faf6-4886-be95-b876a7e560a6" providerId="ADAL" clId="{C9892B78-B532-4C29-88BF-CEEBA5DE44B1}"/>
    <pc:docChg chg="custSel addSld modSld">
      <pc:chgData name="Petra Fischer" userId="44ba4251-faf6-4886-be95-b876a7e560a6" providerId="ADAL" clId="{C9892B78-B532-4C29-88BF-CEEBA5DE44B1}" dt="2023-12-28T17:23:18.691" v="217" actId="1076"/>
      <pc:docMkLst>
        <pc:docMk/>
      </pc:docMkLst>
      <pc:sldChg chg="addSp delSp modSp mod">
        <pc:chgData name="Petra Fischer" userId="44ba4251-faf6-4886-be95-b876a7e560a6" providerId="ADAL" clId="{C9892B78-B532-4C29-88BF-CEEBA5DE44B1}" dt="2023-12-28T17:15:17.960" v="177" actId="478"/>
        <pc:sldMkLst>
          <pc:docMk/>
          <pc:sldMk cId="2231316588" sldId="257"/>
        </pc:sldMkLst>
        <pc:spChg chg="add mod">
          <ac:chgData name="Petra Fischer" userId="44ba4251-faf6-4886-be95-b876a7e560a6" providerId="ADAL" clId="{C9892B78-B532-4C29-88BF-CEEBA5DE44B1}" dt="2023-12-27T14:56:26.290" v="35" actId="1076"/>
          <ac:spMkLst>
            <pc:docMk/>
            <pc:sldMk cId="2231316588" sldId="257"/>
            <ac:spMk id="8" creationId="{97C4E3BD-6D01-2491-1FB4-F491F6A54120}"/>
          </ac:spMkLst>
        </pc:spChg>
        <pc:spChg chg="add mod">
          <ac:chgData name="Petra Fischer" userId="44ba4251-faf6-4886-be95-b876a7e560a6" providerId="ADAL" clId="{C9892B78-B532-4C29-88BF-CEEBA5DE44B1}" dt="2023-12-27T14:56:29.064" v="37" actId="1076"/>
          <ac:spMkLst>
            <pc:docMk/>
            <pc:sldMk cId="2231316588" sldId="257"/>
            <ac:spMk id="10" creationId="{04F6817D-EF03-2145-54BA-85F378EBFDF9}"/>
          </ac:spMkLst>
        </pc:spChg>
        <pc:spChg chg="add del mod">
          <ac:chgData name="Petra Fischer" userId="44ba4251-faf6-4886-be95-b876a7e560a6" providerId="ADAL" clId="{C9892B78-B532-4C29-88BF-CEEBA5DE44B1}" dt="2023-12-28T17:15:17.960" v="177" actId="478"/>
          <ac:spMkLst>
            <pc:docMk/>
            <pc:sldMk cId="2231316588" sldId="257"/>
            <ac:spMk id="16" creationId="{1BC5738C-80BF-AC66-F7BA-C234FC79993B}"/>
          </ac:spMkLst>
        </pc:spChg>
        <pc:picChg chg="add mod">
          <ac:chgData name="Petra Fischer" userId="44ba4251-faf6-4886-be95-b876a7e560a6" providerId="ADAL" clId="{C9892B78-B532-4C29-88BF-CEEBA5DE44B1}" dt="2023-12-27T14:50:22.576" v="17" actId="1076"/>
          <ac:picMkLst>
            <pc:docMk/>
            <pc:sldMk cId="2231316588" sldId="257"/>
            <ac:picMk id="3" creationId="{C79E1B04-13A5-6B96-62E8-6894152DF1B1}"/>
          </ac:picMkLst>
        </pc:picChg>
        <pc:picChg chg="mod">
          <ac:chgData name="Petra Fischer" userId="44ba4251-faf6-4886-be95-b876a7e560a6" providerId="ADAL" clId="{C9892B78-B532-4C29-88BF-CEEBA5DE44B1}" dt="2023-12-27T14:50:14.361" v="14" actId="1076"/>
          <ac:picMkLst>
            <pc:docMk/>
            <pc:sldMk cId="2231316588" sldId="257"/>
            <ac:picMk id="5" creationId="{22488CAE-2FFC-BC0B-2BB9-0F8C24B9615A}"/>
          </ac:picMkLst>
        </pc:picChg>
        <pc:picChg chg="add mod">
          <ac:chgData name="Petra Fischer" userId="44ba4251-faf6-4886-be95-b876a7e560a6" providerId="ADAL" clId="{C9892B78-B532-4C29-88BF-CEEBA5DE44B1}" dt="2023-12-27T14:50:20.659" v="16" actId="1076"/>
          <ac:picMkLst>
            <pc:docMk/>
            <pc:sldMk cId="2231316588" sldId="257"/>
            <ac:picMk id="6" creationId="{55A5CFD6-6DED-B555-0F79-E9BFEFEB0779}"/>
          </ac:picMkLst>
        </pc:picChg>
        <pc:picChg chg="mod">
          <ac:chgData name="Petra Fischer" userId="44ba4251-faf6-4886-be95-b876a7e560a6" providerId="ADAL" clId="{C9892B78-B532-4C29-88BF-CEEBA5DE44B1}" dt="2023-12-27T14:46:45.321" v="0" actId="1076"/>
          <ac:picMkLst>
            <pc:docMk/>
            <pc:sldMk cId="2231316588" sldId="257"/>
            <ac:picMk id="7" creationId="{67D5BA4D-AD03-F09E-0865-3C2A5793AFBC}"/>
          </ac:picMkLst>
        </pc:picChg>
        <pc:picChg chg="mod">
          <ac:chgData name="Petra Fischer" userId="44ba4251-faf6-4886-be95-b876a7e560a6" providerId="ADAL" clId="{C9892B78-B532-4C29-88BF-CEEBA5DE44B1}" dt="2023-12-27T14:50:18.185" v="15" actId="1076"/>
          <ac:picMkLst>
            <pc:docMk/>
            <pc:sldMk cId="2231316588" sldId="257"/>
            <ac:picMk id="9" creationId="{4652EEA1-4903-BD62-48E0-D8A6F579D793}"/>
          </ac:picMkLst>
        </pc:picChg>
        <pc:picChg chg="mod">
          <ac:chgData name="Petra Fischer" userId="44ba4251-faf6-4886-be95-b876a7e560a6" providerId="ADAL" clId="{C9892B78-B532-4C29-88BF-CEEBA5DE44B1}" dt="2023-12-27T14:46:47.841" v="1" actId="1076"/>
          <ac:picMkLst>
            <pc:docMk/>
            <pc:sldMk cId="2231316588" sldId="257"/>
            <ac:picMk id="11" creationId="{F59AF4AA-6862-1D76-F63B-240B0CA3AE61}"/>
          </ac:picMkLst>
        </pc:picChg>
        <pc:picChg chg="add mod">
          <ac:chgData name="Petra Fischer" userId="44ba4251-faf6-4886-be95-b876a7e560a6" providerId="ADAL" clId="{C9892B78-B532-4C29-88BF-CEEBA5DE44B1}" dt="2023-12-27T14:57:38.501" v="48" actId="1076"/>
          <ac:picMkLst>
            <pc:docMk/>
            <pc:sldMk cId="2231316588" sldId="257"/>
            <ac:picMk id="13" creationId="{C9509BFD-F6C4-AB0D-6D87-A246B0D81284}"/>
          </ac:picMkLst>
        </pc:picChg>
        <pc:picChg chg="add mod">
          <ac:chgData name="Petra Fischer" userId="44ba4251-faf6-4886-be95-b876a7e560a6" providerId="ADAL" clId="{C9892B78-B532-4C29-88BF-CEEBA5DE44B1}" dt="2023-12-27T14:57:34.601" v="47" actId="1076"/>
          <ac:picMkLst>
            <pc:docMk/>
            <pc:sldMk cId="2231316588" sldId="257"/>
            <ac:picMk id="15" creationId="{24E79761-7646-4E7F-738A-B79F247E8B51}"/>
          </ac:picMkLst>
        </pc:picChg>
      </pc:sldChg>
      <pc:sldChg chg="modSp new mod">
        <pc:chgData name="Petra Fischer" userId="44ba4251-faf6-4886-be95-b876a7e560a6" providerId="ADAL" clId="{C9892B78-B532-4C29-88BF-CEEBA5DE44B1}" dt="2023-12-27T15:01:23.906" v="73" actId="20577"/>
        <pc:sldMkLst>
          <pc:docMk/>
          <pc:sldMk cId="97418309" sldId="259"/>
        </pc:sldMkLst>
        <pc:spChg chg="mod">
          <ac:chgData name="Petra Fischer" userId="44ba4251-faf6-4886-be95-b876a7e560a6" providerId="ADAL" clId="{C9892B78-B532-4C29-88BF-CEEBA5DE44B1}" dt="2023-12-27T15:01:23.906" v="73" actId="20577"/>
          <ac:spMkLst>
            <pc:docMk/>
            <pc:sldMk cId="97418309" sldId="259"/>
            <ac:spMk id="2" creationId="{4764DCEE-E13A-AE13-5A1F-D7A645B171CA}"/>
          </ac:spMkLst>
        </pc:spChg>
      </pc:sldChg>
      <pc:sldChg chg="addSp delSp modSp new mod">
        <pc:chgData name="Petra Fischer" userId="44ba4251-faf6-4886-be95-b876a7e560a6" providerId="ADAL" clId="{C9892B78-B532-4C29-88BF-CEEBA5DE44B1}" dt="2023-12-28T17:23:18.691" v="217" actId="1076"/>
        <pc:sldMkLst>
          <pc:docMk/>
          <pc:sldMk cId="3116532012" sldId="260"/>
        </pc:sldMkLst>
        <pc:spChg chg="mod">
          <ac:chgData name="Petra Fischer" userId="44ba4251-faf6-4886-be95-b876a7e560a6" providerId="ADAL" clId="{C9892B78-B532-4C29-88BF-CEEBA5DE44B1}" dt="2023-12-28T17:16:53.945" v="206" actId="1076"/>
          <ac:spMkLst>
            <pc:docMk/>
            <pc:sldMk cId="3116532012" sldId="260"/>
            <ac:spMk id="2" creationId="{B3F027CB-D745-D63A-D10F-4396539B18A1}"/>
          </ac:spMkLst>
        </pc:spChg>
        <pc:spChg chg="del">
          <ac:chgData name="Petra Fischer" userId="44ba4251-faf6-4886-be95-b876a7e560a6" providerId="ADAL" clId="{C9892B78-B532-4C29-88BF-CEEBA5DE44B1}" dt="2023-12-28T17:15:56.230" v="188" actId="478"/>
          <ac:spMkLst>
            <pc:docMk/>
            <pc:sldMk cId="3116532012" sldId="260"/>
            <ac:spMk id="3" creationId="{AD2335E2-1C4C-4085-E208-31FE1C403E08}"/>
          </ac:spMkLst>
        </pc:spChg>
        <pc:picChg chg="add mod">
          <ac:chgData name="Petra Fischer" userId="44ba4251-faf6-4886-be95-b876a7e560a6" providerId="ADAL" clId="{C9892B78-B532-4C29-88BF-CEEBA5DE44B1}" dt="2023-12-28T17:23:09.872" v="213" actId="1076"/>
          <ac:picMkLst>
            <pc:docMk/>
            <pc:sldMk cId="3116532012" sldId="260"/>
            <ac:picMk id="5" creationId="{6D1A2276-FFEB-4CD3-10B9-838024AC21B0}"/>
          </ac:picMkLst>
        </pc:picChg>
        <pc:picChg chg="add mod">
          <ac:chgData name="Petra Fischer" userId="44ba4251-faf6-4886-be95-b876a7e560a6" providerId="ADAL" clId="{C9892B78-B532-4C29-88BF-CEEBA5DE44B1}" dt="2023-12-28T17:23:05.918" v="212" actId="1076"/>
          <ac:picMkLst>
            <pc:docMk/>
            <pc:sldMk cId="3116532012" sldId="260"/>
            <ac:picMk id="7" creationId="{E844DEB3-25CE-4FA9-0406-BF1CEAA16FC2}"/>
          </ac:picMkLst>
        </pc:picChg>
        <pc:picChg chg="add mod">
          <ac:chgData name="Petra Fischer" userId="44ba4251-faf6-4886-be95-b876a7e560a6" providerId="ADAL" clId="{C9892B78-B532-4C29-88BF-CEEBA5DE44B1}" dt="2023-12-28T17:23:17.355" v="216" actId="1076"/>
          <ac:picMkLst>
            <pc:docMk/>
            <pc:sldMk cId="3116532012" sldId="260"/>
            <ac:picMk id="9" creationId="{E921CA6B-2894-B463-C111-F942A1E05FCF}"/>
          </ac:picMkLst>
        </pc:picChg>
        <pc:picChg chg="add mod">
          <ac:chgData name="Petra Fischer" userId="44ba4251-faf6-4886-be95-b876a7e560a6" providerId="ADAL" clId="{C9892B78-B532-4C29-88BF-CEEBA5DE44B1}" dt="2023-12-28T17:23:18.691" v="217" actId="1076"/>
          <ac:picMkLst>
            <pc:docMk/>
            <pc:sldMk cId="3116532012" sldId="260"/>
            <ac:picMk id="11" creationId="{43E3D2A9-1B18-4EA5-CAF9-FFCE4E3C8F9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BA38-B759-8998-C905-69D7EC1B7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B6477-6434-4E57-634E-AD4619417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C4D58-EBDC-27DF-EC20-A07FF1F2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39E9-00EF-491B-9EF7-67262D77877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6434-C5A2-C465-D501-BBD08FA5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52E8-D0BE-0CB2-9234-A82FA557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521D-1DD3-4A41-A1A2-CF99BDB06A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99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C49C-6C39-2BB6-0BFE-7B33C268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32FE2-8221-D63E-0B16-3564DD7EF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E6C3F-54BD-1E00-F7DF-553E31EC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39E9-00EF-491B-9EF7-67262D77877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A02C0-F207-DF2D-6349-150C863B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B7FD8-9A90-4D46-5AA1-4D6481D3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521D-1DD3-4A41-A1A2-CF99BDB06A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22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F3F3A-8E5B-A141-6517-9F4BB9D69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C1241-6270-94A4-E378-68231AB20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48647-821C-141F-C215-D2D3A25F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39E9-00EF-491B-9EF7-67262D77877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9B083-18E2-0236-3F98-69499F93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395B9-C332-BF18-BE14-9F9CD3FB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521D-1DD3-4A41-A1A2-CF99BDB06A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98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7EB6-2C91-82E9-68EB-23F9258A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5799-4BA1-AEE8-4666-470B96D7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6ADCA-803F-6453-670E-07A50753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39E9-00EF-491B-9EF7-67262D77877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DE6F0-CD1A-E64B-4B9E-BDED0C63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C4853-EB51-56EA-FFD3-D9D993F6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521D-1DD3-4A41-A1A2-CF99BDB06A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24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506-4D78-7BD4-E625-992295FF8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9A349-211A-BDF7-CB74-08CE44F1C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32DAF-1208-CF69-70A6-A5024B05D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39E9-00EF-491B-9EF7-67262D77877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734C2-1591-2CBD-ECAF-02A35F2C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27BD6-4CCD-5112-35BA-485D8DBF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521D-1DD3-4A41-A1A2-CF99BDB06A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09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92AF-10B1-1F1F-D63B-1C8E4862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C32DC-A816-932E-97EE-4E5BCB00B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26BC-B8EF-BCF3-C2B5-7075A894B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5766D-25B3-D471-BE17-1E23609E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39E9-00EF-491B-9EF7-67262D77877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5EBA4-EA07-92EF-E5E0-D684B497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B5D06-C715-E56A-43EB-40A3CF7F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521D-1DD3-4A41-A1A2-CF99BDB06A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98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C6FB-7B1C-ABAE-2577-40197F591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F3F7F-1F15-7C64-310F-4BBE2DBA8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B224B-2494-205B-C4CC-30BC55E7D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D2C85-91AE-AAA1-8AF2-D5922E400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4A3C5-9E72-FB7D-1471-7FC3128A6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40B052-C1D4-C5C1-A8ED-00C17EA9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39E9-00EF-491B-9EF7-67262D77877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454E5-929C-1291-D343-12277D06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D3CBE-3751-B768-BF0C-C4A8305E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521D-1DD3-4A41-A1A2-CF99BDB06A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34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A479-481A-4824-F779-401F7736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76394-7B79-68B6-7B3E-CDEDCD1C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39E9-00EF-491B-9EF7-67262D77877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B7897-3D29-90A2-1F57-1A95C7C7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1714D-FA27-AC32-8700-10478488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521D-1DD3-4A41-A1A2-CF99BDB06A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63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6EA19A-6CE4-15EE-4446-AAE29E01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39E9-00EF-491B-9EF7-67262D77877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D9186-8020-9580-7D2B-6E73D229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7FDD7-1F77-5218-A083-AC8A6466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521D-1DD3-4A41-A1A2-CF99BDB06A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05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7283-437F-46DC-911C-7E6918AB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009F9-1039-269D-BD56-FC8E96F5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6A991-ABAC-7907-FE69-6B24767A5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E6EB5-A545-AA83-FAA1-854D10B6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39E9-00EF-491B-9EF7-67262D77877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D9271-189C-71DC-4368-DC1CCEE7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692CE-727F-7919-50BA-153460DA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521D-1DD3-4A41-A1A2-CF99BDB06A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6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C089-1B88-9FE9-7D39-671A4899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DF24B-0BF0-B742-33F5-FF1AB1327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BF931-DDB5-0B87-9789-436B68347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46C47-E289-EBAB-9A64-32E78FD5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39E9-00EF-491B-9EF7-67262D77877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B6FB7-2307-3868-8C10-AFA62E29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8C4E2-BFD2-8EA1-34AC-80639DE8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521D-1DD3-4A41-A1A2-CF99BDB06A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88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7C294-D56F-54EF-4E74-18BF7E8F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9D4E3-D1CB-B834-80DC-5CCD1EB6A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F8790-133B-EEEB-AE62-BF880A4C1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D39E9-00EF-491B-9EF7-67262D77877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6F8A8-0854-F57D-82F1-29DC1BB2E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EEF12-016C-5763-30B5-3D1D4E4BD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5521D-1DD3-4A41-A1A2-CF99BDB06A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02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9EAAF-3E7C-300D-4673-39F7DFFE0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EEG recordings from one healthy participant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C65E6B-6577-F91F-920C-1ED26BE13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86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Kreis, Zeichnung, Entwurf, Diagramm enthält.&#10;&#10;Automatisch generierte Beschreibung">
            <a:extLst>
              <a:ext uri="{FF2B5EF4-FFF2-40B4-BE49-F238E27FC236}">
                <a16:creationId xmlns:a16="http://schemas.microsoft.com/office/drawing/2014/main" id="{E52CA308-A5C3-EA65-64C7-61F129368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627" y="1414579"/>
            <a:ext cx="6940630" cy="519089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C5D3613D-1606-16B5-6E82-B8B595061C28}"/>
              </a:ext>
            </a:extLst>
          </p:cNvPr>
          <p:cNvSpPr/>
          <p:nvPr/>
        </p:nvSpPr>
        <p:spPr>
          <a:xfrm>
            <a:off x="5124450" y="3787139"/>
            <a:ext cx="419100" cy="4133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D90D7DD-D15D-84ED-9EE5-1C189523C339}"/>
              </a:ext>
            </a:extLst>
          </p:cNvPr>
          <p:cNvSpPr/>
          <p:nvPr/>
        </p:nvSpPr>
        <p:spPr>
          <a:xfrm>
            <a:off x="7028753" y="3724275"/>
            <a:ext cx="419100" cy="476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3C1DDBE-90D0-1B56-C0DB-608C8D5D7BD5}"/>
              </a:ext>
            </a:extLst>
          </p:cNvPr>
          <p:cNvSpPr/>
          <p:nvPr/>
        </p:nvSpPr>
        <p:spPr>
          <a:xfrm>
            <a:off x="4638675" y="4210050"/>
            <a:ext cx="1409700" cy="4762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51A8B6D-7041-0B58-5E7F-CDFE908A06F3}"/>
              </a:ext>
            </a:extLst>
          </p:cNvPr>
          <p:cNvSpPr/>
          <p:nvPr/>
        </p:nvSpPr>
        <p:spPr>
          <a:xfrm>
            <a:off x="6504877" y="4210050"/>
            <a:ext cx="1477073" cy="476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46DA8F2-F879-8CA2-3087-F1E454608016}"/>
              </a:ext>
            </a:extLst>
          </p:cNvPr>
          <p:cNvSpPr txBox="1"/>
          <p:nvPr/>
        </p:nvSpPr>
        <p:spPr>
          <a:xfrm>
            <a:off x="7981950" y="9525"/>
            <a:ext cx="4006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STIM @RIGHT HAND (taped to </a:t>
            </a:r>
            <a:br>
              <a:rPr lang="en-GB" dirty="0"/>
            </a:br>
            <a:r>
              <a:rPr lang="en-GB" dirty="0"/>
              <a:t>abductor pollicis brevis muscle),</a:t>
            </a:r>
            <a:br>
              <a:rPr lang="en-GB" dirty="0"/>
            </a:br>
            <a:r>
              <a:rPr lang="en-GB" dirty="0"/>
              <a:t>affecting more strongly left hemisphere: </a:t>
            </a:r>
            <a:br>
              <a:rPr lang="en-GB" dirty="0"/>
            </a:br>
            <a:r>
              <a:rPr lang="en-GB" dirty="0">
                <a:solidFill>
                  <a:srgbClr val="00B0F0"/>
                </a:solidFill>
              </a:rPr>
              <a:t>C3, CP5, CP1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2D50874-B279-59F1-621D-11AC834D2DB2}"/>
              </a:ext>
            </a:extLst>
          </p:cNvPr>
          <p:cNvSpPr txBox="1"/>
          <p:nvPr/>
        </p:nvSpPr>
        <p:spPr>
          <a:xfrm>
            <a:off x="295275" y="91559"/>
            <a:ext cx="4885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Eyes closed recording (causing high alpha power), </a:t>
            </a:r>
            <a:br>
              <a:rPr lang="en-GB" dirty="0"/>
            </a:br>
            <a:r>
              <a:rPr lang="en-GB" dirty="0"/>
              <a:t>tracking signal: C3-Poz</a:t>
            </a:r>
            <a:br>
              <a:rPr lang="en-GB" dirty="0"/>
            </a:br>
            <a:r>
              <a:rPr lang="en-GB" dirty="0"/>
              <a:t>8 different vibrotactile stimulation (VTS) phases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4DDE22F-EABA-9EBB-95ED-C22F3F326EA5}"/>
              </a:ext>
            </a:extLst>
          </p:cNvPr>
          <p:cNvSpPr/>
          <p:nvPr/>
        </p:nvSpPr>
        <p:spPr>
          <a:xfrm>
            <a:off x="6091392" y="5163738"/>
            <a:ext cx="419100" cy="4762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7A97C45-3853-D08F-E8E8-81923D099230}"/>
              </a:ext>
            </a:extLst>
          </p:cNvPr>
          <p:cNvSpPr txBox="1"/>
          <p:nvPr/>
        </p:nvSpPr>
        <p:spPr>
          <a:xfrm>
            <a:off x="4716654" y="3648403"/>
            <a:ext cx="12118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Motor cortex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5CF63B8-4B70-61E4-7656-94185AD0F76B}"/>
              </a:ext>
            </a:extLst>
          </p:cNvPr>
          <p:cNvSpPr txBox="1"/>
          <p:nvPr/>
        </p:nvSpPr>
        <p:spPr>
          <a:xfrm>
            <a:off x="6632399" y="3631188"/>
            <a:ext cx="12118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Motor cortex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0B07EFE-EC02-CE24-1B6D-6D570C35FC2C}"/>
              </a:ext>
            </a:extLst>
          </p:cNvPr>
          <p:cNvSpPr txBox="1"/>
          <p:nvPr/>
        </p:nvSpPr>
        <p:spPr>
          <a:xfrm>
            <a:off x="4372332" y="4129267"/>
            <a:ext cx="19146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Somatosensory cortex</a:t>
            </a:r>
          </a:p>
        </p:txBody>
      </p:sp>
    </p:spTree>
    <p:extLst>
      <p:ext uri="{BB962C8B-B14F-4D97-AF65-F5344CB8AC3E}">
        <p14:creationId xmlns:p14="http://schemas.microsoft.com/office/powerpoint/2010/main" val="30824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FC987-5044-164F-F4D5-1B6E753E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A10E7A-4934-8BB4-DF97-B881BB58A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we run a consistency check, we obtained two recordings for each stimulation phase (v1 and v2), and the next slide checks how consistently HFA is modulated (over 5 different EEG sites) in response to the different phases. </a:t>
            </a:r>
          </a:p>
          <a:p>
            <a:r>
              <a:rPr lang="en-GB" dirty="0"/>
              <a:t>The data was z-scored relative to a permutation distribution, to correct for shifts in baseline HFA activity, which can occur throughout recordings due to various reasons (change in impedance, head muscle activation, etc.)</a:t>
            </a:r>
          </a:p>
        </p:txBody>
      </p:sp>
    </p:spTree>
    <p:extLst>
      <p:ext uri="{BB962C8B-B14F-4D97-AF65-F5344CB8AC3E}">
        <p14:creationId xmlns:p14="http://schemas.microsoft.com/office/powerpoint/2010/main" val="338740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4EEA3B03-EA1F-2940-EF7F-25A7A157DC08}"/>
              </a:ext>
            </a:extLst>
          </p:cNvPr>
          <p:cNvSpPr txBox="1"/>
          <p:nvPr/>
        </p:nvSpPr>
        <p:spPr>
          <a:xfrm>
            <a:off x="690771" y="2819945"/>
            <a:ext cx="609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Best consistency over CP1? </a:t>
            </a:r>
            <a:r>
              <a:rPr lang="en-GB" dirty="0">
                <a:highlight>
                  <a:srgbClr val="FFFF00"/>
                </a:highlight>
                <a:sym typeface="Wingdings" panose="05000000000000000000" pitchFamily="2" charset="2"/>
              </a:rPr>
              <a:t> Make this future tracking signal?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EF463E7-DF6F-3672-6CA0-094D65F59C3C}"/>
              </a:ext>
            </a:extLst>
          </p:cNvPr>
          <p:cNvSpPr txBox="1"/>
          <p:nvPr/>
        </p:nvSpPr>
        <p:spPr>
          <a:xfrm rot="16200000">
            <a:off x="-1022030" y="1127190"/>
            <a:ext cx="26008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/>
              <a:t>Unnormalized HFA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FBDD3EF9-39A0-29E5-16BB-8EEC81515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51" y="163776"/>
            <a:ext cx="3657600" cy="2742154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5928889-7296-9629-EF51-CE9D516A4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112" y="72011"/>
            <a:ext cx="3657600" cy="2742156"/>
          </a:xfrm>
          <a:prstGeom prst="rect">
            <a:avLst/>
          </a:prstGeom>
        </p:spPr>
      </p:pic>
      <p:pic>
        <p:nvPicPr>
          <p:cNvPr id="24" name="Grafik 23" descr="Ein Bild, das Text, Diagramm, Schrift, Reihe enthält.&#10;&#10;Automatisch generierte Beschreibung">
            <a:extLst>
              <a:ext uri="{FF2B5EF4-FFF2-40B4-BE49-F238E27FC236}">
                <a16:creationId xmlns:a16="http://schemas.microsoft.com/office/drawing/2014/main" id="{18DEFD19-BD73-B97E-A503-FFDFA2B25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29" y="3235125"/>
            <a:ext cx="3657600" cy="2742154"/>
          </a:xfrm>
          <a:prstGeom prst="rect">
            <a:avLst/>
          </a:prstGeom>
        </p:spPr>
      </p:pic>
      <p:pic>
        <p:nvPicPr>
          <p:cNvPr id="26" name="Grafik 25" descr="Ein Bild, das Text, Diagramm, Schrift, Reihe enthält.&#10;&#10;Automatisch generierte Beschreibung">
            <a:extLst>
              <a:ext uri="{FF2B5EF4-FFF2-40B4-BE49-F238E27FC236}">
                <a16:creationId xmlns:a16="http://schemas.microsoft.com/office/drawing/2014/main" id="{94D054D8-610B-3BB4-18E8-409B6FF1D7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629" y="3047570"/>
            <a:ext cx="3657600" cy="274215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25411AC-997F-1FB2-473E-FF36D156177C}"/>
              </a:ext>
            </a:extLst>
          </p:cNvPr>
          <p:cNvSpPr txBox="1"/>
          <p:nvPr/>
        </p:nvSpPr>
        <p:spPr>
          <a:xfrm>
            <a:off x="152713" y="6111395"/>
            <a:ext cx="92134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ym typeface="Wingdings" panose="05000000000000000000" pitchFamily="2" charset="2"/>
              </a:rPr>
              <a:t>To identify the channel most affected by VTS in healthy: </a:t>
            </a:r>
          </a:p>
          <a:p>
            <a:r>
              <a:rPr lang="en-GB" sz="1400" dirty="0">
                <a:sym typeface="Wingdings" panose="05000000000000000000" pitchFamily="2" charset="2"/>
              </a:rPr>
              <a:t> Develop a summary metric that quantifies the consistency of the HFA shape across v1 and v2 and for all phases, and also </a:t>
            </a:r>
            <a:br>
              <a:rPr lang="en-GB" sz="1400" dirty="0">
                <a:sym typeface="Wingdings" panose="05000000000000000000" pitchFamily="2" charset="2"/>
              </a:rPr>
            </a:br>
            <a:r>
              <a:rPr lang="en-GB" sz="1400" dirty="0">
                <a:sym typeface="Wingdings" panose="05000000000000000000" pitchFamily="2" charset="2"/>
              </a:rPr>
              <a:t>considers the difference in shifts in peaks/troughs to then create a </a:t>
            </a:r>
            <a:r>
              <a:rPr lang="en-GB" sz="1400" dirty="0" err="1">
                <a:sym typeface="Wingdings" panose="05000000000000000000" pitchFamily="2" charset="2"/>
              </a:rPr>
              <a:t>topoplot</a:t>
            </a:r>
            <a:r>
              <a:rPr lang="en-GB" sz="1400" dirty="0">
                <a:sym typeface="Wingdings" panose="05000000000000000000" pitchFamily="2" charset="2"/>
              </a:rPr>
              <a:t>, so we can visualize this across subjects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0247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ext, Diagramm, Schrift, Reihe enthält.&#10;&#10;Automatisch generierte Beschreibung">
            <a:extLst>
              <a:ext uri="{FF2B5EF4-FFF2-40B4-BE49-F238E27FC236}">
                <a16:creationId xmlns:a16="http://schemas.microsoft.com/office/drawing/2014/main" id="{6B22FF2D-13A9-5B1D-1FA4-00B1C6061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797" y="3591142"/>
            <a:ext cx="3657600" cy="2742155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EEF463E7-DF6F-3672-6CA0-094D65F59C3C}"/>
              </a:ext>
            </a:extLst>
          </p:cNvPr>
          <p:cNvSpPr txBox="1"/>
          <p:nvPr/>
        </p:nvSpPr>
        <p:spPr>
          <a:xfrm rot="16200000">
            <a:off x="-663886" y="1127190"/>
            <a:ext cx="18845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/>
              <a:t>Z-scored HFA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9ED2872-8C44-F04B-97F5-7452B9989A25}"/>
              </a:ext>
            </a:extLst>
          </p:cNvPr>
          <p:cNvSpPr txBox="1"/>
          <p:nvPr/>
        </p:nvSpPr>
        <p:spPr>
          <a:xfrm>
            <a:off x="152713" y="6111395"/>
            <a:ext cx="92134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ym typeface="Wingdings" panose="05000000000000000000" pitchFamily="2" charset="2"/>
              </a:rPr>
              <a:t>To identify the channel most affected by VTS in healthy: </a:t>
            </a:r>
          </a:p>
          <a:p>
            <a:r>
              <a:rPr lang="en-GB" sz="1400" dirty="0">
                <a:sym typeface="Wingdings" panose="05000000000000000000" pitchFamily="2" charset="2"/>
              </a:rPr>
              <a:t> Develop a summary metric that quantifies the consistency of the HFA shape across v1 and v2 and for all phases, and also </a:t>
            </a:r>
            <a:br>
              <a:rPr lang="en-GB" sz="1400" dirty="0">
                <a:sym typeface="Wingdings" panose="05000000000000000000" pitchFamily="2" charset="2"/>
              </a:rPr>
            </a:br>
            <a:r>
              <a:rPr lang="en-GB" sz="1400" dirty="0">
                <a:sym typeface="Wingdings" panose="05000000000000000000" pitchFamily="2" charset="2"/>
              </a:rPr>
              <a:t>considers the difference in shifts in peaks/troughs to then create a </a:t>
            </a:r>
            <a:r>
              <a:rPr lang="en-GB" sz="1400" dirty="0" err="1">
                <a:sym typeface="Wingdings" panose="05000000000000000000" pitchFamily="2" charset="2"/>
              </a:rPr>
              <a:t>topoplot</a:t>
            </a:r>
            <a:r>
              <a:rPr lang="en-GB" sz="1400" dirty="0">
                <a:sym typeface="Wingdings" panose="05000000000000000000" pitchFamily="2" charset="2"/>
              </a:rPr>
              <a:t>, so we can visualize this across subjects</a:t>
            </a:r>
            <a:endParaRPr lang="en-GB" sz="1400" dirty="0"/>
          </a:p>
        </p:txBody>
      </p:sp>
      <p:pic>
        <p:nvPicPr>
          <p:cNvPr id="3" name="Grafik 2" descr="Ein Bild, das Text, Diagramm, Schrift, Screenshot enthält.&#10;&#10;Automatisch generierte Beschreibung">
            <a:extLst>
              <a:ext uri="{FF2B5EF4-FFF2-40B4-BE49-F238E27FC236}">
                <a16:creationId xmlns:a16="http://schemas.microsoft.com/office/drawing/2014/main" id="{98F3D90E-E902-C6BB-8073-7799168C8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55" y="77790"/>
            <a:ext cx="3657600" cy="2742155"/>
          </a:xfrm>
          <a:prstGeom prst="rect">
            <a:avLst/>
          </a:prstGeom>
        </p:spPr>
      </p:pic>
      <p:pic>
        <p:nvPicPr>
          <p:cNvPr id="5" name="Grafik 4" descr="Ein Bild, das Text, Schrift, Diagramm, Screenshot enthält.&#10;&#10;Automatisch generierte Beschreibung">
            <a:extLst>
              <a:ext uri="{FF2B5EF4-FFF2-40B4-BE49-F238E27FC236}">
                <a16:creationId xmlns:a16="http://schemas.microsoft.com/office/drawing/2014/main" id="{39C15266-D79F-A894-314F-6AFDA6379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364" y="77789"/>
            <a:ext cx="3657600" cy="2742155"/>
          </a:xfrm>
          <a:prstGeom prst="rect">
            <a:avLst/>
          </a:prstGeom>
        </p:spPr>
      </p:pic>
      <p:pic>
        <p:nvPicPr>
          <p:cNvPr id="7" name="Grafik 6" descr="Ein Bild, das Text, Diagramm, Schrift, Reihe enthält.&#10;&#10;Automatisch generierte Beschreibung">
            <a:extLst>
              <a:ext uri="{FF2B5EF4-FFF2-40B4-BE49-F238E27FC236}">
                <a16:creationId xmlns:a16="http://schemas.microsoft.com/office/drawing/2014/main" id="{1A4B6935-F48F-0B60-821E-ABE035ED7C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55" y="3037143"/>
            <a:ext cx="3657600" cy="2742155"/>
          </a:xfrm>
          <a:prstGeom prst="rect">
            <a:avLst/>
          </a:prstGeom>
        </p:spPr>
      </p:pic>
      <p:pic>
        <p:nvPicPr>
          <p:cNvPr id="9" name="Grafik 8" descr="Ein Bild, das Text, Schrift, Diagramm, Reihe enthält.&#10;&#10;Automatisch generierte Beschreibung">
            <a:extLst>
              <a:ext uri="{FF2B5EF4-FFF2-40B4-BE49-F238E27FC236}">
                <a16:creationId xmlns:a16="http://schemas.microsoft.com/office/drawing/2014/main" id="{4DD5B830-74AF-38EF-F06C-A664B976DC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97" y="3037142"/>
            <a:ext cx="3657600" cy="274215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C8F15FB-B0EC-442A-3E80-016FC5A81EE9}"/>
              </a:ext>
            </a:extLst>
          </p:cNvPr>
          <p:cNvSpPr txBox="1"/>
          <p:nvPr/>
        </p:nvSpPr>
        <p:spPr>
          <a:xfrm>
            <a:off x="152713" y="2635278"/>
            <a:ext cx="527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Best consistency and nice alpha modulation over CP1?</a:t>
            </a:r>
          </a:p>
        </p:txBody>
      </p:sp>
    </p:spTree>
    <p:extLst>
      <p:ext uri="{BB962C8B-B14F-4D97-AF65-F5344CB8AC3E}">
        <p14:creationId xmlns:p14="http://schemas.microsoft.com/office/powerpoint/2010/main" val="214971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A10E7A-4934-8BB4-DF97-B881BB58A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Second, we look for significant differences relative to “</a:t>
            </a:r>
            <a:r>
              <a:rPr lang="en-GB" dirty="0" err="1"/>
              <a:t>NoStim</a:t>
            </a:r>
            <a:r>
              <a:rPr lang="en-GB" dirty="0"/>
              <a:t>”, i.e. how does HFA activity change with phase-specific VTS relative to “baseline” co-fluctuations in neural activity</a:t>
            </a:r>
          </a:p>
        </p:txBody>
      </p:sp>
    </p:spTree>
    <p:extLst>
      <p:ext uri="{BB962C8B-B14F-4D97-AF65-F5344CB8AC3E}">
        <p14:creationId xmlns:p14="http://schemas.microsoft.com/office/powerpoint/2010/main" val="396890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21A72-2350-A1AE-1F29-8FC96A44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4" y="-398782"/>
            <a:ext cx="11931985" cy="1325563"/>
          </a:xfrm>
        </p:spPr>
        <p:txBody>
          <a:bodyPr>
            <a:normAutofit/>
          </a:bodyPr>
          <a:lstStyle/>
          <a:p>
            <a:r>
              <a:rPr lang="en-GB" sz="2700" dirty="0"/>
              <a:t>Difference in VTS conditions vs. </a:t>
            </a:r>
            <a:r>
              <a:rPr lang="en-GB" sz="2700" dirty="0" err="1"/>
              <a:t>NoStim</a:t>
            </a:r>
            <a:r>
              <a:rPr lang="en-GB" sz="2700" dirty="0"/>
              <a:t>, focussing on CP1 (</a:t>
            </a:r>
            <a:r>
              <a:rPr lang="en-GB" sz="2700" b="1" dirty="0" err="1">
                <a:solidFill>
                  <a:srgbClr val="0070C0"/>
                </a:solidFill>
              </a:rPr>
              <a:t>noStim</a:t>
            </a:r>
            <a:r>
              <a:rPr lang="en-GB" sz="2700" b="1" dirty="0">
                <a:solidFill>
                  <a:srgbClr val="0070C0"/>
                </a:solidFill>
              </a:rPr>
              <a:t>=blue line</a:t>
            </a:r>
            <a:r>
              <a:rPr lang="en-GB" sz="2700" dirty="0"/>
              <a:t>)</a:t>
            </a:r>
          </a:p>
        </p:txBody>
      </p:sp>
      <p:pic>
        <p:nvPicPr>
          <p:cNvPr id="7" name="Grafik 6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C46040C0-8429-2E64-0D13-9FAA788FF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0" y="769633"/>
            <a:ext cx="5486400" cy="4113232"/>
          </a:xfrm>
          <a:prstGeom prst="rect">
            <a:avLst/>
          </a:prstGeom>
        </p:spPr>
      </p:pic>
      <p:sp>
        <p:nvSpPr>
          <p:cNvPr id="8" name="TextBox 12">
            <a:extLst>
              <a:ext uri="{FF2B5EF4-FFF2-40B4-BE49-F238E27FC236}">
                <a16:creationId xmlns:a16="http://schemas.microsoft.com/office/drawing/2014/main" id="{B3F792FC-CAE7-89AF-814B-D27D273D0D2C}"/>
              </a:ext>
            </a:extLst>
          </p:cNvPr>
          <p:cNvSpPr txBox="1"/>
          <p:nvPr/>
        </p:nvSpPr>
        <p:spPr>
          <a:xfrm>
            <a:off x="134503" y="4798032"/>
            <a:ext cx="4866140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Unfortunately, </a:t>
            </a:r>
            <a:r>
              <a:rPr lang="en-GB" dirty="0" err="1"/>
              <a:t>noStim</a:t>
            </a:r>
            <a:r>
              <a:rPr lang="en-GB" dirty="0"/>
              <a:t> v1 may not be useable, </a:t>
            </a:r>
            <a:br>
              <a:rPr lang="en-GB" dirty="0"/>
            </a:br>
            <a:r>
              <a:rPr lang="en-GB" dirty="0"/>
              <a:t>lots of 50 Hz noise, see next slide,</a:t>
            </a:r>
            <a:br>
              <a:rPr lang="en-GB" dirty="0"/>
            </a:br>
            <a:r>
              <a:rPr lang="en-GB" dirty="0"/>
              <a:t>we had a noise source which we only switched off</a:t>
            </a:r>
            <a:br>
              <a:rPr lang="en-GB" dirty="0"/>
            </a:br>
            <a:r>
              <a:rPr lang="en-GB" dirty="0"/>
              <a:t>after the first recording</a:t>
            </a:r>
          </a:p>
        </p:txBody>
      </p:sp>
      <p:pic>
        <p:nvPicPr>
          <p:cNvPr id="11" name="Grafik 10" descr="Ein Bild, das Text, Schrift, Diagramm, Reihe enthält.&#10;&#10;Automatisch generierte Beschreibung">
            <a:extLst>
              <a:ext uri="{FF2B5EF4-FFF2-40B4-BE49-F238E27FC236}">
                <a16:creationId xmlns:a16="http://schemas.microsoft.com/office/drawing/2014/main" id="{9C16D3BD-94E1-A34E-64BA-820F01ED7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90" y="769633"/>
            <a:ext cx="5486400" cy="4113232"/>
          </a:xfrm>
          <a:prstGeom prst="rect">
            <a:avLst/>
          </a:prstGeom>
        </p:spPr>
      </p:pic>
      <p:pic>
        <p:nvPicPr>
          <p:cNvPr id="12" name="Grafik 11" descr="Ein Bild, das Text, Schrift, Diagramm, Screenshot enthält.&#10;&#10;Automatisch generierte Beschreibung">
            <a:extLst>
              <a:ext uri="{FF2B5EF4-FFF2-40B4-BE49-F238E27FC236}">
                <a16:creationId xmlns:a16="http://schemas.microsoft.com/office/drawing/2014/main" id="{D36BD299-1A70-A195-1774-59736AA3A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118" y="4742167"/>
            <a:ext cx="3359944" cy="2518999"/>
          </a:xfrm>
          <a:prstGeom prst="rect">
            <a:avLst/>
          </a:prstGeom>
        </p:spPr>
      </p:pic>
      <p:pic>
        <p:nvPicPr>
          <p:cNvPr id="14" name="Grafik 13" descr="Ein Bild, das Text, Schrift, Screenshot, Diagramm enthält.&#10;&#10;Automatisch generierte Beschreibung">
            <a:extLst>
              <a:ext uri="{FF2B5EF4-FFF2-40B4-BE49-F238E27FC236}">
                <a16:creationId xmlns:a16="http://schemas.microsoft.com/office/drawing/2014/main" id="{9B67C1C7-8000-5631-C62A-20D7F93F84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088" y="4742166"/>
            <a:ext cx="3359947" cy="25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Diagramm, Schrift, Handschrift enthält.&#10;&#10;Automatisch generierte Beschreibung">
            <a:extLst>
              <a:ext uri="{FF2B5EF4-FFF2-40B4-BE49-F238E27FC236}">
                <a16:creationId xmlns:a16="http://schemas.microsoft.com/office/drawing/2014/main" id="{03617423-B725-EA4E-742F-7181BEE72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9" y="542159"/>
            <a:ext cx="5334011" cy="4002032"/>
          </a:xfrm>
        </p:spPr>
      </p:pic>
      <p:pic>
        <p:nvPicPr>
          <p:cNvPr id="7" name="Grafik 6" descr="Ein Bild, das Text, Diagramm, Schrift, Reihe enthält.&#10;&#10;Automatisch generierte Beschreibung">
            <a:extLst>
              <a:ext uri="{FF2B5EF4-FFF2-40B4-BE49-F238E27FC236}">
                <a16:creationId xmlns:a16="http://schemas.microsoft.com/office/drawing/2014/main" id="{17206A74-AC95-C793-22D6-E5444D590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44" y="542159"/>
            <a:ext cx="5334011" cy="4002032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D2AB480-B47B-181A-209C-FB4AE2989065}"/>
              </a:ext>
            </a:extLst>
          </p:cNvPr>
          <p:cNvCxnSpPr/>
          <p:nvPr/>
        </p:nvCxnSpPr>
        <p:spPr>
          <a:xfrm flipH="1">
            <a:off x="1257300" y="3192780"/>
            <a:ext cx="220980" cy="822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08A4B15C-0ECF-F06A-CFA9-E244A329464F}"/>
              </a:ext>
            </a:extLst>
          </p:cNvPr>
          <p:cNvSpPr txBox="1"/>
          <p:nvPr/>
        </p:nvSpPr>
        <p:spPr>
          <a:xfrm>
            <a:off x="266705" y="4015740"/>
            <a:ext cx="233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shows on average </a:t>
            </a:r>
            <a:br>
              <a:rPr lang="en-GB" dirty="0"/>
            </a:br>
            <a:r>
              <a:rPr lang="en-GB" dirty="0"/>
              <a:t>where we stimulated</a:t>
            </a:r>
          </a:p>
        </p:txBody>
      </p:sp>
    </p:spTree>
    <p:extLst>
      <p:ext uri="{BB962C8B-B14F-4D97-AF65-F5344CB8AC3E}">
        <p14:creationId xmlns:p14="http://schemas.microsoft.com/office/powerpoint/2010/main" val="177635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379</Words>
  <Application>Microsoft Office PowerPoint</Application>
  <PresentationFormat>Breitbild</PresentationFormat>
  <Paragraphs>20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EEG recordings from one healthy participant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Difference in VTS conditions vs. NoStim, focussing on CP1 (noStim=blue line)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Petra Fischer</dc:creator>
  <cp:lastModifiedBy>Petra Fischer</cp:lastModifiedBy>
  <cp:revision>1</cp:revision>
  <dcterms:created xsi:type="dcterms:W3CDTF">2023-12-25T23:59:07Z</dcterms:created>
  <dcterms:modified xsi:type="dcterms:W3CDTF">2024-01-17T18:57:19Z</dcterms:modified>
</cp:coreProperties>
</file>