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6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300"/>
    <a:srgbClr val="00FD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647"/>
    <p:restoredTop sz="94694"/>
  </p:normalViewPr>
  <p:slideViewPr>
    <p:cSldViewPr snapToGrid="0" showGuides="1">
      <p:cViewPr varScale="1">
        <p:scale>
          <a:sx n="93" d="100"/>
          <a:sy n="93" d="100"/>
        </p:scale>
        <p:origin x="208" y="712"/>
      </p:cViewPr>
      <p:guideLst>
        <p:guide orient="horz" pos="2160"/>
        <p:guide pos="3816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C27E06-2B6A-1CAE-513D-259A5B326B6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867B5ED-8777-B208-1F65-31DCB7FA739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014CD9C-7B33-9172-0F47-3AA170D2FC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4A5FA0A-818F-FD65-18E4-3F1D0D111D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DF2EC0-49C3-9199-9F01-49C8330388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8405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87470-3C2B-2D63-C358-3234F88479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998BB71-9AF2-B232-5731-0F578D9DFC2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B1C729-8076-DC13-1BB8-ADB56DEEF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0DE5B0-9540-312B-B50C-C880C2BC18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874B4-B674-53F3-8F67-ECCA61578C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0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0F82BA-7079-C8FF-8686-516E1308C77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414B19C-8038-CA6F-B17E-229D6F6DC3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08B241-6353-F992-A01C-F43BF45DD7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02FE39-31F4-920D-638D-D6A551168C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CCD7C68-0B14-EE52-7E5B-6CD62B16C9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2829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0CBC6C-DFCE-C92A-C78D-1D251AE00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ED1F0-B2F7-3865-632E-F06CA2F685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EBF9590-6E74-50BF-D186-A5A7DD6602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EC282C-0C57-D8A1-0E2A-756576C116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7AD14E-8D7C-049E-4119-73528D5F6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27713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53693F-FEF7-29B2-6103-04088F3607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D29E63-91A3-5874-8866-8BD32F002E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258E1F-1E98-13E6-C15B-70805C036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25B6A9-78F5-6F01-F911-3BBC5BAE18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242AD7-7D2D-5286-B561-869B79D23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101479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99CA21-45C0-09CE-EB02-249CC4FBEE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A72176-4D88-D25F-D8A9-E17DFBE269B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846C72F-B151-BE61-7437-239D421C03C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427EF13-7E73-AB39-4D65-B5794AC9DA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F3B966B-EA63-FBD8-E7B6-DC40B4094E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EB251F4-2D1F-EE42-AC1C-0C6A401970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02348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53D922-41C1-19D9-E562-2327BA05C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82A9762-522C-1D65-48EB-9284AC388C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B6C8A9-8811-5916-382C-821998B0D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C1F8D57-8B75-DC90-E008-CA2546F81DB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E0E958D-7562-C9E6-26ED-FEA6422B9AF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02863CE-9E93-3B2C-CBAA-2EB3425E87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15A4849-ACD4-3E11-7188-3A0BA1FD7D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7F73721-653F-4BAB-2B57-3A7B04FECA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019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F8B09E-3DB9-4A79-3137-515292865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BC03B55-B791-420C-E910-31608D43C5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4BE396C-22BE-203C-F51F-7941BA6E94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AF02039-7312-BD75-8B37-42072CD1A1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45226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67C6A1B-A85F-E061-6AFA-6F0EB7DBC2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B1601FC-BAF3-FEC3-E2C0-05CDB18AAD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9BABBAA-E45B-8F0C-DAB9-402DFB87B2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2830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081FB-4C7A-8DA8-6434-7BF6BD67CB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EA51CB-1247-11E0-5F26-2714F6DF7A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C43F43A-F750-3ADB-2199-2A50880E4A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AB19B4-F72B-A56A-CD25-8E09ACD9D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B68D6A7-2A59-3048-B01D-3FCA322F87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18D17F8-BF66-191A-C3A7-3E89E7EFE3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0803423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AE8929-6A13-82F6-2F3C-6FE90EFE6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C7A7B64-D3E0-F3B6-5DDA-AF322BDF0A3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08F795B-3D3C-9052-6147-9E856CE17FE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BB84FDE-DC63-554B-F78C-6388ACD5E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2676A44-10D0-7C7C-6195-4EC5228BD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3E606AB-ED1C-0B7D-1D2C-2C10D0EEB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62022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55A599A-381E-4935-563D-8157C25F03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C6FC73-41A3-1568-0389-A6E5E3CEB1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672364-3CB2-56B4-A432-548D7A2E3C1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6E1ED5E-B007-0F45-8FB2-2FF144D016AD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FDFC1-CEC8-4E84-333D-DDCA91EE695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E81EB8-D7D6-1EA9-372E-8718A8B0D8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498B8B6-8A81-DB44-AFF0-919D8F42B05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29379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FB083677-14A6-C5C8-5404-E086818F40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0273" y="114262"/>
            <a:ext cx="4429377" cy="2864466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50390470-3A1A-30C1-98DC-1FE0E5FE702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0273" y="4122530"/>
            <a:ext cx="4614141" cy="273547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115B533-29B9-2E22-5FC3-9002824F93A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67149" y="215207"/>
            <a:ext cx="4724852" cy="2458720"/>
          </a:xfrm>
          <a:prstGeom prst="rect">
            <a:avLst/>
          </a:prstGeom>
        </p:spPr>
      </p:pic>
      <p:sp>
        <p:nvSpPr>
          <p:cNvPr id="7" name="Rectangle 6">
            <a:extLst>
              <a:ext uri="{FF2B5EF4-FFF2-40B4-BE49-F238E27FC236}">
                <a16:creationId xmlns:a16="http://schemas.microsoft.com/office/drawing/2014/main" id="{F5EC7708-D926-A9A4-C030-7B67D4ED83B0}"/>
              </a:ext>
            </a:extLst>
          </p:cNvPr>
          <p:cNvSpPr/>
          <p:nvPr/>
        </p:nvSpPr>
        <p:spPr>
          <a:xfrm>
            <a:off x="152400" y="2673927"/>
            <a:ext cx="5624945" cy="199505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4FCDEAF-DA84-9F63-87D9-8CE433DC9BD6}"/>
              </a:ext>
            </a:extLst>
          </p:cNvPr>
          <p:cNvSpPr/>
          <p:nvPr/>
        </p:nvSpPr>
        <p:spPr>
          <a:xfrm>
            <a:off x="492414" y="1316182"/>
            <a:ext cx="1352861" cy="5264727"/>
          </a:xfrm>
          <a:prstGeom prst="rect">
            <a:avLst/>
          </a:prstGeom>
          <a:solidFill>
            <a:schemeClr val="accent2">
              <a:lumMod val="40000"/>
              <a:lumOff val="60000"/>
              <a:alpha val="3016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Up-Down Arrow 7">
            <a:extLst>
              <a:ext uri="{FF2B5EF4-FFF2-40B4-BE49-F238E27FC236}">
                <a16:creationId xmlns:a16="http://schemas.microsoft.com/office/drawing/2014/main" id="{3957207C-C30A-3F03-5F52-85D71467D6CE}"/>
              </a:ext>
            </a:extLst>
          </p:cNvPr>
          <p:cNvSpPr/>
          <p:nvPr/>
        </p:nvSpPr>
        <p:spPr>
          <a:xfrm>
            <a:off x="450274" y="2978728"/>
            <a:ext cx="1403240" cy="1593272"/>
          </a:xfrm>
          <a:prstGeom prst="upDownArrow">
            <a:avLst>
              <a:gd name="adj1" fmla="val 54947"/>
              <a:gd name="adj2" fmla="val 22855"/>
            </a:avLst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Expected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Species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54BF3BB1-15D0-C331-0DDC-F2DB8D6A97FE}"/>
              </a:ext>
            </a:extLst>
          </p:cNvPr>
          <p:cNvSpPr/>
          <p:nvPr/>
        </p:nvSpPr>
        <p:spPr>
          <a:xfrm>
            <a:off x="2446638" y="114262"/>
            <a:ext cx="9144000" cy="1330305"/>
          </a:xfrm>
          <a:prstGeom prst="rect">
            <a:avLst/>
          </a:prstGeom>
          <a:solidFill>
            <a:schemeClr val="accent6">
              <a:lumMod val="40000"/>
              <a:lumOff val="60000"/>
              <a:alpha val="3016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Left-Right Arrow 8">
            <a:extLst>
              <a:ext uri="{FF2B5EF4-FFF2-40B4-BE49-F238E27FC236}">
                <a16:creationId xmlns:a16="http://schemas.microsoft.com/office/drawing/2014/main" id="{22BCE98A-F3E1-676D-B68B-285062B7F11C}"/>
              </a:ext>
            </a:extLst>
          </p:cNvPr>
          <p:cNvSpPr/>
          <p:nvPr/>
        </p:nvSpPr>
        <p:spPr>
          <a:xfrm>
            <a:off x="5064414" y="160026"/>
            <a:ext cx="2127218" cy="649766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Names</a:t>
            </a:r>
          </a:p>
        </p:txBody>
      </p:sp>
      <p:sp>
        <p:nvSpPr>
          <p:cNvPr id="10" name="Left-Right Arrow 9">
            <a:extLst>
              <a:ext uri="{FF2B5EF4-FFF2-40B4-BE49-F238E27FC236}">
                <a16:creationId xmlns:a16="http://schemas.microsoft.com/office/drawing/2014/main" id="{17CDC76E-2DCE-6A63-BA9A-E7AA6E0D2274}"/>
              </a:ext>
            </a:extLst>
          </p:cNvPr>
          <p:cNvSpPr/>
          <p:nvPr/>
        </p:nvSpPr>
        <p:spPr>
          <a:xfrm>
            <a:off x="5068532" y="861880"/>
            <a:ext cx="2127218" cy="649766"/>
          </a:xfrm>
          <a:prstGeom prst="leftRightArrow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Trip Instances</a:t>
            </a:r>
          </a:p>
        </p:txBody>
      </p:sp>
    </p:spTree>
    <p:extLst>
      <p:ext uri="{BB962C8B-B14F-4D97-AF65-F5344CB8AC3E}">
        <p14:creationId xmlns:p14="http://schemas.microsoft.com/office/powerpoint/2010/main" val="1256667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A56117DE-6080-EC25-53B3-8FBA2AC36B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6858" y="609599"/>
            <a:ext cx="11893298" cy="5458691"/>
          </a:xfrm>
          <a:prstGeom prst="rect">
            <a:avLst/>
          </a:prstGeom>
        </p:spPr>
      </p:pic>
      <p:sp>
        <p:nvSpPr>
          <p:cNvPr id="6" name="Rectangle 5">
            <a:extLst>
              <a:ext uri="{FF2B5EF4-FFF2-40B4-BE49-F238E27FC236}">
                <a16:creationId xmlns:a16="http://schemas.microsoft.com/office/drawing/2014/main" id="{7D77B354-F1A2-4AD1-90E5-C09AC5C88306}"/>
              </a:ext>
            </a:extLst>
          </p:cNvPr>
          <p:cNvSpPr/>
          <p:nvPr/>
        </p:nvSpPr>
        <p:spPr>
          <a:xfrm>
            <a:off x="3422073" y="387927"/>
            <a:ext cx="1717963" cy="6192982"/>
          </a:xfrm>
          <a:prstGeom prst="rect">
            <a:avLst/>
          </a:prstGeom>
          <a:solidFill>
            <a:schemeClr val="accent2">
              <a:lumMod val="20000"/>
              <a:lumOff val="80000"/>
              <a:alpha val="3580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A0DDEC1-85F9-F67A-A6A5-24F413DBD500}"/>
              </a:ext>
            </a:extLst>
          </p:cNvPr>
          <p:cNvSpPr/>
          <p:nvPr/>
        </p:nvSpPr>
        <p:spPr>
          <a:xfrm>
            <a:off x="8049492" y="242453"/>
            <a:ext cx="2867890" cy="6192982"/>
          </a:xfrm>
          <a:prstGeom prst="rect">
            <a:avLst/>
          </a:prstGeom>
          <a:solidFill>
            <a:schemeClr val="accent5">
              <a:lumMod val="20000"/>
              <a:lumOff val="80000"/>
              <a:alpha val="35802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099507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ACD0FE4B-79DA-F741-9ABE-FECD64EBC0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618" y="1248938"/>
            <a:ext cx="5657512" cy="3274571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E700075A-AD2F-81A7-CDD7-AB50AD557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821883" y="1221228"/>
            <a:ext cx="3047870" cy="3274571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75FEA454-3058-1B03-8DAC-DEA0CC430953}"/>
              </a:ext>
            </a:extLst>
          </p:cNvPr>
          <p:cNvSpPr/>
          <p:nvPr/>
        </p:nvSpPr>
        <p:spPr>
          <a:xfrm>
            <a:off x="4627418" y="2881745"/>
            <a:ext cx="374073" cy="152400"/>
          </a:xfrm>
          <a:prstGeom prst="rect">
            <a:avLst/>
          </a:prstGeom>
          <a:solidFill>
            <a:schemeClr val="accent5">
              <a:lumMod val="60000"/>
              <a:lumOff val="40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986AC2-965A-4899-4110-9659B7CD884C}"/>
              </a:ext>
            </a:extLst>
          </p:cNvPr>
          <p:cNvSpPr txBox="1"/>
          <p:nvPr/>
        </p:nvSpPr>
        <p:spPr>
          <a:xfrm>
            <a:off x="1607127" y="4946073"/>
            <a:ext cx="788323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00FF"/>
                </a:highlight>
              </a:rPr>
              <a:t>xxxxxx</a:t>
            </a:r>
            <a:r>
              <a:rPr lang="en-US" dirty="0"/>
              <a:t> : Count of individuals of this Species on this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00"/>
                </a:highlight>
              </a:rPr>
              <a:t>xxxxxx</a:t>
            </a:r>
            <a:r>
              <a:rPr lang="en-US" dirty="0"/>
              <a:t> : Count of individuals </a:t>
            </a:r>
            <a:r>
              <a:rPr lang="en-US"/>
              <a:t>of this Species </a:t>
            </a:r>
            <a:r>
              <a:rPr lang="en-US" dirty="0"/>
              <a:t>across all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D47A7B4-0946-B34D-93CD-B364ABDD699F}"/>
              </a:ext>
            </a:extLst>
          </p:cNvPr>
          <p:cNvSpPr/>
          <p:nvPr/>
        </p:nvSpPr>
        <p:spPr>
          <a:xfrm>
            <a:off x="11249891" y="2957945"/>
            <a:ext cx="443346" cy="200891"/>
          </a:xfrm>
          <a:prstGeom prst="rect">
            <a:avLst/>
          </a:prstGeom>
          <a:solidFill>
            <a:schemeClr val="accent3">
              <a:lumMod val="40000"/>
              <a:lumOff val="60000"/>
              <a:alpha val="4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960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:a16="http://schemas.microsoft.com/office/drawing/2014/main" id="{81FED6AA-9FB6-83CC-5FBD-4F4C761537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221" y="27460"/>
            <a:ext cx="6720033" cy="3330231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DE1F5C36-928C-EAD9-B50C-5A97F77441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06145" y="125499"/>
            <a:ext cx="3494678" cy="3274571"/>
          </a:xfrm>
          <a:prstGeom prst="rect">
            <a:avLst/>
          </a:prstGeom>
        </p:spPr>
      </p:pic>
      <p:sp>
        <p:nvSpPr>
          <p:cNvPr id="11" name="Rectangle 10">
            <a:extLst>
              <a:ext uri="{FF2B5EF4-FFF2-40B4-BE49-F238E27FC236}">
                <a16:creationId xmlns:a16="http://schemas.microsoft.com/office/drawing/2014/main" id="{6A8FBDD5-4B81-21D0-C1A6-2CD01E6B435D}"/>
              </a:ext>
            </a:extLst>
          </p:cNvPr>
          <p:cNvSpPr/>
          <p:nvPr/>
        </p:nvSpPr>
        <p:spPr>
          <a:xfrm>
            <a:off x="0" y="1842655"/>
            <a:ext cx="11665527" cy="1787236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58E64F6-5FE3-C1E8-5B73-BF9A9D253D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223" y="2580417"/>
            <a:ext cx="4125540" cy="4194463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F0C265DB-D0A5-9CF3-BD20-F3641D16BC6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23118" y="2622795"/>
            <a:ext cx="3037609" cy="4109706"/>
          </a:xfrm>
          <a:prstGeom prst="rect">
            <a:avLst/>
          </a:prstGeom>
        </p:spPr>
      </p:pic>
      <p:sp>
        <p:nvSpPr>
          <p:cNvPr id="12" name="Rectangle 11">
            <a:extLst>
              <a:ext uri="{FF2B5EF4-FFF2-40B4-BE49-F238E27FC236}">
                <a16:creationId xmlns:a16="http://schemas.microsoft.com/office/drawing/2014/main" id="{D269C599-1AE9-E9D6-2E7E-B4AAE20E8018}"/>
              </a:ext>
            </a:extLst>
          </p:cNvPr>
          <p:cNvSpPr/>
          <p:nvPr/>
        </p:nvSpPr>
        <p:spPr>
          <a:xfrm>
            <a:off x="4585856" y="14660"/>
            <a:ext cx="3737261" cy="256575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2B7B7A2-8A1C-2A5F-2869-9289ED976B88}"/>
              </a:ext>
            </a:extLst>
          </p:cNvPr>
          <p:cNvSpPr/>
          <p:nvPr/>
        </p:nvSpPr>
        <p:spPr>
          <a:xfrm>
            <a:off x="3893127" y="4682836"/>
            <a:ext cx="387928" cy="180109"/>
          </a:xfrm>
          <a:prstGeom prst="rect">
            <a:avLst/>
          </a:prstGeom>
          <a:solidFill>
            <a:srgbClr val="FFFF00">
              <a:alpha val="50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9823EAD-CBF6-8244-6674-1B4C30F11DF1}"/>
              </a:ext>
            </a:extLst>
          </p:cNvPr>
          <p:cNvSpPr/>
          <p:nvPr/>
        </p:nvSpPr>
        <p:spPr>
          <a:xfrm>
            <a:off x="10633364" y="6476999"/>
            <a:ext cx="387928" cy="180109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23B93EC5-2A0E-3367-AB9E-1EF0365ECFE3}"/>
              </a:ext>
            </a:extLst>
          </p:cNvPr>
          <p:cNvSpPr/>
          <p:nvPr/>
        </p:nvSpPr>
        <p:spPr>
          <a:xfrm>
            <a:off x="3851563" y="6386945"/>
            <a:ext cx="387928" cy="180109"/>
          </a:xfrm>
          <a:prstGeom prst="rect">
            <a:avLst/>
          </a:prstGeom>
          <a:solidFill>
            <a:srgbClr val="FF9300">
              <a:alpha val="3934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9B1D896-CB14-74B4-80CB-30EBFCD4782C}"/>
              </a:ext>
            </a:extLst>
          </p:cNvPr>
          <p:cNvSpPr/>
          <p:nvPr/>
        </p:nvSpPr>
        <p:spPr>
          <a:xfrm>
            <a:off x="10571018" y="4682836"/>
            <a:ext cx="387928" cy="180109"/>
          </a:xfrm>
          <a:prstGeom prst="rect">
            <a:avLst/>
          </a:prstGeom>
          <a:solidFill>
            <a:srgbClr val="00FDFF">
              <a:alpha val="34000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0D2B6698-26B4-B3F2-5735-BDC53E7158D6}"/>
              </a:ext>
            </a:extLst>
          </p:cNvPr>
          <p:cNvSpPr/>
          <p:nvPr/>
        </p:nvSpPr>
        <p:spPr>
          <a:xfrm>
            <a:off x="304221" y="3357692"/>
            <a:ext cx="1884797" cy="1325144"/>
          </a:xfrm>
          <a:prstGeom prst="rect">
            <a:avLst/>
          </a:prstGeom>
          <a:solidFill>
            <a:schemeClr val="accent3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12DAE4F3-3ED9-1638-6709-20E68D8B643B}"/>
              </a:ext>
            </a:extLst>
          </p:cNvPr>
          <p:cNvSpPr/>
          <p:nvPr/>
        </p:nvSpPr>
        <p:spPr>
          <a:xfrm>
            <a:off x="304221" y="5074847"/>
            <a:ext cx="1884797" cy="1325144"/>
          </a:xfrm>
          <a:prstGeom prst="rect">
            <a:avLst/>
          </a:prstGeom>
          <a:solidFill>
            <a:schemeClr val="accent4">
              <a:lumMod val="20000"/>
              <a:lumOff val="8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BAE1427D-9E8A-D563-835B-1B319FC04886}"/>
              </a:ext>
            </a:extLst>
          </p:cNvPr>
          <p:cNvSpPr txBox="1"/>
          <p:nvPr/>
        </p:nvSpPr>
        <p:spPr>
          <a:xfrm>
            <a:off x="4733986" y="2951018"/>
            <a:ext cx="3426341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</a:t>
            </a:r>
            <a:r>
              <a:rPr lang="en-US" dirty="0"/>
              <a:t> : Additional species seen on field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</a:t>
            </a:r>
            <a:r>
              <a:rPr lang="en-US" dirty="0"/>
              <a:t> : Additional </a:t>
            </a:r>
            <a:r>
              <a:rPr lang="en-US" i="1" dirty="0"/>
              <a:t>Taxa </a:t>
            </a:r>
            <a:r>
              <a:rPr lang="en-US" dirty="0"/>
              <a:t>seen on field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FFFF00"/>
                </a:highlight>
              </a:rPr>
              <a:t>xxxxxx</a:t>
            </a:r>
            <a:r>
              <a:rPr lang="en-US" dirty="0"/>
              <a:t> : Count of unique species observed on this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>
                <a:highlight>
                  <a:srgbClr val="00FFFF"/>
                </a:highlight>
              </a:rPr>
              <a:t>xxxxxx</a:t>
            </a:r>
            <a:r>
              <a:rPr lang="en-US" dirty="0"/>
              <a:t> : Count of unique species across all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</a:t>
            </a:r>
            <a:r>
              <a:rPr lang="en-US" dirty="0"/>
              <a:t> : Count of unique </a:t>
            </a:r>
            <a:r>
              <a:rPr lang="en-US" i="1" dirty="0"/>
              <a:t>taxa</a:t>
            </a:r>
            <a:r>
              <a:rPr lang="en-US" dirty="0"/>
              <a:t> observed on this trip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 err="1"/>
              <a:t>xxxxxx</a:t>
            </a:r>
            <a:r>
              <a:rPr lang="en-US" dirty="0"/>
              <a:t> : Count of unique taxa across all trips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C76AFBC-8BEC-E44E-E2A5-FE8339B1DE05}"/>
              </a:ext>
            </a:extLst>
          </p:cNvPr>
          <p:cNvSpPr/>
          <p:nvPr/>
        </p:nvSpPr>
        <p:spPr>
          <a:xfrm>
            <a:off x="5146736" y="5193725"/>
            <a:ext cx="600995" cy="264161"/>
          </a:xfrm>
          <a:prstGeom prst="rect">
            <a:avLst/>
          </a:prstGeom>
          <a:solidFill>
            <a:srgbClr val="FF9300">
              <a:alpha val="39342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CCC44F00-0DA4-34C4-8DEE-231EEAA474B9}"/>
              </a:ext>
            </a:extLst>
          </p:cNvPr>
          <p:cNvSpPr/>
          <p:nvPr/>
        </p:nvSpPr>
        <p:spPr>
          <a:xfrm>
            <a:off x="5122719" y="5737419"/>
            <a:ext cx="625012" cy="223572"/>
          </a:xfrm>
          <a:prstGeom prst="rect">
            <a:avLst/>
          </a:prstGeom>
          <a:solidFill>
            <a:schemeClr val="accent1">
              <a:lumMod val="40000"/>
              <a:lumOff val="60000"/>
              <a:alpha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BEF88220-264A-8469-5A3B-E00C5D3EAA24}"/>
              </a:ext>
            </a:extLst>
          </p:cNvPr>
          <p:cNvSpPr/>
          <p:nvPr/>
        </p:nvSpPr>
        <p:spPr>
          <a:xfrm>
            <a:off x="5049114" y="3061854"/>
            <a:ext cx="698617" cy="180109"/>
          </a:xfrm>
          <a:prstGeom prst="rect">
            <a:avLst/>
          </a:prstGeom>
          <a:solidFill>
            <a:schemeClr val="accent3">
              <a:lumMod val="40000"/>
              <a:lumOff val="6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6991C9FB-34DA-20DF-3366-6CEFD7F66E4F}"/>
              </a:ext>
            </a:extLst>
          </p:cNvPr>
          <p:cNvSpPr/>
          <p:nvPr/>
        </p:nvSpPr>
        <p:spPr>
          <a:xfrm>
            <a:off x="5115502" y="3598198"/>
            <a:ext cx="632229" cy="22357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30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171</TotalTime>
  <Words>83</Words>
  <Application>Microsoft Macintosh PowerPoint</Application>
  <PresentationFormat>Widescreen</PresentationFormat>
  <Paragraphs>13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Patrick Paulson</dc:creator>
  <cp:lastModifiedBy>Patrick Paulson</cp:lastModifiedBy>
  <cp:revision>17</cp:revision>
  <dcterms:created xsi:type="dcterms:W3CDTF">2025-07-20T12:51:48Z</dcterms:created>
  <dcterms:modified xsi:type="dcterms:W3CDTF">2025-07-20T15:42:48Z</dcterms:modified>
</cp:coreProperties>
</file>