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 showGuides="1">
      <p:cViewPr varScale="1">
        <p:scale>
          <a:sx n="93" d="100"/>
          <a:sy n="93" d="100"/>
        </p:scale>
        <p:origin x="208" y="7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7E06-2B6A-1CAE-513D-259A5B326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B5ED-8777-B208-1F65-31DCB7FA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CD9C-7B33-9172-0F47-3AA170D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FA0A-818F-FD65-18E4-3F1D0D11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2EC0-49C3-9199-9F01-49C8330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7470-3C2B-2D63-C358-3234F884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BB71-9AF2-B232-5731-0F578D9D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C729-8076-DC13-1BB8-ADB56DEE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E5B0-9540-312B-B50C-C880C2BC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74B4-B674-53F3-8F67-ECCA615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F82BA-7079-C8FF-8686-516E1308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B19C-8038-CA6F-B17E-229D6F6D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B241-6353-F992-A01C-F43BF45D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E39-31F4-920D-638D-D6A551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7C68-0B14-EE52-7E5B-6CD62B16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BC6C-DFCE-C92A-C78D-1D251AE0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1F0-B2F7-3865-632E-F06CA2F6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9590-6E74-50BF-D186-A5A7DD66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282C-0C57-D8A1-0E2A-756576C1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D14E-8D7C-049E-4119-73528D5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693F-FEF7-29B2-6103-04088F36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9E63-91A3-5874-8866-8BD32F00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8E1F-1E98-13E6-C15B-70805C03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B6A9-78F5-6F01-F911-3BBC5BA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2AD7-7D2D-5286-B561-869B79D2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CA21-45C0-09CE-EB02-249CC4FB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2176-4D88-D25F-D8A9-E17DFBE26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C72F-B151-BE61-7437-239D421C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EF13-7E73-AB39-4D65-B5794AC9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966B-EA63-FBD8-E7B6-DC40B40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51F4-2D1F-EE42-AC1C-0C6A4019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922-41C1-19D9-E562-2327BA05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9762-522C-1D65-48EB-9284AC38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C8A9-8811-5916-382C-821998B0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F8D57-8B75-DC90-E008-CA2546F8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E958D-7562-C9E6-26ED-FEA6422B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3CE-9E93-3B2C-CBAA-2EB3425E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A4849-ACD4-3E11-7188-3A0BA1FD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73721-653F-4BAB-2B57-3A7B04F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09E-3DB9-4A79-3137-51529286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3B55-B791-420C-E910-31608D43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396C-22BE-203C-F51F-7941BA6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02039-7312-BD75-8B37-42072CD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C6A1B-A85F-E061-6AFA-6F0EB7DB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601FC-BAF3-FEC3-E2C0-05CDB18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BBAA-E45B-8F0C-DAB9-402DFB87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1FB-4C7A-8DA8-6434-7BF6BD6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1CB-1247-11E0-5F26-2714F6DF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F43A-F750-3ADB-2199-2A50880E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B19B4-F72B-A56A-CD25-8E09ACD9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D6A7-2A59-3048-B01D-3FCA322F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17F8-BF66-191A-C3A7-3E89E7EF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8929-6A13-82F6-2F3C-6FE90EFE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A7B64-D3E0-F3B6-5DDA-AF322BDF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795B-3D3C-9052-6147-9E856CE1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4FDE-DC63-554B-F78C-6388ACD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6A44-10D0-7C7C-6195-4EC5228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606AB-ED1C-0B7D-1D2C-2C10D0E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A599A-381E-4935-563D-8157C25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FC73-41A3-1568-0389-A6E5E3CE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2364-3CB2-56B4-A432-548D7A2E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DFC1-CEC8-4E84-333D-DDCA91EE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1EB8-D7D6-1EA9-372E-8718A8B0D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83677-14A6-C5C8-5404-E086818F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14262"/>
            <a:ext cx="4429377" cy="2864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90470-3A1A-30C1-98DC-1FE0E5FE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4122530"/>
            <a:ext cx="4614141" cy="2735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B533-29B9-2E22-5FC3-9002824F9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49" y="215207"/>
            <a:ext cx="4724852" cy="2458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EC7708-D926-A9A4-C030-7B67D4ED83B0}"/>
              </a:ext>
            </a:extLst>
          </p:cNvPr>
          <p:cNvSpPr/>
          <p:nvPr/>
        </p:nvSpPr>
        <p:spPr>
          <a:xfrm>
            <a:off x="152400" y="2673927"/>
            <a:ext cx="5624945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CDEAF-DA84-9F63-87D9-8CE433DC9BD6}"/>
              </a:ext>
            </a:extLst>
          </p:cNvPr>
          <p:cNvSpPr/>
          <p:nvPr/>
        </p:nvSpPr>
        <p:spPr>
          <a:xfrm>
            <a:off x="492414" y="1316182"/>
            <a:ext cx="1352861" cy="5264727"/>
          </a:xfrm>
          <a:prstGeom prst="rect">
            <a:avLst/>
          </a:prstGeom>
          <a:solidFill>
            <a:schemeClr val="accent2">
              <a:lumMod val="40000"/>
              <a:lumOff val="60000"/>
              <a:alpha val="3016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57207C-C30A-3F03-5F52-85D71467D6CE}"/>
              </a:ext>
            </a:extLst>
          </p:cNvPr>
          <p:cNvSpPr/>
          <p:nvPr/>
        </p:nvSpPr>
        <p:spPr>
          <a:xfrm>
            <a:off x="450274" y="2978728"/>
            <a:ext cx="1403240" cy="1593272"/>
          </a:xfrm>
          <a:prstGeom prst="upDownArrow">
            <a:avLst>
              <a:gd name="adj1" fmla="val 54947"/>
              <a:gd name="adj2" fmla="val 2285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Expected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Species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F3BB1-15D0-C331-0DDC-F2DB8D6A97FE}"/>
              </a:ext>
            </a:extLst>
          </p:cNvPr>
          <p:cNvSpPr/>
          <p:nvPr/>
        </p:nvSpPr>
        <p:spPr>
          <a:xfrm>
            <a:off x="2446638" y="114262"/>
            <a:ext cx="9144000" cy="1330305"/>
          </a:xfrm>
          <a:prstGeom prst="rect">
            <a:avLst/>
          </a:prstGeom>
          <a:solidFill>
            <a:schemeClr val="accent6">
              <a:lumMod val="40000"/>
              <a:lumOff val="60000"/>
              <a:alpha val="3016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22BCE98A-F3E1-676D-B68B-285062B7F11C}"/>
              </a:ext>
            </a:extLst>
          </p:cNvPr>
          <p:cNvSpPr/>
          <p:nvPr/>
        </p:nvSpPr>
        <p:spPr>
          <a:xfrm>
            <a:off x="5064414" y="160026"/>
            <a:ext cx="2127218" cy="649766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Names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7CDC76E-2DCE-6A63-BA9A-E7AA6E0D2274}"/>
              </a:ext>
            </a:extLst>
          </p:cNvPr>
          <p:cNvSpPr/>
          <p:nvPr/>
        </p:nvSpPr>
        <p:spPr>
          <a:xfrm>
            <a:off x="5068532" y="861880"/>
            <a:ext cx="2127218" cy="649766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Instances</a:t>
            </a:r>
          </a:p>
        </p:txBody>
      </p:sp>
    </p:spTree>
    <p:extLst>
      <p:ext uri="{BB962C8B-B14F-4D97-AF65-F5344CB8AC3E}">
        <p14:creationId xmlns:p14="http://schemas.microsoft.com/office/powerpoint/2010/main" val="125666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6117DE-6080-EC25-53B3-8FBA2AC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8" y="609599"/>
            <a:ext cx="11893298" cy="54586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7B354-F1A2-4AD1-90E5-C09AC5C88306}"/>
              </a:ext>
            </a:extLst>
          </p:cNvPr>
          <p:cNvSpPr/>
          <p:nvPr/>
        </p:nvSpPr>
        <p:spPr>
          <a:xfrm>
            <a:off x="3422073" y="387927"/>
            <a:ext cx="1717963" cy="6192982"/>
          </a:xfrm>
          <a:prstGeom prst="rect">
            <a:avLst/>
          </a:prstGeom>
          <a:solidFill>
            <a:schemeClr val="accent2">
              <a:lumMod val="20000"/>
              <a:lumOff val="80000"/>
              <a:alpha val="358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DDEC1-85F9-F67A-A6A5-24F413DBD500}"/>
              </a:ext>
            </a:extLst>
          </p:cNvPr>
          <p:cNvSpPr/>
          <p:nvPr/>
        </p:nvSpPr>
        <p:spPr>
          <a:xfrm>
            <a:off x="8049492" y="242453"/>
            <a:ext cx="2867890" cy="6192982"/>
          </a:xfrm>
          <a:prstGeom prst="rect">
            <a:avLst/>
          </a:prstGeom>
          <a:solidFill>
            <a:schemeClr val="accent5">
              <a:lumMod val="20000"/>
              <a:lumOff val="80000"/>
              <a:alpha val="358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0FE4B-79DA-F741-9ABE-FECD64EB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1248938"/>
            <a:ext cx="5657512" cy="3274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075A-AD2F-81A7-CDD7-AB50AD55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3" y="1221228"/>
            <a:ext cx="3047870" cy="3274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FEA454-3058-1B03-8DAC-DEA0CC430953}"/>
              </a:ext>
            </a:extLst>
          </p:cNvPr>
          <p:cNvSpPr/>
          <p:nvPr/>
        </p:nvSpPr>
        <p:spPr>
          <a:xfrm>
            <a:off x="4627418" y="2881745"/>
            <a:ext cx="374073" cy="152400"/>
          </a:xfrm>
          <a:prstGeom prst="rect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86AC2-965A-4899-4110-9659B7CD884C}"/>
              </a:ext>
            </a:extLst>
          </p:cNvPr>
          <p:cNvSpPr txBox="1"/>
          <p:nvPr/>
        </p:nvSpPr>
        <p:spPr>
          <a:xfrm>
            <a:off x="1607127" y="4946073"/>
            <a:ext cx="788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00FF"/>
                </a:highlight>
              </a:rPr>
              <a:t>xxxxxx</a:t>
            </a:r>
            <a:r>
              <a:rPr lang="en-US" dirty="0"/>
              <a:t> : Count of individuals of this Species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xxxxxx</a:t>
            </a:r>
            <a:r>
              <a:rPr lang="en-US" dirty="0"/>
              <a:t> : Count of individuals of this Species 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7A7B4-0946-B34D-93CD-B364ABDD699F}"/>
              </a:ext>
            </a:extLst>
          </p:cNvPr>
          <p:cNvSpPr/>
          <p:nvPr/>
        </p:nvSpPr>
        <p:spPr>
          <a:xfrm>
            <a:off x="11249891" y="2957945"/>
            <a:ext cx="443346" cy="200891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FED6AA-9FB6-83CC-5FBD-4F4C7615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1" y="27460"/>
            <a:ext cx="6720033" cy="3330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F5C36-928C-EAD9-B50C-5A97F774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45" y="125499"/>
            <a:ext cx="3494678" cy="3274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8FBDD5-4B81-21D0-C1A6-2CD01E6B435D}"/>
              </a:ext>
            </a:extLst>
          </p:cNvPr>
          <p:cNvSpPr/>
          <p:nvPr/>
        </p:nvSpPr>
        <p:spPr>
          <a:xfrm>
            <a:off x="0" y="1842655"/>
            <a:ext cx="11665527" cy="1787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E64F6-5FE3-C1E8-5B73-BF9A9D253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3" y="2580417"/>
            <a:ext cx="4125540" cy="419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265DB-D0A5-9CF3-BD20-F3641D16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18" y="2622795"/>
            <a:ext cx="3037609" cy="41097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69C599-1AE9-E9D6-2E7E-B4AAE20E8018}"/>
              </a:ext>
            </a:extLst>
          </p:cNvPr>
          <p:cNvSpPr/>
          <p:nvPr/>
        </p:nvSpPr>
        <p:spPr>
          <a:xfrm>
            <a:off x="4585856" y="14660"/>
            <a:ext cx="3737261" cy="256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7B7A2-8A1C-2A5F-2869-9289ED976B88}"/>
              </a:ext>
            </a:extLst>
          </p:cNvPr>
          <p:cNvSpPr/>
          <p:nvPr/>
        </p:nvSpPr>
        <p:spPr>
          <a:xfrm>
            <a:off x="3893127" y="4682836"/>
            <a:ext cx="387928" cy="18010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23EAD-CBF6-8244-6674-1B4C30F11DF1}"/>
              </a:ext>
            </a:extLst>
          </p:cNvPr>
          <p:cNvSpPr/>
          <p:nvPr/>
        </p:nvSpPr>
        <p:spPr>
          <a:xfrm>
            <a:off x="10633364" y="6476999"/>
            <a:ext cx="387928" cy="18010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B93EC5-2A0E-3367-AB9E-1EF0365ECFE3}"/>
              </a:ext>
            </a:extLst>
          </p:cNvPr>
          <p:cNvSpPr/>
          <p:nvPr/>
        </p:nvSpPr>
        <p:spPr>
          <a:xfrm>
            <a:off x="3851563" y="6386945"/>
            <a:ext cx="387928" cy="180109"/>
          </a:xfrm>
          <a:prstGeom prst="rect">
            <a:avLst/>
          </a:prstGeom>
          <a:solidFill>
            <a:srgbClr val="FF9300">
              <a:alpha val="3934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1D896-CB14-74B4-80CB-30EBFCD4782C}"/>
              </a:ext>
            </a:extLst>
          </p:cNvPr>
          <p:cNvSpPr/>
          <p:nvPr/>
        </p:nvSpPr>
        <p:spPr>
          <a:xfrm>
            <a:off x="10571018" y="4682836"/>
            <a:ext cx="387928" cy="180109"/>
          </a:xfrm>
          <a:prstGeom prst="rect">
            <a:avLst/>
          </a:prstGeom>
          <a:solidFill>
            <a:srgbClr val="00FDFF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B6698-26B4-B3F2-5735-BDC53E7158D6}"/>
              </a:ext>
            </a:extLst>
          </p:cNvPr>
          <p:cNvSpPr/>
          <p:nvPr/>
        </p:nvSpPr>
        <p:spPr>
          <a:xfrm>
            <a:off x="304221" y="3357692"/>
            <a:ext cx="1884797" cy="1325144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AE4F3-3ED9-1638-6709-20E68D8B643B}"/>
              </a:ext>
            </a:extLst>
          </p:cNvPr>
          <p:cNvSpPr/>
          <p:nvPr/>
        </p:nvSpPr>
        <p:spPr>
          <a:xfrm>
            <a:off x="304221" y="5074847"/>
            <a:ext cx="1884797" cy="132514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1427D-9E8A-D563-835B-1B319FC04886}"/>
              </a:ext>
            </a:extLst>
          </p:cNvPr>
          <p:cNvSpPr txBox="1"/>
          <p:nvPr/>
        </p:nvSpPr>
        <p:spPr>
          <a:xfrm>
            <a:off x="4733986" y="2951018"/>
            <a:ext cx="3426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Additional species seen on field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Additional </a:t>
            </a:r>
            <a:r>
              <a:rPr lang="en-US" i="1" dirty="0"/>
              <a:t>Taxa </a:t>
            </a:r>
            <a:r>
              <a:rPr lang="en-US" dirty="0"/>
              <a:t>seen on field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xxxxxx</a:t>
            </a:r>
            <a:r>
              <a:rPr lang="en-US" dirty="0"/>
              <a:t> : Count of unique species observed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FF"/>
                </a:highlight>
              </a:rPr>
              <a:t>xxxxxx</a:t>
            </a:r>
            <a:r>
              <a:rPr lang="en-US" dirty="0"/>
              <a:t> : Count of unique species 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Count of unique </a:t>
            </a:r>
            <a:r>
              <a:rPr lang="en-US" i="1" dirty="0"/>
              <a:t>taxa</a:t>
            </a:r>
            <a:r>
              <a:rPr lang="en-US" dirty="0"/>
              <a:t> observed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Count of unique taxa 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76AFBC-8BEC-E44E-E2A5-FE8339B1DE05}"/>
              </a:ext>
            </a:extLst>
          </p:cNvPr>
          <p:cNvSpPr/>
          <p:nvPr/>
        </p:nvSpPr>
        <p:spPr>
          <a:xfrm>
            <a:off x="5146736" y="5193725"/>
            <a:ext cx="600995" cy="264161"/>
          </a:xfrm>
          <a:prstGeom prst="rect">
            <a:avLst/>
          </a:prstGeom>
          <a:solidFill>
            <a:srgbClr val="FF9300">
              <a:alpha val="3934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44F00-0DA4-34C4-8DEE-231EEAA474B9}"/>
              </a:ext>
            </a:extLst>
          </p:cNvPr>
          <p:cNvSpPr/>
          <p:nvPr/>
        </p:nvSpPr>
        <p:spPr>
          <a:xfrm>
            <a:off x="5122719" y="5737419"/>
            <a:ext cx="625012" cy="22357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88220-264A-8469-5A3B-E00C5D3EAA24}"/>
              </a:ext>
            </a:extLst>
          </p:cNvPr>
          <p:cNvSpPr/>
          <p:nvPr/>
        </p:nvSpPr>
        <p:spPr>
          <a:xfrm>
            <a:off x="5049114" y="3061854"/>
            <a:ext cx="698617" cy="180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1C9FB-34DA-20DF-3366-6CEFD7F66E4F}"/>
              </a:ext>
            </a:extLst>
          </p:cNvPr>
          <p:cNvSpPr/>
          <p:nvPr/>
        </p:nvSpPr>
        <p:spPr>
          <a:xfrm>
            <a:off x="5115502" y="3598198"/>
            <a:ext cx="632229" cy="223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8009B2-D639-03B8-7582-55C7032DC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973" y="-2758"/>
            <a:ext cx="9157854" cy="686351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F73BB68-8304-A24D-643C-07197CA1F5E1}"/>
              </a:ext>
            </a:extLst>
          </p:cNvPr>
          <p:cNvGrpSpPr/>
          <p:nvPr/>
        </p:nvGrpSpPr>
        <p:grpSpPr>
          <a:xfrm>
            <a:off x="3629891" y="3525985"/>
            <a:ext cx="5153891" cy="436415"/>
            <a:chOff x="2729345" y="-401782"/>
            <a:chExt cx="7384473" cy="447501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CA7F54-2217-0F0B-8E44-B569A22BF230}"/>
                </a:ext>
              </a:extLst>
            </p:cNvPr>
            <p:cNvSpPr/>
            <p:nvPr/>
          </p:nvSpPr>
          <p:spPr>
            <a:xfrm>
              <a:off x="2729345" y="-387927"/>
              <a:ext cx="7329055" cy="44057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9FE5085-C990-294E-39EB-9FE681848977}"/>
                </a:ext>
              </a:extLst>
            </p:cNvPr>
            <p:cNvCxnSpPr>
              <a:cxnSpLocks/>
            </p:cNvCxnSpPr>
            <p:nvPr/>
          </p:nvCxnSpPr>
          <p:spPr>
            <a:xfrm>
              <a:off x="2729345" y="-401782"/>
              <a:ext cx="7329055" cy="4419600"/>
            </a:xfrm>
            <a:prstGeom prst="line">
              <a:avLst/>
            </a:prstGeom>
            <a:ln w="41275">
              <a:solidFill>
                <a:srgbClr val="FF0000">
                  <a:alpha val="3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E5F13BF-5E4D-659F-1E45-36619FBEAEED}"/>
                </a:ext>
              </a:extLst>
            </p:cNvPr>
            <p:cNvCxnSpPr/>
            <p:nvPr/>
          </p:nvCxnSpPr>
          <p:spPr>
            <a:xfrm flipV="1">
              <a:off x="2729345" y="-401782"/>
              <a:ext cx="7384473" cy="4475018"/>
            </a:xfrm>
            <a:prstGeom prst="line">
              <a:avLst/>
            </a:prstGeom>
            <a:ln w="41275">
              <a:solidFill>
                <a:srgbClr val="FF0000">
                  <a:alpha val="38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391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83</Words>
  <Application>Microsoft Macintosh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Paulson</dc:creator>
  <cp:lastModifiedBy>Patrick Paulson</cp:lastModifiedBy>
  <cp:revision>18</cp:revision>
  <dcterms:created xsi:type="dcterms:W3CDTF">2025-07-20T12:51:48Z</dcterms:created>
  <dcterms:modified xsi:type="dcterms:W3CDTF">2025-07-20T18:05:07Z</dcterms:modified>
</cp:coreProperties>
</file>