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C52F-7C7C-492F-BA4D-A0E77843673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8BC6-4232-413A-A151-F2DB8623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4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C52F-7C7C-492F-BA4D-A0E77843673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8BC6-4232-413A-A151-F2DB8623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7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C52F-7C7C-492F-BA4D-A0E77843673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8BC6-4232-413A-A151-F2DB8623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0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C52F-7C7C-492F-BA4D-A0E77843673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8BC6-4232-413A-A151-F2DB8623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7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C52F-7C7C-492F-BA4D-A0E77843673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8BC6-4232-413A-A151-F2DB8623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3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C52F-7C7C-492F-BA4D-A0E77843673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8BC6-4232-413A-A151-F2DB8623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3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C52F-7C7C-492F-BA4D-A0E77843673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8BC6-4232-413A-A151-F2DB8623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4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C52F-7C7C-492F-BA4D-A0E77843673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8BC6-4232-413A-A151-F2DB8623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5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C52F-7C7C-492F-BA4D-A0E77843673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8BC6-4232-413A-A151-F2DB8623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7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C52F-7C7C-492F-BA4D-A0E77843673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8BC6-4232-413A-A151-F2DB8623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9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C52F-7C7C-492F-BA4D-A0E77843673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8BC6-4232-413A-A151-F2DB8623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4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C52F-7C7C-492F-BA4D-A0E77843673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58BC6-4232-413A-A151-F2DB8623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4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Deploying MongoDB </a:t>
            </a:r>
            <a:r>
              <a:rPr lang="en-US" dirty="0" err="1" smtClean="0"/>
              <a:t>Sharding</a:t>
            </a:r>
            <a:r>
              <a:rPr lang="en-US" dirty="0" smtClean="0"/>
              <a:t> Clusters in Virtual 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0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</a:t>
            </a:r>
            <a:r>
              <a:rPr lang="en-US" dirty="0" smtClean="0"/>
              <a:t>Run </a:t>
            </a:r>
            <a:r>
              <a:rPr lang="en-US" b="1" dirty="0" err="1" smtClean="0"/>
              <a:t>mongod</a:t>
            </a:r>
            <a:r>
              <a:rPr lang="en-US" dirty="0" smtClean="0"/>
              <a:t> on each Shard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hard1 &gt;&gt; </a:t>
            </a:r>
            <a:r>
              <a:rPr lang="en-US" dirty="0" err="1" smtClean="0"/>
              <a:t>mongod</a:t>
            </a:r>
            <a:r>
              <a:rPr lang="en-US" dirty="0" smtClean="0"/>
              <a:t> --</a:t>
            </a:r>
            <a:r>
              <a:rPr lang="en-US" dirty="0" err="1" smtClean="0"/>
              <a:t>shardsvr</a:t>
            </a:r>
            <a:r>
              <a:rPr lang="en-US" dirty="0" smtClean="0"/>
              <a:t> --</a:t>
            </a:r>
            <a:r>
              <a:rPr lang="en-US" dirty="0" err="1" smtClean="0"/>
              <a:t>replSet</a:t>
            </a:r>
            <a:r>
              <a:rPr lang="en-US" dirty="0" smtClean="0"/>
              <a:t> “rs1” --</a:t>
            </a:r>
            <a:r>
              <a:rPr lang="en-US" dirty="0" err="1" smtClean="0"/>
              <a:t>dbpath</a:t>
            </a:r>
            <a:r>
              <a:rPr lang="en-US" dirty="0" smtClean="0"/>
              <a:t> data/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shard2 &gt;&gt; </a:t>
            </a:r>
            <a:r>
              <a:rPr lang="en-US" dirty="0" err="1" smtClean="0"/>
              <a:t>mongod</a:t>
            </a:r>
            <a:r>
              <a:rPr lang="en-US" dirty="0" smtClean="0"/>
              <a:t> --</a:t>
            </a:r>
            <a:r>
              <a:rPr lang="en-US" dirty="0" err="1" smtClean="0"/>
              <a:t>shardsvr</a:t>
            </a:r>
            <a:r>
              <a:rPr lang="en-US" dirty="0" smtClean="0"/>
              <a:t> --</a:t>
            </a:r>
            <a:r>
              <a:rPr lang="en-US" dirty="0" err="1" smtClean="0"/>
              <a:t>replSet</a:t>
            </a:r>
            <a:r>
              <a:rPr lang="en-US" dirty="0" smtClean="0"/>
              <a:t> “rs2” --</a:t>
            </a:r>
            <a:r>
              <a:rPr lang="en-US" dirty="0" err="1" smtClean="0"/>
              <a:t>dbpath</a:t>
            </a:r>
            <a:r>
              <a:rPr lang="en-US" dirty="0" smtClean="0"/>
              <a:t> data/</a:t>
            </a:r>
            <a:r>
              <a:rPr lang="en-US" dirty="0" err="1" smtClean="0"/>
              <a:t>db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18" y="2819709"/>
            <a:ext cx="7374721" cy="380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9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Run </a:t>
            </a:r>
            <a:r>
              <a:rPr lang="en-US" b="1" dirty="0" err="1" smtClean="0"/>
              <a:t>mongod</a:t>
            </a:r>
            <a:r>
              <a:rPr lang="en-US" dirty="0" smtClean="0"/>
              <a:t> on each Shard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Expected result: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72" y="2285046"/>
            <a:ext cx="10067655" cy="442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69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Connect to the </a:t>
            </a:r>
            <a:r>
              <a:rPr lang="en-US" dirty="0" smtClean="0"/>
              <a:t>2 </a:t>
            </a:r>
            <a:r>
              <a:rPr lang="en-US" dirty="0" smtClean="0"/>
              <a:t>Shard Servers using Putty and run </a:t>
            </a:r>
            <a:r>
              <a:rPr lang="en-US" b="1" dirty="0" smtClean="0"/>
              <a:t>mongo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shard1 &gt;&gt; mongo --host shard1 --port 27018</a:t>
            </a:r>
          </a:p>
          <a:p>
            <a:pPr marL="0" indent="0">
              <a:buNone/>
            </a:pPr>
            <a:r>
              <a:rPr lang="en-US" dirty="0" smtClean="0"/>
              <a:t>shard2 &gt;&gt; mongo --host shard2 --port 27018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7" y="2826486"/>
            <a:ext cx="11789454" cy="380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57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Initiate each Replication Set and add all included Shard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3617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dirty="0"/>
              <a:t>s</a:t>
            </a:r>
            <a:r>
              <a:rPr lang="en-PH" dirty="0" smtClean="0"/>
              <a:t>hard1:mongo &gt;&gt;</a:t>
            </a:r>
          </a:p>
          <a:p>
            <a:pPr marL="0" indent="0">
              <a:buNone/>
            </a:pPr>
            <a:r>
              <a:rPr lang="en-PH" dirty="0" err="1" smtClean="0"/>
              <a:t>rs.initiate</a:t>
            </a:r>
            <a:r>
              <a:rPr lang="en-PH" dirty="0" smtClean="0"/>
              <a:t>(</a:t>
            </a:r>
          </a:p>
          <a:p>
            <a:pPr marL="0" indent="0">
              <a:buNone/>
            </a:pPr>
            <a:r>
              <a:rPr lang="en-PH" dirty="0" smtClean="0"/>
              <a:t>  {</a:t>
            </a:r>
          </a:p>
          <a:p>
            <a:pPr marL="0" indent="0">
              <a:buNone/>
            </a:pPr>
            <a:r>
              <a:rPr lang="en-PH" dirty="0" smtClean="0"/>
              <a:t>    _id : “rs1",</a:t>
            </a:r>
          </a:p>
          <a:p>
            <a:pPr marL="0" indent="0">
              <a:buNone/>
            </a:pPr>
            <a:r>
              <a:rPr lang="en-PH" dirty="0" smtClean="0"/>
              <a:t>    members: [</a:t>
            </a:r>
          </a:p>
          <a:p>
            <a:pPr marL="0" indent="0">
              <a:buNone/>
            </a:pPr>
            <a:r>
              <a:rPr lang="en-PH" dirty="0" smtClean="0"/>
              <a:t>      { _id : 0, host : "shard1:27018" }</a:t>
            </a:r>
          </a:p>
          <a:p>
            <a:pPr marL="0" indent="0">
              <a:buNone/>
            </a:pPr>
            <a:r>
              <a:rPr lang="en-PH" dirty="0" smtClean="0"/>
              <a:t>    ]</a:t>
            </a:r>
          </a:p>
          <a:p>
            <a:pPr marL="0" indent="0">
              <a:buNone/>
            </a:pPr>
            <a:r>
              <a:rPr lang="en-PH" dirty="0" smtClean="0"/>
              <a:t>  }</a:t>
            </a:r>
          </a:p>
          <a:p>
            <a:pPr marL="0" indent="0">
              <a:buNone/>
            </a:pPr>
            <a:r>
              <a:rPr lang="en-PH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74377" y="1808207"/>
            <a:ext cx="53361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dirty="0" smtClean="0"/>
              <a:t>shard2:mongo &gt;&gt;</a:t>
            </a:r>
          </a:p>
          <a:p>
            <a:pPr marL="0" indent="0">
              <a:buNone/>
            </a:pPr>
            <a:r>
              <a:rPr lang="en-PH" dirty="0" err="1" smtClean="0"/>
              <a:t>rs.initiate</a:t>
            </a:r>
            <a:r>
              <a:rPr lang="en-PH" dirty="0" smtClean="0"/>
              <a:t>(</a:t>
            </a:r>
          </a:p>
          <a:p>
            <a:pPr marL="0" indent="0">
              <a:buNone/>
            </a:pPr>
            <a:r>
              <a:rPr lang="en-PH" dirty="0" smtClean="0"/>
              <a:t>  {</a:t>
            </a:r>
          </a:p>
          <a:p>
            <a:pPr marL="0" indent="0">
              <a:buNone/>
            </a:pPr>
            <a:r>
              <a:rPr lang="en-PH" dirty="0" smtClean="0"/>
              <a:t>    _id : “rs2",</a:t>
            </a:r>
          </a:p>
          <a:p>
            <a:pPr marL="0" indent="0">
              <a:buNone/>
            </a:pPr>
            <a:r>
              <a:rPr lang="en-PH" dirty="0" smtClean="0"/>
              <a:t>    members: [</a:t>
            </a:r>
          </a:p>
          <a:p>
            <a:pPr marL="0" indent="0">
              <a:buNone/>
            </a:pPr>
            <a:r>
              <a:rPr lang="en-PH" dirty="0" smtClean="0"/>
              <a:t>      { _id : 0, host : "shard2:27018" }</a:t>
            </a:r>
          </a:p>
          <a:p>
            <a:pPr marL="0" indent="0">
              <a:buNone/>
            </a:pPr>
            <a:r>
              <a:rPr lang="en-PH" dirty="0" smtClean="0"/>
              <a:t>    ]</a:t>
            </a:r>
          </a:p>
          <a:p>
            <a:pPr marL="0" indent="0">
              <a:buNone/>
            </a:pPr>
            <a:r>
              <a:rPr lang="en-PH" dirty="0" smtClean="0"/>
              <a:t>  }</a:t>
            </a:r>
          </a:p>
          <a:p>
            <a:pPr marL="0" indent="0">
              <a:buNone/>
            </a:pPr>
            <a:r>
              <a:rPr lang="en-PH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35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Initiate each Replication Set and add all included Shard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Expected result: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06087"/>
            <a:ext cx="11582400" cy="370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71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8: </a:t>
            </a:r>
            <a:r>
              <a:rPr lang="en-US" dirty="0" smtClean="0"/>
              <a:t>Run </a:t>
            </a:r>
            <a:r>
              <a:rPr lang="en-US" b="1" dirty="0" smtClean="0"/>
              <a:t>mongos</a:t>
            </a:r>
            <a:r>
              <a:rPr lang="en-US" dirty="0" smtClean="0"/>
              <a:t> on App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&gt;&gt; mongos --</a:t>
            </a:r>
            <a:r>
              <a:rPr lang="en-US" sz="2400" dirty="0" err="1" smtClean="0"/>
              <a:t>configdb</a:t>
            </a:r>
            <a:r>
              <a:rPr lang="en-US" sz="2400" dirty="0" smtClean="0"/>
              <a:t> </a:t>
            </a:r>
            <a:r>
              <a:rPr lang="en-US" sz="2400" dirty="0" err="1" smtClean="0"/>
              <a:t>rscfg</a:t>
            </a:r>
            <a:r>
              <a:rPr lang="en-US" sz="2400" dirty="0" smtClean="0"/>
              <a:t>/config1:27019,config2:27109,config3:27019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779" y="2381017"/>
            <a:ext cx="4746442" cy="411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14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9: Connect to the App Server using Putty and run </a:t>
            </a:r>
            <a:r>
              <a:rPr lang="en-US" b="1" dirty="0" smtClean="0"/>
              <a:t>mongo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 mongo --host mongo4 --port 27017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843781" y="4071205"/>
            <a:ext cx="893803" cy="679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67" y="2324756"/>
            <a:ext cx="4458255" cy="4065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197" y="2479477"/>
            <a:ext cx="6002936" cy="383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49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10: Try to add very big data (&gt;64MB)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512" y="1972563"/>
            <a:ext cx="6408975" cy="4092295"/>
          </a:xfrm>
        </p:spPr>
      </p:pic>
    </p:spTree>
    <p:extLst>
      <p:ext uri="{BB962C8B-B14F-4D97-AF65-F5344CB8AC3E}">
        <p14:creationId xmlns:p14="http://schemas.microsoft.com/office/powerpoint/2010/main" val="2611956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11: Add the Shard Servers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sh.addShard</a:t>
            </a:r>
            <a:r>
              <a:rPr lang="en-US" dirty="0" smtClean="0"/>
              <a:t>(“rs1/shard1:27018")</a:t>
            </a:r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sh.addShard</a:t>
            </a:r>
            <a:r>
              <a:rPr lang="en-US" dirty="0" smtClean="0"/>
              <a:t>(“rs2/shard2:27018")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761" y="2833193"/>
            <a:ext cx="6104435" cy="395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12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12: Enable </a:t>
            </a:r>
            <a:r>
              <a:rPr lang="en-US" dirty="0" err="1" smtClean="0"/>
              <a:t>Sharding</a:t>
            </a:r>
            <a:r>
              <a:rPr lang="en-US" dirty="0" smtClean="0"/>
              <a:t> for </a:t>
            </a:r>
            <a:r>
              <a:rPr lang="en-US" b="1" dirty="0" err="1" smtClean="0"/>
              <a:t>us_elections_db</a:t>
            </a:r>
            <a:r>
              <a:rPr lang="en-US" dirty="0" smtClean="0"/>
              <a:t>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sh.enableSharding</a:t>
            </a:r>
            <a:r>
              <a:rPr lang="en-US" dirty="0" smtClean="0"/>
              <a:t>("tweets")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029" y="2405566"/>
            <a:ext cx="6469941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9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0: Precondition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030455"/>
              </p:ext>
            </p:extLst>
          </p:nvPr>
        </p:nvGraphicFramePr>
        <p:xfrm>
          <a:off x="838200" y="1825625"/>
          <a:ext cx="1051560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97">
                  <a:extLst>
                    <a:ext uri="{9D8B030D-6E8A-4147-A177-3AD203B41FA5}">
                      <a16:colId xmlns:a16="http://schemas.microsoft.com/office/drawing/2014/main" val="963159090"/>
                    </a:ext>
                  </a:extLst>
                </a:gridCol>
                <a:gridCol w="1715589">
                  <a:extLst>
                    <a:ext uri="{9D8B030D-6E8A-4147-A177-3AD203B41FA5}">
                      <a16:colId xmlns:a16="http://schemas.microsoft.com/office/drawing/2014/main" val="3096728600"/>
                    </a:ext>
                  </a:extLst>
                </a:gridCol>
                <a:gridCol w="1506583">
                  <a:extLst>
                    <a:ext uri="{9D8B030D-6E8A-4147-A177-3AD203B41FA5}">
                      <a16:colId xmlns:a16="http://schemas.microsoft.com/office/drawing/2014/main" val="1815970153"/>
                    </a:ext>
                  </a:extLst>
                </a:gridCol>
                <a:gridCol w="2429691">
                  <a:extLst>
                    <a:ext uri="{9D8B030D-6E8A-4147-A177-3AD203B41FA5}">
                      <a16:colId xmlns:a16="http://schemas.microsoft.com/office/drawing/2014/main" val="648725801"/>
                    </a:ext>
                  </a:extLst>
                </a:gridCol>
                <a:gridCol w="2441016">
                  <a:extLst>
                    <a:ext uri="{9D8B030D-6E8A-4147-A177-3AD203B41FA5}">
                      <a16:colId xmlns:a16="http://schemas.microsoft.com/office/drawing/2014/main" val="3400039170"/>
                    </a:ext>
                  </a:extLst>
                </a:gridCol>
                <a:gridCol w="1536625">
                  <a:extLst>
                    <a:ext uri="{9D8B030D-6E8A-4147-A177-3AD203B41FA5}">
                      <a16:colId xmlns:a16="http://schemas.microsoft.com/office/drawing/2014/main" val="3200734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Replication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Server Alias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71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mongos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mongo4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192.168.56.110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545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config</a:t>
                      </a:r>
                      <a:r>
                        <a:rPr lang="en-US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rscfg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config1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192.168.56.104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27019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0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config</a:t>
                      </a:r>
                      <a:r>
                        <a:rPr lang="en-US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rscfg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config2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192.168.56.105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27019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42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config</a:t>
                      </a:r>
                      <a:r>
                        <a:rPr lang="en-US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rscfg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config3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192.168.56.106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27019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63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shard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shard1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192.168.56.107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27018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48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shard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shard2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192.168.56.108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27018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62951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505097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*Note: Each VM must be connected to a </a:t>
            </a:r>
            <a:r>
              <a:rPr lang="en-US" b="1" dirty="0" smtClean="0"/>
              <a:t>Host-Only Adapter Network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920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13: Create index for </a:t>
            </a:r>
            <a:r>
              <a:rPr lang="en-US" b="1" dirty="0" smtClean="0"/>
              <a:t>tweets</a:t>
            </a:r>
            <a:r>
              <a:rPr lang="en-US" dirty="0" smtClean="0"/>
              <a:t> collection based from </a:t>
            </a:r>
            <a:r>
              <a:rPr lang="en-US" b="1" dirty="0" err="1" smtClean="0"/>
              <a:t>rooted_for</a:t>
            </a:r>
            <a:r>
              <a:rPr lang="en-US" dirty="0" smtClean="0"/>
              <a:t> document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 use </a:t>
            </a:r>
            <a:r>
              <a:rPr lang="en-US" dirty="0" err="1" smtClean="0"/>
              <a:t>us_elections_db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db.tweets.createIndex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	{ '</a:t>
            </a:r>
            <a:r>
              <a:rPr lang="en-US" dirty="0" err="1" smtClean="0"/>
              <a:t>rooted_for</a:t>
            </a:r>
            <a:r>
              <a:rPr lang="en-US" dirty="0" smtClean="0"/>
              <a:t>': 1 },</a:t>
            </a:r>
          </a:p>
          <a:p>
            <a:pPr marL="0" indent="0">
              <a:buNone/>
            </a:pPr>
            <a:r>
              <a:rPr lang="en-US" dirty="0" smtClean="0"/>
              <a:t>	{ name: '</a:t>
            </a:r>
            <a:r>
              <a:rPr lang="en-US" dirty="0" err="1" smtClean="0"/>
              <a:t>rooted_for</a:t>
            </a:r>
            <a:r>
              <a:rPr lang="en-US" dirty="0" smtClean="0"/>
              <a:t>' }</a:t>
            </a:r>
          </a:p>
          <a:p>
            <a:pPr marL="0" indent="0">
              <a:buNone/>
            </a:pP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10" y="2368556"/>
            <a:ext cx="6454699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51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13: Shard the </a:t>
            </a:r>
            <a:r>
              <a:rPr lang="en-US" b="1" dirty="0" smtClean="0"/>
              <a:t>tweets</a:t>
            </a:r>
            <a:r>
              <a:rPr lang="en-US" dirty="0" smtClean="0"/>
              <a:t> collection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sh.shardCollection</a:t>
            </a:r>
            <a:r>
              <a:rPr lang="en-US" dirty="0" smtClean="0"/>
              <a:t>( </a:t>
            </a: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 smtClean="0"/>
              <a:t>us_elections_db.tweets</a:t>
            </a:r>
            <a:r>
              <a:rPr lang="en-US" dirty="0" smtClean="0"/>
              <a:t>", </a:t>
            </a:r>
          </a:p>
          <a:p>
            <a:pPr marL="0" indent="0">
              <a:buNone/>
            </a:pPr>
            <a:r>
              <a:rPr lang="en-US" dirty="0" smtClean="0"/>
              <a:t>	{ "</a:t>
            </a:r>
            <a:r>
              <a:rPr lang="en-US" dirty="0" err="1" smtClean="0"/>
              <a:t>rooted_for</a:t>
            </a:r>
            <a:r>
              <a:rPr lang="en-US" dirty="0" smtClean="0"/>
              <a:t>": 1 }</a:t>
            </a:r>
          </a:p>
          <a:p>
            <a:pPr marL="0" indent="0">
              <a:buNone/>
            </a:pP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79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14: Check if </a:t>
            </a:r>
            <a:r>
              <a:rPr lang="en-US" b="1" dirty="0" smtClean="0"/>
              <a:t>tweets</a:t>
            </a:r>
            <a:r>
              <a:rPr lang="en-US" dirty="0" smtClean="0"/>
              <a:t> collection is </a:t>
            </a:r>
            <a:r>
              <a:rPr lang="en-US" dirty="0" err="1" smtClean="0"/>
              <a:t>sharded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19" y="2144309"/>
            <a:ext cx="6477561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6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Set Static IP Addresses for each Server and their 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b="1" dirty="0" smtClean="0"/>
              <a:t>/</a:t>
            </a:r>
            <a:r>
              <a:rPr lang="en-US" b="1" dirty="0" err="1" smtClean="0"/>
              <a:t>etc</a:t>
            </a:r>
            <a:r>
              <a:rPr lang="en-US" b="1" dirty="0" smtClean="0"/>
              <a:t>/network/interfaces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-&gt; Please refer to Replication slides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5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Set Static IP Addresses for each Server and their 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b="1" dirty="0" smtClean="0"/>
              <a:t>/</a:t>
            </a:r>
            <a:r>
              <a:rPr lang="en-US" b="1" dirty="0" err="1" smtClean="0"/>
              <a:t>etc</a:t>
            </a:r>
            <a:r>
              <a:rPr lang="en-US" b="1" dirty="0" smtClean="0"/>
              <a:t>/hosts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-&gt; Please refer to Replication slides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8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  <a:r>
              <a:rPr lang="en-US" dirty="0" smtClean="0"/>
              <a:t>Run </a:t>
            </a:r>
            <a:r>
              <a:rPr lang="en-US" b="1" dirty="0" err="1" smtClean="0"/>
              <a:t>mongod</a:t>
            </a:r>
            <a:r>
              <a:rPr lang="en-US" dirty="0" smtClean="0"/>
              <a:t> on each </a:t>
            </a:r>
            <a:r>
              <a:rPr lang="en-US" dirty="0" err="1" smtClean="0"/>
              <a:t>Config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 </a:t>
            </a:r>
            <a:r>
              <a:rPr lang="en-US" dirty="0" err="1" smtClean="0"/>
              <a:t>mongod</a:t>
            </a:r>
            <a:r>
              <a:rPr lang="en-US" dirty="0" smtClean="0"/>
              <a:t> --</a:t>
            </a:r>
            <a:r>
              <a:rPr lang="en-US" dirty="0" err="1" smtClean="0"/>
              <a:t>configsvr</a:t>
            </a:r>
            <a:r>
              <a:rPr lang="en-US" dirty="0" smtClean="0"/>
              <a:t> --</a:t>
            </a:r>
            <a:r>
              <a:rPr lang="en-US" dirty="0" err="1" smtClean="0"/>
              <a:t>replSet</a:t>
            </a:r>
            <a:r>
              <a:rPr lang="en-US" dirty="0" smtClean="0"/>
              <a:t> “</a:t>
            </a:r>
            <a:r>
              <a:rPr lang="en-US" dirty="0" err="1" smtClean="0"/>
              <a:t>rscfg</a:t>
            </a:r>
            <a:r>
              <a:rPr lang="en-US" dirty="0" smtClean="0"/>
              <a:t>” --</a:t>
            </a:r>
            <a:r>
              <a:rPr lang="en-US" dirty="0" err="1" smtClean="0"/>
              <a:t>dbpath</a:t>
            </a:r>
            <a:r>
              <a:rPr lang="en-US" dirty="0" smtClean="0"/>
              <a:t> data/</a:t>
            </a:r>
            <a:r>
              <a:rPr lang="en-US" dirty="0" err="1" smtClean="0"/>
              <a:t>db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329" y="2351315"/>
            <a:ext cx="7058557" cy="431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53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Run </a:t>
            </a:r>
            <a:r>
              <a:rPr lang="en-US" b="1" dirty="0" err="1" smtClean="0"/>
              <a:t>mongod</a:t>
            </a:r>
            <a:r>
              <a:rPr lang="en-US" dirty="0" smtClean="0"/>
              <a:t> on each </a:t>
            </a:r>
            <a:r>
              <a:rPr lang="en-US" dirty="0" err="1" smtClean="0"/>
              <a:t>Config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Expected result: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44" y="1342620"/>
            <a:ext cx="6261781" cy="551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5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Connect to one of the </a:t>
            </a:r>
            <a:r>
              <a:rPr lang="en-US" dirty="0" err="1" smtClean="0"/>
              <a:t>Config</a:t>
            </a:r>
            <a:r>
              <a:rPr lang="en-US" dirty="0" smtClean="0"/>
              <a:t> Server using Putty and run </a:t>
            </a:r>
            <a:r>
              <a:rPr lang="en-US" b="1" dirty="0" smtClean="0"/>
              <a:t>mongo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 mongo --host config1 --port 27019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843781" y="4071205"/>
            <a:ext cx="893803" cy="679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8" y="2358810"/>
            <a:ext cx="4546942" cy="4104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265" y="2440809"/>
            <a:ext cx="6075868" cy="387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3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Initiate the Replication Set and add all included </a:t>
            </a:r>
            <a:r>
              <a:rPr lang="en-US" dirty="0" err="1" smtClean="0"/>
              <a:t>Config</a:t>
            </a:r>
            <a:r>
              <a:rPr lang="en-US" dirty="0" smtClean="0"/>
              <a:t>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PH" dirty="0" smtClean="0"/>
              <a:t>&gt;&gt;</a:t>
            </a:r>
          </a:p>
          <a:p>
            <a:pPr marL="0" indent="0">
              <a:buNone/>
            </a:pPr>
            <a:r>
              <a:rPr lang="en-PH" dirty="0" err="1" smtClean="0"/>
              <a:t>rs.initiate</a:t>
            </a:r>
            <a:r>
              <a:rPr lang="en-PH" dirty="0" smtClean="0"/>
              <a:t>(</a:t>
            </a:r>
          </a:p>
          <a:p>
            <a:pPr marL="0" indent="0">
              <a:buNone/>
            </a:pPr>
            <a:r>
              <a:rPr lang="en-PH" dirty="0" smtClean="0"/>
              <a:t>  {</a:t>
            </a:r>
          </a:p>
          <a:p>
            <a:pPr marL="0" indent="0">
              <a:buNone/>
            </a:pPr>
            <a:r>
              <a:rPr lang="en-PH" dirty="0" smtClean="0"/>
              <a:t>    _id: "</a:t>
            </a:r>
            <a:r>
              <a:rPr lang="en-PH" dirty="0" err="1" smtClean="0"/>
              <a:t>rscfg</a:t>
            </a:r>
            <a:r>
              <a:rPr lang="en-PH" dirty="0" smtClean="0"/>
              <a:t>",</a:t>
            </a:r>
          </a:p>
          <a:p>
            <a:pPr marL="0" indent="0">
              <a:buNone/>
            </a:pPr>
            <a:r>
              <a:rPr lang="en-PH" dirty="0" smtClean="0"/>
              <a:t>    </a:t>
            </a:r>
            <a:r>
              <a:rPr lang="en-PH" dirty="0" err="1" smtClean="0"/>
              <a:t>configsvr</a:t>
            </a:r>
            <a:r>
              <a:rPr lang="en-PH" dirty="0" smtClean="0"/>
              <a:t>: true,</a:t>
            </a:r>
          </a:p>
          <a:p>
            <a:pPr marL="0" indent="0">
              <a:buNone/>
            </a:pPr>
            <a:r>
              <a:rPr lang="en-PH" dirty="0" smtClean="0"/>
              <a:t>    members: [</a:t>
            </a:r>
          </a:p>
          <a:p>
            <a:pPr marL="0" indent="0">
              <a:buNone/>
            </a:pPr>
            <a:r>
              <a:rPr lang="en-PH" dirty="0" smtClean="0"/>
              <a:t>      { _id : 0, host : "config1:27019" },</a:t>
            </a:r>
          </a:p>
          <a:p>
            <a:pPr marL="0" indent="0">
              <a:buNone/>
            </a:pPr>
            <a:r>
              <a:rPr lang="en-PH" dirty="0" smtClean="0"/>
              <a:t>      { _id : 1, host : "config2:27019" },</a:t>
            </a:r>
          </a:p>
          <a:p>
            <a:pPr marL="0" indent="0">
              <a:buNone/>
            </a:pPr>
            <a:r>
              <a:rPr lang="en-PH" dirty="0" smtClean="0"/>
              <a:t>      { _id : 2, host : "config3:27019" }</a:t>
            </a:r>
          </a:p>
          <a:p>
            <a:pPr marL="0" indent="0">
              <a:buNone/>
            </a:pPr>
            <a:r>
              <a:rPr lang="en-PH" dirty="0" smtClean="0"/>
              <a:t>    ]</a:t>
            </a:r>
          </a:p>
          <a:p>
            <a:pPr marL="0" indent="0">
              <a:buNone/>
            </a:pPr>
            <a:r>
              <a:rPr lang="en-PH" dirty="0" smtClean="0"/>
              <a:t>  }</a:t>
            </a:r>
          </a:p>
          <a:p>
            <a:pPr marL="0" indent="0">
              <a:buNone/>
            </a:pPr>
            <a:r>
              <a:rPr lang="en-PH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3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Initiate the Replication Set and add all included </a:t>
            </a:r>
            <a:r>
              <a:rPr lang="en-US" dirty="0" err="1" smtClean="0"/>
              <a:t>Config</a:t>
            </a:r>
            <a:r>
              <a:rPr lang="en-US" dirty="0" smtClean="0"/>
              <a:t>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Expected result: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322" y="2385426"/>
            <a:ext cx="5959356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6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560</Words>
  <Application>Microsoft Office PowerPoint</Application>
  <PresentationFormat>Widescreen</PresentationFormat>
  <Paragraphs>122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Deploying MongoDB Sharding Clusters in Virtual Box</vt:lpstr>
      <vt:lpstr>Step 0: Precondition</vt:lpstr>
      <vt:lpstr>Step 1: Set Static IP Addresses for each Server and their Aliases</vt:lpstr>
      <vt:lpstr>Step 1: Set Static IP Addresses for each Server and their Aliases</vt:lpstr>
      <vt:lpstr>Step 2: Run mongod on each Config Server</vt:lpstr>
      <vt:lpstr>Step 2: Run mongod on each Config Server</vt:lpstr>
      <vt:lpstr>Step 3: Connect to one of the Config Server using Putty and run mongo</vt:lpstr>
      <vt:lpstr>Step 4: Initiate the Replication Set and add all included Config Servers</vt:lpstr>
      <vt:lpstr>Step 4: Initiate the Replication Set and add all included Config Servers</vt:lpstr>
      <vt:lpstr>Step 5: Run mongod on each Shard Server</vt:lpstr>
      <vt:lpstr>Step 5: Run mongod on each Shard Server</vt:lpstr>
      <vt:lpstr>Step 6: Connect to the 2 Shard Servers using Putty and run mongo</vt:lpstr>
      <vt:lpstr>Step 7: Initiate each Replication Set and add all included Shard Servers</vt:lpstr>
      <vt:lpstr>Step 7: Initiate each Replication Set and add all included Shard Servers</vt:lpstr>
      <vt:lpstr>Step 8: Run mongos on App Server</vt:lpstr>
      <vt:lpstr>Step 9: Connect to the App Server using Putty and run mongo</vt:lpstr>
      <vt:lpstr>Step 10: Try to add very big data (&gt;64MB)</vt:lpstr>
      <vt:lpstr>Step 11: Add the Shard Servers</vt:lpstr>
      <vt:lpstr>Step 12: Enable Sharding for us_elections_db database</vt:lpstr>
      <vt:lpstr>Step 13: Create index for tweets collection based from rooted_for document</vt:lpstr>
      <vt:lpstr>Step 13: Shard the tweets collection</vt:lpstr>
      <vt:lpstr>Step 14: Check if tweets collection is sharded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MongoDB Sharding Clusters in Virtual Box</dc:title>
  <dc:creator>Atienza</dc:creator>
  <cp:lastModifiedBy>Atienza</cp:lastModifiedBy>
  <cp:revision>9</cp:revision>
  <dcterms:created xsi:type="dcterms:W3CDTF">2017-12-06T07:40:17Z</dcterms:created>
  <dcterms:modified xsi:type="dcterms:W3CDTF">2017-12-06T09:12:20Z</dcterms:modified>
</cp:coreProperties>
</file>