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1.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2.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 id="2147483709" r:id="rId5"/>
  </p:sldMasterIdLst>
  <p:notesMasterIdLst>
    <p:notesMasterId r:id="rId51"/>
  </p:notesMasterIdLst>
  <p:sldIdLst>
    <p:sldId id="314" r:id="rId6"/>
    <p:sldId id="315" r:id="rId7"/>
    <p:sldId id="316" r:id="rId8"/>
    <p:sldId id="310" r:id="rId9"/>
    <p:sldId id="317" r:id="rId10"/>
    <p:sldId id="318" r:id="rId11"/>
    <p:sldId id="283" r:id="rId12"/>
    <p:sldId id="319" r:id="rId13"/>
    <p:sldId id="321" r:id="rId14"/>
    <p:sldId id="322" r:id="rId15"/>
    <p:sldId id="328" r:id="rId16"/>
    <p:sldId id="285" r:id="rId17"/>
    <p:sldId id="330" r:id="rId18"/>
    <p:sldId id="331" r:id="rId19"/>
    <p:sldId id="332" r:id="rId20"/>
    <p:sldId id="333" r:id="rId21"/>
    <p:sldId id="334" r:id="rId22"/>
    <p:sldId id="324" r:id="rId23"/>
    <p:sldId id="325" r:id="rId24"/>
    <p:sldId id="323" r:id="rId25"/>
    <p:sldId id="326" r:id="rId26"/>
    <p:sldId id="327" r:id="rId27"/>
    <p:sldId id="329" r:id="rId28"/>
    <p:sldId id="286" r:id="rId29"/>
    <p:sldId id="282" r:id="rId30"/>
    <p:sldId id="288" r:id="rId31"/>
    <p:sldId id="301" r:id="rId32"/>
    <p:sldId id="302" r:id="rId33"/>
    <p:sldId id="304" r:id="rId34"/>
    <p:sldId id="300" r:id="rId35"/>
    <p:sldId id="297" r:id="rId36"/>
    <p:sldId id="281" r:id="rId37"/>
    <p:sldId id="277" r:id="rId38"/>
    <p:sldId id="280" r:id="rId39"/>
    <p:sldId id="291" r:id="rId40"/>
    <p:sldId id="292" r:id="rId41"/>
    <p:sldId id="309" r:id="rId42"/>
    <p:sldId id="293" r:id="rId43"/>
    <p:sldId id="294" r:id="rId44"/>
    <p:sldId id="274" r:id="rId45"/>
    <p:sldId id="305" r:id="rId46"/>
    <p:sldId id="306" r:id="rId47"/>
    <p:sldId id="307" r:id="rId48"/>
    <p:sldId id="303" r:id="rId49"/>
    <p:sldId id="29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940"/>
    <a:srgbClr val="0078D7"/>
    <a:srgbClr val="A6A6A6"/>
    <a:srgbClr val="F2F2F2"/>
    <a:srgbClr val="BFBFBF"/>
    <a:srgbClr val="00579E"/>
    <a:srgbClr val="D5D5D5"/>
    <a:srgbClr val="B4B4B4"/>
    <a:srgbClr val="999999"/>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napToGrid="0">
      <p:cViewPr varScale="1">
        <p:scale>
          <a:sx n="61" d="100"/>
          <a:sy n="61" d="100"/>
        </p:scale>
        <p:origin x="837" y="21"/>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mepelley\Documents\FY15\Segmentation\X-CMR%20Deck\CARE%20scenarios\CARE%20Segmentation%20Scenarios.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percentStacked"/>
        <c:varyColors val="0"/>
        <c:ser>
          <c:idx val="0"/>
          <c:order val="0"/>
          <c:tx>
            <c:strRef>
              <c:f>Sheet1!$B$1</c:f>
              <c:strCache>
                <c:ptCount val="1"/>
                <c:pt idx="0">
                  <c:v>Segment 7</c:v>
                </c:pt>
              </c:strCache>
            </c:strRef>
          </c:tx>
          <c:spPr>
            <a:solidFill>
              <a:schemeClr val="bg1">
                <a:lumMod val="50000"/>
                <a:alpha val="70000"/>
              </a:schemeClr>
            </a:solidFill>
          </c:spPr>
          <c:invertIfNegative val="0"/>
          <c:dLbls>
            <c:spPr>
              <a:noFill/>
              <a:ln>
                <a:noFill/>
              </a:ln>
              <a:effectLst/>
            </c:spPr>
            <c:txPr>
              <a:bodyPr anchorCtr="0"/>
              <a:lstStyle/>
              <a:p>
                <a:pPr algn="ctr">
                  <a:defRPr lang="en-US" sz="6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Sheet1!$A$2:$A$15</c:f>
              <c:strCache>
                <c:ptCount val="14"/>
                <c:pt idx="0">
                  <c:v>Global</c:v>
                </c:pt>
                <c:pt idx="1">
                  <c:v>Country 1</c:v>
                </c:pt>
                <c:pt idx="2">
                  <c:v>Country 2</c:v>
                </c:pt>
                <c:pt idx="3">
                  <c:v>Country 3</c:v>
                </c:pt>
                <c:pt idx="4">
                  <c:v>Country 4</c:v>
                </c:pt>
                <c:pt idx="5">
                  <c:v>Country 5</c:v>
                </c:pt>
                <c:pt idx="6">
                  <c:v>Country 6</c:v>
                </c:pt>
                <c:pt idx="7">
                  <c:v>Country 7</c:v>
                </c:pt>
                <c:pt idx="8">
                  <c:v>Country 8</c:v>
                </c:pt>
                <c:pt idx="9">
                  <c:v>Country 9</c:v>
                </c:pt>
                <c:pt idx="10">
                  <c:v>Country 10</c:v>
                </c:pt>
                <c:pt idx="11">
                  <c:v>Country 11</c:v>
                </c:pt>
                <c:pt idx="12">
                  <c:v>Country 12</c:v>
                </c:pt>
                <c:pt idx="13">
                  <c:v>Country 13</c:v>
                </c:pt>
              </c:strCache>
            </c:strRef>
          </c:cat>
          <c:val>
            <c:numRef>
              <c:f>Sheet1!$B$2:$B$15</c:f>
              <c:numCache>
                <c:formatCode>0%</c:formatCode>
                <c:ptCount val="14"/>
                <c:pt idx="0">
                  <c:v>0.15425511031243122</c:v>
                </c:pt>
                <c:pt idx="1">
                  <c:v>0.20384690876346342</c:v>
                </c:pt>
                <c:pt idx="2">
                  <c:v>0.2485092989436995</c:v>
                </c:pt>
                <c:pt idx="3">
                  <c:v>0.22288282549932989</c:v>
                </c:pt>
                <c:pt idx="4">
                  <c:v>0.1257667471255437</c:v>
                </c:pt>
                <c:pt idx="5">
                  <c:v>0.14969366432636971</c:v>
                </c:pt>
                <c:pt idx="6">
                  <c:v>9.1477074809862655E-2</c:v>
                </c:pt>
                <c:pt idx="7">
                  <c:v>0.10432097717974509</c:v>
                </c:pt>
                <c:pt idx="8">
                  <c:v>0.22705389192466818</c:v>
                </c:pt>
                <c:pt idx="9">
                  <c:v>0.14655757280171083</c:v>
                </c:pt>
                <c:pt idx="10">
                  <c:v>0.10005844499517455</c:v>
                </c:pt>
                <c:pt idx="11">
                  <c:v>0.10513328872101926</c:v>
                </c:pt>
                <c:pt idx="12">
                  <c:v>0.1417573295010526</c:v>
                </c:pt>
                <c:pt idx="13">
                  <c:v>8.0992748115643595E-2</c:v>
                </c:pt>
              </c:numCache>
            </c:numRef>
          </c:val>
          <c:extLst>
            <c:ext xmlns:c16="http://schemas.microsoft.com/office/drawing/2014/chart" uri="{C3380CC4-5D6E-409C-BE32-E72D297353CC}">
              <c16:uniqueId val="{00000000-E147-4B4C-B370-E93F1E537CC8}"/>
            </c:ext>
          </c:extLst>
        </c:ser>
        <c:ser>
          <c:idx val="1"/>
          <c:order val="1"/>
          <c:tx>
            <c:strRef>
              <c:f>Sheet1!$C$1</c:f>
              <c:strCache>
                <c:ptCount val="1"/>
                <c:pt idx="0">
                  <c:v>Segment 6</c:v>
                </c:pt>
              </c:strCache>
            </c:strRef>
          </c:tx>
          <c:spPr>
            <a:solidFill>
              <a:schemeClr val="bg1">
                <a:lumMod val="50000"/>
                <a:alpha val="85000"/>
              </a:schemeClr>
            </a:solidFill>
          </c:spPr>
          <c:invertIfNegative val="0"/>
          <c:dLbls>
            <c:spPr>
              <a:noFill/>
              <a:ln>
                <a:noFill/>
              </a:ln>
              <a:effectLst/>
            </c:spPr>
            <c:txPr>
              <a:bodyPr anchorCtr="0"/>
              <a:lstStyle/>
              <a:p>
                <a:pPr algn="ctr">
                  <a:defRPr lang="en-US" sz="6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Sheet1!$A$2:$A$15</c:f>
              <c:strCache>
                <c:ptCount val="14"/>
                <c:pt idx="0">
                  <c:v>Global</c:v>
                </c:pt>
                <c:pt idx="1">
                  <c:v>Country 1</c:v>
                </c:pt>
                <c:pt idx="2">
                  <c:v>Country 2</c:v>
                </c:pt>
                <c:pt idx="3">
                  <c:v>Country 3</c:v>
                </c:pt>
                <c:pt idx="4">
                  <c:v>Country 4</c:v>
                </c:pt>
                <c:pt idx="5">
                  <c:v>Country 5</c:v>
                </c:pt>
                <c:pt idx="6">
                  <c:v>Country 6</c:v>
                </c:pt>
                <c:pt idx="7">
                  <c:v>Country 7</c:v>
                </c:pt>
                <c:pt idx="8">
                  <c:v>Country 8</c:v>
                </c:pt>
                <c:pt idx="9">
                  <c:v>Country 9</c:v>
                </c:pt>
                <c:pt idx="10">
                  <c:v>Country 10</c:v>
                </c:pt>
                <c:pt idx="11">
                  <c:v>Country 11</c:v>
                </c:pt>
                <c:pt idx="12">
                  <c:v>Country 12</c:v>
                </c:pt>
                <c:pt idx="13">
                  <c:v>Country 13</c:v>
                </c:pt>
              </c:strCache>
            </c:strRef>
          </c:cat>
          <c:val>
            <c:numRef>
              <c:f>Sheet1!$C$2:$C$15</c:f>
              <c:numCache>
                <c:formatCode>0%</c:formatCode>
                <c:ptCount val="14"/>
                <c:pt idx="0">
                  <c:v>0.14255684878040439</c:v>
                </c:pt>
                <c:pt idx="1">
                  <c:v>0.16730672116046719</c:v>
                </c:pt>
                <c:pt idx="2">
                  <c:v>0.17255768140929326</c:v>
                </c:pt>
                <c:pt idx="3">
                  <c:v>0.16793552800397527</c:v>
                </c:pt>
                <c:pt idx="4">
                  <c:v>0.1404379201510936</c:v>
                </c:pt>
                <c:pt idx="5">
                  <c:v>0.15710433867911644</c:v>
                </c:pt>
                <c:pt idx="6">
                  <c:v>9.845343267531359E-2</c:v>
                </c:pt>
                <c:pt idx="7">
                  <c:v>0.12257554973304595</c:v>
                </c:pt>
                <c:pt idx="8">
                  <c:v>0.18364505783383528</c:v>
                </c:pt>
                <c:pt idx="9">
                  <c:v>0.1358130250350546</c:v>
                </c:pt>
                <c:pt idx="10">
                  <c:v>6.794908004502441E-2</c:v>
                </c:pt>
                <c:pt idx="11">
                  <c:v>6.9595157012624517E-2</c:v>
                </c:pt>
                <c:pt idx="12">
                  <c:v>0.14541104082152845</c:v>
                </c:pt>
                <c:pt idx="13">
                  <c:v>9.8017825525332475E-2</c:v>
                </c:pt>
              </c:numCache>
            </c:numRef>
          </c:val>
          <c:extLst>
            <c:ext xmlns:c16="http://schemas.microsoft.com/office/drawing/2014/chart" uri="{C3380CC4-5D6E-409C-BE32-E72D297353CC}">
              <c16:uniqueId val="{00000001-E147-4B4C-B370-E93F1E537CC8}"/>
            </c:ext>
          </c:extLst>
        </c:ser>
        <c:ser>
          <c:idx val="2"/>
          <c:order val="2"/>
          <c:tx>
            <c:strRef>
              <c:f>Sheet1!$D$1</c:f>
              <c:strCache>
                <c:ptCount val="1"/>
                <c:pt idx="0">
                  <c:v>Segment 5</c:v>
                </c:pt>
              </c:strCache>
            </c:strRef>
          </c:tx>
          <c:spPr>
            <a:solidFill>
              <a:schemeClr val="bg1">
                <a:lumMod val="50000"/>
              </a:schemeClr>
            </a:solidFill>
          </c:spPr>
          <c:invertIfNegative val="0"/>
          <c:dLbls>
            <c:spPr>
              <a:noFill/>
              <a:ln>
                <a:noFill/>
              </a:ln>
              <a:effectLst/>
            </c:spPr>
            <c:txPr>
              <a:bodyPr anchorCtr="0"/>
              <a:lstStyle/>
              <a:p>
                <a:pPr algn="ctr">
                  <a:defRPr lang="en-US" sz="6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Sheet1!$A$2:$A$15</c:f>
              <c:strCache>
                <c:ptCount val="14"/>
                <c:pt idx="0">
                  <c:v>Global</c:v>
                </c:pt>
                <c:pt idx="1">
                  <c:v>Country 1</c:v>
                </c:pt>
                <c:pt idx="2">
                  <c:v>Country 2</c:v>
                </c:pt>
                <c:pt idx="3">
                  <c:v>Country 3</c:v>
                </c:pt>
                <c:pt idx="4">
                  <c:v>Country 4</c:v>
                </c:pt>
                <c:pt idx="5">
                  <c:v>Country 5</c:v>
                </c:pt>
                <c:pt idx="6">
                  <c:v>Country 6</c:v>
                </c:pt>
                <c:pt idx="7">
                  <c:v>Country 7</c:v>
                </c:pt>
                <c:pt idx="8">
                  <c:v>Country 8</c:v>
                </c:pt>
                <c:pt idx="9">
                  <c:v>Country 9</c:v>
                </c:pt>
                <c:pt idx="10">
                  <c:v>Country 10</c:v>
                </c:pt>
                <c:pt idx="11">
                  <c:v>Country 11</c:v>
                </c:pt>
                <c:pt idx="12">
                  <c:v>Country 12</c:v>
                </c:pt>
                <c:pt idx="13">
                  <c:v>Country 13</c:v>
                </c:pt>
              </c:strCache>
            </c:strRef>
          </c:cat>
          <c:val>
            <c:numRef>
              <c:f>Sheet1!$D$2:$D$15</c:f>
              <c:numCache>
                <c:formatCode>0%</c:formatCode>
                <c:ptCount val="14"/>
                <c:pt idx="0">
                  <c:v>0.11237616472752428</c:v>
                </c:pt>
                <c:pt idx="1">
                  <c:v>0.12867693408594291</c:v>
                </c:pt>
                <c:pt idx="2">
                  <c:v>9.9866191298026888E-2</c:v>
                </c:pt>
                <c:pt idx="3">
                  <c:v>0.12131578938580104</c:v>
                </c:pt>
                <c:pt idx="4">
                  <c:v>0.13997848613005318</c:v>
                </c:pt>
                <c:pt idx="5">
                  <c:v>0.16002869047695031</c:v>
                </c:pt>
                <c:pt idx="6">
                  <c:v>0.15319948655181356</c:v>
                </c:pt>
                <c:pt idx="7">
                  <c:v>0.15761765738665173</c:v>
                </c:pt>
                <c:pt idx="8">
                  <c:v>0.15823795205896221</c:v>
                </c:pt>
                <c:pt idx="9">
                  <c:v>0.11680990526170777</c:v>
                </c:pt>
                <c:pt idx="10">
                  <c:v>9.8508778893603016E-2</c:v>
                </c:pt>
                <c:pt idx="11">
                  <c:v>0.11855341040483132</c:v>
                </c:pt>
                <c:pt idx="12">
                  <c:v>8.3132333432113931E-2</c:v>
                </c:pt>
                <c:pt idx="13">
                  <c:v>0.12456936985186565</c:v>
                </c:pt>
              </c:numCache>
            </c:numRef>
          </c:val>
          <c:extLst>
            <c:ext xmlns:c16="http://schemas.microsoft.com/office/drawing/2014/chart" uri="{C3380CC4-5D6E-409C-BE32-E72D297353CC}">
              <c16:uniqueId val="{00000002-E147-4B4C-B370-E93F1E537CC8}"/>
            </c:ext>
          </c:extLst>
        </c:ser>
        <c:ser>
          <c:idx val="3"/>
          <c:order val="3"/>
          <c:tx>
            <c:strRef>
              <c:f>Sheet1!$E$1</c:f>
              <c:strCache>
                <c:ptCount val="1"/>
                <c:pt idx="0">
                  <c:v>Segment 4</c:v>
                </c:pt>
              </c:strCache>
            </c:strRef>
          </c:tx>
          <c:spPr>
            <a:solidFill>
              <a:srgbClr val="0078D7">
                <a:alpha val="55000"/>
              </a:srgbClr>
            </a:solidFill>
          </c:spPr>
          <c:invertIfNegative val="0"/>
          <c:dLbls>
            <c:spPr>
              <a:noFill/>
              <a:ln>
                <a:noFill/>
              </a:ln>
              <a:effectLst/>
            </c:spPr>
            <c:txPr>
              <a:bodyPr anchorCtr="0"/>
              <a:lstStyle/>
              <a:p>
                <a:pPr algn="ctr">
                  <a:defRPr lang="en-US" sz="6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Sheet1!$A$2:$A$15</c:f>
              <c:strCache>
                <c:ptCount val="14"/>
                <c:pt idx="0">
                  <c:v>Global</c:v>
                </c:pt>
                <c:pt idx="1">
                  <c:v>Country 1</c:v>
                </c:pt>
                <c:pt idx="2">
                  <c:v>Country 2</c:v>
                </c:pt>
                <c:pt idx="3">
                  <c:v>Country 3</c:v>
                </c:pt>
                <c:pt idx="4">
                  <c:v>Country 4</c:v>
                </c:pt>
                <c:pt idx="5">
                  <c:v>Country 5</c:v>
                </c:pt>
                <c:pt idx="6">
                  <c:v>Country 6</c:v>
                </c:pt>
                <c:pt idx="7">
                  <c:v>Country 7</c:v>
                </c:pt>
                <c:pt idx="8">
                  <c:v>Country 8</c:v>
                </c:pt>
                <c:pt idx="9">
                  <c:v>Country 9</c:v>
                </c:pt>
                <c:pt idx="10">
                  <c:v>Country 10</c:v>
                </c:pt>
                <c:pt idx="11">
                  <c:v>Country 11</c:v>
                </c:pt>
                <c:pt idx="12">
                  <c:v>Country 12</c:v>
                </c:pt>
                <c:pt idx="13">
                  <c:v>Country 13</c:v>
                </c:pt>
              </c:strCache>
            </c:strRef>
          </c:cat>
          <c:val>
            <c:numRef>
              <c:f>Sheet1!$E$2:$E$15</c:f>
              <c:numCache>
                <c:formatCode>0%</c:formatCode>
                <c:ptCount val="14"/>
                <c:pt idx="0">
                  <c:v>0.186206070994927</c:v>
                </c:pt>
                <c:pt idx="1">
                  <c:v>0.12207921961125986</c:v>
                </c:pt>
                <c:pt idx="2">
                  <c:v>0.13045942326804494</c:v>
                </c:pt>
                <c:pt idx="3">
                  <c:v>0.12809767544518547</c:v>
                </c:pt>
                <c:pt idx="4">
                  <c:v>0.15442733674952935</c:v>
                </c:pt>
                <c:pt idx="5">
                  <c:v>0.13402361837534266</c:v>
                </c:pt>
                <c:pt idx="6">
                  <c:v>0.17236597600464887</c:v>
                </c:pt>
                <c:pt idx="7">
                  <c:v>0.21735686157841216</c:v>
                </c:pt>
                <c:pt idx="8">
                  <c:v>0.15357651729368188</c:v>
                </c:pt>
                <c:pt idx="9">
                  <c:v>0.15924030535339148</c:v>
                </c:pt>
                <c:pt idx="10">
                  <c:v>0.1805192614191197</c:v>
                </c:pt>
                <c:pt idx="11">
                  <c:v>0.1123048625974758</c:v>
                </c:pt>
                <c:pt idx="12">
                  <c:v>0.24255234398520076</c:v>
                </c:pt>
                <c:pt idx="13">
                  <c:v>0.18199047167899321</c:v>
                </c:pt>
              </c:numCache>
            </c:numRef>
          </c:val>
          <c:extLst>
            <c:ext xmlns:c16="http://schemas.microsoft.com/office/drawing/2014/chart" uri="{C3380CC4-5D6E-409C-BE32-E72D297353CC}">
              <c16:uniqueId val="{00000003-E147-4B4C-B370-E93F1E537CC8}"/>
            </c:ext>
          </c:extLst>
        </c:ser>
        <c:ser>
          <c:idx val="4"/>
          <c:order val="4"/>
          <c:tx>
            <c:strRef>
              <c:f>Sheet1!$F$1</c:f>
              <c:strCache>
                <c:ptCount val="1"/>
                <c:pt idx="0">
                  <c:v>Segment 3</c:v>
                </c:pt>
              </c:strCache>
            </c:strRef>
          </c:tx>
          <c:spPr>
            <a:solidFill>
              <a:srgbClr val="0078D7">
                <a:alpha val="70000"/>
              </a:srgbClr>
            </a:solidFill>
          </c:spPr>
          <c:invertIfNegative val="0"/>
          <c:dLbls>
            <c:spPr>
              <a:noFill/>
              <a:ln>
                <a:noFill/>
              </a:ln>
              <a:effectLst/>
            </c:spPr>
            <c:txPr>
              <a:bodyPr/>
              <a:lstStyle/>
              <a:p>
                <a:pPr>
                  <a:defRPr sz="600">
                    <a:solidFill>
                      <a:schemeClr val="bg1"/>
                    </a:solidFill>
                    <a:latin typeface="Segoe UI" panose="020B0502040204020203" pitchFamily="34" charset="0"/>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Sheet1!$A$2:$A$15</c:f>
              <c:strCache>
                <c:ptCount val="14"/>
                <c:pt idx="0">
                  <c:v>Global</c:v>
                </c:pt>
                <c:pt idx="1">
                  <c:v>Country 1</c:v>
                </c:pt>
                <c:pt idx="2">
                  <c:v>Country 2</c:v>
                </c:pt>
                <c:pt idx="3">
                  <c:v>Country 3</c:v>
                </c:pt>
                <c:pt idx="4">
                  <c:v>Country 4</c:v>
                </c:pt>
                <c:pt idx="5">
                  <c:v>Country 5</c:v>
                </c:pt>
                <c:pt idx="6">
                  <c:v>Country 6</c:v>
                </c:pt>
                <c:pt idx="7">
                  <c:v>Country 7</c:v>
                </c:pt>
                <c:pt idx="8">
                  <c:v>Country 8</c:v>
                </c:pt>
                <c:pt idx="9">
                  <c:v>Country 9</c:v>
                </c:pt>
                <c:pt idx="10">
                  <c:v>Country 10</c:v>
                </c:pt>
                <c:pt idx="11">
                  <c:v>Country 11</c:v>
                </c:pt>
                <c:pt idx="12">
                  <c:v>Country 12</c:v>
                </c:pt>
                <c:pt idx="13">
                  <c:v>Country 13</c:v>
                </c:pt>
              </c:strCache>
            </c:strRef>
          </c:cat>
          <c:val>
            <c:numRef>
              <c:f>Sheet1!$F$2:$F$15</c:f>
              <c:numCache>
                <c:formatCode>0%</c:formatCode>
                <c:ptCount val="14"/>
                <c:pt idx="0">
                  <c:v>0.11344431620244548</c:v>
                </c:pt>
                <c:pt idx="1">
                  <c:v>0.14618460409307713</c:v>
                </c:pt>
                <c:pt idx="2">
                  <c:v>7.5663746144287294E-2</c:v>
                </c:pt>
                <c:pt idx="3">
                  <c:v>0.15208925343574464</c:v>
                </c:pt>
                <c:pt idx="4">
                  <c:v>0.18378282564615264</c:v>
                </c:pt>
                <c:pt idx="5">
                  <c:v>0.17582597715423876</c:v>
                </c:pt>
                <c:pt idx="6">
                  <c:v>0.12399895192724168</c:v>
                </c:pt>
                <c:pt idx="7">
                  <c:v>0.10682458012422316</c:v>
                </c:pt>
                <c:pt idx="8">
                  <c:v>9.2116109941499796E-2</c:v>
                </c:pt>
                <c:pt idx="9">
                  <c:v>9.3007287261642466E-2</c:v>
                </c:pt>
                <c:pt idx="10">
                  <c:v>0.14668052379343138</c:v>
                </c:pt>
                <c:pt idx="11">
                  <c:v>8.5618124576149257E-2</c:v>
                </c:pt>
                <c:pt idx="12">
                  <c:v>9.3946960924587625E-2</c:v>
                </c:pt>
                <c:pt idx="13">
                  <c:v>0.12558750119285489</c:v>
                </c:pt>
              </c:numCache>
            </c:numRef>
          </c:val>
          <c:extLst>
            <c:ext xmlns:c16="http://schemas.microsoft.com/office/drawing/2014/chart" uri="{C3380CC4-5D6E-409C-BE32-E72D297353CC}">
              <c16:uniqueId val="{00000004-E147-4B4C-B370-E93F1E537CC8}"/>
            </c:ext>
          </c:extLst>
        </c:ser>
        <c:ser>
          <c:idx val="5"/>
          <c:order val="5"/>
          <c:tx>
            <c:strRef>
              <c:f>Sheet1!$G$1</c:f>
              <c:strCache>
                <c:ptCount val="1"/>
                <c:pt idx="0">
                  <c:v>Segment 2</c:v>
                </c:pt>
              </c:strCache>
            </c:strRef>
          </c:tx>
          <c:spPr>
            <a:solidFill>
              <a:srgbClr val="0078D7">
                <a:alpha val="85000"/>
              </a:srgbClr>
            </a:solidFill>
          </c:spPr>
          <c:invertIfNegative val="0"/>
          <c:dLbls>
            <c:spPr>
              <a:noFill/>
              <a:ln>
                <a:noFill/>
              </a:ln>
              <a:effectLst/>
            </c:spPr>
            <c:txPr>
              <a:bodyPr wrap="square" lIns="38100" tIns="19050" rIns="38100" bIns="19050" anchor="ctr" anchorCtr="0">
                <a:spAutoFit/>
              </a:bodyPr>
              <a:lstStyle/>
              <a:p>
                <a:pPr algn="ctr">
                  <a:defRPr lang="en-US" sz="6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Sheet1!$A$2:$A$15</c:f>
              <c:strCache>
                <c:ptCount val="14"/>
                <c:pt idx="0">
                  <c:v>Global</c:v>
                </c:pt>
                <c:pt idx="1">
                  <c:v>Country 1</c:v>
                </c:pt>
                <c:pt idx="2">
                  <c:v>Country 2</c:v>
                </c:pt>
                <c:pt idx="3">
                  <c:v>Country 3</c:v>
                </c:pt>
                <c:pt idx="4">
                  <c:v>Country 4</c:v>
                </c:pt>
                <c:pt idx="5">
                  <c:v>Country 5</c:v>
                </c:pt>
                <c:pt idx="6">
                  <c:v>Country 6</c:v>
                </c:pt>
                <c:pt idx="7">
                  <c:v>Country 7</c:v>
                </c:pt>
                <c:pt idx="8">
                  <c:v>Country 8</c:v>
                </c:pt>
                <c:pt idx="9">
                  <c:v>Country 9</c:v>
                </c:pt>
                <c:pt idx="10">
                  <c:v>Country 10</c:v>
                </c:pt>
                <c:pt idx="11">
                  <c:v>Country 11</c:v>
                </c:pt>
                <c:pt idx="12">
                  <c:v>Country 12</c:v>
                </c:pt>
                <c:pt idx="13">
                  <c:v>Country 13</c:v>
                </c:pt>
              </c:strCache>
            </c:strRef>
          </c:cat>
          <c:val>
            <c:numRef>
              <c:f>Sheet1!$G$2:$G$15</c:f>
              <c:numCache>
                <c:formatCode>0%</c:formatCode>
                <c:ptCount val="14"/>
                <c:pt idx="0">
                  <c:v>0.11689473440925881</c:v>
                </c:pt>
                <c:pt idx="1">
                  <c:v>0.1123628961091178</c:v>
                </c:pt>
                <c:pt idx="2">
                  <c:v>0.13370260605292258</c:v>
                </c:pt>
                <c:pt idx="3">
                  <c:v>0.10376817369051834</c:v>
                </c:pt>
                <c:pt idx="4">
                  <c:v>0.1263019969330049</c:v>
                </c:pt>
                <c:pt idx="5">
                  <c:v>0.11727696889623637</c:v>
                </c:pt>
                <c:pt idx="6">
                  <c:v>0.14283789195715707</c:v>
                </c:pt>
                <c:pt idx="7">
                  <c:v>0.12289846651916593</c:v>
                </c:pt>
                <c:pt idx="8">
                  <c:v>9.3796811136321212E-2</c:v>
                </c:pt>
                <c:pt idx="9">
                  <c:v>0.15557807663809317</c:v>
                </c:pt>
                <c:pt idx="10">
                  <c:v>0.14613033659216712</c:v>
                </c:pt>
                <c:pt idx="11">
                  <c:v>0.21838571455904332</c:v>
                </c:pt>
                <c:pt idx="12">
                  <c:v>9.2898638107047099E-2</c:v>
                </c:pt>
                <c:pt idx="13">
                  <c:v>0.17915202663643054</c:v>
                </c:pt>
              </c:numCache>
            </c:numRef>
          </c:val>
          <c:extLst>
            <c:ext xmlns:c16="http://schemas.microsoft.com/office/drawing/2014/chart" uri="{C3380CC4-5D6E-409C-BE32-E72D297353CC}">
              <c16:uniqueId val="{00000005-E147-4B4C-B370-E93F1E537CC8}"/>
            </c:ext>
          </c:extLst>
        </c:ser>
        <c:ser>
          <c:idx val="6"/>
          <c:order val="6"/>
          <c:tx>
            <c:strRef>
              <c:f>Sheet1!$H$1</c:f>
              <c:strCache>
                <c:ptCount val="1"/>
                <c:pt idx="0">
                  <c:v>Segment 1</c:v>
                </c:pt>
              </c:strCache>
            </c:strRef>
          </c:tx>
          <c:spPr>
            <a:solidFill>
              <a:srgbClr val="0078D7"/>
            </a:solidFill>
          </c:spPr>
          <c:invertIfNegative val="0"/>
          <c:dLbls>
            <c:spPr>
              <a:noFill/>
              <a:ln>
                <a:noFill/>
              </a:ln>
              <a:effectLst/>
            </c:spPr>
            <c:txPr>
              <a:bodyPr wrap="square" lIns="38100" tIns="19050" rIns="38100" bIns="19050" anchor="ctr" anchorCtr="0">
                <a:spAutoFit/>
              </a:bodyPr>
              <a:lstStyle/>
              <a:p>
                <a:pPr algn="ctr">
                  <a:defRPr lang="en-US" sz="6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Sheet1!$A$2:$A$15</c:f>
              <c:strCache>
                <c:ptCount val="14"/>
                <c:pt idx="0">
                  <c:v>Global</c:v>
                </c:pt>
                <c:pt idx="1">
                  <c:v>Country 1</c:v>
                </c:pt>
                <c:pt idx="2">
                  <c:v>Country 2</c:v>
                </c:pt>
                <c:pt idx="3">
                  <c:v>Country 3</c:v>
                </c:pt>
                <c:pt idx="4">
                  <c:v>Country 4</c:v>
                </c:pt>
                <c:pt idx="5">
                  <c:v>Country 5</c:v>
                </c:pt>
                <c:pt idx="6">
                  <c:v>Country 6</c:v>
                </c:pt>
                <c:pt idx="7">
                  <c:v>Country 7</c:v>
                </c:pt>
                <c:pt idx="8">
                  <c:v>Country 8</c:v>
                </c:pt>
                <c:pt idx="9">
                  <c:v>Country 9</c:v>
                </c:pt>
                <c:pt idx="10">
                  <c:v>Country 10</c:v>
                </c:pt>
                <c:pt idx="11">
                  <c:v>Country 11</c:v>
                </c:pt>
                <c:pt idx="12">
                  <c:v>Country 12</c:v>
                </c:pt>
                <c:pt idx="13">
                  <c:v>Country 13</c:v>
                </c:pt>
              </c:strCache>
            </c:strRef>
          </c:cat>
          <c:val>
            <c:numRef>
              <c:f>Sheet1!$H$2:$H$15</c:f>
              <c:numCache>
                <c:formatCode>0%</c:formatCode>
                <c:ptCount val="14"/>
                <c:pt idx="0">
                  <c:v>0.17426675457303684</c:v>
                </c:pt>
                <c:pt idx="1">
                  <c:v>0.11954271617668578</c:v>
                </c:pt>
                <c:pt idx="2">
                  <c:v>0.13924105288372957</c:v>
                </c:pt>
                <c:pt idx="3">
                  <c:v>0.10391075453945671</c:v>
                </c:pt>
                <c:pt idx="4">
                  <c:v>0.129304687264618</c:v>
                </c:pt>
                <c:pt idx="5">
                  <c:v>0.10604674209173681</c:v>
                </c:pt>
                <c:pt idx="6">
                  <c:v>0.21766718607395583</c:v>
                </c:pt>
                <c:pt idx="7">
                  <c:v>0.16840590747875872</c:v>
                </c:pt>
                <c:pt idx="8">
                  <c:v>9.1573659811025832E-2</c:v>
                </c:pt>
                <c:pt idx="9">
                  <c:v>0.19299382764839429</c:v>
                </c:pt>
                <c:pt idx="10">
                  <c:v>0.26015357426148616</c:v>
                </c:pt>
                <c:pt idx="11">
                  <c:v>0.29040944212887082</c:v>
                </c:pt>
                <c:pt idx="12">
                  <c:v>0.20030135322846915</c:v>
                </c:pt>
                <c:pt idx="13">
                  <c:v>0.2096900569988861</c:v>
                </c:pt>
              </c:numCache>
            </c:numRef>
          </c:val>
          <c:extLst>
            <c:ext xmlns:c16="http://schemas.microsoft.com/office/drawing/2014/chart" uri="{C3380CC4-5D6E-409C-BE32-E72D297353CC}">
              <c16:uniqueId val="{00000006-E147-4B4C-B370-E93F1E537CC8}"/>
            </c:ext>
          </c:extLst>
        </c:ser>
        <c:dLbls>
          <c:dLblPos val="ctr"/>
          <c:showLegendKey val="0"/>
          <c:showVal val="1"/>
          <c:showCatName val="0"/>
          <c:showSerName val="0"/>
          <c:showPercent val="0"/>
          <c:showBubbleSize val="0"/>
        </c:dLbls>
        <c:gapWidth val="150"/>
        <c:overlap val="100"/>
        <c:axId val="1479587992"/>
        <c:axId val="1479590736"/>
      </c:barChart>
      <c:catAx>
        <c:axId val="1479587992"/>
        <c:scaling>
          <c:orientation val="minMax"/>
        </c:scaling>
        <c:delete val="0"/>
        <c:axPos val="b"/>
        <c:numFmt formatCode="General" sourceLinked="0"/>
        <c:majorTickMark val="none"/>
        <c:minorTickMark val="none"/>
        <c:tickLblPos val="nextTo"/>
        <c:txPr>
          <a:bodyPr/>
          <a:lstStyle/>
          <a:p>
            <a:pPr>
              <a:defRPr sz="900">
                <a:gradFill>
                  <a:gsLst>
                    <a:gs pos="1250">
                      <a:schemeClr val="tx1"/>
                    </a:gs>
                    <a:gs pos="100000">
                      <a:schemeClr val="tx1"/>
                    </a:gs>
                  </a:gsLst>
                  <a:lin ang="5400000" scaled="0"/>
                </a:gradFill>
                <a:latin typeface="Segoe UI" panose="020B0502040204020203" pitchFamily="34" charset="0"/>
                <a:cs typeface="Segoe UI" panose="020B0502040204020203" pitchFamily="34" charset="0"/>
              </a:defRPr>
            </a:pPr>
            <a:endParaRPr lang="en-US"/>
          </a:p>
        </c:txPr>
        <c:crossAx val="1479590736"/>
        <c:crosses val="autoZero"/>
        <c:auto val="1"/>
        <c:lblAlgn val="ctr"/>
        <c:lblOffset val="100"/>
        <c:noMultiLvlLbl val="0"/>
      </c:catAx>
      <c:valAx>
        <c:axId val="1479590736"/>
        <c:scaling>
          <c:orientation val="minMax"/>
        </c:scaling>
        <c:delete val="1"/>
        <c:axPos val="l"/>
        <c:numFmt formatCode="0%" sourceLinked="1"/>
        <c:majorTickMark val="out"/>
        <c:minorTickMark val="none"/>
        <c:tickLblPos val="nextTo"/>
        <c:crossAx val="147958799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Segoe UI" panose="020B0502040204020203" pitchFamily="34" charset="0"/>
                <a:ea typeface="+mn-ea"/>
                <a:cs typeface="Segoe UI" panose="020B0502040204020203" pitchFamily="34" charset="0"/>
              </a:defRPr>
            </a:pPr>
            <a:r>
              <a:rPr lang="en-US" b="1"/>
              <a:t>Bar chart title</a:t>
            </a:r>
          </a:p>
        </c:rich>
      </c:tx>
      <c:layout>
        <c:manualLayout>
          <c:xMode val="edge"/>
          <c:yMode val="edge"/>
          <c:x val="3.3535903917602535E-4"/>
          <c:y val="3.4128011027694205E-4"/>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title>
    <c:autoTitleDeleted val="0"/>
    <c:plotArea>
      <c:layout/>
      <c:barChart>
        <c:barDir val="col"/>
        <c:grouping val="clustered"/>
        <c:varyColors val="0"/>
        <c:ser>
          <c:idx val="0"/>
          <c:order val="0"/>
          <c:tx>
            <c:strRef>
              <c:f>'PC Category (2)'!$B$34</c:f>
              <c:strCache>
                <c:ptCount val="1"/>
                <c:pt idx="0">
                  <c:v>Overall </c:v>
                </c:pt>
              </c:strCache>
            </c:strRef>
          </c:tx>
          <c:spPr>
            <a:solidFill>
              <a:srgbClr val="0078D7"/>
            </a:solidFill>
            <a:ln>
              <a:noFill/>
            </a:ln>
            <a:effectLst/>
          </c:spPr>
          <c:invertIfNegative val="0"/>
          <c:cat>
            <c:strRef>
              <c:f>'PC Category (2)'!$A$35:$A$41</c:f>
              <c:strCache>
                <c:ptCount val="7"/>
                <c:pt idx="0">
                  <c:v>Phablets</c:v>
                </c:pt>
                <c:pt idx="1">
                  <c:v>Tablets</c:v>
                </c:pt>
                <c:pt idx="2">
                  <c:v>2-in-1's</c:v>
                </c:pt>
                <c:pt idx="3">
                  <c:v>Laptops</c:v>
                </c:pt>
                <c:pt idx="4">
                  <c:v>Portable All-in-One</c:v>
                </c:pt>
                <c:pt idx="5">
                  <c:v>All-in-One</c:v>
                </c:pt>
                <c:pt idx="6">
                  <c:v>Desktop</c:v>
                </c:pt>
              </c:strCache>
            </c:strRef>
          </c:cat>
          <c:val>
            <c:numRef>
              <c:f>'PC Category (2)'!$B$35:$B$41</c:f>
              <c:numCache>
                <c:formatCode>0.00%</c:formatCode>
                <c:ptCount val="7"/>
                <c:pt idx="0">
                  <c:v>8.3222466072909798E-2</c:v>
                </c:pt>
                <c:pt idx="1">
                  <c:v>0.19610076623963502</c:v>
                </c:pt>
                <c:pt idx="2">
                  <c:v>0.19678434872755551</c:v>
                </c:pt>
                <c:pt idx="3">
                  <c:v>0.29681385631012303</c:v>
                </c:pt>
                <c:pt idx="4">
                  <c:v>6.4692140774258194E-2</c:v>
                </c:pt>
                <c:pt idx="5">
                  <c:v>8.3184168521923896E-2</c:v>
                </c:pt>
                <c:pt idx="6">
                  <c:v>7.9202253353596597E-2</c:v>
                </c:pt>
              </c:numCache>
            </c:numRef>
          </c:val>
          <c:extLst>
            <c:ext xmlns:c16="http://schemas.microsoft.com/office/drawing/2014/chart" uri="{C3380CC4-5D6E-409C-BE32-E72D297353CC}">
              <c16:uniqueId val="{00000000-947C-46F2-806C-6959BA628FC5}"/>
            </c:ext>
          </c:extLst>
        </c:ser>
        <c:ser>
          <c:idx val="1"/>
          <c:order val="1"/>
          <c:tx>
            <c:strRef>
              <c:f>'PC Category (2)'!$C$34</c:f>
              <c:strCache>
                <c:ptCount val="1"/>
                <c:pt idx="0">
                  <c:v>Tech Setters</c:v>
                </c:pt>
              </c:strCache>
            </c:strRef>
          </c:tx>
          <c:spPr>
            <a:solidFill>
              <a:srgbClr val="0F1940"/>
            </a:solidFill>
            <a:ln>
              <a:noFill/>
            </a:ln>
            <a:effectLst/>
          </c:spPr>
          <c:invertIfNegative val="0"/>
          <c:cat>
            <c:strRef>
              <c:f>'PC Category (2)'!$A$35:$A$41</c:f>
              <c:strCache>
                <c:ptCount val="7"/>
                <c:pt idx="0">
                  <c:v>Phablets</c:v>
                </c:pt>
                <c:pt idx="1">
                  <c:v>Tablets</c:v>
                </c:pt>
                <c:pt idx="2">
                  <c:v>2-in-1's</c:v>
                </c:pt>
                <c:pt idx="3">
                  <c:v>Laptops</c:v>
                </c:pt>
                <c:pt idx="4">
                  <c:v>Portable All-in-One</c:v>
                </c:pt>
                <c:pt idx="5">
                  <c:v>All-in-One</c:v>
                </c:pt>
                <c:pt idx="6">
                  <c:v>Desktop</c:v>
                </c:pt>
              </c:strCache>
            </c:strRef>
          </c:cat>
          <c:val>
            <c:numRef>
              <c:f>'PC Category (2)'!$C$35:$C$41</c:f>
              <c:numCache>
                <c:formatCode>0.00%</c:formatCode>
                <c:ptCount val="7"/>
                <c:pt idx="0">
                  <c:v>6.9964040733713304E-2</c:v>
                </c:pt>
                <c:pt idx="1">
                  <c:v>0.19918867304326671</c:v>
                </c:pt>
                <c:pt idx="2">
                  <c:v>0.233384724241266</c:v>
                </c:pt>
                <c:pt idx="3">
                  <c:v>0.27933115502576999</c:v>
                </c:pt>
                <c:pt idx="4">
                  <c:v>7.99246471570529E-2</c:v>
                </c:pt>
                <c:pt idx="5">
                  <c:v>7.0934672567076099E-2</c:v>
                </c:pt>
                <c:pt idx="6">
                  <c:v>6.7272087231856195E-2</c:v>
                </c:pt>
              </c:numCache>
            </c:numRef>
          </c:val>
          <c:extLst>
            <c:ext xmlns:c16="http://schemas.microsoft.com/office/drawing/2014/chart" uri="{C3380CC4-5D6E-409C-BE32-E72D297353CC}">
              <c16:uniqueId val="{00000001-947C-46F2-806C-6959BA628FC5}"/>
            </c:ext>
          </c:extLst>
        </c:ser>
        <c:ser>
          <c:idx val="2"/>
          <c:order val="2"/>
          <c:tx>
            <c:strRef>
              <c:f>'PC Category (2)'!$D$34</c:f>
              <c:strCache>
                <c:ptCount val="1"/>
                <c:pt idx="0">
                  <c:v>Cultural Curators</c:v>
                </c:pt>
              </c:strCache>
            </c:strRef>
          </c:tx>
          <c:spPr>
            <a:solidFill>
              <a:srgbClr val="A6A6A6"/>
            </a:solidFill>
            <a:ln>
              <a:noFill/>
            </a:ln>
            <a:effectLst/>
          </c:spPr>
          <c:invertIfNegative val="0"/>
          <c:cat>
            <c:strRef>
              <c:f>'PC Category (2)'!$A$35:$A$41</c:f>
              <c:strCache>
                <c:ptCount val="7"/>
                <c:pt idx="0">
                  <c:v>Phablets</c:v>
                </c:pt>
                <c:pt idx="1">
                  <c:v>Tablets</c:v>
                </c:pt>
                <c:pt idx="2">
                  <c:v>2-in-1's</c:v>
                </c:pt>
                <c:pt idx="3">
                  <c:v>Laptops</c:v>
                </c:pt>
                <c:pt idx="4">
                  <c:v>Portable All-in-One</c:v>
                </c:pt>
                <c:pt idx="5">
                  <c:v>All-in-One</c:v>
                </c:pt>
                <c:pt idx="6">
                  <c:v>Desktop</c:v>
                </c:pt>
              </c:strCache>
            </c:strRef>
          </c:cat>
          <c:val>
            <c:numRef>
              <c:f>'PC Category (2)'!$D$35:$D$41</c:f>
              <c:numCache>
                <c:formatCode>0.00%</c:formatCode>
                <c:ptCount val="7"/>
                <c:pt idx="0">
                  <c:v>9.1206093623909995E-2</c:v>
                </c:pt>
                <c:pt idx="1">
                  <c:v>0.23006471103639747</c:v>
                </c:pt>
                <c:pt idx="2">
                  <c:v>0.1518981633605217</c:v>
                </c:pt>
                <c:pt idx="3">
                  <c:v>0.29643335192091302</c:v>
                </c:pt>
                <c:pt idx="4">
                  <c:v>7.1136088943528006E-2</c:v>
                </c:pt>
                <c:pt idx="5">
                  <c:v>8.8509992690363498E-2</c:v>
                </c:pt>
                <c:pt idx="6">
                  <c:v>7.0751598424365097E-2</c:v>
                </c:pt>
              </c:numCache>
            </c:numRef>
          </c:val>
          <c:extLst>
            <c:ext xmlns:c16="http://schemas.microsoft.com/office/drawing/2014/chart" uri="{C3380CC4-5D6E-409C-BE32-E72D297353CC}">
              <c16:uniqueId val="{00000002-947C-46F2-806C-6959BA628FC5}"/>
            </c:ext>
          </c:extLst>
        </c:ser>
        <c:ser>
          <c:idx val="3"/>
          <c:order val="3"/>
          <c:tx>
            <c:strRef>
              <c:f>'PC Category (2)'!$E$34</c:f>
              <c:strCache>
                <c:ptCount val="1"/>
                <c:pt idx="0">
                  <c:v>Productive Practicals</c:v>
                </c:pt>
              </c:strCache>
            </c:strRef>
          </c:tx>
          <c:spPr>
            <a:solidFill>
              <a:schemeClr val="bg1">
                <a:lumMod val="85000"/>
              </a:schemeClr>
            </a:solidFill>
            <a:ln>
              <a:noFill/>
            </a:ln>
            <a:effectLst/>
          </c:spPr>
          <c:invertIfNegative val="0"/>
          <c:cat>
            <c:strRef>
              <c:f>'PC Category (2)'!$A$35:$A$41</c:f>
              <c:strCache>
                <c:ptCount val="7"/>
                <c:pt idx="0">
                  <c:v>Phablets</c:v>
                </c:pt>
                <c:pt idx="1">
                  <c:v>Tablets</c:v>
                </c:pt>
                <c:pt idx="2">
                  <c:v>2-in-1's</c:v>
                </c:pt>
                <c:pt idx="3">
                  <c:v>Laptops</c:v>
                </c:pt>
                <c:pt idx="4">
                  <c:v>Portable All-in-One</c:v>
                </c:pt>
                <c:pt idx="5">
                  <c:v>All-in-One</c:v>
                </c:pt>
                <c:pt idx="6">
                  <c:v>Desktop</c:v>
                </c:pt>
              </c:strCache>
            </c:strRef>
          </c:cat>
          <c:val>
            <c:numRef>
              <c:f>'PC Category (2)'!$E$35:$E$41</c:f>
              <c:numCache>
                <c:formatCode>0.00%</c:formatCode>
                <c:ptCount val="7"/>
                <c:pt idx="0">
                  <c:v>0.113360366667942</c:v>
                </c:pt>
                <c:pt idx="1">
                  <c:v>0.1713801240102765</c:v>
                </c:pt>
                <c:pt idx="2">
                  <c:v>0.11794052445252939</c:v>
                </c:pt>
                <c:pt idx="3">
                  <c:v>0.34306482550370199</c:v>
                </c:pt>
                <c:pt idx="4">
                  <c:v>5.1025148527684298E-2</c:v>
                </c:pt>
                <c:pt idx="5">
                  <c:v>0.109479044724374</c:v>
                </c:pt>
                <c:pt idx="6">
                  <c:v>9.37499661134919E-2</c:v>
                </c:pt>
              </c:numCache>
            </c:numRef>
          </c:val>
          <c:extLst>
            <c:ext xmlns:c16="http://schemas.microsoft.com/office/drawing/2014/chart" uri="{C3380CC4-5D6E-409C-BE32-E72D297353CC}">
              <c16:uniqueId val="{00000003-947C-46F2-806C-6959BA628FC5}"/>
            </c:ext>
          </c:extLst>
        </c:ser>
        <c:ser>
          <c:idx val="4"/>
          <c:order val="4"/>
          <c:tx>
            <c:strRef>
              <c:f>'PC Category (2)'!$F$34</c:f>
              <c:strCache>
                <c:ptCount val="1"/>
                <c:pt idx="0">
                  <c:v>Mainstreamers</c:v>
                </c:pt>
              </c:strCache>
            </c:strRef>
          </c:tx>
          <c:spPr>
            <a:solidFill>
              <a:schemeClr val="bg1"/>
            </a:solidFill>
            <a:ln>
              <a:solidFill>
                <a:schemeClr val="bg1">
                  <a:lumMod val="75000"/>
                </a:schemeClr>
              </a:solidFill>
            </a:ln>
            <a:effectLst/>
          </c:spPr>
          <c:invertIfNegative val="0"/>
          <c:cat>
            <c:strRef>
              <c:f>'PC Category (2)'!$A$35:$A$41</c:f>
              <c:strCache>
                <c:ptCount val="7"/>
                <c:pt idx="0">
                  <c:v>Phablets</c:v>
                </c:pt>
                <c:pt idx="1">
                  <c:v>Tablets</c:v>
                </c:pt>
                <c:pt idx="2">
                  <c:v>2-in-1's</c:v>
                </c:pt>
                <c:pt idx="3">
                  <c:v>Laptops</c:v>
                </c:pt>
                <c:pt idx="4">
                  <c:v>Portable All-in-One</c:v>
                </c:pt>
                <c:pt idx="5">
                  <c:v>All-in-One</c:v>
                </c:pt>
                <c:pt idx="6">
                  <c:v>Desktop</c:v>
                </c:pt>
              </c:strCache>
            </c:strRef>
          </c:cat>
          <c:val>
            <c:numRef>
              <c:f>'PC Category (2)'!$F$35:$F$41</c:f>
              <c:numCache>
                <c:formatCode>0.00%</c:formatCode>
                <c:ptCount val="7"/>
                <c:pt idx="0">
                  <c:v>6.7496927018625599E-2</c:v>
                </c:pt>
                <c:pt idx="1">
                  <c:v>0.1870971934816068</c:v>
                </c:pt>
                <c:pt idx="2">
                  <c:v>0.283591426904727</c:v>
                </c:pt>
                <c:pt idx="3">
                  <c:v>0.26507985213000601</c:v>
                </c:pt>
                <c:pt idx="4">
                  <c:v>4.41645675319422E-2</c:v>
                </c:pt>
                <c:pt idx="5">
                  <c:v>7.5456472612517797E-2</c:v>
                </c:pt>
                <c:pt idx="6">
                  <c:v>7.7113560320573399E-2</c:v>
                </c:pt>
              </c:numCache>
            </c:numRef>
          </c:val>
          <c:extLst>
            <c:ext xmlns:c16="http://schemas.microsoft.com/office/drawing/2014/chart" uri="{C3380CC4-5D6E-409C-BE32-E72D297353CC}">
              <c16:uniqueId val="{00000004-947C-46F2-806C-6959BA628FC5}"/>
            </c:ext>
          </c:extLst>
        </c:ser>
        <c:dLbls>
          <c:showLegendKey val="0"/>
          <c:showVal val="0"/>
          <c:showCatName val="0"/>
          <c:showSerName val="0"/>
          <c:showPercent val="0"/>
          <c:showBubbleSize val="0"/>
        </c:dLbls>
        <c:gapWidth val="219"/>
        <c:overlap val="-27"/>
        <c:axId val="1479534680"/>
        <c:axId val="1479554672"/>
      </c:barChart>
      <c:catAx>
        <c:axId val="1479534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crossAx val="1479554672"/>
        <c:crosses val="autoZero"/>
        <c:auto val="1"/>
        <c:lblAlgn val="ctr"/>
        <c:lblOffset val="100"/>
        <c:noMultiLvlLbl val="0"/>
      </c:catAx>
      <c:valAx>
        <c:axId val="147955467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crossAx val="1479534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legend>
    <c:plotVisOnly val="1"/>
    <c:dispBlanksAs val="gap"/>
    <c:showDLblsOverMax val="0"/>
  </c:chart>
  <c:spPr>
    <a:noFill/>
    <a:ln>
      <a:noFill/>
    </a:ln>
    <a:effectLst/>
  </c:spPr>
  <c:txPr>
    <a:bodyPr/>
    <a:lstStyle/>
    <a:p>
      <a:pPr>
        <a:defRPr>
          <a:latin typeface="Segoe UI" panose="020B0502040204020203" pitchFamily="34" charset="0"/>
          <a:cs typeface="Segoe UI" panose="020B0502040204020203"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862" b="0" i="0" u="none" strike="noStrike" kern="1200" spc="0" baseline="0">
                <a:gradFill>
                  <a:gsLst>
                    <a:gs pos="1250">
                      <a:srgbClr val="505050"/>
                    </a:gs>
                    <a:gs pos="100000">
                      <a:srgbClr val="505050"/>
                    </a:gs>
                  </a:gsLst>
                  <a:lin ang="5400000" scaled="0"/>
                </a:gradFill>
                <a:latin typeface="+mn-lt"/>
                <a:ea typeface="+mn-ea"/>
                <a:cs typeface="+mn-cs"/>
              </a:defRPr>
            </a:pPr>
            <a:r>
              <a:rPr lang="en-US" dirty="0">
                <a:gradFill>
                  <a:gsLst>
                    <a:gs pos="1250">
                      <a:srgbClr val="505050"/>
                    </a:gs>
                    <a:gs pos="100000">
                      <a:srgbClr val="505050"/>
                    </a:gs>
                  </a:gsLst>
                  <a:lin ang="5400000" scaled="0"/>
                </a:gradFill>
              </a:rPr>
              <a:t>Sample chart title</a:t>
            </a:r>
            <a:r>
              <a:rPr lang="en-US" baseline="0" dirty="0">
                <a:gradFill>
                  <a:gsLst>
                    <a:gs pos="1250">
                      <a:srgbClr val="505050"/>
                    </a:gs>
                    <a:gs pos="100000">
                      <a:srgbClr val="505050"/>
                    </a:gs>
                  </a:gsLst>
                  <a:lin ang="5400000" scaled="0"/>
                </a:gradFill>
              </a:rPr>
              <a:t> can be added here</a:t>
            </a:r>
            <a:endParaRPr lang="en-US" dirty="0">
              <a:gradFill>
                <a:gsLst>
                  <a:gs pos="1250">
                    <a:srgbClr val="505050"/>
                  </a:gs>
                  <a:gs pos="100000">
                    <a:srgbClr val="505050"/>
                  </a:gs>
                </a:gsLst>
                <a:lin ang="5400000" scaled="0"/>
              </a:gradFill>
            </a:endParaRPr>
          </a:p>
        </c:rich>
      </c:tx>
      <c:layout>
        <c:manualLayout>
          <c:xMode val="edge"/>
          <c:yMode val="edge"/>
          <c:x val="0"/>
          <c:y val="9.3815286843220943E-4"/>
        </c:manualLayout>
      </c:layout>
      <c:overlay val="0"/>
      <c:spPr>
        <a:noFill/>
        <a:ln>
          <a:noFill/>
        </a:ln>
        <a:effectLst/>
      </c:spPr>
      <c:txPr>
        <a:bodyPr rot="0" spcFirstLastPara="1" vertOverflow="ellipsis" vert="horz" wrap="square" anchor="ctr" anchorCtr="1"/>
        <a:lstStyle/>
        <a:p>
          <a:pPr algn="l">
            <a:defRPr sz="1862" b="0" i="0" u="none" strike="noStrike" kern="1200" spc="0" baseline="0">
              <a:gradFill>
                <a:gsLst>
                  <a:gs pos="1250">
                    <a:srgbClr val="505050"/>
                  </a:gs>
                  <a:gs pos="100000">
                    <a:srgbClr val="505050"/>
                  </a:gs>
                </a:gsLst>
                <a:lin ang="5400000" scaled="0"/>
              </a:gradFill>
              <a:latin typeface="+mn-lt"/>
              <a:ea typeface="+mn-ea"/>
              <a:cs typeface="+mn-cs"/>
            </a:defRPr>
          </a:pPr>
          <a:endParaRPr lang="en-US"/>
        </a:p>
      </c:txPr>
    </c:title>
    <c:autoTitleDeleted val="0"/>
    <c:plotArea>
      <c:layout>
        <c:manualLayout>
          <c:layoutTarget val="inner"/>
          <c:xMode val="edge"/>
          <c:yMode val="edge"/>
          <c:x val="4.7310219943437301E-2"/>
          <c:y val="0.12582658938466026"/>
          <c:w val="0.58123904005110127"/>
          <c:h val="0.87185856007665197"/>
        </c:manualLayout>
      </c:layout>
      <c:doughnutChart>
        <c:varyColors val="1"/>
        <c:ser>
          <c:idx val="0"/>
          <c:order val="0"/>
          <c:tx>
            <c:strRef>
              <c:f>Sheet1!$B$1</c:f>
              <c:strCache>
                <c:ptCount val="1"/>
                <c:pt idx="0">
                  <c:v>Sales</c:v>
                </c:pt>
              </c:strCache>
            </c:strRef>
          </c:tx>
          <c:spPr>
            <a:ln>
              <a:solidFill>
                <a:schemeClr val="bg1"/>
              </a:solidFill>
            </a:ln>
          </c:spPr>
          <c:dPt>
            <c:idx val="0"/>
            <c:bubble3D val="0"/>
            <c:spPr>
              <a:solidFill>
                <a:srgbClr val="0078D7"/>
              </a:solidFill>
              <a:ln w="19050">
                <a:solidFill>
                  <a:schemeClr val="bg1"/>
                </a:solidFill>
              </a:ln>
              <a:effectLst/>
            </c:spPr>
            <c:extLst>
              <c:ext xmlns:c16="http://schemas.microsoft.com/office/drawing/2014/chart" uri="{C3380CC4-5D6E-409C-BE32-E72D297353CC}">
                <c16:uniqueId val="{00000001-62F7-43B9-AFF4-75B4C55F8A08}"/>
              </c:ext>
            </c:extLst>
          </c:dPt>
          <c:dPt>
            <c:idx val="1"/>
            <c:bubble3D val="0"/>
            <c:spPr>
              <a:solidFill>
                <a:srgbClr val="0F1940"/>
              </a:solidFill>
              <a:ln w="19050">
                <a:solidFill>
                  <a:schemeClr val="bg1"/>
                </a:solidFill>
              </a:ln>
              <a:effectLst/>
            </c:spPr>
            <c:extLst>
              <c:ext xmlns:c16="http://schemas.microsoft.com/office/drawing/2014/chart" uri="{C3380CC4-5D6E-409C-BE32-E72D297353CC}">
                <c16:uniqueId val="{00000003-62F7-43B9-AFF4-75B4C55F8A08}"/>
              </c:ext>
            </c:extLst>
          </c:dPt>
          <c:dPt>
            <c:idx val="2"/>
            <c:bubble3D val="0"/>
            <c:spPr>
              <a:solidFill>
                <a:srgbClr val="A6A6A6"/>
              </a:solidFill>
              <a:ln w="19050">
                <a:solidFill>
                  <a:schemeClr val="bg1"/>
                </a:solidFill>
              </a:ln>
              <a:effectLst/>
            </c:spPr>
            <c:extLst>
              <c:ext xmlns:c16="http://schemas.microsoft.com/office/drawing/2014/chart" uri="{C3380CC4-5D6E-409C-BE32-E72D297353CC}">
                <c16:uniqueId val="{00000005-62F7-43B9-AFF4-75B4C55F8A08}"/>
              </c:ext>
            </c:extLst>
          </c:dPt>
          <c:dPt>
            <c:idx val="3"/>
            <c:bubble3D val="0"/>
            <c:spPr>
              <a:solidFill>
                <a:srgbClr val="F2F2F2"/>
              </a:solidFill>
              <a:ln w="19050">
                <a:solidFill>
                  <a:schemeClr val="bg1"/>
                </a:solidFill>
              </a:ln>
              <a:effectLst/>
            </c:spPr>
            <c:extLst>
              <c:ext xmlns:c16="http://schemas.microsoft.com/office/drawing/2014/chart" uri="{C3380CC4-5D6E-409C-BE32-E72D297353CC}">
                <c16:uniqueId val="{00000007-62F7-43B9-AFF4-75B4C55F8A08}"/>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62F7-43B9-AFF4-75B4C55F8A08}"/>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68054388326654236"/>
          <c:y val="0.32258681134704903"/>
          <c:w val="0.19836828926204667"/>
          <c:h val="0.35492107634223219"/>
        </c:manualLayout>
      </c:layout>
      <c:overlay val="0"/>
      <c:spPr>
        <a:noFill/>
        <a:ln>
          <a:noFill/>
        </a:ln>
        <a:effectLst/>
      </c:spPr>
      <c:txPr>
        <a:bodyPr rot="0" spcFirstLastPara="1" vertOverflow="ellipsis" vert="horz" wrap="square" anchor="ctr" anchorCtr="1"/>
        <a:lstStyle/>
        <a:p>
          <a:pPr>
            <a:defRPr sz="2000" b="0" i="0" u="none" strike="noStrike" kern="1200" baseline="0">
              <a:gradFill>
                <a:gsLst>
                  <a:gs pos="1250">
                    <a:srgbClr val="505050"/>
                  </a:gs>
                  <a:gs pos="100000">
                    <a:srgbClr val="505050"/>
                  </a:gs>
                </a:gsLst>
                <a:lin ang="5400000" scaled="0"/>
              </a:gra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
          <c:y val="0.1734571124521617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title>
    <c:autoTitleDeleted val="0"/>
    <c:plotArea>
      <c:layout>
        <c:manualLayout>
          <c:layoutTarget val="inner"/>
          <c:xMode val="edge"/>
          <c:yMode val="edge"/>
          <c:x val="6.2361347770371646E-3"/>
          <c:y val="0.16331849781255406"/>
          <c:w val="0.86279720879253896"/>
          <c:h val="0.83668149494919386"/>
        </c:manualLayout>
      </c:layout>
      <c:barChart>
        <c:barDir val="bar"/>
        <c:grouping val="percentStacked"/>
        <c:varyColors val="0"/>
        <c:ser>
          <c:idx val="0"/>
          <c:order val="0"/>
          <c:spPr>
            <a:solidFill>
              <a:srgbClr val="F2F2F2"/>
            </a:solidFill>
            <a:ln>
              <a:noFill/>
            </a:ln>
            <a:effectLst/>
          </c:spPr>
          <c:invertIfNegative val="0"/>
          <c:dPt>
            <c:idx val="0"/>
            <c:invertIfNegative val="0"/>
            <c:bubble3D val="0"/>
            <c:spPr>
              <a:solidFill>
                <a:srgbClr val="F2F2F2"/>
              </a:solidFill>
              <a:ln>
                <a:noFill/>
              </a:ln>
              <a:effectLst/>
            </c:spPr>
            <c:extLst>
              <c:ext xmlns:c16="http://schemas.microsoft.com/office/drawing/2014/chart" uri="{C3380CC4-5D6E-409C-BE32-E72D297353CC}">
                <c16:uniqueId val="{00000001-61D8-4BBA-9443-08A7BE509474}"/>
              </c:ext>
            </c:extLst>
          </c:dPt>
          <c:dPt>
            <c:idx val="1"/>
            <c:invertIfNegative val="0"/>
            <c:bubble3D val="0"/>
            <c:spPr>
              <a:solidFill>
                <a:srgbClr val="F2F2F2"/>
              </a:solidFill>
              <a:ln>
                <a:noFill/>
              </a:ln>
              <a:effectLst/>
            </c:spPr>
            <c:extLst>
              <c:ext xmlns:c16="http://schemas.microsoft.com/office/drawing/2014/chart" uri="{C3380CC4-5D6E-409C-BE32-E72D297353CC}">
                <c16:uniqueId val="{00000003-61D8-4BBA-9443-08A7BE509474}"/>
              </c:ext>
            </c:extLst>
          </c:dPt>
          <c:dPt>
            <c:idx val="2"/>
            <c:invertIfNegative val="0"/>
            <c:bubble3D val="0"/>
            <c:spPr>
              <a:solidFill>
                <a:srgbClr val="F2F2F2"/>
              </a:solidFill>
              <a:ln>
                <a:noFill/>
              </a:ln>
              <a:effectLst/>
            </c:spPr>
            <c:extLst>
              <c:ext xmlns:c16="http://schemas.microsoft.com/office/drawing/2014/chart" uri="{C3380CC4-5D6E-409C-BE32-E72D297353CC}">
                <c16:uniqueId val="{00000005-61D8-4BBA-9443-08A7BE509474}"/>
              </c:ext>
            </c:extLst>
          </c:dPt>
          <c:dPt>
            <c:idx val="3"/>
            <c:invertIfNegative val="0"/>
            <c:bubble3D val="0"/>
            <c:spPr>
              <a:solidFill>
                <a:srgbClr val="F2F2F2"/>
              </a:solidFill>
              <a:ln>
                <a:noFill/>
              </a:ln>
              <a:effectLst/>
            </c:spPr>
            <c:extLst>
              <c:ext xmlns:c16="http://schemas.microsoft.com/office/drawing/2014/chart" uri="{C3380CC4-5D6E-409C-BE32-E72D297353CC}">
                <c16:uniqueId val="{00000007-61D8-4BBA-9443-08A7BE509474}"/>
              </c:ext>
            </c:extLst>
          </c:dPt>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61D8-4BBA-9443-08A7BE509474}"/>
            </c:ext>
          </c:extLst>
        </c:ser>
        <c:ser>
          <c:idx val="1"/>
          <c:order val="1"/>
          <c:spPr>
            <a:solidFill>
              <a:srgbClr val="0F1940"/>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61D8-4BBA-9443-08A7BE509474}"/>
            </c:ext>
          </c:extLst>
        </c:ser>
        <c:ser>
          <c:idx val="2"/>
          <c:order val="2"/>
          <c:spPr>
            <a:solidFill>
              <a:srgbClr val="192B6D"/>
            </a:solidFill>
            <a:ln>
              <a:noFill/>
            </a:ln>
            <a:effectLst/>
          </c:spPr>
          <c:invertIfNegative val="0"/>
          <c:dPt>
            <c:idx val="0"/>
            <c:invertIfNegative val="0"/>
            <c:bubble3D val="0"/>
            <c:spPr>
              <a:solidFill>
                <a:srgbClr val="192B6D"/>
              </a:solidFill>
              <a:ln>
                <a:noFill/>
              </a:ln>
              <a:effectLst/>
            </c:spPr>
            <c:extLst>
              <c:ext xmlns:c16="http://schemas.microsoft.com/office/drawing/2014/chart" uri="{C3380CC4-5D6E-409C-BE32-E72D297353CC}">
                <c16:uniqueId val="{0000000B-61D8-4BBA-9443-08A7BE509474}"/>
              </c:ext>
            </c:extLst>
          </c:dPt>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61D8-4BBA-9443-08A7BE509474}"/>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61D8-4BBA-9443-08A7BE509474}"/>
            </c:ext>
          </c:extLst>
        </c:ser>
        <c:ser>
          <c:idx val="4"/>
          <c:order val="4"/>
          <c:spPr>
            <a:solidFill>
              <a:srgbClr val="A6A6A6"/>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61D8-4BBA-9443-08A7BE509474}"/>
            </c:ext>
          </c:extLst>
        </c:ser>
        <c:dLbls>
          <c:dLblPos val="ctr"/>
          <c:showLegendKey val="0"/>
          <c:showVal val="1"/>
          <c:showCatName val="0"/>
          <c:showSerName val="0"/>
          <c:showPercent val="0"/>
          <c:showBubbleSize val="0"/>
        </c:dLbls>
        <c:gapWidth val="79"/>
        <c:overlap val="100"/>
        <c:serLines>
          <c:spPr>
            <a:ln w="9525">
              <a:noFill/>
              <a:round/>
            </a:ln>
            <a:effectLst/>
          </c:spPr>
        </c:serLines>
        <c:axId val="1479602496"/>
        <c:axId val="1479598576"/>
      </c:barChart>
      <c:valAx>
        <c:axId val="1479598576"/>
        <c:scaling>
          <c:orientation val="minMax"/>
        </c:scaling>
        <c:delete val="1"/>
        <c:axPos val="b"/>
        <c:numFmt formatCode="0%" sourceLinked="1"/>
        <c:majorTickMark val="none"/>
        <c:minorTickMark val="none"/>
        <c:tickLblPos val="nextTo"/>
        <c:crossAx val="1479602496"/>
        <c:crosses val="autoZero"/>
        <c:crossBetween val="between"/>
      </c:valAx>
      <c:catAx>
        <c:axId val="1479602496"/>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1479598576"/>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latin typeface="Segoe UI" panose="020B0502040204020203" pitchFamily="34" charset="0"/>
          <a:cs typeface="Segoe UI" panose="020B0502040204020203"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Segoe UI" panose="020B0502040204020203" pitchFamily="34" charset="0"/>
              <a:ea typeface="+mn-ea"/>
              <a:cs typeface="Segoe UI" panose="020B0502040204020203" pitchFamily="34" charset="0"/>
            </a:defRPr>
          </a:pPr>
          <a:endParaRPr lang="en-US"/>
        </a:p>
      </c:txPr>
    </c:title>
    <c:autoTitleDeleted val="0"/>
    <c:plotArea>
      <c:layout>
        <c:manualLayout>
          <c:layoutTarget val="inner"/>
          <c:xMode val="edge"/>
          <c:yMode val="edge"/>
          <c:x val="4.342955764676424E-2"/>
          <c:y val="0.16174934199206192"/>
          <c:w val="0.9414141880983371"/>
          <c:h val="0.71110961090881253"/>
        </c:manualLayout>
      </c:layout>
      <c:lineChart>
        <c:grouping val="standard"/>
        <c:varyColors val="0"/>
        <c:ser>
          <c:idx val="0"/>
          <c:order val="0"/>
          <c:spPr>
            <a:ln w="19050" cap="rnd" cmpd="sng" algn="ctr">
              <a:solidFill>
                <a:srgbClr val="0F1940"/>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val>
            <c:numRef>
              <c:f>Sheet1!$B$2:$B$5</c:f>
              <c:numCache>
                <c:formatCode>General</c:formatCode>
                <c:ptCount val="4"/>
                <c:pt idx="0">
                  <c:v>4.3</c:v>
                </c:pt>
                <c:pt idx="1">
                  <c:v>2.5</c:v>
                </c:pt>
                <c:pt idx="2">
                  <c:v>3.5</c:v>
                </c:pt>
                <c:pt idx="3">
                  <c:v>4.5</c:v>
                </c:pt>
              </c:numCache>
            </c:numRef>
          </c:val>
          <c:smooth val="1"/>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0-C6B5-488F-AA2B-7FA3FA6C79DD}"/>
            </c:ext>
          </c:extLst>
        </c:ser>
        <c:ser>
          <c:idx val="1"/>
          <c:order val="1"/>
          <c:spPr>
            <a:ln w="19050" cap="rnd" cmpd="sng" algn="ctr">
              <a:solidFill>
                <a:srgbClr val="0078D7"/>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197" b="1" i="0" u="none" strike="noStrike" kern="1200" baseline="0">
                    <a:solidFill>
                      <a:srgbClr val="0078D7"/>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val>
            <c:numRef>
              <c:f>Sheet1!$C$2:$C$5</c:f>
              <c:numCache>
                <c:formatCode>General</c:formatCode>
                <c:ptCount val="4"/>
                <c:pt idx="0">
                  <c:v>2.4</c:v>
                </c:pt>
                <c:pt idx="1">
                  <c:v>4.4000000000000004</c:v>
                </c:pt>
                <c:pt idx="2">
                  <c:v>1.8</c:v>
                </c:pt>
                <c:pt idx="3">
                  <c:v>2.8</c:v>
                </c:pt>
              </c:numCache>
            </c:numRef>
          </c:val>
          <c:smooth val="1"/>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Series 2</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1-C6B5-488F-AA2B-7FA3FA6C79DD}"/>
            </c:ext>
          </c:extLst>
        </c:ser>
        <c:ser>
          <c:idx val="2"/>
          <c:order val="2"/>
          <c:spPr>
            <a:ln w="19050" cap="rnd" cmpd="sng" algn="ctr">
              <a:solidFill>
                <a:srgbClr val="A6A6A6"/>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197" b="1" i="0" u="none" strike="noStrike" kern="1200" baseline="0">
                    <a:solidFill>
                      <a:schemeClr val="accent3"/>
                    </a:solidFill>
                    <a:latin typeface="Segoe UI" panose="020B0502040204020203" pitchFamily="34" charset="0"/>
                    <a:ea typeface="+mn-ea"/>
                    <a:cs typeface="Segoe UI" panose="020B0502040204020203"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val>
            <c:numRef>
              <c:f>Sheet1!$D$2:$D$5</c:f>
              <c:numCache>
                <c:formatCode>General</c:formatCode>
                <c:ptCount val="4"/>
                <c:pt idx="0">
                  <c:v>2</c:v>
                </c:pt>
                <c:pt idx="1">
                  <c:v>6</c:v>
                </c:pt>
                <c:pt idx="2">
                  <c:v>3</c:v>
                </c:pt>
                <c:pt idx="3">
                  <c:v>7</c:v>
                </c:pt>
              </c:numCache>
            </c:numRef>
          </c:val>
          <c:smooth val="1"/>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Series 3</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2-C6B5-488F-AA2B-7FA3FA6C79DD}"/>
            </c:ext>
          </c:extLst>
        </c:ser>
        <c:dLbls>
          <c:dLblPos val="ctr"/>
          <c:showLegendKey val="0"/>
          <c:showVal val="1"/>
          <c:showCatName val="0"/>
          <c:showSerName val="0"/>
          <c:showPercent val="0"/>
          <c:showBubbleSize val="0"/>
        </c:dLbls>
        <c:marker val="1"/>
        <c:smooth val="0"/>
        <c:axId val="1479615040"/>
        <c:axId val="1479616216"/>
      </c:lineChart>
      <c:catAx>
        <c:axId val="147961504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330" b="0" i="0" u="none" strike="noStrike" kern="1200" baseline="0">
                <a:solidFill>
                  <a:schemeClr val="dk1">
                    <a:lumMod val="65000"/>
                    <a:lumOff val="35000"/>
                  </a:schemeClr>
                </a:solidFill>
                <a:latin typeface="Segoe UI" panose="020B0502040204020203" pitchFamily="34" charset="0"/>
                <a:ea typeface="+mn-ea"/>
                <a:cs typeface="Segoe UI" panose="020B0502040204020203" pitchFamily="34" charset="0"/>
              </a:defRPr>
            </a:pPr>
            <a:endParaRPr lang="en-US"/>
          </a:p>
        </c:txPr>
        <c:crossAx val="1479616216"/>
        <c:crosses val="autoZero"/>
        <c:auto val="1"/>
        <c:lblAlgn val="ctr"/>
        <c:lblOffset val="100"/>
        <c:noMultiLvlLbl val="0"/>
      </c:catAx>
      <c:valAx>
        <c:axId val="1479616216"/>
        <c:scaling>
          <c:orientation val="minMax"/>
        </c:scaling>
        <c:delete val="1"/>
        <c:axPos val="l"/>
        <c:numFmt formatCode="General" sourceLinked="1"/>
        <c:majorTickMark val="none"/>
        <c:minorTickMark val="none"/>
        <c:tickLblPos val="nextTo"/>
        <c:crossAx val="1479615040"/>
        <c:crosses val="autoZero"/>
        <c:crossBetween val="between"/>
      </c:valAx>
      <c:spPr>
        <a:noFill/>
        <a:ln>
          <a:noFill/>
        </a:ln>
        <a:effectLst/>
      </c:spPr>
    </c:plotArea>
    <c:plotVisOnly val="1"/>
    <c:dispBlanksAs val="gap"/>
    <c:showDLblsOverMax val="0"/>
  </c:chart>
  <c:spPr>
    <a:solidFill>
      <a:schemeClr val="lt1"/>
    </a:solidFill>
    <a:ln w="9525" cap="flat" cmpd="sng" algn="ctr">
      <a:noFill/>
      <a:round/>
    </a:ln>
    <a:effectLst/>
  </c:spPr>
  <c:txPr>
    <a:bodyPr/>
    <a:lstStyle/>
    <a:p>
      <a:pPr>
        <a:defRPr>
          <a:latin typeface="Segoe UI" panose="020B0502040204020203" pitchFamily="34" charset="0"/>
          <a:cs typeface="Segoe UI" panose="020B050204020402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33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cs:styleClr val="auto"/>
    </cs:fontRef>
    <cs:spPr/>
    <cs:defRPr sz="1197"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915"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72E3C0-7D09-4661-A658-43623A94EA1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6539C288-2D40-462F-93C2-9009E5CC07A2}">
      <dgm:prSet phldrT="[Text]"/>
      <dgm:spPr/>
      <dgm:t>
        <a:bodyPr/>
        <a:lstStyle/>
        <a:p>
          <a:r>
            <a:rPr lang="en-US" dirty="0"/>
            <a:t>Real Model</a:t>
          </a:r>
        </a:p>
      </dgm:t>
    </dgm:pt>
    <dgm:pt modelId="{88D88EA1-EC1D-4E9D-89F1-4816E27B7B7A}" type="parTrans" cxnId="{DBC6E76C-B50C-4900-83AF-B5791F373471}">
      <dgm:prSet/>
      <dgm:spPr/>
      <dgm:t>
        <a:bodyPr/>
        <a:lstStyle/>
        <a:p>
          <a:endParaRPr lang="en-US"/>
        </a:p>
      </dgm:t>
    </dgm:pt>
    <dgm:pt modelId="{4D03E7BC-E9AA-40E7-83F2-E98A3F2E9DC0}" type="sibTrans" cxnId="{DBC6E76C-B50C-4900-83AF-B5791F373471}">
      <dgm:prSet/>
      <dgm:spPr/>
      <dgm:t>
        <a:bodyPr/>
        <a:lstStyle/>
        <a:p>
          <a:endParaRPr lang="en-US"/>
        </a:p>
      </dgm:t>
    </dgm:pt>
    <dgm:pt modelId="{CC3C3C6E-AA12-4426-8C18-3EE6C74A4951}">
      <dgm:prSet phldrT="[Text]"/>
      <dgm:spPr/>
      <dgm:t>
        <a:bodyPr/>
        <a:lstStyle/>
        <a:p>
          <a:r>
            <a:rPr lang="en-US" dirty="0"/>
            <a:t>$formatter</a:t>
          </a:r>
        </a:p>
      </dgm:t>
    </dgm:pt>
    <dgm:pt modelId="{29A35C2E-CD5A-4B99-827F-D7ABCAD25D4D}" type="parTrans" cxnId="{03610F28-1121-4195-8D8F-CD97387CAF5E}">
      <dgm:prSet/>
      <dgm:spPr/>
      <dgm:t>
        <a:bodyPr/>
        <a:lstStyle/>
        <a:p>
          <a:endParaRPr lang="en-US"/>
        </a:p>
      </dgm:t>
    </dgm:pt>
    <dgm:pt modelId="{C3582B26-FB56-49EF-9FEB-D35D825A3768}" type="sibTrans" cxnId="{03610F28-1121-4195-8D8F-CD97387CAF5E}">
      <dgm:prSet/>
      <dgm:spPr/>
      <dgm:t>
        <a:bodyPr/>
        <a:lstStyle/>
        <a:p>
          <a:endParaRPr lang="en-US"/>
        </a:p>
      </dgm:t>
    </dgm:pt>
    <dgm:pt modelId="{DBDF0D3D-73FE-42EB-B955-1DEC49118E39}">
      <dgm:prSet phldrT="[Text]"/>
      <dgm:spPr/>
      <dgm:t>
        <a:bodyPr/>
        <a:lstStyle/>
        <a:p>
          <a:r>
            <a:rPr lang="en-US" dirty="0"/>
            <a:t>$</a:t>
          </a:r>
          <a:r>
            <a:rPr lang="en-US" dirty="0" err="1"/>
            <a:t>viewModel</a:t>
          </a:r>
          <a:endParaRPr lang="en-US" dirty="0"/>
        </a:p>
      </dgm:t>
    </dgm:pt>
    <dgm:pt modelId="{0F4CE419-8315-4EA7-B692-B6D47E0A1DF1}" type="parTrans" cxnId="{2D74ED5D-4EB6-4BBA-B18E-FA7AF20DFD11}">
      <dgm:prSet/>
      <dgm:spPr/>
      <dgm:t>
        <a:bodyPr/>
        <a:lstStyle/>
        <a:p>
          <a:endParaRPr lang="en-US"/>
        </a:p>
      </dgm:t>
    </dgm:pt>
    <dgm:pt modelId="{7391F171-4E2B-4FF1-A28A-796301BB4ACB}" type="sibTrans" cxnId="{2D74ED5D-4EB6-4BBA-B18E-FA7AF20DFD11}">
      <dgm:prSet/>
      <dgm:spPr/>
      <dgm:t>
        <a:bodyPr/>
        <a:lstStyle/>
        <a:p>
          <a:endParaRPr lang="en-US"/>
        </a:p>
      </dgm:t>
    </dgm:pt>
    <dgm:pt modelId="{DD8BD428-2A14-446F-B41E-89F6A605D539}">
      <dgm:prSet phldrT="[Text]"/>
      <dgm:spPr/>
      <dgm:t>
        <a:bodyPr/>
        <a:lstStyle/>
        <a:p>
          <a:r>
            <a:rPr lang="en-US" dirty="0"/>
            <a:t>UI Updated</a:t>
          </a:r>
        </a:p>
      </dgm:t>
    </dgm:pt>
    <dgm:pt modelId="{22B25841-C06C-4F8A-98B0-28B3315C19DD}" type="parTrans" cxnId="{CB9F910A-76B3-461D-817B-65D0FA3B8985}">
      <dgm:prSet/>
      <dgm:spPr/>
      <dgm:t>
        <a:bodyPr/>
        <a:lstStyle/>
        <a:p>
          <a:endParaRPr lang="en-US"/>
        </a:p>
      </dgm:t>
    </dgm:pt>
    <dgm:pt modelId="{15656BF6-546F-4FEF-AE91-5BA5C2DA72BE}" type="sibTrans" cxnId="{CB9F910A-76B3-461D-817B-65D0FA3B8985}">
      <dgm:prSet/>
      <dgm:spPr/>
      <dgm:t>
        <a:bodyPr/>
        <a:lstStyle/>
        <a:p>
          <a:endParaRPr lang="en-US"/>
        </a:p>
      </dgm:t>
    </dgm:pt>
    <dgm:pt modelId="{8DA0780E-5068-434B-9D57-BEA2076D54EC}">
      <dgm:prSet phldrT="[Text]"/>
      <dgm:spPr/>
      <dgm:t>
        <a:bodyPr/>
        <a:lstStyle/>
        <a:p>
          <a:r>
            <a:rPr lang="en-US" dirty="0"/>
            <a:t>$parser</a:t>
          </a:r>
        </a:p>
      </dgm:t>
    </dgm:pt>
    <dgm:pt modelId="{F3F21210-2458-4D10-86C0-AF19B662C9B5}" type="parTrans" cxnId="{74C7811F-3557-4963-AC39-5465D54697EA}">
      <dgm:prSet/>
      <dgm:spPr/>
      <dgm:t>
        <a:bodyPr/>
        <a:lstStyle/>
        <a:p>
          <a:endParaRPr lang="en-US"/>
        </a:p>
      </dgm:t>
    </dgm:pt>
    <dgm:pt modelId="{F079A2F2-37DC-4E7A-A869-2B44944EB399}" type="sibTrans" cxnId="{74C7811F-3557-4963-AC39-5465D54697EA}">
      <dgm:prSet/>
      <dgm:spPr/>
      <dgm:t>
        <a:bodyPr/>
        <a:lstStyle/>
        <a:p>
          <a:endParaRPr lang="en-US"/>
        </a:p>
      </dgm:t>
    </dgm:pt>
    <dgm:pt modelId="{E7365A12-7D22-4941-A6D4-33FBDEC59866}">
      <dgm:prSet/>
      <dgm:spPr/>
      <dgm:t>
        <a:bodyPr/>
        <a:lstStyle/>
        <a:p>
          <a:r>
            <a:rPr lang="en-US" dirty="0"/>
            <a:t>$</a:t>
          </a:r>
          <a:r>
            <a:rPr lang="en-US" dirty="0" err="1"/>
            <a:t>setViewModel</a:t>
          </a:r>
          <a:endParaRPr lang="en-US" dirty="0"/>
        </a:p>
      </dgm:t>
    </dgm:pt>
    <dgm:pt modelId="{7016FB92-E39C-4F59-84DE-9E9C649549FB}" type="parTrans" cxnId="{45107FFB-7977-4543-A3B9-79B38D8F3AE8}">
      <dgm:prSet/>
      <dgm:spPr/>
      <dgm:t>
        <a:bodyPr/>
        <a:lstStyle/>
        <a:p>
          <a:endParaRPr lang="en-US"/>
        </a:p>
      </dgm:t>
    </dgm:pt>
    <dgm:pt modelId="{4F1C76C6-CDBE-43C6-A26F-EF4766F4552A}" type="sibTrans" cxnId="{45107FFB-7977-4543-A3B9-79B38D8F3AE8}">
      <dgm:prSet/>
      <dgm:spPr/>
      <dgm:t>
        <a:bodyPr/>
        <a:lstStyle/>
        <a:p>
          <a:endParaRPr lang="en-US"/>
        </a:p>
      </dgm:t>
    </dgm:pt>
    <dgm:pt modelId="{9C9A5870-14BA-47AD-98BC-6DE7DE1136C4}" type="pres">
      <dgm:prSet presAssocID="{7D72E3C0-7D09-4661-A658-43623A94EA18}" presName="cycle" presStyleCnt="0">
        <dgm:presLayoutVars>
          <dgm:dir/>
          <dgm:resizeHandles val="exact"/>
        </dgm:presLayoutVars>
      </dgm:prSet>
      <dgm:spPr/>
    </dgm:pt>
    <dgm:pt modelId="{EE0779CC-106F-4E02-AAA4-FAE114E2C94F}" type="pres">
      <dgm:prSet presAssocID="{6539C288-2D40-462F-93C2-9009E5CC07A2}" presName="node" presStyleLbl="node1" presStyleIdx="0" presStyleCnt="6">
        <dgm:presLayoutVars>
          <dgm:bulletEnabled val="1"/>
        </dgm:presLayoutVars>
      </dgm:prSet>
      <dgm:spPr/>
    </dgm:pt>
    <dgm:pt modelId="{83C72394-2E16-4F19-9057-CC3998F6BEF3}" type="pres">
      <dgm:prSet presAssocID="{4D03E7BC-E9AA-40E7-83F2-E98A3F2E9DC0}" presName="sibTrans" presStyleLbl="sibTrans2D1" presStyleIdx="0" presStyleCnt="6"/>
      <dgm:spPr/>
    </dgm:pt>
    <dgm:pt modelId="{8CFC4FFD-410C-432E-9EEB-E6ECE89F3453}" type="pres">
      <dgm:prSet presAssocID="{4D03E7BC-E9AA-40E7-83F2-E98A3F2E9DC0}" presName="connectorText" presStyleLbl="sibTrans2D1" presStyleIdx="0" presStyleCnt="6"/>
      <dgm:spPr/>
    </dgm:pt>
    <dgm:pt modelId="{31CDAD1F-741F-4B59-9391-DFFAD60E2A6A}" type="pres">
      <dgm:prSet presAssocID="{CC3C3C6E-AA12-4426-8C18-3EE6C74A4951}" presName="node" presStyleLbl="node1" presStyleIdx="1" presStyleCnt="6">
        <dgm:presLayoutVars>
          <dgm:bulletEnabled val="1"/>
        </dgm:presLayoutVars>
      </dgm:prSet>
      <dgm:spPr/>
    </dgm:pt>
    <dgm:pt modelId="{8113A08E-188A-40B2-8E03-02ED12E8DD1C}" type="pres">
      <dgm:prSet presAssocID="{C3582B26-FB56-49EF-9FEB-D35D825A3768}" presName="sibTrans" presStyleLbl="sibTrans2D1" presStyleIdx="1" presStyleCnt="6"/>
      <dgm:spPr/>
    </dgm:pt>
    <dgm:pt modelId="{18F8E1F5-CC11-4AAE-970B-5581BD26AE44}" type="pres">
      <dgm:prSet presAssocID="{C3582B26-FB56-49EF-9FEB-D35D825A3768}" presName="connectorText" presStyleLbl="sibTrans2D1" presStyleIdx="1" presStyleCnt="6"/>
      <dgm:spPr/>
    </dgm:pt>
    <dgm:pt modelId="{58E40F9E-E331-49DF-9FEB-0BDC048BA89B}" type="pres">
      <dgm:prSet presAssocID="{DBDF0D3D-73FE-42EB-B955-1DEC49118E39}" presName="node" presStyleLbl="node1" presStyleIdx="2" presStyleCnt="6">
        <dgm:presLayoutVars>
          <dgm:bulletEnabled val="1"/>
        </dgm:presLayoutVars>
      </dgm:prSet>
      <dgm:spPr/>
    </dgm:pt>
    <dgm:pt modelId="{CEA78FB1-5D1E-4BAD-8A22-AE190E956269}" type="pres">
      <dgm:prSet presAssocID="{7391F171-4E2B-4FF1-A28A-796301BB4ACB}" presName="sibTrans" presStyleLbl="sibTrans2D1" presStyleIdx="2" presStyleCnt="6"/>
      <dgm:spPr/>
    </dgm:pt>
    <dgm:pt modelId="{9BED30B6-D39D-42C5-933F-B1C53C55AC55}" type="pres">
      <dgm:prSet presAssocID="{7391F171-4E2B-4FF1-A28A-796301BB4ACB}" presName="connectorText" presStyleLbl="sibTrans2D1" presStyleIdx="2" presStyleCnt="6"/>
      <dgm:spPr/>
    </dgm:pt>
    <dgm:pt modelId="{6258CAC9-236A-4844-BEBB-F3F6DC71F3DF}" type="pres">
      <dgm:prSet presAssocID="{DD8BD428-2A14-446F-B41E-89F6A605D539}" presName="node" presStyleLbl="node1" presStyleIdx="3" presStyleCnt="6">
        <dgm:presLayoutVars>
          <dgm:bulletEnabled val="1"/>
        </dgm:presLayoutVars>
      </dgm:prSet>
      <dgm:spPr/>
    </dgm:pt>
    <dgm:pt modelId="{74E706D4-7052-497A-B65D-A2CDB094B7DA}" type="pres">
      <dgm:prSet presAssocID="{15656BF6-546F-4FEF-AE91-5BA5C2DA72BE}" presName="sibTrans" presStyleLbl="sibTrans2D1" presStyleIdx="3" presStyleCnt="6"/>
      <dgm:spPr/>
    </dgm:pt>
    <dgm:pt modelId="{F489365A-3FC0-4EFE-88FE-48D0415EBE6C}" type="pres">
      <dgm:prSet presAssocID="{15656BF6-546F-4FEF-AE91-5BA5C2DA72BE}" presName="connectorText" presStyleLbl="sibTrans2D1" presStyleIdx="3" presStyleCnt="6"/>
      <dgm:spPr/>
    </dgm:pt>
    <dgm:pt modelId="{384B1FBB-54DD-4B33-A373-CA8A6CE3A732}" type="pres">
      <dgm:prSet presAssocID="{E7365A12-7D22-4941-A6D4-33FBDEC59866}" presName="node" presStyleLbl="node1" presStyleIdx="4" presStyleCnt="6">
        <dgm:presLayoutVars>
          <dgm:bulletEnabled val="1"/>
        </dgm:presLayoutVars>
      </dgm:prSet>
      <dgm:spPr/>
    </dgm:pt>
    <dgm:pt modelId="{D37EA7EB-7966-4D1E-BB92-895943422031}" type="pres">
      <dgm:prSet presAssocID="{4F1C76C6-CDBE-43C6-A26F-EF4766F4552A}" presName="sibTrans" presStyleLbl="sibTrans2D1" presStyleIdx="4" presStyleCnt="6"/>
      <dgm:spPr/>
    </dgm:pt>
    <dgm:pt modelId="{5928453F-FF7C-46C9-93EF-1A21368B62AB}" type="pres">
      <dgm:prSet presAssocID="{4F1C76C6-CDBE-43C6-A26F-EF4766F4552A}" presName="connectorText" presStyleLbl="sibTrans2D1" presStyleIdx="4" presStyleCnt="6"/>
      <dgm:spPr/>
    </dgm:pt>
    <dgm:pt modelId="{81B27468-4440-4A23-95FB-013EE32C73E1}" type="pres">
      <dgm:prSet presAssocID="{8DA0780E-5068-434B-9D57-BEA2076D54EC}" presName="node" presStyleLbl="node1" presStyleIdx="5" presStyleCnt="6">
        <dgm:presLayoutVars>
          <dgm:bulletEnabled val="1"/>
        </dgm:presLayoutVars>
      </dgm:prSet>
      <dgm:spPr/>
    </dgm:pt>
    <dgm:pt modelId="{D6B6F924-F575-4483-A586-ED30C35F4AD0}" type="pres">
      <dgm:prSet presAssocID="{F079A2F2-37DC-4E7A-A869-2B44944EB399}" presName="sibTrans" presStyleLbl="sibTrans2D1" presStyleIdx="5" presStyleCnt="6"/>
      <dgm:spPr/>
    </dgm:pt>
    <dgm:pt modelId="{5C424FD0-748B-42E7-966E-EA6F0803133B}" type="pres">
      <dgm:prSet presAssocID="{F079A2F2-37DC-4E7A-A869-2B44944EB399}" presName="connectorText" presStyleLbl="sibTrans2D1" presStyleIdx="5" presStyleCnt="6"/>
      <dgm:spPr/>
    </dgm:pt>
  </dgm:ptLst>
  <dgm:cxnLst>
    <dgm:cxn modelId="{C204569B-249F-4A7D-84E2-AC350CE66701}" type="presOf" srcId="{15656BF6-546F-4FEF-AE91-5BA5C2DA72BE}" destId="{74E706D4-7052-497A-B65D-A2CDB094B7DA}" srcOrd="0" destOrd="0" presId="urn:microsoft.com/office/officeart/2005/8/layout/cycle2"/>
    <dgm:cxn modelId="{907A2552-48C5-4375-AB2F-E3C22B9D4CBB}" type="presOf" srcId="{6539C288-2D40-462F-93C2-9009E5CC07A2}" destId="{EE0779CC-106F-4E02-AAA4-FAE114E2C94F}" srcOrd="0" destOrd="0" presId="urn:microsoft.com/office/officeart/2005/8/layout/cycle2"/>
    <dgm:cxn modelId="{6DFFAD35-8A78-4514-A510-0A8F06E8B9D2}" type="presOf" srcId="{DD8BD428-2A14-446F-B41E-89F6A605D539}" destId="{6258CAC9-236A-4844-BEBB-F3F6DC71F3DF}" srcOrd="0" destOrd="0" presId="urn:microsoft.com/office/officeart/2005/8/layout/cycle2"/>
    <dgm:cxn modelId="{5535095F-42EA-49BD-8DA1-74D849424E3E}" type="presOf" srcId="{8DA0780E-5068-434B-9D57-BEA2076D54EC}" destId="{81B27468-4440-4A23-95FB-013EE32C73E1}" srcOrd="0" destOrd="0" presId="urn:microsoft.com/office/officeart/2005/8/layout/cycle2"/>
    <dgm:cxn modelId="{DBC6E76C-B50C-4900-83AF-B5791F373471}" srcId="{7D72E3C0-7D09-4661-A658-43623A94EA18}" destId="{6539C288-2D40-462F-93C2-9009E5CC07A2}" srcOrd="0" destOrd="0" parTransId="{88D88EA1-EC1D-4E9D-89F1-4816E27B7B7A}" sibTransId="{4D03E7BC-E9AA-40E7-83F2-E98A3F2E9DC0}"/>
    <dgm:cxn modelId="{21A21887-5DD8-4616-BE4C-89C7E58BFDBE}" type="presOf" srcId="{C3582B26-FB56-49EF-9FEB-D35D825A3768}" destId="{18F8E1F5-CC11-4AAE-970B-5581BD26AE44}" srcOrd="1" destOrd="0" presId="urn:microsoft.com/office/officeart/2005/8/layout/cycle2"/>
    <dgm:cxn modelId="{C8192185-FD40-42E1-A993-C37B776734F1}" type="presOf" srcId="{C3582B26-FB56-49EF-9FEB-D35D825A3768}" destId="{8113A08E-188A-40B2-8E03-02ED12E8DD1C}" srcOrd="0" destOrd="0" presId="urn:microsoft.com/office/officeart/2005/8/layout/cycle2"/>
    <dgm:cxn modelId="{09CB652E-E689-4278-9FB1-5D792495D94E}" type="presOf" srcId="{4F1C76C6-CDBE-43C6-A26F-EF4766F4552A}" destId="{D37EA7EB-7966-4D1E-BB92-895943422031}" srcOrd="0" destOrd="0" presId="urn:microsoft.com/office/officeart/2005/8/layout/cycle2"/>
    <dgm:cxn modelId="{03610F28-1121-4195-8D8F-CD97387CAF5E}" srcId="{7D72E3C0-7D09-4661-A658-43623A94EA18}" destId="{CC3C3C6E-AA12-4426-8C18-3EE6C74A4951}" srcOrd="1" destOrd="0" parTransId="{29A35C2E-CD5A-4B99-827F-D7ABCAD25D4D}" sibTransId="{C3582B26-FB56-49EF-9FEB-D35D825A3768}"/>
    <dgm:cxn modelId="{E1A4CA26-662A-4524-9C35-7B73E39B84D9}" type="presOf" srcId="{4D03E7BC-E9AA-40E7-83F2-E98A3F2E9DC0}" destId="{83C72394-2E16-4F19-9057-CC3998F6BEF3}" srcOrd="0" destOrd="0" presId="urn:microsoft.com/office/officeart/2005/8/layout/cycle2"/>
    <dgm:cxn modelId="{F5975C01-9E3D-479E-A364-C465454C65B2}" type="presOf" srcId="{F079A2F2-37DC-4E7A-A869-2B44944EB399}" destId="{5C424FD0-748B-42E7-966E-EA6F0803133B}" srcOrd="1" destOrd="0" presId="urn:microsoft.com/office/officeart/2005/8/layout/cycle2"/>
    <dgm:cxn modelId="{74C7811F-3557-4963-AC39-5465D54697EA}" srcId="{7D72E3C0-7D09-4661-A658-43623A94EA18}" destId="{8DA0780E-5068-434B-9D57-BEA2076D54EC}" srcOrd="5" destOrd="0" parTransId="{F3F21210-2458-4D10-86C0-AF19B662C9B5}" sibTransId="{F079A2F2-37DC-4E7A-A869-2B44944EB399}"/>
    <dgm:cxn modelId="{CB9F910A-76B3-461D-817B-65D0FA3B8985}" srcId="{7D72E3C0-7D09-4661-A658-43623A94EA18}" destId="{DD8BD428-2A14-446F-B41E-89F6A605D539}" srcOrd="3" destOrd="0" parTransId="{22B25841-C06C-4F8A-98B0-28B3315C19DD}" sibTransId="{15656BF6-546F-4FEF-AE91-5BA5C2DA72BE}"/>
    <dgm:cxn modelId="{219758EF-0C16-4599-B9AD-F1D9CC5FDA5F}" type="presOf" srcId="{7391F171-4E2B-4FF1-A28A-796301BB4ACB}" destId="{9BED30B6-D39D-42C5-933F-B1C53C55AC55}" srcOrd="1" destOrd="0" presId="urn:microsoft.com/office/officeart/2005/8/layout/cycle2"/>
    <dgm:cxn modelId="{EC7B9DAD-7BB2-4E87-B634-743A5D3332E4}" type="presOf" srcId="{4D03E7BC-E9AA-40E7-83F2-E98A3F2E9DC0}" destId="{8CFC4FFD-410C-432E-9EEB-E6ECE89F3453}" srcOrd="1" destOrd="0" presId="urn:microsoft.com/office/officeart/2005/8/layout/cycle2"/>
    <dgm:cxn modelId="{A93EFDAE-DDE1-4255-AAA5-B6F71D3E61D2}" type="presOf" srcId="{DBDF0D3D-73FE-42EB-B955-1DEC49118E39}" destId="{58E40F9E-E331-49DF-9FEB-0BDC048BA89B}" srcOrd="0" destOrd="0" presId="urn:microsoft.com/office/officeart/2005/8/layout/cycle2"/>
    <dgm:cxn modelId="{45107FFB-7977-4543-A3B9-79B38D8F3AE8}" srcId="{7D72E3C0-7D09-4661-A658-43623A94EA18}" destId="{E7365A12-7D22-4941-A6D4-33FBDEC59866}" srcOrd="4" destOrd="0" parTransId="{7016FB92-E39C-4F59-84DE-9E9C649549FB}" sibTransId="{4F1C76C6-CDBE-43C6-A26F-EF4766F4552A}"/>
    <dgm:cxn modelId="{75C02BC7-1A4F-4A87-A909-A360FF8FA586}" type="presOf" srcId="{7391F171-4E2B-4FF1-A28A-796301BB4ACB}" destId="{CEA78FB1-5D1E-4BAD-8A22-AE190E956269}" srcOrd="0" destOrd="0" presId="urn:microsoft.com/office/officeart/2005/8/layout/cycle2"/>
    <dgm:cxn modelId="{710571B7-EDCA-490B-A367-9A8D9F9C1763}" type="presOf" srcId="{CC3C3C6E-AA12-4426-8C18-3EE6C74A4951}" destId="{31CDAD1F-741F-4B59-9391-DFFAD60E2A6A}" srcOrd="0" destOrd="0" presId="urn:microsoft.com/office/officeart/2005/8/layout/cycle2"/>
    <dgm:cxn modelId="{E1E012AB-C517-4071-8099-BB76A840FB7C}" type="presOf" srcId="{15656BF6-546F-4FEF-AE91-5BA5C2DA72BE}" destId="{F489365A-3FC0-4EFE-88FE-48D0415EBE6C}" srcOrd="1" destOrd="0" presId="urn:microsoft.com/office/officeart/2005/8/layout/cycle2"/>
    <dgm:cxn modelId="{46EC1C24-D040-4662-873A-9C596F8942C6}" type="presOf" srcId="{F079A2F2-37DC-4E7A-A869-2B44944EB399}" destId="{D6B6F924-F575-4483-A586-ED30C35F4AD0}" srcOrd="0" destOrd="0" presId="urn:microsoft.com/office/officeart/2005/8/layout/cycle2"/>
    <dgm:cxn modelId="{2D74ED5D-4EB6-4BBA-B18E-FA7AF20DFD11}" srcId="{7D72E3C0-7D09-4661-A658-43623A94EA18}" destId="{DBDF0D3D-73FE-42EB-B955-1DEC49118E39}" srcOrd="2" destOrd="0" parTransId="{0F4CE419-8315-4EA7-B692-B6D47E0A1DF1}" sibTransId="{7391F171-4E2B-4FF1-A28A-796301BB4ACB}"/>
    <dgm:cxn modelId="{6DA096A1-FF6D-440F-8115-D3B3F5951C9D}" type="presOf" srcId="{E7365A12-7D22-4941-A6D4-33FBDEC59866}" destId="{384B1FBB-54DD-4B33-A373-CA8A6CE3A732}" srcOrd="0" destOrd="0" presId="urn:microsoft.com/office/officeart/2005/8/layout/cycle2"/>
    <dgm:cxn modelId="{D54089A7-6A61-491D-89F5-9835E05A3B52}" type="presOf" srcId="{7D72E3C0-7D09-4661-A658-43623A94EA18}" destId="{9C9A5870-14BA-47AD-98BC-6DE7DE1136C4}" srcOrd="0" destOrd="0" presId="urn:microsoft.com/office/officeart/2005/8/layout/cycle2"/>
    <dgm:cxn modelId="{19F1B5E2-58CC-483F-95D9-8F7F6F15F22A}" type="presOf" srcId="{4F1C76C6-CDBE-43C6-A26F-EF4766F4552A}" destId="{5928453F-FF7C-46C9-93EF-1A21368B62AB}" srcOrd="1" destOrd="0" presId="urn:microsoft.com/office/officeart/2005/8/layout/cycle2"/>
    <dgm:cxn modelId="{0003774C-5B05-455A-939A-868C1EB7E2B2}" type="presParOf" srcId="{9C9A5870-14BA-47AD-98BC-6DE7DE1136C4}" destId="{EE0779CC-106F-4E02-AAA4-FAE114E2C94F}" srcOrd="0" destOrd="0" presId="urn:microsoft.com/office/officeart/2005/8/layout/cycle2"/>
    <dgm:cxn modelId="{69D62846-CA91-4CC8-954E-C0831A112368}" type="presParOf" srcId="{9C9A5870-14BA-47AD-98BC-6DE7DE1136C4}" destId="{83C72394-2E16-4F19-9057-CC3998F6BEF3}" srcOrd="1" destOrd="0" presId="urn:microsoft.com/office/officeart/2005/8/layout/cycle2"/>
    <dgm:cxn modelId="{6A25AE18-3652-4B22-B1CD-302D49341B39}" type="presParOf" srcId="{83C72394-2E16-4F19-9057-CC3998F6BEF3}" destId="{8CFC4FFD-410C-432E-9EEB-E6ECE89F3453}" srcOrd="0" destOrd="0" presId="urn:microsoft.com/office/officeart/2005/8/layout/cycle2"/>
    <dgm:cxn modelId="{847CF4E2-CA65-4019-82E3-04DF4EE6F065}" type="presParOf" srcId="{9C9A5870-14BA-47AD-98BC-6DE7DE1136C4}" destId="{31CDAD1F-741F-4B59-9391-DFFAD60E2A6A}" srcOrd="2" destOrd="0" presId="urn:microsoft.com/office/officeart/2005/8/layout/cycle2"/>
    <dgm:cxn modelId="{DE30B989-52E8-444F-B2BE-5E99054A1D32}" type="presParOf" srcId="{9C9A5870-14BA-47AD-98BC-6DE7DE1136C4}" destId="{8113A08E-188A-40B2-8E03-02ED12E8DD1C}" srcOrd="3" destOrd="0" presId="urn:microsoft.com/office/officeart/2005/8/layout/cycle2"/>
    <dgm:cxn modelId="{ABE3BE78-16A7-4EA6-979B-9C61B1356C90}" type="presParOf" srcId="{8113A08E-188A-40B2-8E03-02ED12E8DD1C}" destId="{18F8E1F5-CC11-4AAE-970B-5581BD26AE44}" srcOrd="0" destOrd="0" presId="urn:microsoft.com/office/officeart/2005/8/layout/cycle2"/>
    <dgm:cxn modelId="{78071BBA-7B04-4765-9E3D-FCCAC721023B}" type="presParOf" srcId="{9C9A5870-14BA-47AD-98BC-6DE7DE1136C4}" destId="{58E40F9E-E331-49DF-9FEB-0BDC048BA89B}" srcOrd="4" destOrd="0" presId="urn:microsoft.com/office/officeart/2005/8/layout/cycle2"/>
    <dgm:cxn modelId="{C54B271E-4E23-4BAA-91D7-5D3479CF36F3}" type="presParOf" srcId="{9C9A5870-14BA-47AD-98BC-6DE7DE1136C4}" destId="{CEA78FB1-5D1E-4BAD-8A22-AE190E956269}" srcOrd="5" destOrd="0" presId="urn:microsoft.com/office/officeart/2005/8/layout/cycle2"/>
    <dgm:cxn modelId="{1395FB8F-6827-47C0-A4D4-F4C50CA9D8CC}" type="presParOf" srcId="{CEA78FB1-5D1E-4BAD-8A22-AE190E956269}" destId="{9BED30B6-D39D-42C5-933F-B1C53C55AC55}" srcOrd="0" destOrd="0" presId="urn:microsoft.com/office/officeart/2005/8/layout/cycle2"/>
    <dgm:cxn modelId="{1D3562FA-0CE3-41A1-90D7-3ADC6B23871A}" type="presParOf" srcId="{9C9A5870-14BA-47AD-98BC-6DE7DE1136C4}" destId="{6258CAC9-236A-4844-BEBB-F3F6DC71F3DF}" srcOrd="6" destOrd="0" presId="urn:microsoft.com/office/officeart/2005/8/layout/cycle2"/>
    <dgm:cxn modelId="{9B25305A-9B20-4D2F-8FD0-BBD18C18EEF2}" type="presParOf" srcId="{9C9A5870-14BA-47AD-98BC-6DE7DE1136C4}" destId="{74E706D4-7052-497A-B65D-A2CDB094B7DA}" srcOrd="7" destOrd="0" presId="urn:microsoft.com/office/officeart/2005/8/layout/cycle2"/>
    <dgm:cxn modelId="{9F1F196E-D3AF-421E-9CB3-AAD83845B7F7}" type="presParOf" srcId="{74E706D4-7052-497A-B65D-A2CDB094B7DA}" destId="{F489365A-3FC0-4EFE-88FE-48D0415EBE6C}" srcOrd="0" destOrd="0" presId="urn:microsoft.com/office/officeart/2005/8/layout/cycle2"/>
    <dgm:cxn modelId="{46B8562D-99BE-41D6-B724-C9BF07C9FDCE}" type="presParOf" srcId="{9C9A5870-14BA-47AD-98BC-6DE7DE1136C4}" destId="{384B1FBB-54DD-4B33-A373-CA8A6CE3A732}" srcOrd="8" destOrd="0" presId="urn:microsoft.com/office/officeart/2005/8/layout/cycle2"/>
    <dgm:cxn modelId="{A2D63C8B-F8ED-459F-8963-9956776F4AC8}" type="presParOf" srcId="{9C9A5870-14BA-47AD-98BC-6DE7DE1136C4}" destId="{D37EA7EB-7966-4D1E-BB92-895943422031}" srcOrd="9" destOrd="0" presId="urn:microsoft.com/office/officeart/2005/8/layout/cycle2"/>
    <dgm:cxn modelId="{A7398CC6-7FB8-47BF-995A-02B6D64C6CF4}" type="presParOf" srcId="{D37EA7EB-7966-4D1E-BB92-895943422031}" destId="{5928453F-FF7C-46C9-93EF-1A21368B62AB}" srcOrd="0" destOrd="0" presId="urn:microsoft.com/office/officeart/2005/8/layout/cycle2"/>
    <dgm:cxn modelId="{97572D15-DA45-4C86-A00A-231F54CE1805}" type="presParOf" srcId="{9C9A5870-14BA-47AD-98BC-6DE7DE1136C4}" destId="{81B27468-4440-4A23-95FB-013EE32C73E1}" srcOrd="10" destOrd="0" presId="urn:microsoft.com/office/officeart/2005/8/layout/cycle2"/>
    <dgm:cxn modelId="{4C9BEA0D-5673-4A4B-9351-5C5D85C26A07}" type="presParOf" srcId="{9C9A5870-14BA-47AD-98BC-6DE7DE1136C4}" destId="{D6B6F924-F575-4483-A586-ED30C35F4AD0}" srcOrd="11" destOrd="0" presId="urn:microsoft.com/office/officeart/2005/8/layout/cycle2"/>
    <dgm:cxn modelId="{78889465-1700-4857-900A-3ED9D5A74C25}" type="presParOf" srcId="{D6B6F924-F575-4483-A586-ED30C35F4AD0}" destId="{5C424FD0-748B-42E7-966E-EA6F0803133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779CC-106F-4E02-AAA4-FAE114E2C94F}">
      <dsp:nvSpPr>
        <dsp:cNvPr id="0" name=""/>
        <dsp:cNvSpPr/>
      </dsp:nvSpPr>
      <dsp:spPr>
        <a:xfrm>
          <a:off x="3387328" y="632"/>
          <a:ext cx="1353343" cy="1353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Real Model</a:t>
          </a:r>
        </a:p>
      </dsp:txBody>
      <dsp:txXfrm>
        <a:off x="3585520" y="198824"/>
        <a:ext cx="956959" cy="956959"/>
      </dsp:txXfrm>
    </dsp:sp>
    <dsp:sp modelId="{83C72394-2E16-4F19-9057-CC3998F6BEF3}">
      <dsp:nvSpPr>
        <dsp:cNvPr id="0" name=""/>
        <dsp:cNvSpPr/>
      </dsp:nvSpPr>
      <dsp:spPr>
        <a:xfrm rot="1800000">
          <a:off x="4755226" y="951844"/>
          <a:ext cx="359703" cy="456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762455" y="1016217"/>
        <a:ext cx="251792" cy="274051"/>
      </dsp:txXfrm>
    </dsp:sp>
    <dsp:sp modelId="{31CDAD1F-741F-4B59-9391-DFFAD60E2A6A}">
      <dsp:nvSpPr>
        <dsp:cNvPr id="0" name=""/>
        <dsp:cNvSpPr/>
      </dsp:nvSpPr>
      <dsp:spPr>
        <a:xfrm>
          <a:off x="5147117" y="1016646"/>
          <a:ext cx="1353343" cy="1353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$formatter</a:t>
          </a:r>
        </a:p>
      </dsp:txBody>
      <dsp:txXfrm>
        <a:off x="5345309" y="1214838"/>
        <a:ext cx="956959" cy="956959"/>
      </dsp:txXfrm>
    </dsp:sp>
    <dsp:sp modelId="{8113A08E-188A-40B2-8E03-02ED12E8DD1C}">
      <dsp:nvSpPr>
        <dsp:cNvPr id="0" name=""/>
        <dsp:cNvSpPr/>
      </dsp:nvSpPr>
      <dsp:spPr>
        <a:xfrm rot="5400000">
          <a:off x="5643937" y="2470776"/>
          <a:ext cx="359703" cy="456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697893" y="2508172"/>
        <a:ext cx="251792" cy="274051"/>
      </dsp:txXfrm>
    </dsp:sp>
    <dsp:sp modelId="{58E40F9E-E331-49DF-9FEB-0BDC048BA89B}">
      <dsp:nvSpPr>
        <dsp:cNvPr id="0" name=""/>
        <dsp:cNvSpPr/>
      </dsp:nvSpPr>
      <dsp:spPr>
        <a:xfrm>
          <a:off x="5147117" y="3048676"/>
          <a:ext cx="1353343" cy="1353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a:t>
          </a:r>
          <a:r>
            <a:rPr lang="en-US" sz="1100" kern="1200" dirty="0" err="1"/>
            <a:t>viewModel</a:t>
          </a:r>
          <a:endParaRPr lang="en-US" sz="1100" kern="1200" dirty="0"/>
        </a:p>
      </dsp:txBody>
      <dsp:txXfrm>
        <a:off x="5345309" y="3246868"/>
        <a:ext cx="956959" cy="956959"/>
      </dsp:txXfrm>
    </dsp:sp>
    <dsp:sp modelId="{CEA78FB1-5D1E-4BAD-8A22-AE190E956269}">
      <dsp:nvSpPr>
        <dsp:cNvPr id="0" name=""/>
        <dsp:cNvSpPr/>
      </dsp:nvSpPr>
      <dsp:spPr>
        <a:xfrm rot="9000000">
          <a:off x="4772859" y="3999888"/>
          <a:ext cx="359703" cy="456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873541" y="4064261"/>
        <a:ext cx="251792" cy="274051"/>
      </dsp:txXfrm>
    </dsp:sp>
    <dsp:sp modelId="{6258CAC9-236A-4844-BEBB-F3F6DC71F3DF}">
      <dsp:nvSpPr>
        <dsp:cNvPr id="0" name=""/>
        <dsp:cNvSpPr/>
      </dsp:nvSpPr>
      <dsp:spPr>
        <a:xfrm>
          <a:off x="3387328" y="4064691"/>
          <a:ext cx="1353343" cy="1353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UI Updated</a:t>
          </a:r>
        </a:p>
      </dsp:txBody>
      <dsp:txXfrm>
        <a:off x="3585520" y="4262883"/>
        <a:ext cx="956959" cy="956959"/>
      </dsp:txXfrm>
    </dsp:sp>
    <dsp:sp modelId="{74E706D4-7052-497A-B65D-A2CDB094B7DA}">
      <dsp:nvSpPr>
        <dsp:cNvPr id="0" name=""/>
        <dsp:cNvSpPr/>
      </dsp:nvSpPr>
      <dsp:spPr>
        <a:xfrm rot="12600000">
          <a:off x="3013070" y="4010069"/>
          <a:ext cx="359703" cy="456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3113752" y="4128398"/>
        <a:ext cx="251792" cy="274051"/>
      </dsp:txXfrm>
    </dsp:sp>
    <dsp:sp modelId="{384B1FBB-54DD-4B33-A373-CA8A6CE3A732}">
      <dsp:nvSpPr>
        <dsp:cNvPr id="0" name=""/>
        <dsp:cNvSpPr/>
      </dsp:nvSpPr>
      <dsp:spPr>
        <a:xfrm>
          <a:off x="1627538" y="3048676"/>
          <a:ext cx="1353343" cy="1353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a:t>
          </a:r>
          <a:r>
            <a:rPr lang="en-US" sz="1100" kern="1200" dirty="0" err="1"/>
            <a:t>setViewModel</a:t>
          </a:r>
          <a:endParaRPr lang="en-US" sz="1100" kern="1200" dirty="0"/>
        </a:p>
      </dsp:txBody>
      <dsp:txXfrm>
        <a:off x="1825730" y="3246868"/>
        <a:ext cx="956959" cy="956959"/>
      </dsp:txXfrm>
    </dsp:sp>
    <dsp:sp modelId="{D37EA7EB-7966-4D1E-BB92-895943422031}">
      <dsp:nvSpPr>
        <dsp:cNvPr id="0" name=""/>
        <dsp:cNvSpPr/>
      </dsp:nvSpPr>
      <dsp:spPr>
        <a:xfrm rot="16200000">
          <a:off x="2124359" y="2491137"/>
          <a:ext cx="359703" cy="456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178315" y="2636444"/>
        <a:ext cx="251792" cy="274051"/>
      </dsp:txXfrm>
    </dsp:sp>
    <dsp:sp modelId="{81B27468-4440-4A23-95FB-013EE32C73E1}">
      <dsp:nvSpPr>
        <dsp:cNvPr id="0" name=""/>
        <dsp:cNvSpPr/>
      </dsp:nvSpPr>
      <dsp:spPr>
        <a:xfrm>
          <a:off x="1627538" y="1016646"/>
          <a:ext cx="1353343" cy="13533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$parser</a:t>
          </a:r>
        </a:p>
      </dsp:txBody>
      <dsp:txXfrm>
        <a:off x="1825730" y="1214838"/>
        <a:ext cx="956959" cy="956959"/>
      </dsp:txXfrm>
    </dsp:sp>
    <dsp:sp modelId="{D6B6F924-F575-4483-A586-ED30C35F4AD0}">
      <dsp:nvSpPr>
        <dsp:cNvPr id="0" name=""/>
        <dsp:cNvSpPr/>
      </dsp:nvSpPr>
      <dsp:spPr>
        <a:xfrm rot="19800000">
          <a:off x="2995437" y="962024"/>
          <a:ext cx="359703" cy="456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002666" y="1080353"/>
        <a:ext cx="251792" cy="27405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31721-339A-459E-B868-ECED3AB93CE0}" type="datetimeFigureOut">
              <a:rPr lang="en-US" smtClean="0"/>
              <a:t>8/27/2016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EAF4D7-35A2-427E-A9CA-A890A7164F0B}" type="slidenum">
              <a:rPr lang="en-US" smtClean="0"/>
              <a:t>‹#›</a:t>
            </a:fld>
            <a:endParaRPr lang="en-US"/>
          </a:p>
        </p:txBody>
      </p:sp>
    </p:spTree>
    <p:extLst>
      <p:ext uri="{BB962C8B-B14F-4D97-AF65-F5344CB8AC3E}">
        <p14:creationId xmlns:p14="http://schemas.microsoft.com/office/powerpoint/2010/main" val="2519886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A5C127-CB05-47B6-8D1E-7BC74A68F508}" type="datetime8">
              <a:rPr lang="en-US" smtClean="0"/>
              <a:t>8/27/2016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296139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8/27/2016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216662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of apps support big data / data lake solutions (COSMOS/HDI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of apps enabled for near real time services</a:t>
            </a:r>
          </a:p>
          <a:p>
            <a:r>
              <a:rPr lang="en-US" sz="1200" kern="1200" dirty="0">
                <a:solidFill>
                  <a:schemeClr val="tx1"/>
                </a:solidFill>
                <a:effectLst/>
                <a:latin typeface="+mn-lt"/>
                <a:ea typeface="+mn-ea"/>
                <a:cs typeface="+mn-cs"/>
              </a:rPr>
              <a:t># of apps supporting data insights</a:t>
            </a:r>
          </a:p>
          <a:p>
            <a:r>
              <a:rPr lang="en-US" sz="1200" kern="1200" dirty="0">
                <a:solidFill>
                  <a:schemeClr val="tx1"/>
                </a:solidFill>
                <a:effectLst/>
                <a:latin typeface="+mn-lt"/>
                <a:ea typeface="+mn-ea"/>
                <a:cs typeface="+mn-cs"/>
              </a:rPr>
              <a:t># of applications supporting self service capabilities</a:t>
            </a:r>
          </a:p>
          <a:p>
            <a:endParaRPr lang="en-US" dirty="0"/>
          </a:p>
        </p:txBody>
      </p:sp>
      <p:sp>
        <p:nvSpPr>
          <p:cNvPr id="4" name="Slide Number Placeholder 3"/>
          <p:cNvSpPr>
            <a:spLocks noGrp="1"/>
          </p:cNvSpPr>
          <p:nvPr>
            <p:ph type="sldNum" sz="quarter" idx="10"/>
          </p:nvPr>
        </p:nvSpPr>
        <p:spPr/>
        <p:txBody>
          <a:bodyPr/>
          <a:lstStyle/>
          <a:p>
            <a:fld id="{C0DAA3F6-C3C9-48A4-AADE-27BF2EE3B293}"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937914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8/27/2016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961686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8/27/2016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90553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8/27/2016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28368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215F71-FB6B-46AC-A103-4EE5CB671E20}"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30893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8/27/2016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704318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215F71-FB6B-46AC-A103-4EE5CB671E20}"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191006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DAA3F6-C3C9-48A4-AADE-27BF2EE3B293}"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1916582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DAA3F6-C3C9-48A4-AADE-27BF2EE3B293}"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62252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215F71-FB6B-46AC-A103-4EE5CB671E20}"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491026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8/27/2016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36158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8/27/2016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770880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of apps support big data / data lake solutions (COSMOS/HDI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of apps enabled for near real time services</a:t>
            </a:r>
          </a:p>
          <a:p>
            <a:r>
              <a:rPr lang="en-US" sz="1200" kern="1200" dirty="0">
                <a:solidFill>
                  <a:schemeClr val="tx1"/>
                </a:solidFill>
                <a:effectLst/>
                <a:latin typeface="+mn-lt"/>
                <a:ea typeface="+mn-ea"/>
                <a:cs typeface="+mn-cs"/>
              </a:rPr>
              <a:t># of apps supporting data insights</a:t>
            </a:r>
          </a:p>
          <a:p>
            <a:r>
              <a:rPr lang="en-US" sz="1200" kern="1200" dirty="0">
                <a:solidFill>
                  <a:schemeClr val="tx1"/>
                </a:solidFill>
                <a:effectLst/>
                <a:latin typeface="+mn-lt"/>
                <a:ea typeface="+mn-ea"/>
                <a:cs typeface="+mn-cs"/>
              </a:rPr>
              <a:t># of applications supporting self service capabilities</a:t>
            </a:r>
          </a:p>
          <a:p>
            <a:endParaRPr lang="en-US" dirty="0"/>
          </a:p>
        </p:txBody>
      </p:sp>
      <p:sp>
        <p:nvSpPr>
          <p:cNvPr id="4" name="Slide Number Placeholder 3"/>
          <p:cNvSpPr>
            <a:spLocks noGrp="1"/>
          </p:cNvSpPr>
          <p:nvPr>
            <p:ph type="sldNum" sz="quarter" idx="10"/>
          </p:nvPr>
        </p:nvSpPr>
        <p:spPr/>
        <p:txBody>
          <a:bodyPr/>
          <a:lstStyle/>
          <a:p>
            <a:fld id="{C0DAA3F6-C3C9-48A4-AADE-27BF2EE3B293}"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1653547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A5C127-CB05-47B6-8D1E-7BC74A68F508}" type="datetime8">
              <a:rPr lang="en-US" smtClean="0"/>
              <a:t>8/27/2016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843067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08FDF505-D40D-4974-AD6C-E2C77325E4EF}" type="datetime8">
              <a:rPr lang="en-US" smtClean="0"/>
              <a:t>8/27/2016 8:51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27</a:t>
            </a:fld>
            <a:endParaRPr lang="en-US" dirty="0"/>
          </a:p>
        </p:txBody>
      </p:sp>
      <p:sp>
        <p:nvSpPr>
          <p:cNvPr id="6" name="Header Placeholder 5"/>
          <p:cNvSpPr>
            <a:spLocks noGrp="1"/>
          </p:cNvSpPr>
          <p:nvPr>
            <p:ph type="hdr" sz="quarter" idx="13"/>
          </p:nvPr>
        </p:nvSpPr>
        <p:spPr/>
        <p:txBody>
          <a:bodyPr/>
          <a:lstStyle/>
          <a:p>
            <a:endParaRPr lang="en-US" dirty="0"/>
          </a:p>
        </p:txBody>
      </p:sp>
      <p:sp>
        <p:nvSpPr>
          <p:cNvPr id="8" name="Footer Placeholder 7"/>
          <p:cNvSpPr>
            <a:spLocks noGrp="1"/>
          </p:cNvSpPr>
          <p:nvPr>
            <p:ph type="ftr" sz="quarter" idx="14"/>
          </p:nvPr>
        </p:nvSpPr>
        <p:spPr/>
        <p:txBody>
          <a:bodyPr/>
          <a:lstStyle/>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31450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D44317C-8451-40E4-A3CC-98FE6F1A381E}" type="datetime8">
              <a:rPr lang="en-US" smtClean="0"/>
              <a:t>8/27/2016 8:51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28</a:t>
            </a:fld>
            <a:endParaRPr lang="en-US" dirty="0"/>
          </a:p>
        </p:txBody>
      </p:sp>
      <p:sp>
        <p:nvSpPr>
          <p:cNvPr id="6" name="Header Placeholder 5"/>
          <p:cNvSpPr>
            <a:spLocks noGrp="1"/>
          </p:cNvSpPr>
          <p:nvPr>
            <p:ph type="hdr" sz="quarter" idx="13"/>
          </p:nvPr>
        </p:nvSpPr>
        <p:spPr/>
        <p:txBody>
          <a:bodyPr/>
          <a:lstStyle/>
          <a:p>
            <a:endParaRPr lang="en-US" dirty="0"/>
          </a:p>
        </p:txBody>
      </p:sp>
      <p:sp>
        <p:nvSpPr>
          <p:cNvPr id="8" name="Footer Placeholder 7"/>
          <p:cNvSpPr>
            <a:spLocks noGrp="1"/>
          </p:cNvSpPr>
          <p:nvPr>
            <p:ph type="ftr" sz="quarter" idx="14"/>
          </p:nvPr>
        </p:nvSpPr>
        <p:spPr/>
        <p:txBody>
          <a:bodyPr/>
          <a:lstStyle/>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0715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of apps support big data / data lake solutions (COSMOS/HDI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of apps enabled for near real time services</a:t>
            </a:r>
          </a:p>
          <a:p>
            <a:r>
              <a:rPr lang="en-US" sz="1200" kern="1200" dirty="0">
                <a:solidFill>
                  <a:schemeClr val="tx1"/>
                </a:solidFill>
                <a:effectLst/>
                <a:latin typeface="+mn-lt"/>
                <a:ea typeface="+mn-ea"/>
                <a:cs typeface="+mn-cs"/>
              </a:rPr>
              <a:t># of apps supporting data insights</a:t>
            </a:r>
          </a:p>
          <a:p>
            <a:r>
              <a:rPr lang="en-US" sz="1200" kern="1200" dirty="0">
                <a:solidFill>
                  <a:schemeClr val="tx1"/>
                </a:solidFill>
                <a:effectLst/>
                <a:latin typeface="+mn-lt"/>
                <a:ea typeface="+mn-ea"/>
                <a:cs typeface="+mn-cs"/>
              </a:rPr>
              <a:t># of applications supporting self service capabilities</a:t>
            </a:r>
          </a:p>
          <a:p>
            <a:endParaRPr lang="en-US" dirty="0"/>
          </a:p>
        </p:txBody>
      </p:sp>
      <p:sp>
        <p:nvSpPr>
          <p:cNvPr id="4" name="Slide Number Placeholder 3"/>
          <p:cNvSpPr>
            <a:spLocks noGrp="1"/>
          </p:cNvSpPr>
          <p:nvPr>
            <p:ph type="sldNum" sz="quarter" idx="10"/>
          </p:nvPr>
        </p:nvSpPr>
        <p:spPr/>
        <p:txBody>
          <a:bodyPr/>
          <a:lstStyle/>
          <a:p>
            <a:fld id="{C0DAA3F6-C3C9-48A4-AADE-27BF2EE3B293}"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1409901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443E451-6F37-48A6-9E33-AA36A4FECB19}" type="datetime8">
              <a:rPr lang="en-US" smtClean="0"/>
              <a:t>8/27/2016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73099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of apps support big data / data lake solutions (COSMOS/HDI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of apps enabled for near real time services</a:t>
            </a:r>
          </a:p>
          <a:p>
            <a:r>
              <a:rPr lang="en-US" sz="1200" kern="1200" dirty="0">
                <a:solidFill>
                  <a:schemeClr val="tx1"/>
                </a:solidFill>
                <a:effectLst/>
                <a:latin typeface="+mn-lt"/>
                <a:ea typeface="+mn-ea"/>
                <a:cs typeface="+mn-cs"/>
              </a:rPr>
              <a:t># of apps supporting data insights</a:t>
            </a:r>
          </a:p>
          <a:p>
            <a:r>
              <a:rPr lang="en-US" sz="1200" kern="1200" dirty="0">
                <a:solidFill>
                  <a:schemeClr val="tx1"/>
                </a:solidFill>
                <a:effectLst/>
                <a:latin typeface="+mn-lt"/>
                <a:ea typeface="+mn-ea"/>
                <a:cs typeface="+mn-cs"/>
              </a:rPr>
              <a:t># of applications supporting self service capabilities</a:t>
            </a:r>
          </a:p>
          <a:p>
            <a:endParaRPr lang="en-US" dirty="0"/>
          </a:p>
        </p:txBody>
      </p:sp>
      <p:sp>
        <p:nvSpPr>
          <p:cNvPr id="4" name="Slide Number Placeholder 3"/>
          <p:cNvSpPr>
            <a:spLocks noGrp="1"/>
          </p:cNvSpPr>
          <p:nvPr>
            <p:ph type="sldNum" sz="quarter" idx="10"/>
          </p:nvPr>
        </p:nvSpPr>
        <p:spPr/>
        <p:txBody>
          <a:bodyPr/>
          <a:lstStyle/>
          <a:p>
            <a:fld id="{C0DAA3F6-C3C9-48A4-AADE-27BF2EE3B293}"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1849681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of apps support big data / data lake solutions (COSMOS/HDI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of apps enabled for near real time services</a:t>
            </a:r>
          </a:p>
          <a:p>
            <a:r>
              <a:rPr lang="en-US" sz="1200" kern="1200" dirty="0">
                <a:solidFill>
                  <a:schemeClr val="tx1"/>
                </a:solidFill>
                <a:effectLst/>
                <a:latin typeface="+mn-lt"/>
                <a:ea typeface="+mn-ea"/>
                <a:cs typeface="+mn-cs"/>
              </a:rPr>
              <a:t># of apps supporting data insights</a:t>
            </a:r>
          </a:p>
          <a:p>
            <a:r>
              <a:rPr lang="en-US" sz="1200" kern="1200" dirty="0">
                <a:solidFill>
                  <a:schemeClr val="tx1"/>
                </a:solidFill>
                <a:effectLst/>
                <a:latin typeface="+mn-lt"/>
                <a:ea typeface="+mn-ea"/>
                <a:cs typeface="+mn-cs"/>
              </a:rPr>
              <a:t># of applications supporting self service capabilities</a:t>
            </a:r>
          </a:p>
          <a:p>
            <a:endParaRPr lang="en-US" dirty="0"/>
          </a:p>
        </p:txBody>
      </p:sp>
      <p:sp>
        <p:nvSpPr>
          <p:cNvPr id="4" name="Slide Number Placeholder 3"/>
          <p:cNvSpPr>
            <a:spLocks noGrp="1"/>
          </p:cNvSpPr>
          <p:nvPr>
            <p:ph type="sldNum" sz="quarter" idx="10"/>
          </p:nvPr>
        </p:nvSpPr>
        <p:spPr/>
        <p:txBody>
          <a:bodyPr/>
          <a:lstStyle/>
          <a:p>
            <a:fld id="{C0DAA3F6-C3C9-48A4-AADE-27BF2EE3B293}"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4289249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8/27/2016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42985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of apps support big data / data lake solutions (COSMOS/HDI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of apps enabled for near real time services</a:t>
            </a:r>
          </a:p>
          <a:p>
            <a:r>
              <a:rPr lang="en-US" sz="1200" kern="1200" dirty="0">
                <a:solidFill>
                  <a:schemeClr val="tx1"/>
                </a:solidFill>
                <a:effectLst/>
                <a:latin typeface="+mn-lt"/>
                <a:ea typeface="+mn-ea"/>
                <a:cs typeface="+mn-cs"/>
              </a:rPr>
              <a:t># of apps supporting data insights</a:t>
            </a:r>
          </a:p>
          <a:p>
            <a:r>
              <a:rPr lang="en-US" sz="1200" kern="1200" dirty="0">
                <a:solidFill>
                  <a:schemeClr val="tx1"/>
                </a:solidFill>
                <a:effectLst/>
                <a:latin typeface="+mn-lt"/>
                <a:ea typeface="+mn-ea"/>
                <a:cs typeface="+mn-cs"/>
              </a:rPr>
              <a:t># of applications supporting self service capabilities</a:t>
            </a:r>
          </a:p>
          <a:p>
            <a:endParaRPr lang="en-US" dirty="0"/>
          </a:p>
        </p:txBody>
      </p:sp>
      <p:sp>
        <p:nvSpPr>
          <p:cNvPr id="4" name="Slide Number Placeholder 3"/>
          <p:cNvSpPr>
            <a:spLocks noGrp="1"/>
          </p:cNvSpPr>
          <p:nvPr>
            <p:ph type="sldNum" sz="quarter" idx="10"/>
          </p:nvPr>
        </p:nvSpPr>
        <p:spPr/>
        <p:txBody>
          <a:bodyPr/>
          <a:lstStyle/>
          <a:p>
            <a:fld id="{C0DAA3F6-C3C9-48A4-AADE-27BF2EE3B293}"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8841461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50A4C883-D021-4021-B9ED-B74A36012199}" type="datetime8">
              <a:rPr lang="en-US" smtClean="0"/>
              <a:t>8/27/2016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671062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1DE79BF3-0418-4DBA-AFE4-055FD062C76E}" type="datetime8">
              <a:rPr lang="en-US" smtClean="0"/>
              <a:t>8/27/2016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
        <p:nvSpPr>
          <p:cNvPr id="4" name="Header Placeholder 3"/>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3094401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of apps support big data / data lake solutions (COSMOS/HDI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of apps enabled for near real time services</a:t>
            </a:r>
          </a:p>
          <a:p>
            <a:r>
              <a:rPr lang="en-US" sz="1200" kern="1200" dirty="0">
                <a:solidFill>
                  <a:schemeClr val="tx1"/>
                </a:solidFill>
                <a:effectLst/>
                <a:latin typeface="+mn-lt"/>
                <a:ea typeface="+mn-ea"/>
                <a:cs typeface="+mn-cs"/>
              </a:rPr>
              <a:t># of apps supporting data insights</a:t>
            </a:r>
          </a:p>
          <a:p>
            <a:r>
              <a:rPr lang="en-US" sz="1200" kern="1200" dirty="0">
                <a:solidFill>
                  <a:schemeClr val="tx1"/>
                </a:solidFill>
                <a:effectLst/>
                <a:latin typeface="+mn-lt"/>
                <a:ea typeface="+mn-ea"/>
                <a:cs typeface="+mn-cs"/>
              </a:rPr>
              <a:t># of applications supporting self service capabilities</a:t>
            </a:r>
          </a:p>
          <a:p>
            <a:endParaRPr lang="en-US" dirty="0"/>
          </a:p>
        </p:txBody>
      </p:sp>
      <p:sp>
        <p:nvSpPr>
          <p:cNvPr id="4" name="Slide Number Placeholder 3"/>
          <p:cNvSpPr>
            <a:spLocks noGrp="1"/>
          </p:cNvSpPr>
          <p:nvPr>
            <p:ph type="sldNum" sz="quarter" idx="10"/>
          </p:nvPr>
        </p:nvSpPr>
        <p:spPr/>
        <p:txBody>
          <a:bodyPr/>
          <a:lstStyle/>
          <a:p>
            <a:fld id="{C0DAA3F6-C3C9-48A4-AADE-27BF2EE3B293}"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1936521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709613"/>
            <a:ext cx="6297613" cy="3543300"/>
          </a:xfrm>
          <a:prstGeom prst="rect">
            <a:avLst/>
          </a:prstGeom>
        </p:spPr>
      </p:sp>
      <p:sp>
        <p:nvSpPr>
          <p:cNvPr id="3" name="Notes Placeholder 2"/>
          <p:cNvSpPr>
            <a:spLocks noGrp="1"/>
          </p:cNvSpPr>
          <p:nvPr>
            <p:ph type="body" idx="1"/>
          </p:nvPr>
        </p:nvSpPr>
        <p:spPr>
          <a:xfrm>
            <a:off x="703474" y="4489387"/>
            <a:ext cx="5627794" cy="4253103"/>
          </a:xfrm>
          <a:prstGeom prst="rect">
            <a:avLst/>
          </a:prstGeom>
        </p:spPr>
        <p:txBody>
          <a:bodyPr>
            <a:normAutofit/>
          </a:bodyPr>
          <a:lstStyle/>
          <a:p>
            <a:endParaRPr lang="en-US" dirty="0"/>
          </a:p>
        </p:txBody>
      </p:sp>
      <p:sp>
        <p:nvSpPr>
          <p:cNvPr id="4" name="Header Placeholder 3"/>
          <p:cNvSpPr>
            <a:spLocks noGrp="1"/>
          </p:cNvSpPr>
          <p:nvPr>
            <p:ph type="hdr" sz="quarter" idx="10"/>
          </p:nvPr>
        </p:nvSpPr>
        <p:spPr>
          <a:xfrm>
            <a:off x="0" y="0"/>
            <a:ext cx="3048388" cy="472567"/>
          </a:xfrm>
          <a:prstGeom prst="rect">
            <a:avLst/>
          </a:prstGeom>
        </p:spPr>
        <p:txBody>
          <a:bodyPr/>
          <a:lstStyle/>
          <a:p>
            <a:endParaRPr lang="en-US" dirty="0"/>
          </a:p>
        </p:txBody>
      </p:sp>
      <p:sp>
        <p:nvSpPr>
          <p:cNvPr id="7" name="Slide Number Placeholder 6"/>
          <p:cNvSpPr>
            <a:spLocks noGrp="1"/>
          </p:cNvSpPr>
          <p:nvPr>
            <p:ph type="sldNum" sz="quarter" idx="13"/>
          </p:nvPr>
        </p:nvSpPr>
        <p:spPr>
          <a:xfrm>
            <a:off x="6331268" y="8977133"/>
            <a:ext cx="701847" cy="472567"/>
          </a:xfrm>
          <a:prstGeom prst="rect">
            <a:avLst/>
          </a:prstGeom>
        </p:spPr>
        <p:txBody>
          <a:bodyPr/>
          <a:lstStyle/>
          <a:p>
            <a:fld id="{EC87E0CF-87F6-4B58-B8B8-DCAB2DAAF3CA}" type="slidenum">
              <a:rPr lang="en-US" smtClean="0"/>
              <a:pPr/>
              <a:t>41</a:t>
            </a:fld>
            <a:endParaRPr lang="en-US" dirty="0"/>
          </a:p>
        </p:txBody>
      </p:sp>
      <p:sp>
        <p:nvSpPr>
          <p:cNvPr id="8" name="Date Placeholder 7"/>
          <p:cNvSpPr>
            <a:spLocks noGrp="1"/>
          </p:cNvSpPr>
          <p:nvPr>
            <p:ph type="dt" idx="14"/>
          </p:nvPr>
        </p:nvSpPr>
        <p:spPr/>
        <p:txBody>
          <a:bodyPr/>
          <a:lstStyle/>
          <a:p>
            <a:fld id="{C63CC8B1-A970-495D-ADF9-86CBB4FE252F}" type="datetime8">
              <a:rPr lang="en-US" smtClean="0"/>
              <a:t>8/27/2016 8:51 AM</a:t>
            </a:fld>
            <a:endParaRPr lang="en-US" dirty="0"/>
          </a:p>
        </p:txBody>
      </p:sp>
      <p:sp>
        <p:nvSpPr>
          <p:cNvPr id="9" name="Footer Placeholder 8"/>
          <p:cNvSpPr>
            <a:spLocks noGrp="1"/>
          </p:cNvSpPr>
          <p:nvPr>
            <p:ph type="ftr" sz="quarter" idx="15"/>
          </p:nvPr>
        </p:nvSpPr>
        <p:spPr/>
        <p:txBody>
          <a:bodyPr/>
          <a:lstStyle/>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71210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709613"/>
            <a:ext cx="6297613" cy="3543300"/>
          </a:xfrm>
          <a:prstGeom prst="rect">
            <a:avLst/>
          </a:prstGeom>
        </p:spPr>
      </p:sp>
      <p:sp>
        <p:nvSpPr>
          <p:cNvPr id="3" name="Notes Placeholder 2"/>
          <p:cNvSpPr>
            <a:spLocks noGrp="1"/>
          </p:cNvSpPr>
          <p:nvPr>
            <p:ph type="body" idx="1"/>
          </p:nvPr>
        </p:nvSpPr>
        <p:spPr>
          <a:xfrm>
            <a:off x="703474" y="4489387"/>
            <a:ext cx="5627794" cy="4253103"/>
          </a:xfrm>
          <a:prstGeom prst="rect">
            <a:avLst/>
          </a:prstGeom>
        </p:spPr>
        <p:txBody>
          <a:bodyPr>
            <a:normAutofit/>
          </a:bodyPr>
          <a:lstStyle/>
          <a:p>
            <a:endParaRPr lang="en-US" dirty="0"/>
          </a:p>
        </p:txBody>
      </p:sp>
      <p:sp>
        <p:nvSpPr>
          <p:cNvPr id="4" name="Header Placeholder 3"/>
          <p:cNvSpPr>
            <a:spLocks noGrp="1"/>
          </p:cNvSpPr>
          <p:nvPr>
            <p:ph type="hdr" sz="quarter" idx="10"/>
          </p:nvPr>
        </p:nvSpPr>
        <p:spPr>
          <a:xfrm>
            <a:off x="0" y="0"/>
            <a:ext cx="3048388" cy="472567"/>
          </a:xfrm>
          <a:prstGeom prst="rect">
            <a:avLst/>
          </a:prstGeom>
        </p:spPr>
        <p:txBody>
          <a:bodyPr/>
          <a:lstStyle/>
          <a:p>
            <a:endParaRPr lang="en-US" dirty="0"/>
          </a:p>
        </p:txBody>
      </p:sp>
      <p:sp>
        <p:nvSpPr>
          <p:cNvPr id="5" name="Date Placeholder 4"/>
          <p:cNvSpPr>
            <a:spLocks noGrp="1"/>
          </p:cNvSpPr>
          <p:nvPr>
            <p:ph type="dt" idx="11"/>
          </p:nvPr>
        </p:nvSpPr>
        <p:spPr>
          <a:xfrm>
            <a:off x="3984726" y="0"/>
            <a:ext cx="3048388" cy="472567"/>
          </a:xfrm>
          <a:prstGeom prst="rect">
            <a:avLst/>
          </a:prstGeom>
        </p:spPr>
        <p:txBody>
          <a:bodyPr/>
          <a:lstStyle/>
          <a:p>
            <a:fld id="{0DC00870-68D1-486A-9FA8-B0047775EE70}" type="datetime8">
              <a:rPr lang="en-US" smtClean="0"/>
              <a:t>8/27/2016 8:51 AM</a:t>
            </a:fld>
            <a:endParaRPr lang="en-US" dirty="0"/>
          </a:p>
        </p:txBody>
      </p:sp>
      <p:sp>
        <p:nvSpPr>
          <p:cNvPr id="7" name="Slide Number Placeholder 6"/>
          <p:cNvSpPr>
            <a:spLocks noGrp="1"/>
          </p:cNvSpPr>
          <p:nvPr>
            <p:ph type="sldNum" sz="quarter" idx="13"/>
          </p:nvPr>
        </p:nvSpPr>
        <p:spPr>
          <a:xfrm>
            <a:off x="6331268" y="8977133"/>
            <a:ext cx="701847" cy="472567"/>
          </a:xfrm>
          <a:prstGeom prst="rect">
            <a:avLst/>
          </a:prstGeom>
        </p:spPr>
        <p:txBody>
          <a:bodyPr/>
          <a:lstStyle/>
          <a:p>
            <a:fld id="{EC87E0CF-87F6-4B58-B8B8-DCAB2DAAF3CA}" type="slidenum">
              <a:rPr lang="en-US" smtClean="0"/>
              <a:pPr/>
              <a:t>42</a:t>
            </a:fld>
            <a:endParaRPr lang="en-US" dirty="0"/>
          </a:p>
        </p:txBody>
      </p:sp>
      <p:sp>
        <p:nvSpPr>
          <p:cNvPr id="6" name="Footer Placeholder 5"/>
          <p:cNvSpPr>
            <a:spLocks noGrp="1"/>
          </p:cNvSpPr>
          <p:nvPr>
            <p:ph type="ftr" sz="quarter" idx="14"/>
          </p:nvPr>
        </p:nvSpPr>
        <p:spPr/>
        <p:txBody>
          <a:bodyPr/>
          <a:lstStyle/>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908888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709613"/>
            <a:ext cx="6297613" cy="3543300"/>
          </a:xfrm>
          <a:prstGeom prst="rect">
            <a:avLst/>
          </a:prstGeom>
        </p:spPr>
      </p:sp>
      <p:sp>
        <p:nvSpPr>
          <p:cNvPr id="3" name="Notes Placeholder 2"/>
          <p:cNvSpPr>
            <a:spLocks noGrp="1"/>
          </p:cNvSpPr>
          <p:nvPr>
            <p:ph type="body" idx="1"/>
          </p:nvPr>
        </p:nvSpPr>
        <p:spPr>
          <a:xfrm>
            <a:off x="703474" y="4489387"/>
            <a:ext cx="5627794" cy="4253103"/>
          </a:xfrm>
          <a:prstGeom prst="rect">
            <a:avLst/>
          </a:prstGeom>
        </p:spPr>
        <p:txBody>
          <a:bodyPr>
            <a:normAutofit/>
          </a:bodyPr>
          <a:lstStyle/>
          <a:p>
            <a:endParaRPr lang="en-US" dirty="0"/>
          </a:p>
        </p:txBody>
      </p:sp>
      <p:sp>
        <p:nvSpPr>
          <p:cNvPr id="4" name="Header Placeholder 3"/>
          <p:cNvSpPr>
            <a:spLocks noGrp="1"/>
          </p:cNvSpPr>
          <p:nvPr>
            <p:ph type="hdr" sz="quarter" idx="10"/>
          </p:nvPr>
        </p:nvSpPr>
        <p:spPr>
          <a:xfrm>
            <a:off x="0" y="0"/>
            <a:ext cx="3048388" cy="472567"/>
          </a:xfrm>
          <a:prstGeom prst="rect">
            <a:avLst/>
          </a:prstGeom>
        </p:spPr>
        <p:txBody>
          <a:bodyPr/>
          <a:lstStyle/>
          <a:p>
            <a:endParaRPr lang="en-US" dirty="0"/>
          </a:p>
        </p:txBody>
      </p:sp>
      <p:sp>
        <p:nvSpPr>
          <p:cNvPr id="5" name="Date Placeholder 4"/>
          <p:cNvSpPr>
            <a:spLocks noGrp="1"/>
          </p:cNvSpPr>
          <p:nvPr>
            <p:ph type="dt" idx="11"/>
          </p:nvPr>
        </p:nvSpPr>
        <p:spPr>
          <a:xfrm>
            <a:off x="3984726" y="0"/>
            <a:ext cx="3048388" cy="472567"/>
          </a:xfrm>
          <a:prstGeom prst="rect">
            <a:avLst/>
          </a:prstGeom>
        </p:spPr>
        <p:txBody>
          <a:bodyPr/>
          <a:lstStyle/>
          <a:p>
            <a:fld id="{0DC00870-68D1-486A-9FA8-B0047775EE70}" type="datetime8">
              <a:rPr lang="en-US" smtClean="0"/>
              <a:t>8/27/2016 8:51 AM</a:t>
            </a:fld>
            <a:endParaRPr lang="en-US" dirty="0"/>
          </a:p>
        </p:txBody>
      </p:sp>
      <p:sp>
        <p:nvSpPr>
          <p:cNvPr id="7" name="Slide Number Placeholder 6"/>
          <p:cNvSpPr>
            <a:spLocks noGrp="1"/>
          </p:cNvSpPr>
          <p:nvPr>
            <p:ph type="sldNum" sz="quarter" idx="13"/>
          </p:nvPr>
        </p:nvSpPr>
        <p:spPr>
          <a:xfrm>
            <a:off x="6331268" y="8977133"/>
            <a:ext cx="701847" cy="472567"/>
          </a:xfrm>
          <a:prstGeom prst="rect">
            <a:avLst/>
          </a:prstGeom>
        </p:spPr>
        <p:txBody>
          <a:bodyPr/>
          <a:lstStyle/>
          <a:p>
            <a:fld id="{EC87E0CF-87F6-4B58-B8B8-DCAB2DAAF3CA}" type="slidenum">
              <a:rPr lang="en-US" smtClean="0"/>
              <a:pPr/>
              <a:t>43</a:t>
            </a:fld>
            <a:endParaRPr lang="en-US" dirty="0"/>
          </a:p>
        </p:txBody>
      </p:sp>
      <p:sp>
        <p:nvSpPr>
          <p:cNvPr id="6" name="Footer Placeholder 5"/>
          <p:cNvSpPr>
            <a:spLocks noGrp="1"/>
          </p:cNvSpPr>
          <p:nvPr>
            <p:ph type="ftr" sz="quarter" idx="14"/>
          </p:nvPr>
        </p:nvSpPr>
        <p:spPr/>
        <p:txBody>
          <a:bodyPr/>
          <a:lstStyle/>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243549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BE2A058-412F-40C7-8C84-DE3EE04DCBF3}" type="datetime8">
              <a:rPr lang="en-US" smtClean="0"/>
              <a:t>8/27/2016 8:51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44</a:t>
            </a:fld>
            <a:endParaRPr lang="en-US" dirty="0"/>
          </a:p>
        </p:txBody>
      </p:sp>
      <p:sp>
        <p:nvSpPr>
          <p:cNvPr id="6" name="Header Placeholder 5"/>
          <p:cNvSpPr>
            <a:spLocks noGrp="1"/>
          </p:cNvSpPr>
          <p:nvPr>
            <p:ph type="hdr" sz="quarter" idx="13"/>
          </p:nvPr>
        </p:nvSpPr>
        <p:spPr/>
        <p:txBody>
          <a:bodyPr/>
          <a:lstStyle/>
          <a:p>
            <a:endParaRPr lang="en-US" dirty="0"/>
          </a:p>
        </p:txBody>
      </p:sp>
      <p:sp>
        <p:nvSpPr>
          <p:cNvPr id="8" name="Footer Placeholder 7"/>
          <p:cNvSpPr>
            <a:spLocks noGrp="1"/>
          </p:cNvSpPr>
          <p:nvPr>
            <p:ph type="ftr" sz="quarter" idx="14"/>
          </p:nvPr>
        </p:nvSpPr>
        <p:spPr/>
        <p:txBody>
          <a:bodyPr/>
          <a:lstStyle/>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586"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667472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1" y="0"/>
            <a:ext cx="2982119" cy="46482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8/27/2016 8:51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240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22690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8/27/2016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557700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215F71-FB6B-46AC-A103-4EE5CB671E20}"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099292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of apps support big data / data lake solutions (COSMOS/HDI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of apps enabled for near real time services</a:t>
            </a:r>
          </a:p>
          <a:p>
            <a:r>
              <a:rPr lang="en-US" sz="1200" kern="1200" dirty="0">
                <a:solidFill>
                  <a:schemeClr val="tx1"/>
                </a:solidFill>
                <a:effectLst/>
                <a:latin typeface="+mn-lt"/>
                <a:ea typeface="+mn-ea"/>
                <a:cs typeface="+mn-cs"/>
              </a:rPr>
              <a:t># of apps supporting data insights</a:t>
            </a:r>
          </a:p>
          <a:p>
            <a:r>
              <a:rPr lang="en-US" sz="1200" kern="1200" dirty="0">
                <a:solidFill>
                  <a:schemeClr val="tx1"/>
                </a:solidFill>
                <a:effectLst/>
                <a:latin typeface="+mn-lt"/>
                <a:ea typeface="+mn-ea"/>
                <a:cs typeface="+mn-cs"/>
              </a:rPr>
              <a:t># of applications supporting self service capabilities</a:t>
            </a:r>
          </a:p>
          <a:p>
            <a:endParaRPr lang="en-US" dirty="0"/>
          </a:p>
        </p:txBody>
      </p:sp>
      <p:sp>
        <p:nvSpPr>
          <p:cNvPr id="4" name="Slide Number Placeholder 3"/>
          <p:cNvSpPr>
            <a:spLocks noGrp="1"/>
          </p:cNvSpPr>
          <p:nvPr>
            <p:ph type="sldNum" sz="quarter" idx="10"/>
          </p:nvPr>
        </p:nvSpPr>
        <p:spPr/>
        <p:txBody>
          <a:bodyPr/>
          <a:lstStyle/>
          <a:p>
            <a:fld id="{C0DAA3F6-C3C9-48A4-AADE-27BF2EE3B293}"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61604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215F71-FB6B-46AC-A103-4EE5CB671E20}"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234052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of apps support big data / data lake solutions (COSMOS/HDI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of apps enabled for near real time services</a:t>
            </a:r>
          </a:p>
          <a:p>
            <a:r>
              <a:rPr lang="en-US" sz="1200" kern="1200" dirty="0">
                <a:solidFill>
                  <a:schemeClr val="tx1"/>
                </a:solidFill>
                <a:effectLst/>
                <a:latin typeface="+mn-lt"/>
                <a:ea typeface="+mn-ea"/>
                <a:cs typeface="+mn-cs"/>
              </a:rPr>
              <a:t># of apps supporting data insights</a:t>
            </a:r>
          </a:p>
          <a:p>
            <a:r>
              <a:rPr lang="en-US" sz="1200" kern="1200" dirty="0">
                <a:solidFill>
                  <a:schemeClr val="tx1"/>
                </a:solidFill>
                <a:effectLst/>
                <a:latin typeface="+mn-lt"/>
                <a:ea typeface="+mn-ea"/>
                <a:cs typeface="+mn-cs"/>
              </a:rPr>
              <a:t># of applications supporting self service capabilities</a:t>
            </a:r>
          </a:p>
          <a:p>
            <a:endParaRPr lang="en-US" dirty="0"/>
          </a:p>
        </p:txBody>
      </p:sp>
      <p:sp>
        <p:nvSpPr>
          <p:cNvPr id="4" name="Slide Number Placeholder 3"/>
          <p:cNvSpPr>
            <a:spLocks noGrp="1"/>
          </p:cNvSpPr>
          <p:nvPr>
            <p:ph type="sldNum" sz="quarter" idx="10"/>
          </p:nvPr>
        </p:nvSpPr>
        <p:spPr/>
        <p:txBody>
          <a:bodyPr/>
          <a:lstStyle/>
          <a:p>
            <a:fld id="{C0DAA3F6-C3C9-48A4-AADE-27BF2EE3B293}"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682773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8/27/2016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239983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Blank slide">
    <p:spTree>
      <p:nvGrpSpPr>
        <p:cNvPr id="1" name=""/>
        <p:cNvGrpSpPr/>
        <p:nvPr/>
      </p:nvGrpSpPr>
      <p:grpSpPr>
        <a:xfrm>
          <a:off x="0" y="0"/>
          <a:ext cx="0" cy="0"/>
          <a:chOff x="0" y="0"/>
          <a:chExt cx="0" cy="0"/>
        </a:xfrm>
      </p:grpSpPr>
      <p:grpSp>
        <p:nvGrpSpPr>
          <p:cNvPr id="3" name="Group 2"/>
          <p:cNvGrpSpPr/>
          <p:nvPr userDrawn="1"/>
        </p:nvGrpSpPr>
        <p:grpSpPr>
          <a:xfrm rot="21000508">
            <a:off x="10684291" y="5183577"/>
            <a:ext cx="1515229" cy="2095338"/>
            <a:chOff x="8397562" y="2955856"/>
            <a:chExt cx="2334282" cy="3227967"/>
          </a:xfrm>
        </p:grpSpPr>
        <p:sp>
          <p:nvSpPr>
            <p:cNvPr id="4" name="Freeform 5"/>
            <p:cNvSpPr>
              <a:spLocks/>
            </p:cNvSpPr>
            <p:nvPr/>
          </p:nvSpPr>
          <p:spPr bwMode="auto">
            <a:xfrm flipH="1">
              <a:off x="8397562" y="2955856"/>
              <a:ext cx="1562698" cy="100092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6"/>
            <p:cNvSpPr>
              <a:spLocks/>
            </p:cNvSpPr>
            <p:nvPr/>
          </p:nvSpPr>
          <p:spPr bwMode="auto">
            <a:xfrm flipH="1">
              <a:off x="8397562" y="2955856"/>
              <a:ext cx="1562698" cy="100092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7"/>
            <p:cNvSpPr>
              <a:spLocks/>
            </p:cNvSpPr>
            <p:nvPr/>
          </p:nvSpPr>
          <p:spPr bwMode="auto">
            <a:xfrm flipH="1">
              <a:off x="9372620" y="3816022"/>
              <a:ext cx="196965" cy="297148"/>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8"/>
            <p:cNvSpPr>
              <a:spLocks/>
            </p:cNvSpPr>
            <p:nvPr/>
          </p:nvSpPr>
          <p:spPr bwMode="auto">
            <a:xfrm flipH="1">
              <a:off x="9372620" y="3816022"/>
              <a:ext cx="196965" cy="297148"/>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9"/>
            <p:cNvSpPr>
              <a:spLocks noEditPoints="1"/>
            </p:cNvSpPr>
            <p:nvPr/>
          </p:nvSpPr>
          <p:spPr bwMode="auto">
            <a:xfrm flipH="1">
              <a:off x="9585865" y="4119425"/>
              <a:ext cx="1145979" cy="2064398"/>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rgbClr val="0F1940">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9" name="Text Placeholder 10"/>
          <p:cNvSpPr>
            <a:spLocks noGrp="1"/>
          </p:cNvSpPr>
          <p:nvPr>
            <p:ph type="body" sz="quarter" idx="10" hasCustomPrompt="1"/>
          </p:nvPr>
        </p:nvSpPr>
        <p:spPr>
          <a:xfrm>
            <a:off x="361950" y="335755"/>
            <a:ext cx="11449050" cy="671513"/>
          </a:xfrm>
        </p:spPr>
        <p:txBody>
          <a:bodyPr vert="horz" lIns="91440" tIns="45720" rIns="91440" bIns="45720" rtlCol="0">
            <a:normAutofit/>
          </a:bodyPr>
          <a:lstStyle>
            <a:lvl1pPr>
              <a:defRPr lang="en-IN" dirty="0">
                <a:solidFill>
                  <a:schemeClr val="tx1">
                    <a:lumMod val="75000"/>
                    <a:lumOff val="25000"/>
                  </a:schemeClr>
                </a:solidFill>
                <a:latin typeface="Segoe UI Light" panose="020B0502040204020203" pitchFamily="34" charset="0"/>
                <a:cs typeface="Segoe UI Light" panose="020B0502040204020203" pitchFamily="34" charset="0"/>
              </a:defRPr>
            </a:lvl1pPr>
          </a:lstStyle>
          <a:p>
            <a:pPr marL="0" lvl="0" indent="0">
              <a:lnSpc>
                <a:spcPct val="110000"/>
              </a:lnSpc>
              <a:buNone/>
            </a:pPr>
            <a:r>
              <a:rPr lang="en-US" dirty="0"/>
              <a:t>Click to edit title</a:t>
            </a:r>
            <a:endParaRPr lang="en-IN" dirty="0"/>
          </a:p>
        </p:txBody>
      </p:sp>
      <p:sp>
        <p:nvSpPr>
          <p:cNvPr id="10" name="Text Placeholder 2"/>
          <p:cNvSpPr>
            <a:spLocks noGrp="1"/>
          </p:cNvSpPr>
          <p:nvPr>
            <p:ph idx="1" hasCustomPrompt="1"/>
          </p:nvPr>
        </p:nvSpPr>
        <p:spPr>
          <a:xfrm>
            <a:off x="361950" y="1825625"/>
            <a:ext cx="10515600" cy="4351338"/>
          </a:xfrm>
          <a:prstGeom prst="rect">
            <a:avLst/>
          </a:prstGeom>
        </p:spPr>
        <p:txBody>
          <a:bodyPr vert="horz" lIns="91440" tIns="45720" rIns="91440" bIns="45720" rtlCol="0">
            <a:normAutofit/>
          </a:bodyPr>
          <a:lstStyle>
            <a:lvl1pPr>
              <a:defRPr sz="2000">
                <a:solidFill>
                  <a:schemeClr val="tx1">
                    <a:lumMod val="50000"/>
                    <a:lumOff val="50000"/>
                  </a:schemeClr>
                </a:solidFill>
                <a:latin typeface="Segoe UI" panose="020B0502040204020203" pitchFamily="34" charset="0"/>
                <a:cs typeface="Segoe UI" panose="020B0502040204020203" pitchFamily="34" charset="0"/>
              </a:defRPr>
            </a:lvl1pPr>
          </a:lstStyle>
          <a:p>
            <a:pPr lvl="0"/>
            <a:r>
              <a:rPr lang="en-US" dirty="0"/>
              <a:t>Click to edit Master text styles</a:t>
            </a:r>
          </a:p>
        </p:txBody>
      </p:sp>
      <p:grpSp>
        <p:nvGrpSpPr>
          <p:cNvPr id="15" name="Group 14"/>
          <p:cNvGrpSpPr/>
          <p:nvPr userDrawn="1"/>
        </p:nvGrpSpPr>
        <p:grpSpPr>
          <a:xfrm rot="5400000">
            <a:off x="10946331" y="3163177"/>
            <a:ext cx="4430275" cy="1119528"/>
            <a:chOff x="3601861" y="-1530753"/>
            <a:chExt cx="7386285" cy="1866509"/>
          </a:xfrm>
        </p:grpSpPr>
        <p:sp>
          <p:nvSpPr>
            <p:cNvPr id="16" name="Rectangle 15"/>
            <p:cNvSpPr/>
            <p:nvPr/>
          </p:nvSpPr>
          <p:spPr>
            <a:xfrm>
              <a:off x="3601861" y="-1530752"/>
              <a:ext cx="1868400" cy="1866507"/>
            </a:xfrm>
            <a:prstGeom prst="rect">
              <a:avLst/>
            </a:prstGeom>
            <a:solidFill>
              <a:srgbClr val="0F194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7" name="Rectangle 16"/>
            <p:cNvSpPr/>
            <p:nvPr/>
          </p:nvSpPr>
          <p:spPr>
            <a:xfrm>
              <a:off x="7265476" y="-1530752"/>
              <a:ext cx="1868401" cy="18665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8" name="Rectangle 17"/>
            <p:cNvSpPr/>
            <p:nvPr/>
          </p:nvSpPr>
          <p:spPr>
            <a:xfrm>
              <a:off x="9119745" y="-1530753"/>
              <a:ext cx="1868401" cy="18665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9" name="Rectangle 18"/>
            <p:cNvSpPr/>
            <p:nvPr userDrawn="1"/>
          </p:nvSpPr>
          <p:spPr>
            <a:xfrm>
              <a:off x="5456130" y="-1530750"/>
              <a:ext cx="1868401" cy="1866506"/>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grpSp>
    </p:spTree>
    <p:extLst>
      <p:ext uri="{BB962C8B-B14F-4D97-AF65-F5344CB8AC3E}">
        <p14:creationId xmlns:p14="http://schemas.microsoft.com/office/powerpoint/2010/main" val="399119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14887303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214091837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90304180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130967231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4861013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8/27/2016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369343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8/27/2016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0915329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315587510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545316801"/>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289694463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Blank slide">
    <p:spTree>
      <p:nvGrpSpPr>
        <p:cNvPr id="1" name=""/>
        <p:cNvGrpSpPr/>
        <p:nvPr/>
      </p:nvGrpSpPr>
      <p:grpSpPr>
        <a:xfrm>
          <a:off x="0" y="0"/>
          <a:ext cx="0" cy="0"/>
          <a:chOff x="0" y="0"/>
          <a:chExt cx="0" cy="0"/>
        </a:xfrm>
      </p:grpSpPr>
      <p:grpSp>
        <p:nvGrpSpPr>
          <p:cNvPr id="3" name="Group 2"/>
          <p:cNvGrpSpPr/>
          <p:nvPr userDrawn="1"/>
        </p:nvGrpSpPr>
        <p:grpSpPr>
          <a:xfrm rot="21000508">
            <a:off x="11134234" y="5810330"/>
            <a:ext cx="1515229" cy="2095338"/>
            <a:chOff x="8397562" y="2955856"/>
            <a:chExt cx="2334282" cy="3227967"/>
          </a:xfrm>
        </p:grpSpPr>
        <p:sp>
          <p:nvSpPr>
            <p:cNvPr id="4" name="Freeform 5"/>
            <p:cNvSpPr>
              <a:spLocks/>
            </p:cNvSpPr>
            <p:nvPr/>
          </p:nvSpPr>
          <p:spPr bwMode="auto">
            <a:xfrm flipH="1">
              <a:off x="8397562" y="2955856"/>
              <a:ext cx="1562698" cy="100092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6"/>
            <p:cNvSpPr>
              <a:spLocks/>
            </p:cNvSpPr>
            <p:nvPr/>
          </p:nvSpPr>
          <p:spPr bwMode="auto">
            <a:xfrm flipH="1">
              <a:off x="8397562" y="2955856"/>
              <a:ext cx="1562698" cy="100092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7"/>
            <p:cNvSpPr>
              <a:spLocks/>
            </p:cNvSpPr>
            <p:nvPr/>
          </p:nvSpPr>
          <p:spPr bwMode="auto">
            <a:xfrm flipH="1">
              <a:off x="9372620" y="3816022"/>
              <a:ext cx="196965" cy="297148"/>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8"/>
            <p:cNvSpPr>
              <a:spLocks/>
            </p:cNvSpPr>
            <p:nvPr/>
          </p:nvSpPr>
          <p:spPr bwMode="auto">
            <a:xfrm flipH="1">
              <a:off x="9372620" y="3816022"/>
              <a:ext cx="196965" cy="297148"/>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9"/>
            <p:cNvSpPr>
              <a:spLocks noEditPoints="1"/>
            </p:cNvSpPr>
            <p:nvPr/>
          </p:nvSpPr>
          <p:spPr bwMode="auto">
            <a:xfrm flipH="1">
              <a:off x="9585865" y="4119425"/>
              <a:ext cx="1145979" cy="2064398"/>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rgbClr val="0F1940">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9" name="Text Placeholder 10"/>
          <p:cNvSpPr>
            <a:spLocks noGrp="1"/>
          </p:cNvSpPr>
          <p:nvPr>
            <p:ph type="body" sz="quarter" idx="10" hasCustomPrompt="1"/>
          </p:nvPr>
        </p:nvSpPr>
        <p:spPr>
          <a:xfrm>
            <a:off x="361950" y="335755"/>
            <a:ext cx="11830050" cy="671513"/>
          </a:xfrm>
        </p:spPr>
        <p:txBody>
          <a:bodyPr vert="horz" lIns="91440" tIns="45720" rIns="91440" bIns="45720" rtlCol="0">
            <a:normAutofit/>
          </a:bodyPr>
          <a:lstStyle>
            <a:lvl1pPr>
              <a:defRPr lang="en-IN" dirty="0">
                <a:solidFill>
                  <a:schemeClr val="tx1">
                    <a:lumMod val="75000"/>
                    <a:lumOff val="25000"/>
                  </a:schemeClr>
                </a:solidFill>
                <a:latin typeface="Segoe UI Light" panose="020B0502040204020203" pitchFamily="34" charset="0"/>
                <a:cs typeface="Segoe UI Light" panose="020B0502040204020203" pitchFamily="34" charset="0"/>
              </a:defRPr>
            </a:lvl1pPr>
          </a:lstStyle>
          <a:p>
            <a:pPr marL="0" lvl="0" indent="0">
              <a:lnSpc>
                <a:spcPct val="110000"/>
              </a:lnSpc>
              <a:buNone/>
            </a:pPr>
            <a:r>
              <a:rPr lang="en-US" dirty="0"/>
              <a:t>Click to edit title</a:t>
            </a:r>
            <a:endParaRPr lang="en-IN" dirty="0"/>
          </a:p>
        </p:txBody>
      </p:sp>
      <p:grpSp>
        <p:nvGrpSpPr>
          <p:cNvPr id="10" name="Group 9"/>
          <p:cNvGrpSpPr/>
          <p:nvPr userDrawn="1"/>
        </p:nvGrpSpPr>
        <p:grpSpPr>
          <a:xfrm rot="5400000">
            <a:off x="10946331" y="3163177"/>
            <a:ext cx="4430275" cy="1119528"/>
            <a:chOff x="3601861" y="-1530753"/>
            <a:chExt cx="7386285" cy="1866509"/>
          </a:xfrm>
        </p:grpSpPr>
        <p:sp>
          <p:nvSpPr>
            <p:cNvPr id="11" name="Rectangle 10"/>
            <p:cNvSpPr/>
            <p:nvPr/>
          </p:nvSpPr>
          <p:spPr>
            <a:xfrm>
              <a:off x="3601861" y="-1530752"/>
              <a:ext cx="1868400" cy="1866507"/>
            </a:xfrm>
            <a:prstGeom prst="rect">
              <a:avLst/>
            </a:prstGeom>
            <a:solidFill>
              <a:srgbClr val="0F194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2" name="Rectangle 11"/>
            <p:cNvSpPr/>
            <p:nvPr/>
          </p:nvSpPr>
          <p:spPr>
            <a:xfrm>
              <a:off x="7265476" y="-1530752"/>
              <a:ext cx="1868401" cy="18665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3" name="Rectangle 12"/>
            <p:cNvSpPr/>
            <p:nvPr/>
          </p:nvSpPr>
          <p:spPr>
            <a:xfrm>
              <a:off x="9119745" y="-1530753"/>
              <a:ext cx="1868401" cy="18665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7" name="Rectangle 16"/>
            <p:cNvSpPr/>
            <p:nvPr userDrawn="1"/>
          </p:nvSpPr>
          <p:spPr>
            <a:xfrm>
              <a:off x="5456130" y="-1530750"/>
              <a:ext cx="1868401" cy="1866506"/>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grpSp>
    </p:spTree>
    <p:extLst>
      <p:ext uri="{BB962C8B-B14F-4D97-AF65-F5344CB8AC3E}">
        <p14:creationId xmlns:p14="http://schemas.microsoft.com/office/powerpoint/2010/main" val="26729725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3441808555"/>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37587718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2291949760"/>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3735134442"/>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2772368462"/>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157475715"/>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7262AD-3F96-46FD-9BAF-D73A12D87CA6}" type="slidenum">
              <a:rPr lang="en-US" smtClean="0"/>
              <a:pPr/>
              <a:t>‹#›</a:t>
            </a:fld>
            <a:endParaRPr lang="en-US"/>
          </a:p>
        </p:txBody>
      </p:sp>
    </p:spTree>
    <p:extLst>
      <p:ext uri="{BB962C8B-B14F-4D97-AF65-F5344CB8AC3E}">
        <p14:creationId xmlns:p14="http://schemas.microsoft.com/office/powerpoint/2010/main" val="377179817"/>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Blank slide">
    <p:spTree>
      <p:nvGrpSpPr>
        <p:cNvPr id="1" name=""/>
        <p:cNvGrpSpPr/>
        <p:nvPr/>
      </p:nvGrpSpPr>
      <p:grpSpPr>
        <a:xfrm>
          <a:off x="0" y="0"/>
          <a:ext cx="0" cy="0"/>
          <a:chOff x="0" y="0"/>
          <a:chExt cx="0" cy="0"/>
        </a:xfrm>
      </p:grpSpPr>
      <p:grpSp>
        <p:nvGrpSpPr>
          <p:cNvPr id="3" name="Group 2"/>
          <p:cNvGrpSpPr/>
          <p:nvPr userDrawn="1"/>
        </p:nvGrpSpPr>
        <p:grpSpPr>
          <a:xfrm rot="21000508">
            <a:off x="10684291" y="5183577"/>
            <a:ext cx="1515229" cy="2095338"/>
            <a:chOff x="8397562" y="2955856"/>
            <a:chExt cx="2334282" cy="3227967"/>
          </a:xfrm>
        </p:grpSpPr>
        <p:sp>
          <p:nvSpPr>
            <p:cNvPr id="4" name="Freeform 5"/>
            <p:cNvSpPr>
              <a:spLocks/>
            </p:cNvSpPr>
            <p:nvPr/>
          </p:nvSpPr>
          <p:spPr bwMode="auto">
            <a:xfrm flipH="1">
              <a:off x="8397562" y="2955856"/>
              <a:ext cx="1562698" cy="100092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6"/>
            <p:cNvSpPr>
              <a:spLocks/>
            </p:cNvSpPr>
            <p:nvPr/>
          </p:nvSpPr>
          <p:spPr bwMode="auto">
            <a:xfrm flipH="1">
              <a:off x="8397562" y="2955856"/>
              <a:ext cx="1562698" cy="100092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7"/>
            <p:cNvSpPr>
              <a:spLocks/>
            </p:cNvSpPr>
            <p:nvPr/>
          </p:nvSpPr>
          <p:spPr bwMode="auto">
            <a:xfrm flipH="1">
              <a:off x="9372620" y="3816022"/>
              <a:ext cx="196965" cy="297148"/>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8"/>
            <p:cNvSpPr>
              <a:spLocks/>
            </p:cNvSpPr>
            <p:nvPr/>
          </p:nvSpPr>
          <p:spPr bwMode="auto">
            <a:xfrm flipH="1">
              <a:off x="9372620" y="3816022"/>
              <a:ext cx="196965" cy="297148"/>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9"/>
            <p:cNvSpPr>
              <a:spLocks noEditPoints="1"/>
            </p:cNvSpPr>
            <p:nvPr/>
          </p:nvSpPr>
          <p:spPr bwMode="auto">
            <a:xfrm flipH="1">
              <a:off x="9585865" y="4119425"/>
              <a:ext cx="1145979" cy="2064398"/>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rgbClr val="0F1940">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9" name="Text Placeholder 10"/>
          <p:cNvSpPr>
            <a:spLocks noGrp="1"/>
          </p:cNvSpPr>
          <p:nvPr>
            <p:ph type="body" sz="quarter" idx="10" hasCustomPrompt="1"/>
          </p:nvPr>
        </p:nvSpPr>
        <p:spPr>
          <a:xfrm>
            <a:off x="361950" y="335755"/>
            <a:ext cx="11449050" cy="671513"/>
          </a:xfrm>
        </p:spPr>
        <p:txBody>
          <a:bodyPr vert="horz" lIns="91440" tIns="45720" rIns="91440" bIns="45720" rtlCol="0">
            <a:normAutofit/>
          </a:bodyPr>
          <a:lstStyle>
            <a:lvl1pPr>
              <a:defRPr lang="en-IN" dirty="0">
                <a:solidFill>
                  <a:schemeClr val="tx1">
                    <a:lumMod val="75000"/>
                    <a:lumOff val="25000"/>
                  </a:schemeClr>
                </a:solidFill>
                <a:latin typeface="Segoe UI Light" panose="020B0502040204020203" pitchFamily="34" charset="0"/>
                <a:cs typeface="Segoe UI Light" panose="020B0502040204020203" pitchFamily="34" charset="0"/>
              </a:defRPr>
            </a:lvl1pPr>
          </a:lstStyle>
          <a:p>
            <a:pPr marL="0" lvl="0" indent="0">
              <a:lnSpc>
                <a:spcPct val="110000"/>
              </a:lnSpc>
              <a:buNone/>
            </a:pPr>
            <a:r>
              <a:rPr lang="en-US" dirty="0"/>
              <a:t>Click to edit title</a:t>
            </a:r>
            <a:endParaRPr lang="en-IN" dirty="0"/>
          </a:p>
        </p:txBody>
      </p:sp>
      <p:sp>
        <p:nvSpPr>
          <p:cNvPr id="10" name="Text Placeholder 2"/>
          <p:cNvSpPr>
            <a:spLocks noGrp="1"/>
          </p:cNvSpPr>
          <p:nvPr>
            <p:ph idx="1" hasCustomPrompt="1"/>
          </p:nvPr>
        </p:nvSpPr>
        <p:spPr>
          <a:xfrm>
            <a:off x="361950" y="1825625"/>
            <a:ext cx="10515600" cy="4351338"/>
          </a:xfrm>
          <a:prstGeom prst="rect">
            <a:avLst/>
          </a:prstGeom>
        </p:spPr>
        <p:txBody>
          <a:bodyPr vert="horz" lIns="91440" tIns="45720" rIns="91440" bIns="45720" rtlCol="0">
            <a:normAutofit/>
          </a:bodyPr>
          <a:lstStyle>
            <a:lvl1pPr>
              <a:defRPr sz="2000">
                <a:solidFill>
                  <a:schemeClr val="tx1">
                    <a:lumMod val="50000"/>
                    <a:lumOff val="50000"/>
                  </a:schemeClr>
                </a:solidFill>
                <a:latin typeface="Segoe UI" panose="020B0502040204020203" pitchFamily="34" charset="0"/>
                <a:cs typeface="Segoe UI" panose="020B0502040204020203" pitchFamily="34" charset="0"/>
              </a:defRPr>
            </a:lvl1pPr>
          </a:lstStyle>
          <a:p>
            <a:pPr lvl="0"/>
            <a:r>
              <a:rPr lang="en-US" dirty="0"/>
              <a:t>Click to edit Master text styles</a:t>
            </a:r>
          </a:p>
        </p:txBody>
      </p:sp>
      <p:grpSp>
        <p:nvGrpSpPr>
          <p:cNvPr id="15" name="Group 14"/>
          <p:cNvGrpSpPr/>
          <p:nvPr userDrawn="1"/>
        </p:nvGrpSpPr>
        <p:grpSpPr>
          <a:xfrm rot="5400000">
            <a:off x="10946331" y="3163177"/>
            <a:ext cx="4430275" cy="1119528"/>
            <a:chOff x="3601861" y="-1530753"/>
            <a:chExt cx="7386285" cy="1866509"/>
          </a:xfrm>
        </p:grpSpPr>
        <p:sp>
          <p:nvSpPr>
            <p:cNvPr id="16" name="Rectangle 15"/>
            <p:cNvSpPr/>
            <p:nvPr/>
          </p:nvSpPr>
          <p:spPr>
            <a:xfrm>
              <a:off x="3601861" y="-1530752"/>
              <a:ext cx="1868400" cy="1866507"/>
            </a:xfrm>
            <a:prstGeom prst="rect">
              <a:avLst/>
            </a:prstGeom>
            <a:solidFill>
              <a:srgbClr val="0F194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7" name="Rectangle 16"/>
            <p:cNvSpPr/>
            <p:nvPr/>
          </p:nvSpPr>
          <p:spPr>
            <a:xfrm>
              <a:off x="7265476" y="-1530752"/>
              <a:ext cx="1868401" cy="18665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8" name="Rectangle 17"/>
            <p:cNvSpPr/>
            <p:nvPr/>
          </p:nvSpPr>
          <p:spPr>
            <a:xfrm>
              <a:off x="9119745" y="-1530753"/>
              <a:ext cx="1868401" cy="18665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9" name="Rectangle 18"/>
            <p:cNvSpPr/>
            <p:nvPr userDrawn="1"/>
          </p:nvSpPr>
          <p:spPr>
            <a:xfrm>
              <a:off x="5456130" y="-1530750"/>
              <a:ext cx="1868401" cy="1866506"/>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grpSp>
    </p:spTree>
    <p:extLst>
      <p:ext uri="{BB962C8B-B14F-4D97-AF65-F5344CB8AC3E}">
        <p14:creationId xmlns:p14="http://schemas.microsoft.com/office/powerpoint/2010/main" val="1987403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Blank slide">
    <p:spTree>
      <p:nvGrpSpPr>
        <p:cNvPr id="1" name=""/>
        <p:cNvGrpSpPr/>
        <p:nvPr/>
      </p:nvGrpSpPr>
      <p:grpSpPr>
        <a:xfrm>
          <a:off x="0" y="0"/>
          <a:ext cx="0" cy="0"/>
          <a:chOff x="0" y="0"/>
          <a:chExt cx="0" cy="0"/>
        </a:xfrm>
      </p:grpSpPr>
      <p:grpSp>
        <p:nvGrpSpPr>
          <p:cNvPr id="6" name="Group 5"/>
          <p:cNvGrpSpPr/>
          <p:nvPr userDrawn="1"/>
        </p:nvGrpSpPr>
        <p:grpSpPr>
          <a:xfrm rot="5400000">
            <a:off x="10946331" y="3163177"/>
            <a:ext cx="4430275" cy="1119528"/>
            <a:chOff x="3601861" y="-1530753"/>
            <a:chExt cx="7386285" cy="1866509"/>
          </a:xfrm>
        </p:grpSpPr>
        <p:sp>
          <p:nvSpPr>
            <p:cNvPr id="7" name="Rectangle 6"/>
            <p:cNvSpPr/>
            <p:nvPr/>
          </p:nvSpPr>
          <p:spPr>
            <a:xfrm>
              <a:off x="3601861" y="-1530752"/>
              <a:ext cx="1868400" cy="1866507"/>
            </a:xfrm>
            <a:prstGeom prst="rect">
              <a:avLst/>
            </a:prstGeom>
            <a:solidFill>
              <a:srgbClr val="0F194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8" name="Rectangle 7"/>
            <p:cNvSpPr/>
            <p:nvPr/>
          </p:nvSpPr>
          <p:spPr>
            <a:xfrm>
              <a:off x="7265476" y="-1530752"/>
              <a:ext cx="1868401" cy="18665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9" name="Rectangle 8"/>
            <p:cNvSpPr/>
            <p:nvPr/>
          </p:nvSpPr>
          <p:spPr>
            <a:xfrm>
              <a:off x="9119745" y="-1530753"/>
              <a:ext cx="1868401" cy="18665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0" name="Rectangle 9"/>
            <p:cNvSpPr/>
            <p:nvPr userDrawn="1"/>
          </p:nvSpPr>
          <p:spPr>
            <a:xfrm>
              <a:off x="5456130" y="-1530750"/>
              <a:ext cx="1868401" cy="1866506"/>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grpSp>
    </p:spTree>
    <p:extLst>
      <p:ext uri="{BB962C8B-B14F-4D97-AF65-F5344CB8AC3E}">
        <p14:creationId xmlns:p14="http://schemas.microsoft.com/office/powerpoint/2010/main" val="357250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Blank slide">
    <p:spTree>
      <p:nvGrpSpPr>
        <p:cNvPr id="1" name=""/>
        <p:cNvGrpSpPr/>
        <p:nvPr/>
      </p:nvGrpSpPr>
      <p:grpSpPr>
        <a:xfrm>
          <a:off x="0" y="0"/>
          <a:ext cx="0" cy="0"/>
          <a:chOff x="0" y="0"/>
          <a:chExt cx="0" cy="0"/>
        </a:xfrm>
      </p:grpSpPr>
      <p:grpSp>
        <p:nvGrpSpPr>
          <p:cNvPr id="3" name="Group 2"/>
          <p:cNvGrpSpPr/>
          <p:nvPr userDrawn="1"/>
        </p:nvGrpSpPr>
        <p:grpSpPr>
          <a:xfrm rot="21000508">
            <a:off x="11134234" y="5810330"/>
            <a:ext cx="1515229" cy="2095338"/>
            <a:chOff x="8397562" y="2955856"/>
            <a:chExt cx="2334282" cy="3227967"/>
          </a:xfrm>
        </p:grpSpPr>
        <p:sp>
          <p:nvSpPr>
            <p:cNvPr id="4" name="Freeform 5"/>
            <p:cNvSpPr>
              <a:spLocks/>
            </p:cNvSpPr>
            <p:nvPr/>
          </p:nvSpPr>
          <p:spPr bwMode="auto">
            <a:xfrm flipH="1">
              <a:off x="8397562" y="2955856"/>
              <a:ext cx="1562698" cy="100092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6"/>
            <p:cNvSpPr>
              <a:spLocks/>
            </p:cNvSpPr>
            <p:nvPr/>
          </p:nvSpPr>
          <p:spPr bwMode="auto">
            <a:xfrm flipH="1">
              <a:off x="8397562" y="2955856"/>
              <a:ext cx="1562698" cy="100092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7"/>
            <p:cNvSpPr>
              <a:spLocks/>
            </p:cNvSpPr>
            <p:nvPr/>
          </p:nvSpPr>
          <p:spPr bwMode="auto">
            <a:xfrm flipH="1">
              <a:off x="9372620" y="3816022"/>
              <a:ext cx="196965" cy="297148"/>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8"/>
            <p:cNvSpPr>
              <a:spLocks/>
            </p:cNvSpPr>
            <p:nvPr/>
          </p:nvSpPr>
          <p:spPr bwMode="auto">
            <a:xfrm flipH="1">
              <a:off x="9372620" y="3816022"/>
              <a:ext cx="196965" cy="297148"/>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rgbClr val="0F1940">
                <a:alpha val="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9"/>
            <p:cNvSpPr>
              <a:spLocks noEditPoints="1"/>
            </p:cNvSpPr>
            <p:nvPr/>
          </p:nvSpPr>
          <p:spPr bwMode="auto">
            <a:xfrm flipH="1">
              <a:off x="9585865" y="4119425"/>
              <a:ext cx="1145979" cy="2064398"/>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rgbClr val="0F1940">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Rectangle 9"/>
          <p:cNvSpPr/>
          <p:nvPr userDrawn="1"/>
        </p:nvSpPr>
        <p:spPr>
          <a:xfrm>
            <a:off x="0" y="0"/>
            <a:ext cx="4659086" cy="6858000"/>
          </a:xfrm>
          <a:prstGeom prst="rect">
            <a:avLst/>
          </a:prstGeom>
          <a:solidFill>
            <a:srgbClr val="0F1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2"/>
          <p:cNvSpPr>
            <a:spLocks noGrp="1"/>
          </p:cNvSpPr>
          <p:nvPr>
            <p:ph type="body" sz="quarter" idx="10"/>
          </p:nvPr>
        </p:nvSpPr>
        <p:spPr>
          <a:xfrm>
            <a:off x="434521" y="292213"/>
            <a:ext cx="4021365" cy="985044"/>
          </a:xfrm>
        </p:spPr>
        <p:txBody>
          <a:bodyPr vert="horz" lIns="91440" tIns="45720" rIns="91440" bIns="45720" rtlCol="0">
            <a:normAutofit/>
          </a:bodyPr>
          <a:lstStyle>
            <a:lvl1pPr>
              <a:defRPr lang="en-US" dirty="0">
                <a:solidFill>
                  <a:schemeClr val="tx1">
                    <a:lumMod val="75000"/>
                    <a:lumOff val="25000"/>
                  </a:schemeClr>
                </a:solidFill>
                <a:latin typeface="Segoe UI Light" panose="020B0502040204020203" pitchFamily="34" charset="0"/>
                <a:cs typeface="Segoe UI Light" panose="020B0502040204020203" pitchFamily="34" charset="0"/>
              </a:defRPr>
            </a:lvl1pPr>
          </a:lstStyle>
          <a:p>
            <a:pPr marL="0" lvl="0" indent="0">
              <a:lnSpc>
                <a:spcPct val="110000"/>
              </a:lnSpc>
              <a:buNone/>
            </a:pPr>
            <a:endParaRPr lang="en-US" dirty="0">
              <a:solidFill>
                <a:schemeClr val="bg1"/>
              </a:solidFill>
            </a:endParaRPr>
          </a:p>
        </p:txBody>
      </p:sp>
      <p:grpSp>
        <p:nvGrpSpPr>
          <p:cNvPr id="16" name="Group 15"/>
          <p:cNvGrpSpPr/>
          <p:nvPr userDrawn="1"/>
        </p:nvGrpSpPr>
        <p:grpSpPr>
          <a:xfrm rot="5400000">
            <a:off x="10946331" y="3163177"/>
            <a:ext cx="4430275" cy="1119528"/>
            <a:chOff x="3601861" y="-1530753"/>
            <a:chExt cx="7386285" cy="1866509"/>
          </a:xfrm>
        </p:grpSpPr>
        <p:sp>
          <p:nvSpPr>
            <p:cNvPr id="17" name="Rectangle 16"/>
            <p:cNvSpPr/>
            <p:nvPr/>
          </p:nvSpPr>
          <p:spPr>
            <a:xfrm>
              <a:off x="3601861" y="-1530752"/>
              <a:ext cx="1868400" cy="1866507"/>
            </a:xfrm>
            <a:prstGeom prst="rect">
              <a:avLst/>
            </a:prstGeom>
            <a:solidFill>
              <a:srgbClr val="0F194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8" name="Rectangle 17"/>
            <p:cNvSpPr/>
            <p:nvPr/>
          </p:nvSpPr>
          <p:spPr>
            <a:xfrm>
              <a:off x="7265476" y="-1530752"/>
              <a:ext cx="1868401" cy="18665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9" name="Rectangle 18"/>
            <p:cNvSpPr/>
            <p:nvPr/>
          </p:nvSpPr>
          <p:spPr>
            <a:xfrm>
              <a:off x="9119745" y="-1530753"/>
              <a:ext cx="1868401" cy="18665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20" name="Rectangle 19"/>
            <p:cNvSpPr/>
            <p:nvPr userDrawn="1"/>
          </p:nvSpPr>
          <p:spPr>
            <a:xfrm>
              <a:off x="5456130" y="-1530750"/>
              <a:ext cx="1868401" cy="1866506"/>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grpSp>
    </p:spTree>
    <p:extLst>
      <p:ext uri="{BB962C8B-B14F-4D97-AF65-F5344CB8AC3E}">
        <p14:creationId xmlns:p14="http://schemas.microsoft.com/office/powerpoint/2010/main" val="297778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endParaRPr lang="en-US" dirty="0"/>
          </a:p>
        </p:txBody>
      </p:sp>
      <p:sp>
        <p:nvSpPr>
          <p:cNvPr id="4" name="Text Placeholder 10"/>
          <p:cNvSpPr>
            <a:spLocks noGrp="1"/>
          </p:cNvSpPr>
          <p:nvPr>
            <p:ph type="body" sz="quarter" idx="11" hasCustomPrompt="1"/>
          </p:nvPr>
        </p:nvSpPr>
        <p:spPr>
          <a:xfrm>
            <a:off x="361950" y="335755"/>
            <a:ext cx="11830050" cy="671513"/>
          </a:xfrm>
        </p:spPr>
        <p:txBody>
          <a:bodyPr vert="horz" lIns="91440" tIns="45720" rIns="91440" bIns="45720" rtlCol="0">
            <a:normAutofit/>
          </a:bodyPr>
          <a:lstStyle>
            <a:lvl1pPr>
              <a:defRPr lang="en-IN" dirty="0">
                <a:solidFill>
                  <a:schemeClr val="tx1">
                    <a:lumMod val="75000"/>
                    <a:lumOff val="25000"/>
                  </a:schemeClr>
                </a:solidFill>
                <a:latin typeface="Segoe UI Light" panose="020B0502040204020203" pitchFamily="34" charset="0"/>
                <a:cs typeface="Segoe UI Light" panose="020B0502040204020203" pitchFamily="34" charset="0"/>
              </a:defRPr>
            </a:lvl1pPr>
          </a:lstStyle>
          <a:p>
            <a:pPr marL="0" lvl="0" indent="0">
              <a:lnSpc>
                <a:spcPct val="110000"/>
              </a:lnSpc>
              <a:buNone/>
            </a:pPr>
            <a:r>
              <a:rPr lang="en-US" dirty="0"/>
              <a:t>Click to edit title</a:t>
            </a:r>
            <a:endParaRPr lang="en-IN" dirty="0"/>
          </a:p>
        </p:txBody>
      </p:sp>
    </p:spTree>
    <p:extLst>
      <p:ext uri="{BB962C8B-B14F-4D97-AF65-F5344CB8AC3E}">
        <p14:creationId xmlns:p14="http://schemas.microsoft.com/office/powerpoint/2010/main" val="22621914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6946007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5366586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36259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69863" y="4799814"/>
            <a:ext cx="2058186" cy="205818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34646" y="0"/>
            <a:ext cx="1957354" cy="720000"/>
          </a:xfrm>
          <a:prstGeom prst="rect">
            <a:avLst/>
          </a:prstGeom>
        </p:spPr>
      </p:pic>
      <p:sp>
        <p:nvSpPr>
          <p:cNvPr id="12" name="Text Placeholder 11"/>
          <p:cNvSpPr>
            <a:spLocks noGrp="1"/>
          </p:cNvSpPr>
          <p:nvPr>
            <p:ph type="body" sz="quarter" idx="10"/>
          </p:nvPr>
        </p:nvSpPr>
        <p:spPr>
          <a:xfrm>
            <a:off x="84138" y="112713"/>
            <a:ext cx="10237787" cy="725487"/>
          </a:xfrm>
          <a:prstGeom prst="rect">
            <a:avLst/>
          </a:prstGeom>
        </p:spPr>
        <p:txBody>
          <a:bodyPr/>
          <a:lstStyle>
            <a:lvl1pPr marL="0" indent="0">
              <a:buNone/>
              <a:defRPr sz="3200">
                <a:solidFill>
                  <a:srgbClr val="2BA7CF"/>
                </a:solidFill>
                <a:latin typeface="Segoe UI Light" panose="020B0502040204020203" pitchFamily="34" charset="0"/>
                <a:cs typeface="Segoe UI Light" panose="020B0502040204020203" pitchFamily="34" charset="0"/>
              </a:defRPr>
            </a:lvl1pPr>
          </a:lstStyle>
          <a:p>
            <a:pPr lvl="0"/>
            <a:r>
              <a:rPr lang="en-US" dirty="0"/>
              <a:t>Click to edit Master text styles</a:t>
            </a:r>
          </a:p>
        </p:txBody>
      </p:sp>
    </p:spTree>
    <p:extLst>
      <p:ext uri="{BB962C8B-B14F-4D97-AF65-F5344CB8AC3E}">
        <p14:creationId xmlns:p14="http://schemas.microsoft.com/office/powerpoint/2010/main" val="213388049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image" Target="../media/image4.jpeg"/><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710837" y="6356350"/>
            <a:ext cx="542727" cy="365125"/>
          </a:xfrm>
          <a:prstGeom prst="rect">
            <a:avLst/>
          </a:prstGeom>
          <a:solidFill>
            <a:srgbClr val="FFFF00"/>
          </a:solidFill>
        </p:spPr>
        <p:txBody>
          <a:bodyPr vert="horz" lIns="91440" tIns="45720" rIns="91440" bIns="45720" rtlCol="0" anchor="ctr"/>
          <a:lstStyle>
            <a:lvl1pPr algn="ctr">
              <a:defRPr sz="1200">
                <a:solidFill>
                  <a:schemeClr val="tx1">
                    <a:lumMod val="75000"/>
                    <a:lumOff val="25000"/>
                  </a:schemeClr>
                </a:solidFill>
                <a:latin typeface="Segoe UI Light" panose="020B0502040204020203" pitchFamily="34" charset="0"/>
                <a:cs typeface="Segoe UI Light" panose="020B0502040204020203" pitchFamily="34" charset="0"/>
              </a:defRPr>
            </a:lvl1pPr>
          </a:lstStyle>
          <a:p>
            <a:fld id="{C17262AD-3F96-46FD-9BAF-D73A12D87CA6}" type="slidenum">
              <a:rPr lang="en-US" smtClean="0"/>
              <a:pPr/>
              <a:t>‹#›</a:t>
            </a:fld>
            <a:endParaRPr lang="en-US"/>
          </a:p>
        </p:txBody>
      </p:sp>
      <p:grpSp>
        <p:nvGrpSpPr>
          <p:cNvPr id="11" name="Group 10"/>
          <p:cNvGrpSpPr/>
          <p:nvPr userDrawn="1"/>
        </p:nvGrpSpPr>
        <p:grpSpPr>
          <a:xfrm rot="5400000">
            <a:off x="10946331" y="3163177"/>
            <a:ext cx="4430275" cy="1119528"/>
            <a:chOff x="3601861" y="-1530753"/>
            <a:chExt cx="7386285" cy="1866509"/>
          </a:xfrm>
        </p:grpSpPr>
        <p:sp>
          <p:nvSpPr>
            <p:cNvPr id="12" name="Rectangle 11"/>
            <p:cNvSpPr/>
            <p:nvPr/>
          </p:nvSpPr>
          <p:spPr>
            <a:xfrm>
              <a:off x="3601861" y="-1530752"/>
              <a:ext cx="1868400" cy="1866507"/>
            </a:xfrm>
            <a:prstGeom prst="rect">
              <a:avLst/>
            </a:prstGeom>
            <a:solidFill>
              <a:srgbClr val="0F194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3" name="Rectangle 12"/>
            <p:cNvSpPr/>
            <p:nvPr/>
          </p:nvSpPr>
          <p:spPr>
            <a:xfrm>
              <a:off x="7265476" y="-1530752"/>
              <a:ext cx="1868401" cy="18665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4" name="Rectangle 13"/>
            <p:cNvSpPr/>
            <p:nvPr/>
          </p:nvSpPr>
          <p:spPr>
            <a:xfrm>
              <a:off x="9119745" y="-1530753"/>
              <a:ext cx="1868401" cy="18665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15" name="Rectangle 14"/>
            <p:cNvSpPr/>
            <p:nvPr userDrawn="1"/>
          </p:nvSpPr>
          <p:spPr>
            <a:xfrm>
              <a:off x="5456130" y="-1530750"/>
              <a:ext cx="1868401" cy="1866506"/>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grpSp>
    </p:spTree>
    <p:extLst>
      <p:ext uri="{BB962C8B-B14F-4D97-AF65-F5344CB8AC3E}">
        <p14:creationId xmlns:p14="http://schemas.microsoft.com/office/powerpoint/2010/main" val="101802020"/>
      </p:ext>
    </p:extLst>
  </p:cSld>
  <p:clrMap bg1="lt1" tx1="dk1" bg2="lt2" tx2="dk2" accent1="accent1" accent2="accent2" accent3="accent3" accent4="accent4" accent5="accent5" accent6="accent6" hlink="hlink" folHlink="folHlink"/>
  <p:sldLayoutIdLst>
    <p:sldLayoutId id="2147483694" r:id="rId1"/>
    <p:sldLayoutId id="2147483699" r:id="rId2"/>
    <p:sldLayoutId id="2147483701" r:id="rId3"/>
    <p:sldLayoutId id="2147483700" r:id="rId4"/>
    <p:sldLayoutId id="2147483704" r:id="rId5"/>
    <p:sldLayoutId id="2147483705" r:id="rId6"/>
    <p:sldLayoutId id="2147483706" r:id="rId7"/>
    <p:sldLayoutId id="2147483707" r:id="rId8"/>
    <p:sldLayoutId id="2147483708"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17262AD-3F96-46FD-9BAF-D73A12D87CA6}" type="slidenum">
              <a:rPr lang="en-US" smtClean="0"/>
              <a:pPr/>
              <a:t>‹#›</a:t>
            </a:fld>
            <a:endParaRPr lang="en-US"/>
          </a:p>
        </p:txBody>
      </p:sp>
      <p:grpSp>
        <p:nvGrpSpPr>
          <p:cNvPr id="22" name="Group 21"/>
          <p:cNvGrpSpPr/>
          <p:nvPr userDrawn="1"/>
        </p:nvGrpSpPr>
        <p:grpSpPr>
          <a:xfrm rot="5400000">
            <a:off x="10946331" y="3163177"/>
            <a:ext cx="4430275" cy="1119528"/>
            <a:chOff x="3601861" y="-1530753"/>
            <a:chExt cx="7386285" cy="1866509"/>
          </a:xfrm>
        </p:grpSpPr>
        <p:sp>
          <p:nvSpPr>
            <p:cNvPr id="23" name="Rectangle 22"/>
            <p:cNvSpPr/>
            <p:nvPr/>
          </p:nvSpPr>
          <p:spPr>
            <a:xfrm>
              <a:off x="3601861" y="-1530752"/>
              <a:ext cx="1868400" cy="1866507"/>
            </a:xfrm>
            <a:prstGeom prst="rect">
              <a:avLst/>
            </a:prstGeom>
            <a:solidFill>
              <a:srgbClr val="0F194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24" name="Rectangle 23"/>
            <p:cNvSpPr/>
            <p:nvPr/>
          </p:nvSpPr>
          <p:spPr>
            <a:xfrm>
              <a:off x="7265476" y="-1530752"/>
              <a:ext cx="1868401" cy="18665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25" name="Rectangle 24"/>
            <p:cNvSpPr/>
            <p:nvPr/>
          </p:nvSpPr>
          <p:spPr>
            <a:xfrm>
              <a:off x="9119745" y="-1530753"/>
              <a:ext cx="1868401" cy="186650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sp>
          <p:nvSpPr>
            <p:cNvPr id="26" name="Rectangle 25"/>
            <p:cNvSpPr/>
            <p:nvPr userDrawn="1"/>
          </p:nvSpPr>
          <p:spPr>
            <a:xfrm>
              <a:off x="5456130" y="-1530750"/>
              <a:ext cx="1868401" cy="1866506"/>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endParaRPr lang="en-IN" dirty="0"/>
            </a:p>
          </p:txBody>
        </p:sp>
      </p:grpSp>
    </p:spTree>
    <p:extLst>
      <p:ext uri="{BB962C8B-B14F-4D97-AF65-F5344CB8AC3E}">
        <p14:creationId xmlns:p14="http://schemas.microsoft.com/office/powerpoint/2010/main" val="217756226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jsfiddle.net/pratikjs/13ccwszj/"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12" Type="http://schemas.openxmlformats.org/officeDocument/2006/relationships/hyperlink" Target="https://microsoft.sharepoint.com/teams/BrandCentral/Search/Pages/BCVisualResults.aspx?k=(((((((((photography%20XRANK%20(cb%3D10.00)%20Title:%22photography%22)%20XRANK%20(cb%3D15.00)%20BCIsCoreOWSBOOL:1)%20XRANK%20(cb%3D20.00)%20BCAt%3D%22photography%22)%20XRANK%20(cb%3D20.00)%20BCId%3D%22photography%22)%20XRANK%20(cb%3D20.00)%20BCBr%3D%22photography%22)%20XRANK%20(cb%3D20.00)%20BCPr%3D%22photography%22)%20XRANK%20(cb%3D10.00)%20BCAt:photography)%20XRANK%20(cb%3D10.00)%20BCId:photography)%20XRANK%20(cb%3D10.00)%20BCBr:photography)%20XRANK%20(cb%3D10.00)%20BCPr:photography"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jsfiddle.net/pratikjs/k62d3erb/"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jsfiddle.net/pratikjs/gvxjbwr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jsfiddle.net/pratikjs/9xktv1hc/"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jsfiddle.net/pratikjs/7dxe6t8j/"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jsfiddle.net/pratikjs/oavzar9j/"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45106"/>
            <a:ext cx="12192001" cy="4876800"/>
          </a:xfrm>
          <a:prstGeom prst="rect">
            <a:avLst/>
          </a:prstGeom>
        </p:spPr>
      </p:pic>
      <p:sp>
        <p:nvSpPr>
          <p:cNvPr id="5" name="Rectangle 4"/>
          <p:cNvSpPr/>
          <p:nvPr/>
        </p:nvSpPr>
        <p:spPr>
          <a:xfrm>
            <a:off x="7337988" y="3138251"/>
            <a:ext cx="3617719" cy="584775"/>
          </a:xfrm>
          <a:prstGeom prst="rect">
            <a:avLst/>
          </a:prstGeom>
        </p:spPr>
        <p:txBody>
          <a:bodyPr wrap="square">
            <a:spAutoFit/>
          </a:bodyPr>
          <a:lstStyle/>
          <a:p>
            <a:r>
              <a:rPr lang="en-US" sz="3200" dirty="0">
                <a:solidFill>
                  <a:schemeClr val="bg1"/>
                </a:solidFill>
                <a:latin typeface="Agency FB" panose="020B0503020202020204" pitchFamily="34" charset="0"/>
              </a:rPr>
              <a:t>Angular.JS</a:t>
            </a:r>
          </a:p>
        </p:txBody>
      </p:sp>
    </p:spTree>
    <p:extLst>
      <p:ext uri="{BB962C8B-B14F-4D97-AF65-F5344CB8AC3E}">
        <p14:creationId xmlns:p14="http://schemas.microsoft.com/office/powerpoint/2010/main" val="2188352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09195" y="1206631"/>
            <a:ext cx="11169735" cy="4352340"/>
            <a:chOff x="509195" y="1206631"/>
            <a:chExt cx="9862773" cy="3843076"/>
          </a:xfrm>
        </p:grpSpPr>
        <p:sp>
          <p:nvSpPr>
            <p:cNvPr id="3" name="Rectangle 2"/>
            <p:cNvSpPr/>
            <p:nvPr/>
          </p:nvSpPr>
          <p:spPr>
            <a:xfrm>
              <a:off x="509195" y="1206631"/>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$watch. Reduce watchers.</a:t>
              </a:r>
            </a:p>
          </p:txBody>
        </p:sp>
        <p:sp>
          <p:nvSpPr>
            <p:cNvPr id="10" name="Rectangle 9"/>
            <p:cNvSpPr/>
            <p:nvPr/>
          </p:nvSpPr>
          <p:spPr>
            <a:xfrm>
              <a:off x="509195" y="3183200"/>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Use ng-repeat judiciously. </a:t>
              </a:r>
            </a:p>
          </p:txBody>
        </p:sp>
        <p:sp>
          <p:nvSpPr>
            <p:cNvPr id="13" name="Rectangle 12"/>
            <p:cNvSpPr/>
            <p:nvPr/>
          </p:nvSpPr>
          <p:spPr>
            <a:xfrm>
              <a:off x="3841617" y="1206631"/>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 {{::}} Use 1-time binding where possible</a:t>
              </a:r>
            </a:p>
          </p:txBody>
        </p:sp>
        <p:sp>
          <p:nvSpPr>
            <p:cNvPr id="15" name="Rectangle 14"/>
            <p:cNvSpPr/>
            <p:nvPr/>
          </p:nvSpPr>
          <p:spPr>
            <a:xfrm>
              <a:off x="3841618" y="3183200"/>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Reduce DOM manipulations</a:t>
              </a:r>
            </a:p>
          </p:txBody>
        </p:sp>
        <p:sp>
          <p:nvSpPr>
            <p:cNvPr id="19" name="Rectangle 18"/>
            <p:cNvSpPr/>
            <p:nvPr/>
          </p:nvSpPr>
          <p:spPr>
            <a:xfrm>
              <a:off x="7185706" y="1206631"/>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 {{ | }} Pre-Filter data. Avoid runtime filtering.</a:t>
              </a:r>
            </a:p>
          </p:txBody>
        </p:sp>
        <p:sp>
          <p:nvSpPr>
            <p:cNvPr id="20" name="Rectangle 19"/>
            <p:cNvSpPr/>
            <p:nvPr/>
          </p:nvSpPr>
          <p:spPr>
            <a:xfrm>
              <a:off x="7185707" y="3183200"/>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err="1">
                  <a:latin typeface="Segoe UI" panose="020B0502040204020203" pitchFamily="34" charset="0"/>
                  <a:cs typeface="Segoe UI" panose="020B0502040204020203" pitchFamily="34" charset="0"/>
                </a:rPr>
                <a:t>Debounce</a:t>
              </a:r>
              <a:r>
                <a:rPr lang="en-IN" dirty="0">
                  <a:latin typeface="Segoe UI" panose="020B0502040204020203" pitchFamily="34" charset="0"/>
                  <a:cs typeface="Segoe UI" panose="020B0502040204020203" pitchFamily="34" charset="0"/>
                </a:rPr>
                <a:t> ng-model</a:t>
              </a:r>
            </a:p>
          </p:txBody>
        </p:sp>
      </p:grpSp>
      <p:sp>
        <p:nvSpPr>
          <p:cNvPr id="4" name="Text Placeholder 3"/>
          <p:cNvSpPr>
            <a:spLocks noGrp="1"/>
          </p:cNvSpPr>
          <p:nvPr>
            <p:ph type="body" sz="quarter" idx="10"/>
          </p:nvPr>
        </p:nvSpPr>
        <p:spPr/>
        <p:txBody>
          <a:bodyPr/>
          <a:lstStyle/>
          <a:p>
            <a:pPr marL="0" indent="0">
              <a:buNone/>
            </a:pPr>
            <a:r>
              <a:rPr lang="en-US" dirty="0"/>
              <a:t>Reduce Dirty Check</a:t>
            </a:r>
          </a:p>
        </p:txBody>
      </p:sp>
      <p:sp>
        <p:nvSpPr>
          <p:cNvPr id="2" name="TextBox 1"/>
          <p:cNvSpPr txBox="1"/>
          <p:nvPr/>
        </p:nvSpPr>
        <p:spPr>
          <a:xfrm>
            <a:off x="826477" y="6110654"/>
            <a:ext cx="10339754"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Use </a:t>
            </a:r>
            <a:r>
              <a:rPr lang="en-US" dirty="0" err="1">
                <a:latin typeface="Segoe UI" panose="020B0502040204020203" pitchFamily="34" charset="0"/>
                <a:cs typeface="Segoe UI" panose="020B0502040204020203" pitchFamily="34" charset="0"/>
              </a:rPr>
              <a:t>batarang</a:t>
            </a:r>
            <a:r>
              <a:rPr lang="en-US" dirty="0">
                <a:latin typeface="Segoe UI" panose="020B0502040204020203" pitchFamily="34" charset="0"/>
                <a:cs typeface="Segoe UI" panose="020B0502040204020203" pitchFamily="34" charset="0"/>
              </a:rPr>
              <a:t> add-on for benchmarking performance. For IE use this script. </a:t>
            </a:r>
          </a:p>
        </p:txBody>
      </p:sp>
    </p:spTree>
    <p:extLst>
      <p:ext uri="{BB962C8B-B14F-4D97-AF65-F5344CB8AC3E}">
        <p14:creationId xmlns:p14="http://schemas.microsoft.com/office/powerpoint/2010/main" val="11023906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5"/>
          <p:cNvSpPr txBox="1">
            <a:spLocks/>
          </p:cNvSpPr>
          <p:nvPr/>
        </p:nvSpPr>
        <p:spPr>
          <a:xfrm>
            <a:off x="5030455" y="292213"/>
            <a:ext cx="6590244" cy="53538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dirty="0">
                <a:latin typeface="Segoe UI" panose="020B0502040204020203" pitchFamily="34" charset="0"/>
                <a:cs typeface="Segoe UI" panose="020B0502040204020203" pitchFamily="34" charset="0"/>
              </a:rPr>
              <a:t>Watchers are set on</a:t>
            </a:r>
          </a:p>
          <a:p>
            <a:pPr lvl="1">
              <a:lnSpc>
                <a:spcPct val="150000"/>
              </a:lnSpc>
            </a:pP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scope.$watch</a:t>
            </a:r>
            <a:endParaRPr lang="en-US" sz="1200" dirty="0">
              <a:latin typeface="Segoe UI" panose="020B0502040204020203" pitchFamily="34" charset="0"/>
              <a:cs typeface="Segoe UI" panose="020B0502040204020203" pitchFamily="34" charset="0"/>
            </a:endParaRPr>
          </a:p>
          <a:p>
            <a:pPr lvl="1">
              <a:lnSpc>
                <a:spcPct val="150000"/>
              </a:lnSpc>
            </a:pPr>
            <a:r>
              <a:rPr lang="en-US" sz="1200" dirty="0">
                <a:latin typeface="Segoe UI" panose="020B0502040204020203" pitchFamily="34" charset="0"/>
                <a:cs typeface="Segoe UI" panose="020B0502040204020203" pitchFamily="34" charset="0"/>
              </a:rPr>
              <a:t>2-way data binding – {{ }}</a:t>
            </a:r>
          </a:p>
          <a:p>
            <a:pPr lvl="1">
              <a:lnSpc>
                <a:spcPct val="150000"/>
              </a:lnSpc>
            </a:pPr>
            <a:r>
              <a:rPr lang="en-US" sz="1200" dirty="0">
                <a:latin typeface="Segoe UI" panose="020B0502040204020203" pitchFamily="34" charset="0"/>
                <a:cs typeface="Segoe UI" panose="020B0502040204020203" pitchFamily="34" charset="0"/>
              </a:rPr>
              <a:t>Most of the directives</a:t>
            </a:r>
          </a:p>
          <a:p>
            <a:pPr lvl="1">
              <a:lnSpc>
                <a:spcPct val="150000"/>
              </a:lnSpc>
            </a:pPr>
            <a:r>
              <a:rPr lang="en-US" sz="1200" dirty="0">
                <a:latin typeface="Segoe UI" panose="020B0502040204020203" pitchFamily="34" charset="0"/>
                <a:cs typeface="Segoe UI" panose="020B0502040204020203" pitchFamily="34" charset="0"/>
              </a:rPr>
              <a:t>Scope Variables</a:t>
            </a:r>
          </a:p>
          <a:p>
            <a:pPr lvl="1">
              <a:lnSpc>
                <a:spcPct val="150000"/>
              </a:lnSpc>
            </a:pPr>
            <a:r>
              <a:rPr lang="en-US" sz="1200" dirty="0">
                <a:latin typeface="Segoe UI" panose="020B0502040204020203" pitchFamily="34" charset="0"/>
                <a:cs typeface="Segoe UI" panose="020B0502040204020203" pitchFamily="34" charset="0"/>
              </a:rPr>
              <a:t>Filters</a:t>
            </a:r>
          </a:p>
          <a:p>
            <a:pPr lvl="1">
              <a:lnSpc>
                <a:spcPct val="150000"/>
              </a:lnSpc>
            </a:pPr>
            <a:r>
              <a:rPr lang="en-US" sz="1200" dirty="0">
                <a:latin typeface="Segoe UI" panose="020B0502040204020203" pitchFamily="34" charset="0"/>
                <a:cs typeface="Segoe UI" panose="020B0502040204020203" pitchFamily="34" charset="0"/>
              </a:rPr>
              <a:t>Ng-repeat</a:t>
            </a:r>
          </a:p>
          <a:p>
            <a:pPr marL="0" indent="0">
              <a:lnSpc>
                <a:spcPct val="150000"/>
              </a:lnSpc>
              <a:buNone/>
            </a:pPr>
            <a:r>
              <a:rPr lang="en-US" sz="1600" dirty="0">
                <a:latin typeface="Segoe UI" panose="020B0502040204020203" pitchFamily="34" charset="0"/>
                <a:cs typeface="Segoe UI" panose="020B0502040204020203" pitchFamily="34" charset="0"/>
              </a:rPr>
              <a:t>Digest Cycle is executed on</a:t>
            </a:r>
          </a:p>
          <a:p>
            <a:pPr lvl="1">
              <a:lnSpc>
                <a:spcPct val="150000"/>
              </a:lnSpc>
            </a:pPr>
            <a:r>
              <a:rPr lang="en-US" sz="1200" dirty="0">
                <a:latin typeface="Segoe UI" panose="020B0502040204020203" pitchFamily="34" charset="0"/>
                <a:cs typeface="Segoe UI" panose="020B0502040204020203" pitchFamily="34" charset="0"/>
              </a:rPr>
              <a:t>User Action. (Directives call $</a:t>
            </a:r>
            <a:r>
              <a:rPr lang="en-US" sz="1200" dirty="0" err="1">
                <a:latin typeface="Segoe UI" panose="020B0502040204020203" pitchFamily="34" charset="0"/>
                <a:cs typeface="Segoe UI" panose="020B0502040204020203" pitchFamily="34" charset="0"/>
              </a:rPr>
              <a:t>scope.$apply</a:t>
            </a:r>
            <a:r>
              <a:rPr lang="en-US" sz="1200" dirty="0">
                <a:latin typeface="Segoe UI" panose="020B0502040204020203" pitchFamily="34" charset="0"/>
                <a:cs typeface="Segoe UI" panose="020B0502040204020203" pitchFamily="34" charset="0"/>
              </a:rPr>
              <a:t> upon completion)</a:t>
            </a:r>
          </a:p>
          <a:p>
            <a:pPr lvl="1">
              <a:lnSpc>
                <a:spcPct val="150000"/>
              </a:lnSpc>
            </a:pPr>
            <a:r>
              <a:rPr lang="en-US" sz="1200" dirty="0">
                <a:latin typeface="Segoe UI" panose="020B0502040204020203" pitchFamily="34" charset="0"/>
                <a:cs typeface="Segoe UI" panose="020B0502040204020203" pitchFamily="34" charset="0"/>
              </a:rPr>
              <a:t>Ng-change</a:t>
            </a:r>
          </a:p>
          <a:p>
            <a:pPr lvl="1">
              <a:lnSpc>
                <a:spcPct val="150000"/>
              </a:lnSpc>
            </a:pPr>
            <a:r>
              <a:rPr lang="en-US" sz="1200" dirty="0">
                <a:latin typeface="Segoe UI" panose="020B0502040204020203" pitchFamily="34" charset="0"/>
                <a:cs typeface="Segoe UI" panose="020B0502040204020203" pitchFamily="34" charset="0"/>
              </a:rPr>
              <a:t>$http events</a:t>
            </a:r>
          </a:p>
          <a:p>
            <a:pPr lvl="1">
              <a:lnSpc>
                <a:spcPct val="150000"/>
              </a:lnSpc>
            </a:pPr>
            <a:r>
              <a:rPr lang="en-US" sz="1200" dirty="0">
                <a:latin typeface="Segoe UI" panose="020B0502040204020203" pitchFamily="34" charset="0"/>
                <a:cs typeface="Segoe UI" panose="020B0502040204020203" pitchFamily="34" charset="0"/>
              </a:rPr>
              <a:t>Promise resolution or rejection</a:t>
            </a:r>
          </a:p>
          <a:p>
            <a:pPr lvl="1">
              <a:lnSpc>
                <a:spcPct val="150000"/>
              </a:lnSpc>
            </a:pPr>
            <a:r>
              <a:rPr lang="en-US" sz="1200" dirty="0">
                <a:latin typeface="Segoe UI" panose="020B0502040204020203" pitchFamily="34" charset="0"/>
                <a:cs typeface="Segoe UI" panose="020B0502040204020203" pitchFamily="34" charset="0"/>
              </a:rPr>
              <a:t>$timeout</a:t>
            </a:r>
          </a:p>
          <a:p>
            <a:pPr lvl="1">
              <a:lnSpc>
                <a:spcPct val="150000"/>
              </a:lnSpc>
            </a:pPr>
            <a:r>
              <a:rPr lang="en-US" sz="1200" dirty="0">
                <a:latin typeface="Segoe UI" panose="020B0502040204020203" pitchFamily="34" charset="0"/>
                <a:cs typeface="Segoe UI" panose="020B0502040204020203" pitchFamily="34" charset="0"/>
              </a:rPr>
              <a:t>$interval</a:t>
            </a:r>
          </a:p>
          <a:p>
            <a:pPr lvl="1">
              <a:lnSpc>
                <a:spcPct val="150000"/>
              </a:lnSpc>
            </a:pP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scope.$apply</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scope.$digest</a:t>
            </a:r>
            <a:endParaRPr lang="en-US" sz="1200" dirty="0">
              <a:latin typeface="Segoe UI" panose="020B0502040204020203" pitchFamily="34" charset="0"/>
              <a:cs typeface="Segoe UI" panose="020B0502040204020203" pitchFamily="34" charset="0"/>
            </a:endParaRPr>
          </a:p>
        </p:txBody>
      </p:sp>
      <p:sp>
        <p:nvSpPr>
          <p:cNvPr id="9" name="Content Placeholder 5"/>
          <p:cNvSpPr txBox="1">
            <a:spLocks/>
          </p:cNvSpPr>
          <p:nvPr/>
        </p:nvSpPr>
        <p:spPr>
          <a:xfrm>
            <a:off x="434521" y="1617605"/>
            <a:ext cx="3556908" cy="44139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dirty="0">
                <a:solidFill>
                  <a:schemeClr val="bg1"/>
                </a:solidFill>
                <a:latin typeface="Segoe UI" panose="020B0502040204020203" pitchFamily="34" charset="0"/>
                <a:cs typeface="Segoe UI" panose="020B0502040204020203" pitchFamily="34" charset="0"/>
              </a:rPr>
              <a:t>Angular uses dirty checking to keep track of all changes in the application. So for 2-way data binding and to update all the changes Angular needs to execute a digest cycle through every watcher.</a:t>
            </a:r>
          </a:p>
          <a:p>
            <a:pPr marL="0" indent="0">
              <a:lnSpc>
                <a:spcPct val="150000"/>
              </a:lnSpc>
              <a:buNone/>
            </a:pPr>
            <a:endParaRPr lang="en-US" sz="1600" dirty="0">
              <a:solidFill>
                <a:schemeClr val="bg1"/>
              </a:solidFill>
              <a:latin typeface="Segoe UI" panose="020B0502040204020203" pitchFamily="34" charset="0"/>
              <a:cs typeface="Segoe UI" panose="020B0502040204020203" pitchFamily="34" charset="0"/>
            </a:endParaRPr>
          </a:p>
          <a:p>
            <a:pPr marL="0" indent="0">
              <a:lnSpc>
                <a:spcPct val="150000"/>
              </a:lnSpc>
              <a:buNone/>
            </a:pPr>
            <a:r>
              <a:rPr lang="en-US" sz="1600" b="1" dirty="0">
                <a:solidFill>
                  <a:schemeClr val="bg1"/>
                </a:solidFill>
                <a:latin typeface="Segoe UI" panose="020B0502040204020203" pitchFamily="34" charset="0"/>
                <a:cs typeface="Segoe UI" panose="020B0502040204020203" pitchFamily="34" charset="0"/>
              </a:rPr>
              <a:t>For better performance the number of watchers need to be reduced in the application</a:t>
            </a:r>
          </a:p>
        </p:txBody>
      </p:sp>
      <p:sp>
        <p:nvSpPr>
          <p:cNvPr id="4" name="Text Placeholder 3"/>
          <p:cNvSpPr>
            <a:spLocks noGrp="1"/>
          </p:cNvSpPr>
          <p:nvPr>
            <p:ph type="body" sz="quarter" idx="10"/>
          </p:nvPr>
        </p:nvSpPr>
        <p:spPr/>
        <p:txBody>
          <a:bodyPr/>
          <a:lstStyle/>
          <a:p>
            <a:pPr marL="0" indent="0">
              <a:buNone/>
            </a:pPr>
            <a:r>
              <a:rPr lang="en-US" dirty="0">
                <a:solidFill>
                  <a:schemeClr val="bg1"/>
                </a:solidFill>
              </a:rPr>
              <a:t>Reducing Watchers</a:t>
            </a:r>
          </a:p>
        </p:txBody>
      </p:sp>
      <p:sp>
        <p:nvSpPr>
          <p:cNvPr id="5" name="Content Placeholder 1"/>
          <p:cNvSpPr txBox="1">
            <a:spLocks/>
          </p:cNvSpPr>
          <p:nvPr/>
        </p:nvSpPr>
        <p:spPr>
          <a:xfrm>
            <a:off x="434521" y="1239933"/>
            <a:ext cx="4200979" cy="335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latin typeface="Segoe UI Semibold" panose="020B0702040204020203" pitchFamily="34" charset="0"/>
                <a:cs typeface="Segoe UI Semibold" panose="020B0702040204020203" pitchFamily="34" charset="0"/>
              </a:rPr>
              <a:t>Dirty Checking</a:t>
            </a:r>
          </a:p>
        </p:txBody>
      </p:sp>
    </p:spTree>
    <p:extLst>
      <p:ext uri="{BB962C8B-B14F-4D97-AF65-F5344CB8AC3E}">
        <p14:creationId xmlns:p14="http://schemas.microsoft.com/office/powerpoint/2010/main" val="409154166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0" indent="0">
              <a:buNone/>
            </a:pPr>
            <a:r>
              <a:rPr lang="en-US" dirty="0"/>
              <a:t>One Time Binding</a:t>
            </a:r>
          </a:p>
        </p:txBody>
      </p:sp>
      <p:sp>
        <p:nvSpPr>
          <p:cNvPr id="2" name="Content Placeholder 1"/>
          <p:cNvSpPr>
            <a:spLocks noGrp="1"/>
          </p:cNvSpPr>
          <p:nvPr>
            <p:ph idx="1"/>
          </p:nvPr>
        </p:nvSpPr>
        <p:spPr>
          <a:xfrm>
            <a:off x="361950" y="1216025"/>
            <a:ext cx="10515600" cy="4351338"/>
          </a:xfrm>
        </p:spPr>
        <p:txBody>
          <a:bodyPr/>
          <a:lstStyle/>
          <a:p>
            <a:pPr marL="0" indent="0">
              <a:buNone/>
            </a:pPr>
            <a:r>
              <a:rPr lang="en-US" sz="2500" dirty="0">
                <a:solidFill>
                  <a:srgbClr val="0F1940"/>
                </a:solidFill>
              </a:rPr>
              <a:t>Available from Angular v.1.3.0</a:t>
            </a:r>
          </a:p>
          <a:p>
            <a:pPr marL="0" indent="0">
              <a:buNone/>
            </a:pPr>
            <a:r>
              <a:rPr lang="en-US" sz="2500" dirty="0">
                <a:solidFill>
                  <a:srgbClr val="0F1940"/>
                </a:solidFill>
              </a:rPr>
              <a:t>Syntax – {{ ::data }}</a:t>
            </a:r>
            <a:endParaRPr lang="en-US" sz="1800" dirty="0">
              <a:solidFill>
                <a:schemeClr val="bg1">
                  <a:lumMod val="65000"/>
                </a:schemeClr>
              </a:solidFill>
              <a:latin typeface="Segoe UI" panose="020B0502040204020203" pitchFamily="34" charset="0"/>
              <a:cs typeface="Segoe UI" panose="020B0502040204020203" pitchFamily="34" charset="0"/>
            </a:endParaRPr>
          </a:p>
          <a:p>
            <a:pPr marL="0" indent="0">
              <a:buNone/>
            </a:pPr>
            <a:r>
              <a:rPr lang="en-US" sz="2500" dirty="0">
                <a:solidFill>
                  <a:srgbClr val="0F1940"/>
                </a:solidFill>
              </a:rPr>
              <a:t>Performant</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Angular processes the DOM and sets the DOM element to show the required value. Once the data has been resolved, angular removes the watcher from the variable.</a:t>
            </a:r>
          </a:p>
          <a:p>
            <a:pPr marL="0" indent="0">
              <a:buNone/>
            </a:pPr>
            <a:r>
              <a:rPr lang="en-US" sz="2500" dirty="0">
                <a:solidFill>
                  <a:srgbClr val="0F1940"/>
                </a:solidFill>
              </a:rPr>
              <a:t>Caution</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One-time binding can be used only on variables which will remain constant once it has been resolved. Since all watchers are removed from the variable, the UI value won’t change even if it is changed from JavaScript, so no manipulation or operation can be performed on it.</a:t>
            </a:r>
          </a:p>
          <a:p>
            <a:pPr marL="457200" lvl="1" indent="0">
              <a:buNone/>
            </a:pPr>
            <a:endParaRPr lang="en-US" sz="18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991170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0" indent="0">
              <a:buNone/>
            </a:pPr>
            <a:r>
              <a:rPr lang="en-US" dirty="0"/>
              <a:t>Filters</a:t>
            </a:r>
          </a:p>
        </p:txBody>
      </p:sp>
      <p:sp>
        <p:nvSpPr>
          <p:cNvPr id="2" name="Content Placeholder 1"/>
          <p:cNvSpPr>
            <a:spLocks noGrp="1"/>
          </p:cNvSpPr>
          <p:nvPr>
            <p:ph idx="1"/>
          </p:nvPr>
        </p:nvSpPr>
        <p:spPr>
          <a:xfrm>
            <a:off x="361950" y="1216025"/>
            <a:ext cx="10515600" cy="4351338"/>
          </a:xfrm>
        </p:spPr>
        <p:txBody>
          <a:bodyPr>
            <a:normAutofit/>
          </a:bodyPr>
          <a:lstStyle/>
          <a:p>
            <a:pPr marL="0" indent="0">
              <a:buNone/>
            </a:pPr>
            <a:r>
              <a:rPr lang="en-US" sz="2500" dirty="0">
                <a:solidFill>
                  <a:srgbClr val="0F1940"/>
                </a:solidFill>
              </a:rPr>
              <a:t>{{ </a:t>
            </a:r>
            <a:r>
              <a:rPr lang="en-US" sz="2500" dirty="0" err="1">
                <a:solidFill>
                  <a:srgbClr val="0F1940"/>
                </a:solidFill>
              </a:rPr>
              <a:t>some_data</a:t>
            </a:r>
            <a:r>
              <a:rPr lang="en-US" sz="2500" dirty="0">
                <a:solidFill>
                  <a:srgbClr val="0F1940"/>
                </a:solidFill>
              </a:rPr>
              <a:t> | </a:t>
            </a:r>
            <a:r>
              <a:rPr lang="en-US" sz="2500" dirty="0" err="1">
                <a:solidFill>
                  <a:srgbClr val="0F1940"/>
                </a:solidFill>
              </a:rPr>
              <a:t>some_filter</a:t>
            </a:r>
            <a:r>
              <a:rPr lang="en-US" sz="2500" dirty="0">
                <a:solidFill>
                  <a:srgbClr val="0F1940"/>
                </a:solidFill>
              </a:rPr>
              <a:t> }}</a:t>
            </a:r>
          </a:p>
          <a:p>
            <a:pPr marL="0" indent="0">
              <a:buNone/>
            </a:pPr>
            <a:endParaRPr lang="en-US" sz="2500" dirty="0">
              <a:solidFill>
                <a:srgbClr val="0F1940"/>
              </a:solidFill>
            </a:endParaRPr>
          </a:p>
          <a:p>
            <a:pPr marL="0" indent="0">
              <a:buNone/>
            </a:pPr>
            <a:r>
              <a:rPr lang="en-US" sz="2500" dirty="0">
                <a:solidFill>
                  <a:srgbClr val="0F1940"/>
                </a:solidFill>
              </a:rPr>
              <a:t>Each filter run twice per digest. First when anything changes and second time to collect further changes.</a:t>
            </a:r>
            <a:endParaRPr lang="en-US" sz="1800" dirty="0">
              <a:solidFill>
                <a:schemeClr val="bg1">
                  <a:lumMod val="65000"/>
                </a:schemeClr>
              </a:solidFill>
              <a:latin typeface="Segoe UI" panose="020B0502040204020203" pitchFamily="34" charset="0"/>
              <a:cs typeface="Segoe UI" panose="020B0502040204020203" pitchFamily="34" charset="0"/>
            </a:endParaRPr>
          </a:p>
          <a:p>
            <a:pPr marL="0" indent="0">
              <a:buNone/>
            </a:pPr>
            <a:endParaRPr lang="en-US" sz="1800" dirty="0">
              <a:solidFill>
                <a:schemeClr val="bg1">
                  <a:lumMod val="65000"/>
                </a:schemeClr>
              </a:solidFill>
              <a:latin typeface="Segoe UI" panose="020B0502040204020203" pitchFamily="34" charset="0"/>
              <a:cs typeface="Segoe UI" panose="020B0502040204020203" pitchFamily="34" charset="0"/>
            </a:endParaRPr>
          </a:p>
          <a:p>
            <a:pPr marL="0" indent="0">
              <a:buNone/>
            </a:pPr>
            <a:r>
              <a:rPr lang="en-US" sz="2500" dirty="0">
                <a:solidFill>
                  <a:srgbClr val="0F1940"/>
                </a:solidFill>
              </a:rPr>
              <a:t>Workaround: Pre-Filter data</a:t>
            </a:r>
          </a:p>
          <a:p>
            <a:pPr marL="457200" lvl="1" indent="0">
              <a:buNone/>
            </a:pPr>
            <a:r>
              <a:rPr lang="en-US" sz="1800" dirty="0">
                <a:solidFill>
                  <a:srgbClr val="FF0000"/>
                </a:solidFill>
                <a:latin typeface="Segoe UI" panose="020B0502040204020203" pitchFamily="34" charset="0"/>
                <a:cs typeface="Segoe UI" panose="020B0502040204020203" pitchFamily="34" charset="0"/>
              </a:rPr>
              <a:t>{{ $</a:t>
            </a:r>
            <a:r>
              <a:rPr lang="en-US" sz="1800" dirty="0" err="1">
                <a:solidFill>
                  <a:srgbClr val="FF0000"/>
                </a:solidFill>
                <a:latin typeface="Segoe UI" panose="020B0502040204020203" pitchFamily="34" charset="0"/>
                <a:cs typeface="Segoe UI" panose="020B0502040204020203" pitchFamily="34" charset="0"/>
              </a:rPr>
              <a:t>scope.title</a:t>
            </a:r>
            <a:r>
              <a:rPr lang="en-US" sz="1800" dirty="0">
                <a:solidFill>
                  <a:srgbClr val="FF0000"/>
                </a:solidFill>
                <a:latin typeface="Segoe UI" panose="020B0502040204020203" pitchFamily="34" charset="0"/>
                <a:cs typeface="Segoe UI" panose="020B0502040204020203" pitchFamily="34" charset="0"/>
              </a:rPr>
              <a:t> | translate }} – Avoid</a:t>
            </a:r>
          </a:p>
          <a:p>
            <a:pPr marL="457200" lvl="1" indent="0">
              <a:buNone/>
            </a:pPr>
            <a:r>
              <a:rPr lang="en-US" sz="1800" dirty="0">
                <a:solidFill>
                  <a:srgbClr val="00B050"/>
                </a:solidFill>
                <a:latin typeface="Segoe UI" panose="020B0502040204020203" pitchFamily="34" charset="0"/>
                <a:cs typeface="Segoe UI" panose="020B0502040204020203" pitchFamily="34" charset="0"/>
              </a:rPr>
              <a:t>JS - $</a:t>
            </a:r>
            <a:r>
              <a:rPr lang="en-US" sz="1800" dirty="0" err="1">
                <a:solidFill>
                  <a:srgbClr val="00B050"/>
                </a:solidFill>
                <a:latin typeface="Segoe UI" panose="020B0502040204020203" pitchFamily="34" charset="0"/>
                <a:cs typeface="Segoe UI" panose="020B0502040204020203" pitchFamily="34" charset="0"/>
              </a:rPr>
              <a:t>scope.translatedTitle</a:t>
            </a:r>
            <a:r>
              <a:rPr lang="en-US" sz="1800" dirty="0">
                <a:solidFill>
                  <a:srgbClr val="00B050"/>
                </a:solidFill>
                <a:latin typeface="Segoe UI" panose="020B0502040204020203" pitchFamily="34" charset="0"/>
                <a:cs typeface="Segoe UI" panose="020B0502040204020203" pitchFamily="34" charset="0"/>
              </a:rPr>
              <a:t> = $</a:t>
            </a:r>
            <a:r>
              <a:rPr lang="en-US" sz="1800" dirty="0" err="1">
                <a:solidFill>
                  <a:srgbClr val="00B050"/>
                </a:solidFill>
                <a:latin typeface="Segoe UI" panose="020B0502040204020203" pitchFamily="34" charset="0"/>
                <a:cs typeface="Segoe UI" panose="020B0502040204020203" pitchFamily="34" charset="0"/>
              </a:rPr>
              <a:t>translate.instant</a:t>
            </a:r>
            <a:r>
              <a:rPr lang="en-US" sz="1800" dirty="0">
                <a:solidFill>
                  <a:srgbClr val="00B050"/>
                </a:solidFill>
                <a:latin typeface="Segoe UI" panose="020B0502040204020203" pitchFamily="34" charset="0"/>
                <a:cs typeface="Segoe UI" panose="020B0502040204020203" pitchFamily="34" charset="0"/>
              </a:rPr>
              <a:t>(title);</a:t>
            </a:r>
          </a:p>
          <a:p>
            <a:pPr marL="457200" lvl="1" indent="0">
              <a:buNone/>
            </a:pPr>
            <a:r>
              <a:rPr lang="en-US" sz="1800" dirty="0">
                <a:solidFill>
                  <a:srgbClr val="00B050"/>
                </a:solidFill>
                <a:latin typeface="Segoe UI" panose="020B0502040204020203" pitchFamily="34" charset="0"/>
                <a:cs typeface="Segoe UI" panose="020B0502040204020203" pitchFamily="34" charset="0"/>
              </a:rPr>
              <a:t>HTML – {{ ::</a:t>
            </a:r>
            <a:r>
              <a:rPr lang="en-US" sz="1800" dirty="0" err="1">
                <a:solidFill>
                  <a:srgbClr val="00B050"/>
                </a:solidFill>
                <a:latin typeface="Segoe UI" panose="020B0502040204020203" pitchFamily="34" charset="0"/>
                <a:cs typeface="Segoe UI" panose="020B0502040204020203" pitchFamily="34" charset="0"/>
              </a:rPr>
              <a:t>translatedTitle</a:t>
            </a:r>
            <a:r>
              <a:rPr lang="en-US" sz="1800" dirty="0">
                <a:solidFill>
                  <a:srgbClr val="00B050"/>
                </a:solidFill>
                <a:latin typeface="Segoe UI" panose="020B0502040204020203" pitchFamily="34" charset="0"/>
                <a:cs typeface="Segoe UI" panose="020B0502040204020203" pitchFamily="34" charset="0"/>
              </a:rPr>
              <a:t> }}</a:t>
            </a:r>
          </a:p>
          <a:p>
            <a:pPr marL="457200" lvl="1" indent="0">
              <a:buNone/>
            </a:pPr>
            <a:endParaRPr lang="en-US" sz="18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4538433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5"/>
          <p:cNvSpPr txBox="1">
            <a:spLocks/>
          </p:cNvSpPr>
          <p:nvPr/>
        </p:nvSpPr>
        <p:spPr>
          <a:xfrm>
            <a:off x="5030455" y="292212"/>
            <a:ext cx="6590244" cy="6064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dirty="0">
                <a:latin typeface="Segoe UI" panose="020B0502040204020203" pitchFamily="34" charset="0"/>
                <a:cs typeface="Segoe UI" panose="020B0502040204020203" pitchFamily="34" charset="0"/>
              </a:rPr>
              <a:t>Avoid global refresh of items to be repeated. Global refresh will cause a complete recalculation of the entire list.</a:t>
            </a:r>
          </a:p>
          <a:p>
            <a:pPr>
              <a:lnSpc>
                <a:spcPct val="150000"/>
              </a:lnSpc>
            </a:pPr>
            <a:r>
              <a:rPr lang="en-US" sz="2000" dirty="0">
                <a:latin typeface="Segoe UI" panose="020B0502040204020203" pitchFamily="34" charset="0"/>
                <a:cs typeface="Segoe UI" panose="020B0502040204020203" pitchFamily="34" charset="0"/>
              </a:rPr>
              <a:t>Avoid filters with ng-repeat. Pre-filter the data and expose only the filtered list to ng-repeat.</a:t>
            </a:r>
          </a:p>
          <a:p>
            <a:pPr>
              <a:lnSpc>
                <a:spcPct val="150000"/>
              </a:lnSpc>
            </a:pPr>
            <a:r>
              <a:rPr lang="en-US" sz="2000" dirty="0">
                <a:latin typeface="Segoe UI" panose="020B0502040204020203" pitchFamily="34" charset="0"/>
                <a:cs typeface="Segoe UI" panose="020B0502040204020203" pitchFamily="34" charset="0"/>
              </a:rPr>
              <a:t>Don’t load all the data at once. Using pagination can help.</a:t>
            </a:r>
          </a:p>
          <a:p>
            <a:pPr>
              <a:lnSpc>
                <a:spcPct val="150000"/>
              </a:lnSpc>
            </a:pPr>
            <a:r>
              <a:rPr lang="en-US" sz="2000" dirty="0">
                <a:latin typeface="Segoe UI" panose="020B0502040204020203" pitchFamily="34" charset="0"/>
                <a:cs typeface="Segoe UI" panose="020B0502040204020203" pitchFamily="34" charset="0"/>
              </a:rPr>
              <a:t>If pagination cannot be used, then use </a:t>
            </a:r>
            <a:r>
              <a:rPr lang="en-US" sz="2000" dirty="0" err="1">
                <a:latin typeface="Segoe UI" panose="020B0502040204020203" pitchFamily="34" charset="0"/>
                <a:cs typeface="Segoe UI" panose="020B0502040204020203" pitchFamily="34" charset="0"/>
              </a:rPr>
              <a:t>limitTo</a:t>
            </a:r>
            <a:r>
              <a:rPr lang="en-US" sz="2000" dirty="0">
                <a:latin typeface="Segoe UI" panose="020B0502040204020203" pitchFamily="34" charset="0"/>
                <a:cs typeface="Segoe UI" panose="020B0502040204020203" pitchFamily="34" charset="0"/>
              </a:rPr>
              <a:t> attribute of ng-repeat and use infinite scrolling.</a:t>
            </a:r>
          </a:p>
          <a:p>
            <a:pPr>
              <a:lnSpc>
                <a:spcPct val="150000"/>
              </a:lnSpc>
            </a:pPr>
            <a:r>
              <a:rPr lang="en-US" sz="2000" dirty="0">
                <a:latin typeface="Segoe UI" panose="020B0502040204020203" pitchFamily="34" charset="0"/>
                <a:cs typeface="Segoe UI" panose="020B0502040204020203" pitchFamily="34" charset="0"/>
              </a:rPr>
              <a:t>Use track by attribute.</a:t>
            </a:r>
          </a:p>
          <a:p>
            <a:pPr>
              <a:lnSpc>
                <a:spcPct val="150000"/>
              </a:lnSpc>
            </a:pPr>
            <a:r>
              <a:rPr lang="en-US" sz="2000" dirty="0">
                <a:latin typeface="Segoe UI" panose="020B0502040204020203" pitchFamily="34" charset="0"/>
                <a:cs typeface="Segoe UI" panose="020B0502040204020203" pitchFamily="34" charset="0"/>
              </a:rPr>
              <a:t>Use virtualization of list if possible.</a:t>
            </a:r>
          </a:p>
        </p:txBody>
      </p:sp>
      <p:sp>
        <p:nvSpPr>
          <p:cNvPr id="9" name="Content Placeholder 5"/>
          <p:cNvSpPr txBox="1">
            <a:spLocks/>
          </p:cNvSpPr>
          <p:nvPr/>
        </p:nvSpPr>
        <p:spPr>
          <a:xfrm>
            <a:off x="434521" y="1617605"/>
            <a:ext cx="3556908" cy="44139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dirty="0">
                <a:solidFill>
                  <a:schemeClr val="bg1"/>
                </a:solidFill>
                <a:latin typeface="Segoe UI" panose="020B0502040204020203" pitchFamily="34" charset="0"/>
                <a:cs typeface="Segoe UI" panose="020B0502040204020203" pitchFamily="34" charset="0"/>
              </a:rPr>
              <a:t>Ng-repeat can cause serious performance issues if it is not used cautiously. Ng-repeat generally deals with arrays of $scope objects and this can abuse the $digest cycle performance.</a:t>
            </a:r>
          </a:p>
          <a:p>
            <a:pPr marL="0" indent="0">
              <a:lnSpc>
                <a:spcPct val="150000"/>
              </a:lnSpc>
              <a:buNone/>
            </a:pPr>
            <a:r>
              <a:rPr lang="en-US" sz="1600" dirty="0">
                <a:solidFill>
                  <a:schemeClr val="bg1"/>
                </a:solidFill>
                <a:latin typeface="Segoe UI" panose="020B0502040204020203" pitchFamily="34" charset="0"/>
                <a:cs typeface="Segoe UI" panose="020B0502040204020203" pitchFamily="34" charset="0"/>
              </a:rPr>
              <a:t>Under the hood ng-repeat will populate a $$</a:t>
            </a:r>
            <a:r>
              <a:rPr lang="en-US" sz="1600" dirty="0" err="1">
                <a:solidFill>
                  <a:schemeClr val="bg1"/>
                </a:solidFill>
                <a:latin typeface="Segoe UI" panose="020B0502040204020203" pitchFamily="34" charset="0"/>
                <a:cs typeface="Segoe UI" panose="020B0502040204020203" pitchFamily="34" charset="0"/>
              </a:rPr>
              <a:t>hashKey</a:t>
            </a:r>
            <a:r>
              <a:rPr lang="en-US" sz="1600" dirty="0">
                <a:solidFill>
                  <a:schemeClr val="bg1"/>
                </a:solidFill>
                <a:latin typeface="Segoe UI" panose="020B0502040204020203" pitchFamily="34" charset="0"/>
                <a:cs typeface="Segoe UI" panose="020B0502040204020203" pitchFamily="34" charset="0"/>
              </a:rPr>
              <a:t> attribute and identify terms in the set by it.</a:t>
            </a:r>
          </a:p>
        </p:txBody>
      </p:sp>
      <p:sp>
        <p:nvSpPr>
          <p:cNvPr id="4" name="Text Placeholder 3"/>
          <p:cNvSpPr>
            <a:spLocks noGrp="1"/>
          </p:cNvSpPr>
          <p:nvPr>
            <p:ph type="body" sz="quarter" idx="10"/>
          </p:nvPr>
        </p:nvSpPr>
        <p:spPr/>
        <p:txBody>
          <a:bodyPr/>
          <a:lstStyle/>
          <a:p>
            <a:pPr marL="0" indent="0">
              <a:buNone/>
            </a:pPr>
            <a:r>
              <a:rPr lang="en-US" dirty="0">
                <a:solidFill>
                  <a:schemeClr val="bg1"/>
                </a:solidFill>
              </a:rPr>
              <a:t>Ng-Repeat</a:t>
            </a:r>
          </a:p>
        </p:txBody>
      </p:sp>
      <p:sp>
        <p:nvSpPr>
          <p:cNvPr id="5" name="Content Placeholder 1"/>
          <p:cNvSpPr txBox="1">
            <a:spLocks/>
          </p:cNvSpPr>
          <p:nvPr/>
        </p:nvSpPr>
        <p:spPr>
          <a:xfrm>
            <a:off x="434521" y="1239933"/>
            <a:ext cx="4200979" cy="335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latin typeface="Segoe UI Semibold" panose="020B0702040204020203" pitchFamily="34" charset="0"/>
                <a:cs typeface="Segoe UI Semibold" panose="020B0702040204020203" pitchFamily="34" charset="0"/>
              </a:rPr>
              <a:t>Performance Offender</a:t>
            </a:r>
          </a:p>
        </p:txBody>
      </p:sp>
    </p:spTree>
    <p:extLst>
      <p:ext uri="{BB962C8B-B14F-4D97-AF65-F5344CB8AC3E}">
        <p14:creationId xmlns:p14="http://schemas.microsoft.com/office/powerpoint/2010/main" val="370179850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0" indent="0">
              <a:buNone/>
            </a:pPr>
            <a:r>
              <a:rPr lang="en-US" dirty="0"/>
              <a:t>DOM Manipulations</a:t>
            </a:r>
          </a:p>
        </p:txBody>
      </p:sp>
      <p:sp>
        <p:nvSpPr>
          <p:cNvPr id="2" name="Content Placeholder 1"/>
          <p:cNvSpPr>
            <a:spLocks noGrp="1"/>
          </p:cNvSpPr>
          <p:nvPr>
            <p:ph idx="1"/>
          </p:nvPr>
        </p:nvSpPr>
        <p:spPr>
          <a:xfrm>
            <a:off x="361950" y="1216025"/>
            <a:ext cx="10515600" cy="4351338"/>
          </a:xfrm>
        </p:spPr>
        <p:txBody>
          <a:bodyPr>
            <a:normAutofit/>
          </a:bodyPr>
          <a:lstStyle/>
          <a:p>
            <a:pPr marL="0" indent="0">
              <a:buNone/>
            </a:pPr>
            <a:r>
              <a:rPr lang="en-US" sz="2500" dirty="0">
                <a:solidFill>
                  <a:srgbClr val="0F1940"/>
                </a:solidFill>
              </a:rPr>
              <a:t>Good Practice: Avoid DOM Manipulation from controller.</a:t>
            </a:r>
          </a:p>
          <a:p>
            <a:pPr marL="0" indent="0">
              <a:buNone/>
            </a:pPr>
            <a:endParaRPr lang="en-US" sz="2500" dirty="0">
              <a:solidFill>
                <a:srgbClr val="0F1940"/>
              </a:solidFill>
            </a:endParaRPr>
          </a:p>
          <a:p>
            <a:pPr marL="0" indent="0">
              <a:buNone/>
            </a:pPr>
            <a:r>
              <a:rPr lang="en-US" sz="2500" dirty="0">
                <a:solidFill>
                  <a:srgbClr val="0F1940"/>
                </a:solidFill>
              </a:rPr>
              <a:t>Use </a:t>
            </a:r>
            <a:r>
              <a:rPr lang="en-US" sz="2500" dirty="0" err="1">
                <a:solidFill>
                  <a:srgbClr val="0F1940"/>
                </a:solidFill>
              </a:rPr>
              <a:t>ViewModel</a:t>
            </a:r>
            <a:r>
              <a:rPr lang="en-US" sz="2500" dirty="0">
                <a:solidFill>
                  <a:srgbClr val="0F1940"/>
                </a:solidFill>
              </a:rPr>
              <a:t> instead of manipulating the DOM (even from directive).</a:t>
            </a:r>
          </a:p>
          <a:p>
            <a:pPr marL="0" indent="0">
              <a:buNone/>
            </a:pPr>
            <a:endParaRPr lang="en-US" sz="2500" dirty="0">
              <a:solidFill>
                <a:srgbClr val="0F1940"/>
              </a:solidFill>
              <a:latin typeface="Segoe UI" panose="020B0502040204020203" pitchFamily="34" charset="0"/>
              <a:cs typeface="Segoe UI" panose="020B0502040204020203" pitchFamily="34" charset="0"/>
            </a:endParaRPr>
          </a:p>
          <a:p>
            <a:pPr marL="0" indent="0">
              <a:buNone/>
            </a:pPr>
            <a:r>
              <a:rPr lang="en-US" sz="2500" dirty="0">
                <a:solidFill>
                  <a:srgbClr val="0F1940"/>
                </a:solidFill>
              </a:rPr>
              <a:t>Use ng-if if possible</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Ng-if will remove the element from the DOM, hence all the watchers associated with it will also be removed. Ng-show/hide will only hide or show the element (based on jQuery .hide()/.show())</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Trade-off – </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	If model is heavy use ng-if.</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	If operation is frequent use ng-show/ng-hide</a:t>
            </a:r>
            <a:endParaRPr lang="en-US" sz="2500" dirty="0">
              <a:solidFill>
                <a:srgbClr val="0F1940"/>
              </a:solidFill>
              <a:latin typeface="Segoe UI" panose="020B0502040204020203" pitchFamily="34" charset="0"/>
              <a:cs typeface="Segoe UI" panose="020B0502040204020203" pitchFamily="34" charset="0"/>
            </a:endParaRPr>
          </a:p>
          <a:p>
            <a:pPr marL="0" indent="0">
              <a:buNone/>
            </a:pPr>
            <a:endParaRPr lang="en-US" sz="18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7809274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0" indent="0">
              <a:buNone/>
            </a:pPr>
            <a:r>
              <a:rPr lang="en-US" dirty="0" err="1"/>
              <a:t>Debounce</a:t>
            </a:r>
            <a:r>
              <a:rPr lang="en-US" dirty="0"/>
              <a:t> ng-model</a:t>
            </a:r>
          </a:p>
        </p:txBody>
      </p:sp>
      <p:sp>
        <p:nvSpPr>
          <p:cNvPr id="2" name="Content Placeholder 1"/>
          <p:cNvSpPr>
            <a:spLocks noGrp="1"/>
          </p:cNvSpPr>
          <p:nvPr>
            <p:ph idx="1"/>
          </p:nvPr>
        </p:nvSpPr>
        <p:spPr>
          <a:xfrm>
            <a:off x="361950" y="1216025"/>
            <a:ext cx="10515600" cy="4351338"/>
          </a:xfrm>
        </p:spPr>
        <p:txBody>
          <a:bodyPr>
            <a:normAutofit fontScale="92500" lnSpcReduction="20000"/>
          </a:bodyPr>
          <a:lstStyle/>
          <a:p>
            <a:pPr marL="0" indent="0">
              <a:buNone/>
            </a:pPr>
            <a:r>
              <a:rPr lang="en-US" sz="2500" dirty="0">
                <a:solidFill>
                  <a:srgbClr val="0F1940"/>
                </a:solidFill>
              </a:rPr>
              <a:t>If too many changes are expected on a particular model, it’s a good practice to </a:t>
            </a:r>
            <a:r>
              <a:rPr lang="en-US" sz="2500" dirty="0" err="1">
                <a:solidFill>
                  <a:srgbClr val="0F1940"/>
                </a:solidFill>
              </a:rPr>
              <a:t>debounce</a:t>
            </a:r>
            <a:r>
              <a:rPr lang="en-US" sz="2500" dirty="0">
                <a:solidFill>
                  <a:srgbClr val="0F1940"/>
                </a:solidFill>
              </a:rPr>
              <a:t> the model.</a:t>
            </a:r>
          </a:p>
          <a:p>
            <a:pPr marL="0" indent="0">
              <a:buNone/>
            </a:pPr>
            <a:endParaRPr lang="en-US" sz="2500" dirty="0">
              <a:solidFill>
                <a:srgbClr val="0F1940"/>
              </a:solidFill>
            </a:endParaRPr>
          </a:p>
          <a:p>
            <a:pPr marL="0" indent="0">
              <a:buNone/>
            </a:pPr>
            <a:r>
              <a:rPr lang="en-US" sz="2500" dirty="0">
                <a:solidFill>
                  <a:srgbClr val="0F1940"/>
                </a:solidFill>
              </a:rPr>
              <a:t>Possible candidate is a search text box</a:t>
            </a:r>
          </a:p>
          <a:p>
            <a:pPr marL="0" indent="0">
              <a:buNone/>
            </a:pPr>
            <a:r>
              <a:rPr lang="en-US" sz="2500" dirty="0">
                <a:solidFill>
                  <a:srgbClr val="0F1940"/>
                </a:solidFill>
                <a:latin typeface="Segoe UI" panose="020B0502040204020203" pitchFamily="34" charset="0"/>
                <a:cs typeface="Segoe UI" panose="020B0502040204020203" pitchFamily="34" charset="0"/>
              </a:rPr>
              <a:t>Ng-Model can be </a:t>
            </a:r>
            <a:r>
              <a:rPr lang="en-US" sz="2500" dirty="0" err="1">
                <a:solidFill>
                  <a:srgbClr val="0F1940"/>
                </a:solidFill>
                <a:latin typeface="Segoe UI" panose="020B0502040204020203" pitchFamily="34" charset="0"/>
                <a:cs typeface="Segoe UI" panose="020B0502040204020203" pitchFamily="34" charset="0"/>
              </a:rPr>
              <a:t>debounce</a:t>
            </a:r>
            <a:r>
              <a:rPr lang="en-US" sz="2500" dirty="0" err="1">
                <a:solidFill>
                  <a:srgbClr val="0F1940"/>
                </a:solidFill>
              </a:rPr>
              <a:t>d</a:t>
            </a:r>
            <a:r>
              <a:rPr lang="en-US" sz="2500" dirty="0">
                <a:solidFill>
                  <a:srgbClr val="0F1940"/>
                </a:solidFill>
              </a:rPr>
              <a:t> either on an event or after a time interval.</a:t>
            </a:r>
            <a:endParaRPr lang="en-US" sz="2500" dirty="0">
              <a:solidFill>
                <a:srgbClr val="0F1940"/>
              </a:solidFill>
              <a:latin typeface="Segoe UI" panose="020B0502040204020203" pitchFamily="34" charset="0"/>
              <a:cs typeface="Segoe UI" panose="020B0502040204020203" pitchFamily="34" charset="0"/>
            </a:endParaRPr>
          </a:p>
          <a:p>
            <a:pPr marL="0" indent="0">
              <a:buNone/>
            </a:pPr>
            <a:endParaRPr lang="en-US" sz="2500" dirty="0">
              <a:solidFill>
                <a:srgbClr val="0F1940"/>
              </a:solidFill>
              <a:latin typeface="Segoe UI" panose="020B0502040204020203" pitchFamily="34" charset="0"/>
              <a:cs typeface="Segoe UI" panose="020B0502040204020203" pitchFamily="34" charset="0"/>
            </a:endParaRPr>
          </a:p>
          <a:p>
            <a:pPr marL="0" indent="0">
              <a:buNone/>
            </a:pPr>
            <a:r>
              <a:rPr lang="en-US" sz="2500" dirty="0">
                <a:solidFill>
                  <a:srgbClr val="0F1940"/>
                </a:solidFill>
              </a:rPr>
              <a:t>Syntax</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&lt;input type=“text” ng-model=“</a:t>
            </a:r>
            <a:r>
              <a:rPr lang="en-US" sz="1800" dirty="0" err="1">
                <a:solidFill>
                  <a:schemeClr val="bg1">
                    <a:lumMod val="65000"/>
                  </a:schemeClr>
                </a:solidFill>
                <a:latin typeface="Segoe UI" panose="020B0502040204020203" pitchFamily="34" charset="0"/>
                <a:cs typeface="Segoe UI" panose="020B0502040204020203" pitchFamily="34" charset="0"/>
              </a:rPr>
              <a:t>searchText</a:t>
            </a:r>
            <a:r>
              <a:rPr lang="en-US" sz="1800" dirty="0">
                <a:solidFill>
                  <a:schemeClr val="bg1">
                    <a:lumMod val="65000"/>
                  </a:schemeClr>
                </a:solidFill>
                <a:latin typeface="Segoe UI" panose="020B0502040204020203" pitchFamily="34" charset="0"/>
                <a:cs typeface="Segoe UI" panose="020B0502040204020203" pitchFamily="34" charset="0"/>
              </a:rPr>
              <a:t>” ng-model-options = “{ </a:t>
            </a:r>
            <a:r>
              <a:rPr lang="en-US" sz="1800" dirty="0" err="1">
                <a:solidFill>
                  <a:schemeClr val="bg1">
                    <a:lumMod val="65000"/>
                  </a:schemeClr>
                </a:solidFill>
                <a:latin typeface="Segoe UI" panose="020B0502040204020203" pitchFamily="34" charset="0"/>
                <a:cs typeface="Segoe UI" panose="020B0502040204020203" pitchFamily="34" charset="0"/>
              </a:rPr>
              <a:t>debounce</a:t>
            </a:r>
            <a:r>
              <a:rPr lang="en-US" sz="1800" dirty="0">
                <a:solidFill>
                  <a:schemeClr val="bg1">
                    <a:lumMod val="65000"/>
                  </a:schemeClr>
                </a:solidFill>
                <a:latin typeface="Segoe UI" panose="020B0502040204020203" pitchFamily="34" charset="0"/>
                <a:cs typeface="Segoe UI" panose="020B0502040204020203" pitchFamily="34" charset="0"/>
              </a:rPr>
              <a:t>: 1000 }” /&gt;</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      Model will be updated 1 sec after a change. Digest cycle won’t run for more that once per sec. </a:t>
            </a:r>
          </a:p>
          <a:p>
            <a:pPr marL="457200" lvl="1" indent="0">
              <a:buNone/>
            </a:pPr>
            <a:r>
              <a:rPr lang="en-US" sz="2800" dirty="0">
                <a:solidFill>
                  <a:schemeClr val="bg1">
                    <a:lumMod val="65000"/>
                  </a:schemeClr>
                </a:solidFill>
              </a:rPr>
              <a:t> </a:t>
            </a:r>
            <a:r>
              <a:rPr lang="en-US" sz="1800" dirty="0">
                <a:solidFill>
                  <a:schemeClr val="bg1">
                    <a:lumMod val="65000"/>
                  </a:schemeClr>
                </a:solidFill>
                <a:latin typeface="Segoe UI" panose="020B0502040204020203" pitchFamily="34" charset="0"/>
                <a:cs typeface="Segoe UI" panose="020B0502040204020203" pitchFamily="34" charset="0"/>
              </a:rPr>
              <a:t>&lt;input type=“text” ng-model=“</a:t>
            </a:r>
            <a:r>
              <a:rPr lang="en-US" sz="1800" dirty="0" err="1">
                <a:solidFill>
                  <a:schemeClr val="bg1">
                    <a:lumMod val="65000"/>
                  </a:schemeClr>
                </a:solidFill>
                <a:latin typeface="Segoe UI" panose="020B0502040204020203" pitchFamily="34" charset="0"/>
                <a:cs typeface="Segoe UI" panose="020B0502040204020203" pitchFamily="34" charset="0"/>
              </a:rPr>
              <a:t>searchText</a:t>
            </a:r>
            <a:r>
              <a:rPr lang="en-US" sz="1800" dirty="0">
                <a:solidFill>
                  <a:schemeClr val="bg1">
                    <a:lumMod val="65000"/>
                  </a:schemeClr>
                </a:solidFill>
                <a:latin typeface="Segoe UI" panose="020B0502040204020203" pitchFamily="34" charset="0"/>
                <a:cs typeface="Segoe UI" panose="020B0502040204020203" pitchFamily="34" charset="0"/>
              </a:rPr>
              <a:t>” ng-model-options = “{ </a:t>
            </a:r>
            <a:r>
              <a:rPr lang="en-US" sz="1800" dirty="0" err="1">
                <a:solidFill>
                  <a:schemeClr val="bg1">
                    <a:lumMod val="65000"/>
                  </a:schemeClr>
                </a:solidFill>
                <a:latin typeface="Segoe UI" panose="020B0502040204020203" pitchFamily="34" charset="0"/>
                <a:cs typeface="Segoe UI" panose="020B0502040204020203" pitchFamily="34" charset="0"/>
              </a:rPr>
              <a:t>updateOn</a:t>
            </a:r>
            <a:r>
              <a:rPr lang="en-US" sz="1800" dirty="0">
                <a:solidFill>
                  <a:schemeClr val="bg1">
                    <a:lumMod val="65000"/>
                  </a:schemeClr>
                </a:solidFill>
                <a:latin typeface="Segoe UI" panose="020B0502040204020203" pitchFamily="34" charset="0"/>
                <a:cs typeface="Segoe UI" panose="020B0502040204020203" pitchFamily="34" charset="0"/>
              </a:rPr>
              <a:t>: ‘blur’ }” /&gt;</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	Model will be updated when focus is off the text box.</a:t>
            </a:r>
          </a:p>
          <a:p>
            <a:pPr marL="457200" lvl="1" indent="0">
              <a:buNone/>
            </a:pPr>
            <a:r>
              <a:rPr lang="en-US" sz="2500" dirty="0">
                <a:solidFill>
                  <a:srgbClr val="0F1940"/>
                </a:solidFill>
                <a:latin typeface="Segoe UI" panose="020B0502040204020203" pitchFamily="34" charset="0"/>
                <a:cs typeface="Segoe UI" panose="020B0502040204020203" pitchFamily="34" charset="0"/>
              </a:rPr>
              <a:t>	</a:t>
            </a:r>
          </a:p>
          <a:p>
            <a:pPr marL="0" indent="0">
              <a:buNone/>
            </a:pPr>
            <a:r>
              <a:rPr lang="en-US" sz="1800" dirty="0">
                <a:solidFill>
                  <a:schemeClr val="bg1">
                    <a:lumMod val="65000"/>
                  </a:schemeClr>
                </a:solidFill>
              </a:rPr>
              <a:t>	</a:t>
            </a:r>
            <a:endParaRPr lang="en-US" sz="18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3470458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0" indent="0">
              <a:buNone/>
            </a:pPr>
            <a:r>
              <a:rPr lang="en-US" dirty="0"/>
              <a:t>Miscellaneous Performance Tips</a:t>
            </a:r>
          </a:p>
        </p:txBody>
      </p:sp>
      <p:sp>
        <p:nvSpPr>
          <p:cNvPr id="2" name="Content Placeholder 1"/>
          <p:cNvSpPr>
            <a:spLocks noGrp="1"/>
          </p:cNvSpPr>
          <p:nvPr>
            <p:ph idx="1"/>
          </p:nvPr>
        </p:nvSpPr>
        <p:spPr>
          <a:xfrm>
            <a:off x="361949" y="1007268"/>
            <a:ext cx="11599141" cy="5652150"/>
          </a:xfrm>
        </p:spPr>
        <p:txBody>
          <a:bodyPr>
            <a:normAutofit fontScale="92500" lnSpcReduction="10000"/>
          </a:bodyPr>
          <a:lstStyle/>
          <a:p>
            <a:pPr marL="0" indent="0">
              <a:buNone/>
            </a:pPr>
            <a:r>
              <a:rPr lang="en-US" sz="2500" dirty="0">
                <a:solidFill>
                  <a:srgbClr val="0F1940"/>
                </a:solidFill>
              </a:rPr>
              <a:t>For watching objects prefer using $</a:t>
            </a:r>
            <a:r>
              <a:rPr lang="en-US" sz="2500" dirty="0" err="1">
                <a:solidFill>
                  <a:srgbClr val="0F1940"/>
                </a:solidFill>
              </a:rPr>
              <a:t>watchCollection</a:t>
            </a:r>
            <a:r>
              <a:rPr lang="en-US" sz="2500" dirty="0">
                <a:solidFill>
                  <a:srgbClr val="0F1940"/>
                </a:solidFill>
              </a:rPr>
              <a:t> rather that $watch</a:t>
            </a:r>
          </a:p>
          <a:p>
            <a:pPr marL="0" indent="0">
              <a:buNone/>
            </a:pPr>
            <a:endParaRPr lang="en-US" sz="2500" dirty="0">
              <a:solidFill>
                <a:srgbClr val="0F1940"/>
              </a:solidFill>
            </a:endParaRPr>
          </a:p>
          <a:p>
            <a:pPr marL="0" indent="0">
              <a:buNone/>
            </a:pPr>
            <a:r>
              <a:rPr lang="en-US" sz="2500" dirty="0">
                <a:solidFill>
                  <a:srgbClr val="0F1940"/>
                </a:solidFill>
              </a:rPr>
              <a:t>Destroy a $watch if it will not be reused later</a:t>
            </a:r>
          </a:p>
          <a:p>
            <a:pPr marL="457200" lvl="1" indent="0">
              <a:buNone/>
            </a:pPr>
            <a:r>
              <a:rPr lang="en-US" sz="1800" dirty="0" err="1">
                <a:solidFill>
                  <a:schemeClr val="bg1">
                    <a:lumMod val="65000"/>
                  </a:schemeClr>
                </a:solidFill>
                <a:latin typeface="Segoe UI" panose="020B0502040204020203" pitchFamily="34" charset="0"/>
                <a:cs typeface="Segoe UI" panose="020B0502040204020203" pitchFamily="34" charset="0"/>
              </a:rPr>
              <a:t>var</a:t>
            </a:r>
            <a:r>
              <a:rPr lang="en-US" sz="1800" dirty="0">
                <a:solidFill>
                  <a:schemeClr val="bg1">
                    <a:lumMod val="65000"/>
                  </a:schemeClr>
                </a:solidFill>
                <a:latin typeface="Segoe UI" panose="020B0502040204020203" pitchFamily="34" charset="0"/>
                <a:cs typeface="Segoe UI" panose="020B0502040204020203" pitchFamily="34" charset="0"/>
              </a:rPr>
              <a:t> </a:t>
            </a:r>
            <a:r>
              <a:rPr lang="en-US" sz="1800" dirty="0" err="1">
                <a:solidFill>
                  <a:schemeClr val="bg1">
                    <a:lumMod val="65000"/>
                  </a:schemeClr>
                </a:solidFill>
                <a:latin typeface="Segoe UI" panose="020B0502040204020203" pitchFamily="34" charset="0"/>
                <a:cs typeface="Segoe UI" panose="020B0502040204020203" pitchFamily="34" charset="0"/>
              </a:rPr>
              <a:t>dereg</a:t>
            </a:r>
            <a:r>
              <a:rPr lang="en-US" sz="1800" dirty="0">
                <a:solidFill>
                  <a:schemeClr val="bg1">
                    <a:lumMod val="65000"/>
                  </a:schemeClr>
                </a:solidFill>
                <a:latin typeface="Segoe UI" panose="020B0502040204020203" pitchFamily="34" charset="0"/>
                <a:cs typeface="Segoe UI" panose="020B0502040204020203" pitchFamily="34" charset="0"/>
              </a:rPr>
              <a:t> = $</a:t>
            </a:r>
            <a:r>
              <a:rPr lang="en-US" sz="1800" dirty="0" err="1">
                <a:solidFill>
                  <a:schemeClr val="bg1">
                    <a:lumMod val="65000"/>
                  </a:schemeClr>
                </a:solidFill>
                <a:latin typeface="Segoe UI" panose="020B0502040204020203" pitchFamily="34" charset="0"/>
                <a:cs typeface="Segoe UI" panose="020B0502040204020203" pitchFamily="34" charset="0"/>
              </a:rPr>
              <a:t>scope.$watch</a:t>
            </a:r>
            <a:r>
              <a:rPr lang="en-US" sz="1800" dirty="0">
                <a:solidFill>
                  <a:schemeClr val="bg1">
                    <a:lumMod val="65000"/>
                  </a:schemeClr>
                </a:solidFill>
                <a:latin typeface="Segoe UI" panose="020B0502040204020203" pitchFamily="34" charset="0"/>
                <a:cs typeface="Segoe UI" panose="020B0502040204020203" pitchFamily="34" charset="0"/>
              </a:rPr>
              <a:t>(‘data’, function() { …some code… }, true);</a:t>
            </a:r>
          </a:p>
          <a:p>
            <a:pPr marL="457200" lvl="1" indent="0">
              <a:buNone/>
            </a:pPr>
            <a:r>
              <a:rPr lang="en-US" sz="1800" dirty="0" err="1">
                <a:solidFill>
                  <a:schemeClr val="bg1">
                    <a:lumMod val="65000"/>
                  </a:schemeClr>
                </a:solidFill>
                <a:latin typeface="Segoe UI" panose="020B0502040204020203" pitchFamily="34" charset="0"/>
                <a:cs typeface="Segoe UI" panose="020B0502040204020203" pitchFamily="34" charset="0"/>
              </a:rPr>
              <a:t>dereg</a:t>
            </a:r>
            <a:r>
              <a:rPr lang="en-US" sz="1800" dirty="0">
                <a:solidFill>
                  <a:schemeClr val="bg1">
                    <a:lumMod val="65000"/>
                  </a:schemeClr>
                </a:solidFill>
                <a:latin typeface="Segoe UI" panose="020B0502040204020203" pitchFamily="34" charset="0"/>
                <a:cs typeface="Segoe UI" panose="020B0502040204020203" pitchFamily="34" charset="0"/>
              </a:rPr>
              <a:t>() // Will remove the watch </a:t>
            </a:r>
          </a:p>
          <a:p>
            <a:pPr marL="0" indent="0">
              <a:buNone/>
            </a:pPr>
            <a:endParaRPr lang="en-US" sz="2500" dirty="0">
              <a:solidFill>
                <a:srgbClr val="0F1940"/>
              </a:solidFill>
            </a:endParaRPr>
          </a:p>
          <a:p>
            <a:pPr marL="0" indent="0">
              <a:buNone/>
            </a:pPr>
            <a:r>
              <a:rPr lang="en-US" sz="2500" dirty="0">
                <a:solidFill>
                  <a:srgbClr val="0F1940"/>
                </a:solidFill>
              </a:rPr>
              <a:t>Prefer $</a:t>
            </a:r>
            <a:r>
              <a:rPr lang="en-US" sz="2500" dirty="0" err="1">
                <a:solidFill>
                  <a:srgbClr val="0F1940"/>
                </a:solidFill>
              </a:rPr>
              <a:t>scope.$digest</a:t>
            </a:r>
            <a:r>
              <a:rPr lang="en-US" sz="2500" dirty="0">
                <a:solidFill>
                  <a:srgbClr val="0F1940"/>
                </a:solidFill>
              </a:rPr>
              <a:t> over  $</a:t>
            </a:r>
            <a:r>
              <a:rPr lang="en-US" sz="2500" dirty="0" err="1">
                <a:solidFill>
                  <a:srgbClr val="0F1940"/>
                </a:solidFill>
              </a:rPr>
              <a:t>watch.$apply</a:t>
            </a:r>
            <a:r>
              <a:rPr lang="en-US" sz="2500" dirty="0">
                <a:solidFill>
                  <a:srgbClr val="0F1940"/>
                </a:solidFill>
              </a:rPr>
              <a:t> </a:t>
            </a:r>
          </a:p>
          <a:p>
            <a:pPr marL="0" indent="0">
              <a:buNone/>
            </a:pPr>
            <a:endParaRPr lang="en-US" sz="2500" dirty="0">
              <a:solidFill>
                <a:srgbClr val="0F1940"/>
              </a:solidFill>
            </a:endParaRPr>
          </a:p>
          <a:p>
            <a:pPr marL="0" indent="0">
              <a:buNone/>
            </a:pPr>
            <a:r>
              <a:rPr lang="en-US" sz="2500" dirty="0">
                <a:solidFill>
                  <a:srgbClr val="0F1940"/>
                </a:solidFill>
              </a:rPr>
              <a:t>Prefer using $</a:t>
            </a:r>
            <a:r>
              <a:rPr lang="en-US" sz="2500" dirty="0" err="1">
                <a:solidFill>
                  <a:srgbClr val="0F1940"/>
                </a:solidFill>
              </a:rPr>
              <a:t>rootScope</a:t>
            </a:r>
            <a:r>
              <a:rPr lang="en-US" sz="2500" dirty="0">
                <a:solidFill>
                  <a:srgbClr val="0F1940"/>
                </a:solidFill>
              </a:rPr>
              <a:t>.$emit rather than $</a:t>
            </a:r>
            <a:r>
              <a:rPr lang="en-US" sz="2500" dirty="0" err="1">
                <a:solidFill>
                  <a:srgbClr val="0F1940"/>
                </a:solidFill>
              </a:rPr>
              <a:t>rootScope</a:t>
            </a:r>
            <a:r>
              <a:rPr lang="en-US" sz="2500" dirty="0">
                <a:solidFill>
                  <a:srgbClr val="0F1940"/>
                </a:solidFill>
              </a:rPr>
              <a:t>.$broadcast</a:t>
            </a:r>
          </a:p>
          <a:p>
            <a:pPr marL="0" indent="0">
              <a:buNone/>
            </a:pPr>
            <a:endParaRPr lang="en-US" sz="2500" dirty="0">
              <a:solidFill>
                <a:srgbClr val="0F1940"/>
              </a:solidFill>
            </a:endParaRPr>
          </a:p>
          <a:p>
            <a:pPr marL="0" indent="0">
              <a:buNone/>
            </a:pPr>
            <a:r>
              <a:rPr lang="en-US" sz="2500" dirty="0">
                <a:solidFill>
                  <a:srgbClr val="0F1940"/>
                </a:solidFill>
                <a:latin typeface="Segoe UI" panose="020B0502040204020203" pitchFamily="34" charset="0"/>
                <a:cs typeface="Segoe UI" panose="020B0502040204020203" pitchFamily="34" charset="0"/>
              </a:rPr>
              <a:t>Use </a:t>
            </a:r>
            <a:r>
              <a:rPr lang="en-US" sz="2500" dirty="0" err="1">
                <a:solidFill>
                  <a:srgbClr val="0F1940"/>
                </a:solidFill>
                <a:latin typeface="Segoe UI" panose="020B0502040204020203" pitchFamily="34" charset="0"/>
                <a:cs typeface="Segoe UI" panose="020B0502040204020203" pitchFamily="34" charset="0"/>
              </a:rPr>
              <a:t>batarang</a:t>
            </a:r>
            <a:r>
              <a:rPr lang="en-US" sz="2500" dirty="0">
                <a:solidFill>
                  <a:srgbClr val="0F1940"/>
                </a:solidFill>
                <a:latin typeface="Segoe UI" panose="020B0502040204020203" pitchFamily="34" charset="0"/>
                <a:cs typeface="Segoe UI" panose="020B0502040204020203" pitchFamily="34" charset="0"/>
              </a:rPr>
              <a:t> (chrome plugin) to benchmark performance of all $watchers</a:t>
            </a:r>
          </a:p>
          <a:p>
            <a:pPr marL="0" indent="0">
              <a:buNone/>
            </a:pPr>
            <a:endParaRPr lang="en-US" sz="2100" dirty="0">
              <a:solidFill>
                <a:srgbClr val="0F1940"/>
              </a:solidFill>
              <a:latin typeface="Segoe UI" panose="020B0502040204020203" pitchFamily="34" charset="0"/>
              <a:cs typeface="Segoe UI" panose="020B0502040204020203" pitchFamily="34" charset="0"/>
            </a:endParaRPr>
          </a:p>
          <a:p>
            <a:pPr marL="0" indent="0">
              <a:buNone/>
            </a:pPr>
            <a:r>
              <a:rPr lang="en-US" sz="2500" dirty="0">
                <a:solidFill>
                  <a:srgbClr val="0F1940"/>
                </a:solidFill>
              </a:rPr>
              <a:t>For IE, Edge, Firefox use this </a:t>
            </a:r>
            <a:r>
              <a:rPr lang="en-US" sz="2500" dirty="0">
                <a:solidFill>
                  <a:srgbClr val="0F1940"/>
                </a:solidFill>
                <a:hlinkClick r:id="rId3"/>
              </a:rPr>
              <a:t>script</a:t>
            </a:r>
            <a:r>
              <a:rPr lang="en-US" sz="2500" dirty="0">
                <a:solidFill>
                  <a:srgbClr val="0F1940"/>
                </a:solidFill>
              </a:rPr>
              <a:t> to calculate the number of watchers in the page.</a:t>
            </a:r>
          </a:p>
          <a:p>
            <a:pPr marL="457200" lvl="1" indent="0">
              <a:buNone/>
            </a:pPr>
            <a:r>
              <a:rPr lang="en-US" sz="2500" dirty="0">
                <a:solidFill>
                  <a:srgbClr val="0F1940"/>
                </a:solidFill>
                <a:latin typeface="Segoe UI" panose="020B0502040204020203" pitchFamily="34" charset="0"/>
                <a:cs typeface="Segoe UI" panose="020B0502040204020203" pitchFamily="34" charset="0"/>
              </a:rPr>
              <a:t>	</a:t>
            </a:r>
          </a:p>
          <a:p>
            <a:pPr marL="0" indent="0">
              <a:buNone/>
            </a:pPr>
            <a:r>
              <a:rPr lang="en-US" sz="1800" dirty="0">
                <a:solidFill>
                  <a:schemeClr val="bg1">
                    <a:lumMod val="65000"/>
                  </a:schemeClr>
                </a:solidFill>
              </a:rPr>
              <a:t>	</a:t>
            </a:r>
            <a:endParaRPr lang="en-US" sz="18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1344614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F1940"/>
        </a:solidFill>
        <a:effectLst/>
      </p:bgPr>
    </p:bg>
    <p:spTree>
      <p:nvGrpSpPr>
        <p:cNvPr id="1" name=""/>
        <p:cNvGrpSpPr/>
        <p:nvPr/>
      </p:nvGrpSpPr>
      <p:grpSpPr>
        <a:xfrm>
          <a:off x="0" y="0"/>
          <a:ext cx="0" cy="0"/>
          <a:chOff x="0" y="0"/>
          <a:chExt cx="0" cy="0"/>
        </a:xfrm>
      </p:grpSpPr>
      <p:sp>
        <p:nvSpPr>
          <p:cNvPr id="14" name="Rectangle 13"/>
          <p:cNvSpPr/>
          <p:nvPr/>
        </p:nvSpPr>
        <p:spPr>
          <a:xfrm>
            <a:off x="-8021" y="-8022"/>
            <a:ext cx="12192000" cy="6858001"/>
          </a:xfrm>
          <a:prstGeom prst="rect">
            <a:avLst/>
          </a:prstGeom>
          <a:blipFill dpi="0" rotWithShape="1">
            <a:blip r:embed="rId3" cstate="screen">
              <a:alphaModFix amt="5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 name="Group 1"/>
          <p:cNvGrpSpPr/>
          <p:nvPr/>
        </p:nvGrpSpPr>
        <p:grpSpPr>
          <a:xfrm>
            <a:off x="5130299" y="1953667"/>
            <a:ext cx="1931402" cy="1931401"/>
            <a:chOff x="5009999" y="3802602"/>
            <a:chExt cx="1931402" cy="1931401"/>
          </a:xfrm>
        </p:grpSpPr>
        <p:sp>
          <p:nvSpPr>
            <p:cNvPr id="26" name="Oval 25"/>
            <p:cNvSpPr/>
            <p:nvPr/>
          </p:nvSpPr>
          <p:spPr>
            <a:xfrm>
              <a:off x="5009999" y="3802602"/>
              <a:ext cx="1931402" cy="1931401"/>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5143367" y="3935969"/>
              <a:ext cx="1664665" cy="1664665"/>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p:cNvSpPr/>
            <p:nvPr/>
          </p:nvSpPr>
          <p:spPr>
            <a:xfrm>
              <a:off x="5298920" y="4091522"/>
              <a:ext cx="1353559" cy="1353559"/>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a:off x="5454326" y="4246928"/>
              <a:ext cx="1042749" cy="1042749"/>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 name="Group 308"/>
            <p:cNvGrpSpPr/>
            <p:nvPr/>
          </p:nvGrpSpPr>
          <p:grpSpPr>
            <a:xfrm>
              <a:off x="5714346" y="4528616"/>
              <a:ext cx="522707" cy="479372"/>
              <a:chOff x="4787900" y="4178301"/>
              <a:chExt cx="306388" cy="280987"/>
            </a:xfrm>
            <a:solidFill>
              <a:schemeClr val="bg1"/>
            </a:solidFill>
          </p:grpSpPr>
          <p:sp>
            <p:nvSpPr>
              <p:cNvPr id="311" name="Freeform 234"/>
              <p:cNvSpPr>
                <a:spLocks noEditPoints="1"/>
              </p:cNvSpPr>
              <p:nvPr/>
            </p:nvSpPr>
            <p:spPr bwMode="auto">
              <a:xfrm>
                <a:off x="4787900" y="4240213"/>
                <a:ext cx="219075" cy="219075"/>
              </a:xfrm>
              <a:custGeom>
                <a:avLst/>
                <a:gdLst>
                  <a:gd name="T0" fmla="*/ 165 w 403"/>
                  <a:gd name="T1" fmla="*/ 239 h 403"/>
                  <a:gd name="T2" fmla="*/ 153 w 403"/>
                  <a:gd name="T3" fmla="*/ 181 h 403"/>
                  <a:gd name="T4" fmla="*/ 202 w 403"/>
                  <a:gd name="T5" fmla="*/ 149 h 403"/>
                  <a:gd name="T6" fmla="*/ 250 w 403"/>
                  <a:gd name="T7" fmla="*/ 181 h 403"/>
                  <a:gd name="T8" fmla="*/ 239 w 403"/>
                  <a:gd name="T9" fmla="*/ 239 h 403"/>
                  <a:gd name="T10" fmla="*/ 202 w 403"/>
                  <a:gd name="T11" fmla="*/ 127 h 403"/>
                  <a:gd name="T12" fmla="*/ 133 w 403"/>
                  <a:gd name="T13" fmla="*/ 173 h 403"/>
                  <a:gd name="T14" fmla="*/ 149 w 403"/>
                  <a:gd name="T15" fmla="*/ 254 h 403"/>
                  <a:gd name="T16" fmla="*/ 231 w 403"/>
                  <a:gd name="T17" fmla="*/ 270 h 403"/>
                  <a:gd name="T18" fmla="*/ 276 w 403"/>
                  <a:gd name="T19" fmla="*/ 202 h 403"/>
                  <a:gd name="T20" fmla="*/ 231 w 403"/>
                  <a:gd name="T21" fmla="*/ 133 h 403"/>
                  <a:gd name="T22" fmla="*/ 249 w 403"/>
                  <a:gd name="T23" fmla="*/ 28 h 403"/>
                  <a:gd name="T24" fmla="*/ 292 w 403"/>
                  <a:gd name="T25" fmla="*/ 111 h 403"/>
                  <a:gd name="T26" fmla="*/ 375 w 403"/>
                  <a:gd name="T27" fmla="*/ 154 h 403"/>
                  <a:gd name="T28" fmla="*/ 330 w 403"/>
                  <a:gd name="T29" fmla="*/ 201 h 403"/>
                  <a:gd name="T30" fmla="*/ 375 w 403"/>
                  <a:gd name="T31" fmla="*/ 249 h 403"/>
                  <a:gd name="T32" fmla="*/ 292 w 403"/>
                  <a:gd name="T33" fmla="*/ 292 h 403"/>
                  <a:gd name="T34" fmla="*/ 249 w 403"/>
                  <a:gd name="T35" fmla="*/ 375 h 403"/>
                  <a:gd name="T36" fmla="*/ 202 w 403"/>
                  <a:gd name="T37" fmla="*/ 330 h 403"/>
                  <a:gd name="T38" fmla="*/ 154 w 403"/>
                  <a:gd name="T39" fmla="*/ 375 h 403"/>
                  <a:gd name="T40" fmla="*/ 111 w 403"/>
                  <a:gd name="T41" fmla="*/ 292 h 403"/>
                  <a:gd name="T42" fmla="*/ 28 w 403"/>
                  <a:gd name="T43" fmla="*/ 249 h 403"/>
                  <a:gd name="T44" fmla="*/ 74 w 403"/>
                  <a:gd name="T45" fmla="*/ 202 h 403"/>
                  <a:gd name="T46" fmla="*/ 28 w 403"/>
                  <a:gd name="T47" fmla="*/ 154 h 403"/>
                  <a:gd name="T48" fmla="*/ 111 w 403"/>
                  <a:gd name="T49" fmla="*/ 111 h 403"/>
                  <a:gd name="T50" fmla="*/ 154 w 403"/>
                  <a:gd name="T51" fmla="*/ 28 h 403"/>
                  <a:gd name="T52" fmla="*/ 202 w 403"/>
                  <a:gd name="T53" fmla="*/ 73 h 403"/>
                  <a:gd name="T54" fmla="*/ 241 w 403"/>
                  <a:gd name="T55" fmla="*/ 0 h 403"/>
                  <a:gd name="T56" fmla="*/ 202 w 403"/>
                  <a:gd name="T57" fmla="*/ 51 h 403"/>
                  <a:gd name="T58" fmla="*/ 163 w 403"/>
                  <a:gd name="T59" fmla="*/ 0 h 403"/>
                  <a:gd name="T60" fmla="*/ 91 w 403"/>
                  <a:gd name="T61" fmla="*/ 100 h 403"/>
                  <a:gd name="T62" fmla="*/ 52 w 403"/>
                  <a:gd name="T63" fmla="*/ 194 h 403"/>
                  <a:gd name="T64" fmla="*/ 51 w 403"/>
                  <a:gd name="T65" fmla="*/ 205 h 403"/>
                  <a:gd name="T66" fmla="*/ 32 w 403"/>
                  <a:gd name="T67" fmla="*/ 316 h 403"/>
                  <a:gd name="T68" fmla="*/ 87 w 403"/>
                  <a:gd name="T69" fmla="*/ 371 h 403"/>
                  <a:gd name="T70" fmla="*/ 198 w 403"/>
                  <a:gd name="T71" fmla="*/ 352 h 403"/>
                  <a:gd name="T72" fmla="*/ 209 w 403"/>
                  <a:gd name="T73" fmla="*/ 352 h 403"/>
                  <a:gd name="T74" fmla="*/ 303 w 403"/>
                  <a:gd name="T75" fmla="*/ 313 h 403"/>
                  <a:gd name="T76" fmla="*/ 403 w 403"/>
                  <a:gd name="T77" fmla="*/ 240 h 403"/>
                  <a:gd name="T78" fmla="*/ 352 w 403"/>
                  <a:gd name="T79" fmla="*/ 202 h 403"/>
                  <a:gd name="T80" fmla="*/ 403 w 403"/>
                  <a:gd name="T81" fmla="*/ 163 h 403"/>
                  <a:gd name="T82" fmla="*/ 303 w 403"/>
                  <a:gd name="T83" fmla="*/ 9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3" h="403">
                    <a:moveTo>
                      <a:pt x="202" y="254"/>
                    </a:moveTo>
                    <a:cubicBezTo>
                      <a:pt x="194" y="254"/>
                      <a:pt x="188" y="252"/>
                      <a:pt x="181" y="250"/>
                    </a:cubicBezTo>
                    <a:cubicBezTo>
                      <a:pt x="175" y="247"/>
                      <a:pt x="169" y="243"/>
                      <a:pt x="165" y="239"/>
                    </a:cubicBezTo>
                    <a:cubicBezTo>
                      <a:pt x="160" y="234"/>
                      <a:pt x="156" y="228"/>
                      <a:pt x="153" y="222"/>
                    </a:cubicBezTo>
                    <a:cubicBezTo>
                      <a:pt x="151" y="216"/>
                      <a:pt x="149" y="209"/>
                      <a:pt x="149" y="202"/>
                    </a:cubicBezTo>
                    <a:cubicBezTo>
                      <a:pt x="149" y="194"/>
                      <a:pt x="151" y="188"/>
                      <a:pt x="153" y="181"/>
                    </a:cubicBezTo>
                    <a:cubicBezTo>
                      <a:pt x="156" y="175"/>
                      <a:pt x="160" y="169"/>
                      <a:pt x="165" y="165"/>
                    </a:cubicBezTo>
                    <a:cubicBezTo>
                      <a:pt x="169" y="160"/>
                      <a:pt x="175" y="156"/>
                      <a:pt x="181" y="153"/>
                    </a:cubicBezTo>
                    <a:cubicBezTo>
                      <a:pt x="188" y="151"/>
                      <a:pt x="194" y="149"/>
                      <a:pt x="202" y="149"/>
                    </a:cubicBezTo>
                    <a:cubicBezTo>
                      <a:pt x="209" y="149"/>
                      <a:pt x="216" y="151"/>
                      <a:pt x="222" y="153"/>
                    </a:cubicBezTo>
                    <a:cubicBezTo>
                      <a:pt x="228" y="156"/>
                      <a:pt x="234" y="160"/>
                      <a:pt x="239" y="165"/>
                    </a:cubicBezTo>
                    <a:cubicBezTo>
                      <a:pt x="243" y="169"/>
                      <a:pt x="247" y="175"/>
                      <a:pt x="250" y="181"/>
                    </a:cubicBezTo>
                    <a:cubicBezTo>
                      <a:pt x="252" y="188"/>
                      <a:pt x="254" y="194"/>
                      <a:pt x="254" y="202"/>
                    </a:cubicBezTo>
                    <a:cubicBezTo>
                      <a:pt x="254" y="209"/>
                      <a:pt x="252" y="216"/>
                      <a:pt x="250" y="222"/>
                    </a:cubicBezTo>
                    <a:cubicBezTo>
                      <a:pt x="247" y="228"/>
                      <a:pt x="243" y="234"/>
                      <a:pt x="239" y="239"/>
                    </a:cubicBezTo>
                    <a:cubicBezTo>
                      <a:pt x="234" y="243"/>
                      <a:pt x="228" y="247"/>
                      <a:pt x="222" y="250"/>
                    </a:cubicBezTo>
                    <a:cubicBezTo>
                      <a:pt x="216" y="252"/>
                      <a:pt x="209" y="254"/>
                      <a:pt x="202" y="254"/>
                    </a:cubicBezTo>
                    <a:moveTo>
                      <a:pt x="202" y="127"/>
                    </a:moveTo>
                    <a:cubicBezTo>
                      <a:pt x="191" y="127"/>
                      <a:pt x="182" y="129"/>
                      <a:pt x="173" y="133"/>
                    </a:cubicBezTo>
                    <a:cubicBezTo>
                      <a:pt x="164" y="137"/>
                      <a:pt x="156" y="142"/>
                      <a:pt x="149" y="149"/>
                    </a:cubicBezTo>
                    <a:cubicBezTo>
                      <a:pt x="142" y="156"/>
                      <a:pt x="137" y="164"/>
                      <a:pt x="133" y="173"/>
                    </a:cubicBezTo>
                    <a:cubicBezTo>
                      <a:pt x="129" y="182"/>
                      <a:pt x="127" y="191"/>
                      <a:pt x="127" y="202"/>
                    </a:cubicBezTo>
                    <a:cubicBezTo>
                      <a:pt x="127" y="212"/>
                      <a:pt x="129" y="221"/>
                      <a:pt x="133" y="231"/>
                    </a:cubicBezTo>
                    <a:cubicBezTo>
                      <a:pt x="137" y="240"/>
                      <a:pt x="142" y="247"/>
                      <a:pt x="149" y="254"/>
                    </a:cubicBezTo>
                    <a:cubicBezTo>
                      <a:pt x="156" y="261"/>
                      <a:pt x="164" y="266"/>
                      <a:pt x="173" y="270"/>
                    </a:cubicBezTo>
                    <a:cubicBezTo>
                      <a:pt x="182" y="274"/>
                      <a:pt x="191" y="276"/>
                      <a:pt x="202" y="276"/>
                    </a:cubicBezTo>
                    <a:cubicBezTo>
                      <a:pt x="212" y="276"/>
                      <a:pt x="222" y="274"/>
                      <a:pt x="231" y="270"/>
                    </a:cubicBezTo>
                    <a:cubicBezTo>
                      <a:pt x="240" y="266"/>
                      <a:pt x="247" y="261"/>
                      <a:pt x="254" y="254"/>
                    </a:cubicBezTo>
                    <a:cubicBezTo>
                      <a:pt x="261" y="247"/>
                      <a:pt x="266" y="240"/>
                      <a:pt x="270" y="231"/>
                    </a:cubicBezTo>
                    <a:cubicBezTo>
                      <a:pt x="274" y="221"/>
                      <a:pt x="276" y="212"/>
                      <a:pt x="276" y="202"/>
                    </a:cubicBezTo>
                    <a:cubicBezTo>
                      <a:pt x="276" y="191"/>
                      <a:pt x="274" y="182"/>
                      <a:pt x="270" y="173"/>
                    </a:cubicBezTo>
                    <a:cubicBezTo>
                      <a:pt x="266" y="164"/>
                      <a:pt x="261" y="156"/>
                      <a:pt x="254" y="149"/>
                    </a:cubicBezTo>
                    <a:cubicBezTo>
                      <a:pt x="247" y="142"/>
                      <a:pt x="240" y="137"/>
                      <a:pt x="231" y="133"/>
                    </a:cubicBezTo>
                    <a:cubicBezTo>
                      <a:pt x="222" y="129"/>
                      <a:pt x="212" y="127"/>
                      <a:pt x="202" y="127"/>
                    </a:cubicBezTo>
                    <a:moveTo>
                      <a:pt x="220" y="75"/>
                    </a:moveTo>
                    <a:cubicBezTo>
                      <a:pt x="249" y="28"/>
                      <a:pt x="249" y="28"/>
                      <a:pt x="249" y="28"/>
                    </a:cubicBezTo>
                    <a:cubicBezTo>
                      <a:pt x="291" y="45"/>
                      <a:pt x="291" y="45"/>
                      <a:pt x="291" y="45"/>
                    </a:cubicBezTo>
                    <a:cubicBezTo>
                      <a:pt x="278" y="99"/>
                      <a:pt x="278" y="99"/>
                      <a:pt x="278" y="99"/>
                    </a:cubicBezTo>
                    <a:cubicBezTo>
                      <a:pt x="283" y="103"/>
                      <a:pt x="288" y="107"/>
                      <a:pt x="292" y="111"/>
                    </a:cubicBezTo>
                    <a:cubicBezTo>
                      <a:pt x="296" y="115"/>
                      <a:pt x="301" y="120"/>
                      <a:pt x="305" y="125"/>
                    </a:cubicBezTo>
                    <a:cubicBezTo>
                      <a:pt x="358" y="113"/>
                      <a:pt x="358" y="113"/>
                      <a:pt x="358" y="113"/>
                    </a:cubicBezTo>
                    <a:cubicBezTo>
                      <a:pt x="375" y="154"/>
                      <a:pt x="375" y="154"/>
                      <a:pt x="375" y="154"/>
                    </a:cubicBezTo>
                    <a:cubicBezTo>
                      <a:pt x="329" y="183"/>
                      <a:pt x="329" y="183"/>
                      <a:pt x="329" y="183"/>
                    </a:cubicBezTo>
                    <a:cubicBezTo>
                      <a:pt x="329" y="186"/>
                      <a:pt x="329" y="189"/>
                      <a:pt x="329" y="192"/>
                    </a:cubicBezTo>
                    <a:cubicBezTo>
                      <a:pt x="330" y="195"/>
                      <a:pt x="330" y="198"/>
                      <a:pt x="330" y="201"/>
                    </a:cubicBezTo>
                    <a:cubicBezTo>
                      <a:pt x="330" y="205"/>
                      <a:pt x="330" y="208"/>
                      <a:pt x="329" y="211"/>
                    </a:cubicBezTo>
                    <a:cubicBezTo>
                      <a:pt x="329" y="214"/>
                      <a:pt x="329" y="217"/>
                      <a:pt x="329" y="220"/>
                    </a:cubicBezTo>
                    <a:cubicBezTo>
                      <a:pt x="375" y="249"/>
                      <a:pt x="375" y="249"/>
                      <a:pt x="375" y="249"/>
                    </a:cubicBezTo>
                    <a:cubicBezTo>
                      <a:pt x="358" y="291"/>
                      <a:pt x="358" y="291"/>
                      <a:pt x="358" y="291"/>
                    </a:cubicBezTo>
                    <a:cubicBezTo>
                      <a:pt x="305" y="278"/>
                      <a:pt x="305" y="278"/>
                      <a:pt x="305" y="278"/>
                    </a:cubicBezTo>
                    <a:cubicBezTo>
                      <a:pt x="300" y="283"/>
                      <a:pt x="296" y="288"/>
                      <a:pt x="292" y="292"/>
                    </a:cubicBezTo>
                    <a:cubicBezTo>
                      <a:pt x="288" y="296"/>
                      <a:pt x="283" y="300"/>
                      <a:pt x="278" y="305"/>
                    </a:cubicBezTo>
                    <a:cubicBezTo>
                      <a:pt x="291" y="358"/>
                      <a:pt x="291" y="358"/>
                      <a:pt x="291" y="358"/>
                    </a:cubicBezTo>
                    <a:cubicBezTo>
                      <a:pt x="249" y="375"/>
                      <a:pt x="249" y="375"/>
                      <a:pt x="249" y="375"/>
                    </a:cubicBezTo>
                    <a:cubicBezTo>
                      <a:pt x="220" y="328"/>
                      <a:pt x="220" y="328"/>
                      <a:pt x="220" y="328"/>
                    </a:cubicBezTo>
                    <a:cubicBezTo>
                      <a:pt x="217" y="329"/>
                      <a:pt x="214" y="329"/>
                      <a:pt x="211" y="329"/>
                    </a:cubicBezTo>
                    <a:cubicBezTo>
                      <a:pt x="208" y="330"/>
                      <a:pt x="205" y="330"/>
                      <a:pt x="202" y="330"/>
                    </a:cubicBezTo>
                    <a:cubicBezTo>
                      <a:pt x="199" y="330"/>
                      <a:pt x="195" y="330"/>
                      <a:pt x="192" y="329"/>
                    </a:cubicBezTo>
                    <a:cubicBezTo>
                      <a:pt x="189" y="329"/>
                      <a:pt x="186" y="329"/>
                      <a:pt x="183" y="328"/>
                    </a:cubicBezTo>
                    <a:cubicBezTo>
                      <a:pt x="154" y="375"/>
                      <a:pt x="154" y="375"/>
                      <a:pt x="154" y="375"/>
                    </a:cubicBezTo>
                    <a:cubicBezTo>
                      <a:pt x="113" y="358"/>
                      <a:pt x="113" y="358"/>
                      <a:pt x="113" y="358"/>
                    </a:cubicBezTo>
                    <a:cubicBezTo>
                      <a:pt x="125" y="305"/>
                      <a:pt x="125" y="305"/>
                      <a:pt x="125" y="305"/>
                    </a:cubicBezTo>
                    <a:cubicBezTo>
                      <a:pt x="120" y="300"/>
                      <a:pt x="115" y="296"/>
                      <a:pt x="111" y="292"/>
                    </a:cubicBezTo>
                    <a:cubicBezTo>
                      <a:pt x="107" y="288"/>
                      <a:pt x="103" y="283"/>
                      <a:pt x="99" y="278"/>
                    </a:cubicBezTo>
                    <a:cubicBezTo>
                      <a:pt x="45" y="291"/>
                      <a:pt x="45" y="291"/>
                      <a:pt x="45" y="291"/>
                    </a:cubicBezTo>
                    <a:cubicBezTo>
                      <a:pt x="28" y="249"/>
                      <a:pt x="28" y="249"/>
                      <a:pt x="28" y="249"/>
                    </a:cubicBezTo>
                    <a:cubicBezTo>
                      <a:pt x="75" y="220"/>
                      <a:pt x="75" y="220"/>
                      <a:pt x="75" y="220"/>
                    </a:cubicBezTo>
                    <a:cubicBezTo>
                      <a:pt x="74" y="217"/>
                      <a:pt x="74" y="214"/>
                      <a:pt x="74" y="211"/>
                    </a:cubicBezTo>
                    <a:cubicBezTo>
                      <a:pt x="74" y="208"/>
                      <a:pt x="74" y="205"/>
                      <a:pt x="74" y="202"/>
                    </a:cubicBezTo>
                    <a:cubicBezTo>
                      <a:pt x="74" y="199"/>
                      <a:pt x="74" y="195"/>
                      <a:pt x="74" y="192"/>
                    </a:cubicBezTo>
                    <a:cubicBezTo>
                      <a:pt x="74" y="189"/>
                      <a:pt x="74" y="186"/>
                      <a:pt x="75" y="183"/>
                    </a:cubicBezTo>
                    <a:cubicBezTo>
                      <a:pt x="28" y="154"/>
                      <a:pt x="28" y="154"/>
                      <a:pt x="28" y="154"/>
                    </a:cubicBezTo>
                    <a:cubicBezTo>
                      <a:pt x="45" y="113"/>
                      <a:pt x="45" y="113"/>
                      <a:pt x="45" y="113"/>
                    </a:cubicBezTo>
                    <a:cubicBezTo>
                      <a:pt x="99" y="125"/>
                      <a:pt x="99" y="125"/>
                      <a:pt x="99" y="125"/>
                    </a:cubicBezTo>
                    <a:cubicBezTo>
                      <a:pt x="103" y="120"/>
                      <a:pt x="107" y="115"/>
                      <a:pt x="111" y="111"/>
                    </a:cubicBezTo>
                    <a:cubicBezTo>
                      <a:pt x="115" y="107"/>
                      <a:pt x="120" y="103"/>
                      <a:pt x="125" y="99"/>
                    </a:cubicBezTo>
                    <a:cubicBezTo>
                      <a:pt x="113" y="45"/>
                      <a:pt x="113" y="45"/>
                      <a:pt x="113" y="45"/>
                    </a:cubicBezTo>
                    <a:cubicBezTo>
                      <a:pt x="154" y="28"/>
                      <a:pt x="154" y="28"/>
                      <a:pt x="154" y="28"/>
                    </a:cubicBezTo>
                    <a:cubicBezTo>
                      <a:pt x="183" y="75"/>
                      <a:pt x="183" y="75"/>
                      <a:pt x="183" y="75"/>
                    </a:cubicBezTo>
                    <a:cubicBezTo>
                      <a:pt x="186" y="74"/>
                      <a:pt x="189" y="74"/>
                      <a:pt x="192" y="74"/>
                    </a:cubicBezTo>
                    <a:cubicBezTo>
                      <a:pt x="195" y="74"/>
                      <a:pt x="198" y="73"/>
                      <a:pt x="202" y="73"/>
                    </a:cubicBezTo>
                    <a:cubicBezTo>
                      <a:pt x="205" y="73"/>
                      <a:pt x="208" y="74"/>
                      <a:pt x="211" y="74"/>
                    </a:cubicBezTo>
                    <a:cubicBezTo>
                      <a:pt x="214" y="74"/>
                      <a:pt x="217" y="74"/>
                      <a:pt x="220" y="75"/>
                    </a:cubicBezTo>
                    <a:moveTo>
                      <a:pt x="241" y="0"/>
                    </a:moveTo>
                    <a:cubicBezTo>
                      <a:pt x="209" y="52"/>
                      <a:pt x="209" y="52"/>
                      <a:pt x="209" y="52"/>
                    </a:cubicBezTo>
                    <a:cubicBezTo>
                      <a:pt x="208" y="52"/>
                      <a:pt x="206" y="51"/>
                      <a:pt x="205" y="51"/>
                    </a:cubicBezTo>
                    <a:cubicBezTo>
                      <a:pt x="204" y="51"/>
                      <a:pt x="203" y="51"/>
                      <a:pt x="202" y="51"/>
                    </a:cubicBezTo>
                    <a:cubicBezTo>
                      <a:pt x="200" y="51"/>
                      <a:pt x="199" y="51"/>
                      <a:pt x="198" y="51"/>
                    </a:cubicBezTo>
                    <a:cubicBezTo>
                      <a:pt x="197" y="51"/>
                      <a:pt x="196" y="52"/>
                      <a:pt x="194" y="52"/>
                    </a:cubicBezTo>
                    <a:cubicBezTo>
                      <a:pt x="163" y="0"/>
                      <a:pt x="163" y="0"/>
                      <a:pt x="163" y="0"/>
                    </a:cubicBezTo>
                    <a:cubicBezTo>
                      <a:pt x="87" y="32"/>
                      <a:pt x="87" y="32"/>
                      <a:pt x="87" y="32"/>
                    </a:cubicBezTo>
                    <a:cubicBezTo>
                      <a:pt x="100" y="90"/>
                      <a:pt x="100" y="90"/>
                      <a:pt x="100" y="90"/>
                    </a:cubicBezTo>
                    <a:cubicBezTo>
                      <a:pt x="97" y="94"/>
                      <a:pt x="94" y="97"/>
                      <a:pt x="91" y="100"/>
                    </a:cubicBezTo>
                    <a:cubicBezTo>
                      <a:pt x="32" y="87"/>
                      <a:pt x="32" y="87"/>
                      <a:pt x="32" y="87"/>
                    </a:cubicBezTo>
                    <a:cubicBezTo>
                      <a:pt x="0" y="163"/>
                      <a:pt x="0" y="163"/>
                      <a:pt x="0" y="163"/>
                    </a:cubicBezTo>
                    <a:cubicBezTo>
                      <a:pt x="52" y="194"/>
                      <a:pt x="52" y="194"/>
                      <a:pt x="52" y="194"/>
                    </a:cubicBezTo>
                    <a:cubicBezTo>
                      <a:pt x="52" y="196"/>
                      <a:pt x="52" y="197"/>
                      <a:pt x="51" y="198"/>
                    </a:cubicBezTo>
                    <a:cubicBezTo>
                      <a:pt x="51" y="199"/>
                      <a:pt x="51" y="200"/>
                      <a:pt x="51" y="202"/>
                    </a:cubicBezTo>
                    <a:cubicBezTo>
                      <a:pt x="51" y="203"/>
                      <a:pt x="51" y="204"/>
                      <a:pt x="51" y="205"/>
                    </a:cubicBezTo>
                    <a:cubicBezTo>
                      <a:pt x="52" y="206"/>
                      <a:pt x="52" y="207"/>
                      <a:pt x="52" y="209"/>
                    </a:cubicBezTo>
                    <a:cubicBezTo>
                      <a:pt x="0" y="240"/>
                      <a:pt x="0" y="240"/>
                      <a:pt x="0" y="240"/>
                    </a:cubicBezTo>
                    <a:cubicBezTo>
                      <a:pt x="32" y="316"/>
                      <a:pt x="32" y="316"/>
                      <a:pt x="32" y="316"/>
                    </a:cubicBezTo>
                    <a:cubicBezTo>
                      <a:pt x="91" y="303"/>
                      <a:pt x="91" y="303"/>
                      <a:pt x="91" y="303"/>
                    </a:cubicBezTo>
                    <a:cubicBezTo>
                      <a:pt x="94" y="306"/>
                      <a:pt x="97" y="309"/>
                      <a:pt x="100" y="313"/>
                    </a:cubicBezTo>
                    <a:cubicBezTo>
                      <a:pt x="87" y="371"/>
                      <a:pt x="87" y="371"/>
                      <a:pt x="87" y="371"/>
                    </a:cubicBezTo>
                    <a:cubicBezTo>
                      <a:pt x="163" y="403"/>
                      <a:pt x="163" y="403"/>
                      <a:pt x="163" y="403"/>
                    </a:cubicBezTo>
                    <a:cubicBezTo>
                      <a:pt x="194" y="352"/>
                      <a:pt x="194" y="352"/>
                      <a:pt x="194" y="352"/>
                    </a:cubicBezTo>
                    <a:cubicBezTo>
                      <a:pt x="196" y="352"/>
                      <a:pt x="197" y="352"/>
                      <a:pt x="198" y="352"/>
                    </a:cubicBezTo>
                    <a:cubicBezTo>
                      <a:pt x="199" y="352"/>
                      <a:pt x="200" y="352"/>
                      <a:pt x="202" y="352"/>
                    </a:cubicBezTo>
                    <a:cubicBezTo>
                      <a:pt x="203" y="352"/>
                      <a:pt x="204" y="352"/>
                      <a:pt x="205" y="352"/>
                    </a:cubicBezTo>
                    <a:cubicBezTo>
                      <a:pt x="206" y="352"/>
                      <a:pt x="208" y="352"/>
                      <a:pt x="209" y="352"/>
                    </a:cubicBezTo>
                    <a:cubicBezTo>
                      <a:pt x="241" y="403"/>
                      <a:pt x="241" y="403"/>
                      <a:pt x="241" y="403"/>
                    </a:cubicBezTo>
                    <a:cubicBezTo>
                      <a:pt x="316" y="371"/>
                      <a:pt x="316" y="371"/>
                      <a:pt x="316" y="371"/>
                    </a:cubicBezTo>
                    <a:cubicBezTo>
                      <a:pt x="303" y="313"/>
                      <a:pt x="303" y="313"/>
                      <a:pt x="303" y="313"/>
                    </a:cubicBezTo>
                    <a:cubicBezTo>
                      <a:pt x="306" y="309"/>
                      <a:pt x="310" y="306"/>
                      <a:pt x="313" y="303"/>
                    </a:cubicBezTo>
                    <a:cubicBezTo>
                      <a:pt x="371" y="316"/>
                      <a:pt x="371" y="316"/>
                      <a:pt x="371" y="316"/>
                    </a:cubicBezTo>
                    <a:cubicBezTo>
                      <a:pt x="403" y="240"/>
                      <a:pt x="403" y="240"/>
                      <a:pt x="403" y="240"/>
                    </a:cubicBezTo>
                    <a:cubicBezTo>
                      <a:pt x="352" y="209"/>
                      <a:pt x="352" y="209"/>
                      <a:pt x="352" y="209"/>
                    </a:cubicBezTo>
                    <a:cubicBezTo>
                      <a:pt x="352" y="207"/>
                      <a:pt x="352" y="206"/>
                      <a:pt x="352" y="205"/>
                    </a:cubicBezTo>
                    <a:cubicBezTo>
                      <a:pt x="352" y="204"/>
                      <a:pt x="352" y="203"/>
                      <a:pt x="352" y="202"/>
                    </a:cubicBezTo>
                    <a:cubicBezTo>
                      <a:pt x="352" y="200"/>
                      <a:pt x="352" y="199"/>
                      <a:pt x="352" y="198"/>
                    </a:cubicBezTo>
                    <a:cubicBezTo>
                      <a:pt x="352" y="197"/>
                      <a:pt x="352" y="196"/>
                      <a:pt x="352" y="194"/>
                    </a:cubicBezTo>
                    <a:cubicBezTo>
                      <a:pt x="403" y="163"/>
                      <a:pt x="403" y="163"/>
                      <a:pt x="403" y="163"/>
                    </a:cubicBezTo>
                    <a:cubicBezTo>
                      <a:pt x="371" y="87"/>
                      <a:pt x="371" y="87"/>
                      <a:pt x="371" y="87"/>
                    </a:cubicBezTo>
                    <a:cubicBezTo>
                      <a:pt x="313" y="100"/>
                      <a:pt x="313" y="100"/>
                      <a:pt x="313" y="100"/>
                    </a:cubicBezTo>
                    <a:cubicBezTo>
                      <a:pt x="310" y="97"/>
                      <a:pt x="306" y="94"/>
                      <a:pt x="303" y="90"/>
                    </a:cubicBezTo>
                    <a:cubicBezTo>
                      <a:pt x="316" y="32"/>
                      <a:pt x="316" y="32"/>
                      <a:pt x="316" y="32"/>
                    </a:cubicBezTo>
                    <a:cubicBezTo>
                      <a:pt x="241" y="0"/>
                      <a:pt x="241" y="0"/>
                      <a:pt x="2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235"/>
              <p:cNvSpPr>
                <a:spLocks noEditPoints="1"/>
              </p:cNvSpPr>
              <p:nvPr/>
            </p:nvSpPr>
            <p:spPr bwMode="auto">
              <a:xfrm>
                <a:off x="5008563" y="4216401"/>
                <a:ext cx="47625" cy="47625"/>
              </a:xfrm>
              <a:custGeom>
                <a:avLst/>
                <a:gdLst>
                  <a:gd name="T0" fmla="*/ 44 w 88"/>
                  <a:gd name="T1" fmla="*/ 69 h 88"/>
                  <a:gd name="T2" fmla="*/ 34 w 88"/>
                  <a:gd name="T3" fmla="*/ 68 h 88"/>
                  <a:gd name="T4" fmla="*/ 26 w 88"/>
                  <a:gd name="T5" fmla="*/ 62 h 88"/>
                  <a:gd name="T6" fmla="*/ 21 w 88"/>
                  <a:gd name="T7" fmla="*/ 54 h 88"/>
                  <a:gd name="T8" fmla="*/ 19 w 88"/>
                  <a:gd name="T9" fmla="*/ 44 h 88"/>
                  <a:gd name="T10" fmla="*/ 21 w 88"/>
                  <a:gd name="T11" fmla="*/ 35 h 88"/>
                  <a:gd name="T12" fmla="*/ 26 w 88"/>
                  <a:gd name="T13" fmla="*/ 27 h 88"/>
                  <a:gd name="T14" fmla="*/ 34 w 88"/>
                  <a:gd name="T15" fmla="*/ 21 h 88"/>
                  <a:gd name="T16" fmla="*/ 44 w 88"/>
                  <a:gd name="T17" fmla="*/ 19 h 88"/>
                  <a:gd name="T18" fmla="*/ 54 w 88"/>
                  <a:gd name="T19" fmla="*/ 21 h 88"/>
                  <a:gd name="T20" fmla="*/ 62 w 88"/>
                  <a:gd name="T21" fmla="*/ 27 h 88"/>
                  <a:gd name="T22" fmla="*/ 67 w 88"/>
                  <a:gd name="T23" fmla="*/ 35 h 88"/>
                  <a:gd name="T24" fmla="*/ 69 w 88"/>
                  <a:gd name="T25" fmla="*/ 44 h 88"/>
                  <a:gd name="T26" fmla="*/ 67 w 88"/>
                  <a:gd name="T27" fmla="*/ 54 h 88"/>
                  <a:gd name="T28" fmla="*/ 62 w 88"/>
                  <a:gd name="T29" fmla="*/ 62 h 88"/>
                  <a:gd name="T30" fmla="*/ 54 w 88"/>
                  <a:gd name="T31" fmla="*/ 68 h 88"/>
                  <a:gd name="T32" fmla="*/ 44 w 88"/>
                  <a:gd name="T33" fmla="*/ 69 h 88"/>
                  <a:gd name="T34" fmla="*/ 44 w 88"/>
                  <a:gd name="T35" fmla="*/ 0 h 88"/>
                  <a:gd name="T36" fmla="*/ 27 w 88"/>
                  <a:gd name="T37" fmla="*/ 4 h 88"/>
                  <a:gd name="T38" fmla="*/ 13 w 88"/>
                  <a:gd name="T39" fmla="*/ 13 h 88"/>
                  <a:gd name="T40" fmla="*/ 4 w 88"/>
                  <a:gd name="T41" fmla="*/ 27 h 88"/>
                  <a:gd name="T42" fmla="*/ 0 w 88"/>
                  <a:gd name="T43" fmla="*/ 44 h 88"/>
                  <a:gd name="T44" fmla="*/ 4 w 88"/>
                  <a:gd name="T45" fmla="*/ 61 h 88"/>
                  <a:gd name="T46" fmla="*/ 13 w 88"/>
                  <a:gd name="T47" fmla="*/ 75 h 88"/>
                  <a:gd name="T48" fmla="*/ 27 w 88"/>
                  <a:gd name="T49" fmla="*/ 85 h 88"/>
                  <a:gd name="T50" fmla="*/ 44 w 88"/>
                  <a:gd name="T51" fmla="*/ 88 h 88"/>
                  <a:gd name="T52" fmla="*/ 61 w 88"/>
                  <a:gd name="T53" fmla="*/ 85 h 88"/>
                  <a:gd name="T54" fmla="*/ 75 w 88"/>
                  <a:gd name="T55" fmla="*/ 75 h 88"/>
                  <a:gd name="T56" fmla="*/ 85 w 88"/>
                  <a:gd name="T57" fmla="*/ 61 h 88"/>
                  <a:gd name="T58" fmla="*/ 88 w 88"/>
                  <a:gd name="T59" fmla="*/ 44 h 88"/>
                  <a:gd name="T60" fmla="*/ 85 w 88"/>
                  <a:gd name="T61" fmla="*/ 27 h 88"/>
                  <a:gd name="T62" fmla="*/ 75 w 88"/>
                  <a:gd name="T63" fmla="*/ 13 h 88"/>
                  <a:gd name="T64" fmla="*/ 61 w 88"/>
                  <a:gd name="T65" fmla="*/ 4 h 88"/>
                  <a:gd name="T66" fmla="*/ 44 w 88"/>
                  <a:gd name="T6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44" y="69"/>
                    </a:moveTo>
                    <a:cubicBezTo>
                      <a:pt x="41" y="69"/>
                      <a:pt x="37" y="69"/>
                      <a:pt x="34" y="68"/>
                    </a:cubicBezTo>
                    <a:cubicBezTo>
                      <a:pt x="31" y="66"/>
                      <a:pt x="29" y="64"/>
                      <a:pt x="26" y="62"/>
                    </a:cubicBezTo>
                    <a:cubicBezTo>
                      <a:pt x="24" y="60"/>
                      <a:pt x="22" y="57"/>
                      <a:pt x="21" y="54"/>
                    </a:cubicBezTo>
                    <a:cubicBezTo>
                      <a:pt x="20" y="51"/>
                      <a:pt x="19" y="48"/>
                      <a:pt x="19" y="44"/>
                    </a:cubicBezTo>
                    <a:cubicBezTo>
                      <a:pt x="19" y="41"/>
                      <a:pt x="20" y="38"/>
                      <a:pt x="21" y="35"/>
                    </a:cubicBezTo>
                    <a:cubicBezTo>
                      <a:pt x="22" y="31"/>
                      <a:pt x="24" y="29"/>
                      <a:pt x="26" y="27"/>
                    </a:cubicBezTo>
                    <a:cubicBezTo>
                      <a:pt x="29" y="24"/>
                      <a:pt x="31" y="22"/>
                      <a:pt x="34" y="21"/>
                    </a:cubicBezTo>
                    <a:cubicBezTo>
                      <a:pt x="37" y="20"/>
                      <a:pt x="41" y="19"/>
                      <a:pt x="44" y="19"/>
                    </a:cubicBezTo>
                    <a:cubicBezTo>
                      <a:pt x="48" y="19"/>
                      <a:pt x="51" y="20"/>
                      <a:pt x="54" y="21"/>
                    </a:cubicBezTo>
                    <a:cubicBezTo>
                      <a:pt x="57" y="22"/>
                      <a:pt x="60" y="24"/>
                      <a:pt x="62" y="27"/>
                    </a:cubicBezTo>
                    <a:cubicBezTo>
                      <a:pt x="64" y="29"/>
                      <a:pt x="66" y="32"/>
                      <a:pt x="67" y="35"/>
                    </a:cubicBezTo>
                    <a:cubicBezTo>
                      <a:pt x="69" y="38"/>
                      <a:pt x="69" y="41"/>
                      <a:pt x="69" y="44"/>
                    </a:cubicBezTo>
                    <a:cubicBezTo>
                      <a:pt x="69" y="48"/>
                      <a:pt x="69" y="51"/>
                      <a:pt x="67" y="54"/>
                    </a:cubicBezTo>
                    <a:cubicBezTo>
                      <a:pt x="66" y="57"/>
                      <a:pt x="64" y="60"/>
                      <a:pt x="62" y="62"/>
                    </a:cubicBezTo>
                    <a:cubicBezTo>
                      <a:pt x="60" y="64"/>
                      <a:pt x="57" y="66"/>
                      <a:pt x="54" y="68"/>
                    </a:cubicBezTo>
                    <a:cubicBezTo>
                      <a:pt x="51" y="69"/>
                      <a:pt x="48" y="69"/>
                      <a:pt x="44" y="69"/>
                    </a:cubicBezTo>
                    <a:moveTo>
                      <a:pt x="44" y="0"/>
                    </a:moveTo>
                    <a:cubicBezTo>
                      <a:pt x="38" y="0"/>
                      <a:pt x="32" y="2"/>
                      <a:pt x="27" y="4"/>
                    </a:cubicBezTo>
                    <a:cubicBezTo>
                      <a:pt x="22" y="6"/>
                      <a:pt x="17" y="9"/>
                      <a:pt x="13" y="13"/>
                    </a:cubicBezTo>
                    <a:cubicBezTo>
                      <a:pt x="9" y="17"/>
                      <a:pt x="6" y="22"/>
                      <a:pt x="4" y="27"/>
                    </a:cubicBezTo>
                    <a:cubicBezTo>
                      <a:pt x="1" y="33"/>
                      <a:pt x="0" y="38"/>
                      <a:pt x="0" y="44"/>
                    </a:cubicBezTo>
                    <a:cubicBezTo>
                      <a:pt x="0" y="50"/>
                      <a:pt x="1" y="56"/>
                      <a:pt x="4" y="61"/>
                    </a:cubicBezTo>
                    <a:cubicBezTo>
                      <a:pt x="6" y="67"/>
                      <a:pt x="9" y="71"/>
                      <a:pt x="13" y="75"/>
                    </a:cubicBezTo>
                    <a:cubicBezTo>
                      <a:pt x="17" y="79"/>
                      <a:pt x="22" y="83"/>
                      <a:pt x="27" y="85"/>
                    </a:cubicBezTo>
                    <a:cubicBezTo>
                      <a:pt x="32" y="87"/>
                      <a:pt x="38" y="88"/>
                      <a:pt x="44" y="88"/>
                    </a:cubicBezTo>
                    <a:cubicBezTo>
                      <a:pt x="50" y="88"/>
                      <a:pt x="56" y="87"/>
                      <a:pt x="61" y="85"/>
                    </a:cubicBezTo>
                    <a:cubicBezTo>
                      <a:pt x="67" y="83"/>
                      <a:pt x="71" y="79"/>
                      <a:pt x="75" y="75"/>
                    </a:cubicBezTo>
                    <a:cubicBezTo>
                      <a:pt x="79" y="71"/>
                      <a:pt x="83" y="67"/>
                      <a:pt x="85" y="61"/>
                    </a:cubicBezTo>
                    <a:cubicBezTo>
                      <a:pt x="87" y="56"/>
                      <a:pt x="88" y="50"/>
                      <a:pt x="88" y="44"/>
                    </a:cubicBezTo>
                    <a:cubicBezTo>
                      <a:pt x="88" y="38"/>
                      <a:pt x="87" y="33"/>
                      <a:pt x="85" y="27"/>
                    </a:cubicBezTo>
                    <a:cubicBezTo>
                      <a:pt x="83" y="22"/>
                      <a:pt x="79" y="17"/>
                      <a:pt x="75" y="13"/>
                    </a:cubicBezTo>
                    <a:cubicBezTo>
                      <a:pt x="71" y="9"/>
                      <a:pt x="67" y="6"/>
                      <a:pt x="61" y="4"/>
                    </a:cubicBezTo>
                    <a:cubicBezTo>
                      <a:pt x="56" y="2"/>
                      <a:pt x="50"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36"/>
              <p:cNvSpPr>
                <a:spLocks noEditPoints="1"/>
              </p:cNvSpPr>
              <p:nvPr/>
            </p:nvSpPr>
            <p:spPr bwMode="auto">
              <a:xfrm>
                <a:off x="4970463" y="4178301"/>
                <a:ext cx="123825" cy="123825"/>
              </a:xfrm>
              <a:custGeom>
                <a:avLst/>
                <a:gdLst>
                  <a:gd name="T0" fmla="*/ 142 w 228"/>
                  <a:gd name="T1" fmla="*/ 24 h 228"/>
                  <a:gd name="T2" fmla="*/ 152 w 228"/>
                  <a:gd name="T3" fmla="*/ 59 h 228"/>
                  <a:gd name="T4" fmla="*/ 161 w 228"/>
                  <a:gd name="T5" fmla="*/ 67 h 228"/>
                  <a:gd name="T6" fmla="*/ 169 w 228"/>
                  <a:gd name="T7" fmla="*/ 76 h 228"/>
                  <a:gd name="T8" fmla="*/ 205 w 228"/>
                  <a:gd name="T9" fmla="*/ 87 h 228"/>
                  <a:gd name="T10" fmla="*/ 181 w 228"/>
                  <a:gd name="T11" fmla="*/ 107 h 228"/>
                  <a:gd name="T12" fmla="*/ 181 w 228"/>
                  <a:gd name="T13" fmla="*/ 119 h 228"/>
                  <a:gd name="T14" fmla="*/ 205 w 228"/>
                  <a:gd name="T15" fmla="*/ 142 h 228"/>
                  <a:gd name="T16" fmla="*/ 169 w 228"/>
                  <a:gd name="T17" fmla="*/ 152 h 228"/>
                  <a:gd name="T18" fmla="*/ 161 w 228"/>
                  <a:gd name="T19" fmla="*/ 161 h 228"/>
                  <a:gd name="T20" fmla="*/ 152 w 228"/>
                  <a:gd name="T21" fmla="*/ 169 h 228"/>
                  <a:gd name="T22" fmla="*/ 142 w 228"/>
                  <a:gd name="T23" fmla="*/ 205 h 228"/>
                  <a:gd name="T24" fmla="*/ 121 w 228"/>
                  <a:gd name="T25" fmla="*/ 181 h 228"/>
                  <a:gd name="T26" fmla="*/ 109 w 228"/>
                  <a:gd name="T27" fmla="*/ 181 h 228"/>
                  <a:gd name="T28" fmla="*/ 104 w 228"/>
                  <a:gd name="T29" fmla="*/ 180 h 228"/>
                  <a:gd name="T30" fmla="*/ 87 w 228"/>
                  <a:gd name="T31" fmla="*/ 205 h 228"/>
                  <a:gd name="T32" fmla="*/ 76 w 228"/>
                  <a:gd name="T33" fmla="*/ 169 h 228"/>
                  <a:gd name="T34" fmla="*/ 67 w 228"/>
                  <a:gd name="T35" fmla="*/ 161 h 228"/>
                  <a:gd name="T36" fmla="*/ 59 w 228"/>
                  <a:gd name="T37" fmla="*/ 152 h 228"/>
                  <a:gd name="T38" fmla="*/ 24 w 228"/>
                  <a:gd name="T39" fmla="*/ 142 h 228"/>
                  <a:gd name="T40" fmla="*/ 48 w 228"/>
                  <a:gd name="T41" fmla="*/ 119 h 228"/>
                  <a:gd name="T42" fmla="*/ 48 w 228"/>
                  <a:gd name="T43" fmla="*/ 110 h 228"/>
                  <a:gd name="T44" fmla="*/ 48 w 228"/>
                  <a:gd name="T45" fmla="*/ 104 h 228"/>
                  <a:gd name="T46" fmla="*/ 24 w 228"/>
                  <a:gd name="T47" fmla="*/ 87 h 228"/>
                  <a:gd name="T48" fmla="*/ 59 w 228"/>
                  <a:gd name="T49" fmla="*/ 76 h 228"/>
                  <a:gd name="T50" fmla="*/ 67 w 228"/>
                  <a:gd name="T51" fmla="*/ 67 h 228"/>
                  <a:gd name="T52" fmla="*/ 76 w 228"/>
                  <a:gd name="T53" fmla="*/ 59 h 228"/>
                  <a:gd name="T54" fmla="*/ 87 w 228"/>
                  <a:gd name="T55" fmla="*/ 24 h 228"/>
                  <a:gd name="T56" fmla="*/ 108 w 228"/>
                  <a:gd name="T57" fmla="*/ 47 h 228"/>
                  <a:gd name="T58" fmla="*/ 119 w 228"/>
                  <a:gd name="T59" fmla="*/ 48 h 228"/>
                  <a:gd name="T60" fmla="*/ 124 w 228"/>
                  <a:gd name="T61" fmla="*/ 48 h 228"/>
                  <a:gd name="T62" fmla="*/ 134 w 228"/>
                  <a:gd name="T63" fmla="*/ 0 h 228"/>
                  <a:gd name="T64" fmla="*/ 113 w 228"/>
                  <a:gd name="T65" fmla="*/ 31 h 228"/>
                  <a:gd name="T66" fmla="*/ 48 w 228"/>
                  <a:gd name="T67" fmla="*/ 20 h 228"/>
                  <a:gd name="T68" fmla="*/ 57 w 228"/>
                  <a:gd name="T69" fmla="*/ 51 h 228"/>
                  <a:gd name="T70" fmla="*/ 20 w 228"/>
                  <a:gd name="T71" fmla="*/ 48 h 228"/>
                  <a:gd name="T72" fmla="*/ 29 w 228"/>
                  <a:gd name="T73" fmla="*/ 112 h 228"/>
                  <a:gd name="T74" fmla="*/ 0 w 228"/>
                  <a:gd name="T75" fmla="*/ 134 h 228"/>
                  <a:gd name="T76" fmla="*/ 53 w 228"/>
                  <a:gd name="T77" fmla="*/ 173 h 228"/>
                  <a:gd name="T78" fmla="*/ 56 w 228"/>
                  <a:gd name="T79" fmla="*/ 174 h 228"/>
                  <a:gd name="T80" fmla="*/ 94 w 228"/>
                  <a:gd name="T81" fmla="*/ 228 h 228"/>
                  <a:gd name="T82" fmla="*/ 115 w 228"/>
                  <a:gd name="T83" fmla="*/ 198 h 228"/>
                  <a:gd name="T84" fmla="*/ 181 w 228"/>
                  <a:gd name="T85" fmla="*/ 209 h 228"/>
                  <a:gd name="T86" fmla="*/ 172 w 228"/>
                  <a:gd name="T87" fmla="*/ 177 h 228"/>
                  <a:gd name="T88" fmla="*/ 209 w 228"/>
                  <a:gd name="T89" fmla="*/ 181 h 228"/>
                  <a:gd name="T90" fmla="*/ 200 w 228"/>
                  <a:gd name="T91" fmla="*/ 116 h 228"/>
                  <a:gd name="T92" fmla="*/ 228 w 228"/>
                  <a:gd name="T93" fmla="*/ 94 h 228"/>
                  <a:gd name="T94" fmla="*/ 176 w 228"/>
                  <a:gd name="T95" fmla="*/ 55 h 228"/>
                  <a:gd name="T96" fmla="*/ 173 w 228"/>
                  <a:gd name="T97" fmla="*/ 54 h 228"/>
                  <a:gd name="T98" fmla="*/ 134 w 228"/>
                  <a:gd name="T9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8" h="228">
                    <a:moveTo>
                      <a:pt x="126" y="49"/>
                    </a:moveTo>
                    <a:cubicBezTo>
                      <a:pt x="142" y="24"/>
                      <a:pt x="142" y="24"/>
                      <a:pt x="142" y="24"/>
                    </a:cubicBezTo>
                    <a:cubicBezTo>
                      <a:pt x="159" y="31"/>
                      <a:pt x="159" y="31"/>
                      <a:pt x="159" y="31"/>
                    </a:cubicBezTo>
                    <a:cubicBezTo>
                      <a:pt x="152" y="59"/>
                      <a:pt x="152" y="59"/>
                      <a:pt x="152" y="59"/>
                    </a:cubicBezTo>
                    <a:cubicBezTo>
                      <a:pt x="154" y="61"/>
                      <a:pt x="154" y="61"/>
                      <a:pt x="154" y="61"/>
                    </a:cubicBezTo>
                    <a:cubicBezTo>
                      <a:pt x="157" y="63"/>
                      <a:pt x="159" y="65"/>
                      <a:pt x="161" y="67"/>
                    </a:cubicBezTo>
                    <a:cubicBezTo>
                      <a:pt x="164" y="70"/>
                      <a:pt x="166" y="72"/>
                      <a:pt x="168" y="75"/>
                    </a:cubicBezTo>
                    <a:cubicBezTo>
                      <a:pt x="169" y="76"/>
                      <a:pt x="169" y="76"/>
                      <a:pt x="169" y="76"/>
                    </a:cubicBezTo>
                    <a:cubicBezTo>
                      <a:pt x="198" y="70"/>
                      <a:pt x="198" y="70"/>
                      <a:pt x="198" y="70"/>
                    </a:cubicBezTo>
                    <a:cubicBezTo>
                      <a:pt x="205" y="87"/>
                      <a:pt x="205" y="87"/>
                      <a:pt x="205" y="87"/>
                    </a:cubicBezTo>
                    <a:cubicBezTo>
                      <a:pt x="182" y="101"/>
                      <a:pt x="182" y="101"/>
                      <a:pt x="182" y="101"/>
                    </a:cubicBezTo>
                    <a:cubicBezTo>
                      <a:pt x="181" y="107"/>
                      <a:pt x="181" y="107"/>
                      <a:pt x="181" y="107"/>
                    </a:cubicBezTo>
                    <a:cubicBezTo>
                      <a:pt x="181" y="107"/>
                      <a:pt x="181" y="113"/>
                      <a:pt x="181" y="114"/>
                    </a:cubicBezTo>
                    <a:cubicBezTo>
                      <a:pt x="181" y="116"/>
                      <a:pt x="181" y="117"/>
                      <a:pt x="181" y="119"/>
                    </a:cubicBezTo>
                    <a:cubicBezTo>
                      <a:pt x="180" y="126"/>
                      <a:pt x="180" y="126"/>
                      <a:pt x="180" y="126"/>
                    </a:cubicBezTo>
                    <a:cubicBezTo>
                      <a:pt x="205" y="142"/>
                      <a:pt x="205" y="142"/>
                      <a:pt x="205" y="142"/>
                    </a:cubicBezTo>
                    <a:cubicBezTo>
                      <a:pt x="198" y="159"/>
                      <a:pt x="198" y="159"/>
                      <a:pt x="198" y="159"/>
                    </a:cubicBezTo>
                    <a:cubicBezTo>
                      <a:pt x="169" y="152"/>
                      <a:pt x="169" y="152"/>
                      <a:pt x="169" y="152"/>
                    </a:cubicBezTo>
                    <a:cubicBezTo>
                      <a:pt x="168" y="154"/>
                      <a:pt x="168" y="154"/>
                      <a:pt x="168" y="154"/>
                    </a:cubicBezTo>
                    <a:cubicBezTo>
                      <a:pt x="166" y="157"/>
                      <a:pt x="163" y="159"/>
                      <a:pt x="161" y="161"/>
                    </a:cubicBezTo>
                    <a:cubicBezTo>
                      <a:pt x="159" y="164"/>
                      <a:pt x="157" y="166"/>
                      <a:pt x="154" y="168"/>
                    </a:cubicBezTo>
                    <a:cubicBezTo>
                      <a:pt x="152" y="169"/>
                      <a:pt x="152" y="169"/>
                      <a:pt x="152" y="169"/>
                    </a:cubicBezTo>
                    <a:cubicBezTo>
                      <a:pt x="159" y="198"/>
                      <a:pt x="159" y="198"/>
                      <a:pt x="159" y="198"/>
                    </a:cubicBezTo>
                    <a:cubicBezTo>
                      <a:pt x="142" y="205"/>
                      <a:pt x="142" y="205"/>
                      <a:pt x="142" y="205"/>
                    </a:cubicBezTo>
                    <a:cubicBezTo>
                      <a:pt x="127" y="182"/>
                      <a:pt x="127" y="182"/>
                      <a:pt x="127" y="182"/>
                    </a:cubicBezTo>
                    <a:cubicBezTo>
                      <a:pt x="121" y="181"/>
                      <a:pt x="121" y="181"/>
                      <a:pt x="121" y="181"/>
                    </a:cubicBezTo>
                    <a:cubicBezTo>
                      <a:pt x="121" y="181"/>
                      <a:pt x="116" y="181"/>
                      <a:pt x="114" y="181"/>
                    </a:cubicBezTo>
                    <a:cubicBezTo>
                      <a:pt x="113" y="181"/>
                      <a:pt x="111" y="181"/>
                      <a:pt x="109" y="181"/>
                    </a:cubicBezTo>
                    <a:cubicBezTo>
                      <a:pt x="108" y="181"/>
                      <a:pt x="108" y="181"/>
                      <a:pt x="108" y="181"/>
                    </a:cubicBezTo>
                    <a:cubicBezTo>
                      <a:pt x="104" y="180"/>
                      <a:pt x="104" y="180"/>
                      <a:pt x="104" y="180"/>
                    </a:cubicBezTo>
                    <a:cubicBezTo>
                      <a:pt x="102" y="180"/>
                      <a:pt x="102" y="180"/>
                      <a:pt x="102" y="180"/>
                    </a:cubicBezTo>
                    <a:cubicBezTo>
                      <a:pt x="87" y="205"/>
                      <a:pt x="87" y="205"/>
                      <a:pt x="87" y="205"/>
                    </a:cubicBezTo>
                    <a:cubicBezTo>
                      <a:pt x="70" y="198"/>
                      <a:pt x="70" y="198"/>
                      <a:pt x="70" y="198"/>
                    </a:cubicBezTo>
                    <a:cubicBezTo>
                      <a:pt x="76" y="169"/>
                      <a:pt x="76" y="169"/>
                      <a:pt x="76" y="169"/>
                    </a:cubicBezTo>
                    <a:cubicBezTo>
                      <a:pt x="75" y="168"/>
                      <a:pt x="75" y="168"/>
                      <a:pt x="75" y="168"/>
                    </a:cubicBezTo>
                    <a:cubicBezTo>
                      <a:pt x="72" y="166"/>
                      <a:pt x="70" y="164"/>
                      <a:pt x="67" y="161"/>
                    </a:cubicBezTo>
                    <a:cubicBezTo>
                      <a:pt x="65" y="159"/>
                      <a:pt x="63" y="157"/>
                      <a:pt x="61" y="154"/>
                    </a:cubicBezTo>
                    <a:cubicBezTo>
                      <a:pt x="59" y="152"/>
                      <a:pt x="59" y="152"/>
                      <a:pt x="59" y="152"/>
                    </a:cubicBezTo>
                    <a:cubicBezTo>
                      <a:pt x="31" y="159"/>
                      <a:pt x="31" y="159"/>
                      <a:pt x="31" y="159"/>
                    </a:cubicBezTo>
                    <a:cubicBezTo>
                      <a:pt x="24" y="142"/>
                      <a:pt x="24" y="142"/>
                      <a:pt x="24" y="142"/>
                    </a:cubicBezTo>
                    <a:cubicBezTo>
                      <a:pt x="49" y="126"/>
                      <a:pt x="49" y="126"/>
                      <a:pt x="49" y="126"/>
                    </a:cubicBezTo>
                    <a:cubicBezTo>
                      <a:pt x="48" y="119"/>
                      <a:pt x="48" y="119"/>
                      <a:pt x="48" y="119"/>
                    </a:cubicBezTo>
                    <a:cubicBezTo>
                      <a:pt x="48" y="118"/>
                      <a:pt x="48" y="116"/>
                      <a:pt x="48" y="114"/>
                    </a:cubicBezTo>
                    <a:cubicBezTo>
                      <a:pt x="48" y="113"/>
                      <a:pt x="48" y="111"/>
                      <a:pt x="48" y="110"/>
                    </a:cubicBezTo>
                    <a:cubicBezTo>
                      <a:pt x="48" y="106"/>
                      <a:pt x="48" y="106"/>
                      <a:pt x="48" y="106"/>
                    </a:cubicBezTo>
                    <a:cubicBezTo>
                      <a:pt x="48" y="104"/>
                      <a:pt x="48" y="104"/>
                      <a:pt x="48" y="104"/>
                    </a:cubicBezTo>
                    <a:cubicBezTo>
                      <a:pt x="49" y="102"/>
                      <a:pt x="49" y="102"/>
                      <a:pt x="49" y="102"/>
                    </a:cubicBezTo>
                    <a:cubicBezTo>
                      <a:pt x="24" y="87"/>
                      <a:pt x="24" y="87"/>
                      <a:pt x="24" y="87"/>
                    </a:cubicBezTo>
                    <a:cubicBezTo>
                      <a:pt x="31" y="70"/>
                      <a:pt x="31" y="70"/>
                      <a:pt x="31" y="70"/>
                    </a:cubicBezTo>
                    <a:cubicBezTo>
                      <a:pt x="59" y="76"/>
                      <a:pt x="59" y="76"/>
                      <a:pt x="59" y="76"/>
                    </a:cubicBezTo>
                    <a:cubicBezTo>
                      <a:pt x="61" y="75"/>
                      <a:pt x="61" y="75"/>
                      <a:pt x="61" y="75"/>
                    </a:cubicBezTo>
                    <a:cubicBezTo>
                      <a:pt x="63" y="72"/>
                      <a:pt x="65" y="70"/>
                      <a:pt x="67" y="67"/>
                    </a:cubicBezTo>
                    <a:cubicBezTo>
                      <a:pt x="70" y="65"/>
                      <a:pt x="72" y="63"/>
                      <a:pt x="75" y="61"/>
                    </a:cubicBezTo>
                    <a:cubicBezTo>
                      <a:pt x="76" y="59"/>
                      <a:pt x="76" y="59"/>
                      <a:pt x="76" y="59"/>
                    </a:cubicBezTo>
                    <a:cubicBezTo>
                      <a:pt x="70" y="31"/>
                      <a:pt x="70" y="31"/>
                      <a:pt x="70" y="31"/>
                    </a:cubicBezTo>
                    <a:cubicBezTo>
                      <a:pt x="87" y="24"/>
                      <a:pt x="87" y="24"/>
                      <a:pt x="87" y="24"/>
                    </a:cubicBezTo>
                    <a:cubicBezTo>
                      <a:pt x="101" y="47"/>
                      <a:pt x="101" y="47"/>
                      <a:pt x="101" y="47"/>
                    </a:cubicBezTo>
                    <a:cubicBezTo>
                      <a:pt x="108" y="47"/>
                      <a:pt x="108" y="47"/>
                      <a:pt x="108" y="47"/>
                    </a:cubicBezTo>
                    <a:cubicBezTo>
                      <a:pt x="108" y="47"/>
                      <a:pt x="113" y="48"/>
                      <a:pt x="114" y="48"/>
                    </a:cubicBezTo>
                    <a:cubicBezTo>
                      <a:pt x="116" y="48"/>
                      <a:pt x="117" y="48"/>
                      <a:pt x="119" y="48"/>
                    </a:cubicBezTo>
                    <a:cubicBezTo>
                      <a:pt x="121" y="48"/>
                      <a:pt x="121" y="48"/>
                      <a:pt x="121" y="48"/>
                    </a:cubicBezTo>
                    <a:cubicBezTo>
                      <a:pt x="124" y="48"/>
                      <a:pt x="124" y="48"/>
                      <a:pt x="124" y="48"/>
                    </a:cubicBezTo>
                    <a:cubicBezTo>
                      <a:pt x="126" y="49"/>
                      <a:pt x="126" y="49"/>
                      <a:pt x="126" y="49"/>
                    </a:cubicBezTo>
                    <a:moveTo>
                      <a:pt x="134" y="0"/>
                    </a:moveTo>
                    <a:cubicBezTo>
                      <a:pt x="116" y="29"/>
                      <a:pt x="116" y="29"/>
                      <a:pt x="116" y="29"/>
                    </a:cubicBezTo>
                    <a:cubicBezTo>
                      <a:pt x="113" y="31"/>
                      <a:pt x="113" y="31"/>
                      <a:pt x="113" y="31"/>
                    </a:cubicBezTo>
                    <a:cubicBezTo>
                      <a:pt x="94" y="0"/>
                      <a:pt x="94" y="0"/>
                      <a:pt x="94" y="0"/>
                    </a:cubicBezTo>
                    <a:cubicBezTo>
                      <a:pt x="48" y="20"/>
                      <a:pt x="48" y="20"/>
                      <a:pt x="48" y="20"/>
                    </a:cubicBezTo>
                    <a:cubicBezTo>
                      <a:pt x="48" y="22"/>
                      <a:pt x="48" y="22"/>
                      <a:pt x="48" y="22"/>
                    </a:cubicBezTo>
                    <a:cubicBezTo>
                      <a:pt x="57" y="51"/>
                      <a:pt x="57" y="51"/>
                      <a:pt x="57" y="51"/>
                    </a:cubicBezTo>
                    <a:cubicBezTo>
                      <a:pt x="55" y="53"/>
                      <a:pt x="54" y="54"/>
                      <a:pt x="52" y="55"/>
                    </a:cubicBezTo>
                    <a:cubicBezTo>
                      <a:pt x="20" y="48"/>
                      <a:pt x="20" y="48"/>
                      <a:pt x="20" y="48"/>
                    </a:cubicBezTo>
                    <a:cubicBezTo>
                      <a:pt x="0" y="94"/>
                      <a:pt x="0" y="94"/>
                      <a:pt x="0" y="94"/>
                    </a:cubicBezTo>
                    <a:cubicBezTo>
                      <a:pt x="29" y="112"/>
                      <a:pt x="29" y="112"/>
                      <a:pt x="29" y="112"/>
                    </a:cubicBezTo>
                    <a:cubicBezTo>
                      <a:pt x="31" y="115"/>
                      <a:pt x="31" y="115"/>
                      <a:pt x="31" y="115"/>
                    </a:cubicBezTo>
                    <a:cubicBezTo>
                      <a:pt x="0" y="134"/>
                      <a:pt x="0" y="134"/>
                      <a:pt x="0" y="134"/>
                    </a:cubicBezTo>
                    <a:cubicBezTo>
                      <a:pt x="20" y="181"/>
                      <a:pt x="20" y="181"/>
                      <a:pt x="20" y="181"/>
                    </a:cubicBezTo>
                    <a:cubicBezTo>
                      <a:pt x="53" y="173"/>
                      <a:pt x="53" y="173"/>
                      <a:pt x="53" y="173"/>
                    </a:cubicBezTo>
                    <a:cubicBezTo>
                      <a:pt x="53" y="174"/>
                      <a:pt x="54" y="175"/>
                      <a:pt x="55" y="175"/>
                    </a:cubicBezTo>
                    <a:cubicBezTo>
                      <a:pt x="55" y="175"/>
                      <a:pt x="55" y="175"/>
                      <a:pt x="56" y="174"/>
                    </a:cubicBezTo>
                    <a:cubicBezTo>
                      <a:pt x="48" y="209"/>
                      <a:pt x="48" y="209"/>
                      <a:pt x="48" y="209"/>
                    </a:cubicBezTo>
                    <a:cubicBezTo>
                      <a:pt x="94" y="228"/>
                      <a:pt x="94" y="228"/>
                      <a:pt x="94" y="228"/>
                    </a:cubicBezTo>
                    <a:cubicBezTo>
                      <a:pt x="112" y="200"/>
                      <a:pt x="112" y="200"/>
                      <a:pt x="112" y="200"/>
                    </a:cubicBezTo>
                    <a:cubicBezTo>
                      <a:pt x="115" y="198"/>
                      <a:pt x="115" y="198"/>
                      <a:pt x="115" y="198"/>
                    </a:cubicBezTo>
                    <a:cubicBezTo>
                      <a:pt x="134" y="228"/>
                      <a:pt x="134" y="228"/>
                      <a:pt x="134" y="228"/>
                    </a:cubicBezTo>
                    <a:cubicBezTo>
                      <a:pt x="181" y="209"/>
                      <a:pt x="181" y="209"/>
                      <a:pt x="181" y="209"/>
                    </a:cubicBezTo>
                    <a:cubicBezTo>
                      <a:pt x="180" y="206"/>
                      <a:pt x="180" y="206"/>
                      <a:pt x="180" y="206"/>
                    </a:cubicBezTo>
                    <a:cubicBezTo>
                      <a:pt x="172" y="177"/>
                      <a:pt x="172" y="177"/>
                      <a:pt x="172" y="177"/>
                    </a:cubicBezTo>
                    <a:cubicBezTo>
                      <a:pt x="173" y="176"/>
                      <a:pt x="175" y="175"/>
                      <a:pt x="176" y="173"/>
                    </a:cubicBezTo>
                    <a:cubicBezTo>
                      <a:pt x="209" y="181"/>
                      <a:pt x="209" y="181"/>
                      <a:pt x="209" y="181"/>
                    </a:cubicBezTo>
                    <a:cubicBezTo>
                      <a:pt x="228" y="134"/>
                      <a:pt x="228" y="134"/>
                      <a:pt x="228" y="134"/>
                    </a:cubicBezTo>
                    <a:cubicBezTo>
                      <a:pt x="200" y="116"/>
                      <a:pt x="200" y="116"/>
                      <a:pt x="200" y="116"/>
                    </a:cubicBezTo>
                    <a:cubicBezTo>
                      <a:pt x="198" y="113"/>
                      <a:pt x="198" y="113"/>
                      <a:pt x="198" y="113"/>
                    </a:cubicBezTo>
                    <a:cubicBezTo>
                      <a:pt x="228" y="94"/>
                      <a:pt x="228" y="94"/>
                      <a:pt x="228" y="94"/>
                    </a:cubicBezTo>
                    <a:cubicBezTo>
                      <a:pt x="209" y="48"/>
                      <a:pt x="209" y="48"/>
                      <a:pt x="209" y="48"/>
                    </a:cubicBezTo>
                    <a:cubicBezTo>
                      <a:pt x="176" y="55"/>
                      <a:pt x="176" y="55"/>
                      <a:pt x="176" y="55"/>
                    </a:cubicBezTo>
                    <a:cubicBezTo>
                      <a:pt x="175" y="55"/>
                      <a:pt x="174" y="54"/>
                      <a:pt x="174" y="54"/>
                    </a:cubicBezTo>
                    <a:cubicBezTo>
                      <a:pt x="173" y="54"/>
                      <a:pt x="173" y="54"/>
                      <a:pt x="173" y="54"/>
                    </a:cubicBezTo>
                    <a:cubicBezTo>
                      <a:pt x="181" y="20"/>
                      <a:pt x="181" y="20"/>
                      <a:pt x="181" y="20"/>
                    </a:cubicBezTo>
                    <a:cubicBezTo>
                      <a:pt x="134" y="0"/>
                      <a:pt x="134" y="0"/>
                      <a:pt x="1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0" name="Group 49"/>
          <p:cNvGrpSpPr/>
          <p:nvPr/>
        </p:nvGrpSpPr>
        <p:grpSpPr>
          <a:xfrm>
            <a:off x="6441064" y="832001"/>
            <a:ext cx="1149248" cy="1432623"/>
            <a:chOff x="-3175" y="3249613"/>
            <a:chExt cx="2897188" cy="3611562"/>
          </a:xfrm>
        </p:grpSpPr>
        <p:sp>
          <p:nvSpPr>
            <p:cNvPr id="51" name="Freeform 5"/>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7"/>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
            <p:cNvSpPr>
              <a:spLocks noEditPoints="1"/>
            </p:cNvSpPr>
            <p:nvPr/>
          </p:nvSpPr>
          <p:spPr bwMode="auto">
            <a:xfrm>
              <a:off x="617538" y="4430713"/>
              <a:ext cx="1117600" cy="2095500"/>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0"/>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2"/>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4"/>
            <p:cNvSpPr>
              <a:spLocks noEditPoints="1"/>
            </p:cNvSpPr>
            <p:nvPr/>
          </p:nvSpPr>
          <p:spPr bwMode="auto">
            <a:xfrm>
              <a:off x="-3175" y="4367213"/>
              <a:ext cx="527050" cy="985837"/>
            </a:xfrm>
            <a:custGeom>
              <a:avLst/>
              <a:gdLst>
                <a:gd name="T0" fmla="*/ 5 w 140"/>
                <a:gd name="T1" fmla="*/ 259 h 262"/>
                <a:gd name="T2" fmla="*/ 14 w 140"/>
                <a:gd name="T3" fmla="*/ 255 h 262"/>
                <a:gd name="T4" fmla="*/ 22 w 140"/>
                <a:gd name="T5" fmla="*/ 247 h 262"/>
                <a:gd name="T6" fmla="*/ 26 w 140"/>
                <a:gd name="T7" fmla="*/ 246 h 262"/>
                <a:gd name="T8" fmla="*/ 30 w 140"/>
                <a:gd name="T9" fmla="*/ 239 h 262"/>
                <a:gd name="T10" fmla="*/ 35 w 140"/>
                <a:gd name="T11" fmla="*/ 232 h 262"/>
                <a:gd name="T12" fmla="*/ 40 w 140"/>
                <a:gd name="T13" fmla="*/ 224 h 262"/>
                <a:gd name="T14" fmla="*/ 42 w 140"/>
                <a:gd name="T15" fmla="*/ 213 h 262"/>
                <a:gd name="T16" fmla="*/ 45 w 140"/>
                <a:gd name="T17" fmla="*/ 210 h 262"/>
                <a:gd name="T18" fmla="*/ 46 w 140"/>
                <a:gd name="T19" fmla="*/ 201 h 262"/>
                <a:gd name="T20" fmla="*/ 48 w 140"/>
                <a:gd name="T21" fmla="*/ 193 h 262"/>
                <a:gd name="T22" fmla="*/ 51 w 140"/>
                <a:gd name="T23" fmla="*/ 185 h 262"/>
                <a:gd name="T24" fmla="*/ 50 w 140"/>
                <a:gd name="T25" fmla="*/ 173 h 262"/>
                <a:gd name="T26" fmla="*/ 53 w 140"/>
                <a:gd name="T27" fmla="*/ 167 h 262"/>
                <a:gd name="T28" fmla="*/ 51 w 140"/>
                <a:gd name="T29" fmla="*/ 156 h 262"/>
                <a:gd name="T30" fmla="*/ 52 w 140"/>
                <a:gd name="T31" fmla="*/ 152 h 262"/>
                <a:gd name="T32" fmla="*/ 51 w 140"/>
                <a:gd name="T33" fmla="*/ 137 h 262"/>
                <a:gd name="T34" fmla="*/ 50 w 140"/>
                <a:gd name="T35" fmla="*/ 135 h 262"/>
                <a:gd name="T36" fmla="*/ 100 w 140"/>
                <a:gd name="T37" fmla="*/ 127 h 262"/>
                <a:gd name="T38" fmla="*/ 91 w 140"/>
                <a:gd name="T39" fmla="*/ 127 h 262"/>
                <a:gd name="T40" fmla="*/ 105 w 140"/>
                <a:gd name="T41" fmla="*/ 126 h 262"/>
                <a:gd name="T42" fmla="*/ 86 w 140"/>
                <a:gd name="T43" fmla="*/ 122 h 262"/>
                <a:gd name="T44" fmla="*/ 50 w 140"/>
                <a:gd name="T45" fmla="*/ 123 h 262"/>
                <a:gd name="T46" fmla="*/ 82 w 140"/>
                <a:gd name="T47" fmla="*/ 119 h 262"/>
                <a:gd name="T48" fmla="*/ 77 w 140"/>
                <a:gd name="T49" fmla="*/ 115 h 262"/>
                <a:gd name="T50" fmla="*/ 51 w 140"/>
                <a:gd name="T51" fmla="*/ 115 h 262"/>
                <a:gd name="T52" fmla="*/ 75 w 140"/>
                <a:gd name="T53" fmla="*/ 109 h 262"/>
                <a:gd name="T54" fmla="*/ 52 w 140"/>
                <a:gd name="T55" fmla="*/ 111 h 262"/>
                <a:gd name="T56" fmla="*/ 120 w 140"/>
                <a:gd name="T57" fmla="*/ 108 h 262"/>
                <a:gd name="T58" fmla="*/ 52 w 140"/>
                <a:gd name="T59" fmla="*/ 106 h 262"/>
                <a:gd name="T60" fmla="*/ 123 w 140"/>
                <a:gd name="T61" fmla="*/ 103 h 262"/>
                <a:gd name="T62" fmla="*/ 53 w 140"/>
                <a:gd name="T63" fmla="*/ 97 h 262"/>
                <a:gd name="T64" fmla="*/ 123 w 140"/>
                <a:gd name="T65" fmla="*/ 100 h 262"/>
                <a:gd name="T66" fmla="*/ 71 w 140"/>
                <a:gd name="T67" fmla="*/ 92 h 262"/>
                <a:gd name="T68" fmla="*/ 122 w 140"/>
                <a:gd name="T69" fmla="*/ 93 h 262"/>
                <a:gd name="T70" fmla="*/ 73 w 140"/>
                <a:gd name="T71" fmla="*/ 87 h 262"/>
                <a:gd name="T72" fmla="*/ 58 w 140"/>
                <a:gd name="T73" fmla="*/ 86 h 262"/>
                <a:gd name="T74" fmla="*/ 60 w 140"/>
                <a:gd name="T75" fmla="*/ 83 h 262"/>
                <a:gd name="T76" fmla="*/ 74 w 140"/>
                <a:gd name="T77" fmla="*/ 83 h 262"/>
                <a:gd name="T78" fmla="*/ 65 w 140"/>
                <a:gd name="T79" fmla="*/ 76 h 262"/>
                <a:gd name="T80" fmla="*/ 74 w 140"/>
                <a:gd name="T81" fmla="*/ 79 h 262"/>
                <a:gd name="T82" fmla="*/ 119 w 140"/>
                <a:gd name="T83" fmla="*/ 74 h 262"/>
                <a:gd name="T84" fmla="*/ 75 w 140"/>
                <a:gd name="T85" fmla="*/ 72 h 262"/>
                <a:gd name="T86" fmla="*/ 116 w 140"/>
                <a:gd name="T87" fmla="*/ 72 h 262"/>
                <a:gd name="T88" fmla="*/ 110 w 140"/>
                <a:gd name="T89" fmla="*/ 65 h 262"/>
                <a:gd name="T90" fmla="*/ 79 w 140"/>
                <a:gd name="T91" fmla="*/ 65 h 262"/>
                <a:gd name="T92" fmla="*/ 105 w 140"/>
                <a:gd name="T93" fmla="*/ 62 h 262"/>
                <a:gd name="T94" fmla="*/ 101 w 140"/>
                <a:gd name="T95" fmla="*/ 63 h 262"/>
                <a:gd name="T96" fmla="*/ 90 w 140"/>
                <a:gd name="T97" fmla="*/ 61 h 262"/>
                <a:gd name="T98" fmla="*/ 82 w 140"/>
                <a:gd name="T99" fmla="*/ 60 h 262"/>
                <a:gd name="T100" fmla="*/ 83 w 140"/>
                <a:gd name="T101" fmla="*/ 62 h 262"/>
                <a:gd name="T102" fmla="*/ 90 w 140"/>
                <a:gd name="T103" fmla="*/ 50 h 262"/>
                <a:gd name="T104" fmla="*/ 92 w 140"/>
                <a:gd name="T105" fmla="*/ 49 h 262"/>
                <a:gd name="T106" fmla="*/ 98 w 140"/>
                <a:gd name="T107" fmla="*/ 41 h 262"/>
                <a:gd name="T108" fmla="*/ 103 w 140"/>
                <a:gd name="T109" fmla="*/ 34 h 262"/>
                <a:gd name="T110" fmla="*/ 110 w 140"/>
                <a:gd name="T111" fmla="*/ 29 h 262"/>
                <a:gd name="T112" fmla="*/ 118 w 140"/>
                <a:gd name="T113" fmla="*/ 20 h 262"/>
                <a:gd name="T114" fmla="*/ 120 w 140"/>
                <a:gd name="T115" fmla="*/ 19 h 262"/>
                <a:gd name="T116" fmla="*/ 127 w 140"/>
                <a:gd name="T117" fmla="*/ 12 h 262"/>
                <a:gd name="T118" fmla="*/ 133 w 140"/>
                <a:gd name="T119" fmla="*/ 5 h 262"/>
                <a:gd name="T120" fmla="*/ 140 w 140"/>
                <a:gd name="T121" fmla="*/ 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2">
                  <a:moveTo>
                    <a:pt x="3" y="260"/>
                  </a:moveTo>
                  <a:cubicBezTo>
                    <a:pt x="3" y="260"/>
                    <a:pt x="2" y="260"/>
                    <a:pt x="2" y="260"/>
                  </a:cubicBezTo>
                  <a:cubicBezTo>
                    <a:pt x="1" y="261"/>
                    <a:pt x="1" y="261"/>
                    <a:pt x="1" y="261"/>
                  </a:cubicBezTo>
                  <a:cubicBezTo>
                    <a:pt x="1" y="261"/>
                    <a:pt x="0" y="261"/>
                    <a:pt x="1" y="262"/>
                  </a:cubicBezTo>
                  <a:cubicBezTo>
                    <a:pt x="1" y="262"/>
                    <a:pt x="1" y="262"/>
                    <a:pt x="2" y="262"/>
                  </a:cubicBezTo>
                  <a:cubicBezTo>
                    <a:pt x="2" y="262"/>
                    <a:pt x="2" y="262"/>
                    <a:pt x="2" y="262"/>
                  </a:cubicBezTo>
                  <a:cubicBezTo>
                    <a:pt x="3" y="262"/>
                    <a:pt x="3" y="262"/>
                    <a:pt x="3" y="262"/>
                  </a:cubicBezTo>
                  <a:cubicBezTo>
                    <a:pt x="4" y="261"/>
                    <a:pt x="4" y="261"/>
                    <a:pt x="4" y="261"/>
                  </a:cubicBezTo>
                  <a:cubicBezTo>
                    <a:pt x="4" y="260"/>
                    <a:pt x="4" y="260"/>
                    <a:pt x="4" y="260"/>
                  </a:cubicBezTo>
                  <a:cubicBezTo>
                    <a:pt x="3" y="260"/>
                    <a:pt x="3" y="260"/>
                    <a:pt x="3" y="260"/>
                  </a:cubicBezTo>
                  <a:moveTo>
                    <a:pt x="8" y="257"/>
                  </a:moveTo>
                  <a:cubicBezTo>
                    <a:pt x="8" y="257"/>
                    <a:pt x="8" y="257"/>
                    <a:pt x="7" y="257"/>
                  </a:cubicBezTo>
                  <a:cubicBezTo>
                    <a:pt x="7" y="257"/>
                    <a:pt x="6" y="258"/>
                    <a:pt x="6" y="258"/>
                  </a:cubicBezTo>
                  <a:cubicBezTo>
                    <a:pt x="5" y="258"/>
                    <a:pt x="5" y="259"/>
                    <a:pt x="5" y="259"/>
                  </a:cubicBezTo>
                  <a:cubicBezTo>
                    <a:pt x="6" y="260"/>
                    <a:pt x="6" y="260"/>
                    <a:pt x="6" y="260"/>
                  </a:cubicBezTo>
                  <a:cubicBezTo>
                    <a:pt x="6" y="260"/>
                    <a:pt x="7" y="260"/>
                    <a:pt x="7" y="260"/>
                  </a:cubicBezTo>
                  <a:cubicBezTo>
                    <a:pt x="7" y="259"/>
                    <a:pt x="8" y="259"/>
                    <a:pt x="8" y="259"/>
                  </a:cubicBezTo>
                  <a:cubicBezTo>
                    <a:pt x="9" y="258"/>
                    <a:pt x="9" y="258"/>
                    <a:pt x="9" y="258"/>
                  </a:cubicBezTo>
                  <a:cubicBezTo>
                    <a:pt x="9" y="257"/>
                    <a:pt x="9" y="257"/>
                    <a:pt x="9" y="257"/>
                  </a:cubicBezTo>
                  <a:cubicBezTo>
                    <a:pt x="9" y="257"/>
                    <a:pt x="8" y="257"/>
                    <a:pt x="8" y="257"/>
                  </a:cubicBezTo>
                  <a:moveTo>
                    <a:pt x="13" y="254"/>
                  </a:moveTo>
                  <a:cubicBezTo>
                    <a:pt x="13" y="254"/>
                    <a:pt x="13" y="254"/>
                    <a:pt x="12" y="254"/>
                  </a:cubicBezTo>
                  <a:cubicBezTo>
                    <a:pt x="12" y="254"/>
                    <a:pt x="11" y="255"/>
                    <a:pt x="11" y="255"/>
                  </a:cubicBezTo>
                  <a:cubicBezTo>
                    <a:pt x="10" y="255"/>
                    <a:pt x="10" y="256"/>
                    <a:pt x="10" y="256"/>
                  </a:cubicBezTo>
                  <a:cubicBezTo>
                    <a:pt x="11" y="257"/>
                    <a:pt x="11" y="257"/>
                    <a:pt x="11" y="257"/>
                  </a:cubicBezTo>
                  <a:cubicBezTo>
                    <a:pt x="11" y="257"/>
                    <a:pt x="12" y="257"/>
                    <a:pt x="12" y="257"/>
                  </a:cubicBezTo>
                  <a:cubicBezTo>
                    <a:pt x="12" y="256"/>
                    <a:pt x="13" y="256"/>
                    <a:pt x="13" y="256"/>
                  </a:cubicBezTo>
                  <a:cubicBezTo>
                    <a:pt x="14" y="255"/>
                    <a:pt x="14" y="255"/>
                    <a:pt x="14" y="255"/>
                  </a:cubicBezTo>
                  <a:cubicBezTo>
                    <a:pt x="14" y="254"/>
                    <a:pt x="14" y="254"/>
                    <a:pt x="14" y="254"/>
                  </a:cubicBezTo>
                  <a:cubicBezTo>
                    <a:pt x="14" y="254"/>
                    <a:pt x="13" y="254"/>
                    <a:pt x="13" y="254"/>
                  </a:cubicBezTo>
                  <a:moveTo>
                    <a:pt x="18" y="251"/>
                  </a:moveTo>
                  <a:cubicBezTo>
                    <a:pt x="18" y="251"/>
                    <a:pt x="17" y="251"/>
                    <a:pt x="17" y="251"/>
                  </a:cubicBezTo>
                  <a:cubicBezTo>
                    <a:pt x="17" y="251"/>
                    <a:pt x="16" y="251"/>
                    <a:pt x="16" y="252"/>
                  </a:cubicBezTo>
                  <a:cubicBezTo>
                    <a:pt x="15" y="252"/>
                    <a:pt x="15" y="253"/>
                    <a:pt x="15" y="253"/>
                  </a:cubicBezTo>
                  <a:cubicBezTo>
                    <a:pt x="16" y="253"/>
                    <a:pt x="16" y="254"/>
                    <a:pt x="16" y="254"/>
                  </a:cubicBezTo>
                  <a:cubicBezTo>
                    <a:pt x="16" y="254"/>
                    <a:pt x="17" y="254"/>
                    <a:pt x="17" y="253"/>
                  </a:cubicBezTo>
                  <a:cubicBezTo>
                    <a:pt x="17" y="253"/>
                    <a:pt x="18" y="253"/>
                    <a:pt x="18" y="252"/>
                  </a:cubicBezTo>
                  <a:cubicBezTo>
                    <a:pt x="19" y="252"/>
                    <a:pt x="19" y="252"/>
                    <a:pt x="19" y="252"/>
                  </a:cubicBezTo>
                  <a:cubicBezTo>
                    <a:pt x="19" y="251"/>
                    <a:pt x="19" y="251"/>
                    <a:pt x="19" y="251"/>
                  </a:cubicBezTo>
                  <a:cubicBezTo>
                    <a:pt x="18" y="251"/>
                    <a:pt x="18" y="251"/>
                    <a:pt x="18" y="251"/>
                  </a:cubicBezTo>
                  <a:moveTo>
                    <a:pt x="22" y="247"/>
                  </a:moveTo>
                  <a:cubicBezTo>
                    <a:pt x="22" y="247"/>
                    <a:pt x="22" y="247"/>
                    <a:pt x="22" y="247"/>
                  </a:cubicBezTo>
                  <a:cubicBezTo>
                    <a:pt x="21" y="248"/>
                    <a:pt x="21" y="248"/>
                    <a:pt x="20" y="248"/>
                  </a:cubicBezTo>
                  <a:cubicBezTo>
                    <a:pt x="20" y="249"/>
                    <a:pt x="20" y="249"/>
                    <a:pt x="20" y="250"/>
                  </a:cubicBezTo>
                  <a:cubicBezTo>
                    <a:pt x="20" y="250"/>
                    <a:pt x="21" y="250"/>
                    <a:pt x="21" y="250"/>
                  </a:cubicBezTo>
                  <a:cubicBezTo>
                    <a:pt x="21" y="250"/>
                    <a:pt x="21" y="250"/>
                    <a:pt x="21" y="250"/>
                  </a:cubicBezTo>
                  <a:cubicBezTo>
                    <a:pt x="22" y="250"/>
                    <a:pt x="23" y="249"/>
                    <a:pt x="23" y="249"/>
                  </a:cubicBezTo>
                  <a:cubicBezTo>
                    <a:pt x="23" y="249"/>
                    <a:pt x="23" y="249"/>
                    <a:pt x="23" y="249"/>
                  </a:cubicBezTo>
                  <a:cubicBezTo>
                    <a:pt x="23" y="247"/>
                    <a:pt x="23" y="247"/>
                    <a:pt x="23" y="247"/>
                  </a:cubicBezTo>
                  <a:cubicBezTo>
                    <a:pt x="23" y="247"/>
                    <a:pt x="23" y="247"/>
                    <a:pt x="22" y="247"/>
                  </a:cubicBezTo>
                  <a:moveTo>
                    <a:pt x="27" y="243"/>
                  </a:moveTo>
                  <a:cubicBezTo>
                    <a:pt x="26" y="243"/>
                    <a:pt x="26" y="243"/>
                    <a:pt x="26" y="243"/>
                  </a:cubicBezTo>
                  <a:cubicBezTo>
                    <a:pt x="26" y="244"/>
                    <a:pt x="25" y="244"/>
                    <a:pt x="25" y="245"/>
                  </a:cubicBezTo>
                  <a:cubicBezTo>
                    <a:pt x="24" y="245"/>
                    <a:pt x="24" y="246"/>
                    <a:pt x="25" y="246"/>
                  </a:cubicBezTo>
                  <a:cubicBezTo>
                    <a:pt x="25" y="246"/>
                    <a:pt x="25" y="246"/>
                    <a:pt x="25" y="246"/>
                  </a:cubicBezTo>
                  <a:cubicBezTo>
                    <a:pt x="26" y="246"/>
                    <a:pt x="26" y="246"/>
                    <a:pt x="26" y="246"/>
                  </a:cubicBezTo>
                  <a:cubicBezTo>
                    <a:pt x="26" y="246"/>
                    <a:pt x="27" y="245"/>
                    <a:pt x="27" y="245"/>
                  </a:cubicBezTo>
                  <a:cubicBezTo>
                    <a:pt x="27" y="245"/>
                    <a:pt x="27" y="245"/>
                    <a:pt x="27" y="245"/>
                  </a:cubicBezTo>
                  <a:cubicBezTo>
                    <a:pt x="28" y="244"/>
                    <a:pt x="28" y="244"/>
                    <a:pt x="27" y="243"/>
                  </a:cubicBezTo>
                  <a:cubicBezTo>
                    <a:pt x="27" y="243"/>
                    <a:pt x="27" y="243"/>
                    <a:pt x="27" y="243"/>
                  </a:cubicBezTo>
                  <a:moveTo>
                    <a:pt x="30" y="239"/>
                  </a:moveTo>
                  <a:cubicBezTo>
                    <a:pt x="30" y="239"/>
                    <a:pt x="30" y="239"/>
                    <a:pt x="30" y="239"/>
                  </a:cubicBezTo>
                  <a:cubicBezTo>
                    <a:pt x="29" y="239"/>
                    <a:pt x="29" y="240"/>
                    <a:pt x="28" y="240"/>
                  </a:cubicBezTo>
                  <a:cubicBezTo>
                    <a:pt x="28" y="241"/>
                    <a:pt x="28" y="241"/>
                    <a:pt x="29" y="242"/>
                  </a:cubicBezTo>
                  <a:cubicBezTo>
                    <a:pt x="29" y="242"/>
                    <a:pt x="29" y="242"/>
                    <a:pt x="29" y="242"/>
                  </a:cubicBezTo>
                  <a:cubicBezTo>
                    <a:pt x="30" y="242"/>
                    <a:pt x="30" y="242"/>
                    <a:pt x="30" y="242"/>
                  </a:cubicBezTo>
                  <a:cubicBezTo>
                    <a:pt x="30" y="241"/>
                    <a:pt x="31" y="241"/>
                    <a:pt x="31" y="240"/>
                  </a:cubicBezTo>
                  <a:cubicBezTo>
                    <a:pt x="31" y="240"/>
                    <a:pt x="31" y="240"/>
                    <a:pt x="31" y="240"/>
                  </a:cubicBezTo>
                  <a:cubicBezTo>
                    <a:pt x="32" y="240"/>
                    <a:pt x="31" y="239"/>
                    <a:pt x="31" y="239"/>
                  </a:cubicBezTo>
                  <a:cubicBezTo>
                    <a:pt x="31" y="239"/>
                    <a:pt x="31" y="239"/>
                    <a:pt x="30" y="239"/>
                  </a:cubicBezTo>
                  <a:moveTo>
                    <a:pt x="34" y="234"/>
                  </a:moveTo>
                  <a:cubicBezTo>
                    <a:pt x="33" y="234"/>
                    <a:pt x="33" y="234"/>
                    <a:pt x="33" y="234"/>
                  </a:cubicBezTo>
                  <a:cubicBezTo>
                    <a:pt x="33" y="235"/>
                    <a:pt x="32" y="235"/>
                    <a:pt x="32" y="236"/>
                  </a:cubicBezTo>
                  <a:cubicBezTo>
                    <a:pt x="32" y="236"/>
                    <a:pt x="32" y="237"/>
                    <a:pt x="32" y="237"/>
                  </a:cubicBezTo>
                  <a:cubicBezTo>
                    <a:pt x="32" y="237"/>
                    <a:pt x="33" y="237"/>
                    <a:pt x="33" y="237"/>
                  </a:cubicBezTo>
                  <a:cubicBezTo>
                    <a:pt x="33" y="237"/>
                    <a:pt x="33" y="237"/>
                    <a:pt x="33" y="237"/>
                  </a:cubicBezTo>
                  <a:cubicBezTo>
                    <a:pt x="34" y="237"/>
                    <a:pt x="34" y="237"/>
                    <a:pt x="34" y="237"/>
                  </a:cubicBezTo>
                  <a:cubicBezTo>
                    <a:pt x="34" y="236"/>
                    <a:pt x="34" y="236"/>
                    <a:pt x="35" y="235"/>
                  </a:cubicBezTo>
                  <a:cubicBezTo>
                    <a:pt x="35" y="235"/>
                    <a:pt x="35" y="234"/>
                    <a:pt x="34" y="234"/>
                  </a:cubicBezTo>
                  <a:cubicBezTo>
                    <a:pt x="34" y="234"/>
                    <a:pt x="34" y="234"/>
                    <a:pt x="34" y="234"/>
                  </a:cubicBezTo>
                  <a:moveTo>
                    <a:pt x="37" y="229"/>
                  </a:moveTo>
                  <a:cubicBezTo>
                    <a:pt x="36" y="229"/>
                    <a:pt x="36" y="229"/>
                    <a:pt x="36" y="229"/>
                  </a:cubicBezTo>
                  <a:cubicBezTo>
                    <a:pt x="35" y="230"/>
                    <a:pt x="35" y="230"/>
                    <a:pt x="35" y="231"/>
                  </a:cubicBezTo>
                  <a:cubicBezTo>
                    <a:pt x="35" y="231"/>
                    <a:pt x="35" y="232"/>
                    <a:pt x="35" y="232"/>
                  </a:cubicBezTo>
                  <a:cubicBezTo>
                    <a:pt x="35" y="232"/>
                    <a:pt x="35" y="232"/>
                    <a:pt x="36" y="232"/>
                  </a:cubicBezTo>
                  <a:cubicBezTo>
                    <a:pt x="36" y="232"/>
                    <a:pt x="36" y="232"/>
                    <a:pt x="36" y="232"/>
                  </a:cubicBezTo>
                  <a:cubicBezTo>
                    <a:pt x="36" y="232"/>
                    <a:pt x="36" y="232"/>
                    <a:pt x="36" y="232"/>
                  </a:cubicBezTo>
                  <a:cubicBezTo>
                    <a:pt x="37" y="231"/>
                    <a:pt x="37" y="231"/>
                    <a:pt x="37" y="230"/>
                  </a:cubicBezTo>
                  <a:cubicBezTo>
                    <a:pt x="38" y="229"/>
                    <a:pt x="37" y="229"/>
                    <a:pt x="37" y="229"/>
                  </a:cubicBezTo>
                  <a:cubicBezTo>
                    <a:pt x="37" y="229"/>
                    <a:pt x="37" y="229"/>
                    <a:pt x="37" y="229"/>
                  </a:cubicBezTo>
                  <a:moveTo>
                    <a:pt x="39" y="223"/>
                  </a:moveTo>
                  <a:cubicBezTo>
                    <a:pt x="38" y="223"/>
                    <a:pt x="38" y="223"/>
                    <a:pt x="38" y="224"/>
                  </a:cubicBezTo>
                  <a:cubicBezTo>
                    <a:pt x="38" y="224"/>
                    <a:pt x="37" y="225"/>
                    <a:pt x="37" y="226"/>
                  </a:cubicBezTo>
                  <a:cubicBezTo>
                    <a:pt x="37" y="226"/>
                    <a:pt x="37" y="227"/>
                    <a:pt x="38" y="227"/>
                  </a:cubicBezTo>
                  <a:cubicBezTo>
                    <a:pt x="38" y="227"/>
                    <a:pt x="38" y="227"/>
                    <a:pt x="38" y="227"/>
                  </a:cubicBezTo>
                  <a:cubicBezTo>
                    <a:pt x="38" y="227"/>
                    <a:pt x="39" y="227"/>
                    <a:pt x="39" y="226"/>
                  </a:cubicBezTo>
                  <a:cubicBezTo>
                    <a:pt x="39" y="226"/>
                    <a:pt x="39" y="226"/>
                    <a:pt x="39" y="226"/>
                  </a:cubicBezTo>
                  <a:cubicBezTo>
                    <a:pt x="39" y="226"/>
                    <a:pt x="40" y="225"/>
                    <a:pt x="40" y="224"/>
                  </a:cubicBezTo>
                  <a:cubicBezTo>
                    <a:pt x="40" y="224"/>
                    <a:pt x="40" y="223"/>
                    <a:pt x="39" y="223"/>
                  </a:cubicBezTo>
                  <a:cubicBezTo>
                    <a:pt x="39" y="223"/>
                    <a:pt x="39" y="223"/>
                    <a:pt x="39" y="223"/>
                  </a:cubicBezTo>
                  <a:moveTo>
                    <a:pt x="41" y="218"/>
                  </a:moveTo>
                  <a:cubicBezTo>
                    <a:pt x="41" y="218"/>
                    <a:pt x="40" y="218"/>
                    <a:pt x="40" y="218"/>
                  </a:cubicBezTo>
                  <a:cubicBezTo>
                    <a:pt x="40" y="219"/>
                    <a:pt x="40" y="220"/>
                    <a:pt x="39" y="220"/>
                  </a:cubicBezTo>
                  <a:cubicBezTo>
                    <a:pt x="39" y="221"/>
                    <a:pt x="39" y="221"/>
                    <a:pt x="40" y="221"/>
                  </a:cubicBezTo>
                  <a:cubicBezTo>
                    <a:pt x="40" y="221"/>
                    <a:pt x="40" y="221"/>
                    <a:pt x="40" y="221"/>
                  </a:cubicBezTo>
                  <a:cubicBezTo>
                    <a:pt x="41" y="221"/>
                    <a:pt x="41" y="221"/>
                    <a:pt x="41" y="221"/>
                  </a:cubicBezTo>
                  <a:cubicBezTo>
                    <a:pt x="41" y="221"/>
                    <a:pt x="41" y="221"/>
                    <a:pt x="41" y="221"/>
                  </a:cubicBezTo>
                  <a:cubicBezTo>
                    <a:pt x="41" y="220"/>
                    <a:pt x="42" y="220"/>
                    <a:pt x="42" y="219"/>
                  </a:cubicBezTo>
                  <a:cubicBezTo>
                    <a:pt x="42" y="219"/>
                    <a:pt x="42" y="218"/>
                    <a:pt x="41" y="218"/>
                  </a:cubicBezTo>
                  <a:cubicBezTo>
                    <a:pt x="41" y="218"/>
                    <a:pt x="41" y="218"/>
                    <a:pt x="41" y="218"/>
                  </a:cubicBezTo>
                  <a:moveTo>
                    <a:pt x="43" y="212"/>
                  </a:moveTo>
                  <a:cubicBezTo>
                    <a:pt x="43" y="212"/>
                    <a:pt x="42" y="212"/>
                    <a:pt x="42" y="213"/>
                  </a:cubicBezTo>
                  <a:cubicBezTo>
                    <a:pt x="42" y="213"/>
                    <a:pt x="42" y="214"/>
                    <a:pt x="41" y="215"/>
                  </a:cubicBezTo>
                  <a:cubicBezTo>
                    <a:pt x="41" y="215"/>
                    <a:pt x="42" y="216"/>
                    <a:pt x="42" y="216"/>
                  </a:cubicBezTo>
                  <a:cubicBezTo>
                    <a:pt x="42" y="216"/>
                    <a:pt x="42" y="216"/>
                    <a:pt x="42" y="216"/>
                  </a:cubicBezTo>
                  <a:cubicBezTo>
                    <a:pt x="43" y="216"/>
                    <a:pt x="43" y="216"/>
                    <a:pt x="43" y="216"/>
                  </a:cubicBezTo>
                  <a:cubicBezTo>
                    <a:pt x="43" y="215"/>
                    <a:pt x="43" y="215"/>
                    <a:pt x="43" y="215"/>
                  </a:cubicBezTo>
                  <a:cubicBezTo>
                    <a:pt x="43" y="215"/>
                    <a:pt x="44" y="214"/>
                    <a:pt x="44" y="213"/>
                  </a:cubicBezTo>
                  <a:cubicBezTo>
                    <a:pt x="44" y="213"/>
                    <a:pt x="44" y="212"/>
                    <a:pt x="43" y="212"/>
                  </a:cubicBezTo>
                  <a:cubicBezTo>
                    <a:pt x="43" y="212"/>
                    <a:pt x="43" y="212"/>
                    <a:pt x="43" y="212"/>
                  </a:cubicBezTo>
                  <a:moveTo>
                    <a:pt x="45" y="207"/>
                  </a:moveTo>
                  <a:cubicBezTo>
                    <a:pt x="44" y="207"/>
                    <a:pt x="44" y="207"/>
                    <a:pt x="44" y="207"/>
                  </a:cubicBezTo>
                  <a:cubicBezTo>
                    <a:pt x="44" y="208"/>
                    <a:pt x="43" y="209"/>
                    <a:pt x="43" y="209"/>
                  </a:cubicBezTo>
                  <a:cubicBezTo>
                    <a:pt x="43" y="210"/>
                    <a:pt x="43" y="210"/>
                    <a:pt x="44" y="210"/>
                  </a:cubicBezTo>
                  <a:cubicBezTo>
                    <a:pt x="44" y="210"/>
                    <a:pt x="44" y="210"/>
                    <a:pt x="44" y="210"/>
                  </a:cubicBezTo>
                  <a:cubicBezTo>
                    <a:pt x="44" y="210"/>
                    <a:pt x="45" y="210"/>
                    <a:pt x="45" y="210"/>
                  </a:cubicBezTo>
                  <a:cubicBezTo>
                    <a:pt x="45" y="210"/>
                    <a:pt x="45" y="210"/>
                    <a:pt x="45" y="210"/>
                  </a:cubicBezTo>
                  <a:cubicBezTo>
                    <a:pt x="45" y="209"/>
                    <a:pt x="45" y="208"/>
                    <a:pt x="46" y="208"/>
                  </a:cubicBezTo>
                  <a:cubicBezTo>
                    <a:pt x="46" y="207"/>
                    <a:pt x="46" y="207"/>
                    <a:pt x="45" y="207"/>
                  </a:cubicBezTo>
                  <a:cubicBezTo>
                    <a:pt x="45" y="207"/>
                    <a:pt x="45" y="207"/>
                    <a:pt x="45" y="207"/>
                  </a:cubicBezTo>
                  <a:moveTo>
                    <a:pt x="46" y="201"/>
                  </a:moveTo>
                  <a:cubicBezTo>
                    <a:pt x="46" y="201"/>
                    <a:pt x="45" y="201"/>
                    <a:pt x="45" y="202"/>
                  </a:cubicBezTo>
                  <a:cubicBezTo>
                    <a:pt x="45" y="202"/>
                    <a:pt x="45" y="203"/>
                    <a:pt x="45" y="204"/>
                  </a:cubicBezTo>
                  <a:cubicBezTo>
                    <a:pt x="45" y="204"/>
                    <a:pt x="45" y="205"/>
                    <a:pt x="46" y="205"/>
                  </a:cubicBezTo>
                  <a:cubicBezTo>
                    <a:pt x="46" y="205"/>
                    <a:pt x="46" y="205"/>
                    <a:pt x="46" y="205"/>
                  </a:cubicBezTo>
                  <a:cubicBezTo>
                    <a:pt x="46" y="205"/>
                    <a:pt x="46" y="205"/>
                    <a:pt x="47" y="204"/>
                  </a:cubicBezTo>
                  <a:cubicBezTo>
                    <a:pt x="47" y="204"/>
                    <a:pt x="47" y="204"/>
                    <a:pt x="47" y="204"/>
                  </a:cubicBezTo>
                  <a:cubicBezTo>
                    <a:pt x="47" y="203"/>
                    <a:pt x="47" y="203"/>
                    <a:pt x="47" y="202"/>
                  </a:cubicBezTo>
                  <a:cubicBezTo>
                    <a:pt x="47" y="202"/>
                    <a:pt x="47" y="201"/>
                    <a:pt x="47" y="201"/>
                  </a:cubicBezTo>
                  <a:cubicBezTo>
                    <a:pt x="46" y="201"/>
                    <a:pt x="46" y="201"/>
                    <a:pt x="46" y="201"/>
                  </a:cubicBezTo>
                  <a:moveTo>
                    <a:pt x="48" y="195"/>
                  </a:moveTo>
                  <a:cubicBezTo>
                    <a:pt x="47" y="195"/>
                    <a:pt x="47" y="196"/>
                    <a:pt x="47" y="196"/>
                  </a:cubicBezTo>
                  <a:cubicBezTo>
                    <a:pt x="47" y="197"/>
                    <a:pt x="46" y="197"/>
                    <a:pt x="46" y="198"/>
                  </a:cubicBezTo>
                  <a:cubicBezTo>
                    <a:pt x="46" y="198"/>
                    <a:pt x="47" y="199"/>
                    <a:pt x="47" y="199"/>
                  </a:cubicBezTo>
                  <a:cubicBezTo>
                    <a:pt x="47" y="199"/>
                    <a:pt x="47" y="199"/>
                    <a:pt x="47" y="199"/>
                  </a:cubicBezTo>
                  <a:cubicBezTo>
                    <a:pt x="48" y="199"/>
                    <a:pt x="48" y="199"/>
                    <a:pt x="48" y="199"/>
                  </a:cubicBezTo>
                  <a:cubicBezTo>
                    <a:pt x="48" y="198"/>
                    <a:pt x="48" y="198"/>
                    <a:pt x="48" y="198"/>
                  </a:cubicBezTo>
                  <a:cubicBezTo>
                    <a:pt x="48" y="198"/>
                    <a:pt x="49" y="197"/>
                    <a:pt x="49" y="196"/>
                  </a:cubicBezTo>
                  <a:cubicBezTo>
                    <a:pt x="49" y="196"/>
                    <a:pt x="48" y="195"/>
                    <a:pt x="48" y="195"/>
                  </a:cubicBezTo>
                  <a:cubicBezTo>
                    <a:pt x="48" y="195"/>
                    <a:pt x="48" y="195"/>
                    <a:pt x="48" y="195"/>
                  </a:cubicBezTo>
                  <a:moveTo>
                    <a:pt x="49" y="190"/>
                  </a:moveTo>
                  <a:cubicBezTo>
                    <a:pt x="48" y="190"/>
                    <a:pt x="48" y="190"/>
                    <a:pt x="48" y="190"/>
                  </a:cubicBezTo>
                  <a:cubicBezTo>
                    <a:pt x="48" y="191"/>
                    <a:pt x="48" y="192"/>
                    <a:pt x="48" y="192"/>
                  </a:cubicBezTo>
                  <a:cubicBezTo>
                    <a:pt x="47" y="193"/>
                    <a:pt x="48" y="193"/>
                    <a:pt x="48" y="193"/>
                  </a:cubicBezTo>
                  <a:cubicBezTo>
                    <a:pt x="48" y="193"/>
                    <a:pt x="48" y="193"/>
                    <a:pt x="49" y="193"/>
                  </a:cubicBezTo>
                  <a:cubicBezTo>
                    <a:pt x="49" y="193"/>
                    <a:pt x="49" y="193"/>
                    <a:pt x="49" y="193"/>
                  </a:cubicBezTo>
                  <a:cubicBezTo>
                    <a:pt x="49" y="193"/>
                    <a:pt x="49" y="193"/>
                    <a:pt x="49" y="193"/>
                  </a:cubicBezTo>
                  <a:cubicBezTo>
                    <a:pt x="50" y="192"/>
                    <a:pt x="50" y="191"/>
                    <a:pt x="50" y="191"/>
                  </a:cubicBezTo>
                  <a:cubicBezTo>
                    <a:pt x="50" y="190"/>
                    <a:pt x="50" y="190"/>
                    <a:pt x="49" y="190"/>
                  </a:cubicBezTo>
                  <a:cubicBezTo>
                    <a:pt x="49" y="190"/>
                    <a:pt x="49" y="190"/>
                    <a:pt x="49" y="190"/>
                  </a:cubicBezTo>
                  <a:moveTo>
                    <a:pt x="50" y="184"/>
                  </a:moveTo>
                  <a:cubicBezTo>
                    <a:pt x="49" y="184"/>
                    <a:pt x="49" y="184"/>
                    <a:pt x="49" y="185"/>
                  </a:cubicBezTo>
                  <a:cubicBezTo>
                    <a:pt x="49" y="185"/>
                    <a:pt x="49" y="186"/>
                    <a:pt x="49" y="187"/>
                  </a:cubicBezTo>
                  <a:cubicBezTo>
                    <a:pt x="48" y="187"/>
                    <a:pt x="49" y="188"/>
                    <a:pt x="49" y="188"/>
                  </a:cubicBezTo>
                  <a:cubicBezTo>
                    <a:pt x="49" y="188"/>
                    <a:pt x="49" y="188"/>
                    <a:pt x="50" y="188"/>
                  </a:cubicBezTo>
                  <a:cubicBezTo>
                    <a:pt x="50" y="188"/>
                    <a:pt x="50" y="187"/>
                    <a:pt x="50" y="187"/>
                  </a:cubicBezTo>
                  <a:cubicBezTo>
                    <a:pt x="50" y="187"/>
                    <a:pt x="50" y="187"/>
                    <a:pt x="50" y="187"/>
                  </a:cubicBezTo>
                  <a:cubicBezTo>
                    <a:pt x="51" y="186"/>
                    <a:pt x="51" y="186"/>
                    <a:pt x="51" y="185"/>
                  </a:cubicBezTo>
                  <a:cubicBezTo>
                    <a:pt x="51" y="184"/>
                    <a:pt x="51" y="184"/>
                    <a:pt x="50" y="184"/>
                  </a:cubicBezTo>
                  <a:cubicBezTo>
                    <a:pt x="50" y="184"/>
                    <a:pt x="50" y="184"/>
                    <a:pt x="50" y="184"/>
                  </a:cubicBezTo>
                  <a:moveTo>
                    <a:pt x="51" y="178"/>
                  </a:moveTo>
                  <a:cubicBezTo>
                    <a:pt x="50" y="178"/>
                    <a:pt x="50" y="178"/>
                    <a:pt x="50" y="179"/>
                  </a:cubicBezTo>
                  <a:cubicBezTo>
                    <a:pt x="50" y="179"/>
                    <a:pt x="49" y="180"/>
                    <a:pt x="49" y="181"/>
                  </a:cubicBezTo>
                  <a:cubicBezTo>
                    <a:pt x="49" y="181"/>
                    <a:pt x="50" y="182"/>
                    <a:pt x="50" y="182"/>
                  </a:cubicBezTo>
                  <a:cubicBezTo>
                    <a:pt x="50" y="182"/>
                    <a:pt x="50" y="182"/>
                    <a:pt x="50" y="182"/>
                  </a:cubicBezTo>
                  <a:cubicBezTo>
                    <a:pt x="51" y="182"/>
                    <a:pt x="51" y="182"/>
                    <a:pt x="51" y="181"/>
                  </a:cubicBezTo>
                  <a:cubicBezTo>
                    <a:pt x="51" y="181"/>
                    <a:pt x="51" y="181"/>
                    <a:pt x="51" y="181"/>
                  </a:cubicBezTo>
                  <a:cubicBezTo>
                    <a:pt x="51" y="180"/>
                    <a:pt x="51" y="180"/>
                    <a:pt x="52" y="179"/>
                  </a:cubicBezTo>
                  <a:cubicBezTo>
                    <a:pt x="52" y="178"/>
                    <a:pt x="51" y="178"/>
                    <a:pt x="51" y="178"/>
                  </a:cubicBezTo>
                  <a:cubicBezTo>
                    <a:pt x="51" y="178"/>
                    <a:pt x="51" y="178"/>
                    <a:pt x="51" y="178"/>
                  </a:cubicBezTo>
                  <a:moveTo>
                    <a:pt x="51" y="172"/>
                  </a:moveTo>
                  <a:cubicBezTo>
                    <a:pt x="51" y="172"/>
                    <a:pt x="50" y="172"/>
                    <a:pt x="50" y="173"/>
                  </a:cubicBezTo>
                  <a:cubicBezTo>
                    <a:pt x="50" y="174"/>
                    <a:pt x="50" y="174"/>
                    <a:pt x="50" y="175"/>
                  </a:cubicBezTo>
                  <a:cubicBezTo>
                    <a:pt x="50" y="175"/>
                    <a:pt x="50" y="176"/>
                    <a:pt x="51" y="176"/>
                  </a:cubicBezTo>
                  <a:cubicBezTo>
                    <a:pt x="52" y="176"/>
                    <a:pt x="52" y="176"/>
                    <a:pt x="52" y="176"/>
                  </a:cubicBezTo>
                  <a:cubicBezTo>
                    <a:pt x="52" y="175"/>
                    <a:pt x="52" y="175"/>
                    <a:pt x="52" y="175"/>
                  </a:cubicBezTo>
                  <a:cubicBezTo>
                    <a:pt x="52" y="174"/>
                    <a:pt x="52" y="174"/>
                    <a:pt x="52" y="173"/>
                  </a:cubicBezTo>
                  <a:cubicBezTo>
                    <a:pt x="52" y="173"/>
                    <a:pt x="52" y="172"/>
                    <a:pt x="51" y="172"/>
                  </a:cubicBezTo>
                  <a:cubicBezTo>
                    <a:pt x="51" y="172"/>
                    <a:pt x="51" y="172"/>
                    <a:pt x="51" y="172"/>
                  </a:cubicBezTo>
                  <a:moveTo>
                    <a:pt x="52" y="166"/>
                  </a:moveTo>
                  <a:cubicBezTo>
                    <a:pt x="51" y="166"/>
                    <a:pt x="51" y="167"/>
                    <a:pt x="51" y="167"/>
                  </a:cubicBezTo>
                  <a:cubicBezTo>
                    <a:pt x="51" y="168"/>
                    <a:pt x="51" y="168"/>
                    <a:pt x="50" y="169"/>
                  </a:cubicBezTo>
                  <a:cubicBezTo>
                    <a:pt x="50" y="170"/>
                    <a:pt x="51" y="170"/>
                    <a:pt x="51" y="170"/>
                  </a:cubicBezTo>
                  <a:cubicBezTo>
                    <a:pt x="52" y="170"/>
                    <a:pt x="52" y="170"/>
                    <a:pt x="52" y="170"/>
                  </a:cubicBezTo>
                  <a:cubicBezTo>
                    <a:pt x="52" y="169"/>
                    <a:pt x="52" y="169"/>
                    <a:pt x="52" y="169"/>
                  </a:cubicBezTo>
                  <a:cubicBezTo>
                    <a:pt x="52" y="169"/>
                    <a:pt x="52" y="168"/>
                    <a:pt x="53" y="167"/>
                  </a:cubicBezTo>
                  <a:cubicBezTo>
                    <a:pt x="53" y="167"/>
                    <a:pt x="52" y="166"/>
                    <a:pt x="52" y="166"/>
                  </a:cubicBezTo>
                  <a:cubicBezTo>
                    <a:pt x="52" y="166"/>
                    <a:pt x="52" y="166"/>
                    <a:pt x="52" y="166"/>
                  </a:cubicBezTo>
                  <a:moveTo>
                    <a:pt x="52" y="160"/>
                  </a:moveTo>
                  <a:cubicBezTo>
                    <a:pt x="52" y="160"/>
                    <a:pt x="52" y="160"/>
                    <a:pt x="52" y="160"/>
                  </a:cubicBezTo>
                  <a:cubicBezTo>
                    <a:pt x="51" y="160"/>
                    <a:pt x="51" y="161"/>
                    <a:pt x="51" y="161"/>
                  </a:cubicBezTo>
                  <a:cubicBezTo>
                    <a:pt x="51" y="162"/>
                    <a:pt x="51" y="163"/>
                    <a:pt x="51" y="163"/>
                  </a:cubicBezTo>
                  <a:cubicBezTo>
                    <a:pt x="51" y="164"/>
                    <a:pt x="51" y="164"/>
                    <a:pt x="52" y="164"/>
                  </a:cubicBezTo>
                  <a:cubicBezTo>
                    <a:pt x="52" y="164"/>
                    <a:pt x="52" y="164"/>
                    <a:pt x="52" y="164"/>
                  </a:cubicBezTo>
                  <a:cubicBezTo>
                    <a:pt x="53" y="163"/>
                    <a:pt x="53" y="163"/>
                    <a:pt x="53" y="163"/>
                  </a:cubicBezTo>
                  <a:cubicBezTo>
                    <a:pt x="53" y="163"/>
                    <a:pt x="53" y="162"/>
                    <a:pt x="53" y="161"/>
                  </a:cubicBezTo>
                  <a:cubicBezTo>
                    <a:pt x="53" y="161"/>
                    <a:pt x="52" y="160"/>
                    <a:pt x="52" y="160"/>
                  </a:cubicBezTo>
                  <a:moveTo>
                    <a:pt x="51" y="155"/>
                  </a:moveTo>
                  <a:cubicBezTo>
                    <a:pt x="51" y="155"/>
                    <a:pt x="51" y="155"/>
                    <a:pt x="51" y="155"/>
                  </a:cubicBezTo>
                  <a:cubicBezTo>
                    <a:pt x="51" y="155"/>
                    <a:pt x="50" y="155"/>
                    <a:pt x="51" y="156"/>
                  </a:cubicBezTo>
                  <a:cubicBezTo>
                    <a:pt x="51" y="156"/>
                    <a:pt x="51" y="157"/>
                    <a:pt x="51" y="157"/>
                  </a:cubicBezTo>
                  <a:cubicBezTo>
                    <a:pt x="51" y="158"/>
                    <a:pt x="51" y="158"/>
                    <a:pt x="52" y="158"/>
                  </a:cubicBezTo>
                  <a:cubicBezTo>
                    <a:pt x="52" y="158"/>
                    <a:pt x="52" y="158"/>
                    <a:pt x="52" y="158"/>
                  </a:cubicBezTo>
                  <a:cubicBezTo>
                    <a:pt x="52" y="158"/>
                    <a:pt x="52" y="158"/>
                    <a:pt x="52" y="158"/>
                  </a:cubicBezTo>
                  <a:cubicBezTo>
                    <a:pt x="53" y="157"/>
                    <a:pt x="53" y="157"/>
                    <a:pt x="53" y="157"/>
                  </a:cubicBezTo>
                  <a:cubicBezTo>
                    <a:pt x="53" y="157"/>
                    <a:pt x="52" y="156"/>
                    <a:pt x="52" y="155"/>
                  </a:cubicBezTo>
                  <a:cubicBezTo>
                    <a:pt x="52" y="155"/>
                    <a:pt x="52" y="155"/>
                    <a:pt x="51" y="155"/>
                  </a:cubicBezTo>
                  <a:moveTo>
                    <a:pt x="51" y="149"/>
                  </a:moveTo>
                  <a:cubicBezTo>
                    <a:pt x="51" y="149"/>
                    <a:pt x="51" y="149"/>
                    <a:pt x="51" y="149"/>
                  </a:cubicBezTo>
                  <a:cubicBezTo>
                    <a:pt x="51"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2" y="149"/>
                    <a:pt x="51" y="149"/>
                  </a:cubicBezTo>
                  <a:moveTo>
                    <a:pt x="51" y="143"/>
                  </a:moveTo>
                  <a:cubicBezTo>
                    <a:pt x="51" y="143"/>
                    <a:pt x="51" y="143"/>
                    <a:pt x="51" y="143"/>
                  </a:cubicBezTo>
                  <a:cubicBezTo>
                    <a:pt x="50" y="143"/>
                    <a:pt x="50" y="143"/>
                    <a:pt x="50" y="144"/>
                  </a:cubicBezTo>
                  <a:cubicBezTo>
                    <a:pt x="50" y="146"/>
                    <a:pt x="50" y="146"/>
                    <a:pt x="50" y="146"/>
                  </a:cubicBezTo>
                  <a:cubicBezTo>
                    <a:pt x="50" y="146"/>
                    <a:pt x="50" y="147"/>
                    <a:pt x="51" y="147"/>
                  </a:cubicBezTo>
                  <a:cubicBezTo>
                    <a:pt x="51" y="147"/>
                    <a:pt x="51" y="147"/>
                    <a:pt x="51" y="147"/>
                  </a:cubicBezTo>
                  <a:cubicBezTo>
                    <a:pt x="52" y="146"/>
                    <a:pt x="52" y="146"/>
                    <a:pt x="52" y="146"/>
                  </a:cubicBezTo>
                  <a:cubicBezTo>
                    <a:pt x="52" y="146"/>
                    <a:pt x="52" y="146"/>
                    <a:pt x="52" y="146"/>
                  </a:cubicBezTo>
                  <a:cubicBezTo>
                    <a:pt x="52" y="144"/>
                    <a:pt x="52" y="144"/>
                    <a:pt x="52" y="144"/>
                  </a:cubicBezTo>
                  <a:cubicBezTo>
                    <a:pt x="52" y="143"/>
                    <a:pt x="51" y="143"/>
                    <a:pt x="51" y="143"/>
                  </a:cubicBezTo>
                  <a:moveTo>
                    <a:pt x="51" y="137"/>
                  </a:moveTo>
                  <a:cubicBezTo>
                    <a:pt x="51" y="137"/>
                    <a:pt x="51" y="137"/>
                    <a:pt x="51" y="137"/>
                  </a:cubicBezTo>
                  <a:cubicBezTo>
                    <a:pt x="50" y="137"/>
                    <a:pt x="50" y="137"/>
                    <a:pt x="50" y="138"/>
                  </a:cubicBezTo>
                  <a:cubicBezTo>
                    <a:pt x="50" y="140"/>
                    <a:pt x="50" y="140"/>
                    <a:pt x="50" y="140"/>
                  </a:cubicBezTo>
                  <a:cubicBezTo>
                    <a:pt x="50" y="140"/>
                    <a:pt x="50" y="141"/>
                    <a:pt x="51" y="141"/>
                  </a:cubicBezTo>
                  <a:cubicBezTo>
                    <a:pt x="51" y="141"/>
                    <a:pt x="51" y="141"/>
                    <a:pt x="51" y="141"/>
                  </a:cubicBezTo>
                  <a:cubicBezTo>
                    <a:pt x="51" y="140"/>
                    <a:pt x="51" y="140"/>
                    <a:pt x="51" y="140"/>
                  </a:cubicBezTo>
                  <a:cubicBezTo>
                    <a:pt x="52" y="140"/>
                    <a:pt x="52" y="140"/>
                    <a:pt x="52" y="140"/>
                  </a:cubicBezTo>
                  <a:cubicBezTo>
                    <a:pt x="52" y="138"/>
                    <a:pt x="52" y="138"/>
                    <a:pt x="52" y="138"/>
                  </a:cubicBezTo>
                  <a:cubicBezTo>
                    <a:pt x="52" y="137"/>
                    <a:pt x="51" y="137"/>
                    <a:pt x="51" y="137"/>
                  </a:cubicBezTo>
                  <a:moveTo>
                    <a:pt x="50" y="131"/>
                  </a:moveTo>
                  <a:cubicBezTo>
                    <a:pt x="50" y="131"/>
                    <a:pt x="50" y="131"/>
                    <a:pt x="50" y="131"/>
                  </a:cubicBezTo>
                  <a:cubicBezTo>
                    <a:pt x="50" y="131"/>
                    <a:pt x="49" y="132"/>
                    <a:pt x="49" y="132"/>
                  </a:cubicBezTo>
                  <a:cubicBezTo>
                    <a:pt x="49" y="133"/>
                    <a:pt x="49" y="133"/>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3"/>
                    <a:pt x="51" y="133"/>
                    <a:pt x="51" y="132"/>
                  </a:cubicBezTo>
                  <a:cubicBezTo>
                    <a:pt x="51" y="132"/>
                    <a:pt x="51" y="131"/>
                    <a:pt x="50" y="131"/>
                  </a:cubicBezTo>
                  <a:moveTo>
                    <a:pt x="99" y="126"/>
                  </a:moveTo>
                  <a:cubicBezTo>
                    <a:pt x="99" y="126"/>
                    <a:pt x="99" y="126"/>
                    <a:pt x="99"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8" y="128"/>
                    <a:pt x="98" y="128"/>
                    <a:pt x="99" y="128"/>
                  </a:cubicBezTo>
                  <a:cubicBezTo>
                    <a:pt x="100" y="128"/>
                    <a:pt x="100" y="128"/>
                    <a:pt x="100" y="128"/>
                  </a:cubicBezTo>
                  <a:cubicBezTo>
                    <a:pt x="100" y="127"/>
                    <a:pt x="100" y="127"/>
                    <a:pt x="100" y="127"/>
                  </a:cubicBezTo>
                  <a:cubicBezTo>
                    <a:pt x="100" y="126"/>
                    <a:pt x="99" y="126"/>
                    <a:pt x="99" y="126"/>
                  </a:cubicBezTo>
                  <a:moveTo>
                    <a:pt x="50" y="125"/>
                  </a:moveTo>
                  <a:cubicBezTo>
                    <a:pt x="50" y="125"/>
                    <a:pt x="50" y="125"/>
                    <a:pt x="50" y="125"/>
                  </a:cubicBezTo>
                  <a:cubicBezTo>
                    <a:pt x="50" y="125"/>
                    <a:pt x="49" y="126"/>
                    <a:pt x="49" y="126"/>
                  </a:cubicBezTo>
                  <a:cubicBezTo>
                    <a:pt x="49" y="127"/>
                    <a:pt x="49" y="128"/>
                    <a:pt x="49" y="128"/>
                  </a:cubicBezTo>
                  <a:cubicBezTo>
                    <a:pt x="49" y="129"/>
                    <a:pt x="50"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1" y="125"/>
                    <a:pt x="50" y="125"/>
                  </a:cubicBezTo>
                  <a:moveTo>
                    <a:pt x="91" y="125"/>
                  </a:moveTo>
                  <a:cubicBezTo>
                    <a:pt x="91" y="125"/>
                    <a:pt x="90" y="125"/>
                    <a:pt x="90" y="126"/>
                  </a:cubicBezTo>
                  <a:cubicBezTo>
                    <a:pt x="90" y="126"/>
                    <a:pt x="90" y="127"/>
                    <a:pt x="91" y="127"/>
                  </a:cubicBezTo>
                  <a:cubicBezTo>
                    <a:pt x="91" y="127"/>
                    <a:pt x="92" y="127"/>
                    <a:pt x="93" y="128"/>
                  </a:cubicBezTo>
                  <a:cubicBezTo>
                    <a:pt x="93" y="128"/>
                    <a:pt x="93" y="128"/>
                    <a:pt x="93" y="128"/>
                  </a:cubicBezTo>
                  <a:cubicBezTo>
                    <a:pt x="93" y="128"/>
                    <a:pt x="94" y="127"/>
                    <a:pt x="94" y="127"/>
                  </a:cubicBezTo>
                  <a:cubicBezTo>
                    <a:pt x="94" y="127"/>
                    <a:pt x="94" y="127"/>
                    <a:pt x="94" y="127"/>
                  </a:cubicBezTo>
                  <a:cubicBezTo>
                    <a:pt x="94" y="126"/>
                    <a:pt x="94" y="126"/>
                    <a:pt x="93" y="126"/>
                  </a:cubicBezTo>
                  <a:cubicBezTo>
                    <a:pt x="93" y="126"/>
                    <a:pt x="92" y="125"/>
                    <a:pt x="91" y="125"/>
                  </a:cubicBezTo>
                  <a:cubicBezTo>
                    <a:pt x="91" y="125"/>
                    <a:pt x="91" y="125"/>
                    <a:pt x="91" y="125"/>
                  </a:cubicBezTo>
                  <a:moveTo>
                    <a:pt x="104" y="124"/>
                  </a:moveTo>
                  <a:cubicBezTo>
                    <a:pt x="104" y="124"/>
                    <a:pt x="104" y="124"/>
                    <a:pt x="104" y="124"/>
                  </a:cubicBezTo>
                  <a:cubicBezTo>
                    <a:pt x="103" y="125"/>
                    <a:pt x="103" y="125"/>
                    <a:pt x="102" y="125"/>
                  </a:cubicBezTo>
                  <a:cubicBezTo>
                    <a:pt x="102" y="125"/>
                    <a:pt x="101" y="126"/>
                    <a:pt x="102" y="126"/>
                  </a:cubicBezTo>
                  <a:cubicBezTo>
                    <a:pt x="102" y="127"/>
                    <a:pt x="102" y="127"/>
                    <a:pt x="103" y="127"/>
                  </a:cubicBezTo>
                  <a:cubicBezTo>
                    <a:pt x="103" y="127"/>
                    <a:pt x="103" y="127"/>
                    <a:pt x="103" y="127"/>
                  </a:cubicBezTo>
                  <a:cubicBezTo>
                    <a:pt x="104" y="127"/>
                    <a:pt x="104" y="126"/>
                    <a:pt x="105" y="126"/>
                  </a:cubicBezTo>
                  <a:cubicBezTo>
                    <a:pt x="105" y="126"/>
                    <a:pt x="105" y="126"/>
                    <a:pt x="105" y="126"/>
                  </a:cubicBezTo>
                  <a:cubicBezTo>
                    <a:pt x="105" y="125"/>
                    <a:pt x="105" y="125"/>
                    <a:pt x="105" y="125"/>
                  </a:cubicBezTo>
                  <a:cubicBezTo>
                    <a:pt x="105" y="124"/>
                    <a:pt x="105" y="124"/>
                    <a:pt x="104" y="124"/>
                  </a:cubicBezTo>
                  <a:moveTo>
                    <a:pt x="86" y="122"/>
                  </a:moveTo>
                  <a:cubicBezTo>
                    <a:pt x="86" y="122"/>
                    <a:pt x="85" y="122"/>
                    <a:pt x="85" y="123"/>
                  </a:cubicBezTo>
                  <a:cubicBezTo>
                    <a:pt x="85" y="123"/>
                    <a:pt x="85" y="123"/>
                    <a:pt x="85" y="123"/>
                  </a:cubicBezTo>
                  <a:cubicBezTo>
                    <a:pt x="85" y="123"/>
                    <a:pt x="85" y="124"/>
                    <a:pt x="85" y="124"/>
                  </a:cubicBezTo>
                  <a:cubicBezTo>
                    <a:pt x="86" y="125"/>
                    <a:pt x="87" y="125"/>
                    <a:pt x="87" y="125"/>
                  </a:cubicBezTo>
                  <a:cubicBezTo>
                    <a:pt x="87" y="125"/>
                    <a:pt x="87" y="125"/>
                    <a:pt x="88" y="125"/>
                  </a:cubicBezTo>
                  <a:cubicBezTo>
                    <a:pt x="88" y="125"/>
                    <a:pt x="88" y="125"/>
                    <a:pt x="88" y="125"/>
                  </a:cubicBezTo>
                  <a:cubicBezTo>
                    <a:pt x="88" y="125"/>
                    <a:pt x="88" y="125"/>
                    <a:pt x="88" y="125"/>
                  </a:cubicBezTo>
                  <a:cubicBezTo>
                    <a:pt x="89" y="124"/>
                    <a:pt x="89" y="124"/>
                    <a:pt x="88" y="124"/>
                  </a:cubicBezTo>
                  <a:cubicBezTo>
                    <a:pt x="88" y="123"/>
                    <a:pt x="87" y="123"/>
                    <a:pt x="87" y="123"/>
                  </a:cubicBezTo>
                  <a:cubicBezTo>
                    <a:pt x="86" y="122"/>
                    <a:pt x="86" y="122"/>
                    <a:pt x="86" y="122"/>
                  </a:cubicBezTo>
                  <a:moveTo>
                    <a:pt x="109" y="121"/>
                  </a:moveTo>
                  <a:cubicBezTo>
                    <a:pt x="109" y="121"/>
                    <a:pt x="109" y="121"/>
                    <a:pt x="109" y="121"/>
                  </a:cubicBezTo>
                  <a:cubicBezTo>
                    <a:pt x="108" y="122"/>
                    <a:pt x="108" y="122"/>
                    <a:pt x="107" y="123"/>
                  </a:cubicBezTo>
                  <a:cubicBezTo>
                    <a:pt x="107" y="123"/>
                    <a:pt x="107" y="123"/>
                    <a:pt x="107" y="124"/>
                  </a:cubicBezTo>
                  <a:cubicBezTo>
                    <a:pt x="107" y="124"/>
                    <a:pt x="107" y="124"/>
                    <a:pt x="108" y="124"/>
                  </a:cubicBezTo>
                  <a:cubicBezTo>
                    <a:pt x="108" y="124"/>
                    <a:pt x="108" y="124"/>
                    <a:pt x="108" y="124"/>
                  </a:cubicBezTo>
                  <a:cubicBezTo>
                    <a:pt x="109" y="124"/>
                    <a:pt x="109" y="123"/>
                    <a:pt x="110" y="123"/>
                  </a:cubicBezTo>
                  <a:cubicBezTo>
                    <a:pt x="110" y="123"/>
                    <a:pt x="110" y="123"/>
                    <a:pt x="110" y="123"/>
                  </a:cubicBezTo>
                  <a:cubicBezTo>
                    <a:pt x="110" y="122"/>
                    <a:pt x="110" y="122"/>
                    <a:pt x="110" y="122"/>
                  </a:cubicBezTo>
                  <a:cubicBezTo>
                    <a:pt x="110" y="121"/>
                    <a:pt x="110" y="121"/>
                    <a:pt x="109" y="121"/>
                  </a:cubicBezTo>
                  <a:moveTo>
                    <a:pt x="50" y="119"/>
                  </a:moveTo>
                  <a:cubicBezTo>
                    <a:pt x="50" y="119"/>
                    <a:pt x="49" y="120"/>
                    <a:pt x="49" y="120"/>
                  </a:cubicBezTo>
                  <a:cubicBezTo>
                    <a:pt x="49" y="121"/>
                    <a:pt x="49" y="122"/>
                    <a:pt x="49" y="122"/>
                  </a:cubicBezTo>
                  <a:cubicBezTo>
                    <a:pt x="49" y="123"/>
                    <a:pt x="50" y="123"/>
                    <a:pt x="50" y="123"/>
                  </a:cubicBezTo>
                  <a:cubicBezTo>
                    <a:pt x="51" y="123"/>
                    <a:pt x="51" y="123"/>
                    <a:pt x="51" y="123"/>
                  </a:cubicBezTo>
                  <a:cubicBezTo>
                    <a:pt x="51" y="122"/>
                    <a:pt x="51" y="122"/>
                    <a:pt x="51" y="122"/>
                  </a:cubicBezTo>
                  <a:cubicBezTo>
                    <a:pt x="51" y="122"/>
                    <a:pt x="51" y="121"/>
                    <a:pt x="51" y="120"/>
                  </a:cubicBezTo>
                  <a:cubicBezTo>
                    <a:pt x="51" y="120"/>
                    <a:pt x="51" y="119"/>
                    <a:pt x="50" y="119"/>
                  </a:cubicBezTo>
                  <a:cubicBezTo>
                    <a:pt x="50" y="119"/>
                    <a:pt x="50" y="119"/>
                    <a:pt x="50" y="119"/>
                  </a:cubicBezTo>
                  <a:moveTo>
                    <a:pt x="82" y="118"/>
                  </a:moveTo>
                  <a:cubicBezTo>
                    <a:pt x="81" y="118"/>
                    <a:pt x="81" y="119"/>
                    <a:pt x="81" y="119"/>
                  </a:cubicBezTo>
                  <a:cubicBezTo>
                    <a:pt x="81" y="119"/>
                    <a:pt x="80" y="120"/>
                    <a:pt x="81" y="120"/>
                  </a:cubicBezTo>
                  <a:cubicBezTo>
                    <a:pt x="81" y="121"/>
                    <a:pt x="82" y="121"/>
                    <a:pt x="82" y="122"/>
                  </a:cubicBezTo>
                  <a:cubicBezTo>
                    <a:pt x="82" y="122"/>
                    <a:pt x="83" y="122"/>
                    <a:pt x="83" y="122"/>
                  </a:cubicBezTo>
                  <a:cubicBezTo>
                    <a:pt x="83" y="122"/>
                    <a:pt x="83" y="122"/>
                    <a:pt x="84" y="122"/>
                  </a:cubicBezTo>
                  <a:cubicBezTo>
                    <a:pt x="84" y="121"/>
                    <a:pt x="84" y="121"/>
                    <a:pt x="84" y="121"/>
                  </a:cubicBezTo>
                  <a:cubicBezTo>
                    <a:pt x="84" y="121"/>
                    <a:pt x="84" y="120"/>
                    <a:pt x="84" y="120"/>
                  </a:cubicBezTo>
                  <a:cubicBezTo>
                    <a:pt x="83" y="120"/>
                    <a:pt x="83" y="119"/>
                    <a:pt x="82" y="119"/>
                  </a:cubicBezTo>
                  <a:cubicBezTo>
                    <a:pt x="82" y="119"/>
                    <a:pt x="82" y="118"/>
                    <a:pt x="82" y="118"/>
                  </a:cubicBezTo>
                  <a:moveTo>
                    <a:pt x="114" y="117"/>
                  </a:moveTo>
                  <a:cubicBezTo>
                    <a:pt x="114" y="117"/>
                    <a:pt x="113" y="117"/>
                    <a:pt x="113" y="118"/>
                  </a:cubicBezTo>
                  <a:cubicBezTo>
                    <a:pt x="113" y="118"/>
                    <a:pt x="112" y="119"/>
                    <a:pt x="112" y="119"/>
                  </a:cubicBezTo>
                  <a:cubicBezTo>
                    <a:pt x="111" y="119"/>
                    <a:pt x="111" y="120"/>
                    <a:pt x="112" y="120"/>
                  </a:cubicBezTo>
                  <a:cubicBezTo>
                    <a:pt x="112" y="121"/>
                    <a:pt x="112" y="121"/>
                    <a:pt x="112" y="121"/>
                  </a:cubicBezTo>
                  <a:cubicBezTo>
                    <a:pt x="113" y="121"/>
                    <a:pt x="113" y="121"/>
                    <a:pt x="113" y="120"/>
                  </a:cubicBezTo>
                  <a:cubicBezTo>
                    <a:pt x="114" y="120"/>
                    <a:pt x="114" y="120"/>
                    <a:pt x="114" y="119"/>
                  </a:cubicBezTo>
                  <a:cubicBezTo>
                    <a:pt x="115" y="119"/>
                    <a:pt x="115" y="119"/>
                    <a:pt x="115" y="119"/>
                  </a:cubicBezTo>
                  <a:cubicBezTo>
                    <a:pt x="115" y="119"/>
                    <a:pt x="115" y="118"/>
                    <a:pt x="114" y="118"/>
                  </a:cubicBezTo>
                  <a:cubicBezTo>
                    <a:pt x="114" y="117"/>
                    <a:pt x="114" y="117"/>
                    <a:pt x="114" y="117"/>
                  </a:cubicBezTo>
                  <a:moveTo>
                    <a:pt x="78" y="114"/>
                  </a:moveTo>
                  <a:cubicBezTo>
                    <a:pt x="78" y="114"/>
                    <a:pt x="78" y="114"/>
                    <a:pt x="77" y="114"/>
                  </a:cubicBezTo>
                  <a:cubicBezTo>
                    <a:pt x="77" y="114"/>
                    <a:pt x="77" y="115"/>
                    <a:pt x="77" y="115"/>
                  </a:cubicBezTo>
                  <a:cubicBezTo>
                    <a:pt x="77" y="116"/>
                    <a:pt x="78" y="117"/>
                    <a:pt x="78" y="117"/>
                  </a:cubicBezTo>
                  <a:cubicBezTo>
                    <a:pt x="78" y="117"/>
                    <a:pt x="79" y="117"/>
                    <a:pt x="79" y="117"/>
                  </a:cubicBezTo>
                  <a:cubicBezTo>
                    <a:pt x="79" y="117"/>
                    <a:pt x="79" y="117"/>
                    <a:pt x="80" y="117"/>
                  </a:cubicBezTo>
                  <a:cubicBezTo>
                    <a:pt x="80" y="117"/>
                    <a:pt x="80" y="117"/>
                    <a:pt x="80" y="117"/>
                  </a:cubicBezTo>
                  <a:cubicBezTo>
                    <a:pt x="80" y="116"/>
                    <a:pt x="80" y="116"/>
                    <a:pt x="80" y="116"/>
                  </a:cubicBezTo>
                  <a:cubicBezTo>
                    <a:pt x="79" y="115"/>
                    <a:pt x="79" y="115"/>
                    <a:pt x="79" y="114"/>
                  </a:cubicBezTo>
                  <a:cubicBezTo>
                    <a:pt x="79" y="114"/>
                    <a:pt x="78" y="114"/>
                    <a:pt x="78" y="114"/>
                  </a:cubicBezTo>
                  <a:moveTo>
                    <a:pt x="50" y="114"/>
                  </a:moveTo>
                  <a:cubicBezTo>
                    <a:pt x="50" y="114"/>
                    <a:pt x="50" y="114"/>
                    <a:pt x="50" y="114"/>
                  </a:cubicBezTo>
                  <a:cubicBezTo>
                    <a:pt x="49" y="115"/>
                    <a:pt x="49" y="116"/>
                    <a:pt x="49" y="116"/>
                  </a:cubicBezTo>
                  <a:cubicBezTo>
                    <a:pt x="49" y="117"/>
                    <a:pt x="50" y="117"/>
                    <a:pt x="50" y="117"/>
                  </a:cubicBezTo>
                  <a:cubicBezTo>
                    <a:pt x="51" y="117"/>
                    <a:pt x="51" y="117"/>
                    <a:pt x="51" y="117"/>
                  </a:cubicBezTo>
                  <a:cubicBezTo>
                    <a:pt x="51" y="117"/>
                    <a:pt x="51" y="117"/>
                    <a:pt x="51" y="117"/>
                  </a:cubicBezTo>
                  <a:cubicBezTo>
                    <a:pt x="51" y="116"/>
                    <a:pt x="51" y="115"/>
                    <a:pt x="51" y="115"/>
                  </a:cubicBezTo>
                  <a:cubicBezTo>
                    <a:pt x="52" y="114"/>
                    <a:pt x="51" y="114"/>
                    <a:pt x="51" y="114"/>
                  </a:cubicBezTo>
                  <a:cubicBezTo>
                    <a:pt x="51" y="114"/>
                    <a:pt x="51" y="114"/>
                    <a:pt x="50" y="114"/>
                  </a:cubicBezTo>
                  <a:moveTo>
                    <a:pt x="117" y="113"/>
                  </a:moveTo>
                  <a:cubicBezTo>
                    <a:pt x="117" y="113"/>
                    <a:pt x="117" y="113"/>
                    <a:pt x="116" y="113"/>
                  </a:cubicBezTo>
                  <a:cubicBezTo>
                    <a:pt x="116" y="114"/>
                    <a:pt x="116" y="114"/>
                    <a:pt x="115" y="115"/>
                  </a:cubicBezTo>
                  <a:cubicBezTo>
                    <a:pt x="115" y="115"/>
                    <a:pt x="115" y="116"/>
                    <a:pt x="116" y="116"/>
                  </a:cubicBezTo>
                  <a:cubicBezTo>
                    <a:pt x="116" y="116"/>
                    <a:pt x="116" y="116"/>
                    <a:pt x="116" y="116"/>
                  </a:cubicBezTo>
                  <a:cubicBezTo>
                    <a:pt x="117" y="116"/>
                    <a:pt x="117" y="116"/>
                    <a:pt x="117" y="116"/>
                  </a:cubicBezTo>
                  <a:cubicBezTo>
                    <a:pt x="117" y="116"/>
                    <a:pt x="117" y="116"/>
                    <a:pt x="117" y="116"/>
                  </a:cubicBezTo>
                  <a:cubicBezTo>
                    <a:pt x="117" y="115"/>
                    <a:pt x="118" y="115"/>
                    <a:pt x="118" y="114"/>
                  </a:cubicBezTo>
                  <a:cubicBezTo>
                    <a:pt x="118" y="114"/>
                    <a:pt x="118" y="113"/>
                    <a:pt x="118" y="113"/>
                  </a:cubicBezTo>
                  <a:cubicBezTo>
                    <a:pt x="118" y="113"/>
                    <a:pt x="117" y="113"/>
                    <a:pt x="117" y="113"/>
                  </a:cubicBezTo>
                  <a:moveTo>
                    <a:pt x="75" y="109"/>
                  </a:moveTo>
                  <a:cubicBezTo>
                    <a:pt x="75" y="109"/>
                    <a:pt x="75" y="109"/>
                    <a:pt x="75" y="109"/>
                  </a:cubicBezTo>
                  <a:cubicBezTo>
                    <a:pt x="74" y="109"/>
                    <a:pt x="74" y="110"/>
                    <a:pt x="74" y="110"/>
                  </a:cubicBezTo>
                  <a:cubicBezTo>
                    <a:pt x="74" y="111"/>
                    <a:pt x="75" y="111"/>
                    <a:pt x="75" y="112"/>
                  </a:cubicBezTo>
                  <a:cubicBezTo>
                    <a:pt x="75" y="112"/>
                    <a:pt x="75" y="113"/>
                    <a:pt x="76" y="113"/>
                  </a:cubicBezTo>
                  <a:cubicBezTo>
                    <a:pt x="76" y="113"/>
                    <a:pt x="76" y="113"/>
                    <a:pt x="76" y="112"/>
                  </a:cubicBezTo>
                  <a:cubicBezTo>
                    <a:pt x="77" y="112"/>
                    <a:pt x="77" y="112"/>
                    <a:pt x="77" y="112"/>
                  </a:cubicBezTo>
                  <a:cubicBezTo>
                    <a:pt x="77" y="111"/>
                    <a:pt x="77" y="111"/>
                    <a:pt x="77" y="111"/>
                  </a:cubicBezTo>
                  <a:cubicBezTo>
                    <a:pt x="76" y="111"/>
                    <a:pt x="76" y="110"/>
                    <a:pt x="76" y="109"/>
                  </a:cubicBezTo>
                  <a:cubicBezTo>
                    <a:pt x="76" y="109"/>
                    <a:pt x="75" y="109"/>
                    <a:pt x="75" y="109"/>
                  </a:cubicBezTo>
                  <a:moveTo>
                    <a:pt x="51" y="108"/>
                  </a:moveTo>
                  <a:cubicBezTo>
                    <a:pt x="51" y="108"/>
                    <a:pt x="50" y="108"/>
                    <a:pt x="50" y="109"/>
                  </a:cubicBezTo>
                  <a:cubicBezTo>
                    <a:pt x="50" y="109"/>
                    <a:pt x="50" y="110"/>
                    <a:pt x="50" y="111"/>
                  </a:cubicBezTo>
                  <a:cubicBezTo>
                    <a:pt x="50" y="111"/>
                    <a:pt x="50" y="112"/>
                    <a:pt x="51" y="112"/>
                  </a:cubicBezTo>
                  <a:cubicBezTo>
                    <a:pt x="51" y="112"/>
                    <a:pt x="51" y="112"/>
                    <a:pt x="51" y="112"/>
                  </a:cubicBezTo>
                  <a:cubicBezTo>
                    <a:pt x="51" y="112"/>
                    <a:pt x="51" y="111"/>
                    <a:pt x="52" y="111"/>
                  </a:cubicBezTo>
                  <a:cubicBezTo>
                    <a:pt x="52" y="111"/>
                    <a:pt x="52" y="111"/>
                    <a:pt x="52" y="111"/>
                  </a:cubicBezTo>
                  <a:cubicBezTo>
                    <a:pt x="52" y="110"/>
                    <a:pt x="52" y="109"/>
                    <a:pt x="52" y="109"/>
                  </a:cubicBezTo>
                  <a:cubicBezTo>
                    <a:pt x="52" y="108"/>
                    <a:pt x="52" y="108"/>
                    <a:pt x="51" y="108"/>
                  </a:cubicBezTo>
                  <a:cubicBezTo>
                    <a:pt x="51" y="108"/>
                    <a:pt x="51" y="108"/>
                    <a:pt x="51" y="108"/>
                  </a:cubicBezTo>
                  <a:moveTo>
                    <a:pt x="120" y="108"/>
                  </a:moveTo>
                  <a:cubicBezTo>
                    <a:pt x="120" y="108"/>
                    <a:pt x="119" y="108"/>
                    <a:pt x="119" y="108"/>
                  </a:cubicBezTo>
                  <a:cubicBezTo>
                    <a:pt x="119" y="109"/>
                    <a:pt x="119" y="109"/>
                    <a:pt x="118" y="110"/>
                  </a:cubicBezTo>
                  <a:cubicBezTo>
                    <a:pt x="118" y="110"/>
                    <a:pt x="118" y="111"/>
                    <a:pt x="119" y="111"/>
                  </a:cubicBezTo>
                  <a:cubicBezTo>
                    <a:pt x="119" y="111"/>
                    <a:pt x="119" y="111"/>
                    <a:pt x="119" y="111"/>
                  </a:cubicBezTo>
                  <a:cubicBezTo>
                    <a:pt x="119" y="111"/>
                    <a:pt x="120" y="111"/>
                    <a:pt x="120" y="111"/>
                  </a:cubicBezTo>
                  <a:cubicBezTo>
                    <a:pt x="120" y="111"/>
                    <a:pt x="120" y="111"/>
                    <a:pt x="120" y="111"/>
                  </a:cubicBezTo>
                  <a:cubicBezTo>
                    <a:pt x="120" y="110"/>
                    <a:pt x="121" y="109"/>
                    <a:pt x="121" y="109"/>
                  </a:cubicBezTo>
                  <a:cubicBezTo>
                    <a:pt x="121" y="108"/>
                    <a:pt x="121" y="108"/>
                    <a:pt x="120" y="108"/>
                  </a:cubicBezTo>
                  <a:cubicBezTo>
                    <a:pt x="120" y="108"/>
                    <a:pt x="120" y="108"/>
                    <a:pt x="120" y="108"/>
                  </a:cubicBezTo>
                  <a:moveTo>
                    <a:pt x="73" y="103"/>
                  </a:moveTo>
                  <a:cubicBezTo>
                    <a:pt x="73" y="103"/>
                    <a:pt x="73" y="103"/>
                    <a:pt x="73" y="103"/>
                  </a:cubicBezTo>
                  <a:cubicBezTo>
                    <a:pt x="72" y="104"/>
                    <a:pt x="72" y="104"/>
                    <a:pt x="72" y="105"/>
                  </a:cubicBezTo>
                  <a:cubicBezTo>
                    <a:pt x="72" y="105"/>
                    <a:pt x="72" y="106"/>
                    <a:pt x="73" y="107"/>
                  </a:cubicBezTo>
                  <a:cubicBezTo>
                    <a:pt x="73" y="107"/>
                    <a:pt x="73" y="107"/>
                    <a:pt x="73" y="107"/>
                  </a:cubicBezTo>
                  <a:cubicBezTo>
                    <a:pt x="74" y="107"/>
                    <a:pt x="74" y="107"/>
                    <a:pt x="74" y="107"/>
                  </a:cubicBezTo>
                  <a:cubicBezTo>
                    <a:pt x="74" y="107"/>
                    <a:pt x="74" y="107"/>
                    <a:pt x="74" y="107"/>
                  </a:cubicBezTo>
                  <a:cubicBezTo>
                    <a:pt x="74" y="106"/>
                    <a:pt x="74" y="106"/>
                    <a:pt x="74" y="106"/>
                  </a:cubicBezTo>
                  <a:cubicBezTo>
                    <a:pt x="74" y="105"/>
                    <a:pt x="74" y="105"/>
                    <a:pt x="74" y="104"/>
                  </a:cubicBezTo>
                  <a:cubicBezTo>
                    <a:pt x="74" y="104"/>
                    <a:pt x="73" y="103"/>
                    <a:pt x="73" y="103"/>
                  </a:cubicBezTo>
                  <a:moveTo>
                    <a:pt x="52" y="102"/>
                  </a:moveTo>
                  <a:cubicBezTo>
                    <a:pt x="52" y="102"/>
                    <a:pt x="51" y="102"/>
                    <a:pt x="51" y="103"/>
                  </a:cubicBezTo>
                  <a:cubicBezTo>
                    <a:pt x="51" y="103"/>
                    <a:pt x="51" y="104"/>
                    <a:pt x="51" y="105"/>
                  </a:cubicBezTo>
                  <a:cubicBezTo>
                    <a:pt x="51" y="105"/>
                    <a:pt x="51" y="106"/>
                    <a:pt x="52" y="106"/>
                  </a:cubicBezTo>
                  <a:cubicBezTo>
                    <a:pt x="52" y="106"/>
                    <a:pt x="52" y="106"/>
                    <a:pt x="52" y="106"/>
                  </a:cubicBezTo>
                  <a:cubicBezTo>
                    <a:pt x="52" y="106"/>
                    <a:pt x="52" y="106"/>
                    <a:pt x="53" y="105"/>
                  </a:cubicBezTo>
                  <a:cubicBezTo>
                    <a:pt x="53" y="105"/>
                    <a:pt x="53" y="105"/>
                    <a:pt x="53" y="105"/>
                  </a:cubicBezTo>
                  <a:cubicBezTo>
                    <a:pt x="53" y="104"/>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1" y="103"/>
                    <a:pt x="121" y="104"/>
                    <a:pt x="120" y="105"/>
                  </a:cubicBezTo>
                  <a:cubicBezTo>
                    <a:pt x="120" y="105"/>
                    <a:pt x="120" y="106"/>
                    <a:pt x="121" y="106"/>
                  </a:cubicBezTo>
                  <a:cubicBezTo>
                    <a:pt x="121" y="106"/>
                    <a:pt x="121" y="106"/>
                    <a:pt x="121" y="106"/>
                  </a:cubicBezTo>
                  <a:cubicBezTo>
                    <a:pt x="122" y="106"/>
                    <a:pt x="122" y="106"/>
                    <a:pt x="122" y="105"/>
                  </a:cubicBezTo>
                  <a:cubicBezTo>
                    <a:pt x="122" y="105"/>
                    <a:pt x="122" y="105"/>
                    <a:pt x="122" y="105"/>
                  </a:cubicBezTo>
                  <a:cubicBezTo>
                    <a:pt x="122" y="104"/>
                    <a:pt x="123" y="104"/>
                    <a:pt x="123" y="103"/>
                  </a:cubicBezTo>
                  <a:cubicBezTo>
                    <a:pt x="123" y="103"/>
                    <a:pt x="123" y="102"/>
                    <a:pt x="122" y="102"/>
                  </a:cubicBezTo>
                  <a:cubicBezTo>
                    <a:pt x="122" y="102"/>
                    <a:pt x="122" y="102"/>
                    <a:pt x="122" y="102"/>
                  </a:cubicBezTo>
                  <a:moveTo>
                    <a:pt x="72" y="98"/>
                  </a:moveTo>
                  <a:cubicBezTo>
                    <a:pt x="72" y="98"/>
                    <a:pt x="72" y="98"/>
                    <a:pt x="72" y="98"/>
                  </a:cubicBezTo>
                  <a:cubicBezTo>
                    <a:pt x="71" y="98"/>
                    <a:pt x="71" y="98"/>
                    <a:pt x="71" y="99"/>
                  </a:cubicBezTo>
                  <a:cubicBezTo>
                    <a:pt x="71" y="99"/>
                    <a:pt x="71" y="100"/>
                    <a:pt x="71" y="101"/>
                  </a:cubicBezTo>
                  <a:cubicBezTo>
                    <a:pt x="71" y="101"/>
                    <a:pt x="72" y="102"/>
                    <a:pt x="72" y="102"/>
                  </a:cubicBezTo>
                  <a:cubicBezTo>
                    <a:pt x="72" y="102"/>
                    <a:pt x="72" y="102"/>
                    <a:pt x="72" y="102"/>
                  </a:cubicBezTo>
                  <a:cubicBezTo>
                    <a:pt x="73" y="101"/>
                    <a:pt x="73" y="101"/>
                    <a:pt x="73" y="101"/>
                  </a:cubicBezTo>
                  <a:cubicBezTo>
                    <a:pt x="73" y="100"/>
                    <a:pt x="73" y="100"/>
                    <a:pt x="73" y="100"/>
                  </a:cubicBezTo>
                  <a:cubicBezTo>
                    <a:pt x="73" y="100"/>
                    <a:pt x="73" y="99"/>
                    <a:pt x="73" y="99"/>
                  </a:cubicBezTo>
                  <a:cubicBezTo>
                    <a:pt x="73" y="98"/>
                    <a:pt x="72" y="98"/>
                    <a:pt x="72" y="98"/>
                  </a:cubicBezTo>
                  <a:moveTo>
                    <a:pt x="54" y="96"/>
                  </a:moveTo>
                  <a:cubicBezTo>
                    <a:pt x="53" y="96"/>
                    <a:pt x="53" y="97"/>
                    <a:pt x="53" y="97"/>
                  </a:cubicBezTo>
                  <a:cubicBezTo>
                    <a:pt x="53" y="98"/>
                    <a:pt x="52" y="98"/>
                    <a:pt x="52" y="99"/>
                  </a:cubicBezTo>
                  <a:cubicBezTo>
                    <a:pt x="52" y="99"/>
                    <a:pt x="52" y="100"/>
                    <a:pt x="53" y="100"/>
                  </a:cubicBezTo>
                  <a:cubicBezTo>
                    <a:pt x="53" y="100"/>
                    <a:pt x="53" y="100"/>
                    <a:pt x="53" y="100"/>
                  </a:cubicBezTo>
                  <a:cubicBezTo>
                    <a:pt x="53" y="100"/>
                    <a:pt x="54" y="100"/>
                    <a:pt x="54" y="100"/>
                  </a:cubicBezTo>
                  <a:cubicBezTo>
                    <a:pt x="54" y="99"/>
                    <a:pt x="54" y="99"/>
                    <a:pt x="54" y="99"/>
                  </a:cubicBezTo>
                  <a:cubicBezTo>
                    <a:pt x="54" y="99"/>
                    <a:pt x="54" y="98"/>
                    <a:pt x="55" y="98"/>
                  </a:cubicBezTo>
                  <a:cubicBezTo>
                    <a:pt x="55" y="97"/>
                    <a:pt x="55" y="97"/>
                    <a:pt x="54" y="96"/>
                  </a:cubicBezTo>
                  <a:cubicBezTo>
                    <a:pt x="54" y="96"/>
                    <a:pt x="54" y="96"/>
                    <a:pt x="54" y="96"/>
                  </a:cubicBezTo>
                  <a:moveTo>
                    <a:pt x="123" y="96"/>
                  </a:moveTo>
                  <a:cubicBezTo>
                    <a:pt x="122" y="96"/>
                    <a:pt x="122" y="97"/>
                    <a:pt x="122" y="97"/>
                  </a:cubicBezTo>
                  <a:cubicBezTo>
                    <a:pt x="122" y="98"/>
                    <a:pt x="122" y="98"/>
                    <a:pt x="122" y="99"/>
                  </a:cubicBezTo>
                  <a:cubicBezTo>
                    <a:pt x="121" y="99"/>
                    <a:pt x="122" y="100"/>
                    <a:pt x="122" y="100"/>
                  </a:cubicBezTo>
                  <a:cubicBezTo>
                    <a:pt x="122" y="100"/>
                    <a:pt x="122" y="100"/>
                    <a:pt x="123" y="100"/>
                  </a:cubicBezTo>
                  <a:cubicBezTo>
                    <a:pt x="123" y="100"/>
                    <a:pt x="123" y="100"/>
                    <a:pt x="123" y="100"/>
                  </a:cubicBezTo>
                  <a:cubicBezTo>
                    <a:pt x="123" y="99"/>
                    <a:pt x="123" y="99"/>
                    <a:pt x="123" y="99"/>
                  </a:cubicBezTo>
                  <a:cubicBezTo>
                    <a:pt x="124" y="99"/>
                    <a:pt x="124" y="98"/>
                    <a:pt x="124" y="97"/>
                  </a:cubicBezTo>
                  <a:cubicBezTo>
                    <a:pt x="124" y="97"/>
                    <a:pt x="123" y="96"/>
                    <a:pt x="123" y="96"/>
                  </a:cubicBezTo>
                  <a:cubicBezTo>
                    <a:pt x="123" y="96"/>
                    <a:pt x="123" y="96"/>
                    <a:pt x="123" y="96"/>
                  </a:cubicBezTo>
                  <a:moveTo>
                    <a:pt x="71" y="92"/>
                  </a:moveTo>
                  <a:cubicBezTo>
                    <a:pt x="71" y="92"/>
                    <a:pt x="70" y="92"/>
                    <a:pt x="70" y="93"/>
                  </a:cubicBezTo>
                  <a:cubicBezTo>
                    <a:pt x="70" y="93"/>
                    <a:pt x="70" y="94"/>
                    <a:pt x="70" y="95"/>
                  </a:cubicBezTo>
                  <a:cubicBezTo>
                    <a:pt x="70" y="95"/>
                    <a:pt x="71" y="96"/>
                    <a:pt x="71" y="96"/>
                  </a:cubicBezTo>
                  <a:cubicBezTo>
                    <a:pt x="71" y="96"/>
                    <a:pt x="71" y="96"/>
                    <a:pt x="71" y="96"/>
                  </a:cubicBezTo>
                  <a:cubicBezTo>
                    <a:pt x="72" y="95"/>
                    <a:pt x="72" y="95"/>
                    <a:pt x="72" y="95"/>
                  </a:cubicBezTo>
                  <a:cubicBezTo>
                    <a:pt x="72" y="95"/>
                    <a:pt x="72" y="95"/>
                    <a:pt x="72" y="95"/>
                  </a:cubicBezTo>
                  <a:cubicBezTo>
                    <a:pt x="72" y="94"/>
                    <a:pt x="72" y="93"/>
                    <a:pt x="72" y="93"/>
                  </a:cubicBezTo>
                  <a:cubicBezTo>
                    <a:pt x="72" y="92"/>
                    <a:pt x="72" y="92"/>
                    <a:pt x="71" y="92"/>
                  </a:cubicBezTo>
                  <a:cubicBezTo>
                    <a:pt x="71" y="92"/>
                    <a:pt x="71" y="92"/>
                    <a:pt x="71" y="92"/>
                  </a:cubicBezTo>
                  <a:moveTo>
                    <a:pt x="56" y="91"/>
                  </a:moveTo>
                  <a:cubicBezTo>
                    <a:pt x="55" y="91"/>
                    <a:pt x="55" y="91"/>
                    <a:pt x="55" y="91"/>
                  </a:cubicBezTo>
                  <a:cubicBezTo>
                    <a:pt x="55" y="92"/>
                    <a:pt x="54" y="93"/>
                    <a:pt x="54" y="93"/>
                  </a:cubicBezTo>
                  <a:cubicBezTo>
                    <a:pt x="54" y="94"/>
                    <a:pt x="54" y="94"/>
                    <a:pt x="55" y="95"/>
                  </a:cubicBezTo>
                  <a:cubicBezTo>
                    <a:pt x="55" y="95"/>
                    <a:pt x="55" y="95"/>
                    <a:pt x="55" y="95"/>
                  </a:cubicBezTo>
                  <a:cubicBezTo>
                    <a:pt x="55" y="95"/>
                    <a:pt x="56" y="94"/>
                    <a:pt x="56" y="94"/>
                  </a:cubicBezTo>
                  <a:cubicBezTo>
                    <a:pt x="56" y="94"/>
                    <a:pt x="56" y="94"/>
                    <a:pt x="56" y="94"/>
                  </a:cubicBezTo>
                  <a:cubicBezTo>
                    <a:pt x="56" y="93"/>
                    <a:pt x="56" y="93"/>
                    <a:pt x="57" y="92"/>
                  </a:cubicBezTo>
                  <a:cubicBezTo>
                    <a:pt x="57" y="92"/>
                    <a:pt x="57" y="91"/>
                    <a:pt x="56" y="91"/>
                  </a:cubicBezTo>
                  <a:cubicBezTo>
                    <a:pt x="56" y="91"/>
                    <a:pt x="56" y="91"/>
                    <a:pt x="56" y="91"/>
                  </a:cubicBezTo>
                  <a:moveTo>
                    <a:pt x="123" y="90"/>
                  </a:moveTo>
                  <a:cubicBezTo>
                    <a:pt x="123" y="90"/>
                    <a:pt x="123" y="90"/>
                    <a:pt x="123" y="90"/>
                  </a:cubicBezTo>
                  <a:cubicBezTo>
                    <a:pt x="122" y="90"/>
                    <a:pt x="122" y="91"/>
                    <a:pt x="122" y="91"/>
                  </a:cubicBezTo>
                  <a:cubicBezTo>
                    <a:pt x="122" y="92"/>
                    <a:pt x="122" y="93"/>
                    <a:pt x="122" y="93"/>
                  </a:cubicBezTo>
                  <a:cubicBezTo>
                    <a:pt x="122" y="94"/>
                    <a:pt x="122" y="94"/>
                    <a:pt x="123" y="94"/>
                  </a:cubicBezTo>
                  <a:cubicBezTo>
                    <a:pt x="123" y="94"/>
                    <a:pt x="123" y="94"/>
                    <a:pt x="123" y="94"/>
                  </a:cubicBezTo>
                  <a:cubicBezTo>
                    <a:pt x="124" y="94"/>
                    <a:pt x="124" y="94"/>
                    <a:pt x="124" y="94"/>
                  </a:cubicBezTo>
                  <a:cubicBezTo>
                    <a:pt x="124" y="93"/>
                    <a:pt x="124" y="93"/>
                    <a:pt x="124" y="93"/>
                  </a:cubicBezTo>
                  <a:cubicBezTo>
                    <a:pt x="124" y="93"/>
                    <a:pt x="124" y="92"/>
                    <a:pt x="124" y="91"/>
                  </a:cubicBezTo>
                  <a:cubicBezTo>
                    <a:pt x="124" y="91"/>
                    <a:pt x="123" y="90"/>
                    <a:pt x="123" y="90"/>
                  </a:cubicBezTo>
                  <a:moveTo>
                    <a:pt x="72" y="86"/>
                  </a:moveTo>
                  <a:cubicBezTo>
                    <a:pt x="71" y="86"/>
                    <a:pt x="71" y="86"/>
                    <a:pt x="71" y="87"/>
                  </a:cubicBezTo>
                  <a:cubicBezTo>
                    <a:pt x="71" y="88"/>
                    <a:pt x="71" y="88"/>
                    <a:pt x="71" y="89"/>
                  </a:cubicBezTo>
                  <a:cubicBezTo>
                    <a:pt x="71" y="89"/>
                    <a:pt x="71" y="90"/>
                    <a:pt x="71" y="90"/>
                  </a:cubicBezTo>
                  <a:cubicBezTo>
                    <a:pt x="72" y="90"/>
                    <a:pt x="72" y="90"/>
                    <a:pt x="72" y="90"/>
                  </a:cubicBezTo>
                  <a:cubicBezTo>
                    <a:pt x="72" y="90"/>
                    <a:pt x="72" y="90"/>
                    <a:pt x="72" y="89"/>
                  </a:cubicBezTo>
                  <a:cubicBezTo>
                    <a:pt x="73" y="89"/>
                    <a:pt x="73" y="89"/>
                    <a:pt x="73" y="89"/>
                  </a:cubicBezTo>
                  <a:cubicBezTo>
                    <a:pt x="73" y="88"/>
                    <a:pt x="73" y="88"/>
                    <a:pt x="73" y="87"/>
                  </a:cubicBezTo>
                  <a:cubicBezTo>
                    <a:pt x="73" y="87"/>
                    <a:pt x="73" y="86"/>
                    <a:pt x="72" y="86"/>
                  </a:cubicBezTo>
                  <a:cubicBezTo>
                    <a:pt x="72" y="86"/>
                    <a:pt x="72" y="86"/>
                    <a:pt x="72" y="86"/>
                  </a:cubicBezTo>
                  <a:moveTo>
                    <a:pt x="58" y="86"/>
                  </a:moveTo>
                  <a:cubicBezTo>
                    <a:pt x="58" y="86"/>
                    <a:pt x="58" y="86"/>
                    <a:pt x="58" y="86"/>
                  </a:cubicBezTo>
                  <a:cubicBezTo>
                    <a:pt x="57" y="86"/>
                    <a:pt x="57" y="86"/>
                    <a:pt x="57" y="86"/>
                  </a:cubicBezTo>
                  <a:cubicBezTo>
                    <a:pt x="57" y="87"/>
                    <a:pt x="57" y="87"/>
                    <a:pt x="57" y="88"/>
                  </a:cubicBezTo>
                  <a:cubicBezTo>
                    <a:pt x="56" y="88"/>
                    <a:pt x="57" y="89"/>
                    <a:pt x="57" y="89"/>
                  </a:cubicBezTo>
                  <a:cubicBezTo>
                    <a:pt x="57" y="89"/>
                    <a:pt x="57" y="89"/>
                    <a:pt x="57" y="89"/>
                  </a:cubicBezTo>
                  <a:cubicBezTo>
                    <a:pt x="58" y="89"/>
                    <a:pt x="58" y="89"/>
                    <a:pt x="58" y="89"/>
                  </a:cubicBezTo>
                  <a:cubicBezTo>
                    <a:pt x="58" y="89"/>
                    <a:pt x="58" y="89"/>
                    <a:pt x="58" y="89"/>
                  </a:cubicBezTo>
                  <a:cubicBezTo>
                    <a:pt x="59" y="88"/>
                    <a:pt x="59" y="88"/>
                    <a:pt x="59" y="87"/>
                  </a:cubicBezTo>
                  <a:cubicBezTo>
                    <a:pt x="59" y="87"/>
                    <a:pt x="59" y="87"/>
                    <a:pt x="59" y="87"/>
                  </a:cubicBezTo>
                  <a:cubicBezTo>
                    <a:pt x="60" y="87"/>
                    <a:pt x="59" y="86"/>
                    <a:pt x="59" y="86"/>
                  </a:cubicBezTo>
                  <a:cubicBezTo>
                    <a:pt x="59" y="86"/>
                    <a:pt x="59" y="86"/>
                    <a:pt x="58" y="86"/>
                  </a:cubicBezTo>
                  <a:moveTo>
                    <a:pt x="122" y="85"/>
                  </a:moveTo>
                  <a:cubicBezTo>
                    <a:pt x="122" y="85"/>
                    <a:pt x="122" y="85"/>
                    <a:pt x="122" y="85"/>
                  </a:cubicBezTo>
                  <a:cubicBezTo>
                    <a:pt x="121" y="85"/>
                    <a:pt x="121" y="85"/>
                    <a:pt x="121" y="86"/>
                  </a:cubicBezTo>
                  <a:cubicBezTo>
                    <a:pt x="121" y="86"/>
                    <a:pt x="121" y="87"/>
                    <a:pt x="121" y="88"/>
                  </a:cubicBezTo>
                  <a:cubicBezTo>
                    <a:pt x="122" y="88"/>
                    <a:pt x="122" y="88"/>
                    <a:pt x="122" y="88"/>
                  </a:cubicBezTo>
                  <a:cubicBezTo>
                    <a:pt x="123" y="88"/>
                    <a:pt x="123" y="88"/>
                    <a:pt x="123" y="88"/>
                  </a:cubicBezTo>
                  <a:cubicBezTo>
                    <a:pt x="123" y="88"/>
                    <a:pt x="123" y="88"/>
                    <a:pt x="123" y="88"/>
                  </a:cubicBezTo>
                  <a:cubicBezTo>
                    <a:pt x="123" y="87"/>
                    <a:pt x="123" y="87"/>
                    <a:pt x="123" y="87"/>
                  </a:cubicBezTo>
                  <a:cubicBezTo>
                    <a:pt x="123" y="87"/>
                    <a:pt x="123" y="86"/>
                    <a:pt x="123" y="85"/>
                  </a:cubicBezTo>
                  <a:cubicBezTo>
                    <a:pt x="123" y="85"/>
                    <a:pt x="123" y="85"/>
                    <a:pt x="122" y="85"/>
                  </a:cubicBezTo>
                  <a:moveTo>
                    <a:pt x="62" y="81"/>
                  </a:moveTo>
                  <a:cubicBezTo>
                    <a:pt x="61" y="81"/>
                    <a:pt x="61" y="81"/>
                    <a:pt x="61" y="81"/>
                  </a:cubicBezTo>
                  <a:cubicBezTo>
                    <a:pt x="61" y="81"/>
                    <a:pt x="61" y="81"/>
                    <a:pt x="61" y="81"/>
                  </a:cubicBezTo>
                  <a:cubicBezTo>
                    <a:pt x="60" y="82"/>
                    <a:pt x="60" y="82"/>
                    <a:pt x="60" y="83"/>
                  </a:cubicBezTo>
                  <a:cubicBezTo>
                    <a:pt x="59" y="83"/>
                    <a:pt x="59" y="84"/>
                    <a:pt x="60" y="84"/>
                  </a:cubicBezTo>
                  <a:cubicBezTo>
                    <a:pt x="60" y="84"/>
                    <a:pt x="60" y="84"/>
                    <a:pt x="60" y="84"/>
                  </a:cubicBezTo>
                  <a:cubicBezTo>
                    <a:pt x="61" y="84"/>
                    <a:pt x="61" y="84"/>
                    <a:pt x="61" y="84"/>
                  </a:cubicBezTo>
                  <a:cubicBezTo>
                    <a:pt x="61" y="84"/>
                    <a:pt x="61" y="84"/>
                    <a:pt x="61" y="84"/>
                  </a:cubicBezTo>
                  <a:cubicBezTo>
                    <a:pt x="62" y="83"/>
                    <a:pt x="62" y="83"/>
                    <a:pt x="62" y="82"/>
                  </a:cubicBezTo>
                  <a:cubicBezTo>
                    <a:pt x="63" y="82"/>
                    <a:pt x="63" y="81"/>
                    <a:pt x="62" y="81"/>
                  </a:cubicBezTo>
                  <a:cubicBezTo>
                    <a:pt x="62" y="81"/>
                    <a:pt x="62" y="81"/>
                    <a:pt x="62" y="81"/>
                  </a:cubicBezTo>
                  <a:moveTo>
                    <a:pt x="73" y="80"/>
                  </a:moveTo>
                  <a:cubicBezTo>
                    <a:pt x="73" y="80"/>
                    <a:pt x="72" y="81"/>
                    <a:pt x="72" y="81"/>
                  </a:cubicBezTo>
                  <a:cubicBezTo>
                    <a:pt x="72" y="82"/>
                    <a:pt x="72" y="82"/>
                    <a:pt x="72" y="83"/>
                  </a:cubicBezTo>
                  <a:cubicBezTo>
                    <a:pt x="72" y="83"/>
                    <a:pt x="72" y="84"/>
                    <a:pt x="72" y="84"/>
                  </a:cubicBezTo>
                  <a:cubicBezTo>
                    <a:pt x="72" y="84"/>
                    <a:pt x="73" y="84"/>
                    <a:pt x="73" y="84"/>
                  </a:cubicBezTo>
                  <a:cubicBezTo>
                    <a:pt x="73" y="84"/>
                    <a:pt x="73" y="84"/>
                    <a:pt x="73" y="84"/>
                  </a:cubicBezTo>
                  <a:cubicBezTo>
                    <a:pt x="74" y="83"/>
                    <a:pt x="74" y="83"/>
                    <a:pt x="74" y="83"/>
                  </a:cubicBezTo>
                  <a:cubicBezTo>
                    <a:pt x="74" y="83"/>
                    <a:pt x="74" y="82"/>
                    <a:pt x="74" y="82"/>
                  </a:cubicBezTo>
                  <a:cubicBezTo>
                    <a:pt x="74" y="81"/>
                    <a:pt x="74" y="80"/>
                    <a:pt x="73" y="80"/>
                  </a:cubicBezTo>
                  <a:cubicBezTo>
                    <a:pt x="73" y="80"/>
                    <a:pt x="73" y="80"/>
                    <a:pt x="73" y="80"/>
                  </a:cubicBezTo>
                  <a:moveTo>
                    <a:pt x="120" y="79"/>
                  </a:moveTo>
                  <a:cubicBezTo>
                    <a:pt x="120" y="79"/>
                    <a:pt x="120" y="79"/>
                    <a:pt x="120" y="79"/>
                  </a:cubicBezTo>
                  <a:cubicBezTo>
                    <a:pt x="120" y="79"/>
                    <a:pt x="119" y="80"/>
                    <a:pt x="120" y="80"/>
                  </a:cubicBezTo>
                  <a:cubicBezTo>
                    <a:pt x="120" y="81"/>
                    <a:pt x="120" y="81"/>
                    <a:pt x="120" y="82"/>
                  </a:cubicBezTo>
                  <a:cubicBezTo>
                    <a:pt x="120" y="82"/>
                    <a:pt x="121" y="83"/>
                    <a:pt x="121" y="83"/>
                  </a:cubicBezTo>
                  <a:cubicBezTo>
                    <a:pt x="121" y="83"/>
                    <a:pt x="121" y="83"/>
                    <a:pt x="121" y="83"/>
                  </a:cubicBezTo>
                  <a:cubicBezTo>
                    <a:pt x="122" y="82"/>
                    <a:pt x="122" y="82"/>
                    <a:pt x="122" y="82"/>
                  </a:cubicBezTo>
                  <a:cubicBezTo>
                    <a:pt x="122" y="81"/>
                    <a:pt x="122" y="81"/>
                    <a:pt x="122" y="81"/>
                  </a:cubicBezTo>
                  <a:cubicBezTo>
                    <a:pt x="122" y="81"/>
                    <a:pt x="122" y="80"/>
                    <a:pt x="121" y="80"/>
                  </a:cubicBezTo>
                  <a:cubicBezTo>
                    <a:pt x="121" y="79"/>
                    <a:pt x="121" y="79"/>
                    <a:pt x="120" y="79"/>
                  </a:cubicBezTo>
                  <a:moveTo>
                    <a:pt x="65" y="76"/>
                  </a:moveTo>
                  <a:cubicBezTo>
                    <a:pt x="65" y="76"/>
                    <a:pt x="65" y="76"/>
                    <a:pt x="64" y="76"/>
                  </a:cubicBezTo>
                  <a:cubicBezTo>
                    <a:pt x="64" y="77"/>
                    <a:pt x="64" y="77"/>
                    <a:pt x="63" y="78"/>
                  </a:cubicBezTo>
                  <a:cubicBezTo>
                    <a:pt x="63" y="78"/>
                    <a:pt x="63" y="79"/>
                    <a:pt x="63" y="79"/>
                  </a:cubicBezTo>
                  <a:cubicBezTo>
                    <a:pt x="63" y="79"/>
                    <a:pt x="64" y="80"/>
                    <a:pt x="64" y="80"/>
                  </a:cubicBezTo>
                  <a:cubicBezTo>
                    <a:pt x="64" y="80"/>
                    <a:pt x="64" y="79"/>
                    <a:pt x="65" y="79"/>
                  </a:cubicBezTo>
                  <a:cubicBezTo>
                    <a:pt x="65" y="79"/>
                    <a:pt x="65" y="78"/>
                    <a:pt x="66" y="78"/>
                  </a:cubicBezTo>
                  <a:cubicBezTo>
                    <a:pt x="66" y="78"/>
                    <a:pt x="66" y="78"/>
                    <a:pt x="66" y="78"/>
                  </a:cubicBezTo>
                  <a:cubicBezTo>
                    <a:pt x="66" y="77"/>
                    <a:pt x="66" y="77"/>
                    <a:pt x="66" y="76"/>
                  </a:cubicBezTo>
                  <a:cubicBezTo>
                    <a:pt x="66" y="76"/>
                    <a:pt x="65" y="76"/>
                    <a:pt x="65" y="76"/>
                  </a:cubicBezTo>
                  <a:moveTo>
                    <a:pt x="75" y="75"/>
                  </a:moveTo>
                  <a:cubicBezTo>
                    <a:pt x="74" y="75"/>
                    <a:pt x="74" y="75"/>
                    <a:pt x="74" y="75"/>
                  </a:cubicBezTo>
                  <a:cubicBezTo>
                    <a:pt x="74" y="76"/>
                    <a:pt x="73" y="77"/>
                    <a:pt x="73" y="77"/>
                  </a:cubicBezTo>
                  <a:cubicBezTo>
                    <a:pt x="73" y="78"/>
                    <a:pt x="73" y="78"/>
                    <a:pt x="74" y="78"/>
                  </a:cubicBezTo>
                  <a:cubicBezTo>
                    <a:pt x="74" y="78"/>
                    <a:pt x="74" y="79"/>
                    <a:pt x="74" y="79"/>
                  </a:cubicBezTo>
                  <a:cubicBezTo>
                    <a:pt x="75" y="79"/>
                    <a:pt x="75" y="78"/>
                    <a:pt x="75" y="78"/>
                  </a:cubicBezTo>
                  <a:cubicBezTo>
                    <a:pt x="75" y="78"/>
                    <a:pt x="75" y="78"/>
                    <a:pt x="75" y="78"/>
                  </a:cubicBezTo>
                  <a:cubicBezTo>
                    <a:pt x="75" y="77"/>
                    <a:pt x="76" y="77"/>
                    <a:pt x="76" y="76"/>
                  </a:cubicBezTo>
                  <a:cubicBezTo>
                    <a:pt x="76" y="76"/>
                    <a:pt x="76" y="75"/>
                    <a:pt x="75" y="75"/>
                  </a:cubicBezTo>
                  <a:cubicBezTo>
                    <a:pt x="75" y="75"/>
                    <a:pt x="75" y="75"/>
                    <a:pt x="75" y="75"/>
                  </a:cubicBezTo>
                  <a:moveTo>
                    <a:pt x="118" y="74"/>
                  </a:moveTo>
                  <a:cubicBezTo>
                    <a:pt x="118" y="74"/>
                    <a:pt x="117" y="74"/>
                    <a:pt x="117" y="74"/>
                  </a:cubicBezTo>
                  <a:cubicBezTo>
                    <a:pt x="117" y="74"/>
                    <a:pt x="117" y="75"/>
                    <a:pt x="117" y="75"/>
                  </a:cubicBezTo>
                  <a:cubicBezTo>
                    <a:pt x="117" y="76"/>
                    <a:pt x="118" y="76"/>
                    <a:pt x="118" y="77"/>
                  </a:cubicBezTo>
                  <a:cubicBezTo>
                    <a:pt x="118" y="77"/>
                    <a:pt x="118" y="77"/>
                    <a:pt x="119" y="77"/>
                  </a:cubicBezTo>
                  <a:cubicBezTo>
                    <a:pt x="119" y="77"/>
                    <a:pt x="119" y="77"/>
                    <a:pt x="119" y="77"/>
                  </a:cubicBezTo>
                  <a:cubicBezTo>
                    <a:pt x="120" y="77"/>
                    <a:pt x="120" y="77"/>
                    <a:pt x="120" y="77"/>
                  </a:cubicBezTo>
                  <a:cubicBezTo>
                    <a:pt x="120" y="76"/>
                    <a:pt x="120" y="76"/>
                    <a:pt x="120" y="76"/>
                  </a:cubicBezTo>
                  <a:cubicBezTo>
                    <a:pt x="119" y="75"/>
                    <a:pt x="119" y="75"/>
                    <a:pt x="119" y="74"/>
                  </a:cubicBezTo>
                  <a:cubicBezTo>
                    <a:pt x="118" y="74"/>
                    <a:pt x="118" y="74"/>
                    <a:pt x="118" y="74"/>
                  </a:cubicBezTo>
                  <a:moveTo>
                    <a:pt x="69" y="72"/>
                  </a:moveTo>
                  <a:cubicBezTo>
                    <a:pt x="69" y="72"/>
                    <a:pt x="69" y="72"/>
                    <a:pt x="68" y="72"/>
                  </a:cubicBezTo>
                  <a:cubicBezTo>
                    <a:pt x="68" y="73"/>
                    <a:pt x="67" y="73"/>
                    <a:pt x="67" y="73"/>
                  </a:cubicBezTo>
                  <a:cubicBezTo>
                    <a:pt x="67" y="74"/>
                    <a:pt x="67" y="74"/>
                    <a:pt x="67" y="75"/>
                  </a:cubicBezTo>
                  <a:cubicBezTo>
                    <a:pt x="67" y="75"/>
                    <a:pt x="67" y="75"/>
                    <a:pt x="68" y="75"/>
                  </a:cubicBezTo>
                  <a:cubicBezTo>
                    <a:pt x="68" y="75"/>
                    <a:pt x="68" y="75"/>
                    <a:pt x="68" y="75"/>
                  </a:cubicBezTo>
                  <a:cubicBezTo>
                    <a:pt x="69" y="74"/>
                    <a:pt x="69" y="74"/>
                    <a:pt x="70" y="73"/>
                  </a:cubicBezTo>
                  <a:cubicBezTo>
                    <a:pt x="70" y="73"/>
                    <a:pt x="70" y="73"/>
                    <a:pt x="70" y="73"/>
                  </a:cubicBezTo>
                  <a:cubicBezTo>
                    <a:pt x="70" y="73"/>
                    <a:pt x="70" y="72"/>
                    <a:pt x="70" y="72"/>
                  </a:cubicBezTo>
                  <a:cubicBezTo>
                    <a:pt x="70" y="72"/>
                    <a:pt x="69" y="72"/>
                    <a:pt x="69" y="72"/>
                  </a:cubicBezTo>
                  <a:moveTo>
                    <a:pt x="77" y="69"/>
                  </a:moveTo>
                  <a:cubicBezTo>
                    <a:pt x="77" y="69"/>
                    <a:pt x="76" y="70"/>
                    <a:pt x="76" y="70"/>
                  </a:cubicBezTo>
                  <a:cubicBezTo>
                    <a:pt x="76" y="70"/>
                    <a:pt x="76" y="71"/>
                    <a:pt x="75" y="72"/>
                  </a:cubicBezTo>
                  <a:cubicBezTo>
                    <a:pt x="75" y="72"/>
                    <a:pt x="75" y="73"/>
                    <a:pt x="76" y="73"/>
                  </a:cubicBezTo>
                  <a:cubicBezTo>
                    <a:pt x="76" y="73"/>
                    <a:pt x="76" y="73"/>
                    <a:pt x="76" y="73"/>
                  </a:cubicBezTo>
                  <a:cubicBezTo>
                    <a:pt x="77" y="73"/>
                    <a:pt x="77" y="73"/>
                    <a:pt x="77" y="73"/>
                  </a:cubicBezTo>
                  <a:cubicBezTo>
                    <a:pt x="77" y="72"/>
                    <a:pt x="77" y="72"/>
                    <a:pt x="77" y="72"/>
                  </a:cubicBezTo>
                  <a:cubicBezTo>
                    <a:pt x="78" y="72"/>
                    <a:pt x="78" y="71"/>
                    <a:pt x="78" y="71"/>
                  </a:cubicBezTo>
                  <a:cubicBezTo>
                    <a:pt x="78" y="70"/>
                    <a:pt x="78" y="70"/>
                    <a:pt x="78" y="69"/>
                  </a:cubicBezTo>
                  <a:cubicBezTo>
                    <a:pt x="77" y="69"/>
                    <a:pt x="77" y="69"/>
                    <a:pt x="77" y="69"/>
                  </a:cubicBezTo>
                  <a:moveTo>
                    <a:pt x="114" y="69"/>
                  </a:moveTo>
                  <a:cubicBezTo>
                    <a:pt x="114" y="69"/>
                    <a:pt x="114" y="69"/>
                    <a:pt x="114" y="69"/>
                  </a:cubicBezTo>
                  <a:cubicBezTo>
                    <a:pt x="113" y="70"/>
                    <a:pt x="113" y="70"/>
                    <a:pt x="114" y="71"/>
                  </a:cubicBezTo>
                  <a:cubicBezTo>
                    <a:pt x="114" y="71"/>
                    <a:pt x="114" y="72"/>
                    <a:pt x="115" y="72"/>
                  </a:cubicBezTo>
                  <a:cubicBezTo>
                    <a:pt x="115" y="72"/>
                    <a:pt x="115" y="72"/>
                    <a:pt x="116" y="72"/>
                  </a:cubicBezTo>
                  <a:cubicBezTo>
                    <a:pt x="116" y="72"/>
                    <a:pt x="116" y="72"/>
                    <a:pt x="116" y="72"/>
                  </a:cubicBezTo>
                  <a:cubicBezTo>
                    <a:pt x="116" y="72"/>
                    <a:pt x="116" y="72"/>
                    <a:pt x="116" y="72"/>
                  </a:cubicBezTo>
                  <a:cubicBezTo>
                    <a:pt x="116" y="71"/>
                    <a:pt x="116" y="71"/>
                    <a:pt x="116" y="71"/>
                  </a:cubicBezTo>
                  <a:cubicBezTo>
                    <a:pt x="116" y="70"/>
                    <a:pt x="115" y="70"/>
                    <a:pt x="115" y="69"/>
                  </a:cubicBezTo>
                  <a:cubicBezTo>
                    <a:pt x="115" y="69"/>
                    <a:pt x="114" y="69"/>
                    <a:pt x="114" y="69"/>
                  </a:cubicBezTo>
                  <a:moveTo>
                    <a:pt x="74" y="68"/>
                  </a:moveTo>
                  <a:cubicBezTo>
                    <a:pt x="73" y="68"/>
                    <a:pt x="73" y="68"/>
                    <a:pt x="73" y="68"/>
                  </a:cubicBezTo>
                  <a:cubicBezTo>
                    <a:pt x="72" y="69"/>
                    <a:pt x="72" y="69"/>
                    <a:pt x="71" y="69"/>
                  </a:cubicBezTo>
                  <a:cubicBezTo>
                    <a:pt x="71" y="70"/>
                    <a:pt x="71" y="70"/>
                    <a:pt x="71" y="71"/>
                  </a:cubicBezTo>
                  <a:cubicBezTo>
                    <a:pt x="71" y="71"/>
                    <a:pt x="72" y="71"/>
                    <a:pt x="72" y="71"/>
                  </a:cubicBezTo>
                  <a:cubicBezTo>
                    <a:pt x="72" y="71"/>
                    <a:pt x="72" y="71"/>
                    <a:pt x="73" y="71"/>
                  </a:cubicBezTo>
                  <a:cubicBezTo>
                    <a:pt x="73" y="70"/>
                    <a:pt x="74" y="70"/>
                    <a:pt x="74" y="70"/>
                  </a:cubicBezTo>
                  <a:cubicBezTo>
                    <a:pt x="74" y="69"/>
                    <a:pt x="74" y="69"/>
                    <a:pt x="74" y="69"/>
                  </a:cubicBezTo>
                  <a:cubicBezTo>
                    <a:pt x="74" y="68"/>
                    <a:pt x="74" y="68"/>
                    <a:pt x="74" y="68"/>
                  </a:cubicBezTo>
                  <a:cubicBezTo>
                    <a:pt x="74" y="68"/>
                    <a:pt x="74" y="68"/>
                    <a:pt x="74" y="68"/>
                  </a:cubicBezTo>
                  <a:moveTo>
                    <a:pt x="110" y="65"/>
                  </a:moveTo>
                  <a:cubicBezTo>
                    <a:pt x="109" y="65"/>
                    <a:pt x="109" y="65"/>
                    <a:pt x="109" y="66"/>
                  </a:cubicBezTo>
                  <a:cubicBezTo>
                    <a:pt x="109" y="66"/>
                    <a:pt x="109" y="67"/>
                    <a:pt x="109" y="67"/>
                  </a:cubicBezTo>
                  <a:cubicBezTo>
                    <a:pt x="110" y="67"/>
                    <a:pt x="110" y="67"/>
                    <a:pt x="110" y="67"/>
                  </a:cubicBezTo>
                  <a:cubicBezTo>
                    <a:pt x="111" y="68"/>
                    <a:pt x="111" y="68"/>
                    <a:pt x="111" y="68"/>
                  </a:cubicBezTo>
                  <a:cubicBezTo>
                    <a:pt x="111" y="68"/>
                    <a:pt x="111" y="68"/>
                    <a:pt x="111" y="68"/>
                  </a:cubicBezTo>
                  <a:cubicBezTo>
                    <a:pt x="112" y="68"/>
                    <a:pt x="112" y="68"/>
                    <a:pt x="112" y="68"/>
                  </a:cubicBezTo>
                  <a:cubicBezTo>
                    <a:pt x="112" y="68"/>
                    <a:pt x="112" y="68"/>
                    <a:pt x="112" y="68"/>
                  </a:cubicBezTo>
                  <a:cubicBezTo>
                    <a:pt x="112" y="68"/>
                    <a:pt x="112" y="67"/>
                    <a:pt x="112" y="67"/>
                  </a:cubicBezTo>
                  <a:cubicBezTo>
                    <a:pt x="112" y="66"/>
                    <a:pt x="111" y="66"/>
                    <a:pt x="111" y="66"/>
                  </a:cubicBezTo>
                  <a:cubicBezTo>
                    <a:pt x="110" y="65"/>
                    <a:pt x="110" y="65"/>
                    <a:pt x="110" y="65"/>
                  </a:cubicBezTo>
                  <a:cubicBezTo>
                    <a:pt x="110" y="65"/>
                    <a:pt x="110" y="65"/>
                    <a:pt x="110" y="65"/>
                  </a:cubicBezTo>
                  <a:moveTo>
                    <a:pt x="80" y="64"/>
                  </a:moveTo>
                  <a:cubicBezTo>
                    <a:pt x="80" y="64"/>
                    <a:pt x="79" y="64"/>
                    <a:pt x="79" y="65"/>
                  </a:cubicBezTo>
                  <a:cubicBezTo>
                    <a:pt x="79" y="65"/>
                    <a:pt x="79" y="65"/>
                    <a:pt x="79" y="65"/>
                  </a:cubicBezTo>
                  <a:cubicBezTo>
                    <a:pt x="78" y="65"/>
                    <a:pt x="78" y="65"/>
                    <a:pt x="78" y="65"/>
                  </a:cubicBezTo>
                  <a:cubicBezTo>
                    <a:pt x="77" y="65"/>
                    <a:pt x="77" y="66"/>
                    <a:pt x="76" y="66"/>
                  </a:cubicBezTo>
                  <a:cubicBezTo>
                    <a:pt x="76" y="66"/>
                    <a:pt x="76" y="67"/>
                    <a:pt x="76" y="67"/>
                  </a:cubicBezTo>
                  <a:cubicBezTo>
                    <a:pt x="76" y="68"/>
                    <a:pt x="76" y="68"/>
                    <a:pt x="77" y="68"/>
                  </a:cubicBezTo>
                  <a:cubicBezTo>
                    <a:pt x="77" y="68"/>
                    <a:pt x="77" y="68"/>
                    <a:pt x="77" y="68"/>
                  </a:cubicBezTo>
                  <a:cubicBezTo>
                    <a:pt x="78" y="67"/>
                    <a:pt x="78" y="67"/>
                    <a:pt x="78" y="67"/>
                  </a:cubicBezTo>
                  <a:cubicBezTo>
                    <a:pt x="78" y="68"/>
                    <a:pt x="78" y="68"/>
                    <a:pt x="78" y="68"/>
                  </a:cubicBezTo>
                  <a:cubicBezTo>
                    <a:pt x="79" y="68"/>
                    <a:pt x="79" y="68"/>
                    <a:pt x="79" y="68"/>
                  </a:cubicBezTo>
                  <a:cubicBezTo>
                    <a:pt x="79" y="68"/>
                    <a:pt x="80" y="68"/>
                    <a:pt x="80" y="67"/>
                  </a:cubicBezTo>
                  <a:cubicBezTo>
                    <a:pt x="80" y="67"/>
                    <a:pt x="80" y="67"/>
                    <a:pt x="80" y="67"/>
                  </a:cubicBezTo>
                  <a:cubicBezTo>
                    <a:pt x="80" y="67"/>
                    <a:pt x="80" y="66"/>
                    <a:pt x="81" y="66"/>
                  </a:cubicBezTo>
                  <a:cubicBezTo>
                    <a:pt x="81" y="65"/>
                    <a:pt x="81" y="65"/>
                    <a:pt x="80" y="64"/>
                  </a:cubicBezTo>
                  <a:cubicBezTo>
                    <a:pt x="80" y="64"/>
                    <a:pt x="80" y="64"/>
                    <a:pt x="80" y="64"/>
                  </a:cubicBezTo>
                  <a:moveTo>
                    <a:pt x="105" y="62"/>
                  </a:moveTo>
                  <a:cubicBezTo>
                    <a:pt x="104" y="62"/>
                    <a:pt x="104" y="63"/>
                    <a:pt x="104" y="63"/>
                  </a:cubicBezTo>
                  <a:cubicBezTo>
                    <a:pt x="104" y="64"/>
                    <a:pt x="104" y="64"/>
                    <a:pt x="104" y="64"/>
                  </a:cubicBezTo>
                  <a:cubicBezTo>
                    <a:pt x="105" y="65"/>
                    <a:pt x="105" y="65"/>
                    <a:pt x="106" y="65"/>
                  </a:cubicBezTo>
                  <a:cubicBezTo>
                    <a:pt x="106" y="65"/>
                    <a:pt x="106" y="65"/>
                    <a:pt x="106" y="65"/>
                  </a:cubicBezTo>
                  <a:cubicBezTo>
                    <a:pt x="107" y="65"/>
                    <a:pt x="107" y="65"/>
                    <a:pt x="107" y="65"/>
                  </a:cubicBezTo>
                  <a:cubicBezTo>
                    <a:pt x="107" y="65"/>
                    <a:pt x="107" y="65"/>
                    <a:pt x="107" y="65"/>
                  </a:cubicBezTo>
                  <a:cubicBezTo>
                    <a:pt x="108" y="64"/>
                    <a:pt x="107" y="64"/>
                    <a:pt x="107" y="63"/>
                  </a:cubicBezTo>
                  <a:cubicBezTo>
                    <a:pt x="106" y="63"/>
                    <a:pt x="106" y="63"/>
                    <a:pt x="105" y="63"/>
                  </a:cubicBezTo>
                  <a:cubicBezTo>
                    <a:pt x="105" y="63"/>
                    <a:pt x="105" y="62"/>
                    <a:pt x="105" y="62"/>
                  </a:cubicBezTo>
                  <a:moveTo>
                    <a:pt x="99" y="61"/>
                  </a:moveTo>
                  <a:cubicBezTo>
                    <a:pt x="99" y="61"/>
                    <a:pt x="98" y="61"/>
                    <a:pt x="98" y="62"/>
                  </a:cubicBezTo>
                  <a:cubicBezTo>
                    <a:pt x="98" y="62"/>
                    <a:pt x="98" y="63"/>
                    <a:pt x="99" y="63"/>
                  </a:cubicBezTo>
                  <a:cubicBezTo>
                    <a:pt x="99" y="63"/>
                    <a:pt x="100" y="63"/>
                    <a:pt x="101" y="63"/>
                  </a:cubicBezTo>
                  <a:cubicBezTo>
                    <a:pt x="101" y="63"/>
                    <a:pt x="101" y="63"/>
                    <a:pt x="101" y="63"/>
                  </a:cubicBezTo>
                  <a:cubicBezTo>
                    <a:pt x="101" y="63"/>
                    <a:pt x="102" y="63"/>
                    <a:pt x="102" y="63"/>
                  </a:cubicBezTo>
                  <a:cubicBezTo>
                    <a:pt x="102" y="62"/>
                    <a:pt x="102" y="62"/>
                    <a:pt x="102" y="62"/>
                  </a:cubicBezTo>
                  <a:cubicBezTo>
                    <a:pt x="102" y="62"/>
                    <a:pt x="102" y="61"/>
                    <a:pt x="101" y="61"/>
                  </a:cubicBezTo>
                  <a:cubicBezTo>
                    <a:pt x="101" y="61"/>
                    <a:pt x="100" y="61"/>
                    <a:pt x="99" y="61"/>
                  </a:cubicBezTo>
                  <a:cubicBezTo>
                    <a:pt x="99" y="61"/>
                    <a:pt x="99" y="61"/>
                    <a:pt x="99" y="61"/>
                  </a:cubicBezTo>
                  <a:moveTo>
                    <a:pt x="89" y="61"/>
                  </a:moveTo>
                  <a:cubicBezTo>
                    <a:pt x="89" y="61"/>
                    <a:pt x="89" y="61"/>
                    <a:pt x="89" y="61"/>
                  </a:cubicBezTo>
                  <a:cubicBezTo>
                    <a:pt x="89" y="61"/>
                    <a:pt x="88" y="61"/>
                    <a:pt x="87" y="61"/>
                  </a:cubicBezTo>
                  <a:cubicBezTo>
                    <a:pt x="87" y="61"/>
                    <a:pt x="86" y="62"/>
                    <a:pt x="86" y="62"/>
                  </a:cubicBezTo>
                  <a:cubicBezTo>
                    <a:pt x="87" y="63"/>
                    <a:pt x="87" y="63"/>
                    <a:pt x="87" y="63"/>
                  </a:cubicBezTo>
                  <a:cubicBezTo>
                    <a:pt x="88" y="63"/>
                    <a:pt x="88" y="63"/>
                    <a:pt x="88" y="63"/>
                  </a:cubicBezTo>
                  <a:cubicBezTo>
                    <a:pt x="88" y="63"/>
                    <a:pt x="89" y="63"/>
                    <a:pt x="90" y="63"/>
                  </a:cubicBezTo>
                  <a:cubicBezTo>
                    <a:pt x="90" y="62"/>
                    <a:pt x="90" y="62"/>
                    <a:pt x="90" y="62"/>
                  </a:cubicBezTo>
                  <a:cubicBezTo>
                    <a:pt x="90" y="61"/>
                    <a:pt x="90" y="61"/>
                    <a:pt x="90" y="61"/>
                  </a:cubicBezTo>
                  <a:cubicBezTo>
                    <a:pt x="90" y="61"/>
                    <a:pt x="90" y="61"/>
                    <a:pt x="89" y="61"/>
                  </a:cubicBezTo>
                  <a:moveTo>
                    <a:pt x="94" y="60"/>
                  </a:moveTo>
                  <a:cubicBezTo>
                    <a:pt x="94" y="60"/>
                    <a:pt x="93" y="60"/>
                    <a:pt x="93" y="60"/>
                  </a:cubicBezTo>
                  <a:cubicBezTo>
                    <a:pt x="93" y="60"/>
                    <a:pt x="92" y="61"/>
                    <a:pt x="92" y="61"/>
                  </a:cubicBezTo>
                  <a:cubicBezTo>
                    <a:pt x="92" y="62"/>
                    <a:pt x="93" y="62"/>
                    <a:pt x="93" y="62"/>
                  </a:cubicBezTo>
                  <a:cubicBezTo>
                    <a:pt x="93" y="62"/>
                    <a:pt x="93" y="62"/>
                    <a:pt x="93" y="62"/>
                  </a:cubicBezTo>
                  <a:cubicBezTo>
                    <a:pt x="93" y="62"/>
                    <a:pt x="94" y="62"/>
                    <a:pt x="94" y="62"/>
                  </a:cubicBezTo>
                  <a:cubicBezTo>
                    <a:pt x="94" y="62"/>
                    <a:pt x="95" y="62"/>
                    <a:pt x="95" y="62"/>
                  </a:cubicBezTo>
                  <a:cubicBezTo>
                    <a:pt x="96" y="62"/>
                    <a:pt x="96" y="62"/>
                    <a:pt x="96" y="62"/>
                  </a:cubicBezTo>
                  <a:cubicBezTo>
                    <a:pt x="96" y="61"/>
                    <a:pt x="96" y="61"/>
                    <a:pt x="96" y="61"/>
                  </a:cubicBezTo>
                  <a:cubicBezTo>
                    <a:pt x="96" y="61"/>
                    <a:pt x="96" y="60"/>
                    <a:pt x="95" y="60"/>
                  </a:cubicBezTo>
                  <a:cubicBezTo>
                    <a:pt x="95" y="60"/>
                    <a:pt x="94" y="60"/>
                    <a:pt x="94" y="60"/>
                  </a:cubicBezTo>
                  <a:moveTo>
                    <a:pt x="83" y="59"/>
                  </a:moveTo>
                  <a:cubicBezTo>
                    <a:pt x="83" y="59"/>
                    <a:pt x="82" y="59"/>
                    <a:pt x="82" y="60"/>
                  </a:cubicBezTo>
                  <a:cubicBezTo>
                    <a:pt x="82" y="60"/>
                    <a:pt x="81" y="61"/>
                    <a:pt x="81" y="61"/>
                  </a:cubicBezTo>
                  <a:cubicBezTo>
                    <a:pt x="81" y="62"/>
                    <a:pt x="81" y="62"/>
                    <a:pt x="81" y="63"/>
                  </a:cubicBezTo>
                  <a:cubicBezTo>
                    <a:pt x="82" y="63"/>
                    <a:pt x="82" y="63"/>
                    <a:pt x="82" y="63"/>
                  </a:cubicBezTo>
                  <a:cubicBezTo>
                    <a:pt x="82" y="63"/>
                    <a:pt x="82" y="63"/>
                    <a:pt x="82" y="63"/>
                  </a:cubicBezTo>
                  <a:cubicBezTo>
                    <a:pt x="81" y="63"/>
                    <a:pt x="81" y="64"/>
                    <a:pt x="81" y="64"/>
                  </a:cubicBezTo>
                  <a:cubicBezTo>
                    <a:pt x="81" y="65"/>
                    <a:pt x="82" y="65"/>
                    <a:pt x="82" y="65"/>
                  </a:cubicBezTo>
                  <a:cubicBezTo>
                    <a:pt x="82" y="65"/>
                    <a:pt x="82" y="65"/>
                    <a:pt x="82" y="65"/>
                  </a:cubicBezTo>
                  <a:cubicBezTo>
                    <a:pt x="83" y="65"/>
                    <a:pt x="83" y="64"/>
                    <a:pt x="84" y="64"/>
                  </a:cubicBezTo>
                  <a:cubicBezTo>
                    <a:pt x="85" y="64"/>
                    <a:pt x="85" y="64"/>
                    <a:pt x="85" y="64"/>
                  </a:cubicBezTo>
                  <a:cubicBezTo>
                    <a:pt x="85" y="63"/>
                    <a:pt x="85" y="63"/>
                    <a:pt x="85" y="63"/>
                  </a:cubicBezTo>
                  <a:cubicBezTo>
                    <a:pt x="84" y="62"/>
                    <a:pt x="84" y="62"/>
                    <a:pt x="84" y="62"/>
                  </a:cubicBezTo>
                  <a:cubicBezTo>
                    <a:pt x="84" y="62"/>
                    <a:pt x="83" y="62"/>
                    <a:pt x="83" y="62"/>
                  </a:cubicBezTo>
                  <a:cubicBezTo>
                    <a:pt x="83" y="63"/>
                    <a:pt x="83" y="63"/>
                    <a:pt x="83" y="63"/>
                  </a:cubicBezTo>
                  <a:cubicBezTo>
                    <a:pt x="83" y="62"/>
                    <a:pt x="83" y="62"/>
                    <a:pt x="83" y="62"/>
                  </a:cubicBezTo>
                  <a:cubicBezTo>
                    <a:pt x="83" y="62"/>
                    <a:pt x="83" y="61"/>
                    <a:pt x="84" y="61"/>
                  </a:cubicBezTo>
                  <a:cubicBezTo>
                    <a:pt x="84" y="60"/>
                    <a:pt x="84" y="60"/>
                    <a:pt x="84" y="59"/>
                  </a:cubicBezTo>
                  <a:cubicBezTo>
                    <a:pt x="83" y="59"/>
                    <a:pt x="83" y="59"/>
                    <a:pt x="83" y="59"/>
                  </a:cubicBezTo>
                  <a:moveTo>
                    <a:pt x="86" y="54"/>
                  </a:moveTo>
                  <a:cubicBezTo>
                    <a:pt x="86" y="54"/>
                    <a:pt x="86" y="55"/>
                    <a:pt x="86" y="55"/>
                  </a:cubicBezTo>
                  <a:cubicBezTo>
                    <a:pt x="85" y="55"/>
                    <a:pt x="85" y="56"/>
                    <a:pt x="84" y="56"/>
                  </a:cubicBezTo>
                  <a:cubicBezTo>
                    <a:pt x="84" y="57"/>
                    <a:pt x="84" y="57"/>
                    <a:pt x="85" y="58"/>
                  </a:cubicBezTo>
                  <a:cubicBezTo>
                    <a:pt x="85" y="58"/>
                    <a:pt x="85" y="58"/>
                    <a:pt x="85" y="58"/>
                  </a:cubicBezTo>
                  <a:cubicBezTo>
                    <a:pt x="86" y="58"/>
                    <a:pt x="86" y="58"/>
                    <a:pt x="86" y="58"/>
                  </a:cubicBezTo>
                  <a:cubicBezTo>
                    <a:pt x="86" y="57"/>
                    <a:pt x="87" y="57"/>
                    <a:pt x="87" y="56"/>
                  </a:cubicBezTo>
                  <a:cubicBezTo>
                    <a:pt x="87" y="56"/>
                    <a:pt x="87" y="56"/>
                    <a:pt x="87" y="56"/>
                  </a:cubicBezTo>
                  <a:cubicBezTo>
                    <a:pt x="88" y="56"/>
                    <a:pt x="87" y="55"/>
                    <a:pt x="87" y="55"/>
                  </a:cubicBezTo>
                  <a:cubicBezTo>
                    <a:pt x="87" y="54"/>
                    <a:pt x="87" y="54"/>
                    <a:pt x="86" y="54"/>
                  </a:cubicBezTo>
                  <a:moveTo>
                    <a:pt x="90" y="50"/>
                  </a:moveTo>
                  <a:cubicBezTo>
                    <a:pt x="90" y="50"/>
                    <a:pt x="89" y="50"/>
                    <a:pt x="89" y="50"/>
                  </a:cubicBezTo>
                  <a:cubicBezTo>
                    <a:pt x="89" y="51"/>
                    <a:pt x="88" y="51"/>
                    <a:pt x="88" y="52"/>
                  </a:cubicBezTo>
                  <a:cubicBezTo>
                    <a:pt x="88" y="52"/>
                    <a:pt x="88" y="53"/>
                    <a:pt x="88" y="53"/>
                  </a:cubicBezTo>
                  <a:cubicBezTo>
                    <a:pt x="88" y="53"/>
                    <a:pt x="89" y="53"/>
                    <a:pt x="89" y="53"/>
                  </a:cubicBezTo>
                  <a:cubicBezTo>
                    <a:pt x="89" y="53"/>
                    <a:pt x="89" y="53"/>
                    <a:pt x="90" y="53"/>
                  </a:cubicBezTo>
                  <a:cubicBezTo>
                    <a:pt x="90" y="52"/>
                    <a:pt x="90" y="52"/>
                    <a:pt x="91" y="51"/>
                  </a:cubicBezTo>
                  <a:cubicBezTo>
                    <a:pt x="91" y="51"/>
                    <a:pt x="91" y="51"/>
                    <a:pt x="91" y="51"/>
                  </a:cubicBezTo>
                  <a:cubicBezTo>
                    <a:pt x="91" y="51"/>
                    <a:pt x="91" y="50"/>
                    <a:pt x="91" y="50"/>
                  </a:cubicBezTo>
                  <a:cubicBezTo>
                    <a:pt x="90" y="50"/>
                    <a:pt x="90" y="50"/>
                    <a:pt x="90" y="50"/>
                  </a:cubicBezTo>
                  <a:moveTo>
                    <a:pt x="94" y="45"/>
                  </a:moveTo>
                  <a:cubicBezTo>
                    <a:pt x="93" y="45"/>
                    <a:pt x="93" y="45"/>
                    <a:pt x="93" y="46"/>
                  </a:cubicBezTo>
                  <a:cubicBezTo>
                    <a:pt x="92" y="46"/>
                    <a:pt x="92" y="47"/>
                    <a:pt x="92" y="47"/>
                  </a:cubicBezTo>
                  <a:cubicBezTo>
                    <a:pt x="91" y="48"/>
                    <a:pt x="91" y="48"/>
                    <a:pt x="92" y="48"/>
                  </a:cubicBezTo>
                  <a:cubicBezTo>
                    <a:pt x="92" y="49"/>
                    <a:pt x="92" y="49"/>
                    <a:pt x="92" y="49"/>
                  </a:cubicBezTo>
                  <a:cubicBezTo>
                    <a:pt x="93" y="49"/>
                    <a:pt x="93" y="49"/>
                    <a:pt x="93" y="48"/>
                  </a:cubicBezTo>
                  <a:cubicBezTo>
                    <a:pt x="94" y="48"/>
                    <a:pt x="94" y="47"/>
                    <a:pt x="94" y="47"/>
                  </a:cubicBezTo>
                  <a:cubicBezTo>
                    <a:pt x="94" y="47"/>
                    <a:pt x="94" y="47"/>
                    <a:pt x="94" y="47"/>
                  </a:cubicBezTo>
                  <a:cubicBezTo>
                    <a:pt x="95" y="46"/>
                    <a:pt x="95" y="46"/>
                    <a:pt x="94" y="45"/>
                  </a:cubicBezTo>
                  <a:cubicBezTo>
                    <a:pt x="94" y="45"/>
                    <a:pt x="94" y="45"/>
                    <a:pt x="94" y="45"/>
                  </a:cubicBezTo>
                  <a:moveTo>
                    <a:pt x="97" y="41"/>
                  </a:moveTo>
                  <a:cubicBezTo>
                    <a:pt x="97" y="41"/>
                    <a:pt x="97" y="41"/>
                    <a:pt x="97" y="41"/>
                  </a:cubicBezTo>
                  <a:cubicBezTo>
                    <a:pt x="96" y="42"/>
                    <a:pt x="96" y="42"/>
                    <a:pt x="95" y="43"/>
                  </a:cubicBezTo>
                  <a:cubicBezTo>
                    <a:pt x="95" y="43"/>
                    <a:pt x="95" y="44"/>
                    <a:pt x="96" y="44"/>
                  </a:cubicBezTo>
                  <a:cubicBezTo>
                    <a:pt x="96" y="44"/>
                    <a:pt x="96" y="44"/>
                    <a:pt x="96" y="44"/>
                  </a:cubicBezTo>
                  <a:cubicBezTo>
                    <a:pt x="96" y="44"/>
                    <a:pt x="97" y="44"/>
                    <a:pt x="97" y="44"/>
                  </a:cubicBezTo>
                  <a:cubicBezTo>
                    <a:pt x="97" y="43"/>
                    <a:pt x="98" y="43"/>
                    <a:pt x="98" y="42"/>
                  </a:cubicBezTo>
                  <a:cubicBezTo>
                    <a:pt x="98" y="42"/>
                    <a:pt x="98" y="42"/>
                    <a:pt x="98" y="42"/>
                  </a:cubicBezTo>
                  <a:cubicBezTo>
                    <a:pt x="98" y="42"/>
                    <a:pt x="98" y="41"/>
                    <a:pt x="98" y="41"/>
                  </a:cubicBezTo>
                  <a:cubicBezTo>
                    <a:pt x="98" y="41"/>
                    <a:pt x="98" y="41"/>
                    <a:pt x="97" y="41"/>
                  </a:cubicBezTo>
                  <a:moveTo>
                    <a:pt x="101" y="36"/>
                  </a:moveTo>
                  <a:cubicBezTo>
                    <a:pt x="101" y="36"/>
                    <a:pt x="101" y="36"/>
                    <a:pt x="101" y="37"/>
                  </a:cubicBezTo>
                  <a:cubicBezTo>
                    <a:pt x="100" y="37"/>
                    <a:pt x="100" y="38"/>
                    <a:pt x="99" y="38"/>
                  </a:cubicBezTo>
                  <a:cubicBezTo>
                    <a:pt x="99" y="39"/>
                    <a:pt x="99" y="39"/>
                    <a:pt x="99" y="40"/>
                  </a:cubicBezTo>
                  <a:cubicBezTo>
                    <a:pt x="100" y="40"/>
                    <a:pt x="100" y="40"/>
                    <a:pt x="100" y="40"/>
                  </a:cubicBezTo>
                  <a:cubicBezTo>
                    <a:pt x="100" y="40"/>
                    <a:pt x="101" y="40"/>
                    <a:pt x="101" y="39"/>
                  </a:cubicBezTo>
                  <a:cubicBezTo>
                    <a:pt x="101" y="39"/>
                    <a:pt x="102" y="38"/>
                    <a:pt x="102" y="38"/>
                  </a:cubicBezTo>
                  <a:cubicBezTo>
                    <a:pt x="102" y="38"/>
                    <a:pt x="102" y="38"/>
                    <a:pt x="102" y="38"/>
                  </a:cubicBezTo>
                  <a:cubicBezTo>
                    <a:pt x="102" y="37"/>
                    <a:pt x="102" y="37"/>
                    <a:pt x="102" y="37"/>
                  </a:cubicBezTo>
                  <a:cubicBezTo>
                    <a:pt x="102" y="36"/>
                    <a:pt x="102" y="36"/>
                    <a:pt x="101" y="36"/>
                  </a:cubicBezTo>
                  <a:moveTo>
                    <a:pt x="105" y="32"/>
                  </a:moveTo>
                  <a:cubicBezTo>
                    <a:pt x="105" y="32"/>
                    <a:pt x="105" y="32"/>
                    <a:pt x="105" y="32"/>
                  </a:cubicBezTo>
                  <a:cubicBezTo>
                    <a:pt x="104" y="33"/>
                    <a:pt x="104" y="33"/>
                    <a:pt x="103" y="34"/>
                  </a:cubicBezTo>
                  <a:cubicBezTo>
                    <a:pt x="103" y="34"/>
                    <a:pt x="103" y="35"/>
                    <a:pt x="103" y="35"/>
                  </a:cubicBezTo>
                  <a:cubicBezTo>
                    <a:pt x="103" y="35"/>
                    <a:pt x="104" y="35"/>
                    <a:pt x="104" y="35"/>
                  </a:cubicBezTo>
                  <a:cubicBezTo>
                    <a:pt x="104" y="35"/>
                    <a:pt x="104" y="35"/>
                    <a:pt x="105" y="35"/>
                  </a:cubicBezTo>
                  <a:cubicBezTo>
                    <a:pt x="105" y="35"/>
                    <a:pt x="106" y="34"/>
                    <a:pt x="106" y="34"/>
                  </a:cubicBezTo>
                  <a:cubicBezTo>
                    <a:pt x="106" y="34"/>
                    <a:pt x="106" y="34"/>
                    <a:pt x="106" y="34"/>
                  </a:cubicBezTo>
                  <a:cubicBezTo>
                    <a:pt x="106" y="33"/>
                    <a:pt x="106" y="33"/>
                    <a:pt x="106" y="32"/>
                  </a:cubicBezTo>
                  <a:cubicBezTo>
                    <a:pt x="106" y="32"/>
                    <a:pt x="105" y="32"/>
                    <a:pt x="105" y="32"/>
                  </a:cubicBezTo>
                  <a:moveTo>
                    <a:pt x="109" y="28"/>
                  </a:moveTo>
                  <a:cubicBezTo>
                    <a:pt x="109" y="28"/>
                    <a:pt x="109" y="28"/>
                    <a:pt x="109" y="28"/>
                  </a:cubicBezTo>
                  <a:cubicBezTo>
                    <a:pt x="108" y="29"/>
                    <a:pt x="108" y="29"/>
                    <a:pt x="107" y="30"/>
                  </a:cubicBezTo>
                  <a:cubicBezTo>
                    <a:pt x="107" y="30"/>
                    <a:pt x="107" y="31"/>
                    <a:pt x="107" y="31"/>
                  </a:cubicBezTo>
                  <a:cubicBezTo>
                    <a:pt x="107" y="31"/>
                    <a:pt x="108" y="31"/>
                    <a:pt x="108" y="31"/>
                  </a:cubicBezTo>
                  <a:cubicBezTo>
                    <a:pt x="108" y="31"/>
                    <a:pt x="108" y="31"/>
                    <a:pt x="109" y="31"/>
                  </a:cubicBezTo>
                  <a:cubicBezTo>
                    <a:pt x="109" y="30"/>
                    <a:pt x="110" y="30"/>
                    <a:pt x="110" y="29"/>
                  </a:cubicBezTo>
                  <a:cubicBezTo>
                    <a:pt x="110" y="29"/>
                    <a:pt x="110" y="29"/>
                    <a:pt x="110" y="29"/>
                  </a:cubicBezTo>
                  <a:cubicBezTo>
                    <a:pt x="110" y="29"/>
                    <a:pt x="110" y="28"/>
                    <a:pt x="110" y="28"/>
                  </a:cubicBezTo>
                  <a:cubicBezTo>
                    <a:pt x="110" y="28"/>
                    <a:pt x="110" y="28"/>
                    <a:pt x="109" y="28"/>
                  </a:cubicBezTo>
                  <a:moveTo>
                    <a:pt x="113" y="24"/>
                  </a:moveTo>
                  <a:cubicBezTo>
                    <a:pt x="113" y="24"/>
                    <a:pt x="113" y="24"/>
                    <a:pt x="113" y="24"/>
                  </a:cubicBezTo>
                  <a:cubicBezTo>
                    <a:pt x="112" y="24"/>
                    <a:pt x="112" y="25"/>
                    <a:pt x="111" y="25"/>
                  </a:cubicBezTo>
                  <a:cubicBezTo>
                    <a:pt x="111" y="26"/>
                    <a:pt x="111" y="26"/>
                    <a:pt x="111" y="27"/>
                  </a:cubicBezTo>
                  <a:cubicBezTo>
                    <a:pt x="112" y="27"/>
                    <a:pt x="112" y="27"/>
                    <a:pt x="112" y="27"/>
                  </a:cubicBezTo>
                  <a:cubicBezTo>
                    <a:pt x="112" y="27"/>
                    <a:pt x="113" y="27"/>
                    <a:pt x="113" y="27"/>
                  </a:cubicBezTo>
                  <a:cubicBezTo>
                    <a:pt x="113" y="26"/>
                    <a:pt x="114" y="26"/>
                    <a:pt x="114" y="25"/>
                  </a:cubicBezTo>
                  <a:cubicBezTo>
                    <a:pt x="114" y="25"/>
                    <a:pt x="114" y="25"/>
                    <a:pt x="114" y="25"/>
                  </a:cubicBezTo>
                  <a:cubicBezTo>
                    <a:pt x="115" y="25"/>
                    <a:pt x="114" y="24"/>
                    <a:pt x="114" y="24"/>
                  </a:cubicBezTo>
                  <a:cubicBezTo>
                    <a:pt x="114" y="24"/>
                    <a:pt x="114" y="24"/>
                    <a:pt x="113" y="24"/>
                  </a:cubicBezTo>
                  <a:moveTo>
                    <a:pt x="118" y="20"/>
                  </a:moveTo>
                  <a:cubicBezTo>
                    <a:pt x="117" y="20"/>
                    <a:pt x="117" y="20"/>
                    <a:pt x="117" y="20"/>
                  </a:cubicBezTo>
                  <a:cubicBezTo>
                    <a:pt x="116" y="21"/>
                    <a:pt x="116" y="21"/>
                    <a:pt x="116" y="21"/>
                  </a:cubicBezTo>
                  <a:cubicBezTo>
                    <a:pt x="115" y="22"/>
                    <a:pt x="115" y="22"/>
                    <a:pt x="116" y="23"/>
                  </a:cubicBezTo>
                  <a:cubicBezTo>
                    <a:pt x="116" y="23"/>
                    <a:pt x="116" y="23"/>
                    <a:pt x="116" y="23"/>
                  </a:cubicBezTo>
                  <a:cubicBezTo>
                    <a:pt x="116" y="23"/>
                    <a:pt x="117" y="23"/>
                    <a:pt x="117" y="23"/>
                  </a:cubicBezTo>
                  <a:cubicBezTo>
                    <a:pt x="118" y="21"/>
                    <a:pt x="118" y="21"/>
                    <a:pt x="118" y="21"/>
                  </a:cubicBezTo>
                  <a:cubicBezTo>
                    <a:pt x="118" y="21"/>
                    <a:pt x="118" y="21"/>
                    <a:pt x="118" y="21"/>
                  </a:cubicBezTo>
                  <a:cubicBezTo>
                    <a:pt x="119" y="21"/>
                    <a:pt x="119" y="20"/>
                    <a:pt x="118" y="20"/>
                  </a:cubicBezTo>
                  <a:cubicBezTo>
                    <a:pt x="118" y="20"/>
                    <a:pt x="118" y="20"/>
                    <a:pt x="118" y="20"/>
                  </a:cubicBezTo>
                  <a:moveTo>
                    <a:pt x="122" y="16"/>
                  </a:moveTo>
                  <a:cubicBezTo>
                    <a:pt x="122" y="16"/>
                    <a:pt x="121" y="16"/>
                    <a:pt x="121" y="16"/>
                  </a:cubicBezTo>
                  <a:cubicBezTo>
                    <a:pt x="121" y="16"/>
                    <a:pt x="120" y="17"/>
                    <a:pt x="120" y="17"/>
                  </a:cubicBezTo>
                  <a:cubicBezTo>
                    <a:pt x="119" y="18"/>
                    <a:pt x="119" y="18"/>
                    <a:pt x="120" y="19"/>
                  </a:cubicBezTo>
                  <a:cubicBezTo>
                    <a:pt x="120" y="19"/>
                    <a:pt x="120" y="19"/>
                    <a:pt x="120" y="19"/>
                  </a:cubicBezTo>
                  <a:cubicBezTo>
                    <a:pt x="121" y="19"/>
                    <a:pt x="121" y="19"/>
                    <a:pt x="121" y="19"/>
                  </a:cubicBezTo>
                  <a:cubicBezTo>
                    <a:pt x="122" y="18"/>
                    <a:pt x="122" y="18"/>
                    <a:pt x="123" y="17"/>
                  </a:cubicBezTo>
                  <a:cubicBezTo>
                    <a:pt x="123" y="17"/>
                    <a:pt x="123" y="17"/>
                    <a:pt x="123" y="17"/>
                  </a:cubicBezTo>
                  <a:cubicBezTo>
                    <a:pt x="123" y="17"/>
                    <a:pt x="123" y="16"/>
                    <a:pt x="123" y="16"/>
                  </a:cubicBezTo>
                  <a:cubicBezTo>
                    <a:pt x="122" y="16"/>
                    <a:pt x="122" y="16"/>
                    <a:pt x="122" y="16"/>
                  </a:cubicBezTo>
                  <a:moveTo>
                    <a:pt x="126" y="12"/>
                  </a:moveTo>
                  <a:cubicBezTo>
                    <a:pt x="126" y="12"/>
                    <a:pt x="126" y="12"/>
                    <a:pt x="126" y="12"/>
                  </a:cubicBezTo>
                  <a:cubicBezTo>
                    <a:pt x="124" y="13"/>
                    <a:pt x="124" y="13"/>
                    <a:pt x="124" y="13"/>
                  </a:cubicBezTo>
                  <a:cubicBezTo>
                    <a:pt x="124" y="14"/>
                    <a:pt x="124" y="14"/>
                    <a:pt x="124" y="15"/>
                  </a:cubicBezTo>
                  <a:cubicBezTo>
                    <a:pt x="124" y="15"/>
                    <a:pt x="125" y="15"/>
                    <a:pt x="125" y="15"/>
                  </a:cubicBezTo>
                  <a:cubicBezTo>
                    <a:pt x="125" y="15"/>
                    <a:pt x="125" y="15"/>
                    <a:pt x="125" y="15"/>
                  </a:cubicBezTo>
                  <a:cubicBezTo>
                    <a:pt x="127" y="13"/>
                    <a:pt x="127" y="13"/>
                    <a:pt x="127" y="13"/>
                  </a:cubicBezTo>
                  <a:cubicBezTo>
                    <a:pt x="127" y="13"/>
                    <a:pt x="127" y="13"/>
                    <a:pt x="127" y="13"/>
                  </a:cubicBezTo>
                  <a:cubicBezTo>
                    <a:pt x="127" y="13"/>
                    <a:pt x="127" y="12"/>
                    <a:pt x="127" y="12"/>
                  </a:cubicBezTo>
                  <a:cubicBezTo>
                    <a:pt x="127" y="12"/>
                    <a:pt x="127" y="12"/>
                    <a:pt x="126" y="12"/>
                  </a:cubicBezTo>
                  <a:moveTo>
                    <a:pt x="131" y="8"/>
                  </a:moveTo>
                  <a:cubicBezTo>
                    <a:pt x="130" y="8"/>
                    <a:pt x="130" y="8"/>
                    <a:pt x="130" y="8"/>
                  </a:cubicBezTo>
                  <a:cubicBezTo>
                    <a:pt x="128" y="9"/>
                    <a:pt x="128" y="9"/>
                    <a:pt x="128" y="9"/>
                  </a:cubicBezTo>
                  <a:cubicBezTo>
                    <a:pt x="128" y="10"/>
                    <a:pt x="128" y="10"/>
                    <a:pt x="128" y="11"/>
                  </a:cubicBezTo>
                  <a:cubicBezTo>
                    <a:pt x="129" y="11"/>
                    <a:pt x="129" y="11"/>
                    <a:pt x="129" y="11"/>
                  </a:cubicBezTo>
                  <a:cubicBezTo>
                    <a:pt x="129" y="11"/>
                    <a:pt x="130" y="11"/>
                    <a:pt x="130" y="11"/>
                  </a:cubicBezTo>
                  <a:cubicBezTo>
                    <a:pt x="131" y="9"/>
                    <a:pt x="131" y="9"/>
                    <a:pt x="131" y="9"/>
                  </a:cubicBezTo>
                  <a:cubicBezTo>
                    <a:pt x="131" y="9"/>
                    <a:pt x="131" y="9"/>
                    <a:pt x="131" y="9"/>
                  </a:cubicBezTo>
                  <a:cubicBezTo>
                    <a:pt x="132" y="9"/>
                    <a:pt x="132" y="8"/>
                    <a:pt x="131" y="8"/>
                  </a:cubicBezTo>
                  <a:cubicBezTo>
                    <a:pt x="131" y="8"/>
                    <a:pt x="131" y="8"/>
                    <a:pt x="131" y="8"/>
                  </a:cubicBezTo>
                  <a:moveTo>
                    <a:pt x="135" y="4"/>
                  </a:moveTo>
                  <a:cubicBezTo>
                    <a:pt x="135" y="4"/>
                    <a:pt x="135" y="4"/>
                    <a:pt x="134" y="4"/>
                  </a:cubicBezTo>
                  <a:cubicBezTo>
                    <a:pt x="133" y="5"/>
                    <a:pt x="133" y="5"/>
                    <a:pt x="133" y="5"/>
                  </a:cubicBezTo>
                  <a:cubicBezTo>
                    <a:pt x="132" y="6"/>
                    <a:pt x="132" y="6"/>
                    <a:pt x="133" y="7"/>
                  </a:cubicBezTo>
                  <a:cubicBezTo>
                    <a:pt x="133" y="7"/>
                    <a:pt x="133" y="7"/>
                    <a:pt x="134" y="7"/>
                  </a:cubicBezTo>
                  <a:cubicBezTo>
                    <a:pt x="134" y="7"/>
                    <a:pt x="134" y="7"/>
                    <a:pt x="134" y="7"/>
                  </a:cubicBezTo>
                  <a:cubicBezTo>
                    <a:pt x="136" y="6"/>
                    <a:pt x="136" y="6"/>
                    <a:pt x="136" y="6"/>
                  </a:cubicBezTo>
                  <a:cubicBezTo>
                    <a:pt x="136" y="5"/>
                    <a:pt x="136" y="5"/>
                    <a:pt x="136" y="5"/>
                  </a:cubicBezTo>
                  <a:cubicBezTo>
                    <a:pt x="136" y="5"/>
                    <a:pt x="136" y="5"/>
                    <a:pt x="136" y="4"/>
                  </a:cubicBezTo>
                  <a:cubicBezTo>
                    <a:pt x="136" y="4"/>
                    <a:pt x="135" y="4"/>
                    <a:pt x="135" y="4"/>
                  </a:cubicBezTo>
                  <a:moveTo>
                    <a:pt x="139" y="0"/>
                  </a:moveTo>
                  <a:cubicBezTo>
                    <a:pt x="139" y="0"/>
                    <a:pt x="139" y="0"/>
                    <a:pt x="139" y="0"/>
                  </a:cubicBezTo>
                  <a:cubicBezTo>
                    <a:pt x="137" y="2"/>
                    <a:pt x="137" y="2"/>
                    <a:pt x="137" y="2"/>
                  </a:cubicBezTo>
                  <a:cubicBezTo>
                    <a:pt x="137" y="2"/>
                    <a:pt x="137" y="2"/>
                    <a:pt x="137" y="3"/>
                  </a:cubicBezTo>
                  <a:cubicBezTo>
                    <a:pt x="137" y="3"/>
                    <a:pt x="138" y="3"/>
                    <a:pt x="138" y="3"/>
                  </a:cubicBezTo>
                  <a:cubicBezTo>
                    <a:pt x="138" y="3"/>
                    <a:pt x="138" y="3"/>
                    <a:pt x="139" y="3"/>
                  </a:cubicBezTo>
                  <a:cubicBezTo>
                    <a:pt x="140" y="2"/>
                    <a:pt x="140" y="2"/>
                    <a:pt x="140" y="2"/>
                  </a:cubicBezTo>
                  <a:cubicBezTo>
                    <a:pt x="140" y="2"/>
                    <a:pt x="140" y="2"/>
                    <a:pt x="140" y="2"/>
                  </a:cubicBezTo>
                  <a:cubicBezTo>
                    <a:pt x="140" y="0"/>
                    <a:pt x="140" y="0"/>
                    <a:pt x="140" y="0"/>
                  </a:cubicBezTo>
                  <a:cubicBezTo>
                    <a:pt x="140" y="0"/>
                    <a:pt x="140"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5"/>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7"/>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8"/>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
            <p:cNvSpPr>
              <a:spLocks noEditPoints="1"/>
            </p:cNvSpPr>
            <p:nvPr/>
          </p:nvSpPr>
          <p:spPr bwMode="auto">
            <a:xfrm>
              <a:off x="1547813" y="5872163"/>
              <a:ext cx="527050" cy="989012"/>
            </a:xfrm>
            <a:custGeom>
              <a:avLst/>
              <a:gdLst>
                <a:gd name="T0" fmla="*/ 5 w 140"/>
                <a:gd name="T1" fmla="*/ 260 h 263"/>
                <a:gd name="T2" fmla="*/ 13 w 140"/>
                <a:gd name="T3" fmla="*/ 256 h 263"/>
                <a:gd name="T4" fmla="*/ 21 w 140"/>
                <a:gd name="T5" fmla="*/ 247 h 263"/>
                <a:gd name="T6" fmla="*/ 26 w 140"/>
                <a:gd name="T7" fmla="*/ 246 h 263"/>
                <a:gd name="T8" fmla="*/ 30 w 140"/>
                <a:gd name="T9" fmla="*/ 239 h 263"/>
                <a:gd name="T10" fmla="*/ 35 w 140"/>
                <a:gd name="T11" fmla="*/ 232 h 263"/>
                <a:gd name="T12" fmla="*/ 39 w 140"/>
                <a:gd name="T13" fmla="*/ 225 h 263"/>
                <a:gd name="T14" fmla="*/ 42 w 140"/>
                <a:gd name="T15" fmla="*/ 213 h 263"/>
                <a:gd name="T16" fmla="*/ 45 w 140"/>
                <a:gd name="T17" fmla="*/ 210 h 263"/>
                <a:gd name="T18" fmla="*/ 46 w 140"/>
                <a:gd name="T19" fmla="*/ 201 h 263"/>
                <a:gd name="T20" fmla="*/ 48 w 140"/>
                <a:gd name="T21" fmla="*/ 194 h 263"/>
                <a:gd name="T22" fmla="*/ 51 w 140"/>
                <a:gd name="T23" fmla="*/ 185 h 263"/>
                <a:gd name="T24" fmla="*/ 50 w 140"/>
                <a:gd name="T25" fmla="*/ 173 h 263"/>
                <a:gd name="T26" fmla="*/ 52 w 140"/>
                <a:gd name="T27" fmla="*/ 167 h 263"/>
                <a:gd name="T28" fmla="*/ 50 w 140"/>
                <a:gd name="T29" fmla="*/ 156 h 263"/>
                <a:gd name="T30" fmla="*/ 52 w 140"/>
                <a:gd name="T31" fmla="*/ 152 h 263"/>
                <a:gd name="T32" fmla="*/ 50 w 140"/>
                <a:gd name="T33" fmla="*/ 137 h 263"/>
                <a:gd name="T34" fmla="*/ 50 w 140"/>
                <a:gd name="T35" fmla="*/ 135 h 263"/>
                <a:gd name="T36" fmla="*/ 100 w 140"/>
                <a:gd name="T37" fmla="*/ 127 h 263"/>
                <a:gd name="T38" fmla="*/ 91 w 140"/>
                <a:gd name="T39" fmla="*/ 127 h 263"/>
                <a:gd name="T40" fmla="*/ 105 w 140"/>
                <a:gd name="T41" fmla="*/ 126 h 263"/>
                <a:gd name="T42" fmla="*/ 86 w 140"/>
                <a:gd name="T43" fmla="*/ 123 h 263"/>
                <a:gd name="T44" fmla="*/ 50 w 140"/>
                <a:gd name="T45" fmla="*/ 124 h 263"/>
                <a:gd name="T46" fmla="*/ 82 w 140"/>
                <a:gd name="T47" fmla="*/ 119 h 263"/>
                <a:gd name="T48" fmla="*/ 77 w 140"/>
                <a:gd name="T49" fmla="*/ 116 h 263"/>
                <a:gd name="T50" fmla="*/ 51 w 140"/>
                <a:gd name="T51" fmla="*/ 115 h 263"/>
                <a:gd name="T52" fmla="*/ 74 w 140"/>
                <a:gd name="T53" fmla="*/ 109 h 263"/>
                <a:gd name="T54" fmla="*/ 51 w 140"/>
                <a:gd name="T55" fmla="*/ 111 h 263"/>
                <a:gd name="T56" fmla="*/ 120 w 140"/>
                <a:gd name="T57" fmla="*/ 108 h 263"/>
                <a:gd name="T58" fmla="*/ 51 w 140"/>
                <a:gd name="T59" fmla="*/ 106 h 263"/>
                <a:gd name="T60" fmla="*/ 122 w 140"/>
                <a:gd name="T61" fmla="*/ 103 h 263"/>
                <a:gd name="T62" fmla="*/ 53 w 140"/>
                <a:gd name="T63" fmla="*/ 97 h 263"/>
                <a:gd name="T64" fmla="*/ 123 w 140"/>
                <a:gd name="T65" fmla="*/ 100 h 263"/>
                <a:gd name="T66" fmla="*/ 71 w 140"/>
                <a:gd name="T67" fmla="*/ 92 h 263"/>
                <a:gd name="T68" fmla="*/ 122 w 140"/>
                <a:gd name="T69" fmla="*/ 93 h 263"/>
                <a:gd name="T70" fmla="*/ 73 w 140"/>
                <a:gd name="T71" fmla="*/ 87 h 263"/>
                <a:gd name="T72" fmla="*/ 58 w 140"/>
                <a:gd name="T73" fmla="*/ 86 h 263"/>
                <a:gd name="T74" fmla="*/ 59 w 140"/>
                <a:gd name="T75" fmla="*/ 83 h 263"/>
                <a:gd name="T76" fmla="*/ 73 w 140"/>
                <a:gd name="T77" fmla="*/ 84 h 263"/>
                <a:gd name="T78" fmla="*/ 65 w 140"/>
                <a:gd name="T79" fmla="*/ 76 h 263"/>
                <a:gd name="T80" fmla="*/ 74 w 140"/>
                <a:gd name="T81" fmla="*/ 79 h 263"/>
                <a:gd name="T82" fmla="*/ 118 w 140"/>
                <a:gd name="T83" fmla="*/ 74 h 263"/>
                <a:gd name="T84" fmla="*/ 75 w 140"/>
                <a:gd name="T85" fmla="*/ 72 h 263"/>
                <a:gd name="T86" fmla="*/ 116 w 140"/>
                <a:gd name="T87" fmla="*/ 72 h 263"/>
                <a:gd name="T88" fmla="*/ 110 w 140"/>
                <a:gd name="T89" fmla="*/ 66 h 263"/>
                <a:gd name="T90" fmla="*/ 79 w 140"/>
                <a:gd name="T91" fmla="*/ 65 h 263"/>
                <a:gd name="T92" fmla="*/ 104 w 140"/>
                <a:gd name="T93" fmla="*/ 63 h 263"/>
                <a:gd name="T94" fmla="*/ 101 w 140"/>
                <a:gd name="T95" fmla="*/ 63 h 263"/>
                <a:gd name="T96" fmla="*/ 90 w 140"/>
                <a:gd name="T97" fmla="*/ 62 h 263"/>
                <a:gd name="T98" fmla="*/ 82 w 140"/>
                <a:gd name="T99" fmla="*/ 60 h 263"/>
                <a:gd name="T100" fmla="*/ 83 w 140"/>
                <a:gd name="T101" fmla="*/ 63 h 263"/>
                <a:gd name="T102" fmla="*/ 90 w 140"/>
                <a:gd name="T103" fmla="*/ 50 h 263"/>
                <a:gd name="T104" fmla="*/ 92 w 140"/>
                <a:gd name="T105" fmla="*/ 49 h 263"/>
                <a:gd name="T106" fmla="*/ 98 w 140"/>
                <a:gd name="T107" fmla="*/ 41 h 263"/>
                <a:gd name="T108" fmla="*/ 103 w 140"/>
                <a:gd name="T109" fmla="*/ 34 h 263"/>
                <a:gd name="T110" fmla="*/ 110 w 140"/>
                <a:gd name="T111" fmla="*/ 30 h 263"/>
                <a:gd name="T112" fmla="*/ 117 w 140"/>
                <a:gd name="T113" fmla="*/ 20 h 263"/>
                <a:gd name="T114" fmla="*/ 120 w 140"/>
                <a:gd name="T115" fmla="*/ 19 h 263"/>
                <a:gd name="T116" fmla="*/ 127 w 140"/>
                <a:gd name="T117" fmla="*/ 12 h 263"/>
                <a:gd name="T118" fmla="*/ 133 w 140"/>
                <a:gd name="T119" fmla="*/ 6 h 263"/>
                <a:gd name="T120" fmla="*/ 140 w 140"/>
                <a:gd name="T121" fmla="*/ 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3">
                  <a:moveTo>
                    <a:pt x="3" y="260"/>
                  </a:moveTo>
                  <a:cubicBezTo>
                    <a:pt x="2" y="260"/>
                    <a:pt x="2" y="260"/>
                    <a:pt x="2" y="260"/>
                  </a:cubicBezTo>
                  <a:cubicBezTo>
                    <a:pt x="1" y="261"/>
                    <a:pt x="1" y="261"/>
                    <a:pt x="1" y="261"/>
                  </a:cubicBezTo>
                  <a:cubicBezTo>
                    <a:pt x="0" y="261"/>
                    <a:pt x="0" y="262"/>
                    <a:pt x="0" y="262"/>
                  </a:cubicBezTo>
                  <a:cubicBezTo>
                    <a:pt x="1" y="262"/>
                    <a:pt x="1" y="263"/>
                    <a:pt x="1" y="263"/>
                  </a:cubicBezTo>
                  <a:cubicBezTo>
                    <a:pt x="1" y="263"/>
                    <a:pt x="2" y="263"/>
                    <a:pt x="2" y="263"/>
                  </a:cubicBezTo>
                  <a:cubicBezTo>
                    <a:pt x="3" y="262"/>
                    <a:pt x="3" y="262"/>
                    <a:pt x="3" y="262"/>
                  </a:cubicBezTo>
                  <a:cubicBezTo>
                    <a:pt x="3" y="262"/>
                    <a:pt x="3" y="262"/>
                    <a:pt x="3" y="262"/>
                  </a:cubicBezTo>
                  <a:cubicBezTo>
                    <a:pt x="3" y="260"/>
                    <a:pt x="3" y="260"/>
                    <a:pt x="3" y="260"/>
                  </a:cubicBezTo>
                  <a:cubicBezTo>
                    <a:pt x="3" y="260"/>
                    <a:pt x="3" y="260"/>
                    <a:pt x="3" y="260"/>
                  </a:cubicBezTo>
                  <a:moveTo>
                    <a:pt x="8" y="257"/>
                  </a:moveTo>
                  <a:cubicBezTo>
                    <a:pt x="7" y="257"/>
                    <a:pt x="7" y="257"/>
                    <a:pt x="7" y="257"/>
                  </a:cubicBezTo>
                  <a:cubicBezTo>
                    <a:pt x="7" y="258"/>
                    <a:pt x="6" y="258"/>
                    <a:pt x="5" y="258"/>
                  </a:cubicBezTo>
                  <a:cubicBezTo>
                    <a:pt x="5" y="258"/>
                    <a:pt x="5" y="259"/>
                    <a:pt x="5" y="260"/>
                  </a:cubicBezTo>
                  <a:cubicBezTo>
                    <a:pt x="5" y="260"/>
                    <a:pt x="6" y="260"/>
                    <a:pt x="6" y="260"/>
                  </a:cubicBezTo>
                  <a:cubicBezTo>
                    <a:pt x="6" y="260"/>
                    <a:pt x="6" y="260"/>
                    <a:pt x="6" y="260"/>
                  </a:cubicBezTo>
                  <a:cubicBezTo>
                    <a:pt x="7" y="260"/>
                    <a:pt x="8" y="259"/>
                    <a:pt x="8" y="259"/>
                  </a:cubicBezTo>
                  <a:cubicBezTo>
                    <a:pt x="8" y="259"/>
                    <a:pt x="8" y="259"/>
                    <a:pt x="8" y="259"/>
                  </a:cubicBezTo>
                  <a:cubicBezTo>
                    <a:pt x="8" y="258"/>
                    <a:pt x="8" y="258"/>
                    <a:pt x="8" y="258"/>
                  </a:cubicBezTo>
                  <a:cubicBezTo>
                    <a:pt x="8" y="257"/>
                    <a:pt x="8" y="257"/>
                    <a:pt x="8" y="257"/>
                  </a:cubicBezTo>
                  <a:moveTo>
                    <a:pt x="13" y="254"/>
                  </a:moveTo>
                  <a:cubicBezTo>
                    <a:pt x="12" y="254"/>
                    <a:pt x="12" y="254"/>
                    <a:pt x="12" y="254"/>
                  </a:cubicBezTo>
                  <a:cubicBezTo>
                    <a:pt x="12" y="255"/>
                    <a:pt x="11" y="255"/>
                    <a:pt x="10" y="255"/>
                  </a:cubicBezTo>
                  <a:cubicBezTo>
                    <a:pt x="10" y="256"/>
                    <a:pt x="10" y="256"/>
                    <a:pt x="10" y="257"/>
                  </a:cubicBezTo>
                  <a:cubicBezTo>
                    <a:pt x="10" y="257"/>
                    <a:pt x="11" y="257"/>
                    <a:pt x="11" y="257"/>
                  </a:cubicBezTo>
                  <a:cubicBezTo>
                    <a:pt x="11" y="257"/>
                    <a:pt x="11" y="257"/>
                    <a:pt x="11" y="257"/>
                  </a:cubicBezTo>
                  <a:cubicBezTo>
                    <a:pt x="12" y="257"/>
                    <a:pt x="13" y="256"/>
                    <a:pt x="13" y="256"/>
                  </a:cubicBezTo>
                  <a:cubicBezTo>
                    <a:pt x="13" y="256"/>
                    <a:pt x="13" y="256"/>
                    <a:pt x="13" y="256"/>
                  </a:cubicBezTo>
                  <a:cubicBezTo>
                    <a:pt x="13" y="255"/>
                    <a:pt x="13" y="255"/>
                    <a:pt x="13" y="255"/>
                  </a:cubicBezTo>
                  <a:cubicBezTo>
                    <a:pt x="13" y="254"/>
                    <a:pt x="13" y="254"/>
                    <a:pt x="13" y="254"/>
                  </a:cubicBezTo>
                  <a:moveTo>
                    <a:pt x="17" y="251"/>
                  </a:moveTo>
                  <a:cubicBezTo>
                    <a:pt x="17" y="251"/>
                    <a:pt x="17" y="251"/>
                    <a:pt x="17" y="251"/>
                  </a:cubicBezTo>
                  <a:cubicBezTo>
                    <a:pt x="16" y="251"/>
                    <a:pt x="16" y="252"/>
                    <a:pt x="15" y="252"/>
                  </a:cubicBezTo>
                  <a:cubicBezTo>
                    <a:pt x="15" y="252"/>
                    <a:pt x="15" y="253"/>
                    <a:pt x="15" y="253"/>
                  </a:cubicBezTo>
                  <a:cubicBezTo>
                    <a:pt x="15" y="254"/>
                    <a:pt x="16" y="254"/>
                    <a:pt x="16" y="254"/>
                  </a:cubicBezTo>
                  <a:cubicBezTo>
                    <a:pt x="16" y="254"/>
                    <a:pt x="16" y="254"/>
                    <a:pt x="16" y="254"/>
                  </a:cubicBezTo>
                  <a:cubicBezTo>
                    <a:pt x="17" y="253"/>
                    <a:pt x="18" y="253"/>
                    <a:pt x="18" y="253"/>
                  </a:cubicBezTo>
                  <a:cubicBezTo>
                    <a:pt x="18" y="252"/>
                    <a:pt x="18" y="252"/>
                    <a:pt x="18" y="252"/>
                  </a:cubicBezTo>
                  <a:cubicBezTo>
                    <a:pt x="18" y="251"/>
                    <a:pt x="18" y="251"/>
                    <a:pt x="18" y="251"/>
                  </a:cubicBezTo>
                  <a:cubicBezTo>
                    <a:pt x="18" y="251"/>
                    <a:pt x="18" y="251"/>
                    <a:pt x="17" y="251"/>
                  </a:cubicBezTo>
                  <a:moveTo>
                    <a:pt x="22" y="247"/>
                  </a:moveTo>
                  <a:cubicBezTo>
                    <a:pt x="22" y="247"/>
                    <a:pt x="22" y="247"/>
                    <a:pt x="21" y="247"/>
                  </a:cubicBezTo>
                  <a:cubicBezTo>
                    <a:pt x="21" y="248"/>
                    <a:pt x="21" y="248"/>
                    <a:pt x="20" y="249"/>
                  </a:cubicBezTo>
                  <a:cubicBezTo>
                    <a:pt x="20" y="249"/>
                    <a:pt x="20" y="250"/>
                    <a:pt x="20" y="250"/>
                  </a:cubicBezTo>
                  <a:cubicBezTo>
                    <a:pt x="20" y="250"/>
                    <a:pt x="20" y="250"/>
                    <a:pt x="21" y="250"/>
                  </a:cubicBezTo>
                  <a:cubicBezTo>
                    <a:pt x="21" y="250"/>
                    <a:pt x="21" y="250"/>
                    <a:pt x="21" y="250"/>
                  </a:cubicBezTo>
                  <a:cubicBezTo>
                    <a:pt x="22" y="250"/>
                    <a:pt x="22" y="249"/>
                    <a:pt x="23" y="249"/>
                  </a:cubicBezTo>
                  <a:cubicBezTo>
                    <a:pt x="23" y="249"/>
                    <a:pt x="23" y="249"/>
                    <a:pt x="23" y="249"/>
                  </a:cubicBezTo>
                  <a:cubicBezTo>
                    <a:pt x="23" y="248"/>
                    <a:pt x="23" y="248"/>
                    <a:pt x="23" y="248"/>
                  </a:cubicBezTo>
                  <a:cubicBezTo>
                    <a:pt x="23" y="247"/>
                    <a:pt x="22" y="247"/>
                    <a:pt x="22" y="247"/>
                  </a:cubicBezTo>
                  <a:moveTo>
                    <a:pt x="26" y="243"/>
                  </a:moveTo>
                  <a:cubicBezTo>
                    <a:pt x="26" y="243"/>
                    <a:pt x="26" y="243"/>
                    <a:pt x="26" y="244"/>
                  </a:cubicBezTo>
                  <a:cubicBezTo>
                    <a:pt x="25" y="244"/>
                    <a:pt x="25" y="244"/>
                    <a:pt x="24" y="245"/>
                  </a:cubicBezTo>
                  <a:cubicBezTo>
                    <a:pt x="24" y="245"/>
                    <a:pt x="24" y="246"/>
                    <a:pt x="24" y="246"/>
                  </a:cubicBezTo>
                  <a:cubicBezTo>
                    <a:pt x="24" y="246"/>
                    <a:pt x="25" y="247"/>
                    <a:pt x="25" y="247"/>
                  </a:cubicBezTo>
                  <a:cubicBezTo>
                    <a:pt x="25" y="247"/>
                    <a:pt x="25" y="246"/>
                    <a:pt x="26" y="246"/>
                  </a:cubicBezTo>
                  <a:cubicBezTo>
                    <a:pt x="26" y="246"/>
                    <a:pt x="27" y="245"/>
                    <a:pt x="27" y="245"/>
                  </a:cubicBezTo>
                  <a:cubicBezTo>
                    <a:pt x="27" y="245"/>
                    <a:pt x="27" y="245"/>
                    <a:pt x="27" y="245"/>
                  </a:cubicBezTo>
                  <a:cubicBezTo>
                    <a:pt x="27" y="244"/>
                    <a:pt x="27" y="244"/>
                    <a:pt x="27" y="243"/>
                  </a:cubicBezTo>
                  <a:cubicBezTo>
                    <a:pt x="27" y="243"/>
                    <a:pt x="27" y="243"/>
                    <a:pt x="26" y="243"/>
                  </a:cubicBezTo>
                  <a:moveTo>
                    <a:pt x="30" y="239"/>
                  </a:moveTo>
                  <a:cubicBezTo>
                    <a:pt x="30" y="239"/>
                    <a:pt x="30" y="239"/>
                    <a:pt x="29" y="239"/>
                  </a:cubicBezTo>
                  <a:cubicBezTo>
                    <a:pt x="29" y="240"/>
                    <a:pt x="29" y="240"/>
                    <a:pt x="28" y="241"/>
                  </a:cubicBezTo>
                  <a:cubicBezTo>
                    <a:pt x="28" y="241"/>
                    <a:pt x="28" y="242"/>
                    <a:pt x="28" y="242"/>
                  </a:cubicBezTo>
                  <a:cubicBezTo>
                    <a:pt x="29" y="242"/>
                    <a:pt x="29" y="242"/>
                    <a:pt x="29" y="242"/>
                  </a:cubicBezTo>
                  <a:cubicBezTo>
                    <a:pt x="29" y="242"/>
                    <a:pt x="30" y="242"/>
                    <a:pt x="30" y="242"/>
                  </a:cubicBezTo>
                  <a:cubicBezTo>
                    <a:pt x="30" y="241"/>
                    <a:pt x="31" y="241"/>
                    <a:pt x="31" y="240"/>
                  </a:cubicBezTo>
                  <a:cubicBezTo>
                    <a:pt x="31" y="240"/>
                    <a:pt x="31" y="240"/>
                    <a:pt x="31" y="240"/>
                  </a:cubicBezTo>
                  <a:cubicBezTo>
                    <a:pt x="31" y="240"/>
                    <a:pt x="31" y="239"/>
                    <a:pt x="31" y="239"/>
                  </a:cubicBezTo>
                  <a:cubicBezTo>
                    <a:pt x="31" y="239"/>
                    <a:pt x="30" y="239"/>
                    <a:pt x="30" y="239"/>
                  </a:cubicBezTo>
                  <a:moveTo>
                    <a:pt x="33" y="234"/>
                  </a:moveTo>
                  <a:cubicBezTo>
                    <a:pt x="33" y="234"/>
                    <a:pt x="33" y="234"/>
                    <a:pt x="33" y="234"/>
                  </a:cubicBezTo>
                  <a:cubicBezTo>
                    <a:pt x="32" y="235"/>
                    <a:pt x="32" y="235"/>
                    <a:pt x="32" y="236"/>
                  </a:cubicBezTo>
                  <a:cubicBezTo>
                    <a:pt x="31" y="236"/>
                    <a:pt x="31" y="237"/>
                    <a:pt x="32" y="237"/>
                  </a:cubicBezTo>
                  <a:cubicBezTo>
                    <a:pt x="32" y="237"/>
                    <a:pt x="32" y="238"/>
                    <a:pt x="32" y="238"/>
                  </a:cubicBezTo>
                  <a:cubicBezTo>
                    <a:pt x="33" y="238"/>
                    <a:pt x="33" y="237"/>
                    <a:pt x="33" y="237"/>
                  </a:cubicBezTo>
                  <a:cubicBezTo>
                    <a:pt x="33" y="237"/>
                    <a:pt x="33" y="237"/>
                    <a:pt x="33" y="237"/>
                  </a:cubicBezTo>
                  <a:cubicBezTo>
                    <a:pt x="34" y="237"/>
                    <a:pt x="34" y="236"/>
                    <a:pt x="34" y="235"/>
                  </a:cubicBezTo>
                  <a:cubicBezTo>
                    <a:pt x="35" y="235"/>
                    <a:pt x="34" y="234"/>
                    <a:pt x="34" y="234"/>
                  </a:cubicBezTo>
                  <a:cubicBezTo>
                    <a:pt x="34" y="234"/>
                    <a:pt x="34" y="234"/>
                    <a:pt x="33" y="234"/>
                  </a:cubicBezTo>
                  <a:moveTo>
                    <a:pt x="36" y="229"/>
                  </a:moveTo>
                  <a:cubicBezTo>
                    <a:pt x="36" y="229"/>
                    <a:pt x="36" y="229"/>
                    <a:pt x="35" y="229"/>
                  </a:cubicBezTo>
                  <a:cubicBezTo>
                    <a:pt x="35" y="230"/>
                    <a:pt x="35" y="230"/>
                    <a:pt x="34" y="231"/>
                  </a:cubicBezTo>
                  <a:cubicBezTo>
                    <a:pt x="34" y="231"/>
                    <a:pt x="34" y="232"/>
                    <a:pt x="35" y="232"/>
                  </a:cubicBezTo>
                  <a:cubicBezTo>
                    <a:pt x="35" y="232"/>
                    <a:pt x="35" y="232"/>
                    <a:pt x="35" y="232"/>
                  </a:cubicBezTo>
                  <a:cubicBezTo>
                    <a:pt x="36" y="232"/>
                    <a:pt x="36" y="232"/>
                    <a:pt x="36" y="232"/>
                  </a:cubicBezTo>
                  <a:cubicBezTo>
                    <a:pt x="36" y="232"/>
                    <a:pt x="36" y="232"/>
                    <a:pt x="36" y="232"/>
                  </a:cubicBezTo>
                  <a:cubicBezTo>
                    <a:pt x="37" y="231"/>
                    <a:pt x="37" y="231"/>
                    <a:pt x="37" y="230"/>
                  </a:cubicBezTo>
                  <a:cubicBezTo>
                    <a:pt x="37" y="230"/>
                    <a:pt x="37" y="229"/>
                    <a:pt x="37" y="229"/>
                  </a:cubicBezTo>
                  <a:cubicBezTo>
                    <a:pt x="37" y="229"/>
                    <a:pt x="36" y="229"/>
                    <a:pt x="36" y="229"/>
                  </a:cubicBezTo>
                  <a:moveTo>
                    <a:pt x="39" y="223"/>
                  </a:moveTo>
                  <a:cubicBezTo>
                    <a:pt x="38" y="223"/>
                    <a:pt x="38" y="224"/>
                    <a:pt x="38" y="224"/>
                  </a:cubicBezTo>
                  <a:cubicBezTo>
                    <a:pt x="37" y="225"/>
                    <a:pt x="37" y="225"/>
                    <a:pt x="37" y="226"/>
                  </a:cubicBezTo>
                  <a:cubicBezTo>
                    <a:pt x="37" y="226"/>
                    <a:pt x="37" y="227"/>
                    <a:pt x="37" y="227"/>
                  </a:cubicBezTo>
                  <a:cubicBezTo>
                    <a:pt x="38" y="227"/>
                    <a:pt x="38" y="227"/>
                    <a:pt x="38" y="227"/>
                  </a:cubicBezTo>
                  <a:cubicBezTo>
                    <a:pt x="38" y="227"/>
                    <a:pt x="38" y="227"/>
                    <a:pt x="39" y="227"/>
                  </a:cubicBezTo>
                  <a:cubicBezTo>
                    <a:pt x="39" y="227"/>
                    <a:pt x="39" y="227"/>
                    <a:pt x="39" y="227"/>
                  </a:cubicBezTo>
                  <a:cubicBezTo>
                    <a:pt x="39" y="226"/>
                    <a:pt x="39" y="225"/>
                    <a:pt x="39" y="225"/>
                  </a:cubicBezTo>
                  <a:cubicBezTo>
                    <a:pt x="40" y="224"/>
                    <a:pt x="39" y="224"/>
                    <a:pt x="39" y="223"/>
                  </a:cubicBezTo>
                  <a:cubicBezTo>
                    <a:pt x="39" y="223"/>
                    <a:pt x="39" y="223"/>
                    <a:pt x="39" y="223"/>
                  </a:cubicBezTo>
                  <a:moveTo>
                    <a:pt x="41" y="218"/>
                  </a:moveTo>
                  <a:cubicBezTo>
                    <a:pt x="40" y="218"/>
                    <a:pt x="40" y="218"/>
                    <a:pt x="40" y="219"/>
                  </a:cubicBezTo>
                  <a:cubicBezTo>
                    <a:pt x="40" y="219"/>
                    <a:pt x="39" y="220"/>
                    <a:pt x="39" y="220"/>
                  </a:cubicBezTo>
                  <a:cubicBezTo>
                    <a:pt x="39" y="221"/>
                    <a:pt x="39" y="221"/>
                    <a:pt x="40" y="222"/>
                  </a:cubicBezTo>
                  <a:cubicBezTo>
                    <a:pt x="40" y="222"/>
                    <a:pt x="40" y="222"/>
                    <a:pt x="40" y="222"/>
                  </a:cubicBezTo>
                  <a:cubicBezTo>
                    <a:pt x="40" y="222"/>
                    <a:pt x="41" y="222"/>
                    <a:pt x="41" y="221"/>
                  </a:cubicBezTo>
                  <a:cubicBezTo>
                    <a:pt x="41" y="221"/>
                    <a:pt x="41" y="221"/>
                    <a:pt x="41" y="221"/>
                  </a:cubicBezTo>
                  <a:cubicBezTo>
                    <a:pt x="41" y="220"/>
                    <a:pt x="41" y="220"/>
                    <a:pt x="42" y="219"/>
                  </a:cubicBezTo>
                  <a:cubicBezTo>
                    <a:pt x="42" y="219"/>
                    <a:pt x="42" y="218"/>
                    <a:pt x="41" y="218"/>
                  </a:cubicBezTo>
                  <a:cubicBezTo>
                    <a:pt x="41" y="218"/>
                    <a:pt x="41" y="218"/>
                    <a:pt x="41" y="218"/>
                  </a:cubicBezTo>
                  <a:moveTo>
                    <a:pt x="43" y="212"/>
                  </a:moveTo>
                  <a:cubicBezTo>
                    <a:pt x="42" y="212"/>
                    <a:pt x="42" y="213"/>
                    <a:pt x="42" y="213"/>
                  </a:cubicBezTo>
                  <a:cubicBezTo>
                    <a:pt x="42" y="214"/>
                    <a:pt x="41" y="214"/>
                    <a:pt x="41" y="215"/>
                  </a:cubicBezTo>
                  <a:cubicBezTo>
                    <a:pt x="41" y="215"/>
                    <a:pt x="41" y="216"/>
                    <a:pt x="42" y="216"/>
                  </a:cubicBezTo>
                  <a:cubicBezTo>
                    <a:pt x="42" y="216"/>
                    <a:pt x="42" y="216"/>
                    <a:pt x="42" y="216"/>
                  </a:cubicBezTo>
                  <a:cubicBezTo>
                    <a:pt x="42" y="216"/>
                    <a:pt x="43" y="216"/>
                    <a:pt x="43" y="216"/>
                  </a:cubicBezTo>
                  <a:cubicBezTo>
                    <a:pt x="43" y="216"/>
                    <a:pt x="43" y="216"/>
                    <a:pt x="43" y="216"/>
                  </a:cubicBezTo>
                  <a:cubicBezTo>
                    <a:pt x="43" y="215"/>
                    <a:pt x="43" y="214"/>
                    <a:pt x="44" y="214"/>
                  </a:cubicBezTo>
                  <a:cubicBezTo>
                    <a:pt x="44" y="213"/>
                    <a:pt x="44" y="213"/>
                    <a:pt x="43" y="212"/>
                  </a:cubicBezTo>
                  <a:cubicBezTo>
                    <a:pt x="43" y="212"/>
                    <a:pt x="43" y="212"/>
                    <a:pt x="43" y="212"/>
                  </a:cubicBezTo>
                  <a:moveTo>
                    <a:pt x="44" y="207"/>
                  </a:moveTo>
                  <a:cubicBezTo>
                    <a:pt x="44" y="207"/>
                    <a:pt x="44" y="207"/>
                    <a:pt x="44" y="208"/>
                  </a:cubicBezTo>
                  <a:cubicBezTo>
                    <a:pt x="43" y="208"/>
                    <a:pt x="43" y="209"/>
                    <a:pt x="43" y="209"/>
                  </a:cubicBezTo>
                  <a:cubicBezTo>
                    <a:pt x="43" y="210"/>
                    <a:pt x="43" y="210"/>
                    <a:pt x="44" y="211"/>
                  </a:cubicBezTo>
                  <a:cubicBezTo>
                    <a:pt x="44" y="211"/>
                    <a:pt x="44" y="211"/>
                    <a:pt x="44" y="211"/>
                  </a:cubicBezTo>
                  <a:cubicBezTo>
                    <a:pt x="44" y="211"/>
                    <a:pt x="45" y="211"/>
                    <a:pt x="45" y="210"/>
                  </a:cubicBezTo>
                  <a:cubicBezTo>
                    <a:pt x="45" y="210"/>
                    <a:pt x="45" y="210"/>
                    <a:pt x="45" y="210"/>
                  </a:cubicBezTo>
                  <a:cubicBezTo>
                    <a:pt x="45" y="209"/>
                    <a:pt x="45" y="209"/>
                    <a:pt x="45" y="208"/>
                  </a:cubicBezTo>
                  <a:cubicBezTo>
                    <a:pt x="46" y="208"/>
                    <a:pt x="45" y="207"/>
                    <a:pt x="45" y="207"/>
                  </a:cubicBezTo>
                  <a:cubicBezTo>
                    <a:pt x="45" y="207"/>
                    <a:pt x="45" y="207"/>
                    <a:pt x="44" y="207"/>
                  </a:cubicBezTo>
                  <a:moveTo>
                    <a:pt x="46" y="201"/>
                  </a:moveTo>
                  <a:cubicBezTo>
                    <a:pt x="46" y="201"/>
                    <a:pt x="45" y="201"/>
                    <a:pt x="45" y="202"/>
                  </a:cubicBezTo>
                  <a:cubicBezTo>
                    <a:pt x="45" y="203"/>
                    <a:pt x="45" y="203"/>
                    <a:pt x="45" y="204"/>
                  </a:cubicBezTo>
                  <a:cubicBezTo>
                    <a:pt x="44" y="204"/>
                    <a:pt x="45" y="205"/>
                    <a:pt x="45" y="205"/>
                  </a:cubicBezTo>
                  <a:cubicBezTo>
                    <a:pt x="45" y="205"/>
                    <a:pt x="45" y="205"/>
                    <a:pt x="46" y="205"/>
                  </a:cubicBezTo>
                  <a:cubicBezTo>
                    <a:pt x="46" y="205"/>
                    <a:pt x="46" y="205"/>
                    <a:pt x="46" y="205"/>
                  </a:cubicBezTo>
                  <a:cubicBezTo>
                    <a:pt x="46" y="204"/>
                    <a:pt x="46" y="204"/>
                    <a:pt x="46" y="204"/>
                  </a:cubicBezTo>
                  <a:cubicBezTo>
                    <a:pt x="47" y="204"/>
                    <a:pt x="47" y="203"/>
                    <a:pt x="47" y="202"/>
                  </a:cubicBezTo>
                  <a:cubicBezTo>
                    <a:pt x="47" y="202"/>
                    <a:pt x="47" y="201"/>
                    <a:pt x="46" y="201"/>
                  </a:cubicBezTo>
                  <a:cubicBezTo>
                    <a:pt x="46" y="201"/>
                    <a:pt x="46" y="201"/>
                    <a:pt x="46" y="201"/>
                  </a:cubicBezTo>
                  <a:moveTo>
                    <a:pt x="47" y="196"/>
                  </a:moveTo>
                  <a:cubicBezTo>
                    <a:pt x="47" y="196"/>
                    <a:pt x="47" y="196"/>
                    <a:pt x="46" y="196"/>
                  </a:cubicBezTo>
                  <a:cubicBezTo>
                    <a:pt x="46" y="197"/>
                    <a:pt x="46" y="198"/>
                    <a:pt x="46" y="198"/>
                  </a:cubicBezTo>
                  <a:cubicBezTo>
                    <a:pt x="46" y="199"/>
                    <a:pt x="46" y="199"/>
                    <a:pt x="47" y="199"/>
                  </a:cubicBezTo>
                  <a:cubicBezTo>
                    <a:pt x="47" y="199"/>
                    <a:pt x="47" y="199"/>
                    <a:pt x="47" y="199"/>
                  </a:cubicBezTo>
                  <a:cubicBezTo>
                    <a:pt x="47" y="199"/>
                    <a:pt x="48" y="199"/>
                    <a:pt x="48" y="199"/>
                  </a:cubicBezTo>
                  <a:cubicBezTo>
                    <a:pt x="48" y="199"/>
                    <a:pt x="48" y="199"/>
                    <a:pt x="48" y="199"/>
                  </a:cubicBezTo>
                  <a:cubicBezTo>
                    <a:pt x="48" y="198"/>
                    <a:pt x="48" y="197"/>
                    <a:pt x="48" y="197"/>
                  </a:cubicBezTo>
                  <a:cubicBezTo>
                    <a:pt x="48" y="196"/>
                    <a:pt x="48" y="196"/>
                    <a:pt x="48" y="196"/>
                  </a:cubicBezTo>
                  <a:cubicBezTo>
                    <a:pt x="48" y="196"/>
                    <a:pt x="47" y="196"/>
                    <a:pt x="47" y="196"/>
                  </a:cubicBezTo>
                  <a:moveTo>
                    <a:pt x="49" y="190"/>
                  </a:moveTo>
                  <a:cubicBezTo>
                    <a:pt x="48" y="190"/>
                    <a:pt x="48" y="190"/>
                    <a:pt x="48" y="191"/>
                  </a:cubicBezTo>
                  <a:cubicBezTo>
                    <a:pt x="48" y="191"/>
                    <a:pt x="47" y="192"/>
                    <a:pt x="47" y="192"/>
                  </a:cubicBezTo>
                  <a:cubicBezTo>
                    <a:pt x="47" y="193"/>
                    <a:pt x="48" y="194"/>
                    <a:pt x="48" y="194"/>
                  </a:cubicBezTo>
                  <a:cubicBezTo>
                    <a:pt x="48" y="194"/>
                    <a:pt x="48" y="194"/>
                    <a:pt x="48" y="194"/>
                  </a:cubicBezTo>
                  <a:cubicBezTo>
                    <a:pt x="49" y="194"/>
                    <a:pt x="49" y="193"/>
                    <a:pt x="49" y="193"/>
                  </a:cubicBezTo>
                  <a:cubicBezTo>
                    <a:pt x="49" y="193"/>
                    <a:pt x="49" y="193"/>
                    <a:pt x="49" y="193"/>
                  </a:cubicBezTo>
                  <a:cubicBezTo>
                    <a:pt x="49" y="192"/>
                    <a:pt x="49" y="192"/>
                    <a:pt x="50" y="191"/>
                  </a:cubicBezTo>
                  <a:cubicBezTo>
                    <a:pt x="50" y="190"/>
                    <a:pt x="49" y="190"/>
                    <a:pt x="49" y="190"/>
                  </a:cubicBezTo>
                  <a:cubicBezTo>
                    <a:pt x="49" y="190"/>
                    <a:pt x="49" y="190"/>
                    <a:pt x="49" y="190"/>
                  </a:cubicBezTo>
                  <a:moveTo>
                    <a:pt x="50" y="184"/>
                  </a:moveTo>
                  <a:cubicBezTo>
                    <a:pt x="49" y="184"/>
                    <a:pt x="49" y="184"/>
                    <a:pt x="49" y="185"/>
                  </a:cubicBezTo>
                  <a:cubicBezTo>
                    <a:pt x="49" y="185"/>
                    <a:pt x="48" y="186"/>
                    <a:pt x="48" y="187"/>
                  </a:cubicBezTo>
                  <a:cubicBezTo>
                    <a:pt x="48" y="187"/>
                    <a:pt x="49" y="188"/>
                    <a:pt x="49" y="188"/>
                  </a:cubicBezTo>
                  <a:cubicBezTo>
                    <a:pt x="49" y="188"/>
                    <a:pt x="49" y="188"/>
                    <a:pt x="49" y="188"/>
                  </a:cubicBezTo>
                  <a:cubicBezTo>
                    <a:pt x="50" y="188"/>
                    <a:pt x="50" y="188"/>
                    <a:pt x="50" y="187"/>
                  </a:cubicBezTo>
                  <a:cubicBezTo>
                    <a:pt x="50" y="187"/>
                    <a:pt x="50" y="187"/>
                    <a:pt x="50" y="187"/>
                  </a:cubicBezTo>
                  <a:cubicBezTo>
                    <a:pt x="50" y="186"/>
                    <a:pt x="50" y="186"/>
                    <a:pt x="51" y="185"/>
                  </a:cubicBezTo>
                  <a:cubicBezTo>
                    <a:pt x="51" y="185"/>
                    <a:pt x="50" y="184"/>
                    <a:pt x="50" y="184"/>
                  </a:cubicBezTo>
                  <a:cubicBezTo>
                    <a:pt x="50" y="184"/>
                    <a:pt x="50" y="184"/>
                    <a:pt x="50" y="184"/>
                  </a:cubicBezTo>
                  <a:moveTo>
                    <a:pt x="50" y="178"/>
                  </a:moveTo>
                  <a:cubicBezTo>
                    <a:pt x="50" y="178"/>
                    <a:pt x="49" y="179"/>
                    <a:pt x="49" y="179"/>
                  </a:cubicBezTo>
                  <a:cubicBezTo>
                    <a:pt x="49" y="180"/>
                    <a:pt x="49" y="180"/>
                    <a:pt x="49" y="181"/>
                  </a:cubicBezTo>
                  <a:cubicBezTo>
                    <a:pt x="49" y="182"/>
                    <a:pt x="49" y="182"/>
                    <a:pt x="50" y="182"/>
                  </a:cubicBezTo>
                  <a:cubicBezTo>
                    <a:pt x="50" y="182"/>
                    <a:pt x="50" y="182"/>
                    <a:pt x="50" y="182"/>
                  </a:cubicBezTo>
                  <a:cubicBezTo>
                    <a:pt x="50" y="182"/>
                    <a:pt x="51" y="182"/>
                    <a:pt x="51" y="182"/>
                  </a:cubicBezTo>
                  <a:cubicBezTo>
                    <a:pt x="51" y="181"/>
                    <a:pt x="51" y="181"/>
                    <a:pt x="51" y="181"/>
                  </a:cubicBezTo>
                  <a:cubicBezTo>
                    <a:pt x="51" y="181"/>
                    <a:pt x="51" y="180"/>
                    <a:pt x="51" y="179"/>
                  </a:cubicBezTo>
                  <a:cubicBezTo>
                    <a:pt x="51" y="179"/>
                    <a:pt x="51" y="178"/>
                    <a:pt x="50" y="178"/>
                  </a:cubicBezTo>
                  <a:cubicBezTo>
                    <a:pt x="50" y="178"/>
                    <a:pt x="50" y="178"/>
                    <a:pt x="50" y="178"/>
                  </a:cubicBezTo>
                  <a:moveTo>
                    <a:pt x="51" y="172"/>
                  </a:moveTo>
                  <a:cubicBezTo>
                    <a:pt x="50" y="172"/>
                    <a:pt x="50" y="173"/>
                    <a:pt x="50" y="173"/>
                  </a:cubicBezTo>
                  <a:cubicBezTo>
                    <a:pt x="50" y="174"/>
                    <a:pt x="50" y="175"/>
                    <a:pt x="50" y="175"/>
                  </a:cubicBezTo>
                  <a:cubicBezTo>
                    <a:pt x="50" y="176"/>
                    <a:pt x="50" y="176"/>
                    <a:pt x="51" y="176"/>
                  </a:cubicBezTo>
                  <a:cubicBezTo>
                    <a:pt x="52" y="176"/>
                    <a:pt x="52" y="176"/>
                    <a:pt x="52" y="176"/>
                  </a:cubicBezTo>
                  <a:cubicBezTo>
                    <a:pt x="52" y="175"/>
                    <a:pt x="52" y="175"/>
                    <a:pt x="52" y="175"/>
                  </a:cubicBezTo>
                  <a:cubicBezTo>
                    <a:pt x="52" y="175"/>
                    <a:pt x="52" y="174"/>
                    <a:pt x="52" y="173"/>
                  </a:cubicBezTo>
                  <a:cubicBezTo>
                    <a:pt x="52" y="173"/>
                    <a:pt x="52" y="172"/>
                    <a:pt x="51" y="172"/>
                  </a:cubicBezTo>
                  <a:cubicBezTo>
                    <a:pt x="51" y="172"/>
                    <a:pt x="51" y="172"/>
                    <a:pt x="51" y="172"/>
                  </a:cubicBezTo>
                  <a:moveTo>
                    <a:pt x="51" y="166"/>
                  </a:moveTo>
                  <a:cubicBezTo>
                    <a:pt x="51" y="166"/>
                    <a:pt x="50" y="167"/>
                    <a:pt x="50" y="167"/>
                  </a:cubicBezTo>
                  <a:cubicBezTo>
                    <a:pt x="50" y="168"/>
                    <a:pt x="50" y="169"/>
                    <a:pt x="50" y="169"/>
                  </a:cubicBezTo>
                  <a:cubicBezTo>
                    <a:pt x="50" y="170"/>
                    <a:pt x="51" y="170"/>
                    <a:pt x="51" y="170"/>
                  </a:cubicBezTo>
                  <a:cubicBezTo>
                    <a:pt x="52" y="170"/>
                    <a:pt x="52" y="170"/>
                    <a:pt x="52" y="170"/>
                  </a:cubicBezTo>
                  <a:cubicBezTo>
                    <a:pt x="52" y="169"/>
                    <a:pt x="52" y="169"/>
                    <a:pt x="52" y="169"/>
                  </a:cubicBezTo>
                  <a:cubicBezTo>
                    <a:pt x="52" y="169"/>
                    <a:pt x="52" y="168"/>
                    <a:pt x="52" y="167"/>
                  </a:cubicBezTo>
                  <a:cubicBezTo>
                    <a:pt x="52" y="167"/>
                    <a:pt x="52" y="167"/>
                    <a:pt x="51" y="166"/>
                  </a:cubicBezTo>
                  <a:cubicBezTo>
                    <a:pt x="51" y="166"/>
                    <a:pt x="51" y="166"/>
                    <a:pt x="51" y="166"/>
                  </a:cubicBezTo>
                  <a:moveTo>
                    <a:pt x="51" y="161"/>
                  </a:moveTo>
                  <a:cubicBezTo>
                    <a:pt x="51" y="161"/>
                    <a:pt x="51" y="161"/>
                    <a:pt x="51" y="161"/>
                  </a:cubicBezTo>
                  <a:cubicBezTo>
                    <a:pt x="51" y="161"/>
                    <a:pt x="50" y="161"/>
                    <a:pt x="50" y="162"/>
                  </a:cubicBezTo>
                  <a:cubicBezTo>
                    <a:pt x="50" y="162"/>
                    <a:pt x="50" y="163"/>
                    <a:pt x="50" y="164"/>
                  </a:cubicBezTo>
                  <a:cubicBezTo>
                    <a:pt x="50" y="164"/>
                    <a:pt x="51" y="165"/>
                    <a:pt x="51" y="165"/>
                  </a:cubicBezTo>
                  <a:cubicBezTo>
                    <a:pt x="52" y="164"/>
                    <a:pt x="52" y="164"/>
                    <a:pt x="52" y="164"/>
                  </a:cubicBezTo>
                  <a:cubicBezTo>
                    <a:pt x="52" y="164"/>
                    <a:pt x="52" y="164"/>
                    <a:pt x="52" y="164"/>
                  </a:cubicBezTo>
                  <a:cubicBezTo>
                    <a:pt x="52" y="163"/>
                    <a:pt x="52" y="162"/>
                    <a:pt x="52" y="162"/>
                  </a:cubicBezTo>
                  <a:cubicBezTo>
                    <a:pt x="52" y="161"/>
                    <a:pt x="52" y="161"/>
                    <a:pt x="51" y="161"/>
                  </a:cubicBezTo>
                  <a:moveTo>
                    <a:pt x="51" y="155"/>
                  </a:moveTo>
                  <a:cubicBezTo>
                    <a:pt x="51" y="155"/>
                    <a:pt x="51" y="155"/>
                    <a:pt x="51" y="155"/>
                  </a:cubicBezTo>
                  <a:cubicBezTo>
                    <a:pt x="51" y="155"/>
                    <a:pt x="50" y="155"/>
                    <a:pt x="50" y="156"/>
                  </a:cubicBezTo>
                  <a:cubicBezTo>
                    <a:pt x="50" y="156"/>
                    <a:pt x="50" y="157"/>
                    <a:pt x="50" y="158"/>
                  </a:cubicBezTo>
                  <a:cubicBezTo>
                    <a:pt x="50" y="158"/>
                    <a:pt x="51" y="159"/>
                    <a:pt x="51" y="159"/>
                  </a:cubicBezTo>
                  <a:cubicBezTo>
                    <a:pt x="51" y="159"/>
                    <a:pt x="51" y="159"/>
                    <a:pt x="51" y="159"/>
                  </a:cubicBezTo>
                  <a:cubicBezTo>
                    <a:pt x="52" y="158"/>
                    <a:pt x="52" y="158"/>
                    <a:pt x="52" y="158"/>
                  </a:cubicBezTo>
                  <a:cubicBezTo>
                    <a:pt x="52" y="158"/>
                    <a:pt x="52" y="158"/>
                    <a:pt x="52" y="158"/>
                  </a:cubicBezTo>
                  <a:cubicBezTo>
                    <a:pt x="52" y="157"/>
                    <a:pt x="52" y="156"/>
                    <a:pt x="52" y="156"/>
                  </a:cubicBezTo>
                  <a:cubicBezTo>
                    <a:pt x="52" y="155"/>
                    <a:pt x="52" y="155"/>
                    <a:pt x="51" y="155"/>
                  </a:cubicBezTo>
                  <a:moveTo>
                    <a:pt x="51" y="149"/>
                  </a:moveTo>
                  <a:cubicBezTo>
                    <a:pt x="51" y="149"/>
                    <a:pt x="51" y="149"/>
                    <a:pt x="51" y="149"/>
                  </a:cubicBezTo>
                  <a:cubicBezTo>
                    <a:pt x="50"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1" y="149"/>
                    <a:pt x="51" y="149"/>
                  </a:cubicBezTo>
                  <a:moveTo>
                    <a:pt x="51" y="143"/>
                  </a:moveTo>
                  <a:cubicBezTo>
                    <a:pt x="51" y="143"/>
                    <a:pt x="51" y="143"/>
                    <a:pt x="51" y="143"/>
                  </a:cubicBezTo>
                  <a:cubicBezTo>
                    <a:pt x="50" y="143"/>
                    <a:pt x="50" y="144"/>
                    <a:pt x="50" y="144"/>
                  </a:cubicBezTo>
                  <a:cubicBezTo>
                    <a:pt x="50" y="146"/>
                    <a:pt x="50" y="146"/>
                    <a:pt x="50" y="146"/>
                  </a:cubicBezTo>
                  <a:cubicBezTo>
                    <a:pt x="50" y="147"/>
                    <a:pt x="50" y="147"/>
                    <a:pt x="51" y="147"/>
                  </a:cubicBezTo>
                  <a:cubicBezTo>
                    <a:pt x="51" y="147"/>
                    <a:pt x="51" y="147"/>
                    <a:pt x="51" y="147"/>
                  </a:cubicBezTo>
                  <a:cubicBezTo>
                    <a:pt x="52" y="147"/>
                    <a:pt x="52" y="147"/>
                    <a:pt x="52" y="147"/>
                  </a:cubicBezTo>
                  <a:cubicBezTo>
                    <a:pt x="52" y="146"/>
                    <a:pt x="52" y="146"/>
                    <a:pt x="52" y="146"/>
                  </a:cubicBezTo>
                  <a:cubicBezTo>
                    <a:pt x="52" y="144"/>
                    <a:pt x="52" y="144"/>
                    <a:pt x="52" y="144"/>
                  </a:cubicBezTo>
                  <a:cubicBezTo>
                    <a:pt x="52" y="143"/>
                    <a:pt x="51" y="143"/>
                    <a:pt x="51" y="143"/>
                  </a:cubicBezTo>
                  <a:moveTo>
                    <a:pt x="50" y="137"/>
                  </a:moveTo>
                  <a:cubicBezTo>
                    <a:pt x="50" y="137"/>
                    <a:pt x="50" y="137"/>
                    <a:pt x="50" y="137"/>
                  </a:cubicBezTo>
                  <a:cubicBezTo>
                    <a:pt x="50" y="137"/>
                    <a:pt x="49" y="138"/>
                    <a:pt x="49" y="138"/>
                  </a:cubicBezTo>
                  <a:cubicBezTo>
                    <a:pt x="49" y="140"/>
                    <a:pt x="49" y="140"/>
                    <a:pt x="49" y="140"/>
                  </a:cubicBezTo>
                  <a:cubicBezTo>
                    <a:pt x="49" y="141"/>
                    <a:pt x="50" y="141"/>
                    <a:pt x="50" y="141"/>
                  </a:cubicBezTo>
                  <a:cubicBezTo>
                    <a:pt x="50" y="141"/>
                    <a:pt x="50" y="141"/>
                    <a:pt x="50" y="141"/>
                  </a:cubicBezTo>
                  <a:cubicBezTo>
                    <a:pt x="51" y="141"/>
                    <a:pt x="51" y="141"/>
                    <a:pt x="51" y="141"/>
                  </a:cubicBezTo>
                  <a:cubicBezTo>
                    <a:pt x="51" y="140"/>
                    <a:pt x="51" y="140"/>
                    <a:pt x="51" y="140"/>
                  </a:cubicBezTo>
                  <a:cubicBezTo>
                    <a:pt x="51" y="138"/>
                    <a:pt x="51" y="138"/>
                    <a:pt x="51" y="138"/>
                  </a:cubicBezTo>
                  <a:cubicBezTo>
                    <a:pt x="51" y="138"/>
                    <a:pt x="51" y="137"/>
                    <a:pt x="50" y="137"/>
                  </a:cubicBezTo>
                  <a:moveTo>
                    <a:pt x="50" y="131"/>
                  </a:moveTo>
                  <a:cubicBezTo>
                    <a:pt x="50" y="131"/>
                    <a:pt x="50" y="131"/>
                    <a:pt x="50" y="131"/>
                  </a:cubicBezTo>
                  <a:cubicBezTo>
                    <a:pt x="49" y="131"/>
                    <a:pt x="49" y="132"/>
                    <a:pt x="49" y="132"/>
                  </a:cubicBezTo>
                  <a:cubicBezTo>
                    <a:pt x="49" y="133"/>
                    <a:pt x="49" y="134"/>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4"/>
                    <a:pt x="51" y="133"/>
                    <a:pt x="51" y="132"/>
                  </a:cubicBezTo>
                  <a:cubicBezTo>
                    <a:pt x="51" y="132"/>
                    <a:pt x="51" y="131"/>
                    <a:pt x="50" y="131"/>
                  </a:cubicBezTo>
                  <a:moveTo>
                    <a:pt x="99" y="126"/>
                  </a:moveTo>
                  <a:cubicBezTo>
                    <a:pt x="98" y="126"/>
                    <a:pt x="98" y="126"/>
                    <a:pt x="98"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7" y="128"/>
                    <a:pt x="98" y="128"/>
                    <a:pt x="99" y="128"/>
                  </a:cubicBezTo>
                  <a:cubicBezTo>
                    <a:pt x="99" y="128"/>
                    <a:pt x="99" y="128"/>
                    <a:pt x="99" y="128"/>
                  </a:cubicBezTo>
                  <a:cubicBezTo>
                    <a:pt x="100" y="127"/>
                    <a:pt x="100" y="127"/>
                    <a:pt x="100" y="127"/>
                  </a:cubicBezTo>
                  <a:cubicBezTo>
                    <a:pt x="99" y="127"/>
                    <a:pt x="99" y="126"/>
                    <a:pt x="99" y="126"/>
                  </a:cubicBezTo>
                  <a:moveTo>
                    <a:pt x="50" y="125"/>
                  </a:moveTo>
                  <a:cubicBezTo>
                    <a:pt x="50" y="125"/>
                    <a:pt x="50" y="125"/>
                    <a:pt x="50" y="125"/>
                  </a:cubicBezTo>
                  <a:cubicBezTo>
                    <a:pt x="49" y="125"/>
                    <a:pt x="49" y="126"/>
                    <a:pt x="49" y="126"/>
                  </a:cubicBezTo>
                  <a:cubicBezTo>
                    <a:pt x="49" y="127"/>
                    <a:pt x="49" y="128"/>
                    <a:pt x="49" y="128"/>
                  </a:cubicBezTo>
                  <a:cubicBezTo>
                    <a:pt x="49" y="129"/>
                    <a:pt x="49"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0" y="125"/>
                    <a:pt x="50" y="125"/>
                  </a:cubicBezTo>
                  <a:moveTo>
                    <a:pt x="91" y="125"/>
                  </a:moveTo>
                  <a:cubicBezTo>
                    <a:pt x="90" y="125"/>
                    <a:pt x="90" y="126"/>
                    <a:pt x="90" y="126"/>
                  </a:cubicBezTo>
                  <a:cubicBezTo>
                    <a:pt x="90" y="126"/>
                    <a:pt x="90" y="127"/>
                    <a:pt x="91" y="127"/>
                  </a:cubicBezTo>
                  <a:cubicBezTo>
                    <a:pt x="91" y="127"/>
                    <a:pt x="92" y="128"/>
                    <a:pt x="92" y="128"/>
                  </a:cubicBezTo>
                  <a:cubicBezTo>
                    <a:pt x="93" y="128"/>
                    <a:pt x="93" y="128"/>
                    <a:pt x="93" y="128"/>
                  </a:cubicBezTo>
                  <a:cubicBezTo>
                    <a:pt x="93" y="128"/>
                    <a:pt x="93" y="128"/>
                    <a:pt x="94" y="127"/>
                  </a:cubicBezTo>
                  <a:cubicBezTo>
                    <a:pt x="94" y="127"/>
                    <a:pt x="94" y="127"/>
                    <a:pt x="94" y="127"/>
                  </a:cubicBezTo>
                  <a:cubicBezTo>
                    <a:pt x="94" y="127"/>
                    <a:pt x="93" y="126"/>
                    <a:pt x="93" y="126"/>
                  </a:cubicBezTo>
                  <a:cubicBezTo>
                    <a:pt x="92" y="126"/>
                    <a:pt x="92" y="126"/>
                    <a:pt x="91" y="125"/>
                  </a:cubicBezTo>
                  <a:cubicBezTo>
                    <a:pt x="91" y="125"/>
                    <a:pt x="91" y="125"/>
                    <a:pt x="91" y="125"/>
                  </a:cubicBezTo>
                  <a:moveTo>
                    <a:pt x="104" y="124"/>
                  </a:moveTo>
                  <a:cubicBezTo>
                    <a:pt x="104" y="124"/>
                    <a:pt x="104" y="125"/>
                    <a:pt x="104" y="125"/>
                  </a:cubicBezTo>
                  <a:cubicBezTo>
                    <a:pt x="103" y="125"/>
                    <a:pt x="103" y="125"/>
                    <a:pt x="102" y="125"/>
                  </a:cubicBezTo>
                  <a:cubicBezTo>
                    <a:pt x="101" y="125"/>
                    <a:pt x="101" y="126"/>
                    <a:pt x="101" y="127"/>
                  </a:cubicBezTo>
                  <a:cubicBezTo>
                    <a:pt x="102" y="127"/>
                    <a:pt x="102" y="127"/>
                    <a:pt x="102" y="127"/>
                  </a:cubicBezTo>
                  <a:cubicBezTo>
                    <a:pt x="102" y="127"/>
                    <a:pt x="103" y="127"/>
                    <a:pt x="103" y="127"/>
                  </a:cubicBezTo>
                  <a:cubicBezTo>
                    <a:pt x="103" y="127"/>
                    <a:pt x="104" y="127"/>
                    <a:pt x="105" y="126"/>
                  </a:cubicBezTo>
                  <a:cubicBezTo>
                    <a:pt x="105" y="126"/>
                    <a:pt x="105" y="126"/>
                    <a:pt x="105" y="126"/>
                  </a:cubicBezTo>
                  <a:cubicBezTo>
                    <a:pt x="105" y="125"/>
                    <a:pt x="105" y="125"/>
                    <a:pt x="105" y="125"/>
                  </a:cubicBezTo>
                  <a:cubicBezTo>
                    <a:pt x="105" y="125"/>
                    <a:pt x="104" y="124"/>
                    <a:pt x="104" y="124"/>
                  </a:cubicBezTo>
                  <a:moveTo>
                    <a:pt x="86" y="123"/>
                  </a:moveTo>
                  <a:cubicBezTo>
                    <a:pt x="85" y="123"/>
                    <a:pt x="85" y="123"/>
                    <a:pt x="85" y="123"/>
                  </a:cubicBezTo>
                  <a:cubicBezTo>
                    <a:pt x="85" y="123"/>
                    <a:pt x="85" y="123"/>
                    <a:pt x="85" y="123"/>
                  </a:cubicBezTo>
                  <a:cubicBezTo>
                    <a:pt x="85" y="123"/>
                    <a:pt x="85" y="124"/>
                    <a:pt x="85" y="124"/>
                  </a:cubicBezTo>
                  <a:cubicBezTo>
                    <a:pt x="86" y="125"/>
                    <a:pt x="86" y="125"/>
                    <a:pt x="87" y="125"/>
                  </a:cubicBezTo>
                  <a:cubicBezTo>
                    <a:pt x="87" y="126"/>
                    <a:pt x="87" y="126"/>
                    <a:pt x="87" y="126"/>
                  </a:cubicBezTo>
                  <a:cubicBezTo>
                    <a:pt x="88" y="126"/>
                    <a:pt x="88" y="125"/>
                    <a:pt x="88" y="125"/>
                  </a:cubicBezTo>
                  <a:cubicBezTo>
                    <a:pt x="88" y="125"/>
                    <a:pt x="88" y="125"/>
                    <a:pt x="88" y="125"/>
                  </a:cubicBezTo>
                  <a:cubicBezTo>
                    <a:pt x="88" y="125"/>
                    <a:pt x="88" y="124"/>
                    <a:pt x="88" y="124"/>
                  </a:cubicBezTo>
                  <a:cubicBezTo>
                    <a:pt x="87" y="123"/>
                    <a:pt x="87" y="123"/>
                    <a:pt x="86" y="123"/>
                  </a:cubicBezTo>
                  <a:cubicBezTo>
                    <a:pt x="86" y="123"/>
                    <a:pt x="86" y="123"/>
                    <a:pt x="86" y="123"/>
                  </a:cubicBezTo>
                  <a:moveTo>
                    <a:pt x="109" y="122"/>
                  </a:moveTo>
                  <a:cubicBezTo>
                    <a:pt x="109" y="122"/>
                    <a:pt x="109" y="122"/>
                    <a:pt x="109" y="122"/>
                  </a:cubicBezTo>
                  <a:cubicBezTo>
                    <a:pt x="108" y="122"/>
                    <a:pt x="108" y="122"/>
                    <a:pt x="107" y="123"/>
                  </a:cubicBezTo>
                  <a:cubicBezTo>
                    <a:pt x="107" y="123"/>
                    <a:pt x="106" y="124"/>
                    <a:pt x="107" y="124"/>
                  </a:cubicBezTo>
                  <a:cubicBezTo>
                    <a:pt x="107" y="124"/>
                    <a:pt x="107" y="125"/>
                    <a:pt x="108" y="125"/>
                  </a:cubicBezTo>
                  <a:cubicBezTo>
                    <a:pt x="108" y="125"/>
                    <a:pt x="108" y="125"/>
                    <a:pt x="108" y="124"/>
                  </a:cubicBezTo>
                  <a:cubicBezTo>
                    <a:pt x="109" y="124"/>
                    <a:pt x="109" y="124"/>
                    <a:pt x="110" y="123"/>
                  </a:cubicBezTo>
                  <a:cubicBezTo>
                    <a:pt x="110" y="123"/>
                    <a:pt x="110" y="123"/>
                    <a:pt x="110" y="123"/>
                  </a:cubicBezTo>
                  <a:cubicBezTo>
                    <a:pt x="110" y="122"/>
                    <a:pt x="110" y="122"/>
                    <a:pt x="110" y="122"/>
                  </a:cubicBezTo>
                  <a:cubicBezTo>
                    <a:pt x="110" y="122"/>
                    <a:pt x="109" y="122"/>
                    <a:pt x="109" y="122"/>
                  </a:cubicBezTo>
                  <a:moveTo>
                    <a:pt x="50" y="120"/>
                  </a:moveTo>
                  <a:cubicBezTo>
                    <a:pt x="49" y="120"/>
                    <a:pt x="49" y="120"/>
                    <a:pt x="49" y="121"/>
                  </a:cubicBezTo>
                  <a:cubicBezTo>
                    <a:pt x="49" y="121"/>
                    <a:pt x="49" y="122"/>
                    <a:pt x="49" y="123"/>
                  </a:cubicBezTo>
                  <a:cubicBezTo>
                    <a:pt x="49" y="123"/>
                    <a:pt x="49" y="124"/>
                    <a:pt x="50" y="124"/>
                  </a:cubicBezTo>
                  <a:cubicBezTo>
                    <a:pt x="51" y="123"/>
                    <a:pt x="51" y="123"/>
                    <a:pt x="51" y="123"/>
                  </a:cubicBezTo>
                  <a:cubicBezTo>
                    <a:pt x="51" y="123"/>
                    <a:pt x="51" y="123"/>
                    <a:pt x="51" y="123"/>
                  </a:cubicBezTo>
                  <a:cubicBezTo>
                    <a:pt x="51" y="122"/>
                    <a:pt x="51" y="121"/>
                    <a:pt x="51" y="121"/>
                  </a:cubicBezTo>
                  <a:cubicBezTo>
                    <a:pt x="51" y="120"/>
                    <a:pt x="50" y="120"/>
                    <a:pt x="50" y="120"/>
                  </a:cubicBezTo>
                  <a:cubicBezTo>
                    <a:pt x="50" y="120"/>
                    <a:pt x="50" y="120"/>
                    <a:pt x="50" y="120"/>
                  </a:cubicBezTo>
                  <a:moveTo>
                    <a:pt x="81" y="119"/>
                  </a:moveTo>
                  <a:cubicBezTo>
                    <a:pt x="81" y="119"/>
                    <a:pt x="81" y="119"/>
                    <a:pt x="81" y="119"/>
                  </a:cubicBezTo>
                  <a:cubicBezTo>
                    <a:pt x="80" y="119"/>
                    <a:pt x="80" y="120"/>
                    <a:pt x="81" y="120"/>
                  </a:cubicBezTo>
                  <a:cubicBezTo>
                    <a:pt x="81" y="121"/>
                    <a:pt x="82" y="121"/>
                    <a:pt x="82" y="122"/>
                  </a:cubicBezTo>
                  <a:cubicBezTo>
                    <a:pt x="82" y="122"/>
                    <a:pt x="82" y="122"/>
                    <a:pt x="83" y="122"/>
                  </a:cubicBezTo>
                  <a:cubicBezTo>
                    <a:pt x="83" y="122"/>
                    <a:pt x="83" y="122"/>
                    <a:pt x="83" y="122"/>
                  </a:cubicBezTo>
                  <a:cubicBezTo>
                    <a:pt x="83" y="122"/>
                    <a:pt x="83" y="122"/>
                    <a:pt x="83" y="122"/>
                  </a:cubicBezTo>
                  <a:cubicBezTo>
                    <a:pt x="84" y="121"/>
                    <a:pt x="84" y="121"/>
                    <a:pt x="83" y="120"/>
                  </a:cubicBezTo>
                  <a:cubicBezTo>
                    <a:pt x="83" y="120"/>
                    <a:pt x="82" y="119"/>
                    <a:pt x="82" y="119"/>
                  </a:cubicBezTo>
                  <a:cubicBezTo>
                    <a:pt x="82" y="119"/>
                    <a:pt x="82" y="119"/>
                    <a:pt x="81" y="119"/>
                  </a:cubicBezTo>
                  <a:moveTo>
                    <a:pt x="114" y="118"/>
                  </a:moveTo>
                  <a:cubicBezTo>
                    <a:pt x="113" y="118"/>
                    <a:pt x="113" y="118"/>
                    <a:pt x="113" y="118"/>
                  </a:cubicBezTo>
                  <a:cubicBezTo>
                    <a:pt x="112" y="118"/>
                    <a:pt x="112" y="119"/>
                    <a:pt x="111" y="119"/>
                  </a:cubicBezTo>
                  <a:cubicBezTo>
                    <a:pt x="111" y="120"/>
                    <a:pt x="111" y="120"/>
                    <a:pt x="111" y="121"/>
                  </a:cubicBezTo>
                  <a:cubicBezTo>
                    <a:pt x="112" y="121"/>
                    <a:pt x="112" y="121"/>
                    <a:pt x="112" y="121"/>
                  </a:cubicBezTo>
                  <a:cubicBezTo>
                    <a:pt x="112" y="121"/>
                    <a:pt x="113" y="121"/>
                    <a:pt x="113" y="121"/>
                  </a:cubicBezTo>
                  <a:cubicBezTo>
                    <a:pt x="113" y="120"/>
                    <a:pt x="114" y="120"/>
                    <a:pt x="114" y="119"/>
                  </a:cubicBezTo>
                  <a:cubicBezTo>
                    <a:pt x="114" y="119"/>
                    <a:pt x="114" y="119"/>
                    <a:pt x="114" y="119"/>
                  </a:cubicBezTo>
                  <a:cubicBezTo>
                    <a:pt x="115" y="119"/>
                    <a:pt x="115" y="118"/>
                    <a:pt x="114" y="118"/>
                  </a:cubicBezTo>
                  <a:cubicBezTo>
                    <a:pt x="114" y="118"/>
                    <a:pt x="114" y="118"/>
                    <a:pt x="114" y="118"/>
                  </a:cubicBezTo>
                  <a:moveTo>
                    <a:pt x="78" y="114"/>
                  </a:moveTo>
                  <a:cubicBezTo>
                    <a:pt x="77" y="114"/>
                    <a:pt x="77" y="114"/>
                    <a:pt x="77" y="114"/>
                  </a:cubicBezTo>
                  <a:cubicBezTo>
                    <a:pt x="77" y="115"/>
                    <a:pt x="77" y="115"/>
                    <a:pt x="77" y="116"/>
                  </a:cubicBezTo>
                  <a:cubicBezTo>
                    <a:pt x="77" y="116"/>
                    <a:pt x="78" y="117"/>
                    <a:pt x="78" y="117"/>
                  </a:cubicBezTo>
                  <a:cubicBezTo>
                    <a:pt x="78" y="118"/>
                    <a:pt x="78" y="118"/>
                    <a:pt x="79" y="118"/>
                  </a:cubicBezTo>
                  <a:cubicBezTo>
                    <a:pt x="79" y="118"/>
                    <a:pt x="79" y="118"/>
                    <a:pt x="79" y="118"/>
                  </a:cubicBezTo>
                  <a:cubicBezTo>
                    <a:pt x="80" y="117"/>
                    <a:pt x="80" y="117"/>
                    <a:pt x="80" y="117"/>
                  </a:cubicBezTo>
                  <a:cubicBezTo>
                    <a:pt x="80" y="116"/>
                    <a:pt x="80" y="116"/>
                    <a:pt x="80" y="116"/>
                  </a:cubicBezTo>
                  <a:cubicBezTo>
                    <a:pt x="79" y="116"/>
                    <a:pt x="79" y="115"/>
                    <a:pt x="78" y="115"/>
                  </a:cubicBezTo>
                  <a:cubicBezTo>
                    <a:pt x="78" y="114"/>
                    <a:pt x="78" y="114"/>
                    <a:pt x="78" y="114"/>
                  </a:cubicBezTo>
                  <a:moveTo>
                    <a:pt x="50" y="114"/>
                  </a:moveTo>
                  <a:cubicBezTo>
                    <a:pt x="50" y="114"/>
                    <a:pt x="49" y="114"/>
                    <a:pt x="49" y="115"/>
                  </a:cubicBezTo>
                  <a:cubicBezTo>
                    <a:pt x="49" y="115"/>
                    <a:pt x="49" y="116"/>
                    <a:pt x="49" y="117"/>
                  </a:cubicBezTo>
                  <a:cubicBezTo>
                    <a:pt x="49" y="117"/>
                    <a:pt x="49" y="118"/>
                    <a:pt x="50" y="118"/>
                  </a:cubicBezTo>
                  <a:cubicBezTo>
                    <a:pt x="51" y="117"/>
                    <a:pt x="51" y="117"/>
                    <a:pt x="51" y="117"/>
                  </a:cubicBezTo>
                  <a:cubicBezTo>
                    <a:pt x="51" y="117"/>
                    <a:pt x="51" y="117"/>
                    <a:pt x="51" y="117"/>
                  </a:cubicBezTo>
                  <a:cubicBezTo>
                    <a:pt x="51" y="116"/>
                    <a:pt x="51" y="115"/>
                    <a:pt x="51" y="115"/>
                  </a:cubicBezTo>
                  <a:cubicBezTo>
                    <a:pt x="51" y="114"/>
                    <a:pt x="51" y="114"/>
                    <a:pt x="50" y="114"/>
                  </a:cubicBezTo>
                  <a:cubicBezTo>
                    <a:pt x="50" y="114"/>
                    <a:pt x="50" y="114"/>
                    <a:pt x="50" y="114"/>
                  </a:cubicBezTo>
                  <a:moveTo>
                    <a:pt x="117" y="113"/>
                  </a:moveTo>
                  <a:cubicBezTo>
                    <a:pt x="117" y="113"/>
                    <a:pt x="116" y="113"/>
                    <a:pt x="116" y="113"/>
                  </a:cubicBezTo>
                  <a:cubicBezTo>
                    <a:pt x="116" y="114"/>
                    <a:pt x="116" y="114"/>
                    <a:pt x="115" y="115"/>
                  </a:cubicBezTo>
                  <a:cubicBezTo>
                    <a:pt x="115" y="115"/>
                    <a:pt x="115" y="116"/>
                    <a:pt x="115" y="116"/>
                  </a:cubicBezTo>
                  <a:cubicBezTo>
                    <a:pt x="116" y="116"/>
                    <a:pt x="116" y="117"/>
                    <a:pt x="116" y="117"/>
                  </a:cubicBezTo>
                  <a:cubicBezTo>
                    <a:pt x="116" y="117"/>
                    <a:pt x="117" y="116"/>
                    <a:pt x="117" y="116"/>
                  </a:cubicBezTo>
                  <a:cubicBezTo>
                    <a:pt x="117" y="116"/>
                    <a:pt x="117" y="116"/>
                    <a:pt x="117" y="116"/>
                  </a:cubicBezTo>
                  <a:cubicBezTo>
                    <a:pt x="117" y="116"/>
                    <a:pt x="118" y="115"/>
                    <a:pt x="118" y="114"/>
                  </a:cubicBezTo>
                  <a:cubicBezTo>
                    <a:pt x="118" y="114"/>
                    <a:pt x="118" y="113"/>
                    <a:pt x="118" y="113"/>
                  </a:cubicBezTo>
                  <a:cubicBezTo>
                    <a:pt x="117" y="113"/>
                    <a:pt x="117" y="113"/>
                    <a:pt x="117" y="113"/>
                  </a:cubicBezTo>
                  <a:moveTo>
                    <a:pt x="75" y="109"/>
                  </a:moveTo>
                  <a:cubicBezTo>
                    <a:pt x="75" y="109"/>
                    <a:pt x="74" y="109"/>
                    <a:pt x="74" y="109"/>
                  </a:cubicBezTo>
                  <a:cubicBezTo>
                    <a:pt x="74" y="109"/>
                    <a:pt x="74" y="110"/>
                    <a:pt x="74" y="111"/>
                  </a:cubicBezTo>
                  <a:cubicBezTo>
                    <a:pt x="74" y="111"/>
                    <a:pt x="74" y="112"/>
                    <a:pt x="75" y="112"/>
                  </a:cubicBezTo>
                  <a:cubicBezTo>
                    <a:pt x="75" y="113"/>
                    <a:pt x="75" y="113"/>
                    <a:pt x="76" y="113"/>
                  </a:cubicBezTo>
                  <a:cubicBezTo>
                    <a:pt x="76" y="113"/>
                    <a:pt x="76" y="113"/>
                    <a:pt x="76" y="113"/>
                  </a:cubicBezTo>
                  <a:cubicBezTo>
                    <a:pt x="76" y="112"/>
                    <a:pt x="76" y="112"/>
                    <a:pt x="76" y="112"/>
                  </a:cubicBezTo>
                  <a:cubicBezTo>
                    <a:pt x="76" y="111"/>
                    <a:pt x="76" y="111"/>
                    <a:pt x="76" y="111"/>
                  </a:cubicBezTo>
                  <a:cubicBezTo>
                    <a:pt x="76" y="111"/>
                    <a:pt x="76" y="110"/>
                    <a:pt x="76" y="110"/>
                  </a:cubicBezTo>
                  <a:cubicBezTo>
                    <a:pt x="75" y="109"/>
                    <a:pt x="75" y="109"/>
                    <a:pt x="75" y="109"/>
                  </a:cubicBezTo>
                  <a:moveTo>
                    <a:pt x="51" y="108"/>
                  </a:moveTo>
                  <a:cubicBezTo>
                    <a:pt x="50" y="108"/>
                    <a:pt x="50" y="108"/>
                    <a:pt x="50" y="109"/>
                  </a:cubicBezTo>
                  <a:cubicBezTo>
                    <a:pt x="50" y="109"/>
                    <a:pt x="50" y="110"/>
                    <a:pt x="50" y="111"/>
                  </a:cubicBezTo>
                  <a:cubicBezTo>
                    <a:pt x="50" y="111"/>
                    <a:pt x="50" y="112"/>
                    <a:pt x="50" y="112"/>
                  </a:cubicBezTo>
                  <a:cubicBezTo>
                    <a:pt x="51" y="112"/>
                    <a:pt x="51" y="112"/>
                    <a:pt x="51" y="112"/>
                  </a:cubicBezTo>
                  <a:cubicBezTo>
                    <a:pt x="51" y="112"/>
                    <a:pt x="51" y="112"/>
                    <a:pt x="51" y="111"/>
                  </a:cubicBezTo>
                  <a:cubicBezTo>
                    <a:pt x="52" y="111"/>
                    <a:pt x="52" y="111"/>
                    <a:pt x="52" y="111"/>
                  </a:cubicBezTo>
                  <a:cubicBezTo>
                    <a:pt x="52" y="110"/>
                    <a:pt x="52" y="110"/>
                    <a:pt x="52" y="109"/>
                  </a:cubicBezTo>
                  <a:cubicBezTo>
                    <a:pt x="52" y="109"/>
                    <a:pt x="52" y="108"/>
                    <a:pt x="51" y="108"/>
                  </a:cubicBezTo>
                  <a:cubicBezTo>
                    <a:pt x="51" y="108"/>
                    <a:pt x="51" y="108"/>
                    <a:pt x="51" y="108"/>
                  </a:cubicBezTo>
                  <a:moveTo>
                    <a:pt x="120" y="108"/>
                  </a:moveTo>
                  <a:cubicBezTo>
                    <a:pt x="119" y="108"/>
                    <a:pt x="119" y="108"/>
                    <a:pt x="119" y="108"/>
                  </a:cubicBezTo>
                  <a:cubicBezTo>
                    <a:pt x="119" y="109"/>
                    <a:pt x="118" y="110"/>
                    <a:pt x="118" y="110"/>
                  </a:cubicBezTo>
                  <a:cubicBezTo>
                    <a:pt x="118" y="111"/>
                    <a:pt x="118" y="111"/>
                    <a:pt x="118" y="111"/>
                  </a:cubicBezTo>
                  <a:cubicBezTo>
                    <a:pt x="119" y="111"/>
                    <a:pt x="119" y="111"/>
                    <a:pt x="119" y="111"/>
                  </a:cubicBezTo>
                  <a:cubicBezTo>
                    <a:pt x="119" y="111"/>
                    <a:pt x="120" y="111"/>
                    <a:pt x="120" y="111"/>
                  </a:cubicBezTo>
                  <a:cubicBezTo>
                    <a:pt x="120" y="111"/>
                    <a:pt x="120" y="111"/>
                    <a:pt x="120" y="111"/>
                  </a:cubicBezTo>
                  <a:cubicBezTo>
                    <a:pt x="120" y="110"/>
                    <a:pt x="120" y="110"/>
                    <a:pt x="121" y="109"/>
                  </a:cubicBezTo>
                  <a:cubicBezTo>
                    <a:pt x="121" y="109"/>
                    <a:pt x="121" y="108"/>
                    <a:pt x="120" y="108"/>
                  </a:cubicBezTo>
                  <a:cubicBezTo>
                    <a:pt x="120" y="108"/>
                    <a:pt x="120" y="108"/>
                    <a:pt x="120" y="108"/>
                  </a:cubicBezTo>
                  <a:moveTo>
                    <a:pt x="73" y="104"/>
                  </a:moveTo>
                  <a:cubicBezTo>
                    <a:pt x="73" y="104"/>
                    <a:pt x="72" y="104"/>
                    <a:pt x="72" y="104"/>
                  </a:cubicBezTo>
                  <a:cubicBezTo>
                    <a:pt x="72" y="104"/>
                    <a:pt x="72" y="104"/>
                    <a:pt x="72" y="105"/>
                  </a:cubicBezTo>
                  <a:cubicBezTo>
                    <a:pt x="72" y="106"/>
                    <a:pt x="72" y="106"/>
                    <a:pt x="72" y="107"/>
                  </a:cubicBezTo>
                  <a:cubicBezTo>
                    <a:pt x="72" y="107"/>
                    <a:pt x="73" y="107"/>
                    <a:pt x="73" y="107"/>
                  </a:cubicBezTo>
                  <a:cubicBezTo>
                    <a:pt x="73" y="107"/>
                    <a:pt x="73" y="107"/>
                    <a:pt x="74" y="107"/>
                  </a:cubicBezTo>
                  <a:cubicBezTo>
                    <a:pt x="74" y="107"/>
                    <a:pt x="74" y="107"/>
                    <a:pt x="74" y="107"/>
                  </a:cubicBezTo>
                  <a:cubicBezTo>
                    <a:pt x="74" y="106"/>
                    <a:pt x="74" y="106"/>
                    <a:pt x="74" y="106"/>
                  </a:cubicBezTo>
                  <a:cubicBezTo>
                    <a:pt x="74" y="106"/>
                    <a:pt x="74" y="105"/>
                    <a:pt x="74" y="104"/>
                  </a:cubicBezTo>
                  <a:cubicBezTo>
                    <a:pt x="73" y="104"/>
                    <a:pt x="73" y="104"/>
                    <a:pt x="73" y="104"/>
                  </a:cubicBezTo>
                  <a:moveTo>
                    <a:pt x="52" y="102"/>
                  </a:moveTo>
                  <a:cubicBezTo>
                    <a:pt x="51" y="102"/>
                    <a:pt x="51" y="103"/>
                    <a:pt x="51" y="103"/>
                  </a:cubicBezTo>
                  <a:cubicBezTo>
                    <a:pt x="51" y="104"/>
                    <a:pt x="51" y="104"/>
                    <a:pt x="51" y="105"/>
                  </a:cubicBezTo>
                  <a:cubicBezTo>
                    <a:pt x="50" y="105"/>
                    <a:pt x="51" y="106"/>
                    <a:pt x="51" y="106"/>
                  </a:cubicBezTo>
                  <a:cubicBezTo>
                    <a:pt x="51" y="106"/>
                    <a:pt x="51" y="106"/>
                    <a:pt x="52" y="106"/>
                  </a:cubicBezTo>
                  <a:cubicBezTo>
                    <a:pt x="52" y="106"/>
                    <a:pt x="52" y="106"/>
                    <a:pt x="52" y="106"/>
                  </a:cubicBezTo>
                  <a:cubicBezTo>
                    <a:pt x="52" y="105"/>
                    <a:pt x="52" y="105"/>
                    <a:pt x="52" y="105"/>
                  </a:cubicBezTo>
                  <a:cubicBezTo>
                    <a:pt x="53" y="105"/>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0" y="104"/>
                    <a:pt x="120" y="104"/>
                    <a:pt x="120" y="105"/>
                  </a:cubicBezTo>
                  <a:cubicBezTo>
                    <a:pt x="120" y="105"/>
                    <a:pt x="120" y="106"/>
                    <a:pt x="121" y="106"/>
                  </a:cubicBezTo>
                  <a:cubicBezTo>
                    <a:pt x="121" y="106"/>
                    <a:pt x="121" y="106"/>
                    <a:pt x="121" y="106"/>
                  </a:cubicBezTo>
                  <a:cubicBezTo>
                    <a:pt x="121" y="106"/>
                    <a:pt x="122" y="106"/>
                    <a:pt x="122" y="106"/>
                  </a:cubicBezTo>
                  <a:cubicBezTo>
                    <a:pt x="122" y="105"/>
                    <a:pt x="122" y="105"/>
                    <a:pt x="122" y="105"/>
                  </a:cubicBezTo>
                  <a:cubicBezTo>
                    <a:pt x="122" y="105"/>
                    <a:pt x="122" y="104"/>
                    <a:pt x="122" y="103"/>
                  </a:cubicBezTo>
                  <a:cubicBezTo>
                    <a:pt x="123" y="103"/>
                    <a:pt x="122" y="102"/>
                    <a:pt x="122" y="102"/>
                  </a:cubicBezTo>
                  <a:cubicBezTo>
                    <a:pt x="122" y="102"/>
                    <a:pt x="122" y="102"/>
                    <a:pt x="122" y="102"/>
                  </a:cubicBezTo>
                  <a:moveTo>
                    <a:pt x="71" y="98"/>
                  </a:moveTo>
                  <a:cubicBezTo>
                    <a:pt x="71" y="98"/>
                    <a:pt x="71" y="98"/>
                    <a:pt x="71" y="98"/>
                  </a:cubicBezTo>
                  <a:cubicBezTo>
                    <a:pt x="71" y="98"/>
                    <a:pt x="70" y="98"/>
                    <a:pt x="70" y="99"/>
                  </a:cubicBezTo>
                  <a:cubicBezTo>
                    <a:pt x="71" y="100"/>
                    <a:pt x="71" y="100"/>
                    <a:pt x="71" y="101"/>
                  </a:cubicBezTo>
                  <a:cubicBezTo>
                    <a:pt x="71" y="101"/>
                    <a:pt x="71" y="102"/>
                    <a:pt x="72" y="102"/>
                  </a:cubicBezTo>
                  <a:cubicBezTo>
                    <a:pt x="72" y="102"/>
                    <a:pt x="72" y="102"/>
                    <a:pt x="72" y="102"/>
                  </a:cubicBezTo>
                  <a:cubicBezTo>
                    <a:pt x="73" y="101"/>
                    <a:pt x="73" y="101"/>
                    <a:pt x="73" y="101"/>
                  </a:cubicBezTo>
                  <a:cubicBezTo>
                    <a:pt x="73" y="101"/>
                    <a:pt x="73" y="101"/>
                    <a:pt x="73" y="101"/>
                  </a:cubicBezTo>
                  <a:cubicBezTo>
                    <a:pt x="73" y="100"/>
                    <a:pt x="72" y="99"/>
                    <a:pt x="72" y="99"/>
                  </a:cubicBezTo>
                  <a:cubicBezTo>
                    <a:pt x="72" y="98"/>
                    <a:pt x="72" y="98"/>
                    <a:pt x="71" y="98"/>
                  </a:cubicBezTo>
                  <a:moveTo>
                    <a:pt x="53" y="97"/>
                  </a:moveTo>
                  <a:cubicBezTo>
                    <a:pt x="53" y="97"/>
                    <a:pt x="53" y="97"/>
                    <a:pt x="53" y="97"/>
                  </a:cubicBezTo>
                  <a:cubicBezTo>
                    <a:pt x="52" y="98"/>
                    <a:pt x="52" y="99"/>
                    <a:pt x="52" y="99"/>
                  </a:cubicBezTo>
                  <a:cubicBezTo>
                    <a:pt x="52" y="100"/>
                    <a:pt x="52" y="100"/>
                    <a:pt x="53" y="100"/>
                  </a:cubicBezTo>
                  <a:cubicBezTo>
                    <a:pt x="53" y="100"/>
                    <a:pt x="53" y="100"/>
                    <a:pt x="53" y="100"/>
                  </a:cubicBezTo>
                  <a:cubicBezTo>
                    <a:pt x="53" y="100"/>
                    <a:pt x="53" y="100"/>
                    <a:pt x="54" y="100"/>
                  </a:cubicBezTo>
                  <a:cubicBezTo>
                    <a:pt x="54" y="100"/>
                    <a:pt x="54" y="100"/>
                    <a:pt x="54" y="100"/>
                  </a:cubicBezTo>
                  <a:cubicBezTo>
                    <a:pt x="54" y="99"/>
                    <a:pt x="54" y="98"/>
                    <a:pt x="54" y="98"/>
                  </a:cubicBezTo>
                  <a:cubicBezTo>
                    <a:pt x="55" y="97"/>
                    <a:pt x="54" y="97"/>
                    <a:pt x="54" y="97"/>
                  </a:cubicBezTo>
                  <a:cubicBezTo>
                    <a:pt x="54" y="97"/>
                    <a:pt x="54" y="97"/>
                    <a:pt x="53" y="97"/>
                  </a:cubicBezTo>
                  <a:moveTo>
                    <a:pt x="122" y="96"/>
                  </a:moveTo>
                  <a:cubicBezTo>
                    <a:pt x="122" y="96"/>
                    <a:pt x="122" y="97"/>
                    <a:pt x="122" y="97"/>
                  </a:cubicBezTo>
                  <a:cubicBezTo>
                    <a:pt x="121" y="98"/>
                    <a:pt x="121" y="99"/>
                    <a:pt x="121" y="99"/>
                  </a:cubicBezTo>
                  <a:cubicBezTo>
                    <a:pt x="121" y="100"/>
                    <a:pt x="122" y="100"/>
                    <a:pt x="122" y="100"/>
                  </a:cubicBezTo>
                  <a:cubicBezTo>
                    <a:pt x="122" y="100"/>
                    <a:pt x="122" y="100"/>
                    <a:pt x="122" y="100"/>
                  </a:cubicBezTo>
                  <a:cubicBezTo>
                    <a:pt x="123" y="100"/>
                    <a:pt x="123" y="100"/>
                    <a:pt x="123" y="100"/>
                  </a:cubicBezTo>
                  <a:cubicBezTo>
                    <a:pt x="123" y="99"/>
                    <a:pt x="123" y="99"/>
                    <a:pt x="123" y="99"/>
                  </a:cubicBezTo>
                  <a:cubicBezTo>
                    <a:pt x="123" y="99"/>
                    <a:pt x="123" y="98"/>
                    <a:pt x="123" y="97"/>
                  </a:cubicBezTo>
                  <a:cubicBezTo>
                    <a:pt x="124" y="97"/>
                    <a:pt x="123" y="96"/>
                    <a:pt x="123" y="96"/>
                  </a:cubicBezTo>
                  <a:cubicBezTo>
                    <a:pt x="123" y="96"/>
                    <a:pt x="123" y="96"/>
                    <a:pt x="122" y="96"/>
                  </a:cubicBezTo>
                  <a:moveTo>
                    <a:pt x="71" y="92"/>
                  </a:moveTo>
                  <a:cubicBezTo>
                    <a:pt x="71" y="92"/>
                    <a:pt x="70" y="93"/>
                    <a:pt x="70" y="93"/>
                  </a:cubicBezTo>
                  <a:cubicBezTo>
                    <a:pt x="70" y="94"/>
                    <a:pt x="70" y="94"/>
                    <a:pt x="70" y="95"/>
                  </a:cubicBezTo>
                  <a:cubicBezTo>
                    <a:pt x="70" y="96"/>
                    <a:pt x="71" y="96"/>
                    <a:pt x="71" y="96"/>
                  </a:cubicBezTo>
                  <a:cubicBezTo>
                    <a:pt x="71" y="96"/>
                    <a:pt x="71" y="96"/>
                    <a:pt x="71" y="96"/>
                  </a:cubicBezTo>
                  <a:cubicBezTo>
                    <a:pt x="72" y="96"/>
                    <a:pt x="72" y="96"/>
                    <a:pt x="72" y="96"/>
                  </a:cubicBezTo>
                  <a:cubicBezTo>
                    <a:pt x="72" y="95"/>
                    <a:pt x="72" y="95"/>
                    <a:pt x="72" y="95"/>
                  </a:cubicBezTo>
                  <a:cubicBezTo>
                    <a:pt x="72" y="94"/>
                    <a:pt x="72" y="94"/>
                    <a:pt x="72" y="93"/>
                  </a:cubicBezTo>
                  <a:cubicBezTo>
                    <a:pt x="72" y="93"/>
                    <a:pt x="72" y="92"/>
                    <a:pt x="71" y="92"/>
                  </a:cubicBezTo>
                  <a:cubicBezTo>
                    <a:pt x="71" y="92"/>
                    <a:pt x="71" y="92"/>
                    <a:pt x="71" y="92"/>
                  </a:cubicBezTo>
                  <a:moveTo>
                    <a:pt x="56" y="91"/>
                  </a:moveTo>
                  <a:cubicBezTo>
                    <a:pt x="55" y="91"/>
                    <a:pt x="55" y="91"/>
                    <a:pt x="55" y="92"/>
                  </a:cubicBezTo>
                  <a:cubicBezTo>
                    <a:pt x="54" y="92"/>
                    <a:pt x="54" y="93"/>
                    <a:pt x="54" y="94"/>
                  </a:cubicBezTo>
                  <a:cubicBezTo>
                    <a:pt x="54" y="94"/>
                    <a:pt x="54" y="95"/>
                    <a:pt x="54" y="95"/>
                  </a:cubicBezTo>
                  <a:cubicBezTo>
                    <a:pt x="55" y="95"/>
                    <a:pt x="55" y="95"/>
                    <a:pt x="55" y="95"/>
                  </a:cubicBezTo>
                  <a:cubicBezTo>
                    <a:pt x="55" y="95"/>
                    <a:pt x="55" y="95"/>
                    <a:pt x="56" y="94"/>
                  </a:cubicBezTo>
                  <a:cubicBezTo>
                    <a:pt x="56" y="94"/>
                    <a:pt x="56" y="94"/>
                    <a:pt x="56" y="94"/>
                  </a:cubicBezTo>
                  <a:cubicBezTo>
                    <a:pt x="56" y="94"/>
                    <a:pt x="56" y="93"/>
                    <a:pt x="56" y="92"/>
                  </a:cubicBezTo>
                  <a:cubicBezTo>
                    <a:pt x="57" y="92"/>
                    <a:pt x="56" y="91"/>
                    <a:pt x="56" y="91"/>
                  </a:cubicBezTo>
                  <a:cubicBezTo>
                    <a:pt x="56" y="91"/>
                    <a:pt x="56" y="91"/>
                    <a:pt x="56" y="91"/>
                  </a:cubicBezTo>
                  <a:moveTo>
                    <a:pt x="123" y="91"/>
                  </a:moveTo>
                  <a:cubicBezTo>
                    <a:pt x="123" y="91"/>
                    <a:pt x="123" y="91"/>
                    <a:pt x="123" y="91"/>
                  </a:cubicBezTo>
                  <a:cubicBezTo>
                    <a:pt x="122" y="91"/>
                    <a:pt x="122" y="91"/>
                    <a:pt x="122" y="92"/>
                  </a:cubicBezTo>
                  <a:cubicBezTo>
                    <a:pt x="122" y="92"/>
                    <a:pt x="122" y="93"/>
                    <a:pt x="122" y="93"/>
                  </a:cubicBezTo>
                  <a:cubicBezTo>
                    <a:pt x="122" y="94"/>
                    <a:pt x="122" y="94"/>
                    <a:pt x="123" y="94"/>
                  </a:cubicBezTo>
                  <a:cubicBezTo>
                    <a:pt x="123" y="94"/>
                    <a:pt x="123" y="94"/>
                    <a:pt x="123" y="94"/>
                  </a:cubicBezTo>
                  <a:cubicBezTo>
                    <a:pt x="123" y="94"/>
                    <a:pt x="123" y="94"/>
                    <a:pt x="123" y="94"/>
                  </a:cubicBezTo>
                  <a:cubicBezTo>
                    <a:pt x="124" y="93"/>
                    <a:pt x="124" y="93"/>
                    <a:pt x="124" y="93"/>
                  </a:cubicBezTo>
                  <a:cubicBezTo>
                    <a:pt x="124" y="93"/>
                    <a:pt x="124" y="92"/>
                    <a:pt x="124" y="91"/>
                  </a:cubicBezTo>
                  <a:cubicBezTo>
                    <a:pt x="124" y="91"/>
                    <a:pt x="123" y="91"/>
                    <a:pt x="123" y="91"/>
                  </a:cubicBezTo>
                  <a:moveTo>
                    <a:pt x="72" y="86"/>
                  </a:moveTo>
                  <a:cubicBezTo>
                    <a:pt x="71" y="86"/>
                    <a:pt x="71" y="87"/>
                    <a:pt x="71" y="87"/>
                  </a:cubicBezTo>
                  <a:cubicBezTo>
                    <a:pt x="71" y="88"/>
                    <a:pt x="70" y="88"/>
                    <a:pt x="70" y="89"/>
                  </a:cubicBezTo>
                  <a:cubicBezTo>
                    <a:pt x="70" y="90"/>
                    <a:pt x="71" y="90"/>
                    <a:pt x="71" y="90"/>
                  </a:cubicBezTo>
                  <a:cubicBezTo>
                    <a:pt x="71" y="90"/>
                    <a:pt x="71" y="90"/>
                    <a:pt x="71" y="90"/>
                  </a:cubicBezTo>
                  <a:cubicBezTo>
                    <a:pt x="72" y="90"/>
                    <a:pt x="72" y="90"/>
                    <a:pt x="72" y="90"/>
                  </a:cubicBezTo>
                  <a:cubicBezTo>
                    <a:pt x="72" y="89"/>
                    <a:pt x="72" y="89"/>
                    <a:pt x="72" y="89"/>
                  </a:cubicBezTo>
                  <a:cubicBezTo>
                    <a:pt x="72" y="89"/>
                    <a:pt x="72" y="88"/>
                    <a:pt x="73" y="87"/>
                  </a:cubicBezTo>
                  <a:cubicBezTo>
                    <a:pt x="73" y="87"/>
                    <a:pt x="72" y="86"/>
                    <a:pt x="72" y="86"/>
                  </a:cubicBezTo>
                  <a:cubicBezTo>
                    <a:pt x="72" y="86"/>
                    <a:pt x="72" y="86"/>
                    <a:pt x="72" y="86"/>
                  </a:cubicBezTo>
                  <a:moveTo>
                    <a:pt x="58" y="86"/>
                  </a:moveTo>
                  <a:cubicBezTo>
                    <a:pt x="58" y="86"/>
                    <a:pt x="57" y="86"/>
                    <a:pt x="57" y="86"/>
                  </a:cubicBezTo>
                  <a:cubicBezTo>
                    <a:pt x="57" y="87"/>
                    <a:pt x="57" y="87"/>
                    <a:pt x="57" y="87"/>
                  </a:cubicBezTo>
                  <a:cubicBezTo>
                    <a:pt x="57" y="87"/>
                    <a:pt x="57" y="88"/>
                    <a:pt x="56" y="88"/>
                  </a:cubicBezTo>
                  <a:cubicBezTo>
                    <a:pt x="56" y="89"/>
                    <a:pt x="56" y="89"/>
                    <a:pt x="57" y="89"/>
                  </a:cubicBezTo>
                  <a:cubicBezTo>
                    <a:pt x="57" y="89"/>
                    <a:pt x="57" y="90"/>
                    <a:pt x="57" y="90"/>
                  </a:cubicBezTo>
                  <a:cubicBezTo>
                    <a:pt x="58" y="90"/>
                    <a:pt x="58" y="89"/>
                    <a:pt x="58" y="89"/>
                  </a:cubicBezTo>
                  <a:cubicBezTo>
                    <a:pt x="58" y="89"/>
                    <a:pt x="58" y="89"/>
                    <a:pt x="58" y="89"/>
                  </a:cubicBezTo>
                  <a:cubicBezTo>
                    <a:pt x="58" y="89"/>
                    <a:pt x="59" y="88"/>
                    <a:pt x="59" y="88"/>
                  </a:cubicBezTo>
                  <a:cubicBezTo>
                    <a:pt x="59" y="87"/>
                    <a:pt x="59" y="87"/>
                    <a:pt x="59" y="87"/>
                  </a:cubicBezTo>
                  <a:cubicBezTo>
                    <a:pt x="59" y="87"/>
                    <a:pt x="59" y="86"/>
                    <a:pt x="59" y="86"/>
                  </a:cubicBezTo>
                  <a:cubicBezTo>
                    <a:pt x="58" y="86"/>
                    <a:pt x="58" y="86"/>
                    <a:pt x="58" y="86"/>
                  </a:cubicBezTo>
                  <a:moveTo>
                    <a:pt x="122" y="85"/>
                  </a:moveTo>
                  <a:cubicBezTo>
                    <a:pt x="122" y="85"/>
                    <a:pt x="122" y="85"/>
                    <a:pt x="122" y="85"/>
                  </a:cubicBezTo>
                  <a:cubicBezTo>
                    <a:pt x="121" y="85"/>
                    <a:pt x="121" y="85"/>
                    <a:pt x="121" y="86"/>
                  </a:cubicBezTo>
                  <a:cubicBezTo>
                    <a:pt x="121" y="87"/>
                    <a:pt x="121" y="87"/>
                    <a:pt x="121" y="88"/>
                  </a:cubicBezTo>
                  <a:cubicBezTo>
                    <a:pt x="121" y="88"/>
                    <a:pt x="122" y="89"/>
                    <a:pt x="122" y="89"/>
                  </a:cubicBezTo>
                  <a:cubicBezTo>
                    <a:pt x="122" y="89"/>
                    <a:pt x="122" y="89"/>
                    <a:pt x="122" y="89"/>
                  </a:cubicBezTo>
                  <a:cubicBezTo>
                    <a:pt x="123" y="88"/>
                    <a:pt x="123" y="88"/>
                    <a:pt x="123" y="88"/>
                  </a:cubicBezTo>
                  <a:cubicBezTo>
                    <a:pt x="123" y="87"/>
                    <a:pt x="123" y="87"/>
                    <a:pt x="123" y="87"/>
                  </a:cubicBezTo>
                  <a:cubicBezTo>
                    <a:pt x="123" y="87"/>
                    <a:pt x="123" y="86"/>
                    <a:pt x="123" y="86"/>
                  </a:cubicBezTo>
                  <a:cubicBezTo>
                    <a:pt x="123" y="85"/>
                    <a:pt x="122" y="85"/>
                    <a:pt x="122" y="85"/>
                  </a:cubicBezTo>
                  <a:moveTo>
                    <a:pt x="61" y="81"/>
                  </a:moveTo>
                  <a:cubicBezTo>
                    <a:pt x="61" y="81"/>
                    <a:pt x="61" y="81"/>
                    <a:pt x="60" y="81"/>
                  </a:cubicBezTo>
                  <a:cubicBezTo>
                    <a:pt x="60" y="81"/>
                    <a:pt x="60" y="81"/>
                    <a:pt x="60" y="81"/>
                  </a:cubicBezTo>
                  <a:cubicBezTo>
                    <a:pt x="60" y="82"/>
                    <a:pt x="60" y="82"/>
                    <a:pt x="59" y="83"/>
                  </a:cubicBezTo>
                  <a:cubicBezTo>
                    <a:pt x="59" y="83"/>
                    <a:pt x="59" y="84"/>
                    <a:pt x="60" y="84"/>
                  </a:cubicBezTo>
                  <a:cubicBezTo>
                    <a:pt x="60" y="84"/>
                    <a:pt x="60" y="84"/>
                    <a:pt x="60" y="84"/>
                  </a:cubicBezTo>
                  <a:cubicBezTo>
                    <a:pt x="60" y="84"/>
                    <a:pt x="61" y="84"/>
                    <a:pt x="61" y="84"/>
                  </a:cubicBezTo>
                  <a:cubicBezTo>
                    <a:pt x="61" y="84"/>
                    <a:pt x="61" y="84"/>
                    <a:pt x="61" y="84"/>
                  </a:cubicBezTo>
                  <a:cubicBezTo>
                    <a:pt x="61" y="84"/>
                    <a:pt x="62" y="83"/>
                    <a:pt x="62" y="82"/>
                  </a:cubicBezTo>
                  <a:cubicBezTo>
                    <a:pt x="62" y="82"/>
                    <a:pt x="62" y="81"/>
                    <a:pt x="62" y="81"/>
                  </a:cubicBezTo>
                  <a:cubicBezTo>
                    <a:pt x="62" y="81"/>
                    <a:pt x="61" y="81"/>
                    <a:pt x="61" y="81"/>
                  </a:cubicBezTo>
                  <a:moveTo>
                    <a:pt x="73" y="81"/>
                  </a:moveTo>
                  <a:cubicBezTo>
                    <a:pt x="72" y="81"/>
                    <a:pt x="72" y="81"/>
                    <a:pt x="72" y="81"/>
                  </a:cubicBezTo>
                  <a:cubicBezTo>
                    <a:pt x="72" y="82"/>
                    <a:pt x="72" y="83"/>
                    <a:pt x="71" y="83"/>
                  </a:cubicBezTo>
                  <a:cubicBezTo>
                    <a:pt x="71" y="84"/>
                    <a:pt x="72" y="84"/>
                    <a:pt x="72" y="84"/>
                  </a:cubicBezTo>
                  <a:cubicBezTo>
                    <a:pt x="72" y="84"/>
                    <a:pt x="72" y="84"/>
                    <a:pt x="72" y="84"/>
                  </a:cubicBezTo>
                  <a:cubicBezTo>
                    <a:pt x="73" y="84"/>
                    <a:pt x="73" y="84"/>
                    <a:pt x="73" y="84"/>
                  </a:cubicBezTo>
                  <a:cubicBezTo>
                    <a:pt x="73" y="84"/>
                    <a:pt x="73" y="84"/>
                    <a:pt x="73" y="84"/>
                  </a:cubicBezTo>
                  <a:cubicBezTo>
                    <a:pt x="73" y="83"/>
                    <a:pt x="74" y="82"/>
                    <a:pt x="74" y="82"/>
                  </a:cubicBezTo>
                  <a:cubicBezTo>
                    <a:pt x="74" y="81"/>
                    <a:pt x="74" y="81"/>
                    <a:pt x="73" y="81"/>
                  </a:cubicBezTo>
                  <a:cubicBezTo>
                    <a:pt x="73" y="81"/>
                    <a:pt x="73" y="81"/>
                    <a:pt x="73" y="81"/>
                  </a:cubicBezTo>
                  <a:moveTo>
                    <a:pt x="120" y="79"/>
                  </a:moveTo>
                  <a:cubicBezTo>
                    <a:pt x="120" y="79"/>
                    <a:pt x="120" y="79"/>
                    <a:pt x="120" y="79"/>
                  </a:cubicBezTo>
                  <a:cubicBezTo>
                    <a:pt x="119" y="79"/>
                    <a:pt x="119" y="80"/>
                    <a:pt x="119" y="80"/>
                  </a:cubicBezTo>
                  <a:cubicBezTo>
                    <a:pt x="119" y="81"/>
                    <a:pt x="120" y="82"/>
                    <a:pt x="120" y="82"/>
                  </a:cubicBezTo>
                  <a:cubicBezTo>
                    <a:pt x="120" y="83"/>
                    <a:pt x="120" y="83"/>
                    <a:pt x="121" y="83"/>
                  </a:cubicBezTo>
                  <a:cubicBezTo>
                    <a:pt x="121" y="83"/>
                    <a:pt x="121" y="83"/>
                    <a:pt x="121" y="83"/>
                  </a:cubicBezTo>
                  <a:cubicBezTo>
                    <a:pt x="122" y="83"/>
                    <a:pt x="122" y="83"/>
                    <a:pt x="122" y="83"/>
                  </a:cubicBezTo>
                  <a:cubicBezTo>
                    <a:pt x="122" y="82"/>
                    <a:pt x="122" y="82"/>
                    <a:pt x="122" y="82"/>
                  </a:cubicBezTo>
                  <a:cubicBezTo>
                    <a:pt x="122" y="81"/>
                    <a:pt x="121" y="80"/>
                    <a:pt x="121" y="80"/>
                  </a:cubicBezTo>
                  <a:cubicBezTo>
                    <a:pt x="121" y="79"/>
                    <a:pt x="121" y="79"/>
                    <a:pt x="120" y="79"/>
                  </a:cubicBezTo>
                  <a:moveTo>
                    <a:pt x="65" y="76"/>
                  </a:moveTo>
                  <a:cubicBezTo>
                    <a:pt x="65" y="76"/>
                    <a:pt x="64" y="76"/>
                    <a:pt x="64" y="77"/>
                  </a:cubicBezTo>
                  <a:cubicBezTo>
                    <a:pt x="64" y="77"/>
                    <a:pt x="63" y="78"/>
                    <a:pt x="63" y="78"/>
                  </a:cubicBezTo>
                  <a:cubicBezTo>
                    <a:pt x="62" y="79"/>
                    <a:pt x="63" y="79"/>
                    <a:pt x="63" y="80"/>
                  </a:cubicBezTo>
                  <a:cubicBezTo>
                    <a:pt x="63" y="80"/>
                    <a:pt x="63" y="80"/>
                    <a:pt x="64" y="80"/>
                  </a:cubicBezTo>
                  <a:cubicBezTo>
                    <a:pt x="64" y="80"/>
                    <a:pt x="64" y="80"/>
                    <a:pt x="64" y="79"/>
                  </a:cubicBezTo>
                  <a:cubicBezTo>
                    <a:pt x="65" y="79"/>
                    <a:pt x="65" y="78"/>
                    <a:pt x="66" y="78"/>
                  </a:cubicBezTo>
                  <a:cubicBezTo>
                    <a:pt x="66" y="78"/>
                    <a:pt x="66" y="78"/>
                    <a:pt x="66" y="78"/>
                  </a:cubicBezTo>
                  <a:cubicBezTo>
                    <a:pt x="66" y="77"/>
                    <a:pt x="66" y="77"/>
                    <a:pt x="65" y="77"/>
                  </a:cubicBezTo>
                  <a:cubicBezTo>
                    <a:pt x="65" y="76"/>
                    <a:pt x="65" y="76"/>
                    <a:pt x="65" y="76"/>
                  </a:cubicBezTo>
                  <a:moveTo>
                    <a:pt x="75" y="75"/>
                  </a:moveTo>
                  <a:cubicBezTo>
                    <a:pt x="74" y="75"/>
                    <a:pt x="74" y="75"/>
                    <a:pt x="74" y="76"/>
                  </a:cubicBezTo>
                  <a:cubicBezTo>
                    <a:pt x="73" y="76"/>
                    <a:pt x="73" y="77"/>
                    <a:pt x="73" y="77"/>
                  </a:cubicBezTo>
                  <a:cubicBezTo>
                    <a:pt x="73" y="78"/>
                    <a:pt x="73" y="79"/>
                    <a:pt x="74" y="79"/>
                  </a:cubicBezTo>
                  <a:cubicBezTo>
                    <a:pt x="74" y="79"/>
                    <a:pt x="74" y="79"/>
                    <a:pt x="74" y="79"/>
                  </a:cubicBezTo>
                  <a:cubicBezTo>
                    <a:pt x="74" y="79"/>
                    <a:pt x="75" y="79"/>
                    <a:pt x="75" y="78"/>
                  </a:cubicBezTo>
                  <a:cubicBezTo>
                    <a:pt x="75" y="78"/>
                    <a:pt x="75" y="78"/>
                    <a:pt x="75" y="78"/>
                  </a:cubicBezTo>
                  <a:cubicBezTo>
                    <a:pt x="75" y="77"/>
                    <a:pt x="75" y="77"/>
                    <a:pt x="76" y="76"/>
                  </a:cubicBezTo>
                  <a:cubicBezTo>
                    <a:pt x="76" y="76"/>
                    <a:pt x="75" y="75"/>
                    <a:pt x="75" y="75"/>
                  </a:cubicBezTo>
                  <a:cubicBezTo>
                    <a:pt x="75" y="75"/>
                    <a:pt x="75" y="75"/>
                    <a:pt x="75" y="75"/>
                  </a:cubicBezTo>
                  <a:moveTo>
                    <a:pt x="118" y="74"/>
                  </a:moveTo>
                  <a:cubicBezTo>
                    <a:pt x="117" y="74"/>
                    <a:pt x="117" y="74"/>
                    <a:pt x="117" y="74"/>
                  </a:cubicBezTo>
                  <a:cubicBezTo>
                    <a:pt x="117" y="74"/>
                    <a:pt x="116" y="75"/>
                    <a:pt x="117" y="75"/>
                  </a:cubicBezTo>
                  <a:cubicBezTo>
                    <a:pt x="117" y="76"/>
                    <a:pt x="117" y="76"/>
                    <a:pt x="118" y="77"/>
                  </a:cubicBezTo>
                  <a:cubicBezTo>
                    <a:pt x="118" y="77"/>
                    <a:pt x="118" y="78"/>
                    <a:pt x="119" y="78"/>
                  </a:cubicBezTo>
                  <a:cubicBezTo>
                    <a:pt x="119" y="78"/>
                    <a:pt x="119" y="78"/>
                    <a:pt x="119" y="77"/>
                  </a:cubicBezTo>
                  <a:cubicBezTo>
                    <a:pt x="119" y="77"/>
                    <a:pt x="119" y="77"/>
                    <a:pt x="119" y="77"/>
                  </a:cubicBezTo>
                  <a:cubicBezTo>
                    <a:pt x="119" y="76"/>
                    <a:pt x="119" y="76"/>
                    <a:pt x="119" y="76"/>
                  </a:cubicBezTo>
                  <a:cubicBezTo>
                    <a:pt x="119" y="76"/>
                    <a:pt x="119" y="75"/>
                    <a:pt x="118" y="74"/>
                  </a:cubicBezTo>
                  <a:cubicBezTo>
                    <a:pt x="118" y="74"/>
                    <a:pt x="118" y="74"/>
                    <a:pt x="118" y="74"/>
                  </a:cubicBezTo>
                  <a:moveTo>
                    <a:pt x="69" y="72"/>
                  </a:moveTo>
                  <a:cubicBezTo>
                    <a:pt x="69" y="72"/>
                    <a:pt x="68" y="72"/>
                    <a:pt x="68" y="72"/>
                  </a:cubicBezTo>
                  <a:cubicBezTo>
                    <a:pt x="68" y="73"/>
                    <a:pt x="67" y="73"/>
                    <a:pt x="67" y="74"/>
                  </a:cubicBezTo>
                  <a:cubicBezTo>
                    <a:pt x="66" y="74"/>
                    <a:pt x="66" y="75"/>
                    <a:pt x="67" y="75"/>
                  </a:cubicBezTo>
                  <a:cubicBezTo>
                    <a:pt x="67" y="75"/>
                    <a:pt x="67" y="75"/>
                    <a:pt x="67" y="75"/>
                  </a:cubicBezTo>
                  <a:cubicBezTo>
                    <a:pt x="68" y="75"/>
                    <a:pt x="68" y="75"/>
                    <a:pt x="68" y="75"/>
                  </a:cubicBezTo>
                  <a:cubicBezTo>
                    <a:pt x="69" y="75"/>
                    <a:pt x="69" y="74"/>
                    <a:pt x="70" y="74"/>
                  </a:cubicBezTo>
                  <a:cubicBezTo>
                    <a:pt x="70" y="74"/>
                    <a:pt x="70" y="74"/>
                    <a:pt x="70" y="74"/>
                  </a:cubicBezTo>
                  <a:cubicBezTo>
                    <a:pt x="70" y="73"/>
                    <a:pt x="70" y="73"/>
                    <a:pt x="70" y="72"/>
                  </a:cubicBezTo>
                  <a:cubicBezTo>
                    <a:pt x="69" y="72"/>
                    <a:pt x="69" y="72"/>
                    <a:pt x="69" y="72"/>
                  </a:cubicBezTo>
                  <a:moveTo>
                    <a:pt x="77" y="70"/>
                  </a:moveTo>
                  <a:cubicBezTo>
                    <a:pt x="77" y="70"/>
                    <a:pt x="76" y="70"/>
                    <a:pt x="76" y="70"/>
                  </a:cubicBezTo>
                  <a:cubicBezTo>
                    <a:pt x="76" y="71"/>
                    <a:pt x="75" y="71"/>
                    <a:pt x="75" y="72"/>
                  </a:cubicBezTo>
                  <a:cubicBezTo>
                    <a:pt x="75" y="72"/>
                    <a:pt x="75" y="73"/>
                    <a:pt x="76" y="73"/>
                  </a:cubicBezTo>
                  <a:cubicBezTo>
                    <a:pt x="76" y="73"/>
                    <a:pt x="76" y="73"/>
                    <a:pt x="76" y="73"/>
                  </a:cubicBezTo>
                  <a:cubicBezTo>
                    <a:pt x="76" y="73"/>
                    <a:pt x="77" y="73"/>
                    <a:pt x="77" y="73"/>
                  </a:cubicBezTo>
                  <a:cubicBezTo>
                    <a:pt x="77" y="73"/>
                    <a:pt x="77" y="73"/>
                    <a:pt x="77" y="73"/>
                  </a:cubicBezTo>
                  <a:cubicBezTo>
                    <a:pt x="77" y="72"/>
                    <a:pt x="78" y="72"/>
                    <a:pt x="78" y="71"/>
                  </a:cubicBezTo>
                  <a:cubicBezTo>
                    <a:pt x="78" y="70"/>
                    <a:pt x="78" y="70"/>
                    <a:pt x="77" y="70"/>
                  </a:cubicBezTo>
                  <a:cubicBezTo>
                    <a:pt x="77" y="70"/>
                    <a:pt x="77" y="70"/>
                    <a:pt x="77" y="70"/>
                  </a:cubicBezTo>
                  <a:moveTo>
                    <a:pt x="114" y="69"/>
                  </a:moveTo>
                  <a:cubicBezTo>
                    <a:pt x="114" y="69"/>
                    <a:pt x="113" y="69"/>
                    <a:pt x="113" y="70"/>
                  </a:cubicBezTo>
                  <a:cubicBezTo>
                    <a:pt x="113" y="70"/>
                    <a:pt x="113" y="71"/>
                    <a:pt x="113" y="71"/>
                  </a:cubicBezTo>
                  <a:cubicBezTo>
                    <a:pt x="114" y="71"/>
                    <a:pt x="114" y="72"/>
                    <a:pt x="115" y="72"/>
                  </a:cubicBezTo>
                  <a:cubicBezTo>
                    <a:pt x="115" y="73"/>
                    <a:pt x="115" y="73"/>
                    <a:pt x="115" y="73"/>
                  </a:cubicBezTo>
                  <a:cubicBezTo>
                    <a:pt x="115" y="73"/>
                    <a:pt x="116" y="73"/>
                    <a:pt x="116" y="72"/>
                  </a:cubicBezTo>
                  <a:cubicBezTo>
                    <a:pt x="116" y="72"/>
                    <a:pt x="116" y="72"/>
                    <a:pt x="116" y="72"/>
                  </a:cubicBezTo>
                  <a:cubicBezTo>
                    <a:pt x="116" y="71"/>
                    <a:pt x="116" y="71"/>
                    <a:pt x="116" y="71"/>
                  </a:cubicBezTo>
                  <a:cubicBezTo>
                    <a:pt x="116" y="71"/>
                    <a:pt x="115" y="70"/>
                    <a:pt x="115" y="70"/>
                  </a:cubicBezTo>
                  <a:cubicBezTo>
                    <a:pt x="114" y="69"/>
                    <a:pt x="114" y="69"/>
                    <a:pt x="114" y="69"/>
                  </a:cubicBezTo>
                  <a:moveTo>
                    <a:pt x="73" y="68"/>
                  </a:moveTo>
                  <a:cubicBezTo>
                    <a:pt x="73" y="68"/>
                    <a:pt x="73" y="68"/>
                    <a:pt x="73" y="68"/>
                  </a:cubicBezTo>
                  <a:cubicBezTo>
                    <a:pt x="72" y="69"/>
                    <a:pt x="72" y="69"/>
                    <a:pt x="71" y="70"/>
                  </a:cubicBezTo>
                  <a:cubicBezTo>
                    <a:pt x="71" y="70"/>
                    <a:pt x="71" y="71"/>
                    <a:pt x="71" y="71"/>
                  </a:cubicBezTo>
                  <a:cubicBezTo>
                    <a:pt x="71" y="71"/>
                    <a:pt x="71" y="71"/>
                    <a:pt x="72" y="71"/>
                  </a:cubicBezTo>
                  <a:cubicBezTo>
                    <a:pt x="72" y="71"/>
                    <a:pt x="72" y="71"/>
                    <a:pt x="72" y="71"/>
                  </a:cubicBezTo>
                  <a:cubicBezTo>
                    <a:pt x="73" y="71"/>
                    <a:pt x="73" y="70"/>
                    <a:pt x="74" y="70"/>
                  </a:cubicBezTo>
                  <a:cubicBezTo>
                    <a:pt x="74" y="70"/>
                    <a:pt x="74" y="70"/>
                    <a:pt x="74" y="70"/>
                  </a:cubicBezTo>
                  <a:cubicBezTo>
                    <a:pt x="74" y="69"/>
                    <a:pt x="74" y="69"/>
                    <a:pt x="74" y="69"/>
                  </a:cubicBezTo>
                  <a:cubicBezTo>
                    <a:pt x="74" y="68"/>
                    <a:pt x="74" y="68"/>
                    <a:pt x="73" y="68"/>
                  </a:cubicBezTo>
                  <a:moveTo>
                    <a:pt x="110" y="66"/>
                  </a:moveTo>
                  <a:cubicBezTo>
                    <a:pt x="109" y="66"/>
                    <a:pt x="109" y="66"/>
                    <a:pt x="109" y="66"/>
                  </a:cubicBezTo>
                  <a:cubicBezTo>
                    <a:pt x="108" y="66"/>
                    <a:pt x="109" y="67"/>
                    <a:pt x="109" y="67"/>
                  </a:cubicBezTo>
                  <a:cubicBezTo>
                    <a:pt x="109" y="68"/>
                    <a:pt x="109" y="68"/>
                    <a:pt x="109" y="68"/>
                  </a:cubicBezTo>
                  <a:cubicBezTo>
                    <a:pt x="110" y="68"/>
                    <a:pt x="110" y="68"/>
                    <a:pt x="110" y="68"/>
                  </a:cubicBezTo>
                  <a:cubicBezTo>
                    <a:pt x="111" y="69"/>
                    <a:pt x="111" y="69"/>
                    <a:pt x="111" y="69"/>
                  </a:cubicBezTo>
                  <a:cubicBezTo>
                    <a:pt x="111" y="69"/>
                    <a:pt x="112" y="68"/>
                    <a:pt x="112" y="68"/>
                  </a:cubicBezTo>
                  <a:cubicBezTo>
                    <a:pt x="112" y="68"/>
                    <a:pt x="112" y="68"/>
                    <a:pt x="112" y="68"/>
                  </a:cubicBezTo>
                  <a:cubicBezTo>
                    <a:pt x="112" y="68"/>
                    <a:pt x="112" y="67"/>
                    <a:pt x="112" y="67"/>
                  </a:cubicBezTo>
                  <a:cubicBezTo>
                    <a:pt x="111" y="67"/>
                    <a:pt x="111" y="66"/>
                    <a:pt x="111" y="66"/>
                  </a:cubicBezTo>
                  <a:cubicBezTo>
                    <a:pt x="110" y="66"/>
                    <a:pt x="110" y="66"/>
                    <a:pt x="110" y="66"/>
                  </a:cubicBezTo>
                  <a:cubicBezTo>
                    <a:pt x="110" y="66"/>
                    <a:pt x="110" y="66"/>
                    <a:pt x="110" y="66"/>
                  </a:cubicBezTo>
                  <a:moveTo>
                    <a:pt x="80" y="64"/>
                  </a:moveTo>
                  <a:cubicBezTo>
                    <a:pt x="79" y="64"/>
                    <a:pt x="79" y="65"/>
                    <a:pt x="79" y="65"/>
                  </a:cubicBezTo>
                  <a:cubicBezTo>
                    <a:pt x="79" y="65"/>
                    <a:pt x="79" y="65"/>
                    <a:pt x="79" y="65"/>
                  </a:cubicBezTo>
                  <a:cubicBezTo>
                    <a:pt x="78" y="65"/>
                    <a:pt x="78" y="65"/>
                    <a:pt x="78" y="65"/>
                  </a:cubicBezTo>
                  <a:cubicBezTo>
                    <a:pt x="77" y="65"/>
                    <a:pt x="77" y="66"/>
                    <a:pt x="76" y="66"/>
                  </a:cubicBezTo>
                  <a:cubicBezTo>
                    <a:pt x="75" y="66"/>
                    <a:pt x="75" y="67"/>
                    <a:pt x="76" y="67"/>
                  </a:cubicBezTo>
                  <a:cubicBezTo>
                    <a:pt x="76" y="68"/>
                    <a:pt x="76" y="68"/>
                    <a:pt x="76" y="68"/>
                  </a:cubicBezTo>
                  <a:cubicBezTo>
                    <a:pt x="77" y="68"/>
                    <a:pt x="77" y="68"/>
                    <a:pt x="77" y="68"/>
                  </a:cubicBezTo>
                  <a:cubicBezTo>
                    <a:pt x="78" y="67"/>
                    <a:pt x="78" y="67"/>
                    <a:pt x="78" y="67"/>
                  </a:cubicBezTo>
                  <a:cubicBezTo>
                    <a:pt x="78" y="68"/>
                    <a:pt x="78" y="68"/>
                    <a:pt x="78" y="68"/>
                  </a:cubicBezTo>
                  <a:cubicBezTo>
                    <a:pt x="78" y="68"/>
                    <a:pt x="79" y="68"/>
                    <a:pt x="79" y="68"/>
                  </a:cubicBezTo>
                  <a:cubicBezTo>
                    <a:pt x="79" y="68"/>
                    <a:pt x="79" y="68"/>
                    <a:pt x="79" y="68"/>
                  </a:cubicBezTo>
                  <a:cubicBezTo>
                    <a:pt x="80" y="68"/>
                    <a:pt x="80" y="68"/>
                    <a:pt x="80" y="68"/>
                  </a:cubicBezTo>
                  <a:cubicBezTo>
                    <a:pt x="80" y="67"/>
                    <a:pt x="80" y="66"/>
                    <a:pt x="81" y="66"/>
                  </a:cubicBezTo>
                  <a:cubicBezTo>
                    <a:pt x="81" y="65"/>
                    <a:pt x="81" y="65"/>
                    <a:pt x="80" y="65"/>
                  </a:cubicBezTo>
                  <a:cubicBezTo>
                    <a:pt x="80" y="64"/>
                    <a:pt x="80" y="64"/>
                    <a:pt x="80" y="64"/>
                  </a:cubicBezTo>
                  <a:moveTo>
                    <a:pt x="104" y="63"/>
                  </a:moveTo>
                  <a:cubicBezTo>
                    <a:pt x="104" y="63"/>
                    <a:pt x="104" y="63"/>
                    <a:pt x="103" y="63"/>
                  </a:cubicBezTo>
                  <a:cubicBezTo>
                    <a:pt x="103" y="64"/>
                    <a:pt x="103" y="64"/>
                    <a:pt x="104" y="65"/>
                  </a:cubicBezTo>
                  <a:cubicBezTo>
                    <a:pt x="105" y="65"/>
                    <a:pt x="105" y="65"/>
                    <a:pt x="106" y="65"/>
                  </a:cubicBezTo>
                  <a:cubicBezTo>
                    <a:pt x="106" y="65"/>
                    <a:pt x="106" y="66"/>
                    <a:pt x="106" y="66"/>
                  </a:cubicBezTo>
                  <a:cubicBezTo>
                    <a:pt x="106" y="66"/>
                    <a:pt x="107" y="65"/>
                    <a:pt x="107" y="65"/>
                  </a:cubicBezTo>
                  <a:cubicBezTo>
                    <a:pt x="107" y="65"/>
                    <a:pt x="107" y="65"/>
                    <a:pt x="107" y="65"/>
                  </a:cubicBezTo>
                  <a:cubicBezTo>
                    <a:pt x="107" y="64"/>
                    <a:pt x="107" y="64"/>
                    <a:pt x="107" y="64"/>
                  </a:cubicBezTo>
                  <a:cubicBezTo>
                    <a:pt x="106" y="63"/>
                    <a:pt x="105" y="63"/>
                    <a:pt x="105" y="63"/>
                  </a:cubicBezTo>
                  <a:cubicBezTo>
                    <a:pt x="105" y="63"/>
                    <a:pt x="104" y="63"/>
                    <a:pt x="104" y="63"/>
                  </a:cubicBezTo>
                  <a:moveTo>
                    <a:pt x="99" y="61"/>
                  </a:moveTo>
                  <a:cubicBezTo>
                    <a:pt x="98" y="61"/>
                    <a:pt x="98" y="61"/>
                    <a:pt x="98" y="62"/>
                  </a:cubicBezTo>
                  <a:cubicBezTo>
                    <a:pt x="98" y="62"/>
                    <a:pt x="98" y="63"/>
                    <a:pt x="99" y="63"/>
                  </a:cubicBezTo>
                  <a:cubicBezTo>
                    <a:pt x="99" y="63"/>
                    <a:pt x="100" y="63"/>
                    <a:pt x="100" y="63"/>
                  </a:cubicBezTo>
                  <a:cubicBezTo>
                    <a:pt x="101" y="63"/>
                    <a:pt x="101" y="63"/>
                    <a:pt x="101" y="63"/>
                  </a:cubicBezTo>
                  <a:cubicBezTo>
                    <a:pt x="101" y="63"/>
                    <a:pt x="101" y="63"/>
                    <a:pt x="101" y="63"/>
                  </a:cubicBezTo>
                  <a:cubicBezTo>
                    <a:pt x="102" y="63"/>
                    <a:pt x="102" y="63"/>
                    <a:pt x="102" y="63"/>
                  </a:cubicBezTo>
                  <a:cubicBezTo>
                    <a:pt x="102" y="62"/>
                    <a:pt x="101" y="62"/>
                    <a:pt x="101" y="61"/>
                  </a:cubicBezTo>
                  <a:cubicBezTo>
                    <a:pt x="100" y="61"/>
                    <a:pt x="100" y="61"/>
                    <a:pt x="99" y="61"/>
                  </a:cubicBezTo>
                  <a:cubicBezTo>
                    <a:pt x="99" y="61"/>
                    <a:pt x="99" y="61"/>
                    <a:pt x="99" y="61"/>
                  </a:cubicBezTo>
                  <a:moveTo>
                    <a:pt x="89" y="61"/>
                  </a:moveTo>
                  <a:cubicBezTo>
                    <a:pt x="89" y="61"/>
                    <a:pt x="89" y="61"/>
                    <a:pt x="89" y="61"/>
                  </a:cubicBezTo>
                  <a:cubicBezTo>
                    <a:pt x="88" y="61"/>
                    <a:pt x="88" y="61"/>
                    <a:pt x="87" y="61"/>
                  </a:cubicBezTo>
                  <a:cubicBezTo>
                    <a:pt x="86" y="61"/>
                    <a:pt x="86" y="62"/>
                    <a:pt x="86" y="63"/>
                  </a:cubicBezTo>
                  <a:cubicBezTo>
                    <a:pt x="86" y="63"/>
                    <a:pt x="87" y="63"/>
                    <a:pt x="87" y="63"/>
                  </a:cubicBezTo>
                  <a:cubicBezTo>
                    <a:pt x="87" y="63"/>
                    <a:pt x="87" y="63"/>
                    <a:pt x="87" y="63"/>
                  </a:cubicBezTo>
                  <a:cubicBezTo>
                    <a:pt x="88" y="63"/>
                    <a:pt x="89" y="63"/>
                    <a:pt x="89" y="63"/>
                  </a:cubicBezTo>
                  <a:cubicBezTo>
                    <a:pt x="90" y="62"/>
                    <a:pt x="90" y="62"/>
                    <a:pt x="90" y="62"/>
                  </a:cubicBezTo>
                  <a:cubicBezTo>
                    <a:pt x="90" y="62"/>
                    <a:pt x="90" y="62"/>
                    <a:pt x="90" y="62"/>
                  </a:cubicBezTo>
                  <a:cubicBezTo>
                    <a:pt x="90" y="61"/>
                    <a:pt x="90" y="61"/>
                    <a:pt x="89" y="61"/>
                  </a:cubicBezTo>
                  <a:moveTo>
                    <a:pt x="94" y="61"/>
                  </a:moveTo>
                  <a:cubicBezTo>
                    <a:pt x="93" y="61"/>
                    <a:pt x="93" y="61"/>
                    <a:pt x="93" y="61"/>
                  </a:cubicBezTo>
                  <a:cubicBezTo>
                    <a:pt x="92" y="61"/>
                    <a:pt x="92" y="61"/>
                    <a:pt x="92" y="62"/>
                  </a:cubicBezTo>
                  <a:cubicBezTo>
                    <a:pt x="92" y="62"/>
                    <a:pt x="92" y="62"/>
                    <a:pt x="93" y="62"/>
                  </a:cubicBezTo>
                  <a:cubicBezTo>
                    <a:pt x="93" y="62"/>
                    <a:pt x="93" y="62"/>
                    <a:pt x="93" y="62"/>
                  </a:cubicBezTo>
                  <a:cubicBezTo>
                    <a:pt x="93" y="62"/>
                    <a:pt x="93" y="62"/>
                    <a:pt x="94" y="62"/>
                  </a:cubicBezTo>
                  <a:cubicBezTo>
                    <a:pt x="94" y="62"/>
                    <a:pt x="94" y="62"/>
                    <a:pt x="95" y="62"/>
                  </a:cubicBezTo>
                  <a:cubicBezTo>
                    <a:pt x="96" y="62"/>
                    <a:pt x="96" y="62"/>
                    <a:pt x="96" y="62"/>
                  </a:cubicBezTo>
                  <a:cubicBezTo>
                    <a:pt x="96" y="62"/>
                    <a:pt x="96" y="62"/>
                    <a:pt x="96" y="62"/>
                  </a:cubicBezTo>
                  <a:cubicBezTo>
                    <a:pt x="96" y="61"/>
                    <a:pt x="95" y="61"/>
                    <a:pt x="95" y="61"/>
                  </a:cubicBezTo>
                  <a:cubicBezTo>
                    <a:pt x="95" y="61"/>
                    <a:pt x="94" y="61"/>
                    <a:pt x="94" y="61"/>
                  </a:cubicBezTo>
                  <a:moveTo>
                    <a:pt x="83" y="59"/>
                  </a:moveTo>
                  <a:cubicBezTo>
                    <a:pt x="82" y="59"/>
                    <a:pt x="82" y="60"/>
                    <a:pt x="82" y="60"/>
                  </a:cubicBezTo>
                  <a:cubicBezTo>
                    <a:pt x="82" y="60"/>
                    <a:pt x="81" y="61"/>
                    <a:pt x="81" y="62"/>
                  </a:cubicBezTo>
                  <a:cubicBezTo>
                    <a:pt x="81" y="62"/>
                    <a:pt x="81" y="63"/>
                    <a:pt x="81" y="63"/>
                  </a:cubicBezTo>
                  <a:cubicBezTo>
                    <a:pt x="82" y="63"/>
                    <a:pt x="82" y="63"/>
                    <a:pt x="82" y="63"/>
                  </a:cubicBezTo>
                  <a:cubicBezTo>
                    <a:pt x="81" y="63"/>
                    <a:pt x="81" y="63"/>
                    <a:pt x="81" y="63"/>
                  </a:cubicBezTo>
                  <a:cubicBezTo>
                    <a:pt x="81" y="63"/>
                    <a:pt x="81" y="64"/>
                    <a:pt x="81" y="65"/>
                  </a:cubicBezTo>
                  <a:cubicBezTo>
                    <a:pt x="81" y="65"/>
                    <a:pt x="81" y="65"/>
                    <a:pt x="82" y="65"/>
                  </a:cubicBezTo>
                  <a:cubicBezTo>
                    <a:pt x="82" y="65"/>
                    <a:pt x="82" y="65"/>
                    <a:pt x="82" y="65"/>
                  </a:cubicBezTo>
                  <a:cubicBezTo>
                    <a:pt x="83" y="65"/>
                    <a:pt x="83" y="65"/>
                    <a:pt x="84" y="64"/>
                  </a:cubicBezTo>
                  <a:cubicBezTo>
                    <a:pt x="84" y="64"/>
                    <a:pt x="84" y="64"/>
                    <a:pt x="84" y="64"/>
                  </a:cubicBezTo>
                  <a:cubicBezTo>
                    <a:pt x="84" y="63"/>
                    <a:pt x="84" y="63"/>
                    <a:pt x="84" y="63"/>
                  </a:cubicBezTo>
                  <a:cubicBezTo>
                    <a:pt x="84" y="63"/>
                    <a:pt x="84" y="62"/>
                    <a:pt x="83" y="62"/>
                  </a:cubicBezTo>
                  <a:cubicBezTo>
                    <a:pt x="83" y="62"/>
                    <a:pt x="83" y="62"/>
                    <a:pt x="83" y="63"/>
                  </a:cubicBezTo>
                  <a:cubicBezTo>
                    <a:pt x="82" y="63"/>
                    <a:pt x="82" y="63"/>
                    <a:pt x="82" y="63"/>
                  </a:cubicBezTo>
                  <a:cubicBezTo>
                    <a:pt x="83" y="63"/>
                    <a:pt x="83" y="63"/>
                    <a:pt x="83" y="63"/>
                  </a:cubicBezTo>
                  <a:cubicBezTo>
                    <a:pt x="83" y="62"/>
                    <a:pt x="83" y="61"/>
                    <a:pt x="84" y="61"/>
                  </a:cubicBezTo>
                  <a:cubicBezTo>
                    <a:pt x="84" y="61"/>
                    <a:pt x="84" y="60"/>
                    <a:pt x="83" y="60"/>
                  </a:cubicBezTo>
                  <a:cubicBezTo>
                    <a:pt x="83" y="59"/>
                    <a:pt x="83" y="59"/>
                    <a:pt x="83" y="59"/>
                  </a:cubicBezTo>
                  <a:moveTo>
                    <a:pt x="86" y="55"/>
                  </a:moveTo>
                  <a:cubicBezTo>
                    <a:pt x="86" y="55"/>
                    <a:pt x="86" y="55"/>
                    <a:pt x="85" y="55"/>
                  </a:cubicBezTo>
                  <a:cubicBezTo>
                    <a:pt x="85" y="56"/>
                    <a:pt x="85" y="56"/>
                    <a:pt x="84" y="57"/>
                  </a:cubicBezTo>
                  <a:cubicBezTo>
                    <a:pt x="84" y="57"/>
                    <a:pt x="84" y="58"/>
                    <a:pt x="84" y="58"/>
                  </a:cubicBezTo>
                  <a:cubicBezTo>
                    <a:pt x="85" y="58"/>
                    <a:pt x="85" y="58"/>
                    <a:pt x="85" y="58"/>
                  </a:cubicBezTo>
                  <a:cubicBezTo>
                    <a:pt x="85" y="58"/>
                    <a:pt x="86" y="58"/>
                    <a:pt x="86" y="58"/>
                  </a:cubicBezTo>
                  <a:cubicBezTo>
                    <a:pt x="86" y="57"/>
                    <a:pt x="87" y="57"/>
                    <a:pt x="87" y="56"/>
                  </a:cubicBezTo>
                  <a:cubicBezTo>
                    <a:pt x="87" y="56"/>
                    <a:pt x="87" y="56"/>
                    <a:pt x="87" y="56"/>
                  </a:cubicBezTo>
                  <a:cubicBezTo>
                    <a:pt x="87" y="56"/>
                    <a:pt x="87" y="55"/>
                    <a:pt x="87" y="55"/>
                  </a:cubicBezTo>
                  <a:cubicBezTo>
                    <a:pt x="87" y="55"/>
                    <a:pt x="86" y="55"/>
                    <a:pt x="86" y="55"/>
                  </a:cubicBezTo>
                  <a:moveTo>
                    <a:pt x="90" y="50"/>
                  </a:moveTo>
                  <a:cubicBezTo>
                    <a:pt x="89" y="50"/>
                    <a:pt x="89" y="50"/>
                    <a:pt x="89" y="50"/>
                  </a:cubicBezTo>
                  <a:cubicBezTo>
                    <a:pt x="89" y="51"/>
                    <a:pt x="88" y="51"/>
                    <a:pt x="88" y="52"/>
                  </a:cubicBezTo>
                  <a:cubicBezTo>
                    <a:pt x="87" y="52"/>
                    <a:pt x="87" y="53"/>
                    <a:pt x="88" y="53"/>
                  </a:cubicBezTo>
                  <a:cubicBezTo>
                    <a:pt x="88" y="53"/>
                    <a:pt x="88" y="54"/>
                    <a:pt x="89" y="54"/>
                  </a:cubicBezTo>
                  <a:cubicBezTo>
                    <a:pt x="89" y="54"/>
                    <a:pt x="89" y="53"/>
                    <a:pt x="89" y="53"/>
                  </a:cubicBezTo>
                  <a:cubicBezTo>
                    <a:pt x="90" y="53"/>
                    <a:pt x="90" y="52"/>
                    <a:pt x="90" y="52"/>
                  </a:cubicBezTo>
                  <a:cubicBezTo>
                    <a:pt x="91" y="52"/>
                    <a:pt x="91" y="52"/>
                    <a:pt x="91" y="52"/>
                  </a:cubicBezTo>
                  <a:cubicBezTo>
                    <a:pt x="91" y="51"/>
                    <a:pt x="91" y="51"/>
                    <a:pt x="90" y="50"/>
                  </a:cubicBezTo>
                  <a:cubicBezTo>
                    <a:pt x="90" y="50"/>
                    <a:pt x="90" y="50"/>
                    <a:pt x="90" y="50"/>
                  </a:cubicBezTo>
                  <a:moveTo>
                    <a:pt x="93" y="45"/>
                  </a:moveTo>
                  <a:cubicBezTo>
                    <a:pt x="93" y="45"/>
                    <a:pt x="93" y="46"/>
                    <a:pt x="93" y="46"/>
                  </a:cubicBezTo>
                  <a:cubicBezTo>
                    <a:pt x="92" y="46"/>
                    <a:pt x="92" y="47"/>
                    <a:pt x="91" y="47"/>
                  </a:cubicBezTo>
                  <a:cubicBezTo>
                    <a:pt x="91" y="48"/>
                    <a:pt x="91" y="48"/>
                    <a:pt x="92" y="49"/>
                  </a:cubicBezTo>
                  <a:cubicBezTo>
                    <a:pt x="92" y="49"/>
                    <a:pt x="92" y="49"/>
                    <a:pt x="92" y="49"/>
                  </a:cubicBezTo>
                  <a:cubicBezTo>
                    <a:pt x="92" y="49"/>
                    <a:pt x="93" y="49"/>
                    <a:pt x="93" y="49"/>
                  </a:cubicBezTo>
                  <a:cubicBezTo>
                    <a:pt x="93" y="48"/>
                    <a:pt x="94" y="48"/>
                    <a:pt x="94" y="47"/>
                  </a:cubicBezTo>
                  <a:cubicBezTo>
                    <a:pt x="94" y="47"/>
                    <a:pt x="94" y="47"/>
                    <a:pt x="94" y="47"/>
                  </a:cubicBezTo>
                  <a:cubicBezTo>
                    <a:pt x="94" y="47"/>
                    <a:pt x="94" y="46"/>
                    <a:pt x="94" y="46"/>
                  </a:cubicBezTo>
                  <a:cubicBezTo>
                    <a:pt x="94" y="46"/>
                    <a:pt x="94" y="45"/>
                    <a:pt x="93" y="45"/>
                  </a:cubicBezTo>
                  <a:moveTo>
                    <a:pt x="97" y="41"/>
                  </a:moveTo>
                  <a:cubicBezTo>
                    <a:pt x="97" y="41"/>
                    <a:pt x="97" y="41"/>
                    <a:pt x="96" y="41"/>
                  </a:cubicBezTo>
                  <a:cubicBezTo>
                    <a:pt x="96" y="42"/>
                    <a:pt x="96" y="42"/>
                    <a:pt x="95" y="43"/>
                  </a:cubicBezTo>
                  <a:cubicBezTo>
                    <a:pt x="95" y="43"/>
                    <a:pt x="95" y="44"/>
                    <a:pt x="95" y="44"/>
                  </a:cubicBezTo>
                  <a:cubicBezTo>
                    <a:pt x="95" y="44"/>
                    <a:pt x="96" y="44"/>
                    <a:pt x="96" y="44"/>
                  </a:cubicBezTo>
                  <a:cubicBezTo>
                    <a:pt x="96" y="44"/>
                    <a:pt x="96" y="44"/>
                    <a:pt x="97" y="44"/>
                  </a:cubicBezTo>
                  <a:cubicBezTo>
                    <a:pt x="97" y="44"/>
                    <a:pt x="97" y="43"/>
                    <a:pt x="98" y="43"/>
                  </a:cubicBezTo>
                  <a:cubicBezTo>
                    <a:pt x="98" y="43"/>
                    <a:pt x="98" y="43"/>
                    <a:pt x="98" y="43"/>
                  </a:cubicBezTo>
                  <a:cubicBezTo>
                    <a:pt x="98" y="42"/>
                    <a:pt x="98" y="42"/>
                    <a:pt x="98" y="41"/>
                  </a:cubicBezTo>
                  <a:cubicBezTo>
                    <a:pt x="98" y="41"/>
                    <a:pt x="97" y="41"/>
                    <a:pt x="97" y="41"/>
                  </a:cubicBezTo>
                  <a:moveTo>
                    <a:pt x="101" y="37"/>
                  </a:moveTo>
                  <a:cubicBezTo>
                    <a:pt x="101" y="37"/>
                    <a:pt x="100" y="37"/>
                    <a:pt x="100" y="37"/>
                  </a:cubicBezTo>
                  <a:cubicBezTo>
                    <a:pt x="100" y="37"/>
                    <a:pt x="99" y="38"/>
                    <a:pt x="99" y="38"/>
                  </a:cubicBezTo>
                  <a:cubicBezTo>
                    <a:pt x="99" y="39"/>
                    <a:pt x="99" y="39"/>
                    <a:pt x="99" y="40"/>
                  </a:cubicBezTo>
                  <a:cubicBezTo>
                    <a:pt x="99" y="40"/>
                    <a:pt x="99" y="40"/>
                    <a:pt x="100" y="40"/>
                  </a:cubicBezTo>
                  <a:cubicBezTo>
                    <a:pt x="100" y="40"/>
                    <a:pt x="100" y="40"/>
                    <a:pt x="100" y="40"/>
                  </a:cubicBezTo>
                  <a:cubicBezTo>
                    <a:pt x="101" y="39"/>
                    <a:pt x="101" y="39"/>
                    <a:pt x="102" y="38"/>
                  </a:cubicBezTo>
                  <a:cubicBezTo>
                    <a:pt x="102" y="38"/>
                    <a:pt x="102" y="38"/>
                    <a:pt x="102" y="38"/>
                  </a:cubicBezTo>
                  <a:cubicBezTo>
                    <a:pt x="102" y="38"/>
                    <a:pt x="102" y="37"/>
                    <a:pt x="102" y="37"/>
                  </a:cubicBezTo>
                  <a:cubicBezTo>
                    <a:pt x="101" y="37"/>
                    <a:pt x="101" y="37"/>
                    <a:pt x="101" y="37"/>
                  </a:cubicBezTo>
                  <a:moveTo>
                    <a:pt x="105" y="32"/>
                  </a:moveTo>
                  <a:cubicBezTo>
                    <a:pt x="105" y="32"/>
                    <a:pt x="104" y="32"/>
                    <a:pt x="104" y="33"/>
                  </a:cubicBezTo>
                  <a:cubicBezTo>
                    <a:pt x="104" y="33"/>
                    <a:pt x="103" y="34"/>
                    <a:pt x="103" y="34"/>
                  </a:cubicBezTo>
                  <a:cubicBezTo>
                    <a:pt x="103" y="34"/>
                    <a:pt x="103" y="35"/>
                    <a:pt x="103" y="35"/>
                  </a:cubicBezTo>
                  <a:cubicBezTo>
                    <a:pt x="103" y="36"/>
                    <a:pt x="103" y="36"/>
                    <a:pt x="104" y="36"/>
                  </a:cubicBezTo>
                  <a:cubicBezTo>
                    <a:pt x="104" y="36"/>
                    <a:pt x="104" y="36"/>
                    <a:pt x="104" y="35"/>
                  </a:cubicBezTo>
                  <a:cubicBezTo>
                    <a:pt x="105" y="35"/>
                    <a:pt x="105" y="34"/>
                    <a:pt x="106" y="34"/>
                  </a:cubicBezTo>
                  <a:cubicBezTo>
                    <a:pt x="106" y="34"/>
                    <a:pt x="106" y="34"/>
                    <a:pt x="106" y="34"/>
                  </a:cubicBezTo>
                  <a:cubicBezTo>
                    <a:pt x="106" y="33"/>
                    <a:pt x="106" y="33"/>
                    <a:pt x="106" y="33"/>
                  </a:cubicBezTo>
                  <a:cubicBezTo>
                    <a:pt x="105" y="32"/>
                    <a:pt x="105" y="32"/>
                    <a:pt x="105" y="32"/>
                  </a:cubicBezTo>
                  <a:moveTo>
                    <a:pt x="109" y="28"/>
                  </a:moveTo>
                  <a:cubicBezTo>
                    <a:pt x="109" y="28"/>
                    <a:pt x="109" y="28"/>
                    <a:pt x="108" y="28"/>
                  </a:cubicBezTo>
                  <a:cubicBezTo>
                    <a:pt x="108" y="29"/>
                    <a:pt x="107" y="29"/>
                    <a:pt x="107" y="30"/>
                  </a:cubicBezTo>
                  <a:cubicBezTo>
                    <a:pt x="107" y="30"/>
                    <a:pt x="107" y="31"/>
                    <a:pt x="107" y="31"/>
                  </a:cubicBezTo>
                  <a:cubicBezTo>
                    <a:pt x="107" y="31"/>
                    <a:pt x="107" y="31"/>
                    <a:pt x="108" y="31"/>
                  </a:cubicBezTo>
                  <a:cubicBezTo>
                    <a:pt x="108" y="31"/>
                    <a:pt x="108" y="31"/>
                    <a:pt x="108" y="31"/>
                  </a:cubicBezTo>
                  <a:cubicBezTo>
                    <a:pt x="109" y="31"/>
                    <a:pt x="109" y="30"/>
                    <a:pt x="110" y="30"/>
                  </a:cubicBezTo>
                  <a:cubicBezTo>
                    <a:pt x="110" y="30"/>
                    <a:pt x="110" y="30"/>
                    <a:pt x="110" y="30"/>
                  </a:cubicBezTo>
                  <a:cubicBezTo>
                    <a:pt x="110" y="29"/>
                    <a:pt x="110" y="29"/>
                    <a:pt x="110" y="28"/>
                  </a:cubicBezTo>
                  <a:cubicBezTo>
                    <a:pt x="110" y="28"/>
                    <a:pt x="109" y="28"/>
                    <a:pt x="109" y="28"/>
                  </a:cubicBezTo>
                  <a:moveTo>
                    <a:pt x="113" y="24"/>
                  </a:moveTo>
                  <a:cubicBezTo>
                    <a:pt x="113" y="24"/>
                    <a:pt x="113" y="24"/>
                    <a:pt x="112" y="24"/>
                  </a:cubicBezTo>
                  <a:cubicBezTo>
                    <a:pt x="112" y="25"/>
                    <a:pt x="112" y="25"/>
                    <a:pt x="111" y="26"/>
                  </a:cubicBezTo>
                  <a:cubicBezTo>
                    <a:pt x="111" y="26"/>
                    <a:pt x="111" y="27"/>
                    <a:pt x="111" y="27"/>
                  </a:cubicBezTo>
                  <a:cubicBezTo>
                    <a:pt x="111" y="27"/>
                    <a:pt x="112" y="27"/>
                    <a:pt x="112" y="27"/>
                  </a:cubicBezTo>
                  <a:cubicBezTo>
                    <a:pt x="112" y="27"/>
                    <a:pt x="112" y="27"/>
                    <a:pt x="112" y="27"/>
                  </a:cubicBezTo>
                  <a:cubicBezTo>
                    <a:pt x="113" y="27"/>
                    <a:pt x="113" y="26"/>
                    <a:pt x="114" y="26"/>
                  </a:cubicBezTo>
                  <a:cubicBezTo>
                    <a:pt x="114" y="25"/>
                    <a:pt x="114" y="25"/>
                    <a:pt x="114" y="25"/>
                  </a:cubicBezTo>
                  <a:cubicBezTo>
                    <a:pt x="114" y="25"/>
                    <a:pt x="114" y="25"/>
                    <a:pt x="114" y="24"/>
                  </a:cubicBezTo>
                  <a:cubicBezTo>
                    <a:pt x="114" y="24"/>
                    <a:pt x="113" y="24"/>
                    <a:pt x="113" y="24"/>
                  </a:cubicBezTo>
                  <a:moveTo>
                    <a:pt x="117" y="20"/>
                  </a:moveTo>
                  <a:cubicBezTo>
                    <a:pt x="117" y="20"/>
                    <a:pt x="117" y="20"/>
                    <a:pt x="117" y="20"/>
                  </a:cubicBezTo>
                  <a:cubicBezTo>
                    <a:pt x="115" y="21"/>
                    <a:pt x="115" y="21"/>
                    <a:pt x="115" y="21"/>
                  </a:cubicBezTo>
                  <a:cubicBezTo>
                    <a:pt x="115" y="22"/>
                    <a:pt x="115" y="22"/>
                    <a:pt x="115" y="23"/>
                  </a:cubicBezTo>
                  <a:cubicBezTo>
                    <a:pt x="115" y="23"/>
                    <a:pt x="116" y="23"/>
                    <a:pt x="116" y="23"/>
                  </a:cubicBezTo>
                  <a:cubicBezTo>
                    <a:pt x="116" y="23"/>
                    <a:pt x="116" y="23"/>
                    <a:pt x="117" y="23"/>
                  </a:cubicBezTo>
                  <a:cubicBezTo>
                    <a:pt x="118" y="22"/>
                    <a:pt x="118" y="22"/>
                    <a:pt x="118" y="22"/>
                  </a:cubicBezTo>
                  <a:cubicBezTo>
                    <a:pt x="118" y="21"/>
                    <a:pt x="118" y="21"/>
                    <a:pt x="118" y="21"/>
                  </a:cubicBezTo>
                  <a:cubicBezTo>
                    <a:pt x="118" y="21"/>
                    <a:pt x="118" y="20"/>
                    <a:pt x="118" y="20"/>
                  </a:cubicBezTo>
                  <a:cubicBezTo>
                    <a:pt x="118" y="20"/>
                    <a:pt x="118" y="20"/>
                    <a:pt x="117" y="20"/>
                  </a:cubicBezTo>
                  <a:moveTo>
                    <a:pt x="122" y="16"/>
                  </a:moveTo>
                  <a:cubicBezTo>
                    <a:pt x="121" y="16"/>
                    <a:pt x="121" y="16"/>
                    <a:pt x="121" y="16"/>
                  </a:cubicBezTo>
                  <a:cubicBezTo>
                    <a:pt x="121" y="17"/>
                    <a:pt x="120" y="17"/>
                    <a:pt x="120" y="17"/>
                  </a:cubicBezTo>
                  <a:cubicBezTo>
                    <a:pt x="119" y="18"/>
                    <a:pt x="119" y="18"/>
                    <a:pt x="120" y="19"/>
                  </a:cubicBezTo>
                  <a:cubicBezTo>
                    <a:pt x="120" y="19"/>
                    <a:pt x="120" y="19"/>
                    <a:pt x="120" y="19"/>
                  </a:cubicBezTo>
                  <a:cubicBezTo>
                    <a:pt x="120" y="19"/>
                    <a:pt x="121" y="19"/>
                    <a:pt x="121" y="19"/>
                  </a:cubicBezTo>
                  <a:cubicBezTo>
                    <a:pt x="121" y="18"/>
                    <a:pt x="122" y="18"/>
                    <a:pt x="122" y="18"/>
                  </a:cubicBezTo>
                  <a:cubicBezTo>
                    <a:pt x="122" y="17"/>
                    <a:pt x="122" y="17"/>
                    <a:pt x="122" y="17"/>
                  </a:cubicBezTo>
                  <a:cubicBezTo>
                    <a:pt x="123" y="17"/>
                    <a:pt x="123" y="16"/>
                    <a:pt x="122" y="16"/>
                  </a:cubicBezTo>
                  <a:cubicBezTo>
                    <a:pt x="122" y="16"/>
                    <a:pt x="122" y="16"/>
                    <a:pt x="122" y="16"/>
                  </a:cubicBezTo>
                  <a:moveTo>
                    <a:pt x="126" y="12"/>
                  </a:moveTo>
                  <a:cubicBezTo>
                    <a:pt x="126" y="12"/>
                    <a:pt x="126" y="12"/>
                    <a:pt x="125" y="12"/>
                  </a:cubicBezTo>
                  <a:cubicBezTo>
                    <a:pt x="124" y="13"/>
                    <a:pt x="124" y="13"/>
                    <a:pt x="124" y="13"/>
                  </a:cubicBezTo>
                  <a:cubicBezTo>
                    <a:pt x="123" y="14"/>
                    <a:pt x="123" y="14"/>
                    <a:pt x="124" y="15"/>
                  </a:cubicBezTo>
                  <a:cubicBezTo>
                    <a:pt x="124" y="15"/>
                    <a:pt x="124" y="15"/>
                    <a:pt x="125" y="15"/>
                  </a:cubicBezTo>
                  <a:cubicBezTo>
                    <a:pt x="125" y="15"/>
                    <a:pt x="125" y="15"/>
                    <a:pt x="125" y="15"/>
                  </a:cubicBezTo>
                  <a:cubicBezTo>
                    <a:pt x="127" y="14"/>
                    <a:pt x="127" y="14"/>
                    <a:pt x="127" y="14"/>
                  </a:cubicBezTo>
                  <a:cubicBezTo>
                    <a:pt x="127" y="13"/>
                    <a:pt x="127" y="13"/>
                    <a:pt x="127" y="13"/>
                  </a:cubicBezTo>
                  <a:cubicBezTo>
                    <a:pt x="127" y="13"/>
                    <a:pt x="127" y="13"/>
                    <a:pt x="127" y="12"/>
                  </a:cubicBezTo>
                  <a:cubicBezTo>
                    <a:pt x="127" y="12"/>
                    <a:pt x="126" y="12"/>
                    <a:pt x="126" y="12"/>
                  </a:cubicBezTo>
                  <a:moveTo>
                    <a:pt x="130" y="8"/>
                  </a:moveTo>
                  <a:cubicBezTo>
                    <a:pt x="130" y="8"/>
                    <a:pt x="130" y="8"/>
                    <a:pt x="130" y="8"/>
                  </a:cubicBezTo>
                  <a:cubicBezTo>
                    <a:pt x="128" y="10"/>
                    <a:pt x="128" y="10"/>
                    <a:pt x="128" y="10"/>
                  </a:cubicBezTo>
                  <a:cubicBezTo>
                    <a:pt x="128" y="10"/>
                    <a:pt x="128" y="10"/>
                    <a:pt x="128" y="11"/>
                  </a:cubicBezTo>
                  <a:cubicBezTo>
                    <a:pt x="128" y="11"/>
                    <a:pt x="129" y="11"/>
                    <a:pt x="129" y="11"/>
                  </a:cubicBezTo>
                  <a:cubicBezTo>
                    <a:pt x="129" y="11"/>
                    <a:pt x="129" y="11"/>
                    <a:pt x="130" y="11"/>
                  </a:cubicBezTo>
                  <a:cubicBezTo>
                    <a:pt x="131" y="10"/>
                    <a:pt x="131" y="10"/>
                    <a:pt x="131" y="10"/>
                  </a:cubicBezTo>
                  <a:cubicBezTo>
                    <a:pt x="131" y="10"/>
                    <a:pt x="131" y="10"/>
                    <a:pt x="131" y="10"/>
                  </a:cubicBezTo>
                  <a:cubicBezTo>
                    <a:pt x="131" y="9"/>
                    <a:pt x="131" y="9"/>
                    <a:pt x="131" y="8"/>
                  </a:cubicBezTo>
                  <a:cubicBezTo>
                    <a:pt x="131" y="8"/>
                    <a:pt x="131" y="8"/>
                    <a:pt x="130" y="8"/>
                  </a:cubicBezTo>
                  <a:moveTo>
                    <a:pt x="135" y="4"/>
                  </a:moveTo>
                  <a:cubicBezTo>
                    <a:pt x="134" y="4"/>
                    <a:pt x="134" y="4"/>
                    <a:pt x="134" y="4"/>
                  </a:cubicBezTo>
                  <a:cubicBezTo>
                    <a:pt x="133" y="6"/>
                    <a:pt x="133" y="6"/>
                    <a:pt x="133" y="6"/>
                  </a:cubicBezTo>
                  <a:cubicBezTo>
                    <a:pt x="132" y="6"/>
                    <a:pt x="132" y="7"/>
                    <a:pt x="133" y="7"/>
                  </a:cubicBezTo>
                  <a:cubicBezTo>
                    <a:pt x="133" y="7"/>
                    <a:pt x="133" y="7"/>
                    <a:pt x="133" y="7"/>
                  </a:cubicBezTo>
                  <a:cubicBezTo>
                    <a:pt x="133" y="7"/>
                    <a:pt x="134" y="7"/>
                    <a:pt x="134" y="7"/>
                  </a:cubicBezTo>
                  <a:cubicBezTo>
                    <a:pt x="135" y="6"/>
                    <a:pt x="135" y="6"/>
                    <a:pt x="135" y="6"/>
                  </a:cubicBezTo>
                  <a:cubicBezTo>
                    <a:pt x="136" y="6"/>
                    <a:pt x="136" y="6"/>
                    <a:pt x="136" y="6"/>
                  </a:cubicBezTo>
                  <a:cubicBezTo>
                    <a:pt x="135" y="4"/>
                    <a:pt x="135" y="4"/>
                    <a:pt x="135" y="4"/>
                  </a:cubicBezTo>
                  <a:cubicBezTo>
                    <a:pt x="135" y="4"/>
                    <a:pt x="135" y="4"/>
                    <a:pt x="135" y="4"/>
                  </a:cubicBezTo>
                  <a:moveTo>
                    <a:pt x="139" y="0"/>
                  </a:moveTo>
                  <a:cubicBezTo>
                    <a:pt x="139" y="0"/>
                    <a:pt x="139" y="0"/>
                    <a:pt x="139" y="0"/>
                  </a:cubicBezTo>
                  <a:cubicBezTo>
                    <a:pt x="137" y="2"/>
                    <a:pt x="137" y="2"/>
                    <a:pt x="137" y="2"/>
                  </a:cubicBezTo>
                  <a:cubicBezTo>
                    <a:pt x="137" y="2"/>
                    <a:pt x="137" y="3"/>
                    <a:pt x="137" y="3"/>
                  </a:cubicBezTo>
                  <a:cubicBezTo>
                    <a:pt x="137" y="3"/>
                    <a:pt x="137" y="3"/>
                    <a:pt x="138" y="3"/>
                  </a:cubicBezTo>
                  <a:cubicBezTo>
                    <a:pt x="138" y="3"/>
                    <a:pt x="138" y="3"/>
                    <a:pt x="138" y="3"/>
                  </a:cubicBezTo>
                  <a:cubicBezTo>
                    <a:pt x="140" y="2"/>
                    <a:pt x="140" y="2"/>
                    <a:pt x="140" y="2"/>
                  </a:cubicBezTo>
                  <a:cubicBezTo>
                    <a:pt x="140" y="2"/>
                    <a:pt x="140" y="2"/>
                    <a:pt x="140" y="2"/>
                  </a:cubicBezTo>
                  <a:cubicBezTo>
                    <a:pt x="140" y="1"/>
                    <a:pt x="140" y="1"/>
                    <a:pt x="140" y="1"/>
                  </a:cubicBezTo>
                  <a:cubicBezTo>
                    <a:pt x="140" y="0"/>
                    <a:pt x="139"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4" name="TextBox 33"/>
          <p:cNvSpPr txBox="1"/>
          <p:nvPr/>
        </p:nvSpPr>
        <p:spPr>
          <a:xfrm>
            <a:off x="3911600" y="4040474"/>
            <a:ext cx="4368800" cy="707886"/>
          </a:xfrm>
          <a:prstGeom prst="rect">
            <a:avLst/>
          </a:prstGeom>
          <a:noFill/>
        </p:spPr>
        <p:txBody>
          <a:bodyPr wrap="square" rtlCol="0">
            <a:spAutoFit/>
          </a:bodyPr>
          <a:lstStyle/>
          <a:p>
            <a:pPr algn="ctr"/>
            <a:r>
              <a:rPr lang="en-US" sz="4000" dirty="0">
                <a:solidFill>
                  <a:schemeClr val="bg1"/>
                </a:solidFill>
                <a:latin typeface="Segoe UI" panose="020B0502040204020203" pitchFamily="34" charset="0"/>
                <a:cs typeface="Segoe UI" panose="020B0502040204020203" pitchFamily="34" charset="0"/>
              </a:rPr>
              <a:t>Unit Testing</a:t>
            </a:r>
          </a:p>
        </p:txBody>
      </p:sp>
    </p:spTree>
    <p:extLst>
      <p:ext uri="{BB962C8B-B14F-4D97-AF65-F5344CB8AC3E}">
        <p14:creationId xmlns:p14="http://schemas.microsoft.com/office/powerpoint/2010/main" val="417875639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0" indent="0">
              <a:buNone/>
            </a:pPr>
            <a:r>
              <a:rPr lang="en-US" dirty="0"/>
              <a:t>Unit Testing</a:t>
            </a:r>
          </a:p>
        </p:txBody>
      </p:sp>
      <p:sp>
        <p:nvSpPr>
          <p:cNvPr id="5" name="Content Placeholder 1"/>
          <p:cNvSpPr txBox="1">
            <a:spLocks/>
          </p:cNvSpPr>
          <p:nvPr/>
        </p:nvSpPr>
        <p:spPr>
          <a:xfrm>
            <a:off x="361950" y="1179080"/>
            <a:ext cx="10515600" cy="541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500" dirty="0">
                <a:solidFill>
                  <a:srgbClr val="0F1940"/>
                </a:solidFill>
              </a:rPr>
              <a:t>Framework Used</a:t>
            </a:r>
          </a:p>
          <a:p>
            <a:pPr lvl="1"/>
            <a:r>
              <a:rPr lang="en-US" sz="1800" dirty="0" err="1">
                <a:solidFill>
                  <a:schemeClr val="bg1">
                    <a:lumMod val="65000"/>
                  </a:schemeClr>
                </a:solidFill>
                <a:latin typeface="Segoe UI" panose="020B0502040204020203" pitchFamily="34" charset="0"/>
                <a:cs typeface="Segoe UI" panose="020B0502040204020203" pitchFamily="34" charset="0"/>
              </a:rPr>
              <a:t>QUnit</a:t>
            </a:r>
            <a:endParaRPr lang="en-US" sz="1800" dirty="0">
              <a:solidFill>
                <a:schemeClr val="bg1">
                  <a:lumMod val="65000"/>
                </a:schemeClr>
              </a:solidFill>
              <a:latin typeface="Segoe UI" panose="020B0502040204020203" pitchFamily="34" charset="0"/>
              <a:cs typeface="Segoe UI" panose="020B0502040204020203" pitchFamily="34" charset="0"/>
            </a:endParaRPr>
          </a:p>
          <a:p>
            <a:pPr lvl="1"/>
            <a:r>
              <a:rPr lang="en-US" sz="1800" dirty="0">
                <a:solidFill>
                  <a:schemeClr val="bg1">
                    <a:lumMod val="65000"/>
                  </a:schemeClr>
                </a:solidFill>
                <a:latin typeface="Segoe UI" panose="020B0502040204020203" pitchFamily="34" charset="0"/>
                <a:cs typeface="Segoe UI" panose="020B0502040204020203" pitchFamily="34" charset="0"/>
              </a:rPr>
              <a:t>Blanket.js and </a:t>
            </a:r>
            <a:r>
              <a:rPr lang="en-US" sz="1800" dirty="0" err="1">
                <a:solidFill>
                  <a:schemeClr val="bg1">
                    <a:lumMod val="65000"/>
                  </a:schemeClr>
                </a:solidFill>
                <a:latin typeface="Segoe UI" panose="020B0502040204020203" pitchFamily="34" charset="0"/>
                <a:cs typeface="Segoe UI" panose="020B0502040204020203" pitchFamily="34" charset="0"/>
              </a:rPr>
              <a:t>QUnit</a:t>
            </a:r>
            <a:r>
              <a:rPr lang="en-US" sz="1800" dirty="0">
                <a:solidFill>
                  <a:schemeClr val="bg1">
                    <a:lumMod val="65000"/>
                  </a:schemeClr>
                </a:solidFill>
                <a:latin typeface="Segoe UI" panose="020B0502040204020203" pitchFamily="34" charset="0"/>
                <a:cs typeface="Segoe UI" panose="020B0502040204020203" pitchFamily="34" charset="0"/>
              </a:rPr>
              <a:t> settings for Code Coverage</a:t>
            </a:r>
          </a:p>
          <a:p>
            <a:pPr lvl="1"/>
            <a:r>
              <a:rPr lang="en-US" sz="1800" dirty="0">
                <a:solidFill>
                  <a:schemeClr val="bg1">
                    <a:lumMod val="65000"/>
                  </a:schemeClr>
                </a:solidFill>
                <a:latin typeface="Segoe UI" panose="020B0502040204020203" pitchFamily="34" charset="0"/>
                <a:cs typeface="Segoe UI" panose="020B0502040204020203" pitchFamily="34" charset="0"/>
              </a:rPr>
              <a:t>Chutzpah for Visual Studio Integration</a:t>
            </a:r>
          </a:p>
          <a:p>
            <a:r>
              <a:rPr lang="en-US" sz="2500" dirty="0">
                <a:solidFill>
                  <a:srgbClr val="0F1940"/>
                </a:solidFill>
              </a:rPr>
              <a:t>Controllers</a:t>
            </a:r>
          </a:p>
          <a:p>
            <a:pPr lvl="1"/>
            <a:r>
              <a:rPr lang="en-US" sz="1800" dirty="0">
                <a:solidFill>
                  <a:schemeClr val="bg1">
                    <a:lumMod val="65000"/>
                  </a:schemeClr>
                </a:solidFill>
                <a:latin typeface="Segoe UI" panose="020B0502040204020203" pitchFamily="34" charset="0"/>
                <a:cs typeface="Segoe UI" panose="020B0502040204020203" pitchFamily="34" charset="0"/>
              </a:rPr>
              <a:t>Injecting $controller</a:t>
            </a:r>
          </a:p>
          <a:p>
            <a:pPr lvl="1"/>
            <a:r>
              <a:rPr lang="en-US" sz="1800" dirty="0">
                <a:solidFill>
                  <a:schemeClr val="bg1">
                    <a:lumMod val="65000"/>
                  </a:schemeClr>
                </a:solidFill>
                <a:latin typeface="Segoe UI" panose="020B0502040204020203" pitchFamily="34" charset="0"/>
                <a:cs typeface="Segoe UI" panose="020B0502040204020203" pitchFamily="34" charset="0"/>
              </a:rPr>
              <a:t>Creating an instance of required controller and injecting mocked services</a:t>
            </a:r>
          </a:p>
          <a:p>
            <a:r>
              <a:rPr lang="en-US" sz="2500" dirty="0">
                <a:solidFill>
                  <a:srgbClr val="0F1940"/>
                </a:solidFill>
              </a:rPr>
              <a:t>Services</a:t>
            </a:r>
          </a:p>
          <a:p>
            <a:pPr lvl="1"/>
            <a:r>
              <a:rPr lang="en-US" sz="1800" dirty="0">
                <a:solidFill>
                  <a:schemeClr val="bg1">
                    <a:lumMod val="65000"/>
                  </a:schemeClr>
                </a:solidFill>
                <a:latin typeface="Segoe UI" panose="020B0502040204020203" pitchFamily="34" charset="0"/>
                <a:cs typeface="Segoe UI" panose="020B0502040204020203" pitchFamily="34" charset="0"/>
              </a:rPr>
              <a:t>Create mock services </a:t>
            </a:r>
          </a:p>
          <a:p>
            <a:pPr lvl="1"/>
            <a:r>
              <a:rPr lang="en-US" sz="1800" dirty="0">
                <a:solidFill>
                  <a:schemeClr val="bg1">
                    <a:lumMod val="65000"/>
                  </a:schemeClr>
                </a:solidFill>
                <a:latin typeface="Segoe UI" panose="020B0502040204020203" pitchFamily="34" charset="0"/>
                <a:cs typeface="Segoe UI" panose="020B0502040204020203" pitchFamily="34" charset="0"/>
              </a:rPr>
              <a:t>Inject required modules.</a:t>
            </a:r>
          </a:p>
          <a:p>
            <a:pPr lvl="1"/>
            <a:r>
              <a:rPr lang="en-US" sz="1800" dirty="0">
                <a:solidFill>
                  <a:schemeClr val="bg1">
                    <a:lumMod val="65000"/>
                  </a:schemeClr>
                </a:solidFill>
                <a:latin typeface="Segoe UI" panose="020B0502040204020203" pitchFamily="34" charset="0"/>
                <a:cs typeface="Segoe UI" panose="020B0502040204020203" pitchFamily="34" charset="0"/>
              </a:rPr>
              <a:t>Inject actual service to be tested.</a:t>
            </a:r>
          </a:p>
          <a:p>
            <a:pPr lvl="1"/>
            <a:r>
              <a:rPr lang="en-US" sz="1800" dirty="0">
                <a:solidFill>
                  <a:schemeClr val="bg1">
                    <a:lumMod val="65000"/>
                  </a:schemeClr>
                </a:solidFill>
                <a:latin typeface="Segoe UI" panose="020B0502040204020203" pitchFamily="34" charset="0"/>
                <a:cs typeface="Segoe UI" panose="020B0502040204020203" pitchFamily="34" charset="0"/>
              </a:rPr>
              <a:t>Use ng-mock E2E for mocking Http calls</a:t>
            </a:r>
          </a:p>
          <a:p>
            <a:r>
              <a:rPr lang="en-US" sz="2500" dirty="0">
                <a:solidFill>
                  <a:srgbClr val="0F1940"/>
                </a:solidFill>
              </a:rPr>
              <a:t>Directives</a:t>
            </a:r>
          </a:p>
          <a:p>
            <a:pPr lvl="1"/>
            <a:r>
              <a:rPr lang="en-US" sz="1800" dirty="0">
                <a:solidFill>
                  <a:schemeClr val="bg1">
                    <a:lumMod val="65000"/>
                  </a:schemeClr>
                </a:solidFill>
                <a:latin typeface="Segoe UI" panose="020B0502040204020203" pitchFamily="34" charset="0"/>
                <a:cs typeface="Segoe UI" panose="020B0502040204020203" pitchFamily="34" charset="0"/>
              </a:rPr>
              <a:t>Use $compile to compile HTML and inject the directive</a:t>
            </a:r>
          </a:p>
          <a:p>
            <a:pPr lvl="1"/>
            <a:r>
              <a:rPr lang="en-US" sz="1800" dirty="0">
                <a:solidFill>
                  <a:schemeClr val="bg1">
                    <a:lumMod val="65000"/>
                  </a:schemeClr>
                </a:solidFill>
                <a:latin typeface="Segoe UI" panose="020B0502040204020203" pitchFamily="34" charset="0"/>
                <a:cs typeface="Segoe UI" panose="020B0502040204020203" pitchFamily="34" charset="0"/>
              </a:rPr>
              <a:t>Use template cache to mock </a:t>
            </a:r>
            <a:r>
              <a:rPr lang="en-US" sz="1800" dirty="0" err="1">
                <a:solidFill>
                  <a:schemeClr val="bg1">
                    <a:lumMod val="65000"/>
                  </a:schemeClr>
                </a:solidFill>
                <a:latin typeface="Segoe UI" panose="020B0502040204020203" pitchFamily="34" charset="0"/>
                <a:cs typeface="Segoe UI" panose="020B0502040204020203" pitchFamily="34" charset="0"/>
              </a:rPr>
              <a:t>templateUrl</a:t>
            </a:r>
            <a:r>
              <a:rPr lang="en-US" sz="1800" dirty="0">
                <a:solidFill>
                  <a:schemeClr val="bg1">
                    <a:lumMod val="65000"/>
                  </a:schemeClr>
                </a:solidFill>
                <a:latin typeface="Segoe UI" panose="020B0502040204020203" pitchFamily="34" charset="0"/>
                <a:cs typeface="Segoe UI" panose="020B0502040204020203" pitchFamily="34" charset="0"/>
              </a:rPr>
              <a:t>.</a:t>
            </a:r>
          </a:p>
          <a:p>
            <a:pPr lvl="1"/>
            <a:endParaRPr lang="en-US" sz="1800" dirty="0">
              <a:solidFill>
                <a:schemeClr val="bg1">
                  <a:lumMod val="65000"/>
                </a:schemeClr>
              </a:solidFill>
              <a:latin typeface="Segoe UI" panose="020B0502040204020203" pitchFamily="34" charset="0"/>
              <a:cs typeface="Segoe UI" panose="020B0502040204020203" pitchFamily="34" charset="0"/>
            </a:endParaRPr>
          </a:p>
          <a:p>
            <a:pPr lvl="1"/>
            <a:endParaRPr lang="en-US" sz="18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133667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00649" y="3463892"/>
            <a:ext cx="11169735" cy="2113847"/>
            <a:chOff x="509195" y="3183200"/>
            <a:chExt cx="9862773" cy="1866507"/>
          </a:xfrm>
        </p:grpSpPr>
        <p:sp>
          <p:nvSpPr>
            <p:cNvPr id="10" name="Rectangle 9"/>
            <p:cNvSpPr/>
            <p:nvPr/>
          </p:nvSpPr>
          <p:spPr>
            <a:xfrm>
              <a:off x="509195" y="3183200"/>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Performance Optimization</a:t>
              </a:r>
            </a:p>
          </p:txBody>
        </p:sp>
        <p:sp>
          <p:nvSpPr>
            <p:cNvPr id="15" name="Rectangle 14"/>
            <p:cNvSpPr/>
            <p:nvPr/>
          </p:nvSpPr>
          <p:spPr>
            <a:xfrm>
              <a:off x="3841618" y="3183200"/>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Diagnostics and Telemetry</a:t>
              </a:r>
            </a:p>
          </p:txBody>
        </p:sp>
        <p:sp>
          <p:nvSpPr>
            <p:cNvPr id="20" name="Rectangle 19"/>
            <p:cNvSpPr/>
            <p:nvPr/>
          </p:nvSpPr>
          <p:spPr>
            <a:xfrm>
              <a:off x="7185707" y="3183200"/>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Unit Testing</a:t>
              </a:r>
            </a:p>
          </p:txBody>
        </p:sp>
      </p:grpSp>
      <p:sp>
        <p:nvSpPr>
          <p:cNvPr id="4" name="Text Placeholder 3"/>
          <p:cNvSpPr>
            <a:spLocks noGrp="1"/>
          </p:cNvSpPr>
          <p:nvPr>
            <p:ph type="body" sz="quarter" idx="10"/>
          </p:nvPr>
        </p:nvSpPr>
        <p:spPr/>
        <p:txBody>
          <a:bodyPr/>
          <a:lstStyle/>
          <a:p>
            <a:pPr marL="0" indent="0">
              <a:buNone/>
            </a:pPr>
            <a:r>
              <a:rPr lang="en-US" dirty="0"/>
              <a:t>Overview</a:t>
            </a:r>
          </a:p>
        </p:txBody>
      </p:sp>
      <p:sp>
        <p:nvSpPr>
          <p:cNvPr id="12" name="Rectangle 11"/>
          <p:cNvSpPr/>
          <p:nvPr/>
        </p:nvSpPr>
        <p:spPr>
          <a:xfrm>
            <a:off x="8068987" y="1055594"/>
            <a:ext cx="3601397" cy="2113848"/>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Using ng-model in directives</a:t>
            </a:r>
          </a:p>
        </p:txBody>
      </p:sp>
      <p:sp>
        <p:nvSpPr>
          <p:cNvPr id="16" name="Rectangle 15"/>
          <p:cNvSpPr/>
          <p:nvPr/>
        </p:nvSpPr>
        <p:spPr>
          <a:xfrm>
            <a:off x="500649" y="1055596"/>
            <a:ext cx="3608487" cy="211384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a:latin typeface="Segoe UI" panose="020B0502040204020203" pitchFamily="34" charset="0"/>
                <a:cs typeface="Segoe UI" panose="020B0502040204020203" pitchFamily="34" charset="0"/>
              </a:rPr>
              <a:t>Modularization, Code Structuring and Naming Conventions</a:t>
            </a:r>
            <a:endParaRPr lang="en-IN" dirty="0">
              <a:latin typeface="Segoe UI" panose="020B0502040204020203" pitchFamily="34" charset="0"/>
              <a:cs typeface="Segoe UI" panose="020B0502040204020203" pitchFamily="34" charset="0"/>
            </a:endParaRPr>
          </a:p>
        </p:txBody>
      </p:sp>
      <p:sp>
        <p:nvSpPr>
          <p:cNvPr id="17" name="Rectangle 16"/>
          <p:cNvSpPr/>
          <p:nvPr/>
        </p:nvSpPr>
        <p:spPr>
          <a:xfrm>
            <a:off x="4274666" y="1055595"/>
            <a:ext cx="3608487" cy="211384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Controller-to-Controller Communication</a:t>
            </a:r>
          </a:p>
          <a:p>
            <a:r>
              <a:rPr lang="en-IN" dirty="0">
                <a:latin typeface="Segoe UI" panose="020B0502040204020203" pitchFamily="34" charset="0"/>
                <a:cs typeface="Segoe UI" panose="020B0502040204020203" pitchFamily="34" charset="0"/>
              </a:rPr>
              <a:t>Directive-to-Controller Communication</a:t>
            </a:r>
          </a:p>
        </p:txBody>
      </p:sp>
    </p:spTree>
    <p:extLst>
      <p:ext uri="{BB962C8B-B14F-4D97-AF65-F5344CB8AC3E}">
        <p14:creationId xmlns:p14="http://schemas.microsoft.com/office/powerpoint/2010/main" val="193564614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F1940"/>
        </a:solidFill>
        <a:effectLst/>
      </p:bgPr>
    </p:bg>
    <p:spTree>
      <p:nvGrpSpPr>
        <p:cNvPr id="1" name=""/>
        <p:cNvGrpSpPr/>
        <p:nvPr/>
      </p:nvGrpSpPr>
      <p:grpSpPr>
        <a:xfrm>
          <a:off x="0" y="0"/>
          <a:ext cx="0" cy="0"/>
          <a:chOff x="0" y="0"/>
          <a:chExt cx="0" cy="0"/>
        </a:xfrm>
      </p:grpSpPr>
      <p:sp>
        <p:nvSpPr>
          <p:cNvPr id="14" name="Rectangle 13"/>
          <p:cNvSpPr/>
          <p:nvPr/>
        </p:nvSpPr>
        <p:spPr>
          <a:xfrm>
            <a:off x="-8021" y="-8022"/>
            <a:ext cx="12192000" cy="6858001"/>
          </a:xfrm>
          <a:prstGeom prst="rect">
            <a:avLst/>
          </a:prstGeom>
          <a:blipFill dpi="0" rotWithShape="1">
            <a:blip r:embed="rId3" cstate="screen">
              <a:alphaModFix amt="5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 name="Group 1"/>
          <p:cNvGrpSpPr/>
          <p:nvPr/>
        </p:nvGrpSpPr>
        <p:grpSpPr>
          <a:xfrm>
            <a:off x="5130299" y="1953667"/>
            <a:ext cx="1931402" cy="1931401"/>
            <a:chOff x="5009999" y="3802602"/>
            <a:chExt cx="1931402" cy="1931401"/>
          </a:xfrm>
        </p:grpSpPr>
        <p:sp>
          <p:nvSpPr>
            <p:cNvPr id="26" name="Oval 25"/>
            <p:cNvSpPr/>
            <p:nvPr/>
          </p:nvSpPr>
          <p:spPr>
            <a:xfrm>
              <a:off x="5009999" y="3802602"/>
              <a:ext cx="1931402" cy="1931401"/>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5143367" y="3935969"/>
              <a:ext cx="1664665" cy="1664665"/>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p:cNvSpPr/>
            <p:nvPr/>
          </p:nvSpPr>
          <p:spPr>
            <a:xfrm>
              <a:off x="5298920" y="4091522"/>
              <a:ext cx="1353559" cy="1353559"/>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a:off x="5454326" y="4246928"/>
              <a:ext cx="1042749" cy="1042749"/>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 name="Group 308"/>
            <p:cNvGrpSpPr/>
            <p:nvPr/>
          </p:nvGrpSpPr>
          <p:grpSpPr>
            <a:xfrm>
              <a:off x="5714346" y="4528616"/>
              <a:ext cx="522707" cy="479372"/>
              <a:chOff x="4787900" y="4178301"/>
              <a:chExt cx="306388" cy="280987"/>
            </a:xfrm>
            <a:solidFill>
              <a:schemeClr val="bg1"/>
            </a:solidFill>
          </p:grpSpPr>
          <p:sp>
            <p:nvSpPr>
              <p:cNvPr id="311" name="Freeform 234"/>
              <p:cNvSpPr>
                <a:spLocks noEditPoints="1"/>
              </p:cNvSpPr>
              <p:nvPr/>
            </p:nvSpPr>
            <p:spPr bwMode="auto">
              <a:xfrm>
                <a:off x="4787900" y="4240213"/>
                <a:ext cx="219075" cy="219075"/>
              </a:xfrm>
              <a:custGeom>
                <a:avLst/>
                <a:gdLst>
                  <a:gd name="T0" fmla="*/ 165 w 403"/>
                  <a:gd name="T1" fmla="*/ 239 h 403"/>
                  <a:gd name="T2" fmla="*/ 153 w 403"/>
                  <a:gd name="T3" fmla="*/ 181 h 403"/>
                  <a:gd name="T4" fmla="*/ 202 w 403"/>
                  <a:gd name="T5" fmla="*/ 149 h 403"/>
                  <a:gd name="T6" fmla="*/ 250 w 403"/>
                  <a:gd name="T7" fmla="*/ 181 h 403"/>
                  <a:gd name="T8" fmla="*/ 239 w 403"/>
                  <a:gd name="T9" fmla="*/ 239 h 403"/>
                  <a:gd name="T10" fmla="*/ 202 w 403"/>
                  <a:gd name="T11" fmla="*/ 127 h 403"/>
                  <a:gd name="T12" fmla="*/ 133 w 403"/>
                  <a:gd name="T13" fmla="*/ 173 h 403"/>
                  <a:gd name="T14" fmla="*/ 149 w 403"/>
                  <a:gd name="T15" fmla="*/ 254 h 403"/>
                  <a:gd name="T16" fmla="*/ 231 w 403"/>
                  <a:gd name="T17" fmla="*/ 270 h 403"/>
                  <a:gd name="T18" fmla="*/ 276 w 403"/>
                  <a:gd name="T19" fmla="*/ 202 h 403"/>
                  <a:gd name="T20" fmla="*/ 231 w 403"/>
                  <a:gd name="T21" fmla="*/ 133 h 403"/>
                  <a:gd name="T22" fmla="*/ 249 w 403"/>
                  <a:gd name="T23" fmla="*/ 28 h 403"/>
                  <a:gd name="T24" fmla="*/ 292 w 403"/>
                  <a:gd name="T25" fmla="*/ 111 h 403"/>
                  <a:gd name="T26" fmla="*/ 375 w 403"/>
                  <a:gd name="T27" fmla="*/ 154 h 403"/>
                  <a:gd name="T28" fmla="*/ 330 w 403"/>
                  <a:gd name="T29" fmla="*/ 201 h 403"/>
                  <a:gd name="T30" fmla="*/ 375 w 403"/>
                  <a:gd name="T31" fmla="*/ 249 h 403"/>
                  <a:gd name="T32" fmla="*/ 292 w 403"/>
                  <a:gd name="T33" fmla="*/ 292 h 403"/>
                  <a:gd name="T34" fmla="*/ 249 w 403"/>
                  <a:gd name="T35" fmla="*/ 375 h 403"/>
                  <a:gd name="T36" fmla="*/ 202 w 403"/>
                  <a:gd name="T37" fmla="*/ 330 h 403"/>
                  <a:gd name="T38" fmla="*/ 154 w 403"/>
                  <a:gd name="T39" fmla="*/ 375 h 403"/>
                  <a:gd name="T40" fmla="*/ 111 w 403"/>
                  <a:gd name="T41" fmla="*/ 292 h 403"/>
                  <a:gd name="T42" fmla="*/ 28 w 403"/>
                  <a:gd name="T43" fmla="*/ 249 h 403"/>
                  <a:gd name="T44" fmla="*/ 74 w 403"/>
                  <a:gd name="T45" fmla="*/ 202 h 403"/>
                  <a:gd name="T46" fmla="*/ 28 w 403"/>
                  <a:gd name="T47" fmla="*/ 154 h 403"/>
                  <a:gd name="T48" fmla="*/ 111 w 403"/>
                  <a:gd name="T49" fmla="*/ 111 h 403"/>
                  <a:gd name="T50" fmla="*/ 154 w 403"/>
                  <a:gd name="T51" fmla="*/ 28 h 403"/>
                  <a:gd name="T52" fmla="*/ 202 w 403"/>
                  <a:gd name="T53" fmla="*/ 73 h 403"/>
                  <a:gd name="T54" fmla="*/ 241 w 403"/>
                  <a:gd name="T55" fmla="*/ 0 h 403"/>
                  <a:gd name="T56" fmla="*/ 202 w 403"/>
                  <a:gd name="T57" fmla="*/ 51 h 403"/>
                  <a:gd name="T58" fmla="*/ 163 w 403"/>
                  <a:gd name="T59" fmla="*/ 0 h 403"/>
                  <a:gd name="T60" fmla="*/ 91 w 403"/>
                  <a:gd name="T61" fmla="*/ 100 h 403"/>
                  <a:gd name="T62" fmla="*/ 52 w 403"/>
                  <a:gd name="T63" fmla="*/ 194 h 403"/>
                  <a:gd name="T64" fmla="*/ 51 w 403"/>
                  <a:gd name="T65" fmla="*/ 205 h 403"/>
                  <a:gd name="T66" fmla="*/ 32 w 403"/>
                  <a:gd name="T67" fmla="*/ 316 h 403"/>
                  <a:gd name="T68" fmla="*/ 87 w 403"/>
                  <a:gd name="T69" fmla="*/ 371 h 403"/>
                  <a:gd name="T70" fmla="*/ 198 w 403"/>
                  <a:gd name="T71" fmla="*/ 352 h 403"/>
                  <a:gd name="T72" fmla="*/ 209 w 403"/>
                  <a:gd name="T73" fmla="*/ 352 h 403"/>
                  <a:gd name="T74" fmla="*/ 303 w 403"/>
                  <a:gd name="T75" fmla="*/ 313 h 403"/>
                  <a:gd name="T76" fmla="*/ 403 w 403"/>
                  <a:gd name="T77" fmla="*/ 240 h 403"/>
                  <a:gd name="T78" fmla="*/ 352 w 403"/>
                  <a:gd name="T79" fmla="*/ 202 h 403"/>
                  <a:gd name="T80" fmla="*/ 403 w 403"/>
                  <a:gd name="T81" fmla="*/ 163 h 403"/>
                  <a:gd name="T82" fmla="*/ 303 w 403"/>
                  <a:gd name="T83" fmla="*/ 9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3" h="403">
                    <a:moveTo>
                      <a:pt x="202" y="254"/>
                    </a:moveTo>
                    <a:cubicBezTo>
                      <a:pt x="194" y="254"/>
                      <a:pt x="188" y="252"/>
                      <a:pt x="181" y="250"/>
                    </a:cubicBezTo>
                    <a:cubicBezTo>
                      <a:pt x="175" y="247"/>
                      <a:pt x="169" y="243"/>
                      <a:pt x="165" y="239"/>
                    </a:cubicBezTo>
                    <a:cubicBezTo>
                      <a:pt x="160" y="234"/>
                      <a:pt x="156" y="228"/>
                      <a:pt x="153" y="222"/>
                    </a:cubicBezTo>
                    <a:cubicBezTo>
                      <a:pt x="151" y="216"/>
                      <a:pt x="149" y="209"/>
                      <a:pt x="149" y="202"/>
                    </a:cubicBezTo>
                    <a:cubicBezTo>
                      <a:pt x="149" y="194"/>
                      <a:pt x="151" y="188"/>
                      <a:pt x="153" y="181"/>
                    </a:cubicBezTo>
                    <a:cubicBezTo>
                      <a:pt x="156" y="175"/>
                      <a:pt x="160" y="169"/>
                      <a:pt x="165" y="165"/>
                    </a:cubicBezTo>
                    <a:cubicBezTo>
                      <a:pt x="169" y="160"/>
                      <a:pt x="175" y="156"/>
                      <a:pt x="181" y="153"/>
                    </a:cubicBezTo>
                    <a:cubicBezTo>
                      <a:pt x="188" y="151"/>
                      <a:pt x="194" y="149"/>
                      <a:pt x="202" y="149"/>
                    </a:cubicBezTo>
                    <a:cubicBezTo>
                      <a:pt x="209" y="149"/>
                      <a:pt x="216" y="151"/>
                      <a:pt x="222" y="153"/>
                    </a:cubicBezTo>
                    <a:cubicBezTo>
                      <a:pt x="228" y="156"/>
                      <a:pt x="234" y="160"/>
                      <a:pt x="239" y="165"/>
                    </a:cubicBezTo>
                    <a:cubicBezTo>
                      <a:pt x="243" y="169"/>
                      <a:pt x="247" y="175"/>
                      <a:pt x="250" y="181"/>
                    </a:cubicBezTo>
                    <a:cubicBezTo>
                      <a:pt x="252" y="188"/>
                      <a:pt x="254" y="194"/>
                      <a:pt x="254" y="202"/>
                    </a:cubicBezTo>
                    <a:cubicBezTo>
                      <a:pt x="254" y="209"/>
                      <a:pt x="252" y="216"/>
                      <a:pt x="250" y="222"/>
                    </a:cubicBezTo>
                    <a:cubicBezTo>
                      <a:pt x="247" y="228"/>
                      <a:pt x="243" y="234"/>
                      <a:pt x="239" y="239"/>
                    </a:cubicBezTo>
                    <a:cubicBezTo>
                      <a:pt x="234" y="243"/>
                      <a:pt x="228" y="247"/>
                      <a:pt x="222" y="250"/>
                    </a:cubicBezTo>
                    <a:cubicBezTo>
                      <a:pt x="216" y="252"/>
                      <a:pt x="209" y="254"/>
                      <a:pt x="202" y="254"/>
                    </a:cubicBezTo>
                    <a:moveTo>
                      <a:pt x="202" y="127"/>
                    </a:moveTo>
                    <a:cubicBezTo>
                      <a:pt x="191" y="127"/>
                      <a:pt x="182" y="129"/>
                      <a:pt x="173" y="133"/>
                    </a:cubicBezTo>
                    <a:cubicBezTo>
                      <a:pt x="164" y="137"/>
                      <a:pt x="156" y="142"/>
                      <a:pt x="149" y="149"/>
                    </a:cubicBezTo>
                    <a:cubicBezTo>
                      <a:pt x="142" y="156"/>
                      <a:pt x="137" y="164"/>
                      <a:pt x="133" y="173"/>
                    </a:cubicBezTo>
                    <a:cubicBezTo>
                      <a:pt x="129" y="182"/>
                      <a:pt x="127" y="191"/>
                      <a:pt x="127" y="202"/>
                    </a:cubicBezTo>
                    <a:cubicBezTo>
                      <a:pt x="127" y="212"/>
                      <a:pt x="129" y="221"/>
                      <a:pt x="133" y="231"/>
                    </a:cubicBezTo>
                    <a:cubicBezTo>
                      <a:pt x="137" y="240"/>
                      <a:pt x="142" y="247"/>
                      <a:pt x="149" y="254"/>
                    </a:cubicBezTo>
                    <a:cubicBezTo>
                      <a:pt x="156" y="261"/>
                      <a:pt x="164" y="266"/>
                      <a:pt x="173" y="270"/>
                    </a:cubicBezTo>
                    <a:cubicBezTo>
                      <a:pt x="182" y="274"/>
                      <a:pt x="191" y="276"/>
                      <a:pt x="202" y="276"/>
                    </a:cubicBezTo>
                    <a:cubicBezTo>
                      <a:pt x="212" y="276"/>
                      <a:pt x="222" y="274"/>
                      <a:pt x="231" y="270"/>
                    </a:cubicBezTo>
                    <a:cubicBezTo>
                      <a:pt x="240" y="266"/>
                      <a:pt x="247" y="261"/>
                      <a:pt x="254" y="254"/>
                    </a:cubicBezTo>
                    <a:cubicBezTo>
                      <a:pt x="261" y="247"/>
                      <a:pt x="266" y="240"/>
                      <a:pt x="270" y="231"/>
                    </a:cubicBezTo>
                    <a:cubicBezTo>
                      <a:pt x="274" y="221"/>
                      <a:pt x="276" y="212"/>
                      <a:pt x="276" y="202"/>
                    </a:cubicBezTo>
                    <a:cubicBezTo>
                      <a:pt x="276" y="191"/>
                      <a:pt x="274" y="182"/>
                      <a:pt x="270" y="173"/>
                    </a:cubicBezTo>
                    <a:cubicBezTo>
                      <a:pt x="266" y="164"/>
                      <a:pt x="261" y="156"/>
                      <a:pt x="254" y="149"/>
                    </a:cubicBezTo>
                    <a:cubicBezTo>
                      <a:pt x="247" y="142"/>
                      <a:pt x="240" y="137"/>
                      <a:pt x="231" y="133"/>
                    </a:cubicBezTo>
                    <a:cubicBezTo>
                      <a:pt x="222" y="129"/>
                      <a:pt x="212" y="127"/>
                      <a:pt x="202" y="127"/>
                    </a:cubicBezTo>
                    <a:moveTo>
                      <a:pt x="220" y="75"/>
                    </a:moveTo>
                    <a:cubicBezTo>
                      <a:pt x="249" y="28"/>
                      <a:pt x="249" y="28"/>
                      <a:pt x="249" y="28"/>
                    </a:cubicBezTo>
                    <a:cubicBezTo>
                      <a:pt x="291" y="45"/>
                      <a:pt x="291" y="45"/>
                      <a:pt x="291" y="45"/>
                    </a:cubicBezTo>
                    <a:cubicBezTo>
                      <a:pt x="278" y="99"/>
                      <a:pt x="278" y="99"/>
                      <a:pt x="278" y="99"/>
                    </a:cubicBezTo>
                    <a:cubicBezTo>
                      <a:pt x="283" y="103"/>
                      <a:pt x="288" y="107"/>
                      <a:pt x="292" y="111"/>
                    </a:cubicBezTo>
                    <a:cubicBezTo>
                      <a:pt x="296" y="115"/>
                      <a:pt x="301" y="120"/>
                      <a:pt x="305" y="125"/>
                    </a:cubicBezTo>
                    <a:cubicBezTo>
                      <a:pt x="358" y="113"/>
                      <a:pt x="358" y="113"/>
                      <a:pt x="358" y="113"/>
                    </a:cubicBezTo>
                    <a:cubicBezTo>
                      <a:pt x="375" y="154"/>
                      <a:pt x="375" y="154"/>
                      <a:pt x="375" y="154"/>
                    </a:cubicBezTo>
                    <a:cubicBezTo>
                      <a:pt x="329" y="183"/>
                      <a:pt x="329" y="183"/>
                      <a:pt x="329" y="183"/>
                    </a:cubicBezTo>
                    <a:cubicBezTo>
                      <a:pt x="329" y="186"/>
                      <a:pt x="329" y="189"/>
                      <a:pt x="329" y="192"/>
                    </a:cubicBezTo>
                    <a:cubicBezTo>
                      <a:pt x="330" y="195"/>
                      <a:pt x="330" y="198"/>
                      <a:pt x="330" y="201"/>
                    </a:cubicBezTo>
                    <a:cubicBezTo>
                      <a:pt x="330" y="205"/>
                      <a:pt x="330" y="208"/>
                      <a:pt x="329" y="211"/>
                    </a:cubicBezTo>
                    <a:cubicBezTo>
                      <a:pt x="329" y="214"/>
                      <a:pt x="329" y="217"/>
                      <a:pt x="329" y="220"/>
                    </a:cubicBezTo>
                    <a:cubicBezTo>
                      <a:pt x="375" y="249"/>
                      <a:pt x="375" y="249"/>
                      <a:pt x="375" y="249"/>
                    </a:cubicBezTo>
                    <a:cubicBezTo>
                      <a:pt x="358" y="291"/>
                      <a:pt x="358" y="291"/>
                      <a:pt x="358" y="291"/>
                    </a:cubicBezTo>
                    <a:cubicBezTo>
                      <a:pt x="305" y="278"/>
                      <a:pt x="305" y="278"/>
                      <a:pt x="305" y="278"/>
                    </a:cubicBezTo>
                    <a:cubicBezTo>
                      <a:pt x="300" y="283"/>
                      <a:pt x="296" y="288"/>
                      <a:pt x="292" y="292"/>
                    </a:cubicBezTo>
                    <a:cubicBezTo>
                      <a:pt x="288" y="296"/>
                      <a:pt x="283" y="300"/>
                      <a:pt x="278" y="305"/>
                    </a:cubicBezTo>
                    <a:cubicBezTo>
                      <a:pt x="291" y="358"/>
                      <a:pt x="291" y="358"/>
                      <a:pt x="291" y="358"/>
                    </a:cubicBezTo>
                    <a:cubicBezTo>
                      <a:pt x="249" y="375"/>
                      <a:pt x="249" y="375"/>
                      <a:pt x="249" y="375"/>
                    </a:cubicBezTo>
                    <a:cubicBezTo>
                      <a:pt x="220" y="328"/>
                      <a:pt x="220" y="328"/>
                      <a:pt x="220" y="328"/>
                    </a:cubicBezTo>
                    <a:cubicBezTo>
                      <a:pt x="217" y="329"/>
                      <a:pt x="214" y="329"/>
                      <a:pt x="211" y="329"/>
                    </a:cubicBezTo>
                    <a:cubicBezTo>
                      <a:pt x="208" y="330"/>
                      <a:pt x="205" y="330"/>
                      <a:pt x="202" y="330"/>
                    </a:cubicBezTo>
                    <a:cubicBezTo>
                      <a:pt x="199" y="330"/>
                      <a:pt x="195" y="330"/>
                      <a:pt x="192" y="329"/>
                    </a:cubicBezTo>
                    <a:cubicBezTo>
                      <a:pt x="189" y="329"/>
                      <a:pt x="186" y="329"/>
                      <a:pt x="183" y="328"/>
                    </a:cubicBezTo>
                    <a:cubicBezTo>
                      <a:pt x="154" y="375"/>
                      <a:pt x="154" y="375"/>
                      <a:pt x="154" y="375"/>
                    </a:cubicBezTo>
                    <a:cubicBezTo>
                      <a:pt x="113" y="358"/>
                      <a:pt x="113" y="358"/>
                      <a:pt x="113" y="358"/>
                    </a:cubicBezTo>
                    <a:cubicBezTo>
                      <a:pt x="125" y="305"/>
                      <a:pt x="125" y="305"/>
                      <a:pt x="125" y="305"/>
                    </a:cubicBezTo>
                    <a:cubicBezTo>
                      <a:pt x="120" y="300"/>
                      <a:pt x="115" y="296"/>
                      <a:pt x="111" y="292"/>
                    </a:cubicBezTo>
                    <a:cubicBezTo>
                      <a:pt x="107" y="288"/>
                      <a:pt x="103" y="283"/>
                      <a:pt x="99" y="278"/>
                    </a:cubicBezTo>
                    <a:cubicBezTo>
                      <a:pt x="45" y="291"/>
                      <a:pt x="45" y="291"/>
                      <a:pt x="45" y="291"/>
                    </a:cubicBezTo>
                    <a:cubicBezTo>
                      <a:pt x="28" y="249"/>
                      <a:pt x="28" y="249"/>
                      <a:pt x="28" y="249"/>
                    </a:cubicBezTo>
                    <a:cubicBezTo>
                      <a:pt x="75" y="220"/>
                      <a:pt x="75" y="220"/>
                      <a:pt x="75" y="220"/>
                    </a:cubicBezTo>
                    <a:cubicBezTo>
                      <a:pt x="74" y="217"/>
                      <a:pt x="74" y="214"/>
                      <a:pt x="74" y="211"/>
                    </a:cubicBezTo>
                    <a:cubicBezTo>
                      <a:pt x="74" y="208"/>
                      <a:pt x="74" y="205"/>
                      <a:pt x="74" y="202"/>
                    </a:cubicBezTo>
                    <a:cubicBezTo>
                      <a:pt x="74" y="199"/>
                      <a:pt x="74" y="195"/>
                      <a:pt x="74" y="192"/>
                    </a:cubicBezTo>
                    <a:cubicBezTo>
                      <a:pt x="74" y="189"/>
                      <a:pt x="74" y="186"/>
                      <a:pt x="75" y="183"/>
                    </a:cubicBezTo>
                    <a:cubicBezTo>
                      <a:pt x="28" y="154"/>
                      <a:pt x="28" y="154"/>
                      <a:pt x="28" y="154"/>
                    </a:cubicBezTo>
                    <a:cubicBezTo>
                      <a:pt x="45" y="113"/>
                      <a:pt x="45" y="113"/>
                      <a:pt x="45" y="113"/>
                    </a:cubicBezTo>
                    <a:cubicBezTo>
                      <a:pt x="99" y="125"/>
                      <a:pt x="99" y="125"/>
                      <a:pt x="99" y="125"/>
                    </a:cubicBezTo>
                    <a:cubicBezTo>
                      <a:pt x="103" y="120"/>
                      <a:pt x="107" y="115"/>
                      <a:pt x="111" y="111"/>
                    </a:cubicBezTo>
                    <a:cubicBezTo>
                      <a:pt x="115" y="107"/>
                      <a:pt x="120" y="103"/>
                      <a:pt x="125" y="99"/>
                    </a:cubicBezTo>
                    <a:cubicBezTo>
                      <a:pt x="113" y="45"/>
                      <a:pt x="113" y="45"/>
                      <a:pt x="113" y="45"/>
                    </a:cubicBezTo>
                    <a:cubicBezTo>
                      <a:pt x="154" y="28"/>
                      <a:pt x="154" y="28"/>
                      <a:pt x="154" y="28"/>
                    </a:cubicBezTo>
                    <a:cubicBezTo>
                      <a:pt x="183" y="75"/>
                      <a:pt x="183" y="75"/>
                      <a:pt x="183" y="75"/>
                    </a:cubicBezTo>
                    <a:cubicBezTo>
                      <a:pt x="186" y="74"/>
                      <a:pt x="189" y="74"/>
                      <a:pt x="192" y="74"/>
                    </a:cubicBezTo>
                    <a:cubicBezTo>
                      <a:pt x="195" y="74"/>
                      <a:pt x="198" y="73"/>
                      <a:pt x="202" y="73"/>
                    </a:cubicBezTo>
                    <a:cubicBezTo>
                      <a:pt x="205" y="73"/>
                      <a:pt x="208" y="74"/>
                      <a:pt x="211" y="74"/>
                    </a:cubicBezTo>
                    <a:cubicBezTo>
                      <a:pt x="214" y="74"/>
                      <a:pt x="217" y="74"/>
                      <a:pt x="220" y="75"/>
                    </a:cubicBezTo>
                    <a:moveTo>
                      <a:pt x="241" y="0"/>
                    </a:moveTo>
                    <a:cubicBezTo>
                      <a:pt x="209" y="52"/>
                      <a:pt x="209" y="52"/>
                      <a:pt x="209" y="52"/>
                    </a:cubicBezTo>
                    <a:cubicBezTo>
                      <a:pt x="208" y="52"/>
                      <a:pt x="206" y="51"/>
                      <a:pt x="205" y="51"/>
                    </a:cubicBezTo>
                    <a:cubicBezTo>
                      <a:pt x="204" y="51"/>
                      <a:pt x="203" y="51"/>
                      <a:pt x="202" y="51"/>
                    </a:cubicBezTo>
                    <a:cubicBezTo>
                      <a:pt x="200" y="51"/>
                      <a:pt x="199" y="51"/>
                      <a:pt x="198" y="51"/>
                    </a:cubicBezTo>
                    <a:cubicBezTo>
                      <a:pt x="197" y="51"/>
                      <a:pt x="196" y="52"/>
                      <a:pt x="194" y="52"/>
                    </a:cubicBezTo>
                    <a:cubicBezTo>
                      <a:pt x="163" y="0"/>
                      <a:pt x="163" y="0"/>
                      <a:pt x="163" y="0"/>
                    </a:cubicBezTo>
                    <a:cubicBezTo>
                      <a:pt x="87" y="32"/>
                      <a:pt x="87" y="32"/>
                      <a:pt x="87" y="32"/>
                    </a:cubicBezTo>
                    <a:cubicBezTo>
                      <a:pt x="100" y="90"/>
                      <a:pt x="100" y="90"/>
                      <a:pt x="100" y="90"/>
                    </a:cubicBezTo>
                    <a:cubicBezTo>
                      <a:pt x="97" y="94"/>
                      <a:pt x="94" y="97"/>
                      <a:pt x="91" y="100"/>
                    </a:cubicBezTo>
                    <a:cubicBezTo>
                      <a:pt x="32" y="87"/>
                      <a:pt x="32" y="87"/>
                      <a:pt x="32" y="87"/>
                    </a:cubicBezTo>
                    <a:cubicBezTo>
                      <a:pt x="0" y="163"/>
                      <a:pt x="0" y="163"/>
                      <a:pt x="0" y="163"/>
                    </a:cubicBezTo>
                    <a:cubicBezTo>
                      <a:pt x="52" y="194"/>
                      <a:pt x="52" y="194"/>
                      <a:pt x="52" y="194"/>
                    </a:cubicBezTo>
                    <a:cubicBezTo>
                      <a:pt x="52" y="196"/>
                      <a:pt x="52" y="197"/>
                      <a:pt x="51" y="198"/>
                    </a:cubicBezTo>
                    <a:cubicBezTo>
                      <a:pt x="51" y="199"/>
                      <a:pt x="51" y="200"/>
                      <a:pt x="51" y="202"/>
                    </a:cubicBezTo>
                    <a:cubicBezTo>
                      <a:pt x="51" y="203"/>
                      <a:pt x="51" y="204"/>
                      <a:pt x="51" y="205"/>
                    </a:cubicBezTo>
                    <a:cubicBezTo>
                      <a:pt x="52" y="206"/>
                      <a:pt x="52" y="207"/>
                      <a:pt x="52" y="209"/>
                    </a:cubicBezTo>
                    <a:cubicBezTo>
                      <a:pt x="0" y="240"/>
                      <a:pt x="0" y="240"/>
                      <a:pt x="0" y="240"/>
                    </a:cubicBezTo>
                    <a:cubicBezTo>
                      <a:pt x="32" y="316"/>
                      <a:pt x="32" y="316"/>
                      <a:pt x="32" y="316"/>
                    </a:cubicBezTo>
                    <a:cubicBezTo>
                      <a:pt x="91" y="303"/>
                      <a:pt x="91" y="303"/>
                      <a:pt x="91" y="303"/>
                    </a:cubicBezTo>
                    <a:cubicBezTo>
                      <a:pt x="94" y="306"/>
                      <a:pt x="97" y="309"/>
                      <a:pt x="100" y="313"/>
                    </a:cubicBezTo>
                    <a:cubicBezTo>
                      <a:pt x="87" y="371"/>
                      <a:pt x="87" y="371"/>
                      <a:pt x="87" y="371"/>
                    </a:cubicBezTo>
                    <a:cubicBezTo>
                      <a:pt x="163" y="403"/>
                      <a:pt x="163" y="403"/>
                      <a:pt x="163" y="403"/>
                    </a:cubicBezTo>
                    <a:cubicBezTo>
                      <a:pt x="194" y="352"/>
                      <a:pt x="194" y="352"/>
                      <a:pt x="194" y="352"/>
                    </a:cubicBezTo>
                    <a:cubicBezTo>
                      <a:pt x="196" y="352"/>
                      <a:pt x="197" y="352"/>
                      <a:pt x="198" y="352"/>
                    </a:cubicBezTo>
                    <a:cubicBezTo>
                      <a:pt x="199" y="352"/>
                      <a:pt x="200" y="352"/>
                      <a:pt x="202" y="352"/>
                    </a:cubicBezTo>
                    <a:cubicBezTo>
                      <a:pt x="203" y="352"/>
                      <a:pt x="204" y="352"/>
                      <a:pt x="205" y="352"/>
                    </a:cubicBezTo>
                    <a:cubicBezTo>
                      <a:pt x="206" y="352"/>
                      <a:pt x="208" y="352"/>
                      <a:pt x="209" y="352"/>
                    </a:cubicBezTo>
                    <a:cubicBezTo>
                      <a:pt x="241" y="403"/>
                      <a:pt x="241" y="403"/>
                      <a:pt x="241" y="403"/>
                    </a:cubicBezTo>
                    <a:cubicBezTo>
                      <a:pt x="316" y="371"/>
                      <a:pt x="316" y="371"/>
                      <a:pt x="316" y="371"/>
                    </a:cubicBezTo>
                    <a:cubicBezTo>
                      <a:pt x="303" y="313"/>
                      <a:pt x="303" y="313"/>
                      <a:pt x="303" y="313"/>
                    </a:cubicBezTo>
                    <a:cubicBezTo>
                      <a:pt x="306" y="309"/>
                      <a:pt x="310" y="306"/>
                      <a:pt x="313" y="303"/>
                    </a:cubicBezTo>
                    <a:cubicBezTo>
                      <a:pt x="371" y="316"/>
                      <a:pt x="371" y="316"/>
                      <a:pt x="371" y="316"/>
                    </a:cubicBezTo>
                    <a:cubicBezTo>
                      <a:pt x="403" y="240"/>
                      <a:pt x="403" y="240"/>
                      <a:pt x="403" y="240"/>
                    </a:cubicBezTo>
                    <a:cubicBezTo>
                      <a:pt x="352" y="209"/>
                      <a:pt x="352" y="209"/>
                      <a:pt x="352" y="209"/>
                    </a:cubicBezTo>
                    <a:cubicBezTo>
                      <a:pt x="352" y="207"/>
                      <a:pt x="352" y="206"/>
                      <a:pt x="352" y="205"/>
                    </a:cubicBezTo>
                    <a:cubicBezTo>
                      <a:pt x="352" y="204"/>
                      <a:pt x="352" y="203"/>
                      <a:pt x="352" y="202"/>
                    </a:cubicBezTo>
                    <a:cubicBezTo>
                      <a:pt x="352" y="200"/>
                      <a:pt x="352" y="199"/>
                      <a:pt x="352" y="198"/>
                    </a:cubicBezTo>
                    <a:cubicBezTo>
                      <a:pt x="352" y="197"/>
                      <a:pt x="352" y="196"/>
                      <a:pt x="352" y="194"/>
                    </a:cubicBezTo>
                    <a:cubicBezTo>
                      <a:pt x="403" y="163"/>
                      <a:pt x="403" y="163"/>
                      <a:pt x="403" y="163"/>
                    </a:cubicBezTo>
                    <a:cubicBezTo>
                      <a:pt x="371" y="87"/>
                      <a:pt x="371" y="87"/>
                      <a:pt x="371" y="87"/>
                    </a:cubicBezTo>
                    <a:cubicBezTo>
                      <a:pt x="313" y="100"/>
                      <a:pt x="313" y="100"/>
                      <a:pt x="313" y="100"/>
                    </a:cubicBezTo>
                    <a:cubicBezTo>
                      <a:pt x="310" y="97"/>
                      <a:pt x="306" y="94"/>
                      <a:pt x="303" y="90"/>
                    </a:cubicBezTo>
                    <a:cubicBezTo>
                      <a:pt x="316" y="32"/>
                      <a:pt x="316" y="32"/>
                      <a:pt x="316" y="32"/>
                    </a:cubicBezTo>
                    <a:cubicBezTo>
                      <a:pt x="241" y="0"/>
                      <a:pt x="241" y="0"/>
                      <a:pt x="2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235"/>
              <p:cNvSpPr>
                <a:spLocks noEditPoints="1"/>
              </p:cNvSpPr>
              <p:nvPr/>
            </p:nvSpPr>
            <p:spPr bwMode="auto">
              <a:xfrm>
                <a:off x="5008563" y="4216401"/>
                <a:ext cx="47625" cy="47625"/>
              </a:xfrm>
              <a:custGeom>
                <a:avLst/>
                <a:gdLst>
                  <a:gd name="T0" fmla="*/ 44 w 88"/>
                  <a:gd name="T1" fmla="*/ 69 h 88"/>
                  <a:gd name="T2" fmla="*/ 34 w 88"/>
                  <a:gd name="T3" fmla="*/ 68 h 88"/>
                  <a:gd name="T4" fmla="*/ 26 w 88"/>
                  <a:gd name="T5" fmla="*/ 62 h 88"/>
                  <a:gd name="T6" fmla="*/ 21 w 88"/>
                  <a:gd name="T7" fmla="*/ 54 h 88"/>
                  <a:gd name="T8" fmla="*/ 19 w 88"/>
                  <a:gd name="T9" fmla="*/ 44 h 88"/>
                  <a:gd name="T10" fmla="*/ 21 w 88"/>
                  <a:gd name="T11" fmla="*/ 35 h 88"/>
                  <a:gd name="T12" fmla="*/ 26 w 88"/>
                  <a:gd name="T13" fmla="*/ 27 h 88"/>
                  <a:gd name="T14" fmla="*/ 34 w 88"/>
                  <a:gd name="T15" fmla="*/ 21 h 88"/>
                  <a:gd name="T16" fmla="*/ 44 w 88"/>
                  <a:gd name="T17" fmla="*/ 19 h 88"/>
                  <a:gd name="T18" fmla="*/ 54 w 88"/>
                  <a:gd name="T19" fmla="*/ 21 h 88"/>
                  <a:gd name="T20" fmla="*/ 62 w 88"/>
                  <a:gd name="T21" fmla="*/ 27 h 88"/>
                  <a:gd name="T22" fmla="*/ 67 w 88"/>
                  <a:gd name="T23" fmla="*/ 35 h 88"/>
                  <a:gd name="T24" fmla="*/ 69 w 88"/>
                  <a:gd name="T25" fmla="*/ 44 h 88"/>
                  <a:gd name="T26" fmla="*/ 67 w 88"/>
                  <a:gd name="T27" fmla="*/ 54 h 88"/>
                  <a:gd name="T28" fmla="*/ 62 w 88"/>
                  <a:gd name="T29" fmla="*/ 62 h 88"/>
                  <a:gd name="T30" fmla="*/ 54 w 88"/>
                  <a:gd name="T31" fmla="*/ 68 h 88"/>
                  <a:gd name="T32" fmla="*/ 44 w 88"/>
                  <a:gd name="T33" fmla="*/ 69 h 88"/>
                  <a:gd name="T34" fmla="*/ 44 w 88"/>
                  <a:gd name="T35" fmla="*/ 0 h 88"/>
                  <a:gd name="T36" fmla="*/ 27 w 88"/>
                  <a:gd name="T37" fmla="*/ 4 h 88"/>
                  <a:gd name="T38" fmla="*/ 13 w 88"/>
                  <a:gd name="T39" fmla="*/ 13 h 88"/>
                  <a:gd name="T40" fmla="*/ 4 w 88"/>
                  <a:gd name="T41" fmla="*/ 27 h 88"/>
                  <a:gd name="T42" fmla="*/ 0 w 88"/>
                  <a:gd name="T43" fmla="*/ 44 h 88"/>
                  <a:gd name="T44" fmla="*/ 4 w 88"/>
                  <a:gd name="T45" fmla="*/ 61 h 88"/>
                  <a:gd name="T46" fmla="*/ 13 w 88"/>
                  <a:gd name="T47" fmla="*/ 75 h 88"/>
                  <a:gd name="T48" fmla="*/ 27 w 88"/>
                  <a:gd name="T49" fmla="*/ 85 h 88"/>
                  <a:gd name="T50" fmla="*/ 44 w 88"/>
                  <a:gd name="T51" fmla="*/ 88 h 88"/>
                  <a:gd name="T52" fmla="*/ 61 w 88"/>
                  <a:gd name="T53" fmla="*/ 85 h 88"/>
                  <a:gd name="T54" fmla="*/ 75 w 88"/>
                  <a:gd name="T55" fmla="*/ 75 h 88"/>
                  <a:gd name="T56" fmla="*/ 85 w 88"/>
                  <a:gd name="T57" fmla="*/ 61 h 88"/>
                  <a:gd name="T58" fmla="*/ 88 w 88"/>
                  <a:gd name="T59" fmla="*/ 44 h 88"/>
                  <a:gd name="T60" fmla="*/ 85 w 88"/>
                  <a:gd name="T61" fmla="*/ 27 h 88"/>
                  <a:gd name="T62" fmla="*/ 75 w 88"/>
                  <a:gd name="T63" fmla="*/ 13 h 88"/>
                  <a:gd name="T64" fmla="*/ 61 w 88"/>
                  <a:gd name="T65" fmla="*/ 4 h 88"/>
                  <a:gd name="T66" fmla="*/ 44 w 88"/>
                  <a:gd name="T6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44" y="69"/>
                    </a:moveTo>
                    <a:cubicBezTo>
                      <a:pt x="41" y="69"/>
                      <a:pt x="37" y="69"/>
                      <a:pt x="34" y="68"/>
                    </a:cubicBezTo>
                    <a:cubicBezTo>
                      <a:pt x="31" y="66"/>
                      <a:pt x="29" y="64"/>
                      <a:pt x="26" y="62"/>
                    </a:cubicBezTo>
                    <a:cubicBezTo>
                      <a:pt x="24" y="60"/>
                      <a:pt x="22" y="57"/>
                      <a:pt x="21" y="54"/>
                    </a:cubicBezTo>
                    <a:cubicBezTo>
                      <a:pt x="20" y="51"/>
                      <a:pt x="19" y="48"/>
                      <a:pt x="19" y="44"/>
                    </a:cubicBezTo>
                    <a:cubicBezTo>
                      <a:pt x="19" y="41"/>
                      <a:pt x="20" y="38"/>
                      <a:pt x="21" y="35"/>
                    </a:cubicBezTo>
                    <a:cubicBezTo>
                      <a:pt x="22" y="31"/>
                      <a:pt x="24" y="29"/>
                      <a:pt x="26" y="27"/>
                    </a:cubicBezTo>
                    <a:cubicBezTo>
                      <a:pt x="29" y="24"/>
                      <a:pt x="31" y="22"/>
                      <a:pt x="34" y="21"/>
                    </a:cubicBezTo>
                    <a:cubicBezTo>
                      <a:pt x="37" y="20"/>
                      <a:pt x="41" y="19"/>
                      <a:pt x="44" y="19"/>
                    </a:cubicBezTo>
                    <a:cubicBezTo>
                      <a:pt x="48" y="19"/>
                      <a:pt x="51" y="20"/>
                      <a:pt x="54" y="21"/>
                    </a:cubicBezTo>
                    <a:cubicBezTo>
                      <a:pt x="57" y="22"/>
                      <a:pt x="60" y="24"/>
                      <a:pt x="62" y="27"/>
                    </a:cubicBezTo>
                    <a:cubicBezTo>
                      <a:pt x="64" y="29"/>
                      <a:pt x="66" y="32"/>
                      <a:pt x="67" y="35"/>
                    </a:cubicBezTo>
                    <a:cubicBezTo>
                      <a:pt x="69" y="38"/>
                      <a:pt x="69" y="41"/>
                      <a:pt x="69" y="44"/>
                    </a:cubicBezTo>
                    <a:cubicBezTo>
                      <a:pt x="69" y="48"/>
                      <a:pt x="69" y="51"/>
                      <a:pt x="67" y="54"/>
                    </a:cubicBezTo>
                    <a:cubicBezTo>
                      <a:pt x="66" y="57"/>
                      <a:pt x="64" y="60"/>
                      <a:pt x="62" y="62"/>
                    </a:cubicBezTo>
                    <a:cubicBezTo>
                      <a:pt x="60" y="64"/>
                      <a:pt x="57" y="66"/>
                      <a:pt x="54" y="68"/>
                    </a:cubicBezTo>
                    <a:cubicBezTo>
                      <a:pt x="51" y="69"/>
                      <a:pt x="48" y="69"/>
                      <a:pt x="44" y="69"/>
                    </a:cubicBezTo>
                    <a:moveTo>
                      <a:pt x="44" y="0"/>
                    </a:moveTo>
                    <a:cubicBezTo>
                      <a:pt x="38" y="0"/>
                      <a:pt x="32" y="2"/>
                      <a:pt x="27" y="4"/>
                    </a:cubicBezTo>
                    <a:cubicBezTo>
                      <a:pt x="22" y="6"/>
                      <a:pt x="17" y="9"/>
                      <a:pt x="13" y="13"/>
                    </a:cubicBezTo>
                    <a:cubicBezTo>
                      <a:pt x="9" y="17"/>
                      <a:pt x="6" y="22"/>
                      <a:pt x="4" y="27"/>
                    </a:cubicBezTo>
                    <a:cubicBezTo>
                      <a:pt x="1" y="33"/>
                      <a:pt x="0" y="38"/>
                      <a:pt x="0" y="44"/>
                    </a:cubicBezTo>
                    <a:cubicBezTo>
                      <a:pt x="0" y="50"/>
                      <a:pt x="1" y="56"/>
                      <a:pt x="4" y="61"/>
                    </a:cubicBezTo>
                    <a:cubicBezTo>
                      <a:pt x="6" y="67"/>
                      <a:pt x="9" y="71"/>
                      <a:pt x="13" y="75"/>
                    </a:cubicBezTo>
                    <a:cubicBezTo>
                      <a:pt x="17" y="79"/>
                      <a:pt x="22" y="83"/>
                      <a:pt x="27" y="85"/>
                    </a:cubicBezTo>
                    <a:cubicBezTo>
                      <a:pt x="32" y="87"/>
                      <a:pt x="38" y="88"/>
                      <a:pt x="44" y="88"/>
                    </a:cubicBezTo>
                    <a:cubicBezTo>
                      <a:pt x="50" y="88"/>
                      <a:pt x="56" y="87"/>
                      <a:pt x="61" y="85"/>
                    </a:cubicBezTo>
                    <a:cubicBezTo>
                      <a:pt x="67" y="83"/>
                      <a:pt x="71" y="79"/>
                      <a:pt x="75" y="75"/>
                    </a:cubicBezTo>
                    <a:cubicBezTo>
                      <a:pt x="79" y="71"/>
                      <a:pt x="83" y="67"/>
                      <a:pt x="85" y="61"/>
                    </a:cubicBezTo>
                    <a:cubicBezTo>
                      <a:pt x="87" y="56"/>
                      <a:pt x="88" y="50"/>
                      <a:pt x="88" y="44"/>
                    </a:cubicBezTo>
                    <a:cubicBezTo>
                      <a:pt x="88" y="38"/>
                      <a:pt x="87" y="33"/>
                      <a:pt x="85" y="27"/>
                    </a:cubicBezTo>
                    <a:cubicBezTo>
                      <a:pt x="83" y="22"/>
                      <a:pt x="79" y="17"/>
                      <a:pt x="75" y="13"/>
                    </a:cubicBezTo>
                    <a:cubicBezTo>
                      <a:pt x="71" y="9"/>
                      <a:pt x="67" y="6"/>
                      <a:pt x="61" y="4"/>
                    </a:cubicBezTo>
                    <a:cubicBezTo>
                      <a:pt x="56" y="2"/>
                      <a:pt x="50"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36"/>
              <p:cNvSpPr>
                <a:spLocks noEditPoints="1"/>
              </p:cNvSpPr>
              <p:nvPr/>
            </p:nvSpPr>
            <p:spPr bwMode="auto">
              <a:xfrm>
                <a:off x="4970463" y="4178301"/>
                <a:ext cx="123825" cy="123825"/>
              </a:xfrm>
              <a:custGeom>
                <a:avLst/>
                <a:gdLst>
                  <a:gd name="T0" fmla="*/ 142 w 228"/>
                  <a:gd name="T1" fmla="*/ 24 h 228"/>
                  <a:gd name="T2" fmla="*/ 152 w 228"/>
                  <a:gd name="T3" fmla="*/ 59 h 228"/>
                  <a:gd name="T4" fmla="*/ 161 w 228"/>
                  <a:gd name="T5" fmla="*/ 67 h 228"/>
                  <a:gd name="T6" fmla="*/ 169 w 228"/>
                  <a:gd name="T7" fmla="*/ 76 h 228"/>
                  <a:gd name="T8" fmla="*/ 205 w 228"/>
                  <a:gd name="T9" fmla="*/ 87 h 228"/>
                  <a:gd name="T10" fmla="*/ 181 w 228"/>
                  <a:gd name="T11" fmla="*/ 107 h 228"/>
                  <a:gd name="T12" fmla="*/ 181 w 228"/>
                  <a:gd name="T13" fmla="*/ 119 h 228"/>
                  <a:gd name="T14" fmla="*/ 205 w 228"/>
                  <a:gd name="T15" fmla="*/ 142 h 228"/>
                  <a:gd name="T16" fmla="*/ 169 w 228"/>
                  <a:gd name="T17" fmla="*/ 152 h 228"/>
                  <a:gd name="T18" fmla="*/ 161 w 228"/>
                  <a:gd name="T19" fmla="*/ 161 h 228"/>
                  <a:gd name="T20" fmla="*/ 152 w 228"/>
                  <a:gd name="T21" fmla="*/ 169 h 228"/>
                  <a:gd name="T22" fmla="*/ 142 w 228"/>
                  <a:gd name="T23" fmla="*/ 205 h 228"/>
                  <a:gd name="T24" fmla="*/ 121 w 228"/>
                  <a:gd name="T25" fmla="*/ 181 h 228"/>
                  <a:gd name="T26" fmla="*/ 109 w 228"/>
                  <a:gd name="T27" fmla="*/ 181 h 228"/>
                  <a:gd name="T28" fmla="*/ 104 w 228"/>
                  <a:gd name="T29" fmla="*/ 180 h 228"/>
                  <a:gd name="T30" fmla="*/ 87 w 228"/>
                  <a:gd name="T31" fmla="*/ 205 h 228"/>
                  <a:gd name="T32" fmla="*/ 76 w 228"/>
                  <a:gd name="T33" fmla="*/ 169 h 228"/>
                  <a:gd name="T34" fmla="*/ 67 w 228"/>
                  <a:gd name="T35" fmla="*/ 161 h 228"/>
                  <a:gd name="T36" fmla="*/ 59 w 228"/>
                  <a:gd name="T37" fmla="*/ 152 h 228"/>
                  <a:gd name="T38" fmla="*/ 24 w 228"/>
                  <a:gd name="T39" fmla="*/ 142 h 228"/>
                  <a:gd name="T40" fmla="*/ 48 w 228"/>
                  <a:gd name="T41" fmla="*/ 119 h 228"/>
                  <a:gd name="T42" fmla="*/ 48 w 228"/>
                  <a:gd name="T43" fmla="*/ 110 h 228"/>
                  <a:gd name="T44" fmla="*/ 48 w 228"/>
                  <a:gd name="T45" fmla="*/ 104 h 228"/>
                  <a:gd name="T46" fmla="*/ 24 w 228"/>
                  <a:gd name="T47" fmla="*/ 87 h 228"/>
                  <a:gd name="T48" fmla="*/ 59 w 228"/>
                  <a:gd name="T49" fmla="*/ 76 h 228"/>
                  <a:gd name="T50" fmla="*/ 67 w 228"/>
                  <a:gd name="T51" fmla="*/ 67 h 228"/>
                  <a:gd name="T52" fmla="*/ 76 w 228"/>
                  <a:gd name="T53" fmla="*/ 59 h 228"/>
                  <a:gd name="T54" fmla="*/ 87 w 228"/>
                  <a:gd name="T55" fmla="*/ 24 h 228"/>
                  <a:gd name="T56" fmla="*/ 108 w 228"/>
                  <a:gd name="T57" fmla="*/ 47 h 228"/>
                  <a:gd name="T58" fmla="*/ 119 w 228"/>
                  <a:gd name="T59" fmla="*/ 48 h 228"/>
                  <a:gd name="T60" fmla="*/ 124 w 228"/>
                  <a:gd name="T61" fmla="*/ 48 h 228"/>
                  <a:gd name="T62" fmla="*/ 134 w 228"/>
                  <a:gd name="T63" fmla="*/ 0 h 228"/>
                  <a:gd name="T64" fmla="*/ 113 w 228"/>
                  <a:gd name="T65" fmla="*/ 31 h 228"/>
                  <a:gd name="T66" fmla="*/ 48 w 228"/>
                  <a:gd name="T67" fmla="*/ 20 h 228"/>
                  <a:gd name="T68" fmla="*/ 57 w 228"/>
                  <a:gd name="T69" fmla="*/ 51 h 228"/>
                  <a:gd name="T70" fmla="*/ 20 w 228"/>
                  <a:gd name="T71" fmla="*/ 48 h 228"/>
                  <a:gd name="T72" fmla="*/ 29 w 228"/>
                  <a:gd name="T73" fmla="*/ 112 h 228"/>
                  <a:gd name="T74" fmla="*/ 0 w 228"/>
                  <a:gd name="T75" fmla="*/ 134 h 228"/>
                  <a:gd name="T76" fmla="*/ 53 w 228"/>
                  <a:gd name="T77" fmla="*/ 173 h 228"/>
                  <a:gd name="T78" fmla="*/ 56 w 228"/>
                  <a:gd name="T79" fmla="*/ 174 h 228"/>
                  <a:gd name="T80" fmla="*/ 94 w 228"/>
                  <a:gd name="T81" fmla="*/ 228 h 228"/>
                  <a:gd name="T82" fmla="*/ 115 w 228"/>
                  <a:gd name="T83" fmla="*/ 198 h 228"/>
                  <a:gd name="T84" fmla="*/ 181 w 228"/>
                  <a:gd name="T85" fmla="*/ 209 h 228"/>
                  <a:gd name="T86" fmla="*/ 172 w 228"/>
                  <a:gd name="T87" fmla="*/ 177 h 228"/>
                  <a:gd name="T88" fmla="*/ 209 w 228"/>
                  <a:gd name="T89" fmla="*/ 181 h 228"/>
                  <a:gd name="T90" fmla="*/ 200 w 228"/>
                  <a:gd name="T91" fmla="*/ 116 h 228"/>
                  <a:gd name="T92" fmla="*/ 228 w 228"/>
                  <a:gd name="T93" fmla="*/ 94 h 228"/>
                  <a:gd name="T94" fmla="*/ 176 w 228"/>
                  <a:gd name="T95" fmla="*/ 55 h 228"/>
                  <a:gd name="T96" fmla="*/ 173 w 228"/>
                  <a:gd name="T97" fmla="*/ 54 h 228"/>
                  <a:gd name="T98" fmla="*/ 134 w 228"/>
                  <a:gd name="T9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8" h="228">
                    <a:moveTo>
                      <a:pt x="126" y="49"/>
                    </a:moveTo>
                    <a:cubicBezTo>
                      <a:pt x="142" y="24"/>
                      <a:pt x="142" y="24"/>
                      <a:pt x="142" y="24"/>
                    </a:cubicBezTo>
                    <a:cubicBezTo>
                      <a:pt x="159" y="31"/>
                      <a:pt x="159" y="31"/>
                      <a:pt x="159" y="31"/>
                    </a:cubicBezTo>
                    <a:cubicBezTo>
                      <a:pt x="152" y="59"/>
                      <a:pt x="152" y="59"/>
                      <a:pt x="152" y="59"/>
                    </a:cubicBezTo>
                    <a:cubicBezTo>
                      <a:pt x="154" y="61"/>
                      <a:pt x="154" y="61"/>
                      <a:pt x="154" y="61"/>
                    </a:cubicBezTo>
                    <a:cubicBezTo>
                      <a:pt x="157" y="63"/>
                      <a:pt x="159" y="65"/>
                      <a:pt x="161" y="67"/>
                    </a:cubicBezTo>
                    <a:cubicBezTo>
                      <a:pt x="164" y="70"/>
                      <a:pt x="166" y="72"/>
                      <a:pt x="168" y="75"/>
                    </a:cubicBezTo>
                    <a:cubicBezTo>
                      <a:pt x="169" y="76"/>
                      <a:pt x="169" y="76"/>
                      <a:pt x="169" y="76"/>
                    </a:cubicBezTo>
                    <a:cubicBezTo>
                      <a:pt x="198" y="70"/>
                      <a:pt x="198" y="70"/>
                      <a:pt x="198" y="70"/>
                    </a:cubicBezTo>
                    <a:cubicBezTo>
                      <a:pt x="205" y="87"/>
                      <a:pt x="205" y="87"/>
                      <a:pt x="205" y="87"/>
                    </a:cubicBezTo>
                    <a:cubicBezTo>
                      <a:pt x="182" y="101"/>
                      <a:pt x="182" y="101"/>
                      <a:pt x="182" y="101"/>
                    </a:cubicBezTo>
                    <a:cubicBezTo>
                      <a:pt x="181" y="107"/>
                      <a:pt x="181" y="107"/>
                      <a:pt x="181" y="107"/>
                    </a:cubicBezTo>
                    <a:cubicBezTo>
                      <a:pt x="181" y="107"/>
                      <a:pt x="181" y="113"/>
                      <a:pt x="181" y="114"/>
                    </a:cubicBezTo>
                    <a:cubicBezTo>
                      <a:pt x="181" y="116"/>
                      <a:pt x="181" y="117"/>
                      <a:pt x="181" y="119"/>
                    </a:cubicBezTo>
                    <a:cubicBezTo>
                      <a:pt x="180" y="126"/>
                      <a:pt x="180" y="126"/>
                      <a:pt x="180" y="126"/>
                    </a:cubicBezTo>
                    <a:cubicBezTo>
                      <a:pt x="205" y="142"/>
                      <a:pt x="205" y="142"/>
                      <a:pt x="205" y="142"/>
                    </a:cubicBezTo>
                    <a:cubicBezTo>
                      <a:pt x="198" y="159"/>
                      <a:pt x="198" y="159"/>
                      <a:pt x="198" y="159"/>
                    </a:cubicBezTo>
                    <a:cubicBezTo>
                      <a:pt x="169" y="152"/>
                      <a:pt x="169" y="152"/>
                      <a:pt x="169" y="152"/>
                    </a:cubicBezTo>
                    <a:cubicBezTo>
                      <a:pt x="168" y="154"/>
                      <a:pt x="168" y="154"/>
                      <a:pt x="168" y="154"/>
                    </a:cubicBezTo>
                    <a:cubicBezTo>
                      <a:pt x="166" y="157"/>
                      <a:pt x="163" y="159"/>
                      <a:pt x="161" y="161"/>
                    </a:cubicBezTo>
                    <a:cubicBezTo>
                      <a:pt x="159" y="164"/>
                      <a:pt x="157" y="166"/>
                      <a:pt x="154" y="168"/>
                    </a:cubicBezTo>
                    <a:cubicBezTo>
                      <a:pt x="152" y="169"/>
                      <a:pt x="152" y="169"/>
                      <a:pt x="152" y="169"/>
                    </a:cubicBezTo>
                    <a:cubicBezTo>
                      <a:pt x="159" y="198"/>
                      <a:pt x="159" y="198"/>
                      <a:pt x="159" y="198"/>
                    </a:cubicBezTo>
                    <a:cubicBezTo>
                      <a:pt x="142" y="205"/>
                      <a:pt x="142" y="205"/>
                      <a:pt x="142" y="205"/>
                    </a:cubicBezTo>
                    <a:cubicBezTo>
                      <a:pt x="127" y="182"/>
                      <a:pt x="127" y="182"/>
                      <a:pt x="127" y="182"/>
                    </a:cubicBezTo>
                    <a:cubicBezTo>
                      <a:pt x="121" y="181"/>
                      <a:pt x="121" y="181"/>
                      <a:pt x="121" y="181"/>
                    </a:cubicBezTo>
                    <a:cubicBezTo>
                      <a:pt x="121" y="181"/>
                      <a:pt x="116" y="181"/>
                      <a:pt x="114" y="181"/>
                    </a:cubicBezTo>
                    <a:cubicBezTo>
                      <a:pt x="113" y="181"/>
                      <a:pt x="111" y="181"/>
                      <a:pt x="109" y="181"/>
                    </a:cubicBezTo>
                    <a:cubicBezTo>
                      <a:pt x="108" y="181"/>
                      <a:pt x="108" y="181"/>
                      <a:pt x="108" y="181"/>
                    </a:cubicBezTo>
                    <a:cubicBezTo>
                      <a:pt x="104" y="180"/>
                      <a:pt x="104" y="180"/>
                      <a:pt x="104" y="180"/>
                    </a:cubicBezTo>
                    <a:cubicBezTo>
                      <a:pt x="102" y="180"/>
                      <a:pt x="102" y="180"/>
                      <a:pt x="102" y="180"/>
                    </a:cubicBezTo>
                    <a:cubicBezTo>
                      <a:pt x="87" y="205"/>
                      <a:pt x="87" y="205"/>
                      <a:pt x="87" y="205"/>
                    </a:cubicBezTo>
                    <a:cubicBezTo>
                      <a:pt x="70" y="198"/>
                      <a:pt x="70" y="198"/>
                      <a:pt x="70" y="198"/>
                    </a:cubicBezTo>
                    <a:cubicBezTo>
                      <a:pt x="76" y="169"/>
                      <a:pt x="76" y="169"/>
                      <a:pt x="76" y="169"/>
                    </a:cubicBezTo>
                    <a:cubicBezTo>
                      <a:pt x="75" y="168"/>
                      <a:pt x="75" y="168"/>
                      <a:pt x="75" y="168"/>
                    </a:cubicBezTo>
                    <a:cubicBezTo>
                      <a:pt x="72" y="166"/>
                      <a:pt x="70" y="164"/>
                      <a:pt x="67" y="161"/>
                    </a:cubicBezTo>
                    <a:cubicBezTo>
                      <a:pt x="65" y="159"/>
                      <a:pt x="63" y="157"/>
                      <a:pt x="61" y="154"/>
                    </a:cubicBezTo>
                    <a:cubicBezTo>
                      <a:pt x="59" y="152"/>
                      <a:pt x="59" y="152"/>
                      <a:pt x="59" y="152"/>
                    </a:cubicBezTo>
                    <a:cubicBezTo>
                      <a:pt x="31" y="159"/>
                      <a:pt x="31" y="159"/>
                      <a:pt x="31" y="159"/>
                    </a:cubicBezTo>
                    <a:cubicBezTo>
                      <a:pt x="24" y="142"/>
                      <a:pt x="24" y="142"/>
                      <a:pt x="24" y="142"/>
                    </a:cubicBezTo>
                    <a:cubicBezTo>
                      <a:pt x="49" y="126"/>
                      <a:pt x="49" y="126"/>
                      <a:pt x="49" y="126"/>
                    </a:cubicBezTo>
                    <a:cubicBezTo>
                      <a:pt x="48" y="119"/>
                      <a:pt x="48" y="119"/>
                      <a:pt x="48" y="119"/>
                    </a:cubicBezTo>
                    <a:cubicBezTo>
                      <a:pt x="48" y="118"/>
                      <a:pt x="48" y="116"/>
                      <a:pt x="48" y="114"/>
                    </a:cubicBezTo>
                    <a:cubicBezTo>
                      <a:pt x="48" y="113"/>
                      <a:pt x="48" y="111"/>
                      <a:pt x="48" y="110"/>
                    </a:cubicBezTo>
                    <a:cubicBezTo>
                      <a:pt x="48" y="106"/>
                      <a:pt x="48" y="106"/>
                      <a:pt x="48" y="106"/>
                    </a:cubicBezTo>
                    <a:cubicBezTo>
                      <a:pt x="48" y="104"/>
                      <a:pt x="48" y="104"/>
                      <a:pt x="48" y="104"/>
                    </a:cubicBezTo>
                    <a:cubicBezTo>
                      <a:pt x="49" y="102"/>
                      <a:pt x="49" y="102"/>
                      <a:pt x="49" y="102"/>
                    </a:cubicBezTo>
                    <a:cubicBezTo>
                      <a:pt x="24" y="87"/>
                      <a:pt x="24" y="87"/>
                      <a:pt x="24" y="87"/>
                    </a:cubicBezTo>
                    <a:cubicBezTo>
                      <a:pt x="31" y="70"/>
                      <a:pt x="31" y="70"/>
                      <a:pt x="31" y="70"/>
                    </a:cubicBezTo>
                    <a:cubicBezTo>
                      <a:pt x="59" y="76"/>
                      <a:pt x="59" y="76"/>
                      <a:pt x="59" y="76"/>
                    </a:cubicBezTo>
                    <a:cubicBezTo>
                      <a:pt x="61" y="75"/>
                      <a:pt x="61" y="75"/>
                      <a:pt x="61" y="75"/>
                    </a:cubicBezTo>
                    <a:cubicBezTo>
                      <a:pt x="63" y="72"/>
                      <a:pt x="65" y="70"/>
                      <a:pt x="67" y="67"/>
                    </a:cubicBezTo>
                    <a:cubicBezTo>
                      <a:pt x="70" y="65"/>
                      <a:pt x="72" y="63"/>
                      <a:pt x="75" y="61"/>
                    </a:cubicBezTo>
                    <a:cubicBezTo>
                      <a:pt x="76" y="59"/>
                      <a:pt x="76" y="59"/>
                      <a:pt x="76" y="59"/>
                    </a:cubicBezTo>
                    <a:cubicBezTo>
                      <a:pt x="70" y="31"/>
                      <a:pt x="70" y="31"/>
                      <a:pt x="70" y="31"/>
                    </a:cubicBezTo>
                    <a:cubicBezTo>
                      <a:pt x="87" y="24"/>
                      <a:pt x="87" y="24"/>
                      <a:pt x="87" y="24"/>
                    </a:cubicBezTo>
                    <a:cubicBezTo>
                      <a:pt x="101" y="47"/>
                      <a:pt x="101" y="47"/>
                      <a:pt x="101" y="47"/>
                    </a:cubicBezTo>
                    <a:cubicBezTo>
                      <a:pt x="108" y="47"/>
                      <a:pt x="108" y="47"/>
                      <a:pt x="108" y="47"/>
                    </a:cubicBezTo>
                    <a:cubicBezTo>
                      <a:pt x="108" y="47"/>
                      <a:pt x="113" y="48"/>
                      <a:pt x="114" y="48"/>
                    </a:cubicBezTo>
                    <a:cubicBezTo>
                      <a:pt x="116" y="48"/>
                      <a:pt x="117" y="48"/>
                      <a:pt x="119" y="48"/>
                    </a:cubicBezTo>
                    <a:cubicBezTo>
                      <a:pt x="121" y="48"/>
                      <a:pt x="121" y="48"/>
                      <a:pt x="121" y="48"/>
                    </a:cubicBezTo>
                    <a:cubicBezTo>
                      <a:pt x="124" y="48"/>
                      <a:pt x="124" y="48"/>
                      <a:pt x="124" y="48"/>
                    </a:cubicBezTo>
                    <a:cubicBezTo>
                      <a:pt x="126" y="49"/>
                      <a:pt x="126" y="49"/>
                      <a:pt x="126" y="49"/>
                    </a:cubicBezTo>
                    <a:moveTo>
                      <a:pt x="134" y="0"/>
                    </a:moveTo>
                    <a:cubicBezTo>
                      <a:pt x="116" y="29"/>
                      <a:pt x="116" y="29"/>
                      <a:pt x="116" y="29"/>
                    </a:cubicBezTo>
                    <a:cubicBezTo>
                      <a:pt x="113" y="31"/>
                      <a:pt x="113" y="31"/>
                      <a:pt x="113" y="31"/>
                    </a:cubicBezTo>
                    <a:cubicBezTo>
                      <a:pt x="94" y="0"/>
                      <a:pt x="94" y="0"/>
                      <a:pt x="94" y="0"/>
                    </a:cubicBezTo>
                    <a:cubicBezTo>
                      <a:pt x="48" y="20"/>
                      <a:pt x="48" y="20"/>
                      <a:pt x="48" y="20"/>
                    </a:cubicBezTo>
                    <a:cubicBezTo>
                      <a:pt x="48" y="22"/>
                      <a:pt x="48" y="22"/>
                      <a:pt x="48" y="22"/>
                    </a:cubicBezTo>
                    <a:cubicBezTo>
                      <a:pt x="57" y="51"/>
                      <a:pt x="57" y="51"/>
                      <a:pt x="57" y="51"/>
                    </a:cubicBezTo>
                    <a:cubicBezTo>
                      <a:pt x="55" y="53"/>
                      <a:pt x="54" y="54"/>
                      <a:pt x="52" y="55"/>
                    </a:cubicBezTo>
                    <a:cubicBezTo>
                      <a:pt x="20" y="48"/>
                      <a:pt x="20" y="48"/>
                      <a:pt x="20" y="48"/>
                    </a:cubicBezTo>
                    <a:cubicBezTo>
                      <a:pt x="0" y="94"/>
                      <a:pt x="0" y="94"/>
                      <a:pt x="0" y="94"/>
                    </a:cubicBezTo>
                    <a:cubicBezTo>
                      <a:pt x="29" y="112"/>
                      <a:pt x="29" y="112"/>
                      <a:pt x="29" y="112"/>
                    </a:cubicBezTo>
                    <a:cubicBezTo>
                      <a:pt x="31" y="115"/>
                      <a:pt x="31" y="115"/>
                      <a:pt x="31" y="115"/>
                    </a:cubicBezTo>
                    <a:cubicBezTo>
                      <a:pt x="0" y="134"/>
                      <a:pt x="0" y="134"/>
                      <a:pt x="0" y="134"/>
                    </a:cubicBezTo>
                    <a:cubicBezTo>
                      <a:pt x="20" y="181"/>
                      <a:pt x="20" y="181"/>
                      <a:pt x="20" y="181"/>
                    </a:cubicBezTo>
                    <a:cubicBezTo>
                      <a:pt x="53" y="173"/>
                      <a:pt x="53" y="173"/>
                      <a:pt x="53" y="173"/>
                    </a:cubicBezTo>
                    <a:cubicBezTo>
                      <a:pt x="53" y="174"/>
                      <a:pt x="54" y="175"/>
                      <a:pt x="55" y="175"/>
                    </a:cubicBezTo>
                    <a:cubicBezTo>
                      <a:pt x="55" y="175"/>
                      <a:pt x="55" y="175"/>
                      <a:pt x="56" y="174"/>
                    </a:cubicBezTo>
                    <a:cubicBezTo>
                      <a:pt x="48" y="209"/>
                      <a:pt x="48" y="209"/>
                      <a:pt x="48" y="209"/>
                    </a:cubicBezTo>
                    <a:cubicBezTo>
                      <a:pt x="94" y="228"/>
                      <a:pt x="94" y="228"/>
                      <a:pt x="94" y="228"/>
                    </a:cubicBezTo>
                    <a:cubicBezTo>
                      <a:pt x="112" y="200"/>
                      <a:pt x="112" y="200"/>
                      <a:pt x="112" y="200"/>
                    </a:cubicBezTo>
                    <a:cubicBezTo>
                      <a:pt x="115" y="198"/>
                      <a:pt x="115" y="198"/>
                      <a:pt x="115" y="198"/>
                    </a:cubicBezTo>
                    <a:cubicBezTo>
                      <a:pt x="134" y="228"/>
                      <a:pt x="134" y="228"/>
                      <a:pt x="134" y="228"/>
                    </a:cubicBezTo>
                    <a:cubicBezTo>
                      <a:pt x="181" y="209"/>
                      <a:pt x="181" y="209"/>
                      <a:pt x="181" y="209"/>
                    </a:cubicBezTo>
                    <a:cubicBezTo>
                      <a:pt x="180" y="206"/>
                      <a:pt x="180" y="206"/>
                      <a:pt x="180" y="206"/>
                    </a:cubicBezTo>
                    <a:cubicBezTo>
                      <a:pt x="172" y="177"/>
                      <a:pt x="172" y="177"/>
                      <a:pt x="172" y="177"/>
                    </a:cubicBezTo>
                    <a:cubicBezTo>
                      <a:pt x="173" y="176"/>
                      <a:pt x="175" y="175"/>
                      <a:pt x="176" y="173"/>
                    </a:cubicBezTo>
                    <a:cubicBezTo>
                      <a:pt x="209" y="181"/>
                      <a:pt x="209" y="181"/>
                      <a:pt x="209" y="181"/>
                    </a:cubicBezTo>
                    <a:cubicBezTo>
                      <a:pt x="228" y="134"/>
                      <a:pt x="228" y="134"/>
                      <a:pt x="228" y="134"/>
                    </a:cubicBezTo>
                    <a:cubicBezTo>
                      <a:pt x="200" y="116"/>
                      <a:pt x="200" y="116"/>
                      <a:pt x="200" y="116"/>
                    </a:cubicBezTo>
                    <a:cubicBezTo>
                      <a:pt x="198" y="113"/>
                      <a:pt x="198" y="113"/>
                      <a:pt x="198" y="113"/>
                    </a:cubicBezTo>
                    <a:cubicBezTo>
                      <a:pt x="228" y="94"/>
                      <a:pt x="228" y="94"/>
                      <a:pt x="228" y="94"/>
                    </a:cubicBezTo>
                    <a:cubicBezTo>
                      <a:pt x="209" y="48"/>
                      <a:pt x="209" y="48"/>
                      <a:pt x="209" y="48"/>
                    </a:cubicBezTo>
                    <a:cubicBezTo>
                      <a:pt x="176" y="55"/>
                      <a:pt x="176" y="55"/>
                      <a:pt x="176" y="55"/>
                    </a:cubicBezTo>
                    <a:cubicBezTo>
                      <a:pt x="175" y="55"/>
                      <a:pt x="174" y="54"/>
                      <a:pt x="174" y="54"/>
                    </a:cubicBezTo>
                    <a:cubicBezTo>
                      <a:pt x="173" y="54"/>
                      <a:pt x="173" y="54"/>
                      <a:pt x="173" y="54"/>
                    </a:cubicBezTo>
                    <a:cubicBezTo>
                      <a:pt x="181" y="20"/>
                      <a:pt x="181" y="20"/>
                      <a:pt x="181" y="20"/>
                    </a:cubicBezTo>
                    <a:cubicBezTo>
                      <a:pt x="134" y="0"/>
                      <a:pt x="134" y="0"/>
                      <a:pt x="1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0" name="Group 49"/>
          <p:cNvGrpSpPr/>
          <p:nvPr/>
        </p:nvGrpSpPr>
        <p:grpSpPr>
          <a:xfrm>
            <a:off x="6441064" y="832001"/>
            <a:ext cx="1149248" cy="1432623"/>
            <a:chOff x="-3175" y="3249613"/>
            <a:chExt cx="2897188" cy="3611562"/>
          </a:xfrm>
        </p:grpSpPr>
        <p:sp>
          <p:nvSpPr>
            <p:cNvPr id="51" name="Freeform 5"/>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7"/>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
            <p:cNvSpPr>
              <a:spLocks noEditPoints="1"/>
            </p:cNvSpPr>
            <p:nvPr/>
          </p:nvSpPr>
          <p:spPr bwMode="auto">
            <a:xfrm>
              <a:off x="617538" y="4430713"/>
              <a:ext cx="1117600" cy="2095500"/>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0"/>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2"/>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4"/>
            <p:cNvSpPr>
              <a:spLocks noEditPoints="1"/>
            </p:cNvSpPr>
            <p:nvPr/>
          </p:nvSpPr>
          <p:spPr bwMode="auto">
            <a:xfrm>
              <a:off x="-3175" y="4367213"/>
              <a:ext cx="527050" cy="985837"/>
            </a:xfrm>
            <a:custGeom>
              <a:avLst/>
              <a:gdLst>
                <a:gd name="T0" fmla="*/ 5 w 140"/>
                <a:gd name="T1" fmla="*/ 259 h 262"/>
                <a:gd name="T2" fmla="*/ 14 w 140"/>
                <a:gd name="T3" fmla="*/ 255 h 262"/>
                <a:gd name="T4" fmla="*/ 22 w 140"/>
                <a:gd name="T5" fmla="*/ 247 h 262"/>
                <a:gd name="T6" fmla="*/ 26 w 140"/>
                <a:gd name="T7" fmla="*/ 246 h 262"/>
                <a:gd name="T8" fmla="*/ 30 w 140"/>
                <a:gd name="T9" fmla="*/ 239 h 262"/>
                <a:gd name="T10" fmla="*/ 35 w 140"/>
                <a:gd name="T11" fmla="*/ 232 h 262"/>
                <a:gd name="T12" fmla="*/ 40 w 140"/>
                <a:gd name="T13" fmla="*/ 224 h 262"/>
                <a:gd name="T14" fmla="*/ 42 w 140"/>
                <a:gd name="T15" fmla="*/ 213 h 262"/>
                <a:gd name="T16" fmla="*/ 45 w 140"/>
                <a:gd name="T17" fmla="*/ 210 h 262"/>
                <a:gd name="T18" fmla="*/ 46 w 140"/>
                <a:gd name="T19" fmla="*/ 201 h 262"/>
                <a:gd name="T20" fmla="*/ 48 w 140"/>
                <a:gd name="T21" fmla="*/ 193 h 262"/>
                <a:gd name="T22" fmla="*/ 51 w 140"/>
                <a:gd name="T23" fmla="*/ 185 h 262"/>
                <a:gd name="T24" fmla="*/ 50 w 140"/>
                <a:gd name="T25" fmla="*/ 173 h 262"/>
                <a:gd name="T26" fmla="*/ 53 w 140"/>
                <a:gd name="T27" fmla="*/ 167 h 262"/>
                <a:gd name="T28" fmla="*/ 51 w 140"/>
                <a:gd name="T29" fmla="*/ 156 h 262"/>
                <a:gd name="T30" fmla="*/ 52 w 140"/>
                <a:gd name="T31" fmla="*/ 152 h 262"/>
                <a:gd name="T32" fmla="*/ 51 w 140"/>
                <a:gd name="T33" fmla="*/ 137 h 262"/>
                <a:gd name="T34" fmla="*/ 50 w 140"/>
                <a:gd name="T35" fmla="*/ 135 h 262"/>
                <a:gd name="T36" fmla="*/ 100 w 140"/>
                <a:gd name="T37" fmla="*/ 127 h 262"/>
                <a:gd name="T38" fmla="*/ 91 w 140"/>
                <a:gd name="T39" fmla="*/ 127 h 262"/>
                <a:gd name="T40" fmla="*/ 105 w 140"/>
                <a:gd name="T41" fmla="*/ 126 h 262"/>
                <a:gd name="T42" fmla="*/ 86 w 140"/>
                <a:gd name="T43" fmla="*/ 122 h 262"/>
                <a:gd name="T44" fmla="*/ 50 w 140"/>
                <a:gd name="T45" fmla="*/ 123 h 262"/>
                <a:gd name="T46" fmla="*/ 82 w 140"/>
                <a:gd name="T47" fmla="*/ 119 h 262"/>
                <a:gd name="T48" fmla="*/ 77 w 140"/>
                <a:gd name="T49" fmla="*/ 115 h 262"/>
                <a:gd name="T50" fmla="*/ 51 w 140"/>
                <a:gd name="T51" fmla="*/ 115 h 262"/>
                <a:gd name="T52" fmla="*/ 75 w 140"/>
                <a:gd name="T53" fmla="*/ 109 h 262"/>
                <a:gd name="T54" fmla="*/ 52 w 140"/>
                <a:gd name="T55" fmla="*/ 111 h 262"/>
                <a:gd name="T56" fmla="*/ 120 w 140"/>
                <a:gd name="T57" fmla="*/ 108 h 262"/>
                <a:gd name="T58" fmla="*/ 52 w 140"/>
                <a:gd name="T59" fmla="*/ 106 h 262"/>
                <a:gd name="T60" fmla="*/ 123 w 140"/>
                <a:gd name="T61" fmla="*/ 103 h 262"/>
                <a:gd name="T62" fmla="*/ 53 w 140"/>
                <a:gd name="T63" fmla="*/ 97 h 262"/>
                <a:gd name="T64" fmla="*/ 123 w 140"/>
                <a:gd name="T65" fmla="*/ 100 h 262"/>
                <a:gd name="T66" fmla="*/ 71 w 140"/>
                <a:gd name="T67" fmla="*/ 92 h 262"/>
                <a:gd name="T68" fmla="*/ 122 w 140"/>
                <a:gd name="T69" fmla="*/ 93 h 262"/>
                <a:gd name="T70" fmla="*/ 73 w 140"/>
                <a:gd name="T71" fmla="*/ 87 h 262"/>
                <a:gd name="T72" fmla="*/ 58 w 140"/>
                <a:gd name="T73" fmla="*/ 86 h 262"/>
                <a:gd name="T74" fmla="*/ 60 w 140"/>
                <a:gd name="T75" fmla="*/ 83 h 262"/>
                <a:gd name="T76" fmla="*/ 74 w 140"/>
                <a:gd name="T77" fmla="*/ 83 h 262"/>
                <a:gd name="T78" fmla="*/ 65 w 140"/>
                <a:gd name="T79" fmla="*/ 76 h 262"/>
                <a:gd name="T80" fmla="*/ 74 w 140"/>
                <a:gd name="T81" fmla="*/ 79 h 262"/>
                <a:gd name="T82" fmla="*/ 119 w 140"/>
                <a:gd name="T83" fmla="*/ 74 h 262"/>
                <a:gd name="T84" fmla="*/ 75 w 140"/>
                <a:gd name="T85" fmla="*/ 72 h 262"/>
                <a:gd name="T86" fmla="*/ 116 w 140"/>
                <a:gd name="T87" fmla="*/ 72 h 262"/>
                <a:gd name="T88" fmla="*/ 110 w 140"/>
                <a:gd name="T89" fmla="*/ 65 h 262"/>
                <a:gd name="T90" fmla="*/ 79 w 140"/>
                <a:gd name="T91" fmla="*/ 65 h 262"/>
                <a:gd name="T92" fmla="*/ 105 w 140"/>
                <a:gd name="T93" fmla="*/ 62 h 262"/>
                <a:gd name="T94" fmla="*/ 101 w 140"/>
                <a:gd name="T95" fmla="*/ 63 h 262"/>
                <a:gd name="T96" fmla="*/ 90 w 140"/>
                <a:gd name="T97" fmla="*/ 61 h 262"/>
                <a:gd name="T98" fmla="*/ 82 w 140"/>
                <a:gd name="T99" fmla="*/ 60 h 262"/>
                <a:gd name="T100" fmla="*/ 83 w 140"/>
                <a:gd name="T101" fmla="*/ 62 h 262"/>
                <a:gd name="T102" fmla="*/ 90 w 140"/>
                <a:gd name="T103" fmla="*/ 50 h 262"/>
                <a:gd name="T104" fmla="*/ 92 w 140"/>
                <a:gd name="T105" fmla="*/ 49 h 262"/>
                <a:gd name="T106" fmla="*/ 98 w 140"/>
                <a:gd name="T107" fmla="*/ 41 h 262"/>
                <a:gd name="T108" fmla="*/ 103 w 140"/>
                <a:gd name="T109" fmla="*/ 34 h 262"/>
                <a:gd name="T110" fmla="*/ 110 w 140"/>
                <a:gd name="T111" fmla="*/ 29 h 262"/>
                <a:gd name="T112" fmla="*/ 118 w 140"/>
                <a:gd name="T113" fmla="*/ 20 h 262"/>
                <a:gd name="T114" fmla="*/ 120 w 140"/>
                <a:gd name="T115" fmla="*/ 19 h 262"/>
                <a:gd name="T116" fmla="*/ 127 w 140"/>
                <a:gd name="T117" fmla="*/ 12 h 262"/>
                <a:gd name="T118" fmla="*/ 133 w 140"/>
                <a:gd name="T119" fmla="*/ 5 h 262"/>
                <a:gd name="T120" fmla="*/ 140 w 140"/>
                <a:gd name="T121" fmla="*/ 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2">
                  <a:moveTo>
                    <a:pt x="3" y="260"/>
                  </a:moveTo>
                  <a:cubicBezTo>
                    <a:pt x="3" y="260"/>
                    <a:pt x="2" y="260"/>
                    <a:pt x="2" y="260"/>
                  </a:cubicBezTo>
                  <a:cubicBezTo>
                    <a:pt x="1" y="261"/>
                    <a:pt x="1" y="261"/>
                    <a:pt x="1" y="261"/>
                  </a:cubicBezTo>
                  <a:cubicBezTo>
                    <a:pt x="1" y="261"/>
                    <a:pt x="0" y="261"/>
                    <a:pt x="1" y="262"/>
                  </a:cubicBezTo>
                  <a:cubicBezTo>
                    <a:pt x="1" y="262"/>
                    <a:pt x="1" y="262"/>
                    <a:pt x="2" y="262"/>
                  </a:cubicBezTo>
                  <a:cubicBezTo>
                    <a:pt x="2" y="262"/>
                    <a:pt x="2" y="262"/>
                    <a:pt x="2" y="262"/>
                  </a:cubicBezTo>
                  <a:cubicBezTo>
                    <a:pt x="3" y="262"/>
                    <a:pt x="3" y="262"/>
                    <a:pt x="3" y="262"/>
                  </a:cubicBezTo>
                  <a:cubicBezTo>
                    <a:pt x="4" y="261"/>
                    <a:pt x="4" y="261"/>
                    <a:pt x="4" y="261"/>
                  </a:cubicBezTo>
                  <a:cubicBezTo>
                    <a:pt x="4" y="260"/>
                    <a:pt x="4" y="260"/>
                    <a:pt x="4" y="260"/>
                  </a:cubicBezTo>
                  <a:cubicBezTo>
                    <a:pt x="3" y="260"/>
                    <a:pt x="3" y="260"/>
                    <a:pt x="3" y="260"/>
                  </a:cubicBezTo>
                  <a:moveTo>
                    <a:pt x="8" y="257"/>
                  </a:moveTo>
                  <a:cubicBezTo>
                    <a:pt x="8" y="257"/>
                    <a:pt x="8" y="257"/>
                    <a:pt x="7" y="257"/>
                  </a:cubicBezTo>
                  <a:cubicBezTo>
                    <a:pt x="7" y="257"/>
                    <a:pt x="6" y="258"/>
                    <a:pt x="6" y="258"/>
                  </a:cubicBezTo>
                  <a:cubicBezTo>
                    <a:pt x="5" y="258"/>
                    <a:pt x="5" y="259"/>
                    <a:pt x="5" y="259"/>
                  </a:cubicBezTo>
                  <a:cubicBezTo>
                    <a:pt x="6" y="260"/>
                    <a:pt x="6" y="260"/>
                    <a:pt x="6" y="260"/>
                  </a:cubicBezTo>
                  <a:cubicBezTo>
                    <a:pt x="6" y="260"/>
                    <a:pt x="7" y="260"/>
                    <a:pt x="7" y="260"/>
                  </a:cubicBezTo>
                  <a:cubicBezTo>
                    <a:pt x="7" y="259"/>
                    <a:pt x="8" y="259"/>
                    <a:pt x="8" y="259"/>
                  </a:cubicBezTo>
                  <a:cubicBezTo>
                    <a:pt x="9" y="258"/>
                    <a:pt x="9" y="258"/>
                    <a:pt x="9" y="258"/>
                  </a:cubicBezTo>
                  <a:cubicBezTo>
                    <a:pt x="9" y="257"/>
                    <a:pt x="9" y="257"/>
                    <a:pt x="9" y="257"/>
                  </a:cubicBezTo>
                  <a:cubicBezTo>
                    <a:pt x="9" y="257"/>
                    <a:pt x="8" y="257"/>
                    <a:pt x="8" y="257"/>
                  </a:cubicBezTo>
                  <a:moveTo>
                    <a:pt x="13" y="254"/>
                  </a:moveTo>
                  <a:cubicBezTo>
                    <a:pt x="13" y="254"/>
                    <a:pt x="13" y="254"/>
                    <a:pt x="12" y="254"/>
                  </a:cubicBezTo>
                  <a:cubicBezTo>
                    <a:pt x="12" y="254"/>
                    <a:pt x="11" y="255"/>
                    <a:pt x="11" y="255"/>
                  </a:cubicBezTo>
                  <a:cubicBezTo>
                    <a:pt x="10" y="255"/>
                    <a:pt x="10" y="256"/>
                    <a:pt x="10" y="256"/>
                  </a:cubicBezTo>
                  <a:cubicBezTo>
                    <a:pt x="11" y="257"/>
                    <a:pt x="11" y="257"/>
                    <a:pt x="11" y="257"/>
                  </a:cubicBezTo>
                  <a:cubicBezTo>
                    <a:pt x="11" y="257"/>
                    <a:pt x="12" y="257"/>
                    <a:pt x="12" y="257"/>
                  </a:cubicBezTo>
                  <a:cubicBezTo>
                    <a:pt x="12" y="256"/>
                    <a:pt x="13" y="256"/>
                    <a:pt x="13" y="256"/>
                  </a:cubicBezTo>
                  <a:cubicBezTo>
                    <a:pt x="14" y="255"/>
                    <a:pt x="14" y="255"/>
                    <a:pt x="14" y="255"/>
                  </a:cubicBezTo>
                  <a:cubicBezTo>
                    <a:pt x="14" y="254"/>
                    <a:pt x="14" y="254"/>
                    <a:pt x="14" y="254"/>
                  </a:cubicBezTo>
                  <a:cubicBezTo>
                    <a:pt x="14" y="254"/>
                    <a:pt x="13" y="254"/>
                    <a:pt x="13" y="254"/>
                  </a:cubicBezTo>
                  <a:moveTo>
                    <a:pt x="18" y="251"/>
                  </a:moveTo>
                  <a:cubicBezTo>
                    <a:pt x="18" y="251"/>
                    <a:pt x="17" y="251"/>
                    <a:pt x="17" y="251"/>
                  </a:cubicBezTo>
                  <a:cubicBezTo>
                    <a:pt x="17" y="251"/>
                    <a:pt x="16" y="251"/>
                    <a:pt x="16" y="252"/>
                  </a:cubicBezTo>
                  <a:cubicBezTo>
                    <a:pt x="15" y="252"/>
                    <a:pt x="15" y="253"/>
                    <a:pt x="15" y="253"/>
                  </a:cubicBezTo>
                  <a:cubicBezTo>
                    <a:pt x="16" y="253"/>
                    <a:pt x="16" y="254"/>
                    <a:pt x="16" y="254"/>
                  </a:cubicBezTo>
                  <a:cubicBezTo>
                    <a:pt x="16" y="254"/>
                    <a:pt x="17" y="254"/>
                    <a:pt x="17" y="253"/>
                  </a:cubicBezTo>
                  <a:cubicBezTo>
                    <a:pt x="17" y="253"/>
                    <a:pt x="18" y="253"/>
                    <a:pt x="18" y="252"/>
                  </a:cubicBezTo>
                  <a:cubicBezTo>
                    <a:pt x="19" y="252"/>
                    <a:pt x="19" y="252"/>
                    <a:pt x="19" y="252"/>
                  </a:cubicBezTo>
                  <a:cubicBezTo>
                    <a:pt x="19" y="251"/>
                    <a:pt x="19" y="251"/>
                    <a:pt x="19" y="251"/>
                  </a:cubicBezTo>
                  <a:cubicBezTo>
                    <a:pt x="18" y="251"/>
                    <a:pt x="18" y="251"/>
                    <a:pt x="18" y="251"/>
                  </a:cubicBezTo>
                  <a:moveTo>
                    <a:pt x="22" y="247"/>
                  </a:moveTo>
                  <a:cubicBezTo>
                    <a:pt x="22" y="247"/>
                    <a:pt x="22" y="247"/>
                    <a:pt x="22" y="247"/>
                  </a:cubicBezTo>
                  <a:cubicBezTo>
                    <a:pt x="21" y="248"/>
                    <a:pt x="21" y="248"/>
                    <a:pt x="20" y="248"/>
                  </a:cubicBezTo>
                  <a:cubicBezTo>
                    <a:pt x="20" y="249"/>
                    <a:pt x="20" y="249"/>
                    <a:pt x="20" y="250"/>
                  </a:cubicBezTo>
                  <a:cubicBezTo>
                    <a:pt x="20" y="250"/>
                    <a:pt x="21" y="250"/>
                    <a:pt x="21" y="250"/>
                  </a:cubicBezTo>
                  <a:cubicBezTo>
                    <a:pt x="21" y="250"/>
                    <a:pt x="21" y="250"/>
                    <a:pt x="21" y="250"/>
                  </a:cubicBezTo>
                  <a:cubicBezTo>
                    <a:pt x="22" y="250"/>
                    <a:pt x="23" y="249"/>
                    <a:pt x="23" y="249"/>
                  </a:cubicBezTo>
                  <a:cubicBezTo>
                    <a:pt x="23" y="249"/>
                    <a:pt x="23" y="249"/>
                    <a:pt x="23" y="249"/>
                  </a:cubicBezTo>
                  <a:cubicBezTo>
                    <a:pt x="23" y="247"/>
                    <a:pt x="23" y="247"/>
                    <a:pt x="23" y="247"/>
                  </a:cubicBezTo>
                  <a:cubicBezTo>
                    <a:pt x="23" y="247"/>
                    <a:pt x="23" y="247"/>
                    <a:pt x="22" y="247"/>
                  </a:cubicBezTo>
                  <a:moveTo>
                    <a:pt x="27" y="243"/>
                  </a:moveTo>
                  <a:cubicBezTo>
                    <a:pt x="26" y="243"/>
                    <a:pt x="26" y="243"/>
                    <a:pt x="26" y="243"/>
                  </a:cubicBezTo>
                  <a:cubicBezTo>
                    <a:pt x="26" y="244"/>
                    <a:pt x="25" y="244"/>
                    <a:pt x="25" y="245"/>
                  </a:cubicBezTo>
                  <a:cubicBezTo>
                    <a:pt x="24" y="245"/>
                    <a:pt x="24" y="246"/>
                    <a:pt x="25" y="246"/>
                  </a:cubicBezTo>
                  <a:cubicBezTo>
                    <a:pt x="25" y="246"/>
                    <a:pt x="25" y="246"/>
                    <a:pt x="25" y="246"/>
                  </a:cubicBezTo>
                  <a:cubicBezTo>
                    <a:pt x="26" y="246"/>
                    <a:pt x="26" y="246"/>
                    <a:pt x="26" y="246"/>
                  </a:cubicBezTo>
                  <a:cubicBezTo>
                    <a:pt x="26" y="246"/>
                    <a:pt x="27" y="245"/>
                    <a:pt x="27" y="245"/>
                  </a:cubicBezTo>
                  <a:cubicBezTo>
                    <a:pt x="27" y="245"/>
                    <a:pt x="27" y="245"/>
                    <a:pt x="27" y="245"/>
                  </a:cubicBezTo>
                  <a:cubicBezTo>
                    <a:pt x="28" y="244"/>
                    <a:pt x="28" y="244"/>
                    <a:pt x="27" y="243"/>
                  </a:cubicBezTo>
                  <a:cubicBezTo>
                    <a:pt x="27" y="243"/>
                    <a:pt x="27" y="243"/>
                    <a:pt x="27" y="243"/>
                  </a:cubicBezTo>
                  <a:moveTo>
                    <a:pt x="30" y="239"/>
                  </a:moveTo>
                  <a:cubicBezTo>
                    <a:pt x="30" y="239"/>
                    <a:pt x="30" y="239"/>
                    <a:pt x="30" y="239"/>
                  </a:cubicBezTo>
                  <a:cubicBezTo>
                    <a:pt x="29" y="239"/>
                    <a:pt x="29" y="240"/>
                    <a:pt x="28" y="240"/>
                  </a:cubicBezTo>
                  <a:cubicBezTo>
                    <a:pt x="28" y="241"/>
                    <a:pt x="28" y="241"/>
                    <a:pt x="29" y="242"/>
                  </a:cubicBezTo>
                  <a:cubicBezTo>
                    <a:pt x="29" y="242"/>
                    <a:pt x="29" y="242"/>
                    <a:pt x="29" y="242"/>
                  </a:cubicBezTo>
                  <a:cubicBezTo>
                    <a:pt x="30" y="242"/>
                    <a:pt x="30" y="242"/>
                    <a:pt x="30" y="242"/>
                  </a:cubicBezTo>
                  <a:cubicBezTo>
                    <a:pt x="30" y="241"/>
                    <a:pt x="31" y="241"/>
                    <a:pt x="31" y="240"/>
                  </a:cubicBezTo>
                  <a:cubicBezTo>
                    <a:pt x="31" y="240"/>
                    <a:pt x="31" y="240"/>
                    <a:pt x="31" y="240"/>
                  </a:cubicBezTo>
                  <a:cubicBezTo>
                    <a:pt x="32" y="240"/>
                    <a:pt x="31" y="239"/>
                    <a:pt x="31" y="239"/>
                  </a:cubicBezTo>
                  <a:cubicBezTo>
                    <a:pt x="31" y="239"/>
                    <a:pt x="31" y="239"/>
                    <a:pt x="30" y="239"/>
                  </a:cubicBezTo>
                  <a:moveTo>
                    <a:pt x="34" y="234"/>
                  </a:moveTo>
                  <a:cubicBezTo>
                    <a:pt x="33" y="234"/>
                    <a:pt x="33" y="234"/>
                    <a:pt x="33" y="234"/>
                  </a:cubicBezTo>
                  <a:cubicBezTo>
                    <a:pt x="33" y="235"/>
                    <a:pt x="32" y="235"/>
                    <a:pt x="32" y="236"/>
                  </a:cubicBezTo>
                  <a:cubicBezTo>
                    <a:pt x="32" y="236"/>
                    <a:pt x="32" y="237"/>
                    <a:pt x="32" y="237"/>
                  </a:cubicBezTo>
                  <a:cubicBezTo>
                    <a:pt x="32" y="237"/>
                    <a:pt x="33" y="237"/>
                    <a:pt x="33" y="237"/>
                  </a:cubicBezTo>
                  <a:cubicBezTo>
                    <a:pt x="33" y="237"/>
                    <a:pt x="33" y="237"/>
                    <a:pt x="33" y="237"/>
                  </a:cubicBezTo>
                  <a:cubicBezTo>
                    <a:pt x="34" y="237"/>
                    <a:pt x="34" y="237"/>
                    <a:pt x="34" y="237"/>
                  </a:cubicBezTo>
                  <a:cubicBezTo>
                    <a:pt x="34" y="236"/>
                    <a:pt x="34" y="236"/>
                    <a:pt x="35" y="235"/>
                  </a:cubicBezTo>
                  <a:cubicBezTo>
                    <a:pt x="35" y="235"/>
                    <a:pt x="35" y="234"/>
                    <a:pt x="34" y="234"/>
                  </a:cubicBezTo>
                  <a:cubicBezTo>
                    <a:pt x="34" y="234"/>
                    <a:pt x="34" y="234"/>
                    <a:pt x="34" y="234"/>
                  </a:cubicBezTo>
                  <a:moveTo>
                    <a:pt x="37" y="229"/>
                  </a:moveTo>
                  <a:cubicBezTo>
                    <a:pt x="36" y="229"/>
                    <a:pt x="36" y="229"/>
                    <a:pt x="36" y="229"/>
                  </a:cubicBezTo>
                  <a:cubicBezTo>
                    <a:pt x="35" y="230"/>
                    <a:pt x="35" y="230"/>
                    <a:pt x="35" y="231"/>
                  </a:cubicBezTo>
                  <a:cubicBezTo>
                    <a:pt x="35" y="231"/>
                    <a:pt x="35" y="232"/>
                    <a:pt x="35" y="232"/>
                  </a:cubicBezTo>
                  <a:cubicBezTo>
                    <a:pt x="35" y="232"/>
                    <a:pt x="35" y="232"/>
                    <a:pt x="36" y="232"/>
                  </a:cubicBezTo>
                  <a:cubicBezTo>
                    <a:pt x="36" y="232"/>
                    <a:pt x="36" y="232"/>
                    <a:pt x="36" y="232"/>
                  </a:cubicBezTo>
                  <a:cubicBezTo>
                    <a:pt x="36" y="232"/>
                    <a:pt x="36" y="232"/>
                    <a:pt x="36" y="232"/>
                  </a:cubicBezTo>
                  <a:cubicBezTo>
                    <a:pt x="37" y="231"/>
                    <a:pt x="37" y="231"/>
                    <a:pt x="37" y="230"/>
                  </a:cubicBezTo>
                  <a:cubicBezTo>
                    <a:pt x="38" y="229"/>
                    <a:pt x="37" y="229"/>
                    <a:pt x="37" y="229"/>
                  </a:cubicBezTo>
                  <a:cubicBezTo>
                    <a:pt x="37" y="229"/>
                    <a:pt x="37" y="229"/>
                    <a:pt x="37" y="229"/>
                  </a:cubicBezTo>
                  <a:moveTo>
                    <a:pt x="39" y="223"/>
                  </a:moveTo>
                  <a:cubicBezTo>
                    <a:pt x="38" y="223"/>
                    <a:pt x="38" y="223"/>
                    <a:pt x="38" y="224"/>
                  </a:cubicBezTo>
                  <a:cubicBezTo>
                    <a:pt x="38" y="224"/>
                    <a:pt x="37" y="225"/>
                    <a:pt x="37" y="226"/>
                  </a:cubicBezTo>
                  <a:cubicBezTo>
                    <a:pt x="37" y="226"/>
                    <a:pt x="37" y="227"/>
                    <a:pt x="38" y="227"/>
                  </a:cubicBezTo>
                  <a:cubicBezTo>
                    <a:pt x="38" y="227"/>
                    <a:pt x="38" y="227"/>
                    <a:pt x="38" y="227"/>
                  </a:cubicBezTo>
                  <a:cubicBezTo>
                    <a:pt x="38" y="227"/>
                    <a:pt x="39" y="227"/>
                    <a:pt x="39" y="226"/>
                  </a:cubicBezTo>
                  <a:cubicBezTo>
                    <a:pt x="39" y="226"/>
                    <a:pt x="39" y="226"/>
                    <a:pt x="39" y="226"/>
                  </a:cubicBezTo>
                  <a:cubicBezTo>
                    <a:pt x="39" y="226"/>
                    <a:pt x="40" y="225"/>
                    <a:pt x="40" y="224"/>
                  </a:cubicBezTo>
                  <a:cubicBezTo>
                    <a:pt x="40" y="224"/>
                    <a:pt x="40" y="223"/>
                    <a:pt x="39" y="223"/>
                  </a:cubicBezTo>
                  <a:cubicBezTo>
                    <a:pt x="39" y="223"/>
                    <a:pt x="39" y="223"/>
                    <a:pt x="39" y="223"/>
                  </a:cubicBezTo>
                  <a:moveTo>
                    <a:pt x="41" y="218"/>
                  </a:moveTo>
                  <a:cubicBezTo>
                    <a:pt x="41" y="218"/>
                    <a:pt x="40" y="218"/>
                    <a:pt x="40" y="218"/>
                  </a:cubicBezTo>
                  <a:cubicBezTo>
                    <a:pt x="40" y="219"/>
                    <a:pt x="40" y="220"/>
                    <a:pt x="39" y="220"/>
                  </a:cubicBezTo>
                  <a:cubicBezTo>
                    <a:pt x="39" y="221"/>
                    <a:pt x="39" y="221"/>
                    <a:pt x="40" y="221"/>
                  </a:cubicBezTo>
                  <a:cubicBezTo>
                    <a:pt x="40" y="221"/>
                    <a:pt x="40" y="221"/>
                    <a:pt x="40" y="221"/>
                  </a:cubicBezTo>
                  <a:cubicBezTo>
                    <a:pt x="41" y="221"/>
                    <a:pt x="41" y="221"/>
                    <a:pt x="41" y="221"/>
                  </a:cubicBezTo>
                  <a:cubicBezTo>
                    <a:pt x="41" y="221"/>
                    <a:pt x="41" y="221"/>
                    <a:pt x="41" y="221"/>
                  </a:cubicBezTo>
                  <a:cubicBezTo>
                    <a:pt x="41" y="220"/>
                    <a:pt x="42" y="220"/>
                    <a:pt x="42" y="219"/>
                  </a:cubicBezTo>
                  <a:cubicBezTo>
                    <a:pt x="42" y="219"/>
                    <a:pt x="42" y="218"/>
                    <a:pt x="41" y="218"/>
                  </a:cubicBezTo>
                  <a:cubicBezTo>
                    <a:pt x="41" y="218"/>
                    <a:pt x="41" y="218"/>
                    <a:pt x="41" y="218"/>
                  </a:cubicBezTo>
                  <a:moveTo>
                    <a:pt x="43" y="212"/>
                  </a:moveTo>
                  <a:cubicBezTo>
                    <a:pt x="43" y="212"/>
                    <a:pt x="42" y="212"/>
                    <a:pt x="42" y="213"/>
                  </a:cubicBezTo>
                  <a:cubicBezTo>
                    <a:pt x="42" y="213"/>
                    <a:pt x="42" y="214"/>
                    <a:pt x="41" y="215"/>
                  </a:cubicBezTo>
                  <a:cubicBezTo>
                    <a:pt x="41" y="215"/>
                    <a:pt x="42" y="216"/>
                    <a:pt x="42" y="216"/>
                  </a:cubicBezTo>
                  <a:cubicBezTo>
                    <a:pt x="42" y="216"/>
                    <a:pt x="42" y="216"/>
                    <a:pt x="42" y="216"/>
                  </a:cubicBezTo>
                  <a:cubicBezTo>
                    <a:pt x="43" y="216"/>
                    <a:pt x="43" y="216"/>
                    <a:pt x="43" y="216"/>
                  </a:cubicBezTo>
                  <a:cubicBezTo>
                    <a:pt x="43" y="215"/>
                    <a:pt x="43" y="215"/>
                    <a:pt x="43" y="215"/>
                  </a:cubicBezTo>
                  <a:cubicBezTo>
                    <a:pt x="43" y="215"/>
                    <a:pt x="44" y="214"/>
                    <a:pt x="44" y="213"/>
                  </a:cubicBezTo>
                  <a:cubicBezTo>
                    <a:pt x="44" y="213"/>
                    <a:pt x="44" y="212"/>
                    <a:pt x="43" y="212"/>
                  </a:cubicBezTo>
                  <a:cubicBezTo>
                    <a:pt x="43" y="212"/>
                    <a:pt x="43" y="212"/>
                    <a:pt x="43" y="212"/>
                  </a:cubicBezTo>
                  <a:moveTo>
                    <a:pt x="45" y="207"/>
                  </a:moveTo>
                  <a:cubicBezTo>
                    <a:pt x="44" y="207"/>
                    <a:pt x="44" y="207"/>
                    <a:pt x="44" y="207"/>
                  </a:cubicBezTo>
                  <a:cubicBezTo>
                    <a:pt x="44" y="208"/>
                    <a:pt x="43" y="209"/>
                    <a:pt x="43" y="209"/>
                  </a:cubicBezTo>
                  <a:cubicBezTo>
                    <a:pt x="43" y="210"/>
                    <a:pt x="43" y="210"/>
                    <a:pt x="44" y="210"/>
                  </a:cubicBezTo>
                  <a:cubicBezTo>
                    <a:pt x="44" y="210"/>
                    <a:pt x="44" y="210"/>
                    <a:pt x="44" y="210"/>
                  </a:cubicBezTo>
                  <a:cubicBezTo>
                    <a:pt x="44" y="210"/>
                    <a:pt x="45" y="210"/>
                    <a:pt x="45" y="210"/>
                  </a:cubicBezTo>
                  <a:cubicBezTo>
                    <a:pt x="45" y="210"/>
                    <a:pt x="45" y="210"/>
                    <a:pt x="45" y="210"/>
                  </a:cubicBezTo>
                  <a:cubicBezTo>
                    <a:pt x="45" y="209"/>
                    <a:pt x="45" y="208"/>
                    <a:pt x="46" y="208"/>
                  </a:cubicBezTo>
                  <a:cubicBezTo>
                    <a:pt x="46" y="207"/>
                    <a:pt x="46" y="207"/>
                    <a:pt x="45" y="207"/>
                  </a:cubicBezTo>
                  <a:cubicBezTo>
                    <a:pt x="45" y="207"/>
                    <a:pt x="45" y="207"/>
                    <a:pt x="45" y="207"/>
                  </a:cubicBezTo>
                  <a:moveTo>
                    <a:pt x="46" y="201"/>
                  </a:moveTo>
                  <a:cubicBezTo>
                    <a:pt x="46" y="201"/>
                    <a:pt x="45" y="201"/>
                    <a:pt x="45" y="202"/>
                  </a:cubicBezTo>
                  <a:cubicBezTo>
                    <a:pt x="45" y="202"/>
                    <a:pt x="45" y="203"/>
                    <a:pt x="45" y="204"/>
                  </a:cubicBezTo>
                  <a:cubicBezTo>
                    <a:pt x="45" y="204"/>
                    <a:pt x="45" y="205"/>
                    <a:pt x="46" y="205"/>
                  </a:cubicBezTo>
                  <a:cubicBezTo>
                    <a:pt x="46" y="205"/>
                    <a:pt x="46" y="205"/>
                    <a:pt x="46" y="205"/>
                  </a:cubicBezTo>
                  <a:cubicBezTo>
                    <a:pt x="46" y="205"/>
                    <a:pt x="46" y="205"/>
                    <a:pt x="47" y="204"/>
                  </a:cubicBezTo>
                  <a:cubicBezTo>
                    <a:pt x="47" y="204"/>
                    <a:pt x="47" y="204"/>
                    <a:pt x="47" y="204"/>
                  </a:cubicBezTo>
                  <a:cubicBezTo>
                    <a:pt x="47" y="203"/>
                    <a:pt x="47" y="203"/>
                    <a:pt x="47" y="202"/>
                  </a:cubicBezTo>
                  <a:cubicBezTo>
                    <a:pt x="47" y="202"/>
                    <a:pt x="47" y="201"/>
                    <a:pt x="47" y="201"/>
                  </a:cubicBezTo>
                  <a:cubicBezTo>
                    <a:pt x="46" y="201"/>
                    <a:pt x="46" y="201"/>
                    <a:pt x="46" y="201"/>
                  </a:cubicBezTo>
                  <a:moveTo>
                    <a:pt x="48" y="195"/>
                  </a:moveTo>
                  <a:cubicBezTo>
                    <a:pt x="47" y="195"/>
                    <a:pt x="47" y="196"/>
                    <a:pt x="47" y="196"/>
                  </a:cubicBezTo>
                  <a:cubicBezTo>
                    <a:pt x="47" y="197"/>
                    <a:pt x="46" y="197"/>
                    <a:pt x="46" y="198"/>
                  </a:cubicBezTo>
                  <a:cubicBezTo>
                    <a:pt x="46" y="198"/>
                    <a:pt x="47" y="199"/>
                    <a:pt x="47" y="199"/>
                  </a:cubicBezTo>
                  <a:cubicBezTo>
                    <a:pt x="47" y="199"/>
                    <a:pt x="47" y="199"/>
                    <a:pt x="47" y="199"/>
                  </a:cubicBezTo>
                  <a:cubicBezTo>
                    <a:pt x="48" y="199"/>
                    <a:pt x="48" y="199"/>
                    <a:pt x="48" y="199"/>
                  </a:cubicBezTo>
                  <a:cubicBezTo>
                    <a:pt x="48" y="198"/>
                    <a:pt x="48" y="198"/>
                    <a:pt x="48" y="198"/>
                  </a:cubicBezTo>
                  <a:cubicBezTo>
                    <a:pt x="48" y="198"/>
                    <a:pt x="49" y="197"/>
                    <a:pt x="49" y="196"/>
                  </a:cubicBezTo>
                  <a:cubicBezTo>
                    <a:pt x="49" y="196"/>
                    <a:pt x="48" y="195"/>
                    <a:pt x="48" y="195"/>
                  </a:cubicBezTo>
                  <a:cubicBezTo>
                    <a:pt x="48" y="195"/>
                    <a:pt x="48" y="195"/>
                    <a:pt x="48" y="195"/>
                  </a:cubicBezTo>
                  <a:moveTo>
                    <a:pt x="49" y="190"/>
                  </a:moveTo>
                  <a:cubicBezTo>
                    <a:pt x="48" y="190"/>
                    <a:pt x="48" y="190"/>
                    <a:pt x="48" y="190"/>
                  </a:cubicBezTo>
                  <a:cubicBezTo>
                    <a:pt x="48" y="191"/>
                    <a:pt x="48" y="192"/>
                    <a:pt x="48" y="192"/>
                  </a:cubicBezTo>
                  <a:cubicBezTo>
                    <a:pt x="47" y="193"/>
                    <a:pt x="48" y="193"/>
                    <a:pt x="48" y="193"/>
                  </a:cubicBezTo>
                  <a:cubicBezTo>
                    <a:pt x="48" y="193"/>
                    <a:pt x="48" y="193"/>
                    <a:pt x="49" y="193"/>
                  </a:cubicBezTo>
                  <a:cubicBezTo>
                    <a:pt x="49" y="193"/>
                    <a:pt x="49" y="193"/>
                    <a:pt x="49" y="193"/>
                  </a:cubicBezTo>
                  <a:cubicBezTo>
                    <a:pt x="49" y="193"/>
                    <a:pt x="49" y="193"/>
                    <a:pt x="49" y="193"/>
                  </a:cubicBezTo>
                  <a:cubicBezTo>
                    <a:pt x="50" y="192"/>
                    <a:pt x="50" y="191"/>
                    <a:pt x="50" y="191"/>
                  </a:cubicBezTo>
                  <a:cubicBezTo>
                    <a:pt x="50" y="190"/>
                    <a:pt x="50" y="190"/>
                    <a:pt x="49" y="190"/>
                  </a:cubicBezTo>
                  <a:cubicBezTo>
                    <a:pt x="49" y="190"/>
                    <a:pt x="49" y="190"/>
                    <a:pt x="49" y="190"/>
                  </a:cubicBezTo>
                  <a:moveTo>
                    <a:pt x="50" y="184"/>
                  </a:moveTo>
                  <a:cubicBezTo>
                    <a:pt x="49" y="184"/>
                    <a:pt x="49" y="184"/>
                    <a:pt x="49" y="185"/>
                  </a:cubicBezTo>
                  <a:cubicBezTo>
                    <a:pt x="49" y="185"/>
                    <a:pt x="49" y="186"/>
                    <a:pt x="49" y="187"/>
                  </a:cubicBezTo>
                  <a:cubicBezTo>
                    <a:pt x="48" y="187"/>
                    <a:pt x="49" y="188"/>
                    <a:pt x="49" y="188"/>
                  </a:cubicBezTo>
                  <a:cubicBezTo>
                    <a:pt x="49" y="188"/>
                    <a:pt x="49" y="188"/>
                    <a:pt x="50" y="188"/>
                  </a:cubicBezTo>
                  <a:cubicBezTo>
                    <a:pt x="50" y="188"/>
                    <a:pt x="50" y="187"/>
                    <a:pt x="50" y="187"/>
                  </a:cubicBezTo>
                  <a:cubicBezTo>
                    <a:pt x="50" y="187"/>
                    <a:pt x="50" y="187"/>
                    <a:pt x="50" y="187"/>
                  </a:cubicBezTo>
                  <a:cubicBezTo>
                    <a:pt x="51" y="186"/>
                    <a:pt x="51" y="186"/>
                    <a:pt x="51" y="185"/>
                  </a:cubicBezTo>
                  <a:cubicBezTo>
                    <a:pt x="51" y="184"/>
                    <a:pt x="51" y="184"/>
                    <a:pt x="50" y="184"/>
                  </a:cubicBezTo>
                  <a:cubicBezTo>
                    <a:pt x="50" y="184"/>
                    <a:pt x="50" y="184"/>
                    <a:pt x="50" y="184"/>
                  </a:cubicBezTo>
                  <a:moveTo>
                    <a:pt x="51" y="178"/>
                  </a:moveTo>
                  <a:cubicBezTo>
                    <a:pt x="50" y="178"/>
                    <a:pt x="50" y="178"/>
                    <a:pt x="50" y="179"/>
                  </a:cubicBezTo>
                  <a:cubicBezTo>
                    <a:pt x="50" y="179"/>
                    <a:pt x="49" y="180"/>
                    <a:pt x="49" y="181"/>
                  </a:cubicBezTo>
                  <a:cubicBezTo>
                    <a:pt x="49" y="181"/>
                    <a:pt x="50" y="182"/>
                    <a:pt x="50" y="182"/>
                  </a:cubicBezTo>
                  <a:cubicBezTo>
                    <a:pt x="50" y="182"/>
                    <a:pt x="50" y="182"/>
                    <a:pt x="50" y="182"/>
                  </a:cubicBezTo>
                  <a:cubicBezTo>
                    <a:pt x="51" y="182"/>
                    <a:pt x="51" y="182"/>
                    <a:pt x="51" y="181"/>
                  </a:cubicBezTo>
                  <a:cubicBezTo>
                    <a:pt x="51" y="181"/>
                    <a:pt x="51" y="181"/>
                    <a:pt x="51" y="181"/>
                  </a:cubicBezTo>
                  <a:cubicBezTo>
                    <a:pt x="51" y="180"/>
                    <a:pt x="51" y="180"/>
                    <a:pt x="52" y="179"/>
                  </a:cubicBezTo>
                  <a:cubicBezTo>
                    <a:pt x="52" y="178"/>
                    <a:pt x="51" y="178"/>
                    <a:pt x="51" y="178"/>
                  </a:cubicBezTo>
                  <a:cubicBezTo>
                    <a:pt x="51" y="178"/>
                    <a:pt x="51" y="178"/>
                    <a:pt x="51" y="178"/>
                  </a:cubicBezTo>
                  <a:moveTo>
                    <a:pt x="51" y="172"/>
                  </a:moveTo>
                  <a:cubicBezTo>
                    <a:pt x="51" y="172"/>
                    <a:pt x="50" y="172"/>
                    <a:pt x="50" y="173"/>
                  </a:cubicBezTo>
                  <a:cubicBezTo>
                    <a:pt x="50" y="174"/>
                    <a:pt x="50" y="174"/>
                    <a:pt x="50" y="175"/>
                  </a:cubicBezTo>
                  <a:cubicBezTo>
                    <a:pt x="50" y="175"/>
                    <a:pt x="50" y="176"/>
                    <a:pt x="51" y="176"/>
                  </a:cubicBezTo>
                  <a:cubicBezTo>
                    <a:pt x="52" y="176"/>
                    <a:pt x="52" y="176"/>
                    <a:pt x="52" y="176"/>
                  </a:cubicBezTo>
                  <a:cubicBezTo>
                    <a:pt x="52" y="175"/>
                    <a:pt x="52" y="175"/>
                    <a:pt x="52" y="175"/>
                  </a:cubicBezTo>
                  <a:cubicBezTo>
                    <a:pt x="52" y="174"/>
                    <a:pt x="52" y="174"/>
                    <a:pt x="52" y="173"/>
                  </a:cubicBezTo>
                  <a:cubicBezTo>
                    <a:pt x="52" y="173"/>
                    <a:pt x="52" y="172"/>
                    <a:pt x="51" y="172"/>
                  </a:cubicBezTo>
                  <a:cubicBezTo>
                    <a:pt x="51" y="172"/>
                    <a:pt x="51" y="172"/>
                    <a:pt x="51" y="172"/>
                  </a:cubicBezTo>
                  <a:moveTo>
                    <a:pt x="52" y="166"/>
                  </a:moveTo>
                  <a:cubicBezTo>
                    <a:pt x="51" y="166"/>
                    <a:pt x="51" y="167"/>
                    <a:pt x="51" y="167"/>
                  </a:cubicBezTo>
                  <a:cubicBezTo>
                    <a:pt x="51" y="168"/>
                    <a:pt x="51" y="168"/>
                    <a:pt x="50" y="169"/>
                  </a:cubicBezTo>
                  <a:cubicBezTo>
                    <a:pt x="50" y="170"/>
                    <a:pt x="51" y="170"/>
                    <a:pt x="51" y="170"/>
                  </a:cubicBezTo>
                  <a:cubicBezTo>
                    <a:pt x="52" y="170"/>
                    <a:pt x="52" y="170"/>
                    <a:pt x="52" y="170"/>
                  </a:cubicBezTo>
                  <a:cubicBezTo>
                    <a:pt x="52" y="169"/>
                    <a:pt x="52" y="169"/>
                    <a:pt x="52" y="169"/>
                  </a:cubicBezTo>
                  <a:cubicBezTo>
                    <a:pt x="52" y="169"/>
                    <a:pt x="52" y="168"/>
                    <a:pt x="53" y="167"/>
                  </a:cubicBezTo>
                  <a:cubicBezTo>
                    <a:pt x="53" y="167"/>
                    <a:pt x="52" y="166"/>
                    <a:pt x="52" y="166"/>
                  </a:cubicBezTo>
                  <a:cubicBezTo>
                    <a:pt x="52" y="166"/>
                    <a:pt x="52" y="166"/>
                    <a:pt x="52" y="166"/>
                  </a:cubicBezTo>
                  <a:moveTo>
                    <a:pt x="52" y="160"/>
                  </a:moveTo>
                  <a:cubicBezTo>
                    <a:pt x="52" y="160"/>
                    <a:pt x="52" y="160"/>
                    <a:pt x="52" y="160"/>
                  </a:cubicBezTo>
                  <a:cubicBezTo>
                    <a:pt x="51" y="160"/>
                    <a:pt x="51" y="161"/>
                    <a:pt x="51" y="161"/>
                  </a:cubicBezTo>
                  <a:cubicBezTo>
                    <a:pt x="51" y="162"/>
                    <a:pt x="51" y="163"/>
                    <a:pt x="51" y="163"/>
                  </a:cubicBezTo>
                  <a:cubicBezTo>
                    <a:pt x="51" y="164"/>
                    <a:pt x="51" y="164"/>
                    <a:pt x="52" y="164"/>
                  </a:cubicBezTo>
                  <a:cubicBezTo>
                    <a:pt x="52" y="164"/>
                    <a:pt x="52" y="164"/>
                    <a:pt x="52" y="164"/>
                  </a:cubicBezTo>
                  <a:cubicBezTo>
                    <a:pt x="53" y="163"/>
                    <a:pt x="53" y="163"/>
                    <a:pt x="53" y="163"/>
                  </a:cubicBezTo>
                  <a:cubicBezTo>
                    <a:pt x="53" y="163"/>
                    <a:pt x="53" y="162"/>
                    <a:pt x="53" y="161"/>
                  </a:cubicBezTo>
                  <a:cubicBezTo>
                    <a:pt x="53" y="161"/>
                    <a:pt x="52" y="160"/>
                    <a:pt x="52" y="160"/>
                  </a:cubicBezTo>
                  <a:moveTo>
                    <a:pt x="51" y="155"/>
                  </a:moveTo>
                  <a:cubicBezTo>
                    <a:pt x="51" y="155"/>
                    <a:pt x="51" y="155"/>
                    <a:pt x="51" y="155"/>
                  </a:cubicBezTo>
                  <a:cubicBezTo>
                    <a:pt x="51" y="155"/>
                    <a:pt x="50" y="155"/>
                    <a:pt x="51" y="156"/>
                  </a:cubicBezTo>
                  <a:cubicBezTo>
                    <a:pt x="51" y="156"/>
                    <a:pt x="51" y="157"/>
                    <a:pt x="51" y="157"/>
                  </a:cubicBezTo>
                  <a:cubicBezTo>
                    <a:pt x="51" y="158"/>
                    <a:pt x="51" y="158"/>
                    <a:pt x="52" y="158"/>
                  </a:cubicBezTo>
                  <a:cubicBezTo>
                    <a:pt x="52" y="158"/>
                    <a:pt x="52" y="158"/>
                    <a:pt x="52" y="158"/>
                  </a:cubicBezTo>
                  <a:cubicBezTo>
                    <a:pt x="52" y="158"/>
                    <a:pt x="52" y="158"/>
                    <a:pt x="52" y="158"/>
                  </a:cubicBezTo>
                  <a:cubicBezTo>
                    <a:pt x="53" y="157"/>
                    <a:pt x="53" y="157"/>
                    <a:pt x="53" y="157"/>
                  </a:cubicBezTo>
                  <a:cubicBezTo>
                    <a:pt x="53" y="157"/>
                    <a:pt x="52" y="156"/>
                    <a:pt x="52" y="155"/>
                  </a:cubicBezTo>
                  <a:cubicBezTo>
                    <a:pt x="52" y="155"/>
                    <a:pt x="52" y="155"/>
                    <a:pt x="51" y="155"/>
                  </a:cubicBezTo>
                  <a:moveTo>
                    <a:pt x="51" y="149"/>
                  </a:moveTo>
                  <a:cubicBezTo>
                    <a:pt x="51" y="149"/>
                    <a:pt x="51" y="149"/>
                    <a:pt x="51" y="149"/>
                  </a:cubicBezTo>
                  <a:cubicBezTo>
                    <a:pt x="51"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2" y="149"/>
                    <a:pt x="51" y="149"/>
                  </a:cubicBezTo>
                  <a:moveTo>
                    <a:pt x="51" y="143"/>
                  </a:moveTo>
                  <a:cubicBezTo>
                    <a:pt x="51" y="143"/>
                    <a:pt x="51" y="143"/>
                    <a:pt x="51" y="143"/>
                  </a:cubicBezTo>
                  <a:cubicBezTo>
                    <a:pt x="50" y="143"/>
                    <a:pt x="50" y="143"/>
                    <a:pt x="50" y="144"/>
                  </a:cubicBezTo>
                  <a:cubicBezTo>
                    <a:pt x="50" y="146"/>
                    <a:pt x="50" y="146"/>
                    <a:pt x="50" y="146"/>
                  </a:cubicBezTo>
                  <a:cubicBezTo>
                    <a:pt x="50" y="146"/>
                    <a:pt x="50" y="147"/>
                    <a:pt x="51" y="147"/>
                  </a:cubicBezTo>
                  <a:cubicBezTo>
                    <a:pt x="51" y="147"/>
                    <a:pt x="51" y="147"/>
                    <a:pt x="51" y="147"/>
                  </a:cubicBezTo>
                  <a:cubicBezTo>
                    <a:pt x="52" y="146"/>
                    <a:pt x="52" y="146"/>
                    <a:pt x="52" y="146"/>
                  </a:cubicBezTo>
                  <a:cubicBezTo>
                    <a:pt x="52" y="146"/>
                    <a:pt x="52" y="146"/>
                    <a:pt x="52" y="146"/>
                  </a:cubicBezTo>
                  <a:cubicBezTo>
                    <a:pt x="52" y="144"/>
                    <a:pt x="52" y="144"/>
                    <a:pt x="52" y="144"/>
                  </a:cubicBezTo>
                  <a:cubicBezTo>
                    <a:pt x="52" y="143"/>
                    <a:pt x="51" y="143"/>
                    <a:pt x="51" y="143"/>
                  </a:cubicBezTo>
                  <a:moveTo>
                    <a:pt x="51" y="137"/>
                  </a:moveTo>
                  <a:cubicBezTo>
                    <a:pt x="51" y="137"/>
                    <a:pt x="51" y="137"/>
                    <a:pt x="51" y="137"/>
                  </a:cubicBezTo>
                  <a:cubicBezTo>
                    <a:pt x="50" y="137"/>
                    <a:pt x="50" y="137"/>
                    <a:pt x="50" y="138"/>
                  </a:cubicBezTo>
                  <a:cubicBezTo>
                    <a:pt x="50" y="140"/>
                    <a:pt x="50" y="140"/>
                    <a:pt x="50" y="140"/>
                  </a:cubicBezTo>
                  <a:cubicBezTo>
                    <a:pt x="50" y="140"/>
                    <a:pt x="50" y="141"/>
                    <a:pt x="51" y="141"/>
                  </a:cubicBezTo>
                  <a:cubicBezTo>
                    <a:pt x="51" y="141"/>
                    <a:pt x="51" y="141"/>
                    <a:pt x="51" y="141"/>
                  </a:cubicBezTo>
                  <a:cubicBezTo>
                    <a:pt x="51" y="140"/>
                    <a:pt x="51" y="140"/>
                    <a:pt x="51" y="140"/>
                  </a:cubicBezTo>
                  <a:cubicBezTo>
                    <a:pt x="52" y="140"/>
                    <a:pt x="52" y="140"/>
                    <a:pt x="52" y="140"/>
                  </a:cubicBezTo>
                  <a:cubicBezTo>
                    <a:pt x="52" y="138"/>
                    <a:pt x="52" y="138"/>
                    <a:pt x="52" y="138"/>
                  </a:cubicBezTo>
                  <a:cubicBezTo>
                    <a:pt x="52" y="137"/>
                    <a:pt x="51" y="137"/>
                    <a:pt x="51" y="137"/>
                  </a:cubicBezTo>
                  <a:moveTo>
                    <a:pt x="50" y="131"/>
                  </a:moveTo>
                  <a:cubicBezTo>
                    <a:pt x="50" y="131"/>
                    <a:pt x="50" y="131"/>
                    <a:pt x="50" y="131"/>
                  </a:cubicBezTo>
                  <a:cubicBezTo>
                    <a:pt x="50" y="131"/>
                    <a:pt x="49" y="132"/>
                    <a:pt x="49" y="132"/>
                  </a:cubicBezTo>
                  <a:cubicBezTo>
                    <a:pt x="49" y="133"/>
                    <a:pt x="49" y="133"/>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3"/>
                    <a:pt x="51" y="133"/>
                    <a:pt x="51" y="132"/>
                  </a:cubicBezTo>
                  <a:cubicBezTo>
                    <a:pt x="51" y="132"/>
                    <a:pt x="51" y="131"/>
                    <a:pt x="50" y="131"/>
                  </a:cubicBezTo>
                  <a:moveTo>
                    <a:pt x="99" y="126"/>
                  </a:moveTo>
                  <a:cubicBezTo>
                    <a:pt x="99" y="126"/>
                    <a:pt x="99" y="126"/>
                    <a:pt x="99"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8" y="128"/>
                    <a:pt x="98" y="128"/>
                    <a:pt x="99" y="128"/>
                  </a:cubicBezTo>
                  <a:cubicBezTo>
                    <a:pt x="100" y="128"/>
                    <a:pt x="100" y="128"/>
                    <a:pt x="100" y="128"/>
                  </a:cubicBezTo>
                  <a:cubicBezTo>
                    <a:pt x="100" y="127"/>
                    <a:pt x="100" y="127"/>
                    <a:pt x="100" y="127"/>
                  </a:cubicBezTo>
                  <a:cubicBezTo>
                    <a:pt x="100" y="126"/>
                    <a:pt x="99" y="126"/>
                    <a:pt x="99" y="126"/>
                  </a:cubicBezTo>
                  <a:moveTo>
                    <a:pt x="50" y="125"/>
                  </a:moveTo>
                  <a:cubicBezTo>
                    <a:pt x="50" y="125"/>
                    <a:pt x="50" y="125"/>
                    <a:pt x="50" y="125"/>
                  </a:cubicBezTo>
                  <a:cubicBezTo>
                    <a:pt x="50" y="125"/>
                    <a:pt x="49" y="126"/>
                    <a:pt x="49" y="126"/>
                  </a:cubicBezTo>
                  <a:cubicBezTo>
                    <a:pt x="49" y="127"/>
                    <a:pt x="49" y="128"/>
                    <a:pt x="49" y="128"/>
                  </a:cubicBezTo>
                  <a:cubicBezTo>
                    <a:pt x="49" y="129"/>
                    <a:pt x="50"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1" y="125"/>
                    <a:pt x="50" y="125"/>
                  </a:cubicBezTo>
                  <a:moveTo>
                    <a:pt x="91" y="125"/>
                  </a:moveTo>
                  <a:cubicBezTo>
                    <a:pt x="91" y="125"/>
                    <a:pt x="90" y="125"/>
                    <a:pt x="90" y="126"/>
                  </a:cubicBezTo>
                  <a:cubicBezTo>
                    <a:pt x="90" y="126"/>
                    <a:pt x="90" y="127"/>
                    <a:pt x="91" y="127"/>
                  </a:cubicBezTo>
                  <a:cubicBezTo>
                    <a:pt x="91" y="127"/>
                    <a:pt x="92" y="127"/>
                    <a:pt x="93" y="128"/>
                  </a:cubicBezTo>
                  <a:cubicBezTo>
                    <a:pt x="93" y="128"/>
                    <a:pt x="93" y="128"/>
                    <a:pt x="93" y="128"/>
                  </a:cubicBezTo>
                  <a:cubicBezTo>
                    <a:pt x="93" y="128"/>
                    <a:pt x="94" y="127"/>
                    <a:pt x="94" y="127"/>
                  </a:cubicBezTo>
                  <a:cubicBezTo>
                    <a:pt x="94" y="127"/>
                    <a:pt x="94" y="127"/>
                    <a:pt x="94" y="127"/>
                  </a:cubicBezTo>
                  <a:cubicBezTo>
                    <a:pt x="94" y="126"/>
                    <a:pt x="94" y="126"/>
                    <a:pt x="93" y="126"/>
                  </a:cubicBezTo>
                  <a:cubicBezTo>
                    <a:pt x="93" y="126"/>
                    <a:pt x="92" y="125"/>
                    <a:pt x="91" y="125"/>
                  </a:cubicBezTo>
                  <a:cubicBezTo>
                    <a:pt x="91" y="125"/>
                    <a:pt x="91" y="125"/>
                    <a:pt x="91" y="125"/>
                  </a:cubicBezTo>
                  <a:moveTo>
                    <a:pt x="104" y="124"/>
                  </a:moveTo>
                  <a:cubicBezTo>
                    <a:pt x="104" y="124"/>
                    <a:pt x="104" y="124"/>
                    <a:pt x="104" y="124"/>
                  </a:cubicBezTo>
                  <a:cubicBezTo>
                    <a:pt x="103" y="125"/>
                    <a:pt x="103" y="125"/>
                    <a:pt x="102" y="125"/>
                  </a:cubicBezTo>
                  <a:cubicBezTo>
                    <a:pt x="102" y="125"/>
                    <a:pt x="101" y="126"/>
                    <a:pt x="102" y="126"/>
                  </a:cubicBezTo>
                  <a:cubicBezTo>
                    <a:pt x="102" y="127"/>
                    <a:pt x="102" y="127"/>
                    <a:pt x="103" y="127"/>
                  </a:cubicBezTo>
                  <a:cubicBezTo>
                    <a:pt x="103" y="127"/>
                    <a:pt x="103" y="127"/>
                    <a:pt x="103" y="127"/>
                  </a:cubicBezTo>
                  <a:cubicBezTo>
                    <a:pt x="104" y="127"/>
                    <a:pt x="104" y="126"/>
                    <a:pt x="105" y="126"/>
                  </a:cubicBezTo>
                  <a:cubicBezTo>
                    <a:pt x="105" y="126"/>
                    <a:pt x="105" y="126"/>
                    <a:pt x="105" y="126"/>
                  </a:cubicBezTo>
                  <a:cubicBezTo>
                    <a:pt x="105" y="125"/>
                    <a:pt x="105" y="125"/>
                    <a:pt x="105" y="125"/>
                  </a:cubicBezTo>
                  <a:cubicBezTo>
                    <a:pt x="105" y="124"/>
                    <a:pt x="105" y="124"/>
                    <a:pt x="104" y="124"/>
                  </a:cubicBezTo>
                  <a:moveTo>
                    <a:pt x="86" y="122"/>
                  </a:moveTo>
                  <a:cubicBezTo>
                    <a:pt x="86" y="122"/>
                    <a:pt x="85" y="122"/>
                    <a:pt x="85" y="123"/>
                  </a:cubicBezTo>
                  <a:cubicBezTo>
                    <a:pt x="85" y="123"/>
                    <a:pt x="85" y="123"/>
                    <a:pt x="85" y="123"/>
                  </a:cubicBezTo>
                  <a:cubicBezTo>
                    <a:pt x="85" y="123"/>
                    <a:pt x="85" y="124"/>
                    <a:pt x="85" y="124"/>
                  </a:cubicBezTo>
                  <a:cubicBezTo>
                    <a:pt x="86" y="125"/>
                    <a:pt x="87" y="125"/>
                    <a:pt x="87" y="125"/>
                  </a:cubicBezTo>
                  <a:cubicBezTo>
                    <a:pt x="87" y="125"/>
                    <a:pt x="87" y="125"/>
                    <a:pt x="88" y="125"/>
                  </a:cubicBezTo>
                  <a:cubicBezTo>
                    <a:pt x="88" y="125"/>
                    <a:pt x="88" y="125"/>
                    <a:pt x="88" y="125"/>
                  </a:cubicBezTo>
                  <a:cubicBezTo>
                    <a:pt x="88" y="125"/>
                    <a:pt x="88" y="125"/>
                    <a:pt x="88" y="125"/>
                  </a:cubicBezTo>
                  <a:cubicBezTo>
                    <a:pt x="89" y="124"/>
                    <a:pt x="89" y="124"/>
                    <a:pt x="88" y="124"/>
                  </a:cubicBezTo>
                  <a:cubicBezTo>
                    <a:pt x="88" y="123"/>
                    <a:pt x="87" y="123"/>
                    <a:pt x="87" y="123"/>
                  </a:cubicBezTo>
                  <a:cubicBezTo>
                    <a:pt x="86" y="122"/>
                    <a:pt x="86" y="122"/>
                    <a:pt x="86" y="122"/>
                  </a:cubicBezTo>
                  <a:moveTo>
                    <a:pt x="109" y="121"/>
                  </a:moveTo>
                  <a:cubicBezTo>
                    <a:pt x="109" y="121"/>
                    <a:pt x="109" y="121"/>
                    <a:pt x="109" y="121"/>
                  </a:cubicBezTo>
                  <a:cubicBezTo>
                    <a:pt x="108" y="122"/>
                    <a:pt x="108" y="122"/>
                    <a:pt x="107" y="123"/>
                  </a:cubicBezTo>
                  <a:cubicBezTo>
                    <a:pt x="107" y="123"/>
                    <a:pt x="107" y="123"/>
                    <a:pt x="107" y="124"/>
                  </a:cubicBezTo>
                  <a:cubicBezTo>
                    <a:pt x="107" y="124"/>
                    <a:pt x="107" y="124"/>
                    <a:pt x="108" y="124"/>
                  </a:cubicBezTo>
                  <a:cubicBezTo>
                    <a:pt x="108" y="124"/>
                    <a:pt x="108" y="124"/>
                    <a:pt x="108" y="124"/>
                  </a:cubicBezTo>
                  <a:cubicBezTo>
                    <a:pt x="109" y="124"/>
                    <a:pt x="109" y="123"/>
                    <a:pt x="110" y="123"/>
                  </a:cubicBezTo>
                  <a:cubicBezTo>
                    <a:pt x="110" y="123"/>
                    <a:pt x="110" y="123"/>
                    <a:pt x="110" y="123"/>
                  </a:cubicBezTo>
                  <a:cubicBezTo>
                    <a:pt x="110" y="122"/>
                    <a:pt x="110" y="122"/>
                    <a:pt x="110" y="122"/>
                  </a:cubicBezTo>
                  <a:cubicBezTo>
                    <a:pt x="110" y="121"/>
                    <a:pt x="110" y="121"/>
                    <a:pt x="109" y="121"/>
                  </a:cubicBezTo>
                  <a:moveTo>
                    <a:pt x="50" y="119"/>
                  </a:moveTo>
                  <a:cubicBezTo>
                    <a:pt x="50" y="119"/>
                    <a:pt x="49" y="120"/>
                    <a:pt x="49" y="120"/>
                  </a:cubicBezTo>
                  <a:cubicBezTo>
                    <a:pt x="49" y="121"/>
                    <a:pt x="49" y="122"/>
                    <a:pt x="49" y="122"/>
                  </a:cubicBezTo>
                  <a:cubicBezTo>
                    <a:pt x="49" y="123"/>
                    <a:pt x="50" y="123"/>
                    <a:pt x="50" y="123"/>
                  </a:cubicBezTo>
                  <a:cubicBezTo>
                    <a:pt x="51" y="123"/>
                    <a:pt x="51" y="123"/>
                    <a:pt x="51" y="123"/>
                  </a:cubicBezTo>
                  <a:cubicBezTo>
                    <a:pt x="51" y="122"/>
                    <a:pt x="51" y="122"/>
                    <a:pt x="51" y="122"/>
                  </a:cubicBezTo>
                  <a:cubicBezTo>
                    <a:pt x="51" y="122"/>
                    <a:pt x="51" y="121"/>
                    <a:pt x="51" y="120"/>
                  </a:cubicBezTo>
                  <a:cubicBezTo>
                    <a:pt x="51" y="120"/>
                    <a:pt x="51" y="119"/>
                    <a:pt x="50" y="119"/>
                  </a:cubicBezTo>
                  <a:cubicBezTo>
                    <a:pt x="50" y="119"/>
                    <a:pt x="50" y="119"/>
                    <a:pt x="50" y="119"/>
                  </a:cubicBezTo>
                  <a:moveTo>
                    <a:pt x="82" y="118"/>
                  </a:moveTo>
                  <a:cubicBezTo>
                    <a:pt x="81" y="118"/>
                    <a:pt x="81" y="119"/>
                    <a:pt x="81" y="119"/>
                  </a:cubicBezTo>
                  <a:cubicBezTo>
                    <a:pt x="81" y="119"/>
                    <a:pt x="80" y="120"/>
                    <a:pt x="81" y="120"/>
                  </a:cubicBezTo>
                  <a:cubicBezTo>
                    <a:pt x="81" y="121"/>
                    <a:pt x="82" y="121"/>
                    <a:pt x="82" y="122"/>
                  </a:cubicBezTo>
                  <a:cubicBezTo>
                    <a:pt x="82" y="122"/>
                    <a:pt x="83" y="122"/>
                    <a:pt x="83" y="122"/>
                  </a:cubicBezTo>
                  <a:cubicBezTo>
                    <a:pt x="83" y="122"/>
                    <a:pt x="83" y="122"/>
                    <a:pt x="84" y="122"/>
                  </a:cubicBezTo>
                  <a:cubicBezTo>
                    <a:pt x="84" y="121"/>
                    <a:pt x="84" y="121"/>
                    <a:pt x="84" y="121"/>
                  </a:cubicBezTo>
                  <a:cubicBezTo>
                    <a:pt x="84" y="121"/>
                    <a:pt x="84" y="120"/>
                    <a:pt x="84" y="120"/>
                  </a:cubicBezTo>
                  <a:cubicBezTo>
                    <a:pt x="83" y="120"/>
                    <a:pt x="83" y="119"/>
                    <a:pt x="82" y="119"/>
                  </a:cubicBezTo>
                  <a:cubicBezTo>
                    <a:pt x="82" y="119"/>
                    <a:pt x="82" y="118"/>
                    <a:pt x="82" y="118"/>
                  </a:cubicBezTo>
                  <a:moveTo>
                    <a:pt x="114" y="117"/>
                  </a:moveTo>
                  <a:cubicBezTo>
                    <a:pt x="114" y="117"/>
                    <a:pt x="113" y="117"/>
                    <a:pt x="113" y="118"/>
                  </a:cubicBezTo>
                  <a:cubicBezTo>
                    <a:pt x="113" y="118"/>
                    <a:pt x="112" y="119"/>
                    <a:pt x="112" y="119"/>
                  </a:cubicBezTo>
                  <a:cubicBezTo>
                    <a:pt x="111" y="119"/>
                    <a:pt x="111" y="120"/>
                    <a:pt x="112" y="120"/>
                  </a:cubicBezTo>
                  <a:cubicBezTo>
                    <a:pt x="112" y="121"/>
                    <a:pt x="112" y="121"/>
                    <a:pt x="112" y="121"/>
                  </a:cubicBezTo>
                  <a:cubicBezTo>
                    <a:pt x="113" y="121"/>
                    <a:pt x="113" y="121"/>
                    <a:pt x="113" y="120"/>
                  </a:cubicBezTo>
                  <a:cubicBezTo>
                    <a:pt x="114" y="120"/>
                    <a:pt x="114" y="120"/>
                    <a:pt x="114" y="119"/>
                  </a:cubicBezTo>
                  <a:cubicBezTo>
                    <a:pt x="115" y="119"/>
                    <a:pt x="115" y="119"/>
                    <a:pt x="115" y="119"/>
                  </a:cubicBezTo>
                  <a:cubicBezTo>
                    <a:pt x="115" y="119"/>
                    <a:pt x="115" y="118"/>
                    <a:pt x="114" y="118"/>
                  </a:cubicBezTo>
                  <a:cubicBezTo>
                    <a:pt x="114" y="117"/>
                    <a:pt x="114" y="117"/>
                    <a:pt x="114" y="117"/>
                  </a:cubicBezTo>
                  <a:moveTo>
                    <a:pt x="78" y="114"/>
                  </a:moveTo>
                  <a:cubicBezTo>
                    <a:pt x="78" y="114"/>
                    <a:pt x="78" y="114"/>
                    <a:pt x="77" y="114"/>
                  </a:cubicBezTo>
                  <a:cubicBezTo>
                    <a:pt x="77" y="114"/>
                    <a:pt x="77" y="115"/>
                    <a:pt x="77" y="115"/>
                  </a:cubicBezTo>
                  <a:cubicBezTo>
                    <a:pt x="77" y="116"/>
                    <a:pt x="78" y="117"/>
                    <a:pt x="78" y="117"/>
                  </a:cubicBezTo>
                  <a:cubicBezTo>
                    <a:pt x="78" y="117"/>
                    <a:pt x="79" y="117"/>
                    <a:pt x="79" y="117"/>
                  </a:cubicBezTo>
                  <a:cubicBezTo>
                    <a:pt x="79" y="117"/>
                    <a:pt x="79" y="117"/>
                    <a:pt x="80" y="117"/>
                  </a:cubicBezTo>
                  <a:cubicBezTo>
                    <a:pt x="80" y="117"/>
                    <a:pt x="80" y="117"/>
                    <a:pt x="80" y="117"/>
                  </a:cubicBezTo>
                  <a:cubicBezTo>
                    <a:pt x="80" y="116"/>
                    <a:pt x="80" y="116"/>
                    <a:pt x="80" y="116"/>
                  </a:cubicBezTo>
                  <a:cubicBezTo>
                    <a:pt x="79" y="115"/>
                    <a:pt x="79" y="115"/>
                    <a:pt x="79" y="114"/>
                  </a:cubicBezTo>
                  <a:cubicBezTo>
                    <a:pt x="79" y="114"/>
                    <a:pt x="78" y="114"/>
                    <a:pt x="78" y="114"/>
                  </a:cubicBezTo>
                  <a:moveTo>
                    <a:pt x="50" y="114"/>
                  </a:moveTo>
                  <a:cubicBezTo>
                    <a:pt x="50" y="114"/>
                    <a:pt x="50" y="114"/>
                    <a:pt x="50" y="114"/>
                  </a:cubicBezTo>
                  <a:cubicBezTo>
                    <a:pt x="49" y="115"/>
                    <a:pt x="49" y="116"/>
                    <a:pt x="49" y="116"/>
                  </a:cubicBezTo>
                  <a:cubicBezTo>
                    <a:pt x="49" y="117"/>
                    <a:pt x="50" y="117"/>
                    <a:pt x="50" y="117"/>
                  </a:cubicBezTo>
                  <a:cubicBezTo>
                    <a:pt x="51" y="117"/>
                    <a:pt x="51" y="117"/>
                    <a:pt x="51" y="117"/>
                  </a:cubicBezTo>
                  <a:cubicBezTo>
                    <a:pt x="51" y="117"/>
                    <a:pt x="51" y="117"/>
                    <a:pt x="51" y="117"/>
                  </a:cubicBezTo>
                  <a:cubicBezTo>
                    <a:pt x="51" y="116"/>
                    <a:pt x="51" y="115"/>
                    <a:pt x="51" y="115"/>
                  </a:cubicBezTo>
                  <a:cubicBezTo>
                    <a:pt x="52" y="114"/>
                    <a:pt x="51" y="114"/>
                    <a:pt x="51" y="114"/>
                  </a:cubicBezTo>
                  <a:cubicBezTo>
                    <a:pt x="51" y="114"/>
                    <a:pt x="51" y="114"/>
                    <a:pt x="50" y="114"/>
                  </a:cubicBezTo>
                  <a:moveTo>
                    <a:pt x="117" y="113"/>
                  </a:moveTo>
                  <a:cubicBezTo>
                    <a:pt x="117" y="113"/>
                    <a:pt x="117" y="113"/>
                    <a:pt x="116" y="113"/>
                  </a:cubicBezTo>
                  <a:cubicBezTo>
                    <a:pt x="116" y="114"/>
                    <a:pt x="116" y="114"/>
                    <a:pt x="115" y="115"/>
                  </a:cubicBezTo>
                  <a:cubicBezTo>
                    <a:pt x="115" y="115"/>
                    <a:pt x="115" y="116"/>
                    <a:pt x="116" y="116"/>
                  </a:cubicBezTo>
                  <a:cubicBezTo>
                    <a:pt x="116" y="116"/>
                    <a:pt x="116" y="116"/>
                    <a:pt x="116" y="116"/>
                  </a:cubicBezTo>
                  <a:cubicBezTo>
                    <a:pt x="117" y="116"/>
                    <a:pt x="117" y="116"/>
                    <a:pt x="117" y="116"/>
                  </a:cubicBezTo>
                  <a:cubicBezTo>
                    <a:pt x="117" y="116"/>
                    <a:pt x="117" y="116"/>
                    <a:pt x="117" y="116"/>
                  </a:cubicBezTo>
                  <a:cubicBezTo>
                    <a:pt x="117" y="115"/>
                    <a:pt x="118" y="115"/>
                    <a:pt x="118" y="114"/>
                  </a:cubicBezTo>
                  <a:cubicBezTo>
                    <a:pt x="118" y="114"/>
                    <a:pt x="118" y="113"/>
                    <a:pt x="118" y="113"/>
                  </a:cubicBezTo>
                  <a:cubicBezTo>
                    <a:pt x="118" y="113"/>
                    <a:pt x="117" y="113"/>
                    <a:pt x="117" y="113"/>
                  </a:cubicBezTo>
                  <a:moveTo>
                    <a:pt x="75" y="109"/>
                  </a:moveTo>
                  <a:cubicBezTo>
                    <a:pt x="75" y="109"/>
                    <a:pt x="75" y="109"/>
                    <a:pt x="75" y="109"/>
                  </a:cubicBezTo>
                  <a:cubicBezTo>
                    <a:pt x="74" y="109"/>
                    <a:pt x="74" y="110"/>
                    <a:pt x="74" y="110"/>
                  </a:cubicBezTo>
                  <a:cubicBezTo>
                    <a:pt x="74" y="111"/>
                    <a:pt x="75" y="111"/>
                    <a:pt x="75" y="112"/>
                  </a:cubicBezTo>
                  <a:cubicBezTo>
                    <a:pt x="75" y="112"/>
                    <a:pt x="75" y="113"/>
                    <a:pt x="76" y="113"/>
                  </a:cubicBezTo>
                  <a:cubicBezTo>
                    <a:pt x="76" y="113"/>
                    <a:pt x="76" y="113"/>
                    <a:pt x="76" y="112"/>
                  </a:cubicBezTo>
                  <a:cubicBezTo>
                    <a:pt x="77" y="112"/>
                    <a:pt x="77" y="112"/>
                    <a:pt x="77" y="112"/>
                  </a:cubicBezTo>
                  <a:cubicBezTo>
                    <a:pt x="77" y="111"/>
                    <a:pt x="77" y="111"/>
                    <a:pt x="77" y="111"/>
                  </a:cubicBezTo>
                  <a:cubicBezTo>
                    <a:pt x="76" y="111"/>
                    <a:pt x="76" y="110"/>
                    <a:pt x="76" y="109"/>
                  </a:cubicBezTo>
                  <a:cubicBezTo>
                    <a:pt x="76" y="109"/>
                    <a:pt x="75" y="109"/>
                    <a:pt x="75" y="109"/>
                  </a:cubicBezTo>
                  <a:moveTo>
                    <a:pt x="51" y="108"/>
                  </a:moveTo>
                  <a:cubicBezTo>
                    <a:pt x="51" y="108"/>
                    <a:pt x="50" y="108"/>
                    <a:pt x="50" y="109"/>
                  </a:cubicBezTo>
                  <a:cubicBezTo>
                    <a:pt x="50" y="109"/>
                    <a:pt x="50" y="110"/>
                    <a:pt x="50" y="111"/>
                  </a:cubicBezTo>
                  <a:cubicBezTo>
                    <a:pt x="50" y="111"/>
                    <a:pt x="50" y="112"/>
                    <a:pt x="51" y="112"/>
                  </a:cubicBezTo>
                  <a:cubicBezTo>
                    <a:pt x="51" y="112"/>
                    <a:pt x="51" y="112"/>
                    <a:pt x="51" y="112"/>
                  </a:cubicBezTo>
                  <a:cubicBezTo>
                    <a:pt x="51" y="112"/>
                    <a:pt x="51" y="111"/>
                    <a:pt x="52" y="111"/>
                  </a:cubicBezTo>
                  <a:cubicBezTo>
                    <a:pt x="52" y="111"/>
                    <a:pt x="52" y="111"/>
                    <a:pt x="52" y="111"/>
                  </a:cubicBezTo>
                  <a:cubicBezTo>
                    <a:pt x="52" y="110"/>
                    <a:pt x="52" y="109"/>
                    <a:pt x="52" y="109"/>
                  </a:cubicBezTo>
                  <a:cubicBezTo>
                    <a:pt x="52" y="108"/>
                    <a:pt x="52" y="108"/>
                    <a:pt x="51" y="108"/>
                  </a:cubicBezTo>
                  <a:cubicBezTo>
                    <a:pt x="51" y="108"/>
                    <a:pt x="51" y="108"/>
                    <a:pt x="51" y="108"/>
                  </a:cubicBezTo>
                  <a:moveTo>
                    <a:pt x="120" y="108"/>
                  </a:moveTo>
                  <a:cubicBezTo>
                    <a:pt x="120" y="108"/>
                    <a:pt x="119" y="108"/>
                    <a:pt x="119" y="108"/>
                  </a:cubicBezTo>
                  <a:cubicBezTo>
                    <a:pt x="119" y="109"/>
                    <a:pt x="119" y="109"/>
                    <a:pt x="118" y="110"/>
                  </a:cubicBezTo>
                  <a:cubicBezTo>
                    <a:pt x="118" y="110"/>
                    <a:pt x="118" y="111"/>
                    <a:pt x="119" y="111"/>
                  </a:cubicBezTo>
                  <a:cubicBezTo>
                    <a:pt x="119" y="111"/>
                    <a:pt x="119" y="111"/>
                    <a:pt x="119" y="111"/>
                  </a:cubicBezTo>
                  <a:cubicBezTo>
                    <a:pt x="119" y="111"/>
                    <a:pt x="120" y="111"/>
                    <a:pt x="120" y="111"/>
                  </a:cubicBezTo>
                  <a:cubicBezTo>
                    <a:pt x="120" y="111"/>
                    <a:pt x="120" y="111"/>
                    <a:pt x="120" y="111"/>
                  </a:cubicBezTo>
                  <a:cubicBezTo>
                    <a:pt x="120" y="110"/>
                    <a:pt x="121" y="109"/>
                    <a:pt x="121" y="109"/>
                  </a:cubicBezTo>
                  <a:cubicBezTo>
                    <a:pt x="121" y="108"/>
                    <a:pt x="121" y="108"/>
                    <a:pt x="120" y="108"/>
                  </a:cubicBezTo>
                  <a:cubicBezTo>
                    <a:pt x="120" y="108"/>
                    <a:pt x="120" y="108"/>
                    <a:pt x="120" y="108"/>
                  </a:cubicBezTo>
                  <a:moveTo>
                    <a:pt x="73" y="103"/>
                  </a:moveTo>
                  <a:cubicBezTo>
                    <a:pt x="73" y="103"/>
                    <a:pt x="73" y="103"/>
                    <a:pt x="73" y="103"/>
                  </a:cubicBezTo>
                  <a:cubicBezTo>
                    <a:pt x="72" y="104"/>
                    <a:pt x="72" y="104"/>
                    <a:pt x="72" y="105"/>
                  </a:cubicBezTo>
                  <a:cubicBezTo>
                    <a:pt x="72" y="105"/>
                    <a:pt x="72" y="106"/>
                    <a:pt x="73" y="107"/>
                  </a:cubicBezTo>
                  <a:cubicBezTo>
                    <a:pt x="73" y="107"/>
                    <a:pt x="73" y="107"/>
                    <a:pt x="73" y="107"/>
                  </a:cubicBezTo>
                  <a:cubicBezTo>
                    <a:pt x="74" y="107"/>
                    <a:pt x="74" y="107"/>
                    <a:pt x="74" y="107"/>
                  </a:cubicBezTo>
                  <a:cubicBezTo>
                    <a:pt x="74" y="107"/>
                    <a:pt x="74" y="107"/>
                    <a:pt x="74" y="107"/>
                  </a:cubicBezTo>
                  <a:cubicBezTo>
                    <a:pt x="74" y="106"/>
                    <a:pt x="74" y="106"/>
                    <a:pt x="74" y="106"/>
                  </a:cubicBezTo>
                  <a:cubicBezTo>
                    <a:pt x="74" y="105"/>
                    <a:pt x="74" y="105"/>
                    <a:pt x="74" y="104"/>
                  </a:cubicBezTo>
                  <a:cubicBezTo>
                    <a:pt x="74" y="104"/>
                    <a:pt x="73" y="103"/>
                    <a:pt x="73" y="103"/>
                  </a:cubicBezTo>
                  <a:moveTo>
                    <a:pt x="52" y="102"/>
                  </a:moveTo>
                  <a:cubicBezTo>
                    <a:pt x="52" y="102"/>
                    <a:pt x="51" y="102"/>
                    <a:pt x="51" y="103"/>
                  </a:cubicBezTo>
                  <a:cubicBezTo>
                    <a:pt x="51" y="103"/>
                    <a:pt x="51" y="104"/>
                    <a:pt x="51" y="105"/>
                  </a:cubicBezTo>
                  <a:cubicBezTo>
                    <a:pt x="51" y="105"/>
                    <a:pt x="51" y="106"/>
                    <a:pt x="52" y="106"/>
                  </a:cubicBezTo>
                  <a:cubicBezTo>
                    <a:pt x="52" y="106"/>
                    <a:pt x="52" y="106"/>
                    <a:pt x="52" y="106"/>
                  </a:cubicBezTo>
                  <a:cubicBezTo>
                    <a:pt x="52" y="106"/>
                    <a:pt x="52" y="106"/>
                    <a:pt x="53" y="105"/>
                  </a:cubicBezTo>
                  <a:cubicBezTo>
                    <a:pt x="53" y="105"/>
                    <a:pt x="53" y="105"/>
                    <a:pt x="53" y="105"/>
                  </a:cubicBezTo>
                  <a:cubicBezTo>
                    <a:pt x="53" y="104"/>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1" y="103"/>
                    <a:pt x="121" y="104"/>
                    <a:pt x="120" y="105"/>
                  </a:cubicBezTo>
                  <a:cubicBezTo>
                    <a:pt x="120" y="105"/>
                    <a:pt x="120" y="106"/>
                    <a:pt x="121" y="106"/>
                  </a:cubicBezTo>
                  <a:cubicBezTo>
                    <a:pt x="121" y="106"/>
                    <a:pt x="121" y="106"/>
                    <a:pt x="121" y="106"/>
                  </a:cubicBezTo>
                  <a:cubicBezTo>
                    <a:pt x="122" y="106"/>
                    <a:pt x="122" y="106"/>
                    <a:pt x="122" y="105"/>
                  </a:cubicBezTo>
                  <a:cubicBezTo>
                    <a:pt x="122" y="105"/>
                    <a:pt x="122" y="105"/>
                    <a:pt x="122" y="105"/>
                  </a:cubicBezTo>
                  <a:cubicBezTo>
                    <a:pt x="122" y="104"/>
                    <a:pt x="123" y="104"/>
                    <a:pt x="123" y="103"/>
                  </a:cubicBezTo>
                  <a:cubicBezTo>
                    <a:pt x="123" y="103"/>
                    <a:pt x="123" y="102"/>
                    <a:pt x="122" y="102"/>
                  </a:cubicBezTo>
                  <a:cubicBezTo>
                    <a:pt x="122" y="102"/>
                    <a:pt x="122" y="102"/>
                    <a:pt x="122" y="102"/>
                  </a:cubicBezTo>
                  <a:moveTo>
                    <a:pt x="72" y="98"/>
                  </a:moveTo>
                  <a:cubicBezTo>
                    <a:pt x="72" y="98"/>
                    <a:pt x="72" y="98"/>
                    <a:pt x="72" y="98"/>
                  </a:cubicBezTo>
                  <a:cubicBezTo>
                    <a:pt x="71" y="98"/>
                    <a:pt x="71" y="98"/>
                    <a:pt x="71" y="99"/>
                  </a:cubicBezTo>
                  <a:cubicBezTo>
                    <a:pt x="71" y="99"/>
                    <a:pt x="71" y="100"/>
                    <a:pt x="71" y="101"/>
                  </a:cubicBezTo>
                  <a:cubicBezTo>
                    <a:pt x="71" y="101"/>
                    <a:pt x="72" y="102"/>
                    <a:pt x="72" y="102"/>
                  </a:cubicBezTo>
                  <a:cubicBezTo>
                    <a:pt x="72" y="102"/>
                    <a:pt x="72" y="102"/>
                    <a:pt x="72" y="102"/>
                  </a:cubicBezTo>
                  <a:cubicBezTo>
                    <a:pt x="73" y="101"/>
                    <a:pt x="73" y="101"/>
                    <a:pt x="73" y="101"/>
                  </a:cubicBezTo>
                  <a:cubicBezTo>
                    <a:pt x="73" y="100"/>
                    <a:pt x="73" y="100"/>
                    <a:pt x="73" y="100"/>
                  </a:cubicBezTo>
                  <a:cubicBezTo>
                    <a:pt x="73" y="100"/>
                    <a:pt x="73" y="99"/>
                    <a:pt x="73" y="99"/>
                  </a:cubicBezTo>
                  <a:cubicBezTo>
                    <a:pt x="73" y="98"/>
                    <a:pt x="72" y="98"/>
                    <a:pt x="72" y="98"/>
                  </a:cubicBezTo>
                  <a:moveTo>
                    <a:pt x="54" y="96"/>
                  </a:moveTo>
                  <a:cubicBezTo>
                    <a:pt x="53" y="96"/>
                    <a:pt x="53" y="97"/>
                    <a:pt x="53" y="97"/>
                  </a:cubicBezTo>
                  <a:cubicBezTo>
                    <a:pt x="53" y="98"/>
                    <a:pt x="52" y="98"/>
                    <a:pt x="52" y="99"/>
                  </a:cubicBezTo>
                  <a:cubicBezTo>
                    <a:pt x="52" y="99"/>
                    <a:pt x="52" y="100"/>
                    <a:pt x="53" y="100"/>
                  </a:cubicBezTo>
                  <a:cubicBezTo>
                    <a:pt x="53" y="100"/>
                    <a:pt x="53" y="100"/>
                    <a:pt x="53" y="100"/>
                  </a:cubicBezTo>
                  <a:cubicBezTo>
                    <a:pt x="53" y="100"/>
                    <a:pt x="54" y="100"/>
                    <a:pt x="54" y="100"/>
                  </a:cubicBezTo>
                  <a:cubicBezTo>
                    <a:pt x="54" y="99"/>
                    <a:pt x="54" y="99"/>
                    <a:pt x="54" y="99"/>
                  </a:cubicBezTo>
                  <a:cubicBezTo>
                    <a:pt x="54" y="99"/>
                    <a:pt x="54" y="98"/>
                    <a:pt x="55" y="98"/>
                  </a:cubicBezTo>
                  <a:cubicBezTo>
                    <a:pt x="55" y="97"/>
                    <a:pt x="55" y="97"/>
                    <a:pt x="54" y="96"/>
                  </a:cubicBezTo>
                  <a:cubicBezTo>
                    <a:pt x="54" y="96"/>
                    <a:pt x="54" y="96"/>
                    <a:pt x="54" y="96"/>
                  </a:cubicBezTo>
                  <a:moveTo>
                    <a:pt x="123" y="96"/>
                  </a:moveTo>
                  <a:cubicBezTo>
                    <a:pt x="122" y="96"/>
                    <a:pt x="122" y="97"/>
                    <a:pt x="122" y="97"/>
                  </a:cubicBezTo>
                  <a:cubicBezTo>
                    <a:pt x="122" y="98"/>
                    <a:pt x="122" y="98"/>
                    <a:pt x="122" y="99"/>
                  </a:cubicBezTo>
                  <a:cubicBezTo>
                    <a:pt x="121" y="99"/>
                    <a:pt x="122" y="100"/>
                    <a:pt x="122" y="100"/>
                  </a:cubicBezTo>
                  <a:cubicBezTo>
                    <a:pt x="122" y="100"/>
                    <a:pt x="122" y="100"/>
                    <a:pt x="123" y="100"/>
                  </a:cubicBezTo>
                  <a:cubicBezTo>
                    <a:pt x="123" y="100"/>
                    <a:pt x="123" y="100"/>
                    <a:pt x="123" y="100"/>
                  </a:cubicBezTo>
                  <a:cubicBezTo>
                    <a:pt x="123" y="99"/>
                    <a:pt x="123" y="99"/>
                    <a:pt x="123" y="99"/>
                  </a:cubicBezTo>
                  <a:cubicBezTo>
                    <a:pt x="124" y="99"/>
                    <a:pt x="124" y="98"/>
                    <a:pt x="124" y="97"/>
                  </a:cubicBezTo>
                  <a:cubicBezTo>
                    <a:pt x="124" y="97"/>
                    <a:pt x="123" y="96"/>
                    <a:pt x="123" y="96"/>
                  </a:cubicBezTo>
                  <a:cubicBezTo>
                    <a:pt x="123" y="96"/>
                    <a:pt x="123" y="96"/>
                    <a:pt x="123" y="96"/>
                  </a:cubicBezTo>
                  <a:moveTo>
                    <a:pt x="71" y="92"/>
                  </a:moveTo>
                  <a:cubicBezTo>
                    <a:pt x="71" y="92"/>
                    <a:pt x="70" y="92"/>
                    <a:pt x="70" y="93"/>
                  </a:cubicBezTo>
                  <a:cubicBezTo>
                    <a:pt x="70" y="93"/>
                    <a:pt x="70" y="94"/>
                    <a:pt x="70" y="95"/>
                  </a:cubicBezTo>
                  <a:cubicBezTo>
                    <a:pt x="70" y="95"/>
                    <a:pt x="71" y="96"/>
                    <a:pt x="71" y="96"/>
                  </a:cubicBezTo>
                  <a:cubicBezTo>
                    <a:pt x="71" y="96"/>
                    <a:pt x="71" y="96"/>
                    <a:pt x="71" y="96"/>
                  </a:cubicBezTo>
                  <a:cubicBezTo>
                    <a:pt x="72" y="95"/>
                    <a:pt x="72" y="95"/>
                    <a:pt x="72" y="95"/>
                  </a:cubicBezTo>
                  <a:cubicBezTo>
                    <a:pt x="72" y="95"/>
                    <a:pt x="72" y="95"/>
                    <a:pt x="72" y="95"/>
                  </a:cubicBezTo>
                  <a:cubicBezTo>
                    <a:pt x="72" y="94"/>
                    <a:pt x="72" y="93"/>
                    <a:pt x="72" y="93"/>
                  </a:cubicBezTo>
                  <a:cubicBezTo>
                    <a:pt x="72" y="92"/>
                    <a:pt x="72" y="92"/>
                    <a:pt x="71" y="92"/>
                  </a:cubicBezTo>
                  <a:cubicBezTo>
                    <a:pt x="71" y="92"/>
                    <a:pt x="71" y="92"/>
                    <a:pt x="71" y="92"/>
                  </a:cubicBezTo>
                  <a:moveTo>
                    <a:pt x="56" y="91"/>
                  </a:moveTo>
                  <a:cubicBezTo>
                    <a:pt x="55" y="91"/>
                    <a:pt x="55" y="91"/>
                    <a:pt x="55" y="91"/>
                  </a:cubicBezTo>
                  <a:cubicBezTo>
                    <a:pt x="55" y="92"/>
                    <a:pt x="54" y="93"/>
                    <a:pt x="54" y="93"/>
                  </a:cubicBezTo>
                  <a:cubicBezTo>
                    <a:pt x="54" y="94"/>
                    <a:pt x="54" y="94"/>
                    <a:pt x="55" y="95"/>
                  </a:cubicBezTo>
                  <a:cubicBezTo>
                    <a:pt x="55" y="95"/>
                    <a:pt x="55" y="95"/>
                    <a:pt x="55" y="95"/>
                  </a:cubicBezTo>
                  <a:cubicBezTo>
                    <a:pt x="55" y="95"/>
                    <a:pt x="56" y="94"/>
                    <a:pt x="56" y="94"/>
                  </a:cubicBezTo>
                  <a:cubicBezTo>
                    <a:pt x="56" y="94"/>
                    <a:pt x="56" y="94"/>
                    <a:pt x="56" y="94"/>
                  </a:cubicBezTo>
                  <a:cubicBezTo>
                    <a:pt x="56" y="93"/>
                    <a:pt x="56" y="93"/>
                    <a:pt x="57" y="92"/>
                  </a:cubicBezTo>
                  <a:cubicBezTo>
                    <a:pt x="57" y="92"/>
                    <a:pt x="57" y="91"/>
                    <a:pt x="56" y="91"/>
                  </a:cubicBezTo>
                  <a:cubicBezTo>
                    <a:pt x="56" y="91"/>
                    <a:pt x="56" y="91"/>
                    <a:pt x="56" y="91"/>
                  </a:cubicBezTo>
                  <a:moveTo>
                    <a:pt x="123" y="90"/>
                  </a:moveTo>
                  <a:cubicBezTo>
                    <a:pt x="123" y="90"/>
                    <a:pt x="123" y="90"/>
                    <a:pt x="123" y="90"/>
                  </a:cubicBezTo>
                  <a:cubicBezTo>
                    <a:pt x="122" y="90"/>
                    <a:pt x="122" y="91"/>
                    <a:pt x="122" y="91"/>
                  </a:cubicBezTo>
                  <a:cubicBezTo>
                    <a:pt x="122" y="92"/>
                    <a:pt x="122" y="93"/>
                    <a:pt x="122" y="93"/>
                  </a:cubicBezTo>
                  <a:cubicBezTo>
                    <a:pt x="122" y="94"/>
                    <a:pt x="122" y="94"/>
                    <a:pt x="123" y="94"/>
                  </a:cubicBezTo>
                  <a:cubicBezTo>
                    <a:pt x="123" y="94"/>
                    <a:pt x="123" y="94"/>
                    <a:pt x="123" y="94"/>
                  </a:cubicBezTo>
                  <a:cubicBezTo>
                    <a:pt x="124" y="94"/>
                    <a:pt x="124" y="94"/>
                    <a:pt x="124" y="94"/>
                  </a:cubicBezTo>
                  <a:cubicBezTo>
                    <a:pt x="124" y="93"/>
                    <a:pt x="124" y="93"/>
                    <a:pt x="124" y="93"/>
                  </a:cubicBezTo>
                  <a:cubicBezTo>
                    <a:pt x="124" y="93"/>
                    <a:pt x="124" y="92"/>
                    <a:pt x="124" y="91"/>
                  </a:cubicBezTo>
                  <a:cubicBezTo>
                    <a:pt x="124" y="91"/>
                    <a:pt x="123" y="90"/>
                    <a:pt x="123" y="90"/>
                  </a:cubicBezTo>
                  <a:moveTo>
                    <a:pt x="72" y="86"/>
                  </a:moveTo>
                  <a:cubicBezTo>
                    <a:pt x="71" y="86"/>
                    <a:pt x="71" y="86"/>
                    <a:pt x="71" y="87"/>
                  </a:cubicBezTo>
                  <a:cubicBezTo>
                    <a:pt x="71" y="88"/>
                    <a:pt x="71" y="88"/>
                    <a:pt x="71" y="89"/>
                  </a:cubicBezTo>
                  <a:cubicBezTo>
                    <a:pt x="71" y="89"/>
                    <a:pt x="71" y="90"/>
                    <a:pt x="71" y="90"/>
                  </a:cubicBezTo>
                  <a:cubicBezTo>
                    <a:pt x="72" y="90"/>
                    <a:pt x="72" y="90"/>
                    <a:pt x="72" y="90"/>
                  </a:cubicBezTo>
                  <a:cubicBezTo>
                    <a:pt x="72" y="90"/>
                    <a:pt x="72" y="90"/>
                    <a:pt x="72" y="89"/>
                  </a:cubicBezTo>
                  <a:cubicBezTo>
                    <a:pt x="73" y="89"/>
                    <a:pt x="73" y="89"/>
                    <a:pt x="73" y="89"/>
                  </a:cubicBezTo>
                  <a:cubicBezTo>
                    <a:pt x="73" y="88"/>
                    <a:pt x="73" y="88"/>
                    <a:pt x="73" y="87"/>
                  </a:cubicBezTo>
                  <a:cubicBezTo>
                    <a:pt x="73" y="87"/>
                    <a:pt x="73" y="86"/>
                    <a:pt x="72" y="86"/>
                  </a:cubicBezTo>
                  <a:cubicBezTo>
                    <a:pt x="72" y="86"/>
                    <a:pt x="72" y="86"/>
                    <a:pt x="72" y="86"/>
                  </a:cubicBezTo>
                  <a:moveTo>
                    <a:pt x="58" y="86"/>
                  </a:moveTo>
                  <a:cubicBezTo>
                    <a:pt x="58" y="86"/>
                    <a:pt x="58" y="86"/>
                    <a:pt x="58" y="86"/>
                  </a:cubicBezTo>
                  <a:cubicBezTo>
                    <a:pt x="57" y="86"/>
                    <a:pt x="57" y="86"/>
                    <a:pt x="57" y="86"/>
                  </a:cubicBezTo>
                  <a:cubicBezTo>
                    <a:pt x="57" y="87"/>
                    <a:pt x="57" y="87"/>
                    <a:pt x="57" y="88"/>
                  </a:cubicBezTo>
                  <a:cubicBezTo>
                    <a:pt x="56" y="88"/>
                    <a:pt x="57" y="89"/>
                    <a:pt x="57" y="89"/>
                  </a:cubicBezTo>
                  <a:cubicBezTo>
                    <a:pt x="57" y="89"/>
                    <a:pt x="57" y="89"/>
                    <a:pt x="57" y="89"/>
                  </a:cubicBezTo>
                  <a:cubicBezTo>
                    <a:pt x="58" y="89"/>
                    <a:pt x="58" y="89"/>
                    <a:pt x="58" y="89"/>
                  </a:cubicBezTo>
                  <a:cubicBezTo>
                    <a:pt x="58" y="89"/>
                    <a:pt x="58" y="89"/>
                    <a:pt x="58" y="89"/>
                  </a:cubicBezTo>
                  <a:cubicBezTo>
                    <a:pt x="59" y="88"/>
                    <a:pt x="59" y="88"/>
                    <a:pt x="59" y="87"/>
                  </a:cubicBezTo>
                  <a:cubicBezTo>
                    <a:pt x="59" y="87"/>
                    <a:pt x="59" y="87"/>
                    <a:pt x="59" y="87"/>
                  </a:cubicBezTo>
                  <a:cubicBezTo>
                    <a:pt x="60" y="87"/>
                    <a:pt x="59" y="86"/>
                    <a:pt x="59" y="86"/>
                  </a:cubicBezTo>
                  <a:cubicBezTo>
                    <a:pt x="59" y="86"/>
                    <a:pt x="59" y="86"/>
                    <a:pt x="58" y="86"/>
                  </a:cubicBezTo>
                  <a:moveTo>
                    <a:pt x="122" y="85"/>
                  </a:moveTo>
                  <a:cubicBezTo>
                    <a:pt x="122" y="85"/>
                    <a:pt x="122" y="85"/>
                    <a:pt x="122" y="85"/>
                  </a:cubicBezTo>
                  <a:cubicBezTo>
                    <a:pt x="121" y="85"/>
                    <a:pt x="121" y="85"/>
                    <a:pt x="121" y="86"/>
                  </a:cubicBezTo>
                  <a:cubicBezTo>
                    <a:pt x="121" y="86"/>
                    <a:pt x="121" y="87"/>
                    <a:pt x="121" y="88"/>
                  </a:cubicBezTo>
                  <a:cubicBezTo>
                    <a:pt x="122" y="88"/>
                    <a:pt x="122" y="88"/>
                    <a:pt x="122" y="88"/>
                  </a:cubicBezTo>
                  <a:cubicBezTo>
                    <a:pt x="123" y="88"/>
                    <a:pt x="123" y="88"/>
                    <a:pt x="123" y="88"/>
                  </a:cubicBezTo>
                  <a:cubicBezTo>
                    <a:pt x="123" y="88"/>
                    <a:pt x="123" y="88"/>
                    <a:pt x="123" y="88"/>
                  </a:cubicBezTo>
                  <a:cubicBezTo>
                    <a:pt x="123" y="87"/>
                    <a:pt x="123" y="87"/>
                    <a:pt x="123" y="87"/>
                  </a:cubicBezTo>
                  <a:cubicBezTo>
                    <a:pt x="123" y="87"/>
                    <a:pt x="123" y="86"/>
                    <a:pt x="123" y="85"/>
                  </a:cubicBezTo>
                  <a:cubicBezTo>
                    <a:pt x="123" y="85"/>
                    <a:pt x="123" y="85"/>
                    <a:pt x="122" y="85"/>
                  </a:cubicBezTo>
                  <a:moveTo>
                    <a:pt x="62" y="81"/>
                  </a:moveTo>
                  <a:cubicBezTo>
                    <a:pt x="61" y="81"/>
                    <a:pt x="61" y="81"/>
                    <a:pt x="61" y="81"/>
                  </a:cubicBezTo>
                  <a:cubicBezTo>
                    <a:pt x="61" y="81"/>
                    <a:pt x="61" y="81"/>
                    <a:pt x="61" y="81"/>
                  </a:cubicBezTo>
                  <a:cubicBezTo>
                    <a:pt x="60" y="82"/>
                    <a:pt x="60" y="82"/>
                    <a:pt x="60" y="83"/>
                  </a:cubicBezTo>
                  <a:cubicBezTo>
                    <a:pt x="59" y="83"/>
                    <a:pt x="59" y="84"/>
                    <a:pt x="60" y="84"/>
                  </a:cubicBezTo>
                  <a:cubicBezTo>
                    <a:pt x="60" y="84"/>
                    <a:pt x="60" y="84"/>
                    <a:pt x="60" y="84"/>
                  </a:cubicBezTo>
                  <a:cubicBezTo>
                    <a:pt x="61" y="84"/>
                    <a:pt x="61" y="84"/>
                    <a:pt x="61" y="84"/>
                  </a:cubicBezTo>
                  <a:cubicBezTo>
                    <a:pt x="61" y="84"/>
                    <a:pt x="61" y="84"/>
                    <a:pt x="61" y="84"/>
                  </a:cubicBezTo>
                  <a:cubicBezTo>
                    <a:pt x="62" y="83"/>
                    <a:pt x="62" y="83"/>
                    <a:pt x="62" y="82"/>
                  </a:cubicBezTo>
                  <a:cubicBezTo>
                    <a:pt x="63" y="82"/>
                    <a:pt x="63" y="81"/>
                    <a:pt x="62" y="81"/>
                  </a:cubicBezTo>
                  <a:cubicBezTo>
                    <a:pt x="62" y="81"/>
                    <a:pt x="62" y="81"/>
                    <a:pt x="62" y="81"/>
                  </a:cubicBezTo>
                  <a:moveTo>
                    <a:pt x="73" y="80"/>
                  </a:moveTo>
                  <a:cubicBezTo>
                    <a:pt x="73" y="80"/>
                    <a:pt x="72" y="81"/>
                    <a:pt x="72" y="81"/>
                  </a:cubicBezTo>
                  <a:cubicBezTo>
                    <a:pt x="72" y="82"/>
                    <a:pt x="72" y="82"/>
                    <a:pt x="72" y="83"/>
                  </a:cubicBezTo>
                  <a:cubicBezTo>
                    <a:pt x="72" y="83"/>
                    <a:pt x="72" y="84"/>
                    <a:pt x="72" y="84"/>
                  </a:cubicBezTo>
                  <a:cubicBezTo>
                    <a:pt x="72" y="84"/>
                    <a:pt x="73" y="84"/>
                    <a:pt x="73" y="84"/>
                  </a:cubicBezTo>
                  <a:cubicBezTo>
                    <a:pt x="73" y="84"/>
                    <a:pt x="73" y="84"/>
                    <a:pt x="73" y="84"/>
                  </a:cubicBezTo>
                  <a:cubicBezTo>
                    <a:pt x="74" y="83"/>
                    <a:pt x="74" y="83"/>
                    <a:pt x="74" y="83"/>
                  </a:cubicBezTo>
                  <a:cubicBezTo>
                    <a:pt x="74" y="83"/>
                    <a:pt x="74" y="82"/>
                    <a:pt x="74" y="82"/>
                  </a:cubicBezTo>
                  <a:cubicBezTo>
                    <a:pt x="74" y="81"/>
                    <a:pt x="74" y="80"/>
                    <a:pt x="73" y="80"/>
                  </a:cubicBezTo>
                  <a:cubicBezTo>
                    <a:pt x="73" y="80"/>
                    <a:pt x="73" y="80"/>
                    <a:pt x="73" y="80"/>
                  </a:cubicBezTo>
                  <a:moveTo>
                    <a:pt x="120" y="79"/>
                  </a:moveTo>
                  <a:cubicBezTo>
                    <a:pt x="120" y="79"/>
                    <a:pt x="120" y="79"/>
                    <a:pt x="120" y="79"/>
                  </a:cubicBezTo>
                  <a:cubicBezTo>
                    <a:pt x="120" y="79"/>
                    <a:pt x="119" y="80"/>
                    <a:pt x="120" y="80"/>
                  </a:cubicBezTo>
                  <a:cubicBezTo>
                    <a:pt x="120" y="81"/>
                    <a:pt x="120" y="81"/>
                    <a:pt x="120" y="82"/>
                  </a:cubicBezTo>
                  <a:cubicBezTo>
                    <a:pt x="120" y="82"/>
                    <a:pt x="121" y="83"/>
                    <a:pt x="121" y="83"/>
                  </a:cubicBezTo>
                  <a:cubicBezTo>
                    <a:pt x="121" y="83"/>
                    <a:pt x="121" y="83"/>
                    <a:pt x="121" y="83"/>
                  </a:cubicBezTo>
                  <a:cubicBezTo>
                    <a:pt x="122" y="82"/>
                    <a:pt x="122" y="82"/>
                    <a:pt x="122" y="82"/>
                  </a:cubicBezTo>
                  <a:cubicBezTo>
                    <a:pt x="122" y="81"/>
                    <a:pt x="122" y="81"/>
                    <a:pt x="122" y="81"/>
                  </a:cubicBezTo>
                  <a:cubicBezTo>
                    <a:pt x="122" y="81"/>
                    <a:pt x="122" y="80"/>
                    <a:pt x="121" y="80"/>
                  </a:cubicBezTo>
                  <a:cubicBezTo>
                    <a:pt x="121" y="79"/>
                    <a:pt x="121" y="79"/>
                    <a:pt x="120" y="79"/>
                  </a:cubicBezTo>
                  <a:moveTo>
                    <a:pt x="65" y="76"/>
                  </a:moveTo>
                  <a:cubicBezTo>
                    <a:pt x="65" y="76"/>
                    <a:pt x="65" y="76"/>
                    <a:pt x="64" y="76"/>
                  </a:cubicBezTo>
                  <a:cubicBezTo>
                    <a:pt x="64" y="77"/>
                    <a:pt x="64" y="77"/>
                    <a:pt x="63" y="78"/>
                  </a:cubicBezTo>
                  <a:cubicBezTo>
                    <a:pt x="63" y="78"/>
                    <a:pt x="63" y="79"/>
                    <a:pt x="63" y="79"/>
                  </a:cubicBezTo>
                  <a:cubicBezTo>
                    <a:pt x="63" y="79"/>
                    <a:pt x="64" y="80"/>
                    <a:pt x="64" y="80"/>
                  </a:cubicBezTo>
                  <a:cubicBezTo>
                    <a:pt x="64" y="80"/>
                    <a:pt x="64" y="79"/>
                    <a:pt x="65" y="79"/>
                  </a:cubicBezTo>
                  <a:cubicBezTo>
                    <a:pt x="65" y="79"/>
                    <a:pt x="65" y="78"/>
                    <a:pt x="66" y="78"/>
                  </a:cubicBezTo>
                  <a:cubicBezTo>
                    <a:pt x="66" y="78"/>
                    <a:pt x="66" y="78"/>
                    <a:pt x="66" y="78"/>
                  </a:cubicBezTo>
                  <a:cubicBezTo>
                    <a:pt x="66" y="77"/>
                    <a:pt x="66" y="77"/>
                    <a:pt x="66" y="76"/>
                  </a:cubicBezTo>
                  <a:cubicBezTo>
                    <a:pt x="66" y="76"/>
                    <a:pt x="65" y="76"/>
                    <a:pt x="65" y="76"/>
                  </a:cubicBezTo>
                  <a:moveTo>
                    <a:pt x="75" y="75"/>
                  </a:moveTo>
                  <a:cubicBezTo>
                    <a:pt x="74" y="75"/>
                    <a:pt x="74" y="75"/>
                    <a:pt x="74" y="75"/>
                  </a:cubicBezTo>
                  <a:cubicBezTo>
                    <a:pt x="74" y="76"/>
                    <a:pt x="73" y="77"/>
                    <a:pt x="73" y="77"/>
                  </a:cubicBezTo>
                  <a:cubicBezTo>
                    <a:pt x="73" y="78"/>
                    <a:pt x="73" y="78"/>
                    <a:pt x="74" y="78"/>
                  </a:cubicBezTo>
                  <a:cubicBezTo>
                    <a:pt x="74" y="78"/>
                    <a:pt x="74" y="79"/>
                    <a:pt x="74" y="79"/>
                  </a:cubicBezTo>
                  <a:cubicBezTo>
                    <a:pt x="75" y="79"/>
                    <a:pt x="75" y="78"/>
                    <a:pt x="75" y="78"/>
                  </a:cubicBezTo>
                  <a:cubicBezTo>
                    <a:pt x="75" y="78"/>
                    <a:pt x="75" y="78"/>
                    <a:pt x="75" y="78"/>
                  </a:cubicBezTo>
                  <a:cubicBezTo>
                    <a:pt x="75" y="77"/>
                    <a:pt x="76" y="77"/>
                    <a:pt x="76" y="76"/>
                  </a:cubicBezTo>
                  <a:cubicBezTo>
                    <a:pt x="76" y="76"/>
                    <a:pt x="76" y="75"/>
                    <a:pt x="75" y="75"/>
                  </a:cubicBezTo>
                  <a:cubicBezTo>
                    <a:pt x="75" y="75"/>
                    <a:pt x="75" y="75"/>
                    <a:pt x="75" y="75"/>
                  </a:cubicBezTo>
                  <a:moveTo>
                    <a:pt x="118" y="74"/>
                  </a:moveTo>
                  <a:cubicBezTo>
                    <a:pt x="118" y="74"/>
                    <a:pt x="117" y="74"/>
                    <a:pt x="117" y="74"/>
                  </a:cubicBezTo>
                  <a:cubicBezTo>
                    <a:pt x="117" y="74"/>
                    <a:pt x="117" y="75"/>
                    <a:pt x="117" y="75"/>
                  </a:cubicBezTo>
                  <a:cubicBezTo>
                    <a:pt x="117" y="76"/>
                    <a:pt x="118" y="76"/>
                    <a:pt x="118" y="77"/>
                  </a:cubicBezTo>
                  <a:cubicBezTo>
                    <a:pt x="118" y="77"/>
                    <a:pt x="118" y="77"/>
                    <a:pt x="119" y="77"/>
                  </a:cubicBezTo>
                  <a:cubicBezTo>
                    <a:pt x="119" y="77"/>
                    <a:pt x="119" y="77"/>
                    <a:pt x="119" y="77"/>
                  </a:cubicBezTo>
                  <a:cubicBezTo>
                    <a:pt x="120" y="77"/>
                    <a:pt x="120" y="77"/>
                    <a:pt x="120" y="77"/>
                  </a:cubicBezTo>
                  <a:cubicBezTo>
                    <a:pt x="120" y="76"/>
                    <a:pt x="120" y="76"/>
                    <a:pt x="120" y="76"/>
                  </a:cubicBezTo>
                  <a:cubicBezTo>
                    <a:pt x="119" y="75"/>
                    <a:pt x="119" y="75"/>
                    <a:pt x="119" y="74"/>
                  </a:cubicBezTo>
                  <a:cubicBezTo>
                    <a:pt x="118" y="74"/>
                    <a:pt x="118" y="74"/>
                    <a:pt x="118" y="74"/>
                  </a:cubicBezTo>
                  <a:moveTo>
                    <a:pt x="69" y="72"/>
                  </a:moveTo>
                  <a:cubicBezTo>
                    <a:pt x="69" y="72"/>
                    <a:pt x="69" y="72"/>
                    <a:pt x="68" y="72"/>
                  </a:cubicBezTo>
                  <a:cubicBezTo>
                    <a:pt x="68" y="73"/>
                    <a:pt x="67" y="73"/>
                    <a:pt x="67" y="73"/>
                  </a:cubicBezTo>
                  <a:cubicBezTo>
                    <a:pt x="67" y="74"/>
                    <a:pt x="67" y="74"/>
                    <a:pt x="67" y="75"/>
                  </a:cubicBezTo>
                  <a:cubicBezTo>
                    <a:pt x="67" y="75"/>
                    <a:pt x="67" y="75"/>
                    <a:pt x="68" y="75"/>
                  </a:cubicBezTo>
                  <a:cubicBezTo>
                    <a:pt x="68" y="75"/>
                    <a:pt x="68" y="75"/>
                    <a:pt x="68" y="75"/>
                  </a:cubicBezTo>
                  <a:cubicBezTo>
                    <a:pt x="69" y="74"/>
                    <a:pt x="69" y="74"/>
                    <a:pt x="70" y="73"/>
                  </a:cubicBezTo>
                  <a:cubicBezTo>
                    <a:pt x="70" y="73"/>
                    <a:pt x="70" y="73"/>
                    <a:pt x="70" y="73"/>
                  </a:cubicBezTo>
                  <a:cubicBezTo>
                    <a:pt x="70" y="73"/>
                    <a:pt x="70" y="72"/>
                    <a:pt x="70" y="72"/>
                  </a:cubicBezTo>
                  <a:cubicBezTo>
                    <a:pt x="70" y="72"/>
                    <a:pt x="69" y="72"/>
                    <a:pt x="69" y="72"/>
                  </a:cubicBezTo>
                  <a:moveTo>
                    <a:pt x="77" y="69"/>
                  </a:moveTo>
                  <a:cubicBezTo>
                    <a:pt x="77" y="69"/>
                    <a:pt x="76" y="70"/>
                    <a:pt x="76" y="70"/>
                  </a:cubicBezTo>
                  <a:cubicBezTo>
                    <a:pt x="76" y="70"/>
                    <a:pt x="76" y="71"/>
                    <a:pt x="75" y="72"/>
                  </a:cubicBezTo>
                  <a:cubicBezTo>
                    <a:pt x="75" y="72"/>
                    <a:pt x="75" y="73"/>
                    <a:pt x="76" y="73"/>
                  </a:cubicBezTo>
                  <a:cubicBezTo>
                    <a:pt x="76" y="73"/>
                    <a:pt x="76" y="73"/>
                    <a:pt x="76" y="73"/>
                  </a:cubicBezTo>
                  <a:cubicBezTo>
                    <a:pt x="77" y="73"/>
                    <a:pt x="77" y="73"/>
                    <a:pt x="77" y="73"/>
                  </a:cubicBezTo>
                  <a:cubicBezTo>
                    <a:pt x="77" y="72"/>
                    <a:pt x="77" y="72"/>
                    <a:pt x="77" y="72"/>
                  </a:cubicBezTo>
                  <a:cubicBezTo>
                    <a:pt x="78" y="72"/>
                    <a:pt x="78" y="71"/>
                    <a:pt x="78" y="71"/>
                  </a:cubicBezTo>
                  <a:cubicBezTo>
                    <a:pt x="78" y="70"/>
                    <a:pt x="78" y="70"/>
                    <a:pt x="78" y="69"/>
                  </a:cubicBezTo>
                  <a:cubicBezTo>
                    <a:pt x="77" y="69"/>
                    <a:pt x="77" y="69"/>
                    <a:pt x="77" y="69"/>
                  </a:cubicBezTo>
                  <a:moveTo>
                    <a:pt x="114" y="69"/>
                  </a:moveTo>
                  <a:cubicBezTo>
                    <a:pt x="114" y="69"/>
                    <a:pt x="114" y="69"/>
                    <a:pt x="114" y="69"/>
                  </a:cubicBezTo>
                  <a:cubicBezTo>
                    <a:pt x="113" y="70"/>
                    <a:pt x="113" y="70"/>
                    <a:pt x="114" y="71"/>
                  </a:cubicBezTo>
                  <a:cubicBezTo>
                    <a:pt x="114" y="71"/>
                    <a:pt x="114" y="72"/>
                    <a:pt x="115" y="72"/>
                  </a:cubicBezTo>
                  <a:cubicBezTo>
                    <a:pt x="115" y="72"/>
                    <a:pt x="115" y="72"/>
                    <a:pt x="116" y="72"/>
                  </a:cubicBezTo>
                  <a:cubicBezTo>
                    <a:pt x="116" y="72"/>
                    <a:pt x="116" y="72"/>
                    <a:pt x="116" y="72"/>
                  </a:cubicBezTo>
                  <a:cubicBezTo>
                    <a:pt x="116" y="72"/>
                    <a:pt x="116" y="72"/>
                    <a:pt x="116" y="72"/>
                  </a:cubicBezTo>
                  <a:cubicBezTo>
                    <a:pt x="116" y="71"/>
                    <a:pt x="116" y="71"/>
                    <a:pt x="116" y="71"/>
                  </a:cubicBezTo>
                  <a:cubicBezTo>
                    <a:pt x="116" y="70"/>
                    <a:pt x="115" y="70"/>
                    <a:pt x="115" y="69"/>
                  </a:cubicBezTo>
                  <a:cubicBezTo>
                    <a:pt x="115" y="69"/>
                    <a:pt x="114" y="69"/>
                    <a:pt x="114" y="69"/>
                  </a:cubicBezTo>
                  <a:moveTo>
                    <a:pt x="74" y="68"/>
                  </a:moveTo>
                  <a:cubicBezTo>
                    <a:pt x="73" y="68"/>
                    <a:pt x="73" y="68"/>
                    <a:pt x="73" y="68"/>
                  </a:cubicBezTo>
                  <a:cubicBezTo>
                    <a:pt x="72" y="69"/>
                    <a:pt x="72" y="69"/>
                    <a:pt x="71" y="69"/>
                  </a:cubicBezTo>
                  <a:cubicBezTo>
                    <a:pt x="71" y="70"/>
                    <a:pt x="71" y="70"/>
                    <a:pt x="71" y="71"/>
                  </a:cubicBezTo>
                  <a:cubicBezTo>
                    <a:pt x="71" y="71"/>
                    <a:pt x="72" y="71"/>
                    <a:pt x="72" y="71"/>
                  </a:cubicBezTo>
                  <a:cubicBezTo>
                    <a:pt x="72" y="71"/>
                    <a:pt x="72" y="71"/>
                    <a:pt x="73" y="71"/>
                  </a:cubicBezTo>
                  <a:cubicBezTo>
                    <a:pt x="73" y="70"/>
                    <a:pt x="74" y="70"/>
                    <a:pt x="74" y="70"/>
                  </a:cubicBezTo>
                  <a:cubicBezTo>
                    <a:pt x="74" y="69"/>
                    <a:pt x="74" y="69"/>
                    <a:pt x="74" y="69"/>
                  </a:cubicBezTo>
                  <a:cubicBezTo>
                    <a:pt x="74" y="68"/>
                    <a:pt x="74" y="68"/>
                    <a:pt x="74" y="68"/>
                  </a:cubicBezTo>
                  <a:cubicBezTo>
                    <a:pt x="74" y="68"/>
                    <a:pt x="74" y="68"/>
                    <a:pt x="74" y="68"/>
                  </a:cubicBezTo>
                  <a:moveTo>
                    <a:pt x="110" y="65"/>
                  </a:moveTo>
                  <a:cubicBezTo>
                    <a:pt x="109" y="65"/>
                    <a:pt x="109" y="65"/>
                    <a:pt x="109" y="66"/>
                  </a:cubicBezTo>
                  <a:cubicBezTo>
                    <a:pt x="109" y="66"/>
                    <a:pt x="109" y="67"/>
                    <a:pt x="109" y="67"/>
                  </a:cubicBezTo>
                  <a:cubicBezTo>
                    <a:pt x="110" y="67"/>
                    <a:pt x="110" y="67"/>
                    <a:pt x="110" y="67"/>
                  </a:cubicBezTo>
                  <a:cubicBezTo>
                    <a:pt x="111" y="68"/>
                    <a:pt x="111" y="68"/>
                    <a:pt x="111" y="68"/>
                  </a:cubicBezTo>
                  <a:cubicBezTo>
                    <a:pt x="111" y="68"/>
                    <a:pt x="111" y="68"/>
                    <a:pt x="111" y="68"/>
                  </a:cubicBezTo>
                  <a:cubicBezTo>
                    <a:pt x="112" y="68"/>
                    <a:pt x="112" y="68"/>
                    <a:pt x="112" y="68"/>
                  </a:cubicBezTo>
                  <a:cubicBezTo>
                    <a:pt x="112" y="68"/>
                    <a:pt x="112" y="68"/>
                    <a:pt x="112" y="68"/>
                  </a:cubicBezTo>
                  <a:cubicBezTo>
                    <a:pt x="112" y="68"/>
                    <a:pt x="112" y="67"/>
                    <a:pt x="112" y="67"/>
                  </a:cubicBezTo>
                  <a:cubicBezTo>
                    <a:pt x="112" y="66"/>
                    <a:pt x="111" y="66"/>
                    <a:pt x="111" y="66"/>
                  </a:cubicBezTo>
                  <a:cubicBezTo>
                    <a:pt x="110" y="65"/>
                    <a:pt x="110" y="65"/>
                    <a:pt x="110" y="65"/>
                  </a:cubicBezTo>
                  <a:cubicBezTo>
                    <a:pt x="110" y="65"/>
                    <a:pt x="110" y="65"/>
                    <a:pt x="110" y="65"/>
                  </a:cubicBezTo>
                  <a:moveTo>
                    <a:pt x="80" y="64"/>
                  </a:moveTo>
                  <a:cubicBezTo>
                    <a:pt x="80" y="64"/>
                    <a:pt x="79" y="64"/>
                    <a:pt x="79" y="65"/>
                  </a:cubicBezTo>
                  <a:cubicBezTo>
                    <a:pt x="79" y="65"/>
                    <a:pt x="79" y="65"/>
                    <a:pt x="79" y="65"/>
                  </a:cubicBezTo>
                  <a:cubicBezTo>
                    <a:pt x="78" y="65"/>
                    <a:pt x="78" y="65"/>
                    <a:pt x="78" y="65"/>
                  </a:cubicBezTo>
                  <a:cubicBezTo>
                    <a:pt x="77" y="65"/>
                    <a:pt x="77" y="66"/>
                    <a:pt x="76" y="66"/>
                  </a:cubicBezTo>
                  <a:cubicBezTo>
                    <a:pt x="76" y="66"/>
                    <a:pt x="76" y="67"/>
                    <a:pt x="76" y="67"/>
                  </a:cubicBezTo>
                  <a:cubicBezTo>
                    <a:pt x="76" y="68"/>
                    <a:pt x="76" y="68"/>
                    <a:pt x="77" y="68"/>
                  </a:cubicBezTo>
                  <a:cubicBezTo>
                    <a:pt x="77" y="68"/>
                    <a:pt x="77" y="68"/>
                    <a:pt x="77" y="68"/>
                  </a:cubicBezTo>
                  <a:cubicBezTo>
                    <a:pt x="78" y="67"/>
                    <a:pt x="78" y="67"/>
                    <a:pt x="78" y="67"/>
                  </a:cubicBezTo>
                  <a:cubicBezTo>
                    <a:pt x="78" y="68"/>
                    <a:pt x="78" y="68"/>
                    <a:pt x="78" y="68"/>
                  </a:cubicBezTo>
                  <a:cubicBezTo>
                    <a:pt x="79" y="68"/>
                    <a:pt x="79" y="68"/>
                    <a:pt x="79" y="68"/>
                  </a:cubicBezTo>
                  <a:cubicBezTo>
                    <a:pt x="79" y="68"/>
                    <a:pt x="80" y="68"/>
                    <a:pt x="80" y="67"/>
                  </a:cubicBezTo>
                  <a:cubicBezTo>
                    <a:pt x="80" y="67"/>
                    <a:pt x="80" y="67"/>
                    <a:pt x="80" y="67"/>
                  </a:cubicBezTo>
                  <a:cubicBezTo>
                    <a:pt x="80" y="67"/>
                    <a:pt x="80" y="66"/>
                    <a:pt x="81" y="66"/>
                  </a:cubicBezTo>
                  <a:cubicBezTo>
                    <a:pt x="81" y="65"/>
                    <a:pt x="81" y="65"/>
                    <a:pt x="80" y="64"/>
                  </a:cubicBezTo>
                  <a:cubicBezTo>
                    <a:pt x="80" y="64"/>
                    <a:pt x="80" y="64"/>
                    <a:pt x="80" y="64"/>
                  </a:cubicBezTo>
                  <a:moveTo>
                    <a:pt x="105" y="62"/>
                  </a:moveTo>
                  <a:cubicBezTo>
                    <a:pt x="104" y="62"/>
                    <a:pt x="104" y="63"/>
                    <a:pt x="104" y="63"/>
                  </a:cubicBezTo>
                  <a:cubicBezTo>
                    <a:pt x="104" y="64"/>
                    <a:pt x="104" y="64"/>
                    <a:pt x="104" y="64"/>
                  </a:cubicBezTo>
                  <a:cubicBezTo>
                    <a:pt x="105" y="65"/>
                    <a:pt x="105" y="65"/>
                    <a:pt x="106" y="65"/>
                  </a:cubicBezTo>
                  <a:cubicBezTo>
                    <a:pt x="106" y="65"/>
                    <a:pt x="106" y="65"/>
                    <a:pt x="106" y="65"/>
                  </a:cubicBezTo>
                  <a:cubicBezTo>
                    <a:pt x="107" y="65"/>
                    <a:pt x="107" y="65"/>
                    <a:pt x="107" y="65"/>
                  </a:cubicBezTo>
                  <a:cubicBezTo>
                    <a:pt x="107" y="65"/>
                    <a:pt x="107" y="65"/>
                    <a:pt x="107" y="65"/>
                  </a:cubicBezTo>
                  <a:cubicBezTo>
                    <a:pt x="108" y="64"/>
                    <a:pt x="107" y="64"/>
                    <a:pt x="107" y="63"/>
                  </a:cubicBezTo>
                  <a:cubicBezTo>
                    <a:pt x="106" y="63"/>
                    <a:pt x="106" y="63"/>
                    <a:pt x="105" y="63"/>
                  </a:cubicBezTo>
                  <a:cubicBezTo>
                    <a:pt x="105" y="63"/>
                    <a:pt x="105" y="62"/>
                    <a:pt x="105" y="62"/>
                  </a:cubicBezTo>
                  <a:moveTo>
                    <a:pt x="99" y="61"/>
                  </a:moveTo>
                  <a:cubicBezTo>
                    <a:pt x="99" y="61"/>
                    <a:pt x="98" y="61"/>
                    <a:pt x="98" y="62"/>
                  </a:cubicBezTo>
                  <a:cubicBezTo>
                    <a:pt x="98" y="62"/>
                    <a:pt x="98" y="63"/>
                    <a:pt x="99" y="63"/>
                  </a:cubicBezTo>
                  <a:cubicBezTo>
                    <a:pt x="99" y="63"/>
                    <a:pt x="100" y="63"/>
                    <a:pt x="101" y="63"/>
                  </a:cubicBezTo>
                  <a:cubicBezTo>
                    <a:pt x="101" y="63"/>
                    <a:pt x="101" y="63"/>
                    <a:pt x="101" y="63"/>
                  </a:cubicBezTo>
                  <a:cubicBezTo>
                    <a:pt x="101" y="63"/>
                    <a:pt x="102" y="63"/>
                    <a:pt x="102" y="63"/>
                  </a:cubicBezTo>
                  <a:cubicBezTo>
                    <a:pt x="102" y="62"/>
                    <a:pt x="102" y="62"/>
                    <a:pt x="102" y="62"/>
                  </a:cubicBezTo>
                  <a:cubicBezTo>
                    <a:pt x="102" y="62"/>
                    <a:pt x="102" y="61"/>
                    <a:pt x="101" y="61"/>
                  </a:cubicBezTo>
                  <a:cubicBezTo>
                    <a:pt x="101" y="61"/>
                    <a:pt x="100" y="61"/>
                    <a:pt x="99" y="61"/>
                  </a:cubicBezTo>
                  <a:cubicBezTo>
                    <a:pt x="99" y="61"/>
                    <a:pt x="99" y="61"/>
                    <a:pt x="99" y="61"/>
                  </a:cubicBezTo>
                  <a:moveTo>
                    <a:pt x="89" y="61"/>
                  </a:moveTo>
                  <a:cubicBezTo>
                    <a:pt x="89" y="61"/>
                    <a:pt x="89" y="61"/>
                    <a:pt x="89" y="61"/>
                  </a:cubicBezTo>
                  <a:cubicBezTo>
                    <a:pt x="89" y="61"/>
                    <a:pt x="88" y="61"/>
                    <a:pt x="87" y="61"/>
                  </a:cubicBezTo>
                  <a:cubicBezTo>
                    <a:pt x="87" y="61"/>
                    <a:pt x="86" y="62"/>
                    <a:pt x="86" y="62"/>
                  </a:cubicBezTo>
                  <a:cubicBezTo>
                    <a:pt x="87" y="63"/>
                    <a:pt x="87" y="63"/>
                    <a:pt x="87" y="63"/>
                  </a:cubicBezTo>
                  <a:cubicBezTo>
                    <a:pt x="88" y="63"/>
                    <a:pt x="88" y="63"/>
                    <a:pt x="88" y="63"/>
                  </a:cubicBezTo>
                  <a:cubicBezTo>
                    <a:pt x="88" y="63"/>
                    <a:pt x="89" y="63"/>
                    <a:pt x="90" y="63"/>
                  </a:cubicBezTo>
                  <a:cubicBezTo>
                    <a:pt x="90" y="62"/>
                    <a:pt x="90" y="62"/>
                    <a:pt x="90" y="62"/>
                  </a:cubicBezTo>
                  <a:cubicBezTo>
                    <a:pt x="90" y="61"/>
                    <a:pt x="90" y="61"/>
                    <a:pt x="90" y="61"/>
                  </a:cubicBezTo>
                  <a:cubicBezTo>
                    <a:pt x="90" y="61"/>
                    <a:pt x="90" y="61"/>
                    <a:pt x="89" y="61"/>
                  </a:cubicBezTo>
                  <a:moveTo>
                    <a:pt x="94" y="60"/>
                  </a:moveTo>
                  <a:cubicBezTo>
                    <a:pt x="94" y="60"/>
                    <a:pt x="93" y="60"/>
                    <a:pt x="93" y="60"/>
                  </a:cubicBezTo>
                  <a:cubicBezTo>
                    <a:pt x="93" y="60"/>
                    <a:pt x="92" y="61"/>
                    <a:pt x="92" y="61"/>
                  </a:cubicBezTo>
                  <a:cubicBezTo>
                    <a:pt x="92" y="62"/>
                    <a:pt x="93" y="62"/>
                    <a:pt x="93" y="62"/>
                  </a:cubicBezTo>
                  <a:cubicBezTo>
                    <a:pt x="93" y="62"/>
                    <a:pt x="93" y="62"/>
                    <a:pt x="93" y="62"/>
                  </a:cubicBezTo>
                  <a:cubicBezTo>
                    <a:pt x="93" y="62"/>
                    <a:pt x="94" y="62"/>
                    <a:pt x="94" y="62"/>
                  </a:cubicBezTo>
                  <a:cubicBezTo>
                    <a:pt x="94" y="62"/>
                    <a:pt x="95" y="62"/>
                    <a:pt x="95" y="62"/>
                  </a:cubicBezTo>
                  <a:cubicBezTo>
                    <a:pt x="96" y="62"/>
                    <a:pt x="96" y="62"/>
                    <a:pt x="96" y="62"/>
                  </a:cubicBezTo>
                  <a:cubicBezTo>
                    <a:pt x="96" y="61"/>
                    <a:pt x="96" y="61"/>
                    <a:pt x="96" y="61"/>
                  </a:cubicBezTo>
                  <a:cubicBezTo>
                    <a:pt x="96" y="61"/>
                    <a:pt x="96" y="60"/>
                    <a:pt x="95" y="60"/>
                  </a:cubicBezTo>
                  <a:cubicBezTo>
                    <a:pt x="95" y="60"/>
                    <a:pt x="94" y="60"/>
                    <a:pt x="94" y="60"/>
                  </a:cubicBezTo>
                  <a:moveTo>
                    <a:pt x="83" y="59"/>
                  </a:moveTo>
                  <a:cubicBezTo>
                    <a:pt x="83" y="59"/>
                    <a:pt x="82" y="59"/>
                    <a:pt x="82" y="60"/>
                  </a:cubicBezTo>
                  <a:cubicBezTo>
                    <a:pt x="82" y="60"/>
                    <a:pt x="81" y="61"/>
                    <a:pt x="81" y="61"/>
                  </a:cubicBezTo>
                  <a:cubicBezTo>
                    <a:pt x="81" y="62"/>
                    <a:pt x="81" y="62"/>
                    <a:pt x="81" y="63"/>
                  </a:cubicBezTo>
                  <a:cubicBezTo>
                    <a:pt x="82" y="63"/>
                    <a:pt x="82" y="63"/>
                    <a:pt x="82" y="63"/>
                  </a:cubicBezTo>
                  <a:cubicBezTo>
                    <a:pt x="82" y="63"/>
                    <a:pt x="82" y="63"/>
                    <a:pt x="82" y="63"/>
                  </a:cubicBezTo>
                  <a:cubicBezTo>
                    <a:pt x="81" y="63"/>
                    <a:pt x="81" y="64"/>
                    <a:pt x="81" y="64"/>
                  </a:cubicBezTo>
                  <a:cubicBezTo>
                    <a:pt x="81" y="65"/>
                    <a:pt x="82" y="65"/>
                    <a:pt x="82" y="65"/>
                  </a:cubicBezTo>
                  <a:cubicBezTo>
                    <a:pt x="82" y="65"/>
                    <a:pt x="82" y="65"/>
                    <a:pt x="82" y="65"/>
                  </a:cubicBezTo>
                  <a:cubicBezTo>
                    <a:pt x="83" y="65"/>
                    <a:pt x="83" y="64"/>
                    <a:pt x="84" y="64"/>
                  </a:cubicBezTo>
                  <a:cubicBezTo>
                    <a:pt x="85" y="64"/>
                    <a:pt x="85" y="64"/>
                    <a:pt x="85" y="64"/>
                  </a:cubicBezTo>
                  <a:cubicBezTo>
                    <a:pt x="85" y="63"/>
                    <a:pt x="85" y="63"/>
                    <a:pt x="85" y="63"/>
                  </a:cubicBezTo>
                  <a:cubicBezTo>
                    <a:pt x="84" y="62"/>
                    <a:pt x="84" y="62"/>
                    <a:pt x="84" y="62"/>
                  </a:cubicBezTo>
                  <a:cubicBezTo>
                    <a:pt x="84" y="62"/>
                    <a:pt x="83" y="62"/>
                    <a:pt x="83" y="62"/>
                  </a:cubicBezTo>
                  <a:cubicBezTo>
                    <a:pt x="83" y="63"/>
                    <a:pt x="83" y="63"/>
                    <a:pt x="83" y="63"/>
                  </a:cubicBezTo>
                  <a:cubicBezTo>
                    <a:pt x="83" y="62"/>
                    <a:pt x="83" y="62"/>
                    <a:pt x="83" y="62"/>
                  </a:cubicBezTo>
                  <a:cubicBezTo>
                    <a:pt x="83" y="62"/>
                    <a:pt x="83" y="61"/>
                    <a:pt x="84" y="61"/>
                  </a:cubicBezTo>
                  <a:cubicBezTo>
                    <a:pt x="84" y="60"/>
                    <a:pt x="84" y="60"/>
                    <a:pt x="84" y="59"/>
                  </a:cubicBezTo>
                  <a:cubicBezTo>
                    <a:pt x="83" y="59"/>
                    <a:pt x="83" y="59"/>
                    <a:pt x="83" y="59"/>
                  </a:cubicBezTo>
                  <a:moveTo>
                    <a:pt x="86" y="54"/>
                  </a:moveTo>
                  <a:cubicBezTo>
                    <a:pt x="86" y="54"/>
                    <a:pt x="86" y="55"/>
                    <a:pt x="86" y="55"/>
                  </a:cubicBezTo>
                  <a:cubicBezTo>
                    <a:pt x="85" y="55"/>
                    <a:pt x="85" y="56"/>
                    <a:pt x="84" y="56"/>
                  </a:cubicBezTo>
                  <a:cubicBezTo>
                    <a:pt x="84" y="57"/>
                    <a:pt x="84" y="57"/>
                    <a:pt x="85" y="58"/>
                  </a:cubicBezTo>
                  <a:cubicBezTo>
                    <a:pt x="85" y="58"/>
                    <a:pt x="85" y="58"/>
                    <a:pt x="85" y="58"/>
                  </a:cubicBezTo>
                  <a:cubicBezTo>
                    <a:pt x="86" y="58"/>
                    <a:pt x="86" y="58"/>
                    <a:pt x="86" y="58"/>
                  </a:cubicBezTo>
                  <a:cubicBezTo>
                    <a:pt x="86" y="57"/>
                    <a:pt x="87" y="57"/>
                    <a:pt x="87" y="56"/>
                  </a:cubicBezTo>
                  <a:cubicBezTo>
                    <a:pt x="87" y="56"/>
                    <a:pt x="87" y="56"/>
                    <a:pt x="87" y="56"/>
                  </a:cubicBezTo>
                  <a:cubicBezTo>
                    <a:pt x="88" y="56"/>
                    <a:pt x="87" y="55"/>
                    <a:pt x="87" y="55"/>
                  </a:cubicBezTo>
                  <a:cubicBezTo>
                    <a:pt x="87" y="54"/>
                    <a:pt x="87" y="54"/>
                    <a:pt x="86" y="54"/>
                  </a:cubicBezTo>
                  <a:moveTo>
                    <a:pt x="90" y="50"/>
                  </a:moveTo>
                  <a:cubicBezTo>
                    <a:pt x="90" y="50"/>
                    <a:pt x="89" y="50"/>
                    <a:pt x="89" y="50"/>
                  </a:cubicBezTo>
                  <a:cubicBezTo>
                    <a:pt x="89" y="51"/>
                    <a:pt x="88" y="51"/>
                    <a:pt x="88" y="52"/>
                  </a:cubicBezTo>
                  <a:cubicBezTo>
                    <a:pt x="88" y="52"/>
                    <a:pt x="88" y="53"/>
                    <a:pt x="88" y="53"/>
                  </a:cubicBezTo>
                  <a:cubicBezTo>
                    <a:pt x="88" y="53"/>
                    <a:pt x="89" y="53"/>
                    <a:pt x="89" y="53"/>
                  </a:cubicBezTo>
                  <a:cubicBezTo>
                    <a:pt x="89" y="53"/>
                    <a:pt x="89" y="53"/>
                    <a:pt x="90" y="53"/>
                  </a:cubicBezTo>
                  <a:cubicBezTo>
                    <a:pt x="90" y="52"/>
                    <a:pt x="90" y="52"/>
                    <a:pt x="91" y="51"/>
                  </a:cubicBezTo>
                  <a:cubicBezTo>
                    <a:pt x="91" y="51"/>
                    <a:pt x="91" y="51"/>
                    <a:pt x="91" y="51"/>
                  </a:cubicBezTo>
                  <a:cubicBezTo>
                    <a:pt x="91" y="51"/>
                    <a:pt x="91" y="50"/>
                    <a:pt x="91" y="50"/>
                  </a:cubicBezTo>
                  <a:cubicBezTo>
                    <a:pt x="90" y="50"/>
                    <a:pt x="90" y="50"/>
                    <a:pt x="90" y="50"/>
                  </a:cubicBezTo>
                  <a:moveTo>
                    <a:pt x="94" y="45"/>
                  </a:moveTo>
                  <a:cubicBezTo>
                    <a:pt x="93" y="45"/>
                    <a:pt x="93" y="45"/>
                    <a:pt x="93" y="46"/>
                  </a:cubicBezTo>
                  <a:cubicBezTo>
                    <a:pt x="92" y="46"/>
                    <a:pt x="92" y="47"/>
                    <a:pt x="92" y="47"/>
                  </a:cubicBezTo>
                  <a:cubicBezTo>
                    <a:pt x="91" y="48"/>
                    <a:pt x="91" y="48"/>
                    <a:pt x="92" y="48"/>
                  </a:cubicBezTo>
                  <a:cubicBezTo>
                    <a:pt x="92" y="49"/>
                    <a:pt x="92" y="49"/>
                    <a:pt x="92" y="49"/>
                  </a:cubicBezTo>
                  <a:cubicBezTo>
                    <a:pt x="93" y="49"/>
                    <a:pt x="93" y="49"/>
                    <a:pt x="93" y="48"/>
                  </a:cubicBezTo>
                  <a:cubicBezTo>
                    <a:pt x="94" y="48"/>
                    <a:pt x="94" y="47"/>
                    <a:pt x="94" y="47"/>
                  </a:cubicBezTo>
                  <a:cubicBezTo>
                    <a:pt x="94" y="47"/>
                    <a:pt x="94" y="47"/>
                    <a:pt x="94" y="47"/>
                  </a:cubicBezTo>
                  <a:cubicBezTo>
                    <a:pt x="95" y="46"/>
                    <a:pt x="95" y="46"/>
                    <a:pt x="94" y="45"/>
                  </a:cubicBezTo>
                  <a:cubicBezTo>
                    <a:pt x="94" y="45"/>
                    <a:pt x="94" y="45"/>
                    <a:pt x="94" y="45"/>
                  </a:cubicBezTo>
                  <a:moveTo>
                    <a:pt x="97" y="41"/>
                  </a:moveTo>
                  <a:cubicBezTo>
                    <a:pt x="97" y="41"/>
                    <a:pt x="97" y="41"/>
                    <a:pt x="97" y="41"/>
                  </a:cubicBezTo>
                  <a:cubicBezTo>
                    <a:pt x="96" y="42"/>
                    <a:pt x="96" y="42"/>
                    <a:pt x="95" y="43"/>
                  </a:cubicBezTo>
                  <a:cubicBezTo>
                    <a:pt x="95" y="43"/>
                    <a:pt x="95" y="44"/>
                    <a:pt x="96" y="44"/>
                  </a:cubicBezTo>
                  <a:cubicBezTo>
                    <a:pt x="96" y="44"/>
                    <a:pt x="96" y="44"/>
                    <a:pt x="96" y="44"/>
                  </a:cubicBezTo>
                  <a:cubicBezTo>
                    <a:pt x="96" y="44"/>
                    <a:pt x="97" y="44"/>
                    <a:pt x="97" y="44"/>
                  </a:cubicBezTo>
                  <a:cubicBezTo>
                    <a:pt x="97" y="43"/>
                    <a:pt x="98" y="43"/>
                    <a:pt x="98" y="42"/>
                  </a:cubicBezTo>
                  <a:cubicBezTo>
                    <a:pt x="98" y="42"/>
                    <a:pt x="98" y="42"/>
                    <a:pt x="98" y="42"/>
                  </a:cubicBezTo>
                  <a:cubicBezTo>
                    <a:pt x="98" y="42"/>
                    <a:pt x="98" y="41"/>
                    <a:pt x="98" y="41"/>
                  </a:cubicBezTo>
                  <a:cubicBezTo>
                    <a:pt x="98" y="41"/>
                    <a:pt x="98" y="41"/>
                    <a:pt x="97" y="41"/>
                  </a:cubicBezTo>
                  <a:moveTo>
                    <a:pt x="101" y="36"/>
                  </a:moveTo>
                  <a:cubicBezTo>
                    <a:pt x="101" y="36"/>
                    <a:pt x="101" y="36"/>
                    <a:pt x="101" y="37"/>
                  </a:cubicBezTo>
                  <a:cubicBezTo>
                    <a:pt x="100" y="37"/>
                    <a:pt x="100" y="38"/>
                    <a:pt x="99" y="38"/>
                  </a:cubicBezTo>
                  <a:cubicBezTo>
                    <a:pt x="99" y="39"/>
                    <a:pt x="99" y="39"/>
                    <a:pt x="99" y="40"/>
                  </a:cubicBezTo>
                  <a:cubicBezTo>
                    <a:pt x="100" y="40"/>
                    <a:pt x="100" y="40"/>
                    <a:pt x="100" y="40"/>
                  </a:cubicBezTo>
                  <a:cubicBezTo>
                    <a:pt x="100" y="40"/>
                    <a:pt x="101" y="40"/>
                    <a:pt x="101" y="39"/>
                  </a:cubicBezTo>
                  <a:cubicBezTo>
                    <a:pt x="101" y="39"/>
                    <a:pt x="102" y="38"/>
                    <a:pt x="102" y="38"/>
                  </a:cubicBezTo>
                  <a:cubicBezTo>
                    <a:pt x="102" y="38"/>
                    <a:pt x="102" y="38"/>
                    <a:pt x="102" y="38"/>
                  </a:cubicBezTo>
                  <a:cubicBezTo>
                    <a:pt x="102" y="37"/>
                    <a:pt x="102" y="37"/>
                    <a:pt x="102" y="37"/>
                  </a:cubicBezTo>
                  <a:cubicBezTo>
                    <a:pt x="102" y="36"/>
                    <a:pt x="102" y="36"/>
                    <a:pt x="101" y="36"/>
                  </a:cubicBezTo>
                  <a:moveTo>
                    <a:pt x="105" y="32"/>
                  </a:moveTo>
                  <a:cubicBezTo>
                    <a:pt x="105" y="32"/>
                    <a:pt x="105" y="32"/>
                    <a:pt x="105" y="32"/>
                  </a:cubicBezTo>
                  <a:cubicBezTo>
                    <a:pt x="104" y="33"/>
                    <a:pt x="104" y="33"/>
                    <a:pt x="103" y="34"/>
                  </a:cubicBezTo>
                  <a:cubicBezTo>
                    <a:pt x="103" y="34"/>
                    <a:pt x="103" y="35"/>
                    <a:pt x="103" y="35"/>
                  </a:cubicBezTo>
                  <a:cubicBezTo>
                    <a:pt x="103" y="35"/>
                    <a:pt x="104" y="35"/>
                    <a:pt x="104" y="35"/>
                  </a:cubicBezTo>
                  <a:cubicBezTo>
                    <a:pt x="104" y="35"/>
                    <a:pt x="104" y="35"/>
                    <a:pt x="105" y="35"/>
                  </a:cubicBezTo>
                  <a:cubicBezTo>
                    <a:pt x="105" y="35"/>
                    <a:pt x="106" y="34"/>
                    <a:pt x="106" y="34"/>
                  </a:cubicBezTo>
                  <a:cubicBezTo>
                    <a:pt x="106" y="34"/>
                    <a:pt x="106" y="34"/>
                    <a:pt x="106" y="34"/>
                  </a:cubicBezTo>
                  <a:cubicBezTo>
                    <a:pt x="106" y="33"/>
                    <a:pt x="106" y="33"/>
                    <a:pt x="106" y="32"/>
                  </a:cubicBezTo>
                  <a:cubicBezTo>
                    <a:pt x="106" y="32"/>
                    <a:pt x="105" y="32"/>
                    <a:pt x="105" y="32"/>
                  </a:cubicBezTo>
                  <a:moveTo>
                    <a:pt x="109" y="28"/>
                  </a:moveTo>
                  <a:cubicBezTo>
                    <a:pt x="109" y="28"/>
                    <a:pt x="109" y="28"/>
                    <a:pt x="109" y="28"/>
                  </a:cubicBezTo>
                  <a:cubicBezTo>
                    <a:pt x="108" y="29"/>
                    <a:pt x="108" y="29"/>
                    <a:pt x="107" y="30"/>
                  </a:cubicBezTo>
                  <a:cubicBezTo>
                    <a:pt x="107" y="30"/>
                    <a:pt x="107" y="31"/>
                    <a:pt x="107" y="31"/>
                  </a:cubicBezTo>
                  <a:cubicBezTo>
                    <a:pt x="107" y="31"/>
                    <a:pt x="108" y="31"/>
                    <a:pt x="108" y="31"/>
                  </a:cubicBezTo>
                  <a:cubicBezTo>
                    <a:pt x="108" y="31"/>
                    <a:pt x="108" y="31"/>
                    <a:pt x="109" y="31"/>
                  </a:cubicBezTo>
                  <a:cubicBezTo>
                    <a:pt x="109" y="30"/>
                    <a:pt x="110" y="30"/>
                    <a:pt x="110" y="29"/>
                  </a:cubicBezTo>
                  <a:cubicBezTo>
                    <a:pt x="110" y="29"/>
                    <a:pt x="110" y="29"/>
                    <a:pt x="110" y="29"/>
                  </a:cubicBezTo>
                  <a:cubicBezTo>
                    <a:pt x="110" y="29"/>
                    <a:pt x="110" y="28"/>
                    <a:pt x="110" y="28"/>
                  </a:cubicBezTo>
                  <a:cubicBezTo>
                    <a:pt x="110" y="28"/>
                    <a:pt x="110" y="28"/>
                    <a:pt x="109" y="28"/>
                  </a:cubicBezTo>
                  <a:moveTo>
                    <a:pt x="113" y="24"/>
                  </a:moveTo>
                  <a:cubicBezTo>
                    <a:pt x="113" y="24"/>
                    <a:pt x="113" y="24"/>
                    <a:pt x="113" y="24"/>
                  </a:cubicBezTo>
                  <a:cubicBezTo>
                    <a:pt x="112" y="24"/>
                    <a:pt x="112" y="25"/>
                    <a:pt x="111" y="25"/>
                  </a:cubicBezTo>
                  <a:cubicBezTo>
                    <a:pt x="111" y="26"/>
                    <a:pt x="111" y="26"/>
                    <a:pt x="111" y="27"/>
                  </a:cubicBezTo>
                  <a:cubicBezTo>
                    <a:pt x="112" y="27"/>
                    <a:pt x="112" y="27"/>
                    <a:pt x="112" y="27"/>
                  </a:cubicBezTo>
                  <a:cubicBezTo>
                    <a:pt x="112" y="27"/>
                    <a:pt x="113" y="27"/>
                    <a:pt x="113" y="27"/>
                  </a:cubicBezTo>
                  <a:cubicBezTo>
                    <a:pt x="113" y="26"/>
                    <a:pt x="114" y="26"/>
                    <a:pt x="114" y="25"/>
                  </a:cubicBezTo>
                  <a:cubicBezTo>
                    <a:pt x="114" y="25"/>
                    <a:pt x="114" y="25"/>
                    <a:pt x="114" y="25"/>
                  </a:cubicBezTo>
                  <a:cubicBezTo>
                    <a:pt x="115" y="25"/>
                    <a:pt x="114" y="24"/>
                    <a:pt x="114" y="24"/>
                  </a:cubicBezTo>
                  <a:cubicBezTo>
                    <a:pt x="114" y="24"/>
                    <a:pt x="114" y="24"/>
                    <a:pt x="113" y="24"/>
                  </a:cubicBezTo>
                  <a:moveTo>
                    <a:pt x="118" y="20"/>
                  </a:moveTo>
                  <a:cubicBezTo>
                    <a:pt x="117" y="20"/>
                    <a:pt x="117" y="20"/>
                    <a:pt x="117" y="20"/>
                  </a:cubicBezTo>
                  <a:cubicBezTo>
                    <a:pt x="116" y="21"/>
                    <a:pt x="116" y="21"/>
                    <a:pt x="116" y="21"/>
                  </a:cubicBezTo>
                  <a:cubicBezTo>
                    <a:pt x="115" y="22"/>
                    <a:pt x="115" y="22"/>
                    <a:pt x="116" y="23"/>
                  </a:cubicBezTo>
                  <a:cubicBezTo>
                    <a:pt x="116" y="23"/>
                    <a:pt x="116" y="23"/>
                    <a:pt x="116" y="23"/>
                  </a:cubicBezTo>
                  <a:cubicBezTo>
                    <a:pt x="116" y="23"/>
                    <a:pt x="117" y="23"/>
                    <a:pt x="117" y="23"/>
                  </a:cubicBezTo>
                  <a:cubicBezTo>
                    <a:pt x="118" y="21"/>
                    <a:pt x="118" y="21"/>
                    <a:pt x="118" y="21"/>
                  </a:cubicBezTo>
                  <a:cubicBezTo>
                    <a:pt x="118" y="21"/>
                    <a:pt x="118" y="21"/>
                    <a:pt x="118" y="21"/>
                  </a:cubicBezTo>
                  <a:cubicBezTo>
                    <a:pt x="119" y="21"/>
                    <a:pt x="119" y="20"/>
                    <a:pt x="118" y="20"/>
                  </a:cubicBezTo>
                  <a:cubicBezTo>
                    <a:pt x="118" y="20"/>
                    <a:pt x="118" y="20"/>
                    <a:pt x="118" y="20"/>
                  </a:cubicBezTo>
                  <a:moveTo>
                    <a:pt x="122" y="16"/>
                  </a:moveTo>
                  <a:cubicBezTo>
                    <a:pt x="122" y="16"/>
                    <a:pt x="121" y="16"/>
                    <a:pt x="121" y="16"/>
                  </a:cubicBezTo>
                  <a:cubicBezTo>
                    <a:pt x="121" y="16"/>
                    <a:pt x="120" y="17"/>
                    <a:pt x="120" y="17"/>
                  </a:cubicBezTo>
                  <a:cubicBezTo>
                    <a:pt x="119" y="18"/>
                    <a:pt x="119" y="18"/>
                    <a:pt x="120" y="19"/>
                  </a:cubicBezTo>
                  <a:cubicBezTo>
                    <a:pt x="120" y="19"/>
                    <a:pt x="120" y="19"/>
                    <a:pt x="120" y="19"/>
                  </a:cubicBezTo>
                  <a:cubicBezTo>
                    <a:pt x="121" y="19"/>
                    <a:pt x="121" y="19"/>
                    <a:pt x="121" y="19"/>
                  </a:cubicBezTo>
                  <a:cubicBezTo>
                    <a:pt x="122" y="18"/>
                    <a:pt x="122" y="18"/>
                    <a:pt x="123" y="17"/>
                  </a:cubicBezTo>
                  <a:cubicBezTo>
                    <a:pt x="123" y="17"/>
                    <a:pt x="123" y="17"/>
                    <a:pt x="123" y="17"/>
                  </a:cubicBezTo>
                  <a:cubicBezTo>
                    <a:pt x="123" y="17"/>
                    <a:pt x="123" y="16"/>
                    <a:pt x="123" y="16"/>
                  </a:cubicBezTo>
                  <a:cubicBezTo>
                    <a:pt x="122" y="16"/>
                    <a:pt x="122" y="16"/>
                    <a:pt x="122" y="16"/>
                  </a:cubicBezTo>
                  <a:moveTo>
                    <a:pt x="126" y="12"/>
                  </a:moveTo>
                  <a:cubicBezTo>
                    <a:pt x="126" y="12"/>
                    <a:pt x="126" y="12"/>
                    <a:pt x="126" y="12"/>
                  </a:cubicBezTo>
                  <a:cubicBezTo>
                    <a:pt x="124" y="13"/>
                    <a:pt x="124" y="13"/>
                    <a:pt x="124" y="13"/>
                  </a:cubicBezTo>
                  <a:cubicBezTo>
                    <a:pt x="124" y="14"/>
                    <a:pt x="124" y="14"/>
                    <a:pt x="124" y="15"/>
                  </a:cubicBezTo>
                  <a:cubicBezTo>
                    <a:pt x="124" y="15"/>
                    <a:pt x="125" y="15"/>
                    <a:pt x="125" y="15"/>
                  </a:cubicBezTo>
                  <a:cubicBezTo>
                    <a:pt x="125" y="15"/>
                    <a:pt x="125" y="15"/>
                    <a:pt x="125" y="15"/>
                  </a:cubicBezTo>
                  <a:cubicBezTo>
                    <a:pt x="127" y="13"/>
                    <a:pt x="127" y="13"/>
                    <a:pt x="127" y="13"/>
                  </a:cubicBezTo>
                  <a:cubicBezTo>
                    <a:pt x="127" y="13"/>
                    <a:pt x="127" y="13"/>
                    <a:pt x="127" y="13"/>
                  </a:cubicBezTo>
                  <a:cubicBezTo>
                    <a:pt x="127" y="13"/>
                    <a:pt x="127" y="12"/>
                    <a:pt x="127" y="12"/>
                  </a:cubicBezTo>
                  <a:cubicBezTo>
                    <a:pt x="127" y="12"/>
                    <a:pt x="127" y="12"/>
                    <a:pt x="126" y="12"/>
                  </a:cubicBezTo>
                  <a:moveTo>
                    <a:pt x="131" y="8"/>
                  </a:moveTo>
                  <a:cubicBezTo>
                    <a:pt x="130" y="8"/>
                    <a:pt x="130" y="8"/>
                    <a:pt x="130" y="8"/>
                  </a:cubicBezTo>
                  <a:cubicBezTo>
                    <a:pt x="128" y="9"/>
                    <a:pt x="128" y="9"/>
                    <a:pt x="128" y="9"/>
                  </a:cubicBezTo>
                  <a:cubicBezTo>
                    <a:pt x="128" y="10"/>
                    <a:pt x="128" y="10"/>
                    <a:pt x="128" y="11"/>
                  </a:cubicBezTo>
                  <a:cubicBezTo>
                    <a:pt x="129" y="11"/>
                    <a:pt x="129" y="11"/>
                    <a:pt x="129" y="11"/>
                  </a:cubicBezTo>
                  <a:cubicBezTo>
                    <a:pt x="129" y="11"/>
                    <a:pt x="130" y="11"/>
                    <a:pt x="130" y="11"/>
                  </a:cubicBezTo>
                  <a:cubicBezTo>
                    <a:pt x="131" y="9"/>
                    <a:pt x="131" y="9"/>
                    <a:pt x="131" y="9"/>
                  </a:cubicBezTo>
                  <a:cubicBezTo>
                    <a:pt x="131" y="9"/>
                    <a:pt x="131" y="9"/>
                    <a:pt x="131" y="9"/>
                  </a:cubicBezTo>
                  <a:cubicBezTo>
                    <a:pt x="132" y="9"/>
                    <a:pt x="132" y="8"/>
                    <a:pt x="131" y="8"/>
                  </a:cubicBezTo>
                  <a:cubicBezTo>
                    <a:pt x="131" y="8"/>
                    <a:pt x="131" y="8"/>
                    <a:pt x="131" y="8"/>
                  </a:cubicBezTo>
                  <a:moveTo>
                    <a:pt x="135" y="4"/>
                  </a:moveTo>
                  <a:cubicBezTo>
                    <a:pt x="135" y="4"/>
                    <a:pt x="135" y="4"/>
                    <a:pt x="134" y="4"/>
                  </a:cubicBezTo>
                  <a:cubicBezTo>
                    <a:pt x="133" y="5"/>
                    <a:pt x="133" y="5"/>
                    <a:pt x="133" y="5"/>
                  </a:cubicBezTo>
                  <a:cubicBezTo>
                    <a:pt x="132" y="6"/>
                    <a:pt x="132" y="6"/>
                    <a:pt x="133" y="7"/>
                  </a:cubicBezTo>
                  <a:cubicBezTo>
                    <a:pt x="133" y="7"/>
                    <a:pt x="133" y="7"/>
                    <a:pt x="134" y="7"/>
                  </a:cubicBezTo>
                  <a:cubicBezTo>
                    <a:pt x="134" y="7"/>
                    <a:pt x="134" y="7"/>
                    <a:pt x="134" y="7"/>
                  </a:cubicBezTo>
                  <a:cubicBezTo>
                    <a:pt x="136" y="6"/>
                    <a:pt x="136" y="6"/>
                    <a:pt x="136" y="6"/>
                  </a:cubicBezTo>
                  <a:cubicBezTo>
                    <a:pt x="136" y="5"/>
                    <a:pt x="136" y="5"/>
                    <a:pt x="136" y="5"/>
                  </a:cubicBezTo>
                  <a:cubicBezTo>
                    <a:pt x="136" y="5"/>
                    <a:pt x="136" y="5"/>
                    <a:pt x="136" y="4"/>
                  </a:cubicBezTo>
                  <a:cubicBezTo>
                    <a:pt x="136" y="4"/>
                    <a:pt x="135" y="4"/>
                    <a:pt x="135" y="4"/>
                  </a:cubicBezTo>
                  <a:moveTo>
                    <a:pt x="139" y="0"/>
                  </a:moveTo>
                  <a:cubicBezTo>
                    <a:pt x="139" y="0"/>
                    <a:pt x="139" y="0"/>
                    <a:pt x="139" y="0"/>
                  </a:cubicBezTo>
                  <a:cubicBezTo>
                    <a:pt x="137" y="2"/>
                    <a:pt x="137" y="2"/>
                    <a:pt x="137" y="2"/>
                  </a:cubicBezTo>
                  <a:cubicBezTo>
                    <a:pt x="137" y="2"/>
                    <a:pt x="137" y="2"/>
                    <a:pt x="137" y="3"/>
                  </a:cubicBezTo>
                  <a:cubicBezTo>
                    <a:pt x="137" y="3"/>
                    <a:pt x="138" y="3"/>
                    <a:pt x="138" y="3"/>
                  </a:cubicBezTo>
                  <a:cubicBezTo>
                    <a:pt x="138" y="3"/>
                    <a:pt x="138" y="3"/>
                    <a:pt x="139" y="3"/>
                  </a:cubicBezTo>
                  <a:cubicBezTo>
                    <a:pt x="140" y="2"/>
                    <a:pt x="140" y="2"/>
                    <a:pt x="140" y="2"/>
                  </a:cubicBezTo>
                  <a:cubicBezTo>
                    <a:pt x="140" y="2"/>
                    <a:pt x="140" y="2"/>
                    <a:pt x="140" y="2"/>
                  </a:cubicBezTo>
                  <a:cubicBezTo>
                    <a:pt x="140" y="0"/>
                    <a:pt x="140" y="0"/>
                    <a:pt x="140" y="0"/>
                  </a:cubicBezTo>
                  <a:cubicBezTo>
                    <a:pt x="140" y="0"/>
                    <a:pt x="140"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5"/>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7"/>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8"/>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
            <p:cNvSpPr>
              <a:spLocks noEditPoints="1"/>
            </p:cNvSpPr>
            <p:nvPr/>
          </p:nvSpPr>
          <p:spPr bwMode="auto">
            <a:xfrm>
              <a:off x="1547813" y="5872163"/>
              <a:ext cx="527050" cy="989012"/>
            </a:xfrm>
            <a:custGeom>
              <a:avLst/>
              <a:gdLst>
                <a:gd name="T0" fmla="*/ 5 w 140"/>
                <a:gd name="T1" fmla="*/ 260 h 263"/>
                <a:gd name="T2" fmla="*/ 13 w 140"/>
                <a:gd name="T3" fmla="*/ 256 h 263"/>
                <a:gd name="T4" fmla="*/ 21 w 140"/>
                <a:gd name="T5" fmla="*/ 247 h 263"/>
                <a:gd name="T6" fmla="*/ 26 w 140"/>
                <a:gd name="T7" fmla="*/ 246 h 263"/>
                <a:gd name="T8" fmla="*/ 30 w 140"/>
                <a:gd name="T9" fmla="*/ 239 h 263"/>
                <a:gd name="T10" fmla="*/ 35 w 140"/>
                <a:gd name="T11" fmla="*/ 232 h 263"/>
                <a:gd name="T12" fmla="*/ 39 w 140"/>
                <a:gd name="T13" fmla="*/ 225 h 263"/>
                <a:gd name="T14" fmla="*/ 42 w 140"/>
                <a:gd name="T15" fmla="*/ 213 h 263"/>
                <a:gd name="T16" fmla="*/ 45 w 140"/>
                <a:gd name="T17" fmla="*/ 210 h 263"/>
                <a:gd name="T18" fmla="*/ 46 w 140"/>
                <a:gd name="T19" fmla="*/ 201 h 263"/>
                <a:gd name="T20" fmla="*/ 48 w 140"/>
                <a:gd name="T21" fmla="*/ 194 h 263"/>
                <a:gd name="T22" fmla="*/ 51 w 140"/>
                <a:gd name="T23" fmla="*/ 185 h 263"/>
                <a:gd name="T24" fmla="*/ 50 w 140"/>
                <a:gd name="T25" fmla="*/ 173 h 263"/>
                <a:gd name="T26" fmla="*/ 52 w 140"/>
                <a:gd name="T27" fmla="*/ 167 h 263"/>
                <a:gd name="T28" fmla="*/ 50 w 140"/>
                <a:gd name="T29" fmla="*/ 156 h 263"/>
                <a:gd name="T30" fmla="*/ 52 w 140"/>
                <a:gd name="T31" fmla="*/ 152 h 263"/>
                <a:gd name="T32" fmla="*/ 50 w 140"/>
                <a:gd name="T33" fmla="*/ 137 h 263"/>
                <a:gd name="T34" fmla="*/ 50 w 140"/>
                <a:gd name="T35" fmla="*/ 135 h 263"/>
                <a:gd name="T36" fmla="*/ 100 w 140"/>
                <a:gd name="T37" fmla="*/ 127 h 263"/>
                <a:gd name="T38" fmla="*/ 91 w 140"/>
                <a:gd name="T39" fmla="*/ 127 h 263"/>
                <a:gd name="T40" fmla="*/ 105 w 140"/>
                <a:gd name="T41" fmla="*/ 126 h 263"/>
                <a:gd name="T42" fmla="*/ 86 w 140"/>
                <a:gd name="T43" fmla="*/ 123 h 263"/>
                <a:gd name="T44" fmla="*/ 50 w 140"/>
                <a:gd name="T45" fmla="*/ 124 h 263"/>
                <a:gd name="T46" fmla="*/ 82 w 140"/>
                <a:gd name="T47" fmla="*/ 119 h 263"/>
                <a:gd name="T48" fmla="*/ 77 w 140"/>
                <a:gd name="T49" fmla="*/ 116 h 263"/>
                <a:gd name="T50" fmla="*/ 51 w 140"/>
                <a:gd name="T51" fmla="*/ 115 h 263"/>
                <a:gd name="T52" fmla="*/ 74 w 140"/>
                <a:gd name="T53" fmla="*/ 109 h 263"/>
                <a:gd name="T54" fmla="*/ 51 w 140"/>
                <a:gd name="T55" fmla="*/ 111 h 263"/>
                <a:gd name="T56" fmla="*/ 120 w 140"/>
                <a:gd name="T57" fmla="*/ 108 h 263"/>
                <a:gd name="T58" fmla="*/ 51 w 140"/>
                <a:gd name="T59" fmla="*/ 106 h 263"/>
                <a:gd name="T60" fmla="*/ 122 w 140"/>
                <a:gd name="T61" fmla="*/ 103 h 263"/>
                <a:gd name="T62" fmla="*/ 53 w 140"/>
                <a:gd name="T63" fmla="*/ 97 h 263"/>
                <a:gd name="T64" fmla="*/ 123 w 140"/>
                <a:gd name="T65" fmla="*/ 100 h 263"/>
                <a:gd name="T66" fmla="*/ 71 w 140"/>
                <a:gd name="T67" fmla="*/ 92 h 263"/>
                <a:gd name="T68" fmla="*/ 122 w 140"/>
                <a:gd name="T69" fmla="*/ 93 h 263"/>
                <a:gd name="T70" fmla="*/ 73 w 140"/>
                <a:gd name="T71" fmla="*/ 87 h 263"/>
                <a:gd name="T72" fmla="*/ 58 w 140"/>
                <a:gd name="T73" fmla="*/ 86 h 263"/>
                <a:gd name="T74" fmla="*/ 59 w 140"/>
                <a:gd name="T75" fmla="*/ 83 h 263"/>
                <a:gd name="T76" fmla="*/ 73 w 140"/>
                <a:gd name="T77" fmla="*/ 84 h 263"/>
                <a:gd name="T78" fmla="*/ 65 w 140"/>
                <a:gd name="T79" fmla="*/ 76 h 263"/>
                <a:gd name="T80" fmla="*/ 74 w 140"/>
                <a:gd name="T81" fmla="*/ 79 h 263"/>
                <a:gd name="T82" fmla="*/ 118 w 140"/>
                <a:gd name="T83" fmla="*/ 74 h 263"/>
                <a:gd name="T84" fmla="*/ 75 w 140"/>
                <a:gd name="T85" fmla="*/ 72 h 263"/>
                <a:gd name="T86" fmla="*/ 116 w 140"/>
                <a:gd name="T87" fmla="*/ 72 h 263"/>
                <a:gd name="T88" fmla="*/ 110 w 140"/>
                <a:gd name="T89" fmla="*/ 66 h 263"/>
                <a:gd name="T90" fmla="*/ 79 w 140"/>
                <a:gd name="T91" fmla="*/ 65 h 263"/>
                <a:gd name="T92" fmla="*/ 104 w 140"/>
                <a:gd name="T93" fmla="*/ 63 h 263"/>
                <a:gd name="T94" fmla="*/ 101 w 140"/>
                <a:gd name="T95" fmla="*/ 63 h 263"/>
                <a:gd name="T96" fmla="*/ 90 w 140"/>
                <a:gd name="T97" fmla="*/ 62 h 263"/>
                <a:gd name="T98" fmla="*/ 82 w 140"/>
                <a:gd name="T99" fmla="*/ 60 h 263"/>
                <a:gd name="T100" fmla="*/ 83 w 140"/>
                <a:gd name="T101" fmla="*/ 63 h 263"/>
                <a:gd name="T102" fmla="*/ 90 w 140"/>
                <a:gd name="T103" fmla="*/ 50 h 263"/>
                <a:gd name="T104" fmla="*/ 92 w 140"/>
                <a:gd name="T105" fmla="*/ 49 h 263"/>
                <a:gd name="T106" fmla="*/ 98 w 140"/>
                <a:gd name="T107" fmla="*/ 41 h 263"/>
                <a:gd name="T108" fmla="*/ 103 w 140"/>
                <a:gd name="T109" fmla="*/ 34 h 263"/>
                <a:gd name="T110" fmla="*/ 110 w 140"/>
                <a:gd name="T111" fmla="*/ 30 h 263"/>
                <a:gd name="T112" fmla="*/ 117 w 140"/>
                <a:gd name="T113" fmla="*/ 20 h 263"/>
                <a:gd name="T114" fmla="*/ 120 w 140"/>
                <a:gd name="T115" fmla="*/ 19 h 263"/>
                <a:gd name="T116" fmla="*/ 127 w 140"/>
                <a:gd name="T117" fmla="*/ 12 h 263"/>
                <a:gd name="T118" fmla="*/ 133 w 140"/>
                <a:gd name="T119" fmla="*/ 6 h 263"/>
                <a:gd name="T120" fmla="*/ 140 w 140"/>
                <a:gd name="T121" fmla="*/ 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3">
                  <a:moveTo>
                    <a:pt x="3" y="260"/>
                  </a:moveTo>
                  <a:cubicBezTo>
                    <a:pt x="2" y="260"/>
                    <a:pt x="2" y="260"/>
                    <a:pt x="2" y="260"/>
                  </a:cubicBezTo>
                  <a:cubicBezTo>
                    <a:pt x="1" y="261"/>
                    <a:pt x="1" y="261"/>
                    <a:pt x="1" y="261"/>
                  </a:cubicBezTo>
                  <a:cubicBezTo>
                    <a:pt x="0" y="261"/>
                    <a:pt x="0" y="262"/>
                    <a:pt x="0" y="262"/>
                  </a:cubicBezTo>
                  <a:cubicBezTo>
                    <a:pt x="1" y="262"/>
                    <a:pt x="1" y="263"/>
                    <a:pt x="1" y="263"/>
                  </a:cubicBezTo>
                  <a:cubicBezTo>
                    <a:pt x="1" y="263"/>
                    <a:pt x="2" y="263"/>
                    <a:pt x="2" y="263"/>
                  </a:cubicBezTo>
                  <a:cubicBezTo>
                    <a:pt x="3" y="262"/>
                    <a:pt x="3" y="262"/>
                    <a:pt x="3" y="262"/>
                  </a:cubicBezTo>
                  <a:cubicBezTo>
                    <a:pt x="3" y="262"/>
                    <a:pt x="3" y="262"/>
                    <a:pt x="3" y="262"/>
                  </a:cubicBezTo>
                  <a:cubicBezTo>
                    <a:pt x="3" y="260"/>
                    <a:pt x="3" y="260"/>
                    <a:pt x="3" y="260"/>
                  </a:cubicBezTo>
                  <a:cubicBezTo>
                    <a:pt x="3" y="260"/>
                    <a:pt x="3" y="260"/>
                    <a:pt x="3" y="260"/>
                  </a:cubicBezTo>
                  <a:moveTo>
                    <a:pt x="8" y="257"/>
                  </a:moveTo>
                  <a:cubicBezTo>
                    <a:pt x="7" y="257"/>
                    <a:pt x="7" y="257"/>
                    <a:pt x="7" y="257"/>
                  </a:cubicBezTo>
                  <a:cubicBezTo>
                    <a:pt x="7" y="258"/>
                    <a:pt x="6" y="258"/>
                    <a:pt x="5" y="258"/>
                  </a:cubicBezTo>
                  <a:cubicBezTo>
                    <a:pt x="5" y="258"/>
                    <a:pt x="5" y="259"/>
                    <a:pt x="5" y="260"/>
                  </a:cubicBezTo>
                  <a:cubicBezTo>
                    <a:pt x="5" y="260"/>
                    <a:pt x="6" y="260"/>
                    <a:pt x="6" y="260"/>
                  </a:cubicBezTo>
                  <a:cubicBezTo>
                    <a:pt x="6" y="260"/>
                    <a:pt x="6" y="260"/>
                    <a:pt x="6" y="260"/>
                  </a:cubicBezTo>
                  <a:cubicBezTo>
                    <a:pt x="7" y="260"/>
                    <a:pt x="8" y="259"/>
                    <a:pt x="8" y="259"/>
                  </a:cubicBezTo>
                  <a:cubicBezTo>
                    <a:pt x="8" y="259"/>
                    <a:pt x="8" y="259"/>
                    <a:pt x="8" y="259"/>
                  </a:cubicBezTo>
                  <a:cubicBezTo>
                    <a:pt x="8" y="258"/>
                    <a:pt x="8" y="258"/>
                    <a:pt x="8" y="258"/>
                  </a:cubicBezTo>
                  <a:cubicBezTo>
                    <a:pt x="8" y="257"/>
                    <a:pt x="8" y="257"/>
                    <a:pt x="8" y="257"/>
                  </a:cubicBezTo>
                  <a:moveTo>
                    <a:pt x="13" y="254"/>
                  </a:moveTo>
                  <a:cubicBezTo>
                    <a:pt x="12" y="254"/>
                    <a:pt x="12" y="254"/>
                    <a:pt x="12" y="254"/>
                  </a:cubicBezTo>
                  <a:cubicBezTo>
                    <a:pt x="12" y="255"/>
                    <a:pt x="11" y="255"/>
                    <a:pt x="10" y="255"/>
                  </a:cubicBezTo>
                  <a:cubicBezTo>
                    <a:pt x="10" y="256"/>
                    <a:pt x="10" y="256"/>
                    <a:pt x="10" y="257"/>
                  </a:cubicBezTo>
                  <a:cubicBezTo>
                    <a:pt x="10" y="257"/>
                    <a:pt x="11" y="257"/>
                    <a:pt x="11" y="257"/>
                  </a:cubicBezTo>
                  <a:cubicBezTo>
                    <a:pt x="11" y="257"/>
                    <a:pt x="11" y="257"/>
                    <a:pt x="11" y="257"/>
                  </a:cubicBezTo>
                  <a:cubicBezTo>
                    <a:pt x="12" y="257"/>
                    <a:pt x="13" y="256"/>
                    <a:pt x="13" y="256"/>
                  </a:cubicBezTo>
                  <a:cubicBezTo>
                    <a:pt x="13" y="256"/>
                    <a:pt x="13" y="256"/>
                    <a:pt x="13" y="256"/>
                  </a:cubicBezTo>
                  <a:cubicBezTo>
                    <a:pt x="13" y="255"/>
                    <a:pt x="13" y="255"/>
                    <a:pt x="13" y="255"/>
                  </a:cubicBezTo>
                  <a:cubicBezTo>
                    <a:pt x="13" y="254"/>
                    <a:pt x="13" y="254"/>
                    <a:pt x="13" y="254"/>
                  </a:cubicBezTo>
                  <a:moveTo>
                    <a:pt x="17" y="251"/>
                  </a:moveTo>
                  <a:cubicBezTo>
                    <a:pt x="17" y="251"/>
                    <a:pt x="17" y="251"/>
                    <a:pt x="17" y="251"/>
                  </a:cubicBezTo>
                  <a:cubicBezTo>
                    <a:pt x="16" y="251"/>
                    <a:pt x="16" y="252"/>
                    <a:pt x="15" y="252"/>
                  </a:cubicBezTo>
                  <a:cubicBezTo>
                    <a:pt x="15" y="252"/>
                    <a:pt x="15" y="253"/>
                    <a:pt x="15" y="253"/>
                  </a:cubicBezTo>
                  <a:cubicBezTo>
                    <a:pt x="15" y="254"/>
                    <a:pt x="16" y="254"/>
                    <a:pt x="16" y="254"/>
                  </a:cubicBezTo>
                  <a:cubicBezTo>
                    <a:pt x="16" y="254"/>
                    <a:pt x="16" y="254"/>
                    <a:pt x="16" y="254"/>
                  </a:cubicBezTo>
                  <a:cubicBezTo>
                    <a:pt x="17" y="253"/>
                    <a:pt x="18" y="253"/>
                    <a:pt x="18" y="253"/>
                  </a:cubicBezTo>
                  <a:cubicBezTo>
                    <a:pt x="18" y="252"/>
                    <a:pt x="18" y="252"/>
                    <a:pt x="18" y="252"/>
                  </a:cubicBezTo>
                  <a:cubicBezTo>
                    <a:pt x="18" y="251"/>
                    <a:pt x="18" y="251"/>
                    <a:pt x="18" y="251"/>
                  </a:cubicBezTo>
                  <a:cubicBezTo>
                    <a:pt x="18" y="251"/>
                    <a:pt x="18" y="251"/>
                    <a:pt x="17" y="251"/>
                  </a:cubicBezTo>
                  <a:moveTo>
                    <a:pt x="22" y="247"/>
                  </a:moveTo>
                  <a:cubicBezTo>
                    <a:pt x="22" y="247"/>
                    <a:pt x="22" y="247"/>
                    <a:pt x="21" y="247"/>
                  </a:cubicBezTo>
                  <a:cubicBezTo>
                    <a:pt x="21" y="248"/>
                    <a:pt x="21" y="248"/>
                    <a:pt x="20" y="249"/>
                  </a:cubicBezTo>
                  <a:cubicBezTo>
                    <a:pt x="20" y="249"/>
                    <a:pt x="20" y="250"/>
                    <a:pt x="20" y="250"/>
                  </a:cubicBezTo>
                  <a:cubicBezTo>
                    <a:pt x="20" y="250"/>
                    <a:pt x="20" y="250"/>
                    <a:pt x="21" y="250"/>
                  </a:cubicBezTo>
                  <a:cubicBezTo>
                    <a:pt x="21" y="250"/>
                    <a:pt x="21" y="250"/>
                    <a:pt x="21" y="250"/>
                  </a:cubicBezTo>
                  <a:cubicBezTo>
                    <a:pt x="22" y="250"/>
                    <a:pt x="22" y="249"/>
                    <a:pt x="23" y="249"/>
                  </a:cubicBezTo>
                  <a:cubicBezTo>
                    <a:pt x="23" y="249"/>
                    <a:pt x="23" y="249"/>
                    <a:pt x="23" y="249"/>
                  </a:cubicBezTo>
                  <a:cubicBezTo>
                    <a:pt x="23" y="248"/>
                    <a:pt x="23" y="248"/>
                    <a:pt x="23" y="248"/>
                  </a:cubicBezTo>
                  <a:cubicBezTo>
                    <a:pt x="23" y="247"/>
                    <a:pt x="22" y="247"/>
                    <a:pt x="22" y="247"/>
                  </a:cubicBezTo>
                  <a:moveTo>
                    <a:pt x="26" y="243"/>
                  </a:moveTo>
                  <a:cubicBezTo>
                    <a:pt x="26" y="243"/>
                    <a:pt x="26" y="243"/>
                    <a:pt x="26" y="244"/>
                  </a:cubicBezTo>
                  <a:cubicBezTo>
                    <a:pt x="25" y="244"/>
                    <a:pt x="25" y="244"/>
                    <a:pt x="24" y="245"/>
                  </a:cubicBezTo>
                  <a:cubicBezTo>
                    <a:pt x="24" y="245"/>
                    <a:pt x="24" y="246"/>
                    <a:pt x="24" y="246"/>
                  </a:cubicBezTo>
                  <a:cubicBezTo>
                    <a:pt x="24" y="246"/>
                    <a:pt x="25" y="247"/>
                    <a:pt x="25" y="247"/>
                  </a:cubicBezTo>
                  <a:cubicBezTo>
                    <a:pt x="25" y="247"/>
                    <a:pt x="25" y="246"/>
                    <a:pt x="26" y="246"/>
                  </a:cubicBezTo>
                  <a:cubicBezTo>
                    <a:pt x="26" y="246"/>
                    <a:pt x="27" y="245"/>
                    <a:pt x="27" y="245"/>
                  </a:cubicBezTo>
                  <a:cubicBezTo>
                    <a:pt x="27" y="245"/>
                    <a:pt x="27" y="245"/>
                    <a:pt x="27" y="245"/>
                  </a:cubicBezTo>
                  <a:cubicBezTo>
                    <a:pt x="27" y="244"/>
                    <a:pt x="27" y="244"/>
                    <a:pt x="27" y="243"/>
                  </a:cubicBezTo>
                  <a:cubicBezTo>
                    <a:pt x="27" y="243"/>
                    <a:pt x="27" y="243"/>
                    <a:pt x="26" y="243"/>
                  </a:cubicBezTo>
                  <a:moveTo>
                    <a:pt x="30" y="239"/>
                  </a:moveTo>
                  <a:cubicBezTo>
                    <a:pt x="30" y="239"/>
                    <a:pt x="30" y="239"/>
                    <a:pt x="29" y="239"/>
                  </a:cubicBezTo>
                  <a:cubicBezTo>
                    <a:pt x="29" y="240"/>
                    <a:pt x="29" y="240"/>
                    <a:pt x="28" y="241"/>
                  </a:cubicBezTo>
                  <a:cubicBezTo>
                    <a:pt x="28" y="241"/>
                    <a:pt x="28" y="242"/>
                    <a:pt x="28" y="242"/>
                  </a:cubicBezTo>
                  <a:cubicBezTo>
                    <a:pt x="29" y="242"/>
                    <a:pt x="29" y="242"/>
                    <a:pt x="29" y="242"/>
                  </a:cubicBezTo>
                  <a:cubicBezTo>
                    <a:pt x="29" y="242"/>
                    <a:pt x="30" y="242"/>
                    <a:pt x="30" y="242"/>
                  </a:cubicBezTo>
                  <a:cubicBezTo>
                    <a:pt x="30" y="241"/>
                    <a:pt x="31" y="241"/>
                    <a:pt x="31" y="240"/>
                  </a:cubicBezTo>
                  <a:cubicBezTo>
                    <a:pt x="31" y="240"/>
                    <a:pt x="31" y="240"/>
                    <a:pt x="31" y="240"/>
                  </a:cubicBezTo>
                  <a:cubicBezTo>
                    <a:pt x="31" y="240"/>
                    <a:pt x="31" y="239"/>
                    <a:pt x="31" y="239"/>
                  </a:cubicBezTo>
                  <a:cubicBezTo>
                    <a:pt x="31" y="239"/>
                    <a:pt x="30" y="239"/>
                    <a:pt x="30" y="239"/>
                  </a:cubicBezTo>
                  <a:moveTo>
                    <a:pt x="33" y="234"/>
                  </a:moveTo>
                  <a:cubicBezTo>
                    <a:pt x="33" y="234"/>
                    <a:pt x="33" y="234"/>
                    <a:pt x="33" y="234"/>
                  </a:cubicBezTo>
                  <a:cubicBezTo>
                    <a:pt x="32" y="235"/>
                    <a:pt x="32" y="235"/>
                    <a:pt x="32" y="236"/>
                  </a:cubicBezTo>
                  <a:cubicBezTo>
                    <a:pt x="31" y="236"/>
                    <a:pt x="31" y="237"/>
                    <a:pt x="32" y="237"/>
                  </a:cubicBezTo>
                  <a:cubicBezTo>
                    <a:pt x="32" y="237"/>
                    <a:pt x="32" y="238"/>
                    <a:pt x="32" y="238"/>
                  </a:cubicBezTo>
                  <a:cubicBezTo>
                    <a:pt x="33" y="238"/>
                    <a:pt x="33" y="237"/>
                    <a:pt x="33" y="237"/>
                  </a:cubicBezTo>
                  <a:cubicBezTo>
                    <a:pt x="33" y="237"/>
                    <a:pt x="33" y="237"/>
                    <a:pt x="33" y="237"/>
                  </a:cubicBezTo>
                  <a:cubicBezTo>
                    <a:pt x="34" y="237"/>
                    <a:pt x="34" y="236"/>
                    <a:pt x="34" y="235"/>
                  </a:cubicBezTo>
                  <a:cubicBezTo>
                    <a:pt x="35" y="235"/>
                    <a:pt x="34" y="234"/>
                    <a:pt x="34" y="234"/>
                  </a:cubicBezTo>
                  <a:cubicBezTo>
                    <a:pt x="34" y="234"/>
                    <a:pt x="34" y="234"/>
                    <a:pt x="33" y="234"/>
                  </a:cubicBezTo>
                  <a:moveTo>
                    <a:pt x="36" y="229"/>
                  </a:moveTo>
                  <a:cubicBezTo>
                    <a:pt x="36" y="229"/>
                    <a:pt x="36" y="229"/>
                    <a:pt x="35" y="229"/>
                  </a:cubicBezTo>
                  <a:cubicBezTo>
                    <a:pt x="35" y="230"/>
                    <a:pt x="35" y="230"/>
                    <a:pt x="34" y="231"/>
                  </a:cubicBezTo>
                  <a:cubicBezTo>
                    <a:pt x="34" y="231"/>
                    <a:pt x="34" y="232"/>
                    <a:pt x="35" y="232"/>
                  </a:cubicBezTo>
                  <a:cubicBezTo>
                    <a:pt x="35" y="232"/>
                    <a:pt x="35" y="232"/>
                    <a:pt x="35" y="232"/>
                  </a:cubicBezTo>
                  <a:cubicBezTo>
                    <a:pt x="36" y="232"/>
                    <a:pt x="36" y="232"/>
                    <a:pt x="36" y="232"/>
                  </a:cubicBezTo>
                  <a:cubicBezTo>
                    <a:pt x="36" y="232"/>
                    <a:pt x="36" y="232"/>
                    <a:pt x="36" y="232"/>
                  </a:cubicBezTo>
                  <a:cubicBezTo>
                    <a:pt x="37" y="231"/>
                    <a:pt x="37" y="231"/>
                    <a:pt x="37" y="230"/>
                  </a:cubicBezTo>
                  <a:cubicBezTo>
                    <a:pt x="37" y="230"/>
                    <a:pt x="37" y="229"/>
                    <a:pt x="37" y="229"/>
                  </a:cubicBezTo>
                  <a:cubicBezTo>
                    <a:pt x="37" y="229"/>
                    <a:pt x="36" y="229"/>
                    <a:pt x="36" y="229"/>
                  </a:cubicBezTo>
                  <a:moveTo>
                    <a:pt x="39" y="223"/>
                  </a:moveTo>
                  <a:cubicBezTo>
                    <a:pt x="38" y="223"/>
                    <a:pt x="38" y="224"/>
                    <a:pt x="38" y="224"/>
                  </a:cubicBezTo>
                  <a:cubicBezTo>
                    <a:pt x="37" y="225"/>
                    <a:pt x="37" y="225"/>
                    <a:pt x="37" y="226"/>
                  </a:cubicBezTo>
                  <a:cubicBezTo>
                    <a:pt x="37" y="226"/>
                    <a:pt x="37" y="227"/>
                    <a:pt x="37" y="227"/>
                  </a:cubicBezTo>
                  <a:cubicBezTo>
                    <a:pt x="38" y="227"/>
                    <a:pt x="38" y="227"/>
                    <a:pt x="38" y="227"/>
                  </a:cubicBezTo>
                  <a:cubicBezTo>
                    <a:pt x="38" y="227"/>
                    <a:pt x="38" y="227"/>
                    <a:pt x="39" y="227"/>
                  </a:cubicBezTo>
                  <a:cubicBezTo>
                    <a:pt x="39" y="227"/>
                    <a:pt x="39" y="227"/>
                    <a:pt x="39" y="227"/>
                  </a:cubicBezTo>
                  <a:cubicBezTo>
                    <a:pt x="39" y="226"/>
                    <a:pt x="39" y="225"/>
                    <a:pt x="39" y="225"/>
                  </a:cubicBezTo>
                  <a:cubicBezTo>
                    <a:pt x="40" y="224"/>
                    <a:pt x="39" y="224"/>
                    <a:pt x="39" y="223"/>
                  </a:cubicBezTo>
                  <a:cubicBezTo>
                    <a:pt x="39" y="223"/>
                    <a:pt x="39" y="223"/>
                    <a:pt x="39" y="223"/>
                  </a:cubicBezTo>
                  <a:moveTo>
                    <a:pt x="41" y="218"/>
                  </a:moveTo>
                  <a:cubicBezTo>
                    <a:pt x="40" y="218"/>
                    <a:pt x="40" y="218"/>
                    <a:pt x="40" y="219"/>
                  </a:cubicBezTo>
                  <a:cubicBezTo>
                    <a:pt x="40" y="219"/>
                    <a:pt x="39" y="220"/>
                    <a:pt x="39" y="220"/>
                  </a:cubicBezTo>
                  <a:cubicBezTo>
                    <a:pt x="39" y="221"/>
                    <a:pt x="39" y="221"/>
                    <a:pt x="40" y="222"/>
                  </a:cubicBezTo>
                  <a:cubicBezTo>
                    <a:pt x="40" y="222"/>
                    <a:pt x="40" y="222"/>
                    <a:pt x="40" y="222"/>
                  </a:cubicBezTo>
                  <a:cubicBezTo>
                    <a:pt x="40" y="222"/>
                    <a:pt x="41" y="222"/>
                    <a:pt x="41" y="221"/>
                  </a:cubicBezTo>
                  <a:cubicBezTo>
                    <a:pt x="41" y="221"/>
                    <a:pt x="41" y="221"/>
                    <a:pt x="41" y="221"/>
                  </a:cubicBezTo>
                  <a:cubicBezTo>
                    <a:pt x="41" y="220"/>
                    <a:pt x="41" y="220"/>
                    <a:pt x="42" y="219"/>
                  </a:cubicBezTo>
                  <a:cubicBezTo>
                    <a:pt x="42" y="219"/>
                    <a:pt x="42" y="218"/>
                    <a:pt x="41" y="218"/>
                  </a:cubicBezTo>
                  <a:cubicBezTo>
                    <a:pt x="41" y="218"/>
                    <a:pt x="41" y="218"/>
                    <a:pt x="41" y="218"/>
                  </a:cubicBezTo>
                  <a:moveTo>
                    <a:pt x="43" y="212"/>
                  </a:moveTo>
                  <a:cubicBezTo>
                    <a:pt x="42" y="212"/>
                    <a:pt x="42" y="213"/>
                    <a:pt x="42" y="213"/>
                  </a:cubicBezTo>
                  <a:cubicBezTo>
                    <a:pt x="42" y="214"/>
                    <a:pt x="41" y="214"/>
                    <a:pt x="41" y="215"/>
                  </a:cubicBezTo>
                  <a:cubicBezTo>
                    <a:pt x="41" y="215"/>
                    <a:pt x="41" y="216"/>
                    <a:pt x="42" y="216"/>
                  </a:cubicBezTo>
                  <a:cubicBezTo>
                    <a:pt x="42" y="216"/>
                    <a:pt x="42" y="216"/>
                    <a:pt x="42" y="216"/>
                  </a:cubicBezTo>
                  <a:cubicBezTo>
                    <a:pt x="42" y="216"/>
                    <a:pt x="43" y="216"/>
                    <a:pt x="43" y="216"/>
                  </a:cubicBezTo>
                  <a:cubicBezTo>
                    <a:pt x="43" y="216"/>
                    <a:pt x="43" y="216"/>
                    <a:pt x="43" y="216"/>
                  </a:cubicBezTo>
                  <a:cubicBezTo>
                    <a:pt x="43" y="215"/>
                    <a:pt x="43" y="214"/>
                    <a:pt x="44" y="214"/>
                  </a:cubicBezTo>
                  <a:cubicBezTo>
                    <a:pt x="44" y="213"/>
                    <a:pt x="44" y="213"/>
                    <a:pt x="43" y="212"/>
                  </a:cubicBezTo>
                  <a:cubicBezTo>
                    <a:pt x="43" y="212"/>
                    <a:pt x="43" y="212"/>
                    <a:pt x="43" y="212"/>
                  </a:cubicBezTo>
                  <a:moveTo>
                    <a:pt x="44" y="207"/>
                  </a:moveTo>
                  <a:cubicBezTo>
                    <a:pt x="44" y="207"/>
                    <a:pt x="44" y="207"/>
                    <a:pt x="44" y="208"/>
                  </a:cubicBezTo>
                  <a:cubicBezTo>
                    <a:pt x="43" y="208"/>
                    <a:pt x="43" y="209"/>
                    <a:pt x="43" y="209"/>
                  </a:cubicBezTo>
                  <a:cubicBezTo>
                    <a:pt x="43" y="210"/>
                    <a:pt x="43" y="210"/>
                    <a:pt x="44" y="211"/>
                  </a:cubicBezTo>
                  <a:cubicBezTo>
                    <a:pt x="44" y="211"/>
                    <a:pt x="44" y="211"/>
                    <a:pt x="44" y="211"/>
                  </a:cubicBezTo>
                  <a:cubicBezTo>
                    <a:pt x="44" y="211"/>
                    <a:pt x="45" y="211"/>
                    <a:pt x="45" y="210"/>
                  </a:cubicBezTo>
                  <a:cubicBezTo>
                    <a:pt x="45" y="210"/>
                    <a:pt x="45" y="210"/>
                    <a:pt x="45" y="210"/>
                  </a:cubicBezTo>
                  <a:cubicBezTo>
                    <a:pt x="45" y="209"/>
                    <a:pt x="45" y="209"/>
                    <a:pt x="45" y="208"/>
                  </a:cubicBezTo>
                  <a:cubicBezTo>
                    <a:pt x="46" y="208"/>
                    <a:pt x="45" y="207"/>
                    <a:pt x="45" y="207"/>
                  </a:cubicBezTo>
                  <a:cubicBezTo>
                    <a:pt x="45" y="207"/>
                    <a:pt x="45" y="207"/>
                    <a:pt x="44" y="207"/>
                  </a:cubicBezTo>
                  <a:moveTo>
                    <a:pt x="46" y="201"/>
                  </a:moveTo>
                  <a:cubicBezTo>
                    <a:pt x="46" y="201"/>
                    <a:pt x="45" y="201"/>
                    <a:pt x="45" y="202"/>
                  </a:cubicBezTo>
                  <a:cubicBezTo>
                    <a:pt x="45" y="203"/>
                    <a:pt x="45" y="203"/>
                    <a:pt x="45" y="204"/>
                  </a:cubicBezTo>
                  <a:cubicBezTo>
                    <a:pt x="44" y="204"/>
                    <a:pt x="45" y="205"/>
                    <a:pt x="45" y="205"/>
                  </a:cubicBezTo>
                  <a:cubicBezTo>
                    <a:pt x="45" y="205"/>
                    <a:pt x="45" y="205"/>
                    <a:pt x="46" y="205"/>
                  </a:cubicBezTo>
                  <a:cubicBezTo>
                    <a:pt x="46" y="205"/>
                    <a:pt x="46" y="205"/>
                    <a:pt x="46" y="205"/>
                  </a:cubicBezTo>
                  <a:cubicBezTo>
                    <a:pt x="46" y="204"/>
                    <a:pt x="46" y="204"/>
                    <a:pt x="46" y="204"/>
                  </a:cubicBezTo>
                  <a:cubicBezTo>
                    <a:pt x="47" y="204"/>
                    <a:pt x="47" y="203"/>
                    <a:pt x="47" y="202"/>
                  </a:cubicBezTo>
                  <a:cubicBezTo>
                    <a:pt x="47" y="202"/>
                    <a:pt x="47" y="201"/>
                    <a:pt x="46" y="201"/>
                  </a:cubicBezTo>
                  <a:cubicBezTo>
                    <a:pt x="46" y="201"/>
                    <a:pt x="46" y="201"/>
                    <a:pt x="46" y="201"/>
                  </a:cubicBezTo>
                  <a:moveTo>
                    <a:pt x="47" y="196"/>
                  </a:moveTo>
                  <a:cubicBezTo>
                    <a:pt x="47" y="196"/>
                    <a:pt x="47" y="196"/>
                    <a:pt x="46" y="196"/>
                  </a:cubicBezTo>
                  <a:cubicBezTo>
                    <a:pt x="46" y="197"/>
                    <a:pt x="46" y="198"/>
                    <a:pt x="46" y="198"/>
                  </a:cubicBezTo>
                  <a:cubicBezTo>
                    <a:pt x="46" y="199"/>
                    <a:pt x="46" y="199"/>
                    <a:pt x="47" y="199"/>
                  </a:cubicBezTo>
                  <a:cubicBezTo>
                    <a:pt x="47" y="199"/>
                    <a:pt x="47" y="199"/>
                    <a:pt x="47" y="199"/>
                  </a:cubicBezTo>
                  <a:cubicBezTo>
                    <a:pt x="47" y="199"/>
                    <a:pt x="48" y="199"/>
                    <a:pt x="48" y="199"/>
                  </a:cubicBezTo>
                  <a:cubicBezTo>
                    <a:pt x="48" y="199"/>
                    <a:pt x="48" y="199"/>
                    <a:pt x="48" y="199"/>
                  </a:cubicBezTo>
                  <a:cubicBezTo>
                    <a:pt x="48" y="198"/>
                    <a:pt x="48" y="197"/>
                    <a:pt x="48" y="197"/>
                  </a:cubicBezTo>
                  <a:cubicBezTo>
                    <a:pt x="48" y="196"/>
                    <a:pt x="48" y="196"/>
                    <a:pt x="48" y="196"/>
                  </a:cubicBezTo>
                  <a:cubicBezTo>
                    <a:pt x="48" y="196"/>
                    <a:pt x="47" y="196"/>
                    <a:pt x="47" y="196"/>
                  </a:cubicBezTo>
                  <a:moveTo>
                    <a:pt x="49" y="190"/>
                  </a:moveTo>
                  <a:cubicBezTo>
                    <a:pt x="48" y="190"/>
                    <a:pt x="48" y="190"/>
                    <a:pt x="48" y="191"/>
                  </a:cubicBezTo>
                  <a:cubicBezTo>
                    <a:pt x="48" y="191"/>
                    <a:pt x="47" y="192"/>
                    <a:pt x="47" y="192"/>
                  </a:cubicBezTo>
                  <a:cubicBezTo>
                    <a:pt x="47" y="193"/>
                    <a:pt x="48" y="194"/>
                    <a:pt x="48" y="194"/>
                  </a:cubicBezTo>
                  <a:cubicBezTo>
                    <a:pt x="48" y="194"/>
                    <a:pt x="48" y="194"/>
                    <a:pt x="48" y="194"/>
                  </a:cubicBezTo>
                  <a:cubicBezTo>
                    <a:pt x="49" y="194"/>
                    <a:pt x="49" y="193"/>
                    <a:pt x="49" y="193"/>
                  </a:cubicBezTo>
                  <a:cubicBezTo>
                    <a:pt x="49" y="193"/>
                    <a:pt x="49" y="193"/>
                    <a:pt x="49" y="193"/>
                  </a:cubicBezTo>
                  <a:cubicBezTo>
                    <a:pt x="49" y="192"/>
                    <a:pt x="49" y="192"/>
                    <a:pt x="50" y="191"/>
                  </a:cubicBezTo>
                  <a:cubicBezTo>
                    <a:pt x="50" y="190"/>
                    <a:pt x="49" y="190"/>
                    <a:pt x="49" y="190"/>
                  </a:cubicBezTo>
                  <a:cubicBezTo>
                    <a:pt x="49" y="190"/>
                    <a:pt x="49" y="190"/>
                    <a:pt x="49" y="190"/>
                  </a:cubicBezTo>
                  <a:moveTo>
                    <a:pt x="50" y="184"/>
                  </a:moveTo>
                  <a:cubicBezTo>
                    <a:pt x="49" y="184"/>
                    <a:pt x="49" y="184"/>
                    <a:pt x="49" y="185"/>
                  </a:cubicBezTo>
                  <a:cubicBezTo>
                    <a:pt x="49" y="185"/>
                    <a:pt x="48" y="186"/>
                    <a:pt x="48" y="187"/>
                  </a:cubicBezTo>
                  <a:cubicBezTo>
                    <a:pt x="48" y="187"/>
                    <a:pt x="49" y="188"/>
                    <a:pt x="49" y="188"/>
                  </a:cubicBezTo>
                  <a:cubicBezTo>
                    <a:pt x="49" y="188"/>
                    <a:pt x="49" y="188"/>
                    <a:pt x="49" y="188"/>
                  </a:cubicBezTo>
                  <a:cubicBezTo>
                    <a:pt x="50" y="188"/>
                    <a:pt x="50" y="188"/>
                    <a:pt x="50" y="187"/>
                  </a:cubicBezTo>
                  <a:cubicBezTo>
                    <a:pt x="50" y="187"/>
                    <a:pt x="50" y="187"/>
                    <a:pt x="50" y="187"/>
                  </a:cubicBezTo>
                  <a:cubicBezTo>
                    <a:pt x="50" y="186"/>
                    <a:pt x="50" y="186"/>
                    <a:pt x="51" y="185"/>
                  </a:cubicBezTo>
                  <a:cubicBezTo>
                    <a:pt x="51" y="185"/>
                    <a:pt x="50" y="184"/>
                    <a:pt x="50" y="184"/>
                  </a:cubicBezTo>
                  <a:cubicBezTo>
                    <a:pt x="50" y="184"/>
                    <a:pt x="50" y="184"/>
                    <a:pt x="50" y="184"/>
                  </a:cubicBezTo>
                  <a:moveTo>
                    <a:pt x="50" y="178"/>
                  </a:moveTo>
                  <a:cubicBezTo>
                    <a:pt x="50" y="178"/>
                    <a:pt x="49" y="179"/>
                    <a:pt x="49" y="179"/>
                  </a:cubicBezTo>
                  <a:cubicBezTo>
                    <a:pt x="49" y="180"/>
                    <a:pt x="49" y="180"/>
                    <a:pt x="49" y="181"/>
                  </a:cubicBezTo>
                  <a:cubicBezTo>
                    <a:pt x="49" y="182"/>
                    <a:pt x="49" y="182"/>
                    <a:pt x="50" y="182"/>
                  </a:cubicBezTo>
                  <a:cubicBezTo>
                    <a:pt x="50" y="182"/>
                    <a:pt x="50" y="182"/>
                    <a:pt x="50" y="182"/>
                  </a:cubicBezTo>
                  <a:cubicBezTo>
                    <a:pt x="50" y="182"/>
                    <a:pt x="51" y="182"/>
                    <a:pt x="51" y="182"/>
                  </a:cubicBezTo>
                  <a:cubicBezTo>
                    <a:pt x="51" y="181"/>
                    <a:pt x="51" y="181"/>
                    <a:pt x="51" y="181"/>
                  </a:cubicBezTo>
                  <a:cubicBezTo>
                    <a:pt x="51" y="181"/>
                    <a:pt x="51" y="180"/>
                    <a:pt x="51" y="179"/>
                  </a:cubicBezTo>
                  <a:cubicBezTo>
                    <a:pt x="51" y="179"/>
                    <a:pt x="51" y="178"/>
                    <a:pt x="50" y="178"/>
                  </a:cubicBezTo>
                  <a:cubicBezTo>
                    <a:pt x="50" y="178"/>
                    <a:pt x="50" y="178"/>
                    <a:pt x="50" y="178"/>
                  </a:cubicBezTo>
                  <a:moveTo>
                    <a:pt x="51" y="172"/>
                  </a:moveTo>
                  <a:cubicBezTo>
                    <a:pt x="50" y="172"/>
                    <a:pt x="50" y="173"/>
                    <a:pt x="50" y="173"/>
                  </a:cubicBezTo>
                  <a:cubicBezTo>
                    <a:pt x="50" y="174"/>
                    <a:pt x="50" y="175"/>
                    <a:pt x="50" y="175"/>
                  </a:cubicBezTo>
                  <a:cubicBezTo>
                    <a:pt x="50" y="176"/>
                    <a:pt x="50" y="176"/>
                    <a:pt x="51" y="176"/>
                  </a:cubicBezTo>
                  <a:cubicBezTo>
                    <a:pt x="52" y="176"/>
                    <a:pt x="52" y="176"/>
                    <a:pt x="52" y="176"/>
                  </a:cubicBezTo>
                  <a:cubicBezTo>
                    <a:pt x="52" y="175"/>
                    <a:pt x="52" y="175"/>
                    <a:pt x="52" y="175"/>
                  </a:cubicBezTo>
                  <a:cubicBezTo>
                    <a:pt x="52" y="175"/>
                    <a:pt x="52" y="174"/>
                    <a:pt x="52" y="173"/>
                  </a:cubicBezTo>
                  <a:cubicBezTo>
                    <a:pt x="52" y="173"/>
                    <a:pt x="52" y="172"/>
                    <a:pt x="51" y="172"/>
                  </a:cubicBezTo>
                  <a:cubicBezTo>
                    <a:pt x="51" y="172"/>
                    <a:pt x="51" y="172"/>
                    <a:pt x="51" y="172"/>
                  </a:cubicBezTo>
                  <a:moveTo>
                    <a:pt x="51" y="166"/>
                  </a:moveTo>
                  <a:cubicBezTo>
                    <a:pt x="51" y="166"/>
                    <a:pt x="50" y="167"/>
                    <a:pt x="50" y="167"/>
                  </a:cubicBezTo>
                  <a:cubicBezTo>
                    <a:pt x="50" y="168"/>
                    <a:pt x="50" y="169"/>
                    <a:pt x="50" y="169"/>
                  </a:cubicBezTo>
                  <a:cubicBezTo>
                    <a:pt x="50" y="170"/>
                    <a:pt x="51" y="170"/>
                    <a:pt x="51" y="170"/>
                  </a:cubicBezTo>
                  <a:cubicBezTo>
                    <a:pt x="52" y="170"/>
                    <a:pt x="52" y="170"/>
                    <a:pt x="52" y="170"/>
                  </a:cubicBezTo>
                  <a:cubicBezTo>
                    <a:pt x="52" y="169"/>
                    <a:pt x="52" y="169"/>
                    <a:pt x="52" y="169"/>
                  </a:cubicBezTo>
                  <a:cubicBezTo>
                    <a:pt x="52" y="169"/>
                    <a:pt x="52" y="168"/>
                    <a:pt x="52" y="167"/>
                  </a:cubicBezTo>
                  <a:cubicBezTo>
                    <a:pt x="52" y="167"/>
                    <a:pt x="52" y="167"/>
                    <a:pt x="51" y="166"/>
                  </a:cubicBezTo>
                  <a:cubicBezTo>
                    <a:pt x="51" y="166"/>
                    <a:pt x="51" y="166"/>
                    <a:pt x="51" y="166"/>
                  </a:cubicBezTo>
                  <a:moveTo>
                    <a:pt x="51" y="161"/>
                  </a:moveTo>
                  <a:cubicBezTo>
                    <a:pt x="51" y="161"/>
                    <a:pt x="51" y="161"/>
                    <a:pt x="51" y="161"/>
                  </a:cubicBezTo>
                  <a:cubicBezTo>
                    <a:pt x="51" y="161"/>
                    <a:pt x="50" y="161"/>
                    <a:pt x="50" y="162"/>
                  </a:cubicBezTo>
                  <a:cubicBezTo>
                    <a:pt x="50" y="162"/>
                    <a:pt x="50" y="163"/>
                    <a:pt x="50" y="164"/>
                  </a:cubicBezTo>
                  <a:cubicBezTo>
                    <a:pt x="50" y="164"/>
                    <a:pt x="51" y="165"/>
                    <a:pt x="51" y="165"/>
                  </a:cubicBezTo>
                  <a:cubicBezTo>
                    <a:pt x="52" y="164"/>
                    <a:pt x="52" y="164"/>
                    <a:pt x="52" y="164"/>
                  </a:cubicBezTo>
                  <a:cubicBezTo>
                    <a:pt x="52" y="164"/>
                    <a:pt x="52" y="164"/>
                    <a:pt x="52" y="164"/>
                  </a:cubicBezTo>
                  <a:cubicBezTo>
                    <a:pt x="52" y="163"/>
                    <a:pt x="52" y="162"/>
                    <a:pt x="52" y="162"/>
                  </a:cubicBezTo>
                  <a:cubicBezTo>
                    <a:pt x="52" y="161"/>
                    <a:pt x="52" y="161"/>
                    <a:pt x="51" y="161"/>
                  </a:cubicBezTo>
                  <a:moveTo>
                    <a:pt x="51" y="155"/>
                  </a:moveTo>
                  <a:cubicBezTo>
                    <a:pt x="51" y="155"/>
                    <a:pt x="51" y="155"/>
                    <a:pt x="51" y="155"/>
                  </a:cubicBezTo>
                  <a:cubicBezTo>
                    <a:pt x="51" y="155"/>
                    <a:pt x="50" y="155"/>
                    <a:pt x="50" y="156"/>
                  </a:cubicBezTo>
                  <a:cubicBezTo>
                    <a:pt x="50" y="156"/>
                    <a:pt x="50" y="157"/>
                    <a:pt x="50" y="158"/>
                  </a:cubicBezTo>
                  <a:cubicBezTo>
                    <a:pt x="50" y="158"/>
                    <a:pt x="51" y="159"/>
                    <a:pt x="51" y="159"/>
                  </a:cubicBezTo>
                  <a:cubicBezTo>
                    <a:pt x="51" y="159"/>
                    <a:pt x="51" y="159"/>
                    <a:pt x="51" y="159"/>
                  </a:cubicBezTo>
                  <a:cubicBezTo>
                    <a:pt x="52" y="158"/>
                    <a:pt x="52" y="158"/>
                    <a:pt x="52" y="158"/>
                  </a:cubicBezTo>
                  <a:cubicBezTo>
                    <a:pt x="52" y="158"/>
                    <a:pt x="52" y="158"/>
                    <a:pt x="52" y="158"/>
                  </a:cubicBezTo>
                  <a:cubicBezTo>
                    <a:pt x="52" y="157"/>
                    <a:pt x="52" y="156"/>
                    <a:pt x="52" y="156"/>
                  </a:cubicBezTo>
                  <a:cubicBezTo>
                    <a:pt x="52" y="155"/>
                    <a:pt x="52" y="155"/>
                    <a:pt x="51" y="155"/>
                  </a:cubicBezTo>
                  <a:moveTo>
                    <a:pt x="51" y="149"/>
                  </a:moveTo>
                  <a:cubicBezTo>
                    <a:pt x="51" y="149"/>
                    <a:pt x="51" y="149"/>
                    <a:pt x="51" y="149"/>
                  </a:cubicBezTo>
                  <a:cubicBezTo>
                    <a:pt x="50"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1" y="149"/>
                    <a:pt x="51" y="149"/>
                  </a:cubicBezTo>
                  <a:moveTo>
                    <a:pt x="51" y="143"/>
                  </a:moveTo>
                  <a:cubicBezTo>
                    <a:pt x="51" y="143"/>
                    <a:pt x="51" y="143"/>
                    <a:pt x="51" y="143"/>
                  </a:cubicBezTo>
                  <a:cubicBezTo>
                    <a:pt x="50" y="143"/>
                    <a:pt x="50" y="144"/>
                    <a:pt x="50" y="144"/>
                  </a:cubicBezTo>
                  <a:cubicBezTo>
                    <a:pt x="50" y="146"/>
                    <a:pt x="50" y="146"/>
                    <a:pt x="50" y="146"/>
                  </a:cubicBezTo>
                  <a:cubicBezTo>
                    <a:pt x="50" y="147"/>
                    <a:pt x="50" y="147"/>
                    <a:pt x="51" y="147"/>
                  </a:cubicBezTo>
                  <a:cubicBezTo>
                    <a:pt x="51" y="147"/>
                    <a:pt x="51" y="147"/>
                    <a:pt x="51" y="147"/>
                  </a:cubicBezTo>
                  <a:cubicBezTo>
                    <a:pt x="52" y="147"/>
                    <a:pt x="52" y="147"/>
                    <a:pt x="52" y="147"/>
                  </a:cubicBezTo>
                  <a:cubicBezTo>
                    <a:pt x="52" y="146"/>
                    <a:pt x="52" y="146"/>
                    <a:pt x="52" y="146"/>
                  </a:cubicBezTo>
                  <a:cubicBezTo>
                    <a:pt x="52" y="144"/>
                    <a:pt x="52" y="144"/>
                    <a:pt x="52" y="144"/>
                  </a:cubicBezTo>
                  <a:cubicBezTo>
                    <a:pt x="52" y="143"/>
                    <a:pt x="51" y="143"/>
                    <a:pt x="51" y="143"/>
                  </a:cubicBezTo>
                  <a:moveTo>
                    <a:pt x="50" y="137"/>
                  </a:moveTo>
                  <a:cubicBezTo>
                    <a:pt x="50" y="137"/>
                    <a:pt x="50" y="137"/>
                    <a:pt x="50" y="137"/>
                  </a:cubicBezTo>
                  <a:cubicBezTo>
                    <a:pt x="50" y="137"/>
                    <a:pt x="49" y="138"/>
                    <a:pt x="49" y="138"/>
                  </a:cubicBezTo>
                  <a:cubicBezTo>
                    <a:pt x="49" y="140"/>
                    <a:pt x="49" y="140"/>
                    <a:pt x="49" y="140"/>
                  </a:cubicBezTo>
                  <a:cubicBezTo>
                    <a:pt x="49" y="141"/>
                    <a:pt x="50" y="141"/>
                    <a:pt x="50" y="141"/>
                  </a:cubicBezTo>
                  <a:cubicBezTo>
                    <a:pt x="50" y="141"/>
                    <a:pt x="50" y="141"/>
                    <a:pt x="50" y="141"/>
                  </a:cubicBezTo>
                  <a:cubicBezTo>
                    <a:pt x="51" y="141"/>
                    <a:pt x="51" y="141"/>
                    <a:pt x="51" y="141"/>
                  </a:cubicBezTo>
                  <a:cubicBezTo>
                    <a:pt x="51" y="140"/>
                    <a:pt x="51" y="140"/>
                    <a:pt x="51" y="140"/>
                  </a:cubicBezTo>
                  <a:cubicBezTo>
                    <a:pt x="51" y="138"/>
                    <a:pt x="51" y="138"/>
                    <a:pt x="51" y="138"/>
                  </a:cubicBezTo>
                  <a:cubicBezTo>
                    <a:pt x="51" y="138"/>
                    <a:pt x="51" y="137"/>
                    <a:pt x="50" y="137"/>
                  </a:cubicBezTo>
                  <a:moveTo>
                    <a:pt x="50" y="131"/>
                  </a:moveTo>
                  <a:cubicBezTo>
                    <a:pt x="50" y="131"/>
                    <a:pt x="50" y="131"/>
                    <a:pt x="50" y="131"/>
                  </a:cubicBezTo>
                  <a:cubicBezTo>
                    <a:pt x="49" y="131"/>
                    <a:pt x="49" y="132"/>
                    <a:pt x="49" y="132"/>
                  </a:cubicBezTo>
                  <a:cubicBezTo>
                    <a:pt x="49" y="133"/>
                    <a:pt x="49" y="134"/>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4"/>
                    <a:pt x="51" y="133"/>
                    <a:pt x="51" y="132"/>
                  </a:cubicBezTo>
                  <a:cubicBezTo>
                    <a:pt x="51" y="132"/>
                    <a:pt x="51" y="131"/>
                    <a:pt x="50" y="131"/>
                  </a:cubicBezTo>
                  <a:moveTo>
                    <a:pt x="99" y="126"/>
                  </a:moveTo>
                  <a:cubicBezTo>
                    <a:pt x="98" y="126"/>
                    <a:pt x="98" y="126"/>
                    <a:pt x="98"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7" y="128"/>
                    <a:pt x="98" y="128"/>
                    <a:pt x="99" y="128"/>
                  </a:cubicBezTo>
                  <a:cubicBezTo>
                    <a:pt x="99" y="128"/>
                    <a:pt x="99" y="128"/>
                    <a:pt x="99" y="128"/>
                  </a:cubicBezTo>
                  <a:cubicBezTo>
                    <a:pt x="100" y="127"/>
                    <a:pt x="100" y="127"/>
                    <a:pt x="100" y="127"/>
                  </a:cubicBezTo>
                  <a:cubicBezTo>
                    <a:pt x="99" y="127"/>
                    <a:pt x="99" y="126"/>
                    <a:pt x="99" y="126"/>
                  </a:cubicBezTo>
                  <a:moveTo>
                    <a:pt x="50" y="125"/>
                  </a:moveTo>
                  <a:cubicBezTo>
                    <a:pt x="50" y="125"/>
                    <a:pt x="50" y="125"/>
                    <a:pt x="50" y="125"/>
                  </a:cubicBezTo>
                  <a:cubicBezTo>
                    <a:pt x="49" y="125"/>
                    <a:pt x="49" y="126"/>
                    <a:pt x="49" y="126"/>
                  </a:cubicBezTo>
                  <a:cubicBezTo>
                    <a:pt x="49" y="127"/>
                    <a:pt x="49" y="128"/>
                    <a:pt x="49" y="128"/>
                  </a:cubicBezTo>
                  <a:cubicBezTo>
                    <a:pt x="49" y="129"/>
                    <a:pt x="49"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0" y="125"/>
                    <a:pt x="50" y="125"/>
                  </a:cubicBezTo>
                  <a:moveTo>
                    <a:pt x="91" y="125"/>
                  </a:moveTo>
                  <a:cubicBezTo>
                    <a:pt x="90" y="125"/>
                    <a:pt x="90" y="126"/>
                    <a:pt x="90" y="126"/>
                  </a:cubicBezTo>
                  <a:cubicBezTo>
                    <a:pt x="90" y="126"/>
                    <a:pt x="90" y="127"/>
                    <a:pt x="91" y="127"/>
                  </a:cubicBezTo>
                  <a:cubicBezTo>
                    <a:pt x="91" y="127"/>
                    <a:pt x="92" y="128"/>
                    <a:pt x="92" y="128"/>
                  </a:cubicBezTo>
                  <a:cubicBezTo>
                    <a:pt x="93" y="128"/>
                    <a:pt x="93" y="128"/>
                    <a:pt x="93" y="128"/>
                  </a:cubicBezTo>
                  <a:cubicBezTo>
                    <a:pt x="93" y="128"/>
                    <a:pt x="93" y="128"/>
                    <a:pt x="94" y="127"/>
                  </a:cubicBezTo>
                  <a:cubicBezTo>
                    <a:pt x="94" y="127"/>
                    <a:pt x="94" y="127"/>
                    <a:pt x="94" y="127"/>
                  </a:cubicBezTo>
                  <a:cubicBezTo>
                    <a:pt x="94" y="127"/>
                    <a:pt x="93" y="126"/>
                    <a:pt x="93" y="126"/>
                  </a:cubicBezTo>
                  <a:cubicBezTo>
                    <a:pt x="92" y="126"/>
                    <a:pt x="92" y="126"/>
                    <a:pt x="91" y="125"/>
                  </a:cubicBezTo>
                  <a:cubicBezTo>
                    <a:pt x="91" y="125"/>
                    <a:pt x="91" y="125"/>
                    <a:pt x="91" y="125"/>
                  </a:cubicBezTo>
                  <a:moveTo>
                    <a:pt x="104" y="124"/>
                  </a:moveTo>
                  <a:cubicBezTo>
                    <a:pt x="104" y="124"/>
                    <a:pt x="104" y="125"/>
                    <a:pt x="104" y="125"/>
                  </a:cubicBezTo>
                  <a:cubicBezTo>
                    <a:pt x="103" y="125"/>
                    <a:pt x="103" y="125"/>
                    <a:pt x="102" y="125"/>
                  </a:cubicBezTo>
                  <a:cubicBezTo>
                    <a:pt x="101" y="125"/>
                    <a:pt x="101" y="126"/>
                    <a:pt x="101" y="127"/>
                  </a:cubicBezTo>
                  <a:cubicBezTo>
                    <a:pt x="102" y="127"/>
                    <a:pt x="102" y="127"/>
                    <a:pt x="102" y="127"/>
                  </a:cubicBezTo>
                  <a:cubicBezTo>
                    <a:pt x="102" y="127"/>
                    <a:pt x="103" y="127"/>
                    <a:pt x="103" y="127"/>
                  </a:cubicBezTo>
                  <a:cubicBezTo>
                    <a:pt x="103" y="127"/>
                    <a:pt x="104" y="127"/>
                    <a:pt x="105" y="126"/>
                  </a:cubicBezTo>
                  <a:cubicBezTo>
                    <a:pt x="105" y="126"/>
                    <a:pt x="105" y="126"/>
                    <a:pt x="105" y="126"/>
                  </a:cubicBezTo>
                  <a:cubicBezTo>
                    <a:pt x="105" y="125"/>
                    <a:pt x="105" y="125"/>
                    <a:pt x="105" y="125"/>
                  </a:cubicBezTo>
                  <a:cubicBezTo>
                    <a:pt x="105" y="125"/>
                    <a:pt x="104" y="124"/>
                    <a:pt x="104" y="124"/>
                  </a:cubicBezTo>
                  <a:moveTo>
                    <a:pt x="86" y="123"/>
                  </a:moveTo>
                  <a:cubicBezTo>
                    <a:pt x="85" y="123"/>
                    <a:pt x="85" y="123"/>
                    <a:pt x="85" y="123"/>
                  </a:cubicBezTo>
                  <a:cubicBezTo>
                    <a:pt x="85" y="123"/>
                    <a:pt x="85" y="123"/>
                    <a:pt x="85" y="123"/>
                  </a:cubicBezTo>
                  <a:cubicBezTo>
                    <a:pt x="85" y="123"/>
                    <a:pt x="85" y="124"/>
                    <a:pt x="85" y="124"/>
                  </a:cubicBezTo>
                  <a:cubicBezTo>
                    <a:pt x="86" y="125"/>
                    <a:pt x="86" y="125"/>
                    <a:pt x="87" y="125"/>
                  </a:cubicBezTo>
                  <a:cubicBezTo>
                    <a:pt x="87" y="126"/>
                    <a:pt x="87" y="126"/>
                    <a:pt x="87" y="126"/>
                  </a:cubicBezTo>
                  <a:cubicBezTo>
                    <a:pt x="88" y="126"/>
                    <a:pt x="88" y="125"/>
                    <a:pt x="88" y="125"/>
                  </a:cubicBezTo>
                  <a:cubicBezTo>
                    <a:pt x="88" y="125"/>
                    <a:pt x="88" y="125"/>
                    <a:pt x="88" y="125"/>
                  </a:cubicBezTo>
                  <a:cubicBezTo>
                    <a:pt x="88" y="125"/>
                    <a:pt x="88" y="124"/>
                    <a:pt x="88" y="124"/>
                  </a:cubicBezTo>
                  <a:cubicBezTo>
                    <a:pt x="87" y="123"/>
                    <a:pt x="87" y="123"/>
                    <a:pt x="86" y="123"/>
                  </a:cubicBezTo>
                  <a:cubicBezTo>
                    <a:pt x="86" y="123"/>
                    <a:pt x="86" y="123"/>
                    <a:pt x="86" y="123"/>
                  </a:cubicBezTo>
                  <a:moveTo>
                    <a:pt x="109" y="122"/>
                  </a:moveTo>
                  <a:cubicBezTo>
                    <a:pt x="109" y="122"/>
                    <a:pt x="109" y="122"/>
                    <a:pt x="109" y="122"/>
                  </a:cubicBezTo>
                  <a:cubicBezTo>
                    <a:pt x="108" y="122"/>
                    <a:pt x="108" y="122"/>
                    <a:pt x="107" y="123"/>
                  </a:cubicBezTo>
                  <a:cubicBezTo>
                    <a:pt x="107" y="123"/>
                    <a:pt x="106" y="124"/>
                    <a:pt x="107" y="124"/>
                  </a:cubicBezTo>
                  <a:cubicBezTo>
                    <a:pt x="107" y="124"/>
                    <a:pt x="107" y="125"/>
                    <a:pt x="108" y="125"/>
                  </a:cubicBezTo>
                  <a:cubicBezTo>
                    <a:pt x="108" y="125"/>
                    <a:pt x="108" y="125"/>
                    <a:pt x="108" y="124"/>
                  </a:cubicBezTo>
                  <a:cubicBezTo>
                    <a:pt x="109" y="124"/>
                    <a:pt x="109" y="124"/>
                    <a:pt x="110" y="123"/>
                  </a:cubicBezTo>
                  <a:cubicBezTo>
                    <a:pt x="110" y="123"/>
                    <a:pt x="110" y="123"/>
                    <a:pt x="110" y="123"/>
                  </a:cubicBezTo>
                  <a:cubicBezTo>
                    <a:pt x="110" y="122"/>
                    <a:pt x="110" y="122"/>
                    <a:pt x="110" y="122"/>
                  </a:cubicBezTo>
                  <a:cubicBezTo>
                    <a:pt x="110" y="122"/>
                    <a:pt x="109" y="122"/>
                    <a:pt x="109" y="122"/>
                  </a:cubicBezTo>
                  <a:moveTo>
                    <a:pt x="50" y="120"/>
                  </a:moveTo>
                  <a:cubicBezTo>
                    <a:pt x="49" y="120"/>
                    <a:pt x="49" y="120"/>
                    <a:pt x="49" y="121"/>
                  </a:cubicBezTo>
                  <a:cubicBezTo>
                    <a:pt x="49" y="121"/>
                    <a:pt x="49" y="122"/>
                    <a:pt x="49" y="123"/>
                  </a:cubicBezTo>
                  <a:cubicBezTo>
                    <a:pt x="49" y="123"/>
                    <a:pt x="49" y="124"/>
                    <a:pt x="50" y="124"/>
                  </a:cubicBezTo>
                  <a:cubicBezTo>
                    <a:pt x="51" y="123"/>
                    <a:pt x="51" y="123"/>
                    <a:pt x="51" y="123"/>
                  </a:cubicBezTo>
                  <a:cubicBezTo>
                    <a:pt x="51" y="123"/>
                    <a:pt x="51" y="123"/>
                    <a:pt x="51" y="123"/>
                  </a:cubicBezTo>
                  <a:cubicBezTo>
                    <a:pt x="51" y="122"/>
                    <a:pt x="51" y="121"/>
                    <a:pt x="51" y="121"/>
                  </a:cubicBezTo>
                  <a:cubicBezTo>
                    <a:pt x="51" y="120"/>
                    <a:pt x="50" y="120"/>
                    <a:pt x="50" y="120"/>
                  </a:cubicBezTo>
                  <a:cubicBezTo>
                    <a:pt x="50" y="120"/>
                    <a:pt x="50" y="120"/>
                    <a:pt x="50" y="120"/>
                  </a:cubicBezTo>
                  <a:moveTo>
                    <a:pt x="81" y="119"/>
                  </a:moveTo>
                  <a:cubicBezTo>
                    <a:pt x="81" y="119"/>
                    <a:pt x="81" y="119"/>
                    <a:pt x="81" y="119"/>
                  </a:cubicBezTo>
                  <a:cubicBezTo>
                    <a:pt x="80" y="119"/>
                    <a:pt x="80" y="120"/>
                    <a:pt x="81" y="120"/>
                  </a:cubicBezTo>
                  <a:cubicBezTo>
                    <a:pt x="81" y="121"/>
                    <a:pt x="82" y="121"/>
                    <a:pt x="82" y="122"/>
                  </a:cubicBezTo>
                  <a:cubicBezTo>
                    <a:pt x="82" y="122"/>
                    <a:pt x="82" y="122"/>
                    <a:pt x="83" y="122"/>
                  </a:cubicBezTo>
                  <a:cubicBezTo>
                    <a:pt x="83" y="122"/>
                    <a:pt x="83" y="122"/>
                    <a:pt x="83" y="122"/>
                  </a:cubicBezTo>
                  <a:cubicBezTo>
                    <a:pt x="83" y="122"/>
                    <a:pt x="83" y="122"/>
                    <a:pt x="83" y="122"/>
                  </a:cubicBezTo>
                  <a:cubicBezTo>
                    <a:pt x="84" y="121"/>
                    <a:pt x="84" y="121"/>
                    <a:pt x="83" y="120"/>
                  </a:cubicBezTo>
                  <a:cubicBezTo>
                    <a:pt x="83" y="120"/>
                    <a:pt x="82" y="119"/>
                    <a:pt x="82" y="119"/>
                  </a:cubicBezTo>
                  <a:cubicBezTo>
                    <a:pt x="82" y="119"/>
                    <a:pt x="82" y="119"/>
                    <a:pt x="81" y="119"/>
                  </a:cubicBezTo>
                  <a:moveTo>
                    <a:pt x="114" y="118"/>
                  </a:moveTo>
                  <a:cubicBezTo>
                    <a:pt x="113" y="118"/>
                    <a:pt x="113" y="118"/>
                    <a:pt x="113" y="118"/>
                  </a:cubicBezTo>
                  <a:cubicBezTo>
                    <a:pt x="112" y="118"/>
                    <a:pt x="112" y="119"/>
                    <a:pt x="111" y="119"/>
                  </a:cubicBezTo>
                  <a:cubicBezTo>
                    <a:pt x="111" y="120"/>
                    <a:pt x="111" y="120"/>
                    <a:pt x="111" y="121"/>
                  </a:cubicBezTo>
                  <a:cubicBezTo>
                    <a:pt x="112" y="121"/>
                    <a:pt x="112" y="121"/>
                    <a:pt x="112" y="121"/>
                  </a:cubicBezTo>
                  <a:cubicBezTo>
                    <a:pt x="112" y="121"/>
                    <a:pt x="113" y="121"/>
                    <a:pt x="113" y="121"/>
                  </a:cubicBezTo>
                  <a:cubicBezTo>
                    <a:pt x="113" y="120"/>
                    <a:pt x="114" y="120"/>
                    <a:pt x="114" y="119"/>
                  </a:cubicBezTo>
                  <a:cubicBezTo>
                    <a:pt x="114" y="119"/>
                    <a:pt x="114" y="119"/>
                    <a:pt x="114" y="119"/>
                  </a:cubicBezTo>
                  <a:cubicBezTo>
                    <a:pt x="115" y="119"/>
                    <a:pt x="115" y="118"/>
                    <a:pt x="114" y="118"/>
                  </a:cubicBezTo>
                  <a:cubicBezTo>
                    <a:pt x="114" y="118"/>
                    <a:pt x="114" y="118"/>
                    <a:pt x="114" y="118"/>
                  </a:cubicBezTo>
                  <a:moveTo>
                    <a:pt x="78" y="114"/>
                  </a:moveTo>
                  <a:cubicBezTo>
                    <a:pt x="77" y="114"/>
                    <a:pt x="77" y="114"/>
                    <a:pt x="77" y="114"/>
                  </a:cubicBezTo>
                  <a:cubicBezTo>
                    <a:pt x="77" y="115"/>
                    <a:pt x="77" y="115"/>
                    <a:pt x="77" y="116"/>
                  </a:cubicBezTo>
                  <a:cubicBezTo>
                    <a:pt x="77" y="116"/>
                    <a:pt x="78" y="117"/>
                    <a:pt x="78" y="117"/>
                  </a:cubicBezTo>
                  <a:cubicBezTo>
                    <a:pt x="78" y="118"/>
                    <a:pt x="78" y="118"/>
                    <a:pt x="79" y="118"/>
                  </a:cubicBezTo>
                  <a:cubicBezTo>
                    <a:pt x="79" y="118"/>
                    <a:pt x="79" y="118"/>
                    <a:pt x="79" y="118"/>
                  </a:cubicBezTo>
                  <a:cubicBezTo>
                    <a:pt x="80" y="117"/>
                    <a:pt x="80" y="117"/>
                    <a:pt x="80" y="117"/>
                  </a:cubicBezTo>
                  <a:cubicBezTo>
                    <a:pt x="80" y="116"/>
                    <a:pt x="80" y="116"/>
                    <a:pt x="80" y="116"/>
                  </a:cubicBezTo>
                  <a:cubicBezTo>
                    <a:pt x="79" y="116"/>
                    <a:pt x="79" y="115"/>
                    <a:pt x="78" y="115"/>
                  </a:cubicBezTo>
                  <a:cubicBezTo>
                    <a:pt x="78" y="114"/>
                    <a:pt x="78" y="114"/>
                    <a:pt x="78" y="114"/>
                  </a:cubicBezTo>
                  <a:moveTo>
                    <a:pt x="50" y="114"/>
                  </a:moveTo>
                  <a:cubicBezTo>
                    <a:pt x="50" y="114"/>
                    <a:pt x="49" y="114"/>
                    <a:pt x="49" y="115"/>
                  </a:cubicBezTo>
                  <a:cubicBezTo>
                    <a:pt x="49" y="115"/>
                    <a:pt x="49" y="116"/>
                    <a:pt x="49" y="117"/>
                  </a:cubicBezTo>
                  <a:cubicBezTo>
                    <a:pt x="49" y="117"/>
                    <a:pt x="49" y="118"/>
                    <a:pt x="50" y="118"/>
                  </a:cubicBezTo>
                  <a:cubicBezTo>
                    <a:pt x="51" y="117"/>
                    <a:pt x="51" y="117"/>
                    <a:pt x="51" y="117"/>
                  </a:cubicBezTo>
                  <a:cubicBezTo>
                    <a:pt x="51" y="117"/>
                    <a:pt x="51" y="117"/>
                    <a:pt x="51" y="117"/>
                  </a:cubicBezTo>
                  <a:cubicBezTo>
                    <a:pt x="51" y="116"/>
                    <a:pt x="51" y="115"/>
                    <a:pt x="51" y="115"/>
                  </a:cubicBezTo>
                  <a:cubicBezTo>
                    <a:pt x="51" y="114"/>
                    <a:pt x="51" y="114"/>
                    <a:pt x="50" y="114"/>
                  </a:cubicBezTo>
                  <a:cubicBezTo>
                    <a:pt x="50" y="114"/>
                    <a:pt x="50" y="114"/>
                    <a:pt x="50" y="114"/>
                  </a:cubicBezTo>
                  <a:moveTo>
                    <a:pt x="117" y="113"/>
                  </a:moveTo>
                  <a:cubicBezTo>
                    <a:pt x="117" y="113"/>
                    <a:pt x="116" y="113"/>
                    <a:pt x="116" y="113"/>
                  </a:cubicBezTo>
                  <a:cubicBezTo>
                    <a:pt x="116" y="114"/>
                    <a:pt x="116" y="114"/>
                    <a:pt x="115" y="115"/>
                  </a:cubicBezTo>
                  <a:cubicBezTo>
                    <a:pt x="115" y="115"/>
                    <a:pt x="115" y="116"/>
                    <a:pt x="115" y="116"/>
                  </a:cubicBezTo>
                  <a:cubicBezTo>
                    <a:pt x="116" y="116"/>
                    <a:pt x="116" y="117"/>
                    <a:pt x="116" y="117"/>
                  </a:cubicBezTo>
                  <a:cubicBezTo>
                    <a:pt x="116" y="117"/>
                    <a:pt x="117" y="116"/>
                    <a:pt x="117" y="116"/>
                  </a:cubicBezTo>
                  <a:cubicBezTo>
                    <a:pt x="117" y="116"/>
                    <a:pt x="117" y="116"/>
                    <a:pt x="117" y="116"/>
                  </a:cubicBezTo>
                  <a:cubicBezTo>
                    <a:pt x="117" y="116"/>
                    <a:pt x="118" y="115"/>
                    <a:pt x="118" y="114"/>
                  </a:cubicBezTo>
                  <a:cubicBezTo>
                    <a:pt x="118" y="114"/>
                    <a:pt x="118" y="113"/>
                    <a:pt x="118" y="113"/>
                  </a:cubicBezTo>
                  <a:cubicBezTo>
                    <a:pt x="117" y="113"/>
                    <a:pt x="117" y="113"/>
                    <a:pt x="117" y="113"/>
                  </a:cubicBezTo>
                  <a:moveTo>
                    <a:pt x="75" y="109"/>
                  </a:moveTo>
                  <a:cubicBezTo>
                    <a:pt x="75" y="109"/>
                    <a:pt x="74" y="109"/>
                    <a:pt x="74" y="109"/>
                  </a:cubicBezTo>
                  <a:cubicBezTo>
                    <a:pt x="74" y="109"/>
                    <a:pt x="74" y="110"/>
                    <a:pt x="74" y="111"/>
                  </a:cubicBezTo>
                  <a:cubicBezTo>
                    <a:pt x="74" y="111"/>
                    <a:pt x="74" y="112"/>
                    <a:pt x="75" y="112"/>
                  </a:cubicBezTo>
                  <a:cubicBezTo>
                    <a:pt x="75" y="113"/>
                    <a:pt x="75" y="113"/>
                    <a:pt x="76" y="113"/>
                  </a:cubicBezTo>
                  <a:cubicBezTo>
                    <a:pt x="76" y="113"/>
                    <a:pt x="76" y="113"/>
                    <a:pt x="76" y="113"/>
                  </a:cubicBezTo>
                  <a:cubicBezTo>
                    <a:pt x="76" y="112"/>
                    <a:pt x="76" y="112"/>
                    <a:pt x="76" y="112"/>
                  </a:cubicBezTo>
                  <a:cubicBezTo>
                    <a:pt x="76" y="111"/>
                    <a:pt x="76" y="111"/>
                    <a:pt x="76" y="111"/>
                  </a:cubicBezTo>
                  <a:cubicBezTo>
                    <a:pt x="76" y="111"/>
                    <a:pt x="76" y="110"/>
                    <a:pt x="76" y="110"/>
                  </a:cubicBezTo>
                  <a:cubicBezTo>
                    <a:pt x="75" y="109"/>
                    <a:pt x="75" y="109"/>
                    <a:pt x="75" y="109"/>
                  </a:cubicBezTo>
                  <a:moveTo>
                    <a:pt x="51" y="108"/>
                  </a:moveTo>
                  <a:cubicBezTo>
                    <a:pt x="50" y="108"/>
                    <a:pt x="50" y="108"/>
                    <a:pt x="50" y="109"/>
                  </a:cubicBezTo>
                  <a:cubicBezTo>
                    <a:pt x="50" y="109"/>
                    <a:pt x="50" y="110"/>
                    <a:pt x="50" y="111"/>
                  </a:cubicBezTo>
                  <a:cubicBezTo>
                    <a:pt x="50" y="111"/>
                    <a:pt x="50" y="112"/>
                    <a:pt x="50" y="112"/>
                  </a:cubicBezTo>
                  <a:cubicBezTo>
                    <a:pt x="51" y="112"/>
                    <a:pt x="51" y="112"/>
                    <a:pt x="51" y="112"/>
                  </a:cubicBezTo>
                  <a:cubicBezTo>
                    <a:pt x="51" y="112"/>
                    <a:pt x="51" y="112"/>
                    <a:pt x="51" y="111"/>
                  </a:cubicBezTo>
                  <a:cubicBezTo>
                    <a:pt x="52" y="111"/>
                    <a:pt x="52" y="111"/>
                    <a:pt x="52" y="111"/>
                  </a:cubicBezTo>
                  <a:cubicBezTo>
                    <a:pt x="52" y="110"/>
                    <a:pt x="52" y="110"/>
                    <a:pt x="52" y="109"/>
                  </a:cubicBezTo>
                  <a:cubicBezTo>
                    <a:pt x="52" y="109"/>
                    <a:pt x="52" y="108"/>
                    <a:pt x="51" y="108"/>
                  </a:cubicBezTo>
                  <a:cubicBezTo>
                    <a:pt x="51" y="108"/>
                    <a:pt x="51" y="108"/>
                    <a:pt x="51" y="108"/>
                  </a:cubicBezTo>
                  <a:moveTo>
                    <a:pt x="120" y="108"/>
                  </a:moveTo>
                  <a:cubicBezTo>
                    <a:pt x="119" y="108"/>
                    <a:pt x="119" y="108"/>
                    <a:pt x="119" y="108"/>
                  </a:cubicBezTo>
                  <a:cubicBezTo>
                    <a:pt x="119" y="109"/>
                    <a:pt x="118" y="110"/>
                    <a:pt x="118" y="110"/>
                  </a:cubicBezTo>
                  <a:cubicBezTo>
                    <a:pt x="118" y="111"/>
                    <a:pt x="118" y="111"/>
                    <a:pt x="118" y="111"/>
                  </a:cubicBezTo>
                  <a:cubicBezTo>
                    <a:pt x="119" y="111"/>
                    <a:pt x="119" y="111"/>
                    <a:pt x="119" y="111"/>
                  </a:cubicBezTo>
                  <a:cubicBezTo>
                    <a:pt x="119" y="111"/>
                    <a:pt x="120" y="111"/>
                    <a:pt x="120" y="111"/>
                  </a:cubicBezTo>
                  <a:cubicBezTo>
                    <a:pt x="120" y="111"/>
                    <a:pt x="120" y="111"/>
                    <a:pt x="120" y="111"/>
                  </a:cubicBezTo>
                  <a:cubicBezTo>
                    <a:pt x="120" y="110"/>
                    <a:pt x="120" y="110"/>
                    <a:pt x="121" y="109"/>
                  </a:cubicBezTo>
                  <a:cubicBezTo>
                    <a:pt x="121" y="109"/>
                    <a:pt x="121" y="108"/>
                    <a:pt x="120" y="108"/>
                  </a:cubicBezTo>
                  <a:cubicBezTo>
                    <a:pt x="120" y="108"/>
                    <a:pt x="120" y="108"/>
                    <a:pt x="120" y="108"/>
                  </a:cubicBezTo>
                  <a:moveTo>
                    <a:pt x="73" y="104"/>
                  </a:moveTo>
                  <a:cubicBezTo>
                    <a:pt x="73" y="104"/>
                    <a:pt x="72" y="104"/>
                    <a:pt x="72" y="104"/>
                  </a:cubicBezTo>
                  <a:cubicBezTo>
                    <a:pt x="72" y="104"/>
                    <a:pt x="72" y="104"/>
                    <a:pt x="72" y="105"/>
                  </a:cubicBezTo>
                  <a:cubicBezTo>
                    <a:pt x="72" y="106"/>
                    <a:pt x="72" y="106"/>
                    <a:pt x="72" y="107"/>
                  </a:cubicBezTo>
                  <a:cubicBezTo>
                    <a:pt x="72" y="107"/>
                    <a:pt x="73" y="107"/>
                    <a:pt x="73" y="107"/>
                  </a:cubicBezTo>
                  <a:cubicBezTo>
                    <a:pt x="73" y="107"/>
                    <a:pt x="73" y="107"/>
                    <a:pt x="74" y="107"/>
                  </a:cubicBezTo>
                  <a:cubicBezTo>
                    <a:pt x="74" y="107"/>
                    <a:pt x="74" y="107"/>
                    <a:pt x="74" y="107"/>
                  </a:cubicBezTo>
                  <a:cubicBezTo>
                    <a:pt x="74" y="106"/>
                    <a:pt x="74" y="106"/>
                    <a:pt x="74" y="106"/>
                  </a:cubicBezTo>
                  <a:cubicBezTo>
                    <a:pt x="74" y="106"/>
                    <a:pt x="74" y="105"/>
                    <a:pt x="74" y="104"/>
                  </a:cubicBezTo>
                  <a:cubicBezTo>
                    <a:pt x="73" y="104"/>
                    <a:pt x="73" y="104"/>
                    <a:pt x="73" y="104"/>
                  </a:cubicBezTo>
                  <a:moveTo>
                    <a:pt x="52" y="102"/>
                  </a:moveTo>
                  <a:cubicBezTo>
                    <a:pt x="51" y="102"/>
                    <a:pt x="51" y="103"/>
                    <a:pt x="51" y="103"/>
                  </a:cubicBezTo>
                  <a:cubicBezTo>
                    <a:pt x="51" y="104"/>
                    <a:pt x="51" y="104"/>
                    <a:pt x="51" y="105"/>
                  </a:cubicBezTo>
                  <a:cubicBezTo>
                    <a:pt x="50" y="105"/>
                    <a:pt x="51" y="106"/>
                    <a:pt x="51" y="106"/>
                  </a:cubicBezTo>
                  <a:cubicBezTo>
                    <a:pt x="51" y="106"/>
                    <a:pt x="51" y="106"/>
                    <a:pt x="52" y="106"/>
                  </a:cubicBezTo>
                  <a:cubicBezTo>
                    <a:pt x="52" y="106"/>
                    <a:pt x="52" y="106"/>
                    <a:pt x="52" y="106"/>
                  </a:cubicBezTo>
                  <a:cubicBezTo>
                    <a:pt x="52" y="105"/>
                    <a:pt x="52" y="105"/>
                    <a:pt x="52" y="105"/>
                  </a:cubicBezTo>
                  <a:cubicBezTo>
                    <a:pt x="53" y="105"/>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0" y="104"/>
                    <a:pt x="120" y="104"/>
                    <a:pt x="120" y="105"/>
                  </a:cubicBezTo>
                  <a:cubicBezTo>
                    <a:pt x="120" y="105"/>
                    <a:pt x="120" y="106"/>
                    <a:pt x="121" y="106"/>
                  </a:cubicBezTo>
                  <a:cubicBezTo>
                    <a:pt x="121" y="106"/>
                    <a:pt x="121" y="106"/>
                    <a:pt x="121" y="106"/>
                  </a:cubicBezTo>
                  <a:cubicBezTo>
                    <a:pt x="121" y="106"/>
                    <a:pt x="122" y="106"/>
                    <a:pt x="122" y="106"/>
                  </a:cubicBezTo>
                  <a:cubicBezTo>
                    <a:pt x="122" y="105"/>
                    <a:pt x="122" y="105"/>
                    <a:pt x="122" y="105"/>
                  </a:cubicBezTo>
                  <a:cubicBezTo>
                    <a:pt x="122" y="105"/>
                    <a:pt x="122" y="104"/>
                    <a:pt x="122" y="103"/>
                  </a:cubicBezTo>
                  <a:cubicBezTo>
                    <a:pt x="123" y="103"/>
                    <a:pt x="122" y="102"/>
                    <a:pt x="122" y="102"/>
                  </a:cubicBezTo>
                  <a:cubicBezTo>
                    <a:pt x="122" y="102"/>
                    <a:pt x="122" y="102"/>
                    <a:pt x="122" y="102"/>
                  </a:cubicBezTo>
                  <a:moveTo>
                    <a:pt x="71" y="98"/>
                  </a:moveTo>
                  <a:cubicBezTo>
                    <a:pt x="71" y="98"/>
                    <a:pt x="71" y="98"/>
                    <a:pt x="71" y="98"/>
                  </a:cubicBezTo>
                  <a:cubicBezTo>
                    <a:pt x="71" y="98"/>
                    <a:pt x="70" y="98"/>
                    <a:pt x="70" y="99"/>
                  </a:cubicBezTo>
                  <a:cubicBezTo>
                    <a:pt x="71" y="100"/>
                    <a:pt x="71" y="100"/>
                    <a:pt x="71" y="101"/>
                  </a:cubicBezTo>
                  <a:cubicBezTo>
                    <a:pt x="71" y="101"/>
                    <a:pt x="71" y="102"/>
                    <a:pt x="72" y="102"/>
                  </a:cubicBezTo>
                  <a:cubicBezTo>
                    <a:pt x="72" y="102"/>
                    <a:pt x="72" y="102"/>
                    <a:pt x="72" y="102"/>
                  </a:cubicBezTo>
                  <a:cubicBezTo>
                    <a:pt x="73" y="101"/>
                    <a:pt x="73" y="101"/>
                    <a:pt x="73" y="101"/>
                  </a:cubicBezTo>
                  <a:cubicBezTo>
                    <a:pt x="73" y="101"/>
                    <a:pt x="73" y="101"/>
                    <a:pt x="73" y="101"/>
                  </a:cubicBezTo>
                  <a:cubicBezTo>
                    <a:pt x="73" y="100"/>
                    <a:pt x="72" y="99"/>
                    <a:pt x="72" y="99"/>
                  </a:cubicBezTo>
                  <a:cubicBezTo>
                    <a:pt x="72" y="98"/>
                    <a:pt x="72" y="98"/>
                    <a:pt x="71" y="98"/>
                  </a:cubicBezTo>
                  <a:moveTo>
                    <a:pt x="53" y="97"/>
                  </a:moveTo>
                  <a:cubicBezTo>
                    <a:pt x="53" y="97"/>
                    <a:pt x="53" y="97"/>
                    <a:pt x="53" y="97"/>
                  </a:cubicBezTo>
                  <a:cubicBezTo>
                    <a:pt x="52" y="98"/>
                    <a:pt x="52" y="99"/>
                    <a:pt x="52" y="99"/>
                  </a:cubicBezTo>
                  <a:cubicBezTo>
                    <a:pt x="52" y="100"/>
                    <a:pt x="52" y="100"/>
                    <a:pt x="53" y="100"/>
                  </a:cubicBezTo>
                  <a:cubicBezTo>
                    <a:pt x="53" y="100"/>
                    <a:pt x="53" y="100"/>
                    <a:pt x="53" y="100"/>
                  </a:cubicBezTo>
                  <a:cubicBezTo>
                    <a:pt x="53" y="100"/>
                    <a:pt x="53" y="100"/>
                    <a:pt x="54" y="100"/>
                  </a:cubicBezTo>
                  <a:cubicBezTo>
                    <a:pt x="54" y="100"/>
                    <a:pt x="54" y="100"/>
                    <a:pt x="54" y="100"/>
                  </a:cubicBezTo>
                  <a:cubicBezTo>
                    <a:pt x="54" y="99"/>
                    <a:pt x="54" y="98"/>
                    <a:pt x="54" y="98"/>
                  </a:cubicBezTo>
                  <a:cubicBezTo>
                    <a:pt x="55" y="97"/>
                    <a:pt x="54" y="97"/>
                    <a:pt x="54" y="97"/>
                  </a:cubicBezTo>
                  <a:cubicBezTo>
                    <a:pt x="54" y="97"/>
                    <a:pt x="54" y="97"/>
                    <a:pt x="53" y="97"/>
                  </a:cubicBezTo>
                  <a:moveTo>
                    <a:pt x="122" y="96"/>
                  </a:moveTo>
                  <a:cubicBezTo>
                    <a:pt x="122" y="96"/>
                    <a:pt x="122" y="97"/>
                    <a:pt x="122" y="97"/>
                  </a:cubicBezTo>
                  <a:cubicBezTo>
                    <a:pt x="121" y="98"/>
                    <a:pt x="121" y="99"/>
                    <a:pt x="121" y="99"/>
                  </a:cubicBezTo>
                  <a:cubicBezTo>
                    <a:pt x="121" y="100"/>
                    <a:pt x="122" y="100"/>
                    <a:pt x="122" y="100"/>
                  </a:cubicBezTo>
                  <a:cubicBezTo>
                    <a:pt x="122" y="100"/>
                    <a:pt x="122" y="100"/>
                    <a:pt x="122" y="100"/>
                  </a:cubicBezTo>
                  <a:cubicBezTo>
                    <a:pt x="123" y="100"/>
                    <a:pt x="123" y="100"/>
                    <a:pt x="123" y="100"/>
                  </a:cubicBezTo>
                  <a:cubicBezTo>
                    <a:pt x="123" y="99"/>
                    <a:pt x="123" y="99"/>
                    <a:pt x="123" y="99"/>
                  </a:cubicBezTo>
                  <a:cubicBezTo>
                    <a:pt x="123" y="99"/>
                    <a:pt x="123" y="98"/>
                    <a:pt x="123" y="97"/>
                  </a:cubicBezTo>
                  <a:cubicBezTo>
                    <a:pt x="124" y="97"/>
                    <a:pt x="123" y="96"/>
                    <a:pt x="123" y="96"/>
                  </a:cubicBezTo>
                  <a:cubicBezTo>
                    <a:pt x="123" y="96"/>
                    <a:pt x="123" y="96"/>
                    <a:pt x="122" y="96"/>
                  </a:cubicBezTo>
                  <a:moveTo>
                    <a:pt x="71" y="92"/>
                  </a:moveTo>
                  <a:cubicBezTo>
                    <a:pt x="71" y="92"/>
                    <a:pt x="70" y="93"/>
                    <a:pt x="70" y="93"/>
                  </a:cubicBezTo>
                  <a:cubicBezTo>
                    <a:pt x="70" y="94"/>
                    <a:pt x="70" y="94"/>
                    <a:pt x="70" y="95"/>
                  </a:cubicBezTo>
                  <a:cubicBezTo>
                    <a:pt x="70" y="96"/>
                    <a:pt x="71" y="96"/>
                    <a:pt x="71" y="96"/>
                  </a:cubicBezTo>
                  <a:cubicBezTo>
                    <a:pt x="71" y="96"/>
                    <a:pt x="71" y="96"/>
                    <a:pt x="71" y="96"/>
                  </a:cubicBezTo>
                  <a:cubicBezTo>
                    <a:pt x="72" y="96"/>
                    <a:pt x="72" y="96"/>
                    <a:pt x="72" y="96"/>
                  </a:cubicBezTo>
                  <a:cubicBezTo>
                    <a:pt x="72" y="95"/>
                    <a:pt x="72" y="95"/>
                    <a:pt x="72" y="95"/>
                  </a:cubicBezTo>
                  <a:cubicBezTo>
                    <a:pt x="72" y="94"/>
                    <a:pt x="72" y="94"/>
                    <a:pt x="72" y="93"/>
                  </a:cubicBezTo>
                  <a:cubicBezTo>
                    <a:pt x="72" y="93"/>
                    <a:pt x="72" y="92"/>
                    <a:pt x="71" y="92"/>
                  </a:cubicBezTo>
                  <a:cubicBezTo>
                    <a:pt x="71" y="92"/>
                    <a:pt x="71" y="92"/>
                    <a:pt x="71" y="92"/>
                  </a:cubicBezTo>
                  <a:moveTo>
                    <a:pt x="56" y="91"/>
                  </a:moveTo>
                  <a:cubicBezTo>
                    <a:pt x="55" y="91"/>
                    <a:pt x="55" y="91"/>
                    <a:pt x="55" y="92"/>
                  </a:cubicBezTo>
                  <a:cubicBezTo>
                    <a:pt x="54" y="92"/>
                    <a:pt x="54" y="93"/>
                    <a:pt x="54" y="94"/>
                  </a:cubicBezTo>
                  <a:cubicBezTo>
                    <a:pt x="54" y="94"/>
                    <a:pt x="54" y="95"/>
                    <a:pt x="54" y="95"/>
                  </a:cubicBezTo>
                  <a:cubicBezTo>
                    <a:pt x="55" y="95"/>
                    <a:pt x="55" y="95"/>
                    <a:pt x="55" y="95"/>
                  </a:cubicBezTo>
                  <a:cubicBezTo>
                    <a:pt x="55" y="95"/>
                    <a:pt x="55" y="95"/>
                    <a:pt x="56" y="94"/>
                  </a:cubicBezTo>
                  <a:cubicBezTo>
                    <a:pt x="56" y="94"/>
                    <a:pt x="56" y="94"/>
                    <a:pt x="56" y="94"/>
                  </a:cubicBezTo>
                  <a:cubicBezTo>
                    <a:pt x="56" y="94"/>
                    <a:pt x="56" y="93"/>
                    <a:pt x="56" y="92"/>
                  </a:cubicBezTo>
                  <a:cubicBezTo>
                    <a:pt x="57" y="92"/>
                    <a:pt x="56" y="91"/>
                    <a:pt x="56" y="91"/>
                  </a:cubicBezTo>
                  <a:cubicBezTo>
                    <a:pt x="56" y="91"/>
                    <a:pt x="56" y="91"/>
                    <a:pt x="56" y="91"/>
                  </a:cubicBezTo>
                  <a:moveTo>
                    <a:pt x="123" y="91"/>
                  </a:moveTo>
                  <a:cubicBezTo>
                    <a:pt x="123" y="91"/>
                    <a:pt x="123" y="91"/>
                    <a:pt x="123" y="91"/>
                  </a:cubicBezTo>
                  <a:cubicBezTo>
                    <a:pt x="122" y="91"/>
                    <a:pt x="122" y="91"/>
                    <a:pt x="122" y="92"/>
                  </a:cubicBezTo>
                  <a:cubicBezTo>
                    <a:pt x="122" y="92"/>
                    <a:pt x="122" y="93"/>
                    <a:pt x="122" y="93"/>
                  </a:cubicBezTo>
                  <a:cubicBezTo>
                    <a:pt x="122" y="94"/>
                    <a:pt x="122" y="94"/>
                    <a:pt x="123" y="94"/>
                  </a:cubicBezTo>
                  <a:cubicBezTo>
                    <a:pt x="123" y="94"/>
                    <a:pt x="123" y="94"/>
                    <a:pt x="123" y="94"/>
                  </a:cubicBezTo>
                  <a:cubicBezTo>
                    <a:pt x="123" y="94"/>
                    <a:pt x="123" y="94"/>
                    <a:pt x="123" y="94"/>
                  </a:cubicBezTo>
                  <a:cubicBezTo>
                    <a:pt x="124" y="93"/>
                    <a:pt x="124" y="93"/>
                    <a:pt x="124" y="93"/>
                  </a:cubicBezTo>
                  <a:cubicBezTo>
                    <a:pt x="124" y="93"/>
                    <a:pt x="124" y="92"/>
                    <a:pt x="124" y="91"/>
                  </a:cubicBezTo>
                  <a:cubicBezTo>
                    <a:pt x="124" y="91"/>
                    <a:pt x="123" y="91"/>
                    <a:pt x="123" y="91"/>
                  </a:cubicBezTo>
                  <a:moveTo>
                    <a:pt x="72" y="86"/>
                  </a:moveTo>
                  <a:cubicBezTo>
                    <a:pt x="71" y="86"/>
                    <a:pt x="71" y="87"/>
                    <a:pt x="71" y="87"/>
                  </a:cubicBezTo>
                  <a:cubicBezTo>
                    <a:pt x="71" y="88"/>
                    <a:pt x="70" y="88"/>
                    <a:pt x="70" y="89"/>
                  </a:cubicBezTo>
                  <a:cubicBezTo>
                    <a:pt x="70" y="90"/>
                    <a:pt x="71" y="90"/>
                    <a:pt x="71" y="90"/>
                  </a:cubicBezTo>
                  <a:cubicBezTo>
                    <a:pt x="71" y="90"/>
                    <a:pt x="71" y="90"/>
                    <a:pt x="71" y="90"/>
                  </a:cubicBezTo>
                  <a:cubicBezTo>
                    <a:pt x="72" y="90"/>
                    <a:pt x="72" y="90"/>
                    <a:pt x="72" y="90"/>
                  </a:cubicBezTo>
                  <a:cubicBezTo>
                    <a:pt x="72" y="89"/>
                    <a:pt x="72" y="89"/>
                    <a:pt x="72" y="89"/>
                  </a:cubicBezTo>
                  <a:cubicBezTo>
                    <a:pt x="72" y="89"/>
                    <a:pt x="72" y="88"/>
                    <a:pt x="73" y="87"/>
                  </a:cubicBezTo>
                  <a:cubicBezTo>
                    <a:pt x="73" y="87"/>
                    <a:pt x="72" y="86"/>
                    <a:pt x="72" y="86"/>
                  </a:cubicBezTo>
                  <a:cubicBezTo>
                    <a:pt x="72" y="86"/>
                    <a:pt x="72" y="86"/>
                    <a:pt x="72" y="86"/>
                  </a:cubicBezTo>
                  <a:moveTo>
                    <a:pt x="58" y="86"/>
                  </a:moveTo>
                  <a:cubicBezTo>
                    <a:pt x="58" y="86"/>
                    <a:pt x="57" y="86"/>
                    <a:pt x="57" y="86"/>
                  </a:cubicBezTo>
                  <a:cubicBezTo>
                    <a:pt x="57" y="87"/>
                    <a:pt x="57" y="87"/>
                    <a:pt x="57" y="87"/>
                  </a:cubicBezTo>
                  <a:cubicBezTo>
                    <a:pt x="57" y="87"/>
                    <a:pt x="57" y="88"/>
                    <a:pt x="56" y="88"/>
                  </a:cubicBezTo>
                  <a:cubicBezTo>
                    <a:pt x="56" y="89"/>
                    <a:pt x="56" y="89"/>
                    <a:pt x="57" y="89"/>
                  </a:cubicBezTo>
                  <a:cubicBezTo>
                    <a:pt x="57" y="89"/>
                    <a:pt x="57" y="90"/>
                    <a:pt x="57" y="90"/>
                  </a:cubicBezTo>
                  <a:cubicBezTo>
                    <a:pt x="58" y="90"/>
                    <a:pt x="58" y="89"/>
                    <a:pt x="58" y="89"/>
                  </a:cubicBezTo>
                  <a:cubicBezTo>
                    <a:pt x="58" y="89"/>
                    <a:pt x="58" y="89"/>
                    <a:pt x="58" y="89"/>
                  </a:cubicBezTo>
                  <a:cubicBezTo>
                    <a:pt x="58" y="89"/>
                    <a:pt x="59" y="88"/>
                    <a:pt x="59" y="88"/>
                  </a:cubicBezTo>
                  <a:cubicBezTo>
                    <a:pt x="59" y="87"/>
                    <a:pt x="59" y="87"/>
                    <a:pt x="59" y="87"/>
                  </a:cubicBezTo>
                  <a:cubicBezTo>
                    <a:pt x="59" y="87"/>
                    <a:pt x="59" y="86"/>
                    <a:pt x="59" y="86"/>
                  </a:cubicBezTo>
                  <a:cubicBezTo>
                    <a:pt x="58" y="86"/>
                    <a:pt x="58" y="86"/>
                    <a:pt x="58" y="86"/>
                  </a:cubicBezTo>
                  <a:moveTo>
                    <a:pt x="122" y="85"/>
                  </a:moveTo>
                  <a:cubicBezTo>
                    <a:pt x="122" y="85"/>
                    <a:pt x="122" y="85"/>
                    <a:pt x="122" y="85"/>
                  </a:cubicBezTo>
                  <a:cubicBezTo>
                    <a:pt x="121" y="85"/>
                    <a:pt x="121" y="85"/>
                    <a:pt x="121" y="86"/>
                  </a:cubicBezTo>
                  <a:cubicBezTo>
                    <a:pt x="121" y="87"/>
                    <a:pt x="121" y="87"/>
                    <a:pt x="121" y="88"/>
                  </a:cubicBezTo>
                  <a:cubicBezTo>
                    <a:pt x="121" y="88"/>
                    <a:pt x="122" y="89"/>
                    <a:pt x="122" y="89"/>
                  </a:cubicBezTo>
                  <a:cubicBezTo>
                    <a:pt x="122" y="89"/>
                    <a:pt x="122" y="89"/>
                    <a:pt x="122" y="89"/>
                  </a:cubicBezTo>
                  <a:cubicBezTo>
                    <a:pt x="123" y="88"/>
                    <a:pt x="123" y="88"/>
                    <a:pt x="123" y="88"/>
                  </a:cubicBezTo>
                  <a:cubicBezTo>
                    <a:pt x="123" y="87"/>
                    <a:pt x="123" y="87"/>
                    <a:pt x="123" y="87"/>
                  </a:cubicBezTo>
                  <a:cubicBezTo>
                    <a:pt x="123" y="87"/>
                    <a:pt x="123" y="86"/>
                    <a:pt x="123" y="86"/>
                  </a:cubicBezTo>
                  <a:cubicBezTo>
                    <a:pt x="123" y="85"/>
                    <a:pt x="122" y="85"/>
                    <a:pt x="122" y="85"/>
                  </a:cubicBezTo>
                  <a:moveTo>
                    <a:pt x="61" y="81"/>
                  </a:moveTo>
                  <a:cubicBezTo>
                    <a:pt x="61" y="81"/>
                    <a:pt x="61" y="81"/>
                    <a:pt x="60" y="81"/>
                  </a:cubicBezTo>
                  <a:cubicBezTo>
                    <a:pt x="60" y="81"/>
                    <a:pt x="60" y="81"/>
                    <a:pt x="60" y="81"/>
                  </a:cubicBezTo>
                  <a:cubicBezTo>
                    <a:pt x="60" y="82"/>
                    <a:pt x="60" y="82"/>
                    <a:pt x="59" y="83"/>
                  </a:cubicBezTo>
                  <a:cubicBezTo>
                    <a:pt x="59" y="83"/>
                    <a:pt x="59" y="84"/>
                    <a:pt x="60" y="84"/>
                  </a:cubicBezTo>
                  <a:cubicBezTo>
                    <a:pt x="60" y="84"/>
                    <a:pt x="60" y="84"/>
                    <a:pt x="60" y="84"/>
                  </a:cubicBezTo>
                  <a:cubicBezTo>
                    <a:pt x="60" y="84"/>
                    <a:pt x="61" y="84"/>
                    <a:pt x="61" y="84"/>
                  </a:cubicBezTo>
                  <a:cubicBezTo>
                    <a:pt x="61" y="84"/>
                    <a:pt x="61" y="84"/>
                    <a:pt x="61" y="84"/>
                  </a:cubicBezTo>
                  <a:cubicBezTo>
                    <a:pt x="61" y="84"/>
                    <a:pt x="62" y="83"/>
                    <a:pt x="62" y="82"/>
                  </a:cubicBezTo>
                  <a:cubicBezTo>
                    <a:pt x="62" y="82"/>
                    <a:pt x="62" y="81"/>
                    <a:pt x="62" y="81"/>
                  </a:cubicBezTo>
                  <a:cubicBezTo>
                    <a:pt x="62" y="81"/>
                    <a:pt x="61" y="81"/>
                    <a:pt x="61" y="81"/>
                  </a:cubicBezTo>
                  <a:moveTo>
                    <a:pt x="73" y="81"/>
                  </a:moveTo>
                  <a:cubicBezTo>
                    <a:pt x="72" y="81"/>
                    <a:pt x="72" y="81"/>
                    <a:pt x="72" y="81"/>
                  </a:cubicBezTo>
                  <a:cubicBezTo>
                    <a:pt x="72" y="82"/>
                    <a:pt x="72" y="83"/>
                    <a:pt x="71" y="83"/>
                  </a:cubicBezTo>
                  <a:cubicBezTo>
                    <a:pt x="71" y="84"/>
                    <a:pt x="72" y="84"/>
                    <a:pt x="72" y="84"/>
                  </a:cubicBezTo>
                  <a:cubicBezTo>
                    <a:pt x="72" y="84"/>
                    <a:pt x="72" y="84"/>
                    <a:pt x="72" y="84"/>
                  </a:cubicBezTo>
                  <a:cubicBezTo>
                    <a:pt x="73" y="84"/>
                    <a:pt x="73" y="84"/>
                    <a:pt x="73" y="84"/>
                  </a:cubicBezTo>
                  <a:cubicBezTo>
                    <a:pt x="73" y="84"/>
                    <a:pt x="73" y="84"/>
                    <a:pt x="73" y="84"/>
                  </a:cubicBezTo>
                  <a:cubicBezTo>
                    <a:pt x="73" y="83"/>
                    <a:pt x="74" y="82"/>
                    <a:pt x="74" y="82"/>
                  </a:cubicBezTo>
                  <a:cubicBezTo>
                    <a:pt x="74" y="81"/>
                    <a:pt x="74" y="81"/>
                    <a:pt x="73" y="81"/>
                  </a:cubicBezTo>
                  <a:cubicBezTo>
                    <a:pt x="73" y="81"/>
                    <a:pt x="73" y="81"/>
                    <a:pt x="73" y="81"/>
                  </a:cubicBezTo>
                  <a:moveTo>
                    <a:pt x="120" y="79"/>
                  </a:moveTo>
                  <a:cubicBezTo>
                    <a:pt x="120" y="79"/>
                    <a:pt x="120" y="79"/>
                    <a:pt x="120" y="79"/>
                  </a:cubicBezTo>
                  <a:cubicBezTo>
                    <a:pt x="119" y="79"/>
                    <a:pt x="119" y="80"/>
                    <a:pt x="119" y="80"/>
                  </a:cubicBezTo>
                  <a:cubicBezTo>
                    <a:pt x="119" y="81"/>
                    <a:pt x="120" y="82"/>
                    <a:pt x="120" y="82"/>
                  </a:cubicBezTo>
                  <a:cubicBezTo>
                    <a:pt x="120" y="83"/>
                    <a:pt x="120" y="83"/>
                    <a:pt x="121" y="83"/>
                  </a:cubicBezTo>
                  <a:cubicBezTo>
                    <a:pt x="121" y="83"/>
                    <a:pt x="121" y="83"/>
                    <a:pt x="121" y="83"/>
                  </a:cubicBezTo>
                  <a:cubicBezTo>
                    <a:pt x="122" y="83"/>
                    <a:pt x="122" y="83"/>
                    <a:pt x="122" y="83"/>
                  </a:cubicBezTo>
                  <a:cubicBezTo>
                    <a:pt x="122" y="82"/>
                    <a:pt x="122" y="82"/>
                    <a:pt x="122" y="82"/>
                  </a:cubicBezTo>
                  <a:cubicBezTo>
                    <a:pt x="122" y="81"/>
                    <a:pt x="121" y="80"/>
                    <a:pt x="121" y="80"/>
                  </a:cubicBezTo>
                  <a:cubicBezTo>
                    <a:pt x="121" y="79"/>
                    <a:pt x="121" y="79"/>
                    <a:pt x="120" y="79"/>
                  </a:cubicBezTo>
                  <a:moveTo>
                    <a:pt x="65" y="76"/>
                  </a:moveTo>
                  <a:cubicBezTo>
                    <a:pt x="65" y="76"/>
                    <a:pt x="64" y="76"/>
                    <a:pt x="64" y="77"/>
                  </a:cubicBezTo>
                  <a:cubicBezTo>
                    <a:pt x="64" y="77"/>
                    <a:pt x="63" y="78"/>
                    <a:pt x="63" y="78"/>
                  </a:cubicBezTo>
                  <a:cubicBezTo>
                    <a:pt x="62" y="79"/>
                    <a:pt x="63" y="79"/>
                    <a:pt x="63" y="80"/>
                  </a:cubicBezTo>
                  <a:cubicBezTo>
                    <a:pt x="63" y="80"/>
                    <a:pt x="63" y="80"/>
                    <a:pt x="64" y="80"/>
                  </a:cubicBezTo>
                  <a:cubicBezTo>
                    <a:pt x="64" y="80"/>
                    <a:pt x="64" y="80"/>
                    <a:pt x="64" y="79"/>
                  </a:cubicBezTo>
                  <a:cubicBezTo>
                    <a:pt x="65" y="79"/>
                    <a:pt x="65" y="78"/>
                    <a:pt x="66" y="78"/>
                  </a:cubicBezTo>
                  <a:cubicBezTo>
                    <a:pt x="66" y="78"/>
                    <a:pt x="66" y="78"/>
                    <a:pt x="66" y="78"/>
                  </a:cubicBezTo>
                  <a:cubicBezTo>
                    <a:pt x="66" y="77"/>
                    <a:pt x="66" y="77"/>
                    <a:pt x="65" y="77"/>
                  </a:cubicBezTo>
                  <a:cubicBezTo>
                    <a:pt x="65" y="76"/>
                    <a:pt x="65" y="76"/>
                    <a:pt x="65" y="76"/>
                  </a:cubicBezTo>
                  <a:moveTo>
                    <a:pt x="75" y="75"/>
                  </a:moveTo>
                  <a:cubicBezTo>
                    <a:pt x="74" y="75"/>
                    <a:pt x="74" y="75"/>
                    <a:pt x="74" y="76"/>
                  </a:cubicBezTo>
                  <a:cubicBezTo>
                    <a:pt x="73" y="76"/>
                    <a:pt x="73" y="77"/>
                    <a:pt x="73" y="77"/>
                  </a:cubicBezTo>
                  <a:cubicBezTo>
                    <a:pt x="73" y="78"/>
                    <a:pt x="73" y="79"/>
                    <a:pt x="74" y="79"/>
                  </a:cubicBezTo>
                  <a:cubicBezTo>
                    <a:pt x="74" y="79"/>
                    <a:pt x="74" y="79"/>
                    <a:pt x="74" y="79"/>
                  </a:cubicBezTo>
                  <a:cubicBezTo>
                    <a:pt x="74" y="79"/>
                    <a:pt x="75" y="79"/>
                    <a:pt x="75" y="78"/>
                  </a:cubicBezTo>
                  <a:cubicBezTo>
                    <a:pt x="75" y="78"/>
                    <a:pt x="75" y="78"/>
                    <a:pt x="75" y="78"/>
                  </a:cubicBezTo>
                  <a:cubicBezTo>
                    <a:pt x="75" y="77"/>
                    <a:pt x="75" y="77"/>
                    <a:pt x="76" y="76"/>
                  </a:cubicBezTo>
                  <a:cubicBezTo>
                    <a:pt x="76" y="76"/>
                    <a:pt x="75" y="75"/>
                    <a:pt x="75" y="75"/>
                  </a:cubicBezTo>
                  <a:cubicBezTo>
                    <a:pt x="75" y="75"/>
                    <a:pt x="75" y="75"/>
                    <a:pt x="75" y="75"/>
                  </a:cubicBezTo>
                  <a:moveTo>
                    <a:pt x="118" y="74"/>
                  </a:moveTo>
                  <a:cubicBezTo>
                    <a:pt x="117" y="74"/>
                    <a:pt x="117" y="74"/>
                    <a:pt x="117" y="74"/>
                  </a:cubicBezTo>
                  <a:cubicBezTo>
                    <a:pt x="117" y="74"/>
                    <a:pt x="116" y="75"/>
                    <a:pt x="117" y="75"/>
                  </a:cubicBezTo>
                  <a:cubicBezTo>
                    <a:pt x="117" y="76"/>
                    <a:pt x="117" y="76"/>
                    <a:pt x="118" y="77"/>
                  </a:cubicBezTo>
                  <a:cubicBezTo>
                    <a:pt x="118" y="77"/>
                    <a:pt x="118" y="78"/>
                    <a:pt x="119" y="78"/>
                  </a:cubicBezTo>
                  <a:cubicBezTo>
                    <a:pt x="119" y="78"/>
                    <a:pt x="119" y="78"/>
                    <a:pt x="119" y="77"/>
                  </a:cubicBezTo>
                  <a:cubicBezTo>
                    <a:pt x="119" y="77"/>
                    <a:pt x="119" y="77"/>
                    <a:pt x="119" y="77"/>
                  </a:cubicBezTo>
                  <a:cubicBezTo>
                    <a:pt x="119" y="76"/>
                    <a:pt x="119" y="76"/>
                    <a:pt x="119" y="76"/>
                  </a:cubicBezTo>
                  <a:cubicBezTo>
                    <a:pt x="119" y="76"/>
                    <a:pt x="119" y="75"/>
                    <a:pt x="118" y="74"/>
                  </a:cubicBezTo>
                  <a:cubicBezTo>
                    <a:pt x="118" y="74"/>
                    <a:pt x="118" y="74"/>
                    <a:pt x="118" y="74"/>
                  </a:cubicBezTo>
                  <a:moveTo>
                    <a:pt x="69" y="72"/>
                  </a:moveTo>
                  <a:cubicBezTo>
                    <a:pt x="69" y="72"/>
                    <a:pt x="68" y="72"/>
                    <a:pt x="68" y="72"/>
                  </a:cubicBezTo>
                  <a:cubicBezTo>
                    <a:pt x="68" y="73"/>
                    <a:pt x="67" y="73"/>
                    <a:pt x="67" y="74"/>
                  </a:cubicBezTo>
                  <a:cubicBezTo>
                    <a:pt x="66" y="74"/>
                    <a:pt x="66" y="75"/>
                    <a:pt x="67" y="75"/>
                  </a:cubicBezTo>
                  <a:cubicBezTo>
                    <a:pt x="67" y="75"/>
                    <a:pt x="67" y="75"/>
                    <a:pt x="67" y="75"/>
                  </a:cubicBezTo>
                  <a:cubicBezTo>
                    <a:pt x="68" y="75"/>
                    <a:pt x="68" y="75"/>
                    <a:pt x="68" y="75"/>
                  </a:cubicBezTo>
                  <a:cubicBezTo>
                    <a:pt x="69" y="75"/>
                    <a:pt x="69" y="74"/>
                    <a:pt x="70" y="74"/>
                  </a:cubicBezTo>
                  <a:cubicBezTo>
                    <a:pt x="70" y="74"/>
                    <a:pt x="70" y="74"/>
                    <a:pt x="70" y="74"/>
                  </a:cubicBezTo>
                  <a:cubicBezTo>
                    <a:pt x="70" y="73"/>
                    <a:pt x="70" y="73"/>
                    <a:pt x="70" y="72"/>
                  </a:cubicBezTo>
                  <a:cubicBezTo>
                    <a:pt x="69" y="72"/>
                    <a:pt x="69" y="72"/>
                    <a:pt x="69" y="72"/>
                  </a:cubicBezTo>
                  <a:moveTo>
                    <a:pt x="77" y="70"/>
                  </a:moveTo>
                  <a:cubicBezTo>
                    <a:pt x="77" y="70"/>
                    <a:pt x="76" y="70"/>
                    <a:pt x="76" y="70"/>
                  </a:cubicBezTo>
                  <a:cubicBezTo>
                    <a:pt x="76" y="71"/>
                    <a:pt x="75" y="71"/>
                    <a:pt x="75" y="72"/>
                  </a:cubicBezTo>
                  <a:cubicBezTo>
                    <a:pt x="75" y="72"/>
                    <a:pt x="75" y="73"/>
                    <a:pt x="76" y="73"/>
                  </a:cubicBezTo>
                  <a:cubicBezTo>
                    <a:pt x="76" y="73"/>
                    <a:pt x="76" y="73"/>
                    <a:pt x="76" y="73"/>
                  </a:cubicBezTo>
                  <a:cubicBezTo>
                    <a:pt x="76" y="73"/>
                    <a:pt x="77" y="73"/>
                    <a:pt x="77" y="73"/>
                  </a:cubicBezTo>
                  <a:cubicBezTo>
                    <a:pt x="77" y="73"/>
                    <a:pt x="77" y="73"/>
                    <a:pt x="77" y="73"/>
                  </a:cubicBezTo>
                  <a:cubicBezTo>
                    <a:pt x="77" y="72"/>
                    <a:pt x="78" y="72"/>
                    <a:pt x="78" y="71"/>
                  </a:cubicBezTo>
                  <a:cubicBezTo>
                    <a:pt x="78" y="70"/>
                    <a:pt x="78" y="70"/>
                    <a:pt x="77" y="70"/>
                  </a:cubicBezTo>
                  <a:cubicBezTo>
                    <a:pt x="77" y="70"/>
                    <a:pt x="77" y="70"/>
                    <a:pt x="77" y="70"/>
                  </a:cubicBezTo>
                  <a:moveTo>
                    <a:pt x="114" y="69"/>
                  </a:moveTo>
                  <a:cubicBezTo>
                    <a:pt x="114" y="69"/>
                    <a:pt x="113" y="69"/>
                    <a:pt x="113" y="70"/>
                  </a:cubicBezTo>
                  <a:cubicBezTo>
                    <a:pt x="113" y="70"/>
                    <a:pt x="113" y="71"/>
                    <a:pt x="113" y="71"/>
                  </a:cubicBezTo>
                  <a:cubicBezTo>
                    <a:pt x="114" y="71"/>
                    <a:pt x="114" y="72"/>
                    <a:pt x="115" y="72"/>
                  </a:cubicBezTo>
                  <a:cubicBezTo>
                    <a:pt x="115" y="73"/>
                    <a:pt x="115" y="73"/>
                    <a:pt x="115" y="73"/>
                  </a:cubicBezTo>
                  <a:cubicBezTo>
                    <a:pt x="115" y="73"/>
                    <a:pt x="116" y="73"/>
                    <a:pt x="116" y="72"/>
                  </a:cubicBezTo>
                  <a:cubicBezTo>
                    <a:pt x="116" y="72"/>
                    <a:pt x="116" y="72"/>
                    <a:pt x="116" y="72"/>
                  </a:cubicBezTo>
                  <a:cubicBezTo>
                    <a:pt x="116" y="71"/>
                    <a:pt x="116" y="71"/>
                    <a:pt x="116" y="71"/>
                  </a:cubicBezTo>
                  <a:cubicBezTo>
                    <a:pt x="116" y="71"/>
                    <a:pt x="115" y="70"/>
                    <a:pt x="115" y="70"/>
                  </a:cubicBezTo>
                  <a:cubicBezTo>
                    <a:pt x="114" y="69"/>
                    <a:pt x="114" y="69"/>
                    <a:pt x="114" y="69"/>
                  </a:cubicBezTo>
                  <a:moveTo>
                    <a:pt x="73" y="68"/>
                  </a:moveTo>
                  <a:cubicBezTo>
                    <a:pt x="73" y="68"/>
                    <a:pt x="73" y="68"/>
                    <a:pt x="73" y="68"/>
                  </a:cubicBezTo>
                  <a:cubicBezTo>
                    <a:pt x="72" y="69"/>
                    <a:pt x="72" y="69"/>
                    <a:pt x="71" y="70"/>
                  </a:cubicBezTo>
                  <a:cubicBezTo>
                    <a:pt x="71" y="70"/>
                    <a:pt x="71" y="71"/>
                    <a:pt x="71" y="71"/>
                  </a:cubicBezTo>
                  <a:cubicBezTo>
                    <a:pt x="71" y="71"/>
                    <a:pt x="71" y="71"/>
                    <a:pt x="72" y="71"/>
                  </a:cubicBezTo>
                  <a:cubicBezTo>
                    <a:pt x="72" y="71"/>
                    <a:pt x="72" y="71"/>
                    <a:pt x="72" y="71"/>
                  </a:cubicBezTo>
                  <a:cubicBezTo>
                    <a:pt x="73" y="71"/>
                    <a:pt x="73" y="70"/>
                    <a:pt x="74" y="70"/>
                  </a:cubicBezTo>
                  <a:cubicBezTo>
                    <a:pt x="74" y="70"/>
                    <a:pt x="74" y="70"/>
                    <a:pt x="74" y="70"/>
                  </a:cubicBezTo>
                  <a:cubicBezTo>
                    <a:pt x="74" y="69"/>
                    <a:pt x="74" y="69"/>
                    <a:pt x="74" y="69"/>
                  </a:cubicBezTo>
                  <a:cubicBezTo>
                    <a:pt x="74" y="68"/>
                    <a:pt x="74" y="68"/>
                    <a:pt x="73" y="68"/>
                  </a:cubicBezTo>
                  <a:moveTo>
                    <a:pt x="110" y="66"/>
                  </a:moveTo>
                  <a:cubicBezTo>
                    <a:pt x="109" y="66"/>
                    <a:pt x="109" y="66"/>
                    <a:pt x="109" y="66"/>
                  </a:cubicBezTo>
                  <a:cubicBezTo>
                    <a:pt x="108" y="66"/>
                    <a:pt x="109" y="67"/>
                    <a:pt x="109" y="67"/>
                  </a:cubicBezTo>
                  <a:cubicBezTo>
                    <a:pt x="109" y="68"/>
                    <a:pt x="109" y="68"/>
                    <a:pt x="109" y="68"/>
                  </a:cubicBezTo>
                  <a:cubicBezTo>
                    <a:pt x="110" y="68"/>
                    <a:pt x="110" y="68"/>
                    <a:pt x="110" y="68"/>
                  </a:cubicBezTo>
                  <a:cubicBezTo>
                    <a:pt x="111" y="69"/>
                    <a:pt x="111" y="69"/>
                    <a:pt x="111" y="69"/>
                  </a:cubicBezTo>
                  <a:cubicBezTo>
                    <a:pt x="111" y="69"/>
                    <a:pt x="112" y="68"/>
                    <a:pt x="112" y="68"/>
                  </a:cubicBezTo>
                  <a:cubicBezTo>
                    <a:pt x="112" y="68"/>
                    <a:pt x="112" y="68"/>
                    <a:pt x="112" y="68"/>
                  </a:cubicBezTo>
                  <a:cubicBezTo>
                    <a:pt x="112" y="68"/>
                    <a:pt x="112" y="67"/>
                    <a:pt x="112" y="67"/>
                  </a:cubicBezTo>
                  <a:cubicBezTo>
                    <a:pt x="111" y="67"/>
                    <a:pt x="111" y="66"/>
                    <a:pt x="111" y="66"/>
                  </a:cubicBezTo>
                  <a:cubicBezTo>
                    <a:pt x="110" y="66"/>
                    <a:pt x="110" y="66"/>
                    <a:pt x="110" y="66"/>
                  </a:cubicBezTo>
                  <a:cubicBezTo>
                    <a:pt x="110" y="66"/>
                    <a:pt x="110" y="66"/>
                    <a:pt x="110" y="66"/>
                  </a:cubicBezTo>
                  <a:moveTo>
                    <a:pt x="80" y="64"/>
                  </a:moveTo>
                  <a:cubicBezTo>
                    <a:pt x="79" y="64"/>
                    <a:pt x="79" y="65"/>
                    <a:pt x="79" y="65"/>
                  </a:cubicBezTo>
                  <a:cubicBezTo>
                    <a:pt x="79" y="65"/>
                    <a:pt x="79" y="65"/>
                    <a:pt x="79" y="65"/>
                  </a:cubicBezTo>
                  <a:cubicBezTo>
                    <a:pt x="78" y="65"/>
                    <a:pt x="78" y="65"/>
                    <a:pt x="78" y="65"/>
                  </a:cubicBezTo>
                  <a:cubicBezTo>
                    <a:pt x="77" y="65"/>
                    <a:pt x="77" y="66"/>
                    <a:pt x="76" y="66"/>
                  </a:cubicBezTo>
                  <a:cubicBezTo>
                    <a:pt x="75" y="66"/>
                    <a:pt x="75" y="67"/>
                    <a:pt x="76" y="67"/>
                  </a:cubicBezTo>
                  <a:cubicBezTo>
                    <a:pt x="76" y="68"/>
                    <a:pt x="76" y="68"/>
                    <a:pt x="76" y="68"/>
                  </a:cubicBezTo>
                  <a:cubicBezTo>
                    <a:pt x="77" y="68"/>
                    <a:pt x="77" y="68"/>
                    <a:pt x="77" y="68"/>
                  </a:cubicBezTo>
                  <a:cubicBezTo>
                    <a:pt x="78" y="67"/>
                    <a:pt x="78" y="67"/>
                    <a:pt x="78" y="67"/>
                  </a:cubicBezTo>
                  <a:cubicBezTo>
                    <a:pt x="78" y="68"/>
                    <a:pt x="78" y="68"/>
                    <a:pt x="78" y="68"/>
                  </a:cubicBezTo>
                  <a:cubicBezTo>
                    <a:pt x="78" y="68"/>
                    <a:pt x="79" y="68"/>
                    <a:pt x="79" y="68"/>
                  </a:cubicBezTo>
                  <a:cubicBezTo>
                    <a:pt x="79" y="68"/>
                    <a:pt x="79" y="68"/>
                    <a:pt x="79" y="68"/>
                  </a:cubicBezTo>
                  <a:cubicBezTo>
                    <a:pt x="80" y="68"/>
                    <a:pt x="80" y="68"/>
                    <a:pt x="80" y="68"/>
                  </a:cubicBezTo>
                  <a:cubicBezTo>
                    <a:pt x="80" y="67"/>
                    <a:pt x="80" y="66"/>
                    <a:pt x="81" y="66"/>
                  </a:cubicBezTo>
                  <a:cubicBezTo>
                    <a:pt x="81" y="65"/>
                    <a:pt x="81" y="65"/>
                    <a:pt x="80" y="65"/>
                  </a:cubicBezTo>
                  <a:cubicBezTo>
                    <a:pt x="80" y="64"/>
                    <a:pt x="80" y="64"/>
                    <a:pt x="80" y="64"/>
                  </a:cubicBezTo>
                  <a:moveTo>
                    <a:pt x="104" y="63"/>
                  </a:moveTo>
                  <a:cubicBezTo>
                    <a:pt x="104" y="63"/>
                    <a:pt x="104" y="63"/>
                    <a:pt x="103" y="63"/>
                  </a:cubicBezTo>
                  <a:cubicBezTo>
                    <a:pt x="103" y="64"/>
                    <a:pt x="103" y="64"/>
                    <a:pt x="104" y="65"/>
                  </a:cubicBezTo>
                  <a:cubicBezTo>
                    <a:pt x="105" y="65"/>
                    <a:pt x="105" y="65"/>
                    <a:pt x="106" y="65"/>
                  </a:cubicBezTo>
                  <a:cubicBezTo>
                    <a:pt x="106" y="65"/>
                    <a:pt x="106" y="66"/>
                    <a:pt x="106" y="66"/>
                  </a:cubicBezTo>
                  <a:cubicBezTo>
                    <a:pt x="106" y="66"/>
                    <a:pt x="107" y="65"/>
                    <a:pt x="107" y="65"/>
                  </a:cubicBezTo>
                  <a:cubicBezTo>
                    <a:pt x="107" y="65"/>
                    <a:pt x="107" y="65"/>
                    <a:pt x="107" y="65"/>
                  </a:cubicBezTo>
                  <a:cubicBezTo>
                    <a:pt x="107" y="64"/>
                    <a:pt x="107" y="64"/>
                    <a:pt x="107" y="64"/>
                  </a:cubicBezTo>
                  <a:cubicBezTo>
                    <a:pt x="106" y="63"/>
                    <a:pt x="105" y="63"/>
                    <a:pt x="105" y="63"/>
                  </a:cubicBezTo>
                  <a:cubicBezTo>
                    <a:pt x="105" y="63"/>
                    <a:pt x="104" y="63"/>
                    <a:pt x="104" y="63"/>
                  </a:cubicBezTo>
                  <a:moveTo>
                    <a:pt x="99" y="61"/>
                  </a:moveTo>
                  <a:cubicBezTo>
                    <a:pt x="98" y="61"/>
                    <a:pt x="98" y="61"/>
                    <a:pt x="98" y="62"/>
                  </a:cubicBezTo>
                  <a:cubicBezTo>
                    <a:pt x="98" y="62"/>
                    <a:pt x="98" y="63"/>
                    <a:pt x="99" y="63"/>
                  </a:cubicBezTo>
                  <a:cubicBezTo>
                    <a:pt x="99" y="63"/>
                    <a:pt x="100" y="63"/>
                    <a:pt x="100" y="63"/>
                  </a:cubicBezTo>
                  <a:cubicBezTo>
                    <a:pt x="101" y="63"/>
                    <a:pt x="101" y="63"/>
                    <a:pt x="101" y="63"/>
                  </a:cubicBezTo>
                  <a:cubicBezTo>
                    <a:pt x="101" y="63"/>
                    <a:pt x="101" y="63"/>
                    <a:pt x="101" y="63"/>
                  </a:cubicBezTo>
                  <a:cubicBezTo>
                    <a:pt x="102" y="63"/>
                    <a:pt x="102" y="63"/>
                    <a:pt x="102" y="63"/>
                  </a:cubicBezTo>
                  <a:cubicBezTo>
                    <a:pt x="102" y="62"/>
                    <a:pt x="101" y="62"/>
                    <a:pt x="101" y="61"/>
                  </a:cubicBezTo>
                  <a:cubicBezTo>
                    <a:pt x="100" y="61"/>
                    <a:pt x="100" y="61"/>
                    <a:pt x="99" y="61"/>
                  </a:cubicBezTo>
                  <a:cubicBezTo>
                    <a:pt x="99" y="61"/>
                    <a:pt x="99" y="61"/>
                    <a:pt x="99" y="61"/>
                  </a:cubicBezTo>
                  <a:moveTo>
                    <a:pt x="89" y="61"/>
                  </a:moveTo>
                  <a:cubicBezTo>
                    <a:pt x="89" y="61"/>
                    <a:pt x="89" y="61"/>
                    <a:pt x="89" y="61"/>
                  </a:cubicBezTo>
                  <a:cubicBezTo>
                    <a:pt x="88" y="61"/>
                    <a:pt x="88" y="61"/>
                    <a:pt x="87" y="61"/>
                  </a:cubicBezTo>
                  <a:cubicBezTo>
                    <a:pt x="86" y="61"/>
                    <a:pt x="86" y="62"/>
                    <a:pt x="86" y="63"/>
                  </a:cubicBezTo>
                  <a:cubicBezTo>
                    <a:pt x="86" y="63"/>
                    <a:pt x="87" y="63"/>
                    <a:pt x="87" y="63"/>
                  </a:cubicBezTo>
                  <a:cubicBezTo>
                    <a:pt x="87" y="63"/>
                    <a:pt x="87" y="63"/>
                    <a:pt x="87" y="63"/>
                  </a:cubicBezTo>
                  <a:cubicBezTo>
                    <a:pt x="88" y="63"/>
                    <a:pt x="89" y="63"/>
                    <a:pt x="89" y="63"/>
                  </a:cubicBezTo>
                  <a:cubicBezTo>
                    <a:pt x="90" y="62"/>
                    <a:pt x="90" y="62"/>
                    <a:pt x="90" y="62"/>
                  </a:cubicBezTo>
                  <a:cubicBezTo>
                    <a:pt x="90" y="62"/>
                    <a:pt x="90" y="62"/>
                    <a:pt x="90" y="62"/>
                  </a:cubicBezTo>
                  <a:cubicBezTo>
                    <a:pt x="90" y="61"/>
                    <a:pt x="90" y="61"/>
                    <a:pt x="89" y="61"/>
                  </a:cubicBezTo>
                  <a:moveTo>
                    <a:pt x="94" y="61"/>
                  </a:moveTo>
                  <a:cubicBezTo>
                    <a:pt x="93" y="61"/>
                    <a:pt x="93" y="61"/>
                    <a:pt x="93" y="61"/>
                  </a:cubicBezTo>
                  <a:cubicBezTo>
                    <a:pt x="92" y="61"/>
                    <a:pt x="92" y="61"/>
                    <a:pt x="92" y="62"/>
                  </a:cubicBezTo>
                  <a:cubicBezTo>
                    <a:pt x="92" y="62"/>
                    <a:pt x="92" y="62"/>
                    <a:pt x="93" y="62"/>
                  </a:cubicBezTo>
                  <a:cubicBezTo>
                    <a:pt x="93" y="62"/>
                    <a:pt x="93" y="62"/>
                    <a:pt x="93" y="62"/>
                  </a:cubicBezTo>
                  <a:cubicBezTo>
                    <a:pt x="93" y="62"/>
                    <a:pt x="93" y="62"/>
                    <a:pt x="94" y="62"/>
                  </a:cubicBezTo>
                  <a:cubicBezTo>
                    <a:pt x="94" y="62"/>
                    <a:pt x="94" y="62"/>
                    <a:pt x="95" y="62"/>
                  </a:cubicBezTo>
                  <a:cubicBezTo>
                    <a:pt x="96" y="62"/>
                    <a:pt x="96" y="62"/>
                    <a:pt x="96" y="62"/>
                  </a:cubicBezTo>
                  <a:cubicBezTo>
                    <a:pt x="96" y="62"/>
                    <a:pt x="96" y="62"/>
                    <a:pt x="96" y="62"/>
                  </a:cubicBezTo>
                  <a:cubicBezTo>
                    <a:pt x="96" y="61"/>
                    <a:pt x="95" y="61"/>
                    <a:pt x="95" y="61"/>
                  </a:cubicBezTo>
                  <a:cubicBezTo>
                    <a:pt x="95" y="61"/>
                    <a:pt x="94" y="61"/>
                    <a:pt x="94" y="61"/>
                  </a:cubicBezTo>
                  <a:moveTo>
                    <a:pt x="83" y="59"/>
                  </a:moveTo>
                  <a:cubicBezTo>
                    <a:pt x="82" y="59"/>
                    <a:pt x="82" y="60"/>
                    <a:pt x="82" y="60"/>
                  </a:cubicBezTo>
                  <a:cubicBezTo>
                    <a:pt x="82" y="60"/>
                    <a:pt x="81" y="61"/>
                    <a:pt x="81" y="62"/>
                  </a:cubicBezTo>
                  <a:cubicBezTo>
                    <a:pt x="81" y="62"/>
                    <a:pt x="81" y="63"/>
                    <a:pt x="81" y="63"/>
                  </a:cubicBezTo>
                  <a:cubicBezTo>
                    <a:pt x="82" y="63"/>
                    <a:pt x="82" y="63"/>
                    <a:pt x="82" y="63"/>
                  </a:cubicBezTo>
                  <a:cubicBezTo>
                    <a:pt x="81" y="63"/>
                    <a:pt x="81" y="63"/>
                    <a:pt x="81" y="63"/>
                  </a:cubicBezTo>
                  <a:cubicBezTo>
                    <a:pt x="81" y="63"/>
                    <a:pt x="81" y="64"/>
                    <a:pt x="81" y="65"/>
                  </a:cubicBezTo>
                  <a:cubicBezTo>
                    <a:pt x="81" y="65"/>
                    <a:pt x="81" y="65"/>
                    <a:pt x="82" y="65"/>
                  </a:cubicBezTo>
                  <a:cubicBezTo>
                    <a:pt x="82" y="65"/>
                    <a:pt x="82" y="65"/>
                    <a:pt x="82" y="65"/>
                  </a:cubicBezTo>
                  <a:cubicBezTo>
                    <a:pt x="83" y="65"/>
                    <a:pt x="83" y="65"/>
                    <a:pt x="84" y="64"/>
                  </a:cubicBezTo>
                  <a:cubicBezTo>
                    <a:pt x="84" y="64"/>
                    <a:pt x="84" y="64"/>
                    <a:pt x="84" y="64"/>
                  </a:cubicBezTo>
                  <a:cubicBezTo>
                    <a:pt x="84" y="63"/>
                    <a:pt x="84" y="63"/>
                    <a:pt x="84" y="63"/>
                  </a:cubicBezTo>
                  <a:cubicBezTo>
                    <a:pt x="84" y="63"/>
                    <a:pt x="84" y="62"/>
                    <a:pt x="83" y="62"/>
                  </a:cubicBezTo>
                  <a:cubicBezTo>
                    <a:pt x="83" y="62"/>
                    <a:pt x="83" y="62"/>
                    <a:pt x="83" y="63"/>
                  </a:cubicBezTo>
                  <a:cubicBezTo>
                    <a:pt x="82" y="63"/>
                    <a:pt x="82" y="63"/>
                    <a:pt x="82" y="63"/>
                  </a:cubicBezTo>
                  <a:cubicBezTo>
                    <a:pt x="83" y="63"/>
                    <a:pt x="83" y="63"/>
                    <a:pt x="83" y="63"/>
                  </a:cubicBezTo>
                  <a:cubicBezTo>
                    <a:pt x="83" y="62"/>
                    <a:pt x="83" y="61"/>
                    <a:pt x="84" y="61"/>
                  </a:cubicBezTo>
                  <a:cubicBezTo>
                    <a:pt x="84" y="61"/>
                    <a:pt x="84" y="60"/>
                    <a:pt x="83" y="60"/>
                  </a:cubicBezTo>
                  <a:cubicBezTo>
                    <a:pt x="83" y="59"/>
                    <a:pt x="83" y="59"/>
                    <a:pt x="83" y="59"/>
                  </a:cubicBezTo>
                  <a:moveTo>
                    <a:pt x="86" y="55"/>
                  </a:moveTo>
                  <a:cubicBezTo>
                    <a:pt x="86" y="55"/>
                    <a:pt x="86" y="55"/>
                    <a:pt x="85" y="55"/>
                  </a:cubicBezTo>
                  <a:cubicBezTo>
                    <a:pt x="85" y="56"/>
                    <a:pt x="85" y="56"/>
                    <a:pt x="84" y="57"/>
                  </a:cubicBezTo>
                  <a:cubicBezTo>
                    <a:pt x="84" y="57"/>
                    <a:pt x="84" y="58"/>
                    <a:pt x="84" y="58"/>
                  </a:cubicBezTo>
                  <a:cubicBezTo>
                    <a:pt x="85" y="58"/>
                    <a:pt x="85" y="58"/>
                    <a:pt x="85" y="58"/>
                  </a:cubicBezTo>
                  <a:cubicBezTo>
                    <a:pt x="85" y="58"/>
                    <a:pt x="86" y="58"/>
                    <a:pt x="86" y="58"/>
                  </a:cubicBezTo>
                  <a:cubicBezTo>
                    <a:pt x="86" y="57"/>
                    <a:pt x="87" y="57"/>
                    <a:pt x="87" y="56"/>
                  </a:cubicBezTo>
                  <a:cubicBezTo>
                    <a:pt x="87" y="56"/>
                    <a:pt x="87" y="56"/>
                    <a:pt x="87" y="56"/>
                  </a:cubicBezTo>
                  <a:cubicBezTo>
                    <a:pt x="87" y="56"/>
                    <a:pt x="87" y="55"/>
                    <a:pt x="87" y="55"/>
                  </a:cubicBezTo>
                  <a:cubicBezTo>
                    <a:pt x="87" y="55"/>
                    <a:pt x="86" y="55"/>
                    <a:pt x="86" y="55"/>
                  </a:cubicBezTo>
                  <a:moveTo>
                    <a:pt x="90" y="50"/>
                  </a:moveTo>
                  <a:cubicBezTo>
                    <a:pt x="89" y="50"/>
                    <a:pt x="89" y="50"/>
                    <a:pt x="89" y="50"/>
                  </a:cubicBezTo>
                  <a:cubicBezTo>
                    <a:pt x="89" y="51"/>
                    <a:pt x="88" y="51"/>
                    <a:pt x="88" y="52"/>
                  </a:cubicBezTo>
                  <a:cubicBezTo>
                    <a:pt x="87" y="52"/>
                    <a:pt x="87" y="53"/>
                    <a:pt x="88" y="53"/>
                  </a:cubicBezTo>
                  <a:cubicBezTo>
                    <a:pt x="88" y="53"/>
                    <a:pt x="88" y="54"/>
                    <a:pt x="89" y="54"/>
                  </a:cubicBezTo>
                  <a:cubicBezTo>
                    <a:pt x="89" y="54"/>
                    <a:pt x="89" y="53"/>
                    <a:pt x="89" y="53"/>
                  </a:cubicBezTo>
                  <a:cubicBezTo>
                    <a:pt x="90" y="53"/>
                    <a:pt x="90" y="52"/>
                    <a:pt x="90" y="52"/>
                  </a:cubicBezTo>
                  <a:cubicBezTo>
                    <a:pt x="91" y="52"/>
                    <a:pt x="91" y="52"/>
                    <a:pt x="91" y="52"/>
                  </a:cubicBezTo>
                  <a:cubicBezTo>
                    <a:pt x="91" y="51"/>
                    <a:pt x="91" y="51"/>
                    <a:pt x="90" y="50"/>
                  </a:cubicBezTo>
                  <a:cubicBezTo>
                    <a:pt x="90" y="50"/>
                    <a:pt x="90" y="50"/>
                    <a:pt x="90" y="50"/>
                  </a:cubicBezTo>
                  <a:moveTo>
                    <a:pt x="93" y="45"/>
                  </a:moveTo>
                  <a:cubicBezTo>
                    <a:pt x="93" y="45"/>
                    <a:pt x="93" y="46"/>
                    <a:pt x="93" y="46"/>
                  </a:cubicBezTo>
                  <a:cubicBezTo>
                    <a:pt x="92" y="46"/>
                    <a:pt x="92" y="47"/>
                    <a:pt x="91" y="47"/>
                  </a:cubicBezTo>
                  <a:cubicBezTo>
                    <a:pt x="91" y="48"/>
                    <a:pt x="91" y="48"/>
                    <a:pt x="92" y="49"/>
                  </a:cubicBezTo>
                  <a:cubicBezTo>
                    <a:pt x="92" y="49"/>
                    <a:pt x="92" y="49"/>
                    <a:pt x="92" y="49"/>
                  </a:cubicBezTo>
                  <a:cubicBezTo>
                    <a:pt x="92" y="49"/>
                    <a:pt x="93" y="49"/>
                    <a:pt x="93" y="49"/>
                  </a:cubicBezTo>
                  <a:cubicBezTo>
                    <a:pt x="93" y="48"/>
                    <a:pt x="94" y="48"/>
                    <a:pt x="94" y="47"/>
                  </a:cubicBezTo>
                  <a:cubicBezTo>
                    <a:pt x="94" y="47"/>
                    <a:pt x="94" y="47"/>
                    <a:pt x="94" y="47"/>
                  </a:cubicBezTo>
                  <a:cubicBezTo>
                    <a:pt x="94" y="47"/>
                    <a:pt x="94" y="46"/>
                    <a:pt x="94" y="46"/>
                  </a:cubicBezTo>
                  <a:cubicBezTo>
                    <a:pt x="94" y="46"/>
                    <a:pt x="94" y="45"/>
                    <a:pt x="93" y="45"/>
                  </a:cubicBezTo>
                  <a:moveTo>
                    <a:pt x="97" y="41"/>
                  </a:moveTo>
                  <a:cubicBezTo>
                    <a:pt x="97" y="41"/>
                    <a:pt x="97" y="41"/>
                    <a:pt x="96" y="41"/>
                  </a:cubicBezTo>
                  <a:cubicBezTo>
                    <a:pt x="96" y="42"/>
                    <a:pt x="96" y="42"/>
                    <a:pt x="95" y="43"/>
                  </a:cubicBezTo>
                  <a:cubicBezTo>
                    <a:pt x="95" y="43"/>
                    <a:pt x="95" y="44"/>
                    <a:pt x="95" y="44"/>
                  </a:cubicBezTo>
                  <a:cubicBezTo>
                    <a:pt x="95" y="44"/>
                    <a:pt x="96" y="44"/>
                    <a:pt x="96" y="44"/>
                  </a:cubicBezTo>
                  <a:cubicBezTo>
                    <a:pt x="96" y="44"/>
                    <a:pt x="96" y="44"/>
                    <a:pt x="97" y="44"/>
                  </a:cubicBezTo>
                  <a:cubicBezTo>
                    <a:pt x="97" y="44"/>
                    <a:pt x="97" y="43"/>
                    <a:pt x="98" y="43"/>
                  </a:cubicBezTo>
                  <a:cubicBezTo>
                    <a:pt x="98" y="43"/>
                    <a:pt x="98" y="43"/>
                    <a:pt x="98" y="43"/>
                  </a:cubicBezTo>
                  <a:cubicBezTo>
                    <a:pt x="98" y="42"/>
                    <a:pt x="98" y="42"/>
                    <a:pt x="98" y="41"/>
                  </a:cubicBezTo>
                  <a:cubicBezTo>
                    <a:pt x="98" y="41"/>
                    <a:pt x="97" y="41"/>
                    <a:pt x="97" y="41"/>
                  </a:cubicBezTo>
                  <a:moveTo>
                    <a:pt x="101" y="37"/>
                  </a:moveTo>
                  <a:cubicBezTo>
                    <a:pt x="101" y="37"/>
                    <a:pt x="100" y="37"/>
                    <a:pt x="100" y="37"/>
                  </a:cubicBezTo>
                  <a:cubicBezTo>
                    <a:pt x="100" y="37"/>
                    <a:pt x="99" y="38"/>
                    <a:pt x="99" y="38"/>
                  </a:cubicBezTo>
                  <a:cubicBezTo>
                    <a:pt x="99" y="39"/>
                    <a:pt x="99" y="39"/>
                    <a:pt x="99" y="40"/>
                  </a:cubicBezTo>
                  <a:cubicBezTo>
                    <a:pt x="99" y="40"/>
                    <a:pt x="99" y="40"/>
                    <a:pt x="100" y="40"/>
                  </a:cubicBezTo>
                  <a:cubicBezTo>
                    <a:pt x="100" y="40"/>
                    <a:pt x="100" y="40"/>
                    <a:pt x="100" y="40"/>
                  </a:cubicBezTo>
                  <a:cubicBezTo>
                    <a:pt x="101" y="39"/>
                    <a:pt x="101" y="39"/>
                    <a:pt x="102" y="38"/>
                  </a:cubicBezTo>
                  <a:cubicBezTo>
                    <a:pt x="102" y="38"/>
                    <a:pt x="102" y="38"/>
                    <a:pt x="102" y="38"/>
                  </a:cubicBezTo>
                  <a:cubicBezTo>
                    <a:pt x="102" y="38"/>
                    <a:pt x="102" y="37"/>
                    <a:pt x="102" y="37"/>
                  </a:cubicBezTo>
                  <a:cubicBezTo>
                    <a:pt x="101" y="37"/>
                    <a:pt x="101" y="37"/>
                    <a:pt x="101" y="37"/>
                  </a:cubicBezTo>
                  <a:moveTo>
                    <a:pt x="105" y="32"/>
                  </a:moveTo>
                  <a:cubicBezTo>
                    <a:pt x="105" y="32"/>
                    <a:pt x="104" y="32"/>
                    <a:pt x="104" y="33"/>
                  </a:cubicBezTo>
                  <a:cubicBezTo>
                    <a:pt x="104" y="33"/>
                    <a:pt x="103" y="34"/>
                    <a:pt x="103" y="34"/>
                  </a:cubicBezTo>
                  <a:cubicBezTo>
                    <a:pt x="103" y="34"/>
                    <a:pt x="103" y="35"/>
                    <a:pt x="103" y="35"/>
                  </a:cubicBezTo>
                  <a:cubicBezTo>
                    <a:pt x="103" y="36"/>
                    <a:pt x="103" y="36"/>
                    <a:pt x="104" y="36"/>
                  </a:cubicBezTo>
                  <a:cubicBezTo>
                    <a:pt x="104" y="36"/>
                    <a:pt x="104" y="36"/>
                    <a:pt x="104" y="35"/>
                  </a:cubicBezTo>
                  <a:cubicBezTo>
                    <a:pt x="105" y="35"/>
                    <a:pt x="105" y="34"/>
                    <a:pt x="106" y="34"/>
                  </a:cubicBezTo>
                  <a:cubicBezTo>
                    <a:pt x="106" y="34"/>
                    <a:pt x="106" y="34"/>
                    <a:pt x="106" y="34"/>
                  </a:cubicBezTo>
                  <a:cubicBezTo>
                    <a:pt x="106" y="33"/>
                    <a:pt x="106" y="33"/>
                    <a:pt x="106" y="33"/>
                  </a:cubicBezTo>
                  <a:cubicBezTo>
                    <a:pt x="105" y="32"/>
                    <a:pt x="105" y="32"/>
                    <a:pt x="105" y="32"/>
                  </a:cubicBezTo>
                  <a:moveTo>
                    <a:pt x="109" y="28"/>
                  </a:moveTo>
                  <a:cubicBezTo>
                    <a:pt x="109" y="28"/>
                    <a:pt x="109" y="28"/>
                    <a:pt x="108" y="28"/>
                  </a:cubicBezTo>
                  <a:cubicBezTo>
                    <a:pt x="108" y="29"/>
                    <a:pt x="107" y="29"/>
                    <a:pt x="107" y="30"/>
                  </a:cubicBezTo>
                  <a:cubicBezTo>
                    <a:pt x="107" y="30"/>
                    <a:pt x="107" y="31"/>
                    <a:pt x="107" y="31"/>
                  </a:cubicBezTo>
                  <a:cubicBezTo>
                    <a:pt x="107" y="31"/>
                    <a:pt x="107" y="31"/>
                    <a:pt x="108" y="31"/>
                  </a:cubicBezTo>
                  <a:cubicBezTo>
                    <a:pt x="108" y="31"/>
                    <a:pt x="108" y="31"/>
                    <a:pt x="108" y="31"/>
                  </a:cubicBezTo>
                  <a:cubicBezTo>
                    <a:pt x="109" y="31"/>
                    <a:pt x="109" y="30"/>
                    <a:pt x="110" y="30"/>
                  </a:cubicBezTo>
                  <a:cubicBezTo>
                    <a:pt x="110" y="30"/>
                    <a:pt x="110" y="30"/>
                    <a:pt x="110" y="30"/>
                  </a:cubicBezTo>
                  <a:cubicBezTo>
                    <a:pt x="110" y="29"/>
                    <a:pt x="110" y="29"/>
                    <a:pt x="110" y="28"/>
                  </a:cubicBezTo>
                  <a:cubicBezTo>
                    <a:pt x="110" y="28"/>
                    <a:pt x="109" y="28"/>
                    <a:pt x="109" y="28"/>
                  </a:cubicBezTo>
                  <a:moveTo>
                    <a:pt x="113" y="24"/>
                  </a:moveTo>
                  <a:cubicBezTo>
                    <a:pt x="113" y="24"/>
                    <a:pt x="113" y="24"/>
                    <a:pt x="112" y="24"/>
                  </a:cubicBezTo>
                  <a:cubicBezTo>
                    <a:pt x="112" y="25"/>
                    <a:pt x="112" y="25"/>
                    <a:pt x="111" y="26"/>
                  </a:cubicBezTo>
                  <a:cubicBezTo>
                    <a:pt x="111" y="26"/>
                    <a:pt x="111" y="27"/>
                    <a:pt x="111" y="27"/>
                  </a:cubicBezTo>
                  <a:cubicBezTo>
                    <a:pt x="111" y="27"/>
                    <a:pt x="112" y="27"/>
                    <a:pt x="112" y="27"/>
                  </a:cubicBezTo>
                  <a:cubicBezTo>
                    <a:pt x="112" y="27"/>
                    <a:pt x="112" y="27"/>
                    <a:pt x="112" y="27"/>
                  </a:cubicBezTo>
                  <a:cubicBezTo>
                    <a:pt x="113" y="27"/>
                    <a:pt x="113" y="26"/>
                    <a:pt x="114" y="26"/>
                  </a:cubicBezTo>
                  <a:cubicBezTo>
                    <a:pt x="114" y="25"/>
                    <a:pt x="114" y="25"/>
                    <a:pt x="114" y="25"/>
                  </a:cubicBezTo>
                  <a:cubicBezTo>
                    <a:pt x="114" y="25"/>
                    <a:pt x="114" y="25"/>
                    <a:pt x="114" y="24"/>
                  </a:cubicBezTo>
                  <a:cubicBezTo>
                    <a:pt x="114" y="24"/>
                    <a:pt x="113" y="24"/>
                    <a:pt x="113" y="24"/>
                  </a:cubicBezTo>
                  <a:moveTo>
                    <a:pt x="117" y="20"/>
                  </a:moveTo>
                  <a:cubicBezTo>
                    <a:pt x="117" y="20"/>
                    <a:pt x="117" y="20"/>
                    <a:pt x="117" y="20"/>
                  </a:cubicBezTo>
                  <a:cubicBezTo>
                    <a:pt x="115" y="21"/>
                    <a:pt x="115" y="21"/>
                    <a:pt x="115" y="21"/>
                  </a:cubicBezTo>
                  <a:cubicBezTo>
                    <a:pt x="115" y="22"/>
                    <a:pt x="115" y="22"/>
                    <a:pt x="115" y="23"/>
                  </a:cubicBezTo>
                  <a:cubicBezTo>
                    <a:pt x="115" y="23"/>
                    <a:pt x="116" y="23"/>
                    <a:pt x="116" y="23"/>
                  </a:cubicBezTo>
                  <a:cubicBezTo>
                    <a:pt x="116" y="23"/>
                    <a:pt x="116" y="23"/>
                    <a:pt x="117" y="23"/>
                  </a:cubicBezTo>
                  <a:cubicBezTo>
                    <a:pt x="118" y="22"/>
                    <a:pt x="118" y="22"/>
                    <a:pt x="118" y="22"/>
                  </a:cubicBezTo>
                  <a:cubicBezTo>
                    <a:pt x="118" y="21"/>
                    <a:pt x="118" y="21"/>
                    <a:pt x="118" y="21"/>
                  </a:cubicBezTo>
                  <a:cubicBezTo>
                    <a:pt x="118" y="21"/>
                    <a:pt x="118" y="20"/>
                    <a:pt x="118" y="20"/>
                  </a:cubicBezTo>
                  <a:cubicBezTo>
                    <a:pt x="118" y="20"/>
                    <a:pt x="118" y="20"/>
                    <a:pt x="117" y="20"/>
                  </a:cubicBezTo>
                  <a:moveTo>
                    <a:pt x="122" y="16"/>
                  </a:moveTo>
                  <a:cubicBezTo>
                    <a:pt x="121" y="16"/>
                    <a:pt x="121" y="16"/>
                    <a:pt x="121" y="16"/>
                  </a:cubicBezTo>
                  <a:cubicBezTo>
                    <a:pt x="121" y="17"/>
                    <a:pt x="120" y="17"/>
                    <a:pt x="120" y="17"/>
                  </a:cubicBezTo>
                  <a:cubicBezTo>
                    <a:pt x="119" y="18"/>
                    <a:pt x="119" y="18"/>
                    <a:pt x="120" y="19"/>
                  </a:cubicBezTo>
                  <a:cubicBezTo>
                    <a:pt x="120" y="19"/>
                    <a:pt x="120" y="19"/>
                    <a:pt x="120" y="19"/>
                  </a:cubicBezTo>
                  <a:cubicBezTo>
                    <a:pt x="120" y="19"/>
                    <a:pt x="121" y="19"/>
                    <a:pt x="121" y="19"/>
                  </a:cubicBezTo>
                  <a:cubicBezTo>
                    <a:pt x="121" y="18"/>
                    <a:pt x="122" y="18"/>
                    <a:pt x="122" y="18"/>
                  </a:cubicBezTo>
                  <a:cubicBezTo>
                    <a:pt x="122" y="17"/>
                    <a:pt x="122" y="17"/>
                    <a:pt x="122" y="17"/>
                  </a:cubicBezTo>
                  <a:cubicBezTo>
                    <a:pt x="123" y="17"/>
                    <a:pt x="123" y="16"/>
                    <a:pt x="122" y="16"/>
                  </a:cubicBezTo>
                  <a:cubicBezTo>
                    <a:pt x="122" y="16"/>
                    <a:pt x="122" y="16"/>
                    <a:pt x="122" y="16"/>
                  </a:cubicBezTo>
                  <a:moveTo>
                    <a:pt x="126" y="12"/>
                  </a:moveTo>
                  <a:cubicBezTo>
                    <a:pt x="126" y="12"/>
                    <a:pt x="126" y="12"/>
                    <a:pt x="125" y="12"/>
                  </a:cubicBezTo>
                  <a:cubicBezTo>
                    <a:pt x="124" y="13"/>
                    <a:pt x="124" y="13"/>
                    <a:pt x="124" y="13"/>
                  </a:cubicBezTo>
                  <a:cubicBezTo>
                    <a:pt x="123" y="14"/>
                    <a:pt x="123" y="14"/>
                    <a:pt x="124" y="15"/>
                  </a:cubicBezTo>
                  <a:cubicBezTo>
                    <a:pt x="124" y="15"/>
                    <a:pt x="124" y="15"/>
                    <a:pt x="125" y="15"/>
                  </a:cubicBezTo>
                  <a:cubicBezTo>
                    <a:pt x="125" y="15"/>
                    <a:pt x="125" y="15"/>
                    <a:pt x="125" y="15"/>
                  </a:cubicBezTo>
                  <a:cubicBezTo>
                    <a:pt x="127" y="14"/>
                    <a:pt x="127" y="14"/>
                    <a:pt x="127" y="14"/>
                  </a:cubicBezTo>
                  <a:cubicBezTo>
                    <a:pt x="127" y="13"/>
                    <a:pt x="127" y="13"/>
                    <a:pt x="127" y="13"/>
                  </a:cubicBezTo>
                  <a:cubicBezTo>
                    <a:pt x="127" y="13"/>
                    <a:pt x="127" y="13"/>
                    <a:pt x="127" y="12"/>
                  </a:cubicBezTo>
                  <a:cubicBezTo>
                    <a:pt x="127" y="12"/>
                    <a:pt x="126" y="12"/>
                    <a:pt x="126" y="12"/>
                  </a:cubicBezTo>
                  <a:moveTo>
                    <a:pt x="130" y="8"/>
                  </a:moveTo>
                  <a:cubicBezTo>
                    <a:pt x="130" y="8"/>
                    <a:pt x="130" y="8"/>
                    <a:pt x="130" y="8"/>
                  </a:cubicBezTo>
                  <a:cubicBezTo>
                    <a:pt x="128" y="10"/>
                    <a:pt x="128" y="10"/>
                    <a:pt x="128" y="10"/>
                  </a:cubicBezTo>
                  <a:cubicBezTo>
                    <a:pt x="128" y="10"/>
                    <a:pt x="128" y="10"/>
                    <a:pt x="128" y="11"/>
                  </a:cubicBezTo>
                  <a:cubicBezTo>
                    <a:pt x="128" y="11"/>
                    <a:pt x="129" y="11"/>
                    <a:pt x="129" y="11"/>
                  </a:cubicBezTo>
                  <a:cubicBezTo>
                    <a:pt x="129" y="11"/>
                    <a:pt x="129" y="11"/>
                    <a:pt x="130" y="11"/>
                  </a:cubicBezTo>
                  <a:cubicBezTo>
                    <a:pt x="131" y="10"/>
                    <a:pt x="131" y="10"/>
                    <a:pt x="131" y="10"/>
                  </a:cubicBezTo>
                  <a:cubicBezTo>
                    <a:pt x="131" y="10"/>
                    <a:pt x="131" y="10"/>
                    <a:pt x="131" y="10"/>
                  </a:cubicBezTo>
                  <a:cubicBezTo>
                    <a:pt x="131" y="9"/>
                    <a:pt x="131" y="9"/>
                    <a:pt x="131" y="8"/>
                  </a:cubicBezTo>
                  <a:cubicBezTo>
                    <a:pt x="131" y="8"/>
                    <a:pt x="131" y="8"/>
                    <a:pt x="130" y="8"/>
                  </a:cubicBezTo>
                  <a:moveTo>
                    <a:pt x="135" y="4"/>
                  </a:moveTo>
                  <a:cubicBezTo>
                    <a:pt x="134" y="4"/>
                    <a:pt x="134" y="4"/>
                    <a:pt x="134" y="4"/>
                  </a:cubicBezTo>
                  <a:cubicBezTo>
                    <a:pt x="133" y="6"/>
                    <a:pt x="133" y="6"/>
                    <a:pt x="133" y="6"/>
                  </a:cubicBezTo>
                  <a:cubicBezTo>
                    <a:pt x="132" y="6"/>
                    <a:pt x="132" y="7"/>
                    <a:pt x="133" y="7"/>
                  </a:cubicBezTo>
                  <a:cubicBezTo>
                    <a:pt x="133" y="7"/>
                    <a:pt x="133" y="7"/>
                    <a:pt x="133" y="7"/>
                  </a:cubicBezTo>
                  <a:cubicBezTo>
                    <a:pt x="133" y="7"/>
                    <a:pt x="134" y="7"/>
                    <a:pt x="134" y="7"/>
                  </a:cubicBezTo>
                  <a:cubicBezTo>
                    <a:pt x="135" y="6"/>
                    <a:pt x="135" y="6"/>
                    <a:pt x="135" y="6"/>
                  </a:cubicBezTo>
                  <a:cubicBezTo>
                    <a:pt x="136" y="6"/>
                    <a:pt x="136" y="6"/>
                    <a:pt x="136" y="6"/>
                  </a:cubicBezTo>
                  <a:cubicBezTo>
                    <a:pt x="135" y="4"/>
                    <a:pt x="135" y="4"/>
                    <a:pt x="135" y="4"/>
                  </a:cubicBezTo>
                  <a:cubicBezTo>
                    <a:pt x="135" y="4"/>
                    <a:pt x="135" y="4"/>
                    <a:pt x="135" y="4"/>
                  </a:cubicBezTo>
                  <a:moveTo>
                    <a:pt x="139" y="0"/>
                  </a:moveTo>
                  <a:cubicBezTo>
                    <a:pt x="139" y="0"/>
                    <a:pt x="139" y="0"/>
                    <a:pt x="139" y="0"/>
                  </a:cubicBezTo>
                  <a:cubicBezTo>
                    <a:pt x="137" y="2"/>
                    <a:pt x="137" y="2"/>
                    <a:pt x="137" y="2"/>
                  </a:cubicBezTo>
                  <a:cubicBezTo>
                    <a:pt x="137" y="2"/>
                    <a:pt x="137" y="3"/>
                    <a:pt x="137" y="3"/>
                  </a:cubicBezTo>
                  <a:cubicBezTo>
                    <a:pt x="137" y="3"/>
                    <a:pt x="137" y="3"/>
                    <a:pt x="138" y="3"/>
                  </a:cubicBezTo>
                  <a:cubicBezTo>
                    <a:pt x="138" y="3"/>
                    <a:pt x="138" y="3"/>
                    <a:pt x="138" y="3"/>
                  </a:cubicBezTo>
                  <a:cubicBezTo>
                    <a:pt x="140" y="2"/>
                    <a:pt x="140" y="2"/>
                    <a:pt x="140" y="2"/>
                  </a:cubicBezTo>
                  <a:cubicBezTo>
                    <a:pt x="140" y="2"/>
                    <a:pt x="140" y="2"/>
                    <a:pt x="140" y="2"/>
                  </a:cubicBezTo>
                  <a:cubicBezTo>
                    <a:pt x="140" y="1"/>
                    <a:pt x="140" y="1"/>
                    <a:pt x="140" y="1"/>
                  </a:cubicBezTo>
                  <a:cubicBezTo>
                    <a:pt x="140" y="0"/>
                    <a:pt x="139"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4" name="TextBox 33"/>
          <p:cNvSpPr txBox="1"/>
          <p:nvPr/>
        </p:nvSpPr>
        <p:spPr>
          <a:xfrm>
            <a:off x="3911600" y="4040474"/>
            <a:ext cx="4368800" cy="1323439"/>
          </a:xfrm>
          <a:prstGeom prst="rect">
            <a:avLst/>
          </a:prstGeom>
          <a:noFill/>
        </p:spPr>
        <p:txBody>
          <a:bodyPr wrap="square" rtlCol="0">
            <a:spAutoFit/>
          </a:bodyPr>
          <a:lstStyle/>
          <a:p>
            <a:pPr algn="ctr"/>
            <a:r>
              <a:rPr lang="en-US" sz="4000" dirty="0">
                <a:solidFill>
                  <a:schemeClr val="bg1"/>
                </a:solidFill>
                <a:latin typeface="Segoe UI" panose="020B0502040204020203" pitchFamily="34" charset="0"/>
                <a:cs typeface="Segoe UI" panose="020B0502040204020203" pitchFamily="34" charset="0"/>
              </a:rPr>
              <a:t>Diagnostics and Telemetry</a:t>
            </a:r>
          </a:p>
        </p:txBody>
      </p:sp>
    </p:spTree>
    <p:extLst>
      <p:ext uri="{BB962C8B-B14F-4D97-AF65-F5344CB8AC3E}">
        <p14:creationId xmlns:p14="http://schemas.microsoft.com/office/powerpoint/2010/main" val="77676463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F1940"/>
        </a:solidFill>
        <a:effectLst/>
      </p:bgPr>
    </p:bg>
    <p:spTree>
      <p:nvGrpSpPr>
        <p:cNvPr id="1" name=""/>
        <p:cNvGrpSpPr/>
        <p:nvPr/>
      </p:nvGrpSpPr>
      <p:grpSpPr>
        <a:xfrm>
          <a:off x="0" y="0"/>
          <a:ext cx="0" cy="0"/>
          <a:chOff x="0" y="0"/>
          <a:chExt cx="0" cy="0"/>
        </a:xfrm>
      </p:grpSpPr>
      <p:sp>
        <p:nvSpPr>
          <p:cNvPr id="6" name="Rectangle 5"/>
          <p:cNvSpPr/>
          <p:nvPr/>
        </p:nvSpPr>
        <p:spPr>
          <a:xfrm>
            <a:off x="1" y="0"/>
            <a:ext cx="12183978" cy="6858000"/>
          </a:xfrm>
          <a:prstGeom prst="rect">
            <a:avLst/>
          </a:prstGeom>
          <a:blipFill dpi="0" rotWithShape="1">
            <a:blip r:embed="rId3" cstate="screen">
              <a:alphaModFix amt="11000"/>
              <a:extLst>
                <a:ext uri="{28A0092B-C50C-407E-A947-70E740481C1C}">
                  <a14:useLocalDpi xmlns:a14="http://schemas.microsoft.com/office/drawing/2010/main"/>
                </a:ext>
              </a:extLst>
            </a:blip>
            <a:srcRect/>
            <a:stretch>
              <a:fillRect l="3" r="1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p:nvGrpSpPr>
        <p:grpSpPr>
          <a:xfrm rot="8100000">
            <a:off x="4395219" y="2018195"/>
            <a:ext cx="3202740" cy="3202739"/>
            <a:chOff x="4395219" y="2014638"/>
            <a:chExt cx="3202740" cy="3202739"/>
          </a:xfrm>
        </p:grpSpPr>
        <p:sp>
          <p:nvSpPr>
            <p:cNvPr id="3" name="Teardrop 2"/>
            <p:cNvSpPr/>
            <p:nvPr/>
          </p:nvSpPr>
          <p:spPr>
            <a:xfrm>
              <a:off x="4395219" y="2014639"/>
              <a:ext cx="3202740" cy="3202738"/>
            </a:xfrm>
            <a:prstGeom prst="teardrop">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ardrop 6"/>
            <p:cNvSpPr/>
            <p:nvPr/>
          </p:nvSpPr>
          <p:spPr>
            <a:xfrm>
              <a:off x="4619682" y="2014638"/>
              <a:ext cx="2978277" cy="2978275"/>
            </a:xfrm>
            <a:prstGeom prst="teardrop">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Teardrop 9"/>
            <p:cNvSpPr/>
            <p:nvPr/>
          </p:nvSpPr>
          <p:spPr>
            <a:xfrm>
              <a:off x="4938995" y="2014639"/>
              <a:ext cx="2658964" cy="2658962"/>
            </a:xfrm>
            <a:prstGeom prst="teardrop">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9" name="TextBox 8"/>
          <p:cNvSpPr txBox="1"/>
          <p:nvPr/>
        </p:nvSpPr>
        <p:spPr bwMode="white">
          <a:xfrm>
            <a:off x="4698277" y="3619565"/>
            <a:ext cx="2596624" cy="732856"/>
          </a:xfrm>
          <a:prstGeom prst="rect">
            <a:avLst/>
          </a:prstGeom>
          <a:noFill/>
        </p:spPr>
        <p:txBody>
          <a:bodyPr wrap="square" lIns="179285" tIns="143428" rIns="179285" bIns="143428" rtlCol="0">
            <a:spAutoFit/>
          </a:bodyPr>
          <a:lstStyle/>
          <a:p>
            <a:pPr algn="ctr">
              <a:lnSpc>
                <a:spcPct val="90000"/>
              </a:lnSpc>
              <a:spcAft>
                <a:spcPts val="588"/>
              </a:spcAft>
            </a:pPr>
            <a:r>
              <a:rPr lang="en-US" sz="3200" dirty="0">
                <a:solidFill>
                  <a:schemeClr val="bg1"/>
                </a:solidFill>
                <a:latin typeface="Segoe UI "/>
                <a:ea typeface="Segoe UI Black" panose="020B0A02040204020203" pitchFamily="34" charset="0"/>
                <a:cs typeface="Segoe UI Bold" panose="020B0802040204020203" pitchFamily="34" charset="0"/>
              </a:rPr>
              <a:t>Q &amp; A</a:t>
            </a:r>
          </a:p>
        </p:txBody>
      </p:sp>
      <p:grpSp>
        <p:nvGrpSpPr>
          <p:cNvPr id="11" name="Group 10"/>
          <p:cNvGrpSpPr/>
          <p:nvPr/>
        </p:nvGrpSpPr>
        <p:grpSpPr>
          <a:xfrm>
            <a:off x="7095404" y="1104913"/>
            <a:ext cx="1613511" cy="2011362"/>
            <a:chOff x="-3175" y="3249613"/>
            <a:chExt cx="2897188" cy="3611562"/>
          </a:xfrm>
        </p:grpSpPr>
        <p:sp>
          <p:nvSpPr>
            <p:cNvPr id="12" name="Freeform 5"/>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noEditPoints="1"/>
            </p:cNvSpPr>
            <p:nvPr/>
          </p:nvSpPr>
          <p:spPr bwMode="auto">
            <a:xfrm>
              <a:off x="617538" y="4430713"/>
              <a:ext cx="1117600" cy="2095500"/>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noEditPoints="1"/>
            </p:cNvSpPr>
            <p:nvPr/>
          </p:nvSpPr>
          <p:spPr bwMode="auto">
            <a:xfrm>
              <a:off x="-3175" y="4367213"/>
              <a:ext cx="527050" cy="985837"/>
            </a:xfrm>
            <a:custGeom>
              <a:avLst/>
              <a:gdLst>
                <a:gd name="T0" fmla="*/ 5 w 140"/>
                <a:gd name="T1" fmla="*/ 259 h 262"/>
                <a:gd name="T2" fmla="*/ 14 w 140"/>
                <a:gd name="T3" fmla="*/ 255 h 262"/>
                <a:gd name="T4" fmla="*/ 22 w 140"/>
                <a:gd name="T5" fmla="*/ 247 h 262"/>
                <a:gd name="T6" fmla="*/ 26 w 140"/>
                <a:gd name="T7" fmla="*/ 246 h 262"/>
                <a:gd name="T8" fmla="*/ 30 w 140"/>
                <a:gd name="T9" fmla="*/ 239 h 262"/>
                <a:gd name="T10" fmla="*/ 35 w 140"/>
                <a:gd name="T11" fmla="*/ 232 h 262"/>
                <a:gd name="T12" fmla="*/ 40 w 140"/>
                <a:gd name="T13" fmla="*/ 224 h 262"/>
                <a:gd name="T14" fmla="*/ 42 w 140"/>
                <a:gd name="T15" fmla="*/ 213 h 262"/>
                <a:gd name="T16" fmla="*/ 45 w 140"/>
                <a:gd name="T17" fmla="*/ 210 h 262"/>
                <a:gd name="T18" fmla="*/ 46 w 140"/>
                <a:gd name="T19" fmla="*/ 201 h 262"/>
                <a:gd name="T20" fmla="*/ 48 w 140"/>
                <a:gd name="T21" fmla="*/ 193 h 262"/>
                <a:gd name="T22" fmla="*/ 51 w 140"/>
                <a:gd name="T23" fmla="*/ 185 h 262"/>
                <a:gd name="T24" fmla="*/ 50 w 140"/>
                <a:gd name="T25" fmla="*/ 173 h 262"/>
                <a:gd name="T26" fmla="*/ 53 w 140"/>
                <a:gd name="T27" fmla="*/ 167 h 262"/>
                <a:gd name="T28" fmla="*/ 51 w 140"/>
                <a:gd name="T29" fmla="*/ 156 h 262"/>
                <a:gd name="T30" fmla="*/ 52 w 140"/>
                <a:gd name="T31" fmla="*/ 152 h 262"/>
                <a:gd name="T32" fmla="*/ 51 w 140"/>
                <a:gd name="T33" fmla="*/ 137 h 262"/>
                <a:gd name="T34" fmla="*/ 50 w 140"/>
                <a:gd name="T35" fmla="*/ 135 h 262"/>
                <a:gd name="T36" fmla="*/ 100 w 140"/>
                <a:gd name="T37" fmla="*/ 127 h 262"/>
                <a:gd name="T38" fmla="*/ 91 w 140"/>
                <a:gd name="T39" fmla="*/ 127 h 262"/>
                <a:gd name="T40" fmla="*/ 105 w 140"/>
                <a:gd name="T41" fmla="*/ 126 h 262"/>
                <a:gd name="T42" fmla="*/ 86 w 140"/>
                <a:gd name="T43" fmla="*/ 122 h 262"/>
                <a:gd name="T44" fmla="*/ 50 w 140"/>
                <a:gd name="T45" fmla="*/ 123 h 262"/>
                <a:gd name="T46" fmla="*/ 82 w 140"/>
                <a:gd name="T47" fmla="*/ 119 h 262"/>
                <a:gd name="T48" fmla="*/ 77 w 140"/>
                <a:gd name="T49" fmla="*/ 115 h 262"/>
                <a:gd name="T50" fmla="*/ 51 w 140"/>
                <a:gd name="T51" fmla="*/ 115 h 262"/>
                <a:gd name="T52" fmla="*/ 75 w 140"/>
                <a:gd name="T53" fmla="*/ 109 h 262"/>
                <a:gd name="T54" fmla="*/ 52 w 140"/>
                <a:gd name="T55" fmla="*/ 111 h 262"/>
                <a:gd name="T56" fmla="*/ 120 w 140"/>
                <a:gd name="T57" fmla="*/ 108 h 262"/>
                <a:gd name="T58" fmla="*/ 52 w 140"/>
                <a:gd name="T59" fmla="*/ 106 h 262"/>
                <a:gd name="T60" fmla="*/ 123 w 140"/>
                <a:gd name="T61" fmla="*/ 103 h 262"/>
                <a:gd name="T62" fmla="*/ 53 w 140"/>
                <a:gd name="T63" fmla="*/ 97 h 262"/>
                <a:gd name="T64" fmla="*/ 123 w 140"/>
                <a:gd name="T65" fmla="*/ 100 h 262"/>
                <a:gd name="T66" fmla="*/ 71 w 140"/>
                <a:gd name="T67" fmla="*/ 92 h 262"/>
                <a:gd name="T68" fmla="*/ 122 w 140"/>
                <a:gd name="T69" fmla="*/ 93 h 262"/>
                <a:gd name="T70" fmla="*/ 73 w 140"/>
                <a:gd name="T71" fmla="*/ 87 h 262"/>
                <a:gd name="T72" fmla="*/ 58 w 140"/>
                <a:gd name="T73" fmla="*/ 86 h 262"/>
                <a:gd name="T74" fmla="*/ 60 w 140"/>
                <a:gd name="T75" fmla="*/ 83 h 262"/>
                <a:gd name="T76" fmla="*/ 74 w 140"/>
                <a:gd name="T77" fmla="*/ 83 h 262"/>
                <a:gd name="T78" fmla="*/ 65 w 140"/>
                <a:gd name="T79" fmla="*/ 76 h 262"/>
                <a:gd name="T80" fmla="*/ 74 w 140"/>
                <a:gd name="T81" fmla="*/ 79 h 262"/>
                <a:gd name="T82" fmla="*/ 119 w 140"/>
                <a:gd name="T83" fmla="*/ 74 h 262"/>
                <a:gd name="T84" fmla="*/ 75 w 140"/>
                <a:gd name="T85" fmla="*/ 72 h 262"/>
                <a:gd name="T86" fmla="*/ 116 w 140"/>
                <a:gd name="T87" fmla="*/ 72 h 262"/>
                <a:gd name="T88" fmla="*/ 110 w 140"/>
                <a:gd name="T89" fmla="*/ 65 h 262"/>
                <a:gd name="T90" fmla="*/ 79 w 140"/>
                <a:gd name="T91" fmla="*/ 65 h 262"/>
                <a:gd name="T92" fmla="*/ 105 w 140"/>
                <a:gd name="T93" fmla="*/ 62 h 262"/>
                <a:gd name="T94" fmla="*/ 101 w 140"/>
                <a:gd name="T95" fmla="*/ 63 h 262"/>
                <a:gd name="T96" fmla="*/ 90 w 140"/>
                <a:gd name="T97" fmla="*/ 61 h 262"/>
                <a:gd name="T98" fmla="*/ 82 w 140"/>
                <a:gd name="T99" fmla="*/ 60 h 262"/>
                <a:gd name="T100" fmla="*/ 83 w 140"/>
                <a:gd name="T101" fmla="*/ 62 h 262"/>
                <a:gd name="T102" fmla="*/ 90 w 140"/>
                <a:gd name="T103" fmla="*/ 50 h 262"/>
                <a:gd name="T104" fmla="*/ 92 w 140"/>
                <a:gd name="T105" fmla="*/ 49 h 262"/>
                <a:gd name="T106" fmla="*/ 98 w 140"/>
                <a:gd name="T107" fmla="*/ 41 h 262"/>
                <a:gd name="T108" fmla="*/ 103 w 140"/>
                <a:gd name="T109" fmla="*/ 34 h 262"/>
                <a:gd name="T110" fmla="*/ 110 w 140"/>
                <a:gd name="T111" fmla="*/ 29 h 262"/>
                <a:gd name="T112" fmla="*/ 118 w 140"/>
                <a:gd name="T113" fmla="*/ 20 h 262"/>
                <a:gd name="T114" fmla="*/ 120 w 140"/>
                <a:gd name="T115" fmla="*/ 19 h 262"/>
                <a:gd name="T116" fmla="*/ 127 w 140"/>
                <a:gd name="T117" fmla="*/ 12 h 262"/>
                <a:gd name="T118" fmla="*/ 133 w 140"/>
                <a:gd name="T119" fmla="*/ 5 h 262"/>
                <a:gd name="T120" fmla="*/ 140 w 140"/>
                <a:gd name="T121" fmla="*/ 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2">
                  <a:moveTo>
                    <a:pt x="3" y="260"/>
                  </a:moveTo>
                  <a:cubicBezTo>
                    <a:pt x="3" y="260"/>
                    <a:pt x="2" y="260"/>
                    <a:pt x="2" y="260"/>
                  </a:cubicBezTo>
                  <a:cubicBezTo>
                    <a:pt x="1" y="261"/>
                    <a:pt x="1" y="261"/>
                    <a:pt x="1" y="261"/>
                  </a:cubicBezTo>
                  <a:cubicBezTo>
                    <a:pt x="1" y="261"/>
                    <a:pt x="0" y="261"/>
                    <a:pt x="1" y="262"/>
                  </a:cubicBezTo>
                  <a:cubicBezTo>
                    <a:pt x="1" y="262"/>
                    <a:pt x="1" y="262"/>
                    <a:pt x="2" y="262"/>
                  </a:cubicBezTo>
                  <a:cubicBezTo>
                    <a:pt x="2" y="262"/>
                    <a:pt x="2" y="262"/>
                    <a:pt x="2" y="262"/>
                  </a:cubicBezTo>
                  <a:cubicBezTo>
                    <a:pt x="3" y="262"/>
                    <a:pt x="3" y="262"/>
                    <a:pt x="3" y="262"/>
                  </a:cubicBezTo>
                  <a:cubicBezTo>
                    <a:pt x="4" y="261"/>
                    <a:pt x="4" y="261"/>
                    <a:pt x="4" y="261"/>
                  </a:cubicBezTo>
                  <a:cubicBezTo>
                    <a:pt x="4" y="260"/>
                    <a:pt x="4" y="260"/>
                    <a:pt x="4" y="260"/>
                  </a:cubicBezTo>
                  <a:cubicBezTo>
                    <a:pt x="3" y="260"/>
                    <a:pt x="3" y="260"/>
                    <a:pt x="3" y="260"/>
                  </a:cubicBezTo>
                  <a:moveTo>
                    <a:pt x="8" y="257"/>
                  </a:moveTo>
                  <a:cubicBezTo>
                    <a:pt x="8" y="257"/>
                    <a:pt x="8" y="257"/>
                    <a:pt x="7" y="257"/>
                  </a:cubicBezTo>
                  <a:cubicBezTo>
                    <a:pt x="7" y="257"/>
                    <a:pt x="6" y="258"/>
                    <a:pt x="6" y="258"/>
                  </a:cubicBezTo>
                  <a:cubicBezTo>
                    <a:pt x="5" y="258"/>
                    <a:pt x="5" y="259"/>
                    <a:pt x="5" y="259"/>
                  </a:cubicBezTo>
                  <a:cubicBezTo>
                    <a:pt x="6" y="260"/>
                    <a:pt x="6" y="260"/>
                    <a:pt x="6" y="260"/>
                  </a:cubicBezTo>
                  <a:cubicBezTo>
                    <a:pt x="6" y="260"/>
                    <a:pt x="7" y="260"/>
                    <a:pt x="7" y="260"/>
                  </a:cubicBezTo>
                  <a:cubicBezTo>
                    <a:pt x="7" y="259"/>
                    <a:pt x="8" y="259"/>
                    <a:pt x="8" y="259"/>
                  </a:cubicBezTo>
                  <a:cubicBezTo>
                    <a:pt x="9" y="258"/>
                    <a:pt x="9" y="258"/>
                    <a:pt x="9" y="258"/>
                  </a:cubicBezTo>
                  <a:cubicBezTo>
                    <a:pt x="9" y="257"/>
                    <a:pt x="9" y="257"/>
                    <a:pt x="9" y="257"/>
                  </a:cubicBezTo>
                  <a:cubicBezTo>
                    <a:pt x="9" y="257"/>
                    <a:pt x="8" y="257"/>
                    <a:pt x="8" y="257"/>
                  </a:cubicBezTo>
                  <a:moveTo>
                    <a:pt x="13" y="254"/>
                  </a:moveTo>
                  <a:cubicBezTo>
                    <a:pt x="13" y="254"/>
                    <a:pt x="13" y="254"/>
                    <a:pt x="12" y="254"/>
                  </a:cubicBezTo>
                  <a:cubicBezTo>
                    <a:pt x="12" y="254"/>
                    <a:pt x="11" y="255"/>
                    <a:pt x="11" y="255"/>
                  </a:cubicBezTo>
                  <a:cubicBezTo>
                    <a:pt x="10" y="255"/>
                    <a:pt x="10" y="256"/>
                    <a:pt x="10" y="256"/>
                  </a:cubicBezTo>
                  <a:cubicBezTo>
                    <a:pt x="11" y="257"/>
                    <a:pt x="11" y="257"/>
                    <a:pt x="11" y="257"/>
                  </a:cubicBezTo>
                  <a:cubicBezTo>
                    <a:pt x="11" y="257"/>
                    <a:pt x="12" y="257"/>
                    <a:pt x="12" y="257"/>
                  </a:cubicBezTo>
                  <a:cubicBezTo>
                    <a:pt x="12" y="256"/>
                    <a:pt x="13" y="256"/>
                    <a:pt x="13" y="256"/>
                  </a:cubicBezTo>
                  <a:cubicBezTo>
                    <a:pt x="14" y="255"/>
                    <a:pt x="14" y="255"/>
                    <a:pt x="14" y="255"/>
                  </a:cubicBezTo>
                  <a:cubicBezTo>
                    <a:pt x="14" y="254"/>
                    <a:pt x="14" y="254"/>
                    <a:pt x="14" y="254"/>
                  </a:cubicBezTo>
                  <a:cubicBezTo>
                    <a:pt x="14" y="254"/>
                    <a:pt x="13" y="254"/>
                    <a:pt x="13" y="254"/>
                  </a:cubicBezTo>
                  <a:moveTo>
                    <a:pt x="18" y="251"/>
                  </a:moveTo>
                  <a:cubicBezTo>
                    <a:pt x="18" y="251"/>
                    <a:pt x="17" y="251"/>
                    <a:pt x="17" y="251"/>
                  </a:cubicBezTo>
                  <a:cubicBezTo>
                    <a:pt x="17" y="251"/>
                    <a:pt x="16" y="251"/>
                    <a:pt x="16" y="252"/>
                  </a:cubicBezTo>
                  <a:cubicBezTo>
                    <a:pt x="15" y="252"/>
                    <a:pt x="15" y="253"/>
                    <a:pt x="15" y="253"/>
                  </a:cubicBezTo>
                  <a:cubicBezTo>
                    <a:pt x="16" y="253"/>
                    <a:pt x="16" y="254"/>
                    <a:pt x="16" y="254"/>
                  </a:cubicBezTo>
                  <a:cubicBezTo>
                    <a:pt x="16" y="254"/>
                    <a:pt x="17" y="254"/>
                    <a:pt x="17" y="253"/>
                  </a:cubicBezTo>
                  <a:cubicBezTo>
                    <a:pt x="17" y="253"/>
                    <a:pt x="18" y="253"/>
                    <a:pt x="18" y="252"/>
                  </a:cubicBezTo>
                  <a:cubicBezTo>
                    <a:pt x="19" y="252"/>
                    <a:pt x="19" y="252"/>
                    <a:pt x="19" y="252"/>
                  </a:cubicBezTo>
                  <a:cubicBezTo>
                    <a:pt x="19" y="251"/>
                    <a:pt x="19" y="251"/>
                    <a:pt x="19" y="251"/>
                  </a:cubicBezTo>
                  <a:cubicBezTo>
                    <a:pt x="18" y="251"/>
                    <a:pt x="18" y="251"/>
                    <a:pt x="18" y="251"/>
                  </a:cubicBezTo>
                  <a:moveTo>
                    <a:pt x="22" y="247"/>
                  </a:moveTo>
                  <a:cubicBezTo>
                    <a:pt x="22" y="247"/>
                    <a:pt x="22" y="247"/>
                    <a:pt x="22" y="247"/>
                  </a:cubicBezTo>
                  <a:cubicBezTo>
                    <a:pt x="21" y="248"/>
                    <a:pt x="21" y="248"/>
                    <a:pt x="20" y="248"/>
                  </a:cubicBezTo>
                  <a:cubicBezTo>
                    <a:pt x="20" y="249"/>
                    <a:pt x="20" y="249"/>
                    <a:pt x="20" y="250"/>
                  </a:cubicBezTo>
                  <a:cubicBezTo>
                    <a:pt x="20" y="250"/>
                    <a:pt x="21" y="250"/>
                    <a:pt x="21" y="250"/>
                  </a:cubicBezTo>
                  <a:cubicBezTo>
                    <a:pt x="21" y="250"/>
                    <a:pt x="21" y="250"/>
                    <a:pt x="21" y="250"/>
                  </a:cubicBezTo>
                  <a:cubicBezTo>
                    <a:pt x="22" y="250"/>
                    <a:pt x="23" y="249"/>
                    <a:pt x="23" y="249"/>
                  </a:cubicBezTo>
                  <a:cubicBezTo>
                    <a:pt x="23" y="249"/>
                    <a:pt x="23" y="249"/>
                    <a:pt x="23" y="249"/>
                  </a:cubicBezTo>
                  <a:cubicBezTo>
                    <a:pt x="23" y="247"/>
                    <a:pt x="23" y="247"/>
                    <a:pt x="23" y="247"/>
                  </a:cubicBezTo>
                  <a:cubicBezTo>
                    <a:pt x="23" y="247"/>
                    <a:pt x="23" y="247"/>
                    <a:pt x="22" y="247"/>
                  </a:cubicBezTo>
                  <a:moveTo>
                    <a:pt x="27" y="243"/>
                  </a:moveTo>
                  <a:cubicBezTo>
                    <a:pt x="26" y="243"/>
                    <a:pt x="26" y="243"/>
                    <a:pt x="26" y="243"/>
                  </a:cubicBezTo>
                  <a:cubicBezTo>
                    <a:pt x="26" y="244"/>
                    <a:pt x="25" y="244"/>
                    <a:pt x="25" y="245"/>
                  </a:cubicBezTo>
                  <a:cubicBezTo>
                    <a:pt x="24" y="245"/>
                    <a:pt x="24" y="246"/>
                    <a:pt x="25" y="246"/>
                  </a:cubicBezTo>
                  <a:cubicBezTo>
                    <a:pt x="25" y="246"/>
                    <a:pt x="25" y="246"/>
                    <a:pt x="25" y="246"/>
                  </a:cubicBezTo>
                  <a:cubicBezTo>
                    <a:pt x="26" y="246"/>
                    <a:pt x="26" y="246"/>
                    <a:pt x="26" y="246"/>
                  </a:cubicBezTo>
                  <a:cubicBezTo>
                    <a:pt x="26" y="246"/>
                    <a:pt x="27" y="245"/>
                    <a:pt x="27" y="245"/>
                  </a:cubicBezTo>
                  <a:cubicBezTo>
                    <a:pt x="27" y="245"/>
                    <a:pt x="27" y="245"/>
                    <a:pt x="27" y="245"/>
                  </a:cubicBezTo>
                  <a:cubicBezTo>
                    <a:pt x="28" y="244"/>
                    <a:pt x="28" y="244"/>
                    <a:pt x="27" y="243"/>
                  </a:cubicBezTo>
                  <a:cubicBezTo>
                    <a:pt x="27" y="243"/>
                    <a:pt x="27" y="243"/>
                    <a:pt x="27" y="243"/>
                  </a:cubicBezTo>
                  <a:moveTo>
                    <a:pt x="30" y="239"/>
                  </a:moveTo>
                  <a:cubicBezTo>
                    <a:pt x="30" y="239"/>
                    <a:pt x="30" y="239"/>
                    <a:pt x="30" y="239"/>
                  </a:cubicBezTo>
                  <a:cubicBezTo>
                    <a:pt x="29" y="239"/>
                    <a:pt x="29" y="240"/>
                    <a:pt x="28" y="240"/>
                  </a:cubicBezTo>
                  <a:cubicBezTo>
                    <a:pt x="28" y="241"/>
                    <a:pt x="28" y="241"/>
                    <a:pt x="29" y="242"/>
                  </a:cubicBezTo>
                  <a:cubicBezTo>
                    <a:pt x="29" y="242"/>
                    <a:pt x="29" y="242"/>
                    <a:pt x="29" y="242"/>
                  </a:cubicBezTo>
                  <a:cubicBezTo>
                    <a:pt x="30" y="242"/>
                    <a:pt x="30" y="242"/>
                    <a:pt x="30" y="242"/>
                  </a:cubicBezTo>
                  <a:cubicBezTo>
                    <a:pt x="30" y="241"/>
                    <a:pt x="31" y="241"/>
                    <a:pt x="31" y="240"/>
                  </a:cubicBezTo>
                  <a:cubicBezTo>
                    <a:pt x="31" y="240"/>
                    <a:pt x="31" y="240"/>
                    <a:pt x="31" y="240"/>
                  </a:cubicBezTo>
                  <a:cubicBezTo>
                    <a:pt x="32" y="240"/>
                    <a:pt x="31" y="239"/>
                    <a:pt x="31" y="239"/>
                  </a:cubicBezTo>
                  <a:cubicBezTo>
                    <a:pt x="31" y="239"/>
                    <a:pt x="31" y="239"/>
                    <a:pt x="30" y="239"/>
                  </a:cubicBezTo>
                  <a:moveTo>
                    <a:pt x="34" y="234"/>
                  </a:moveTo>
                  <a:cubicBezTo>
                    <a:pt x="33" y="234"/>
                    <a:pt x="33" y="234"/>
                    <a:pt x="33" y="234"/>
                  </a:cubicBezTo>
                  <a:cubicBezTo>
                    <a:pt x="33" y="235"/>
                    <a:pt x="32" y="235"/>
                    <a:pt x="32" y="236"/>
                  </a:cubicBezTo>
                  <a:cubicBezTo>
                    <a:pt x="32" y="236"/>
                    <a:pt x="32" y="237"/>
                    <a:pt x="32" y="237"/>
                  </a:cubicBezTo>
                  <a:cubicBezTo>
                    <a:pt x="32" y="237"/>
                    <a:pt x="33" y="237"/>
                    <a:pt x="33" y="237"/>
                  </a:cubicBezTo>
                  <a:cubicBezTo>
                    <a:pt x="33" y="237"/>
                    <a:pt x="33" y="237"/>
                    <a:pt x="33" y="237"/>
                  </a:cubicBezTo>
                  <a:cubicBezTo>
                    <a:pt x="34" y="237"/>
                    <a:pt x="34" y="237"/>
                    <a:pt x="34" y="237"/>
                  </a:cubicBezTo>
                  <a:cubicBezTo>
                    <a:pt x="34" y="236"/>
                    <a:pt x="34" y="236"/>
                    <a:pt x="35" y="235"/>
                  </a:cubicBezTo>
                  <a:cubicBezTo>
                    <a:pt x="35" y="235"/>
                    <a:pt x="35" y="234"/>
                    <a:pt x="34" y="234"/>
                  </a:cubicBezTo>
                  <a:cubicBezTo>
                    <a:pt x="34" y="234"/>
                    <a:pt x="34" y="234"/>
                    <a:pt x="34" y="234"/>
                  </a:cubicBezTo>
                  <a:moveTo>
                    <a:pt x="37" y="229"/>
                  </a:moveTo>
                  <a:cubicBezTo>
                    <a:pt x="36" y="229"/>
                    <a:pt x="36" y="229"/>
                    <a:pt x="36" y="229"/>
                  </a:cubicBezTo>
                  <a:cubicBezTo>
                    <a:pt x="35" y="230"/>
                    <a:pt x="35" y="230"/>
                    <a:pt x="35" y="231"/>
                  </a:cubicBezTo>
                  <a:cubicBezTo>
                    <a:pt x="35" y="231"/>
                    <a:pt x="35" y="232"/>
                    <a:pt x="35" y="232"/>
                  </a:cubicBezTo>
                  <a:cubicBezTo>
                    <a:pt x="35" y="232"/>
                    <a:pt x="35" y="232"/>
                    <a:pt x="36" y="232"/>
                  </a:cubicBezTo>
                  <a:cubicBezTo>
                    <a:pt x="36" y="232"/>
                    <a:pt x="36" y="232"/>
                    <a:pt x="36" y="232"/>
                  </a:cubicBezTo>
                  <a:cubicBezTo>
                    <a:pt x="36" y="232"/>
                    <a:pt x="36" y="232"/>
                    <a:pt x="36" y="232"/>
                  </a:cubicBezTo>
                  <a:cubicBezTo>
                    <a:pt x="37" y="231"/>
                    <a:pt x="37" y="231"/>
                    <a:pt x="37" y="230"/>
                  </a:cubicBezTo>
                  <a:cubicBezTo>
                    <a:pt x="38" y="229"/>
                    <a:pt x="37" y="229"/>
                    <a:pt x="37" y="229"/>
                  </a:cubicBezTo>
                  <a:cubicBezTo>
                    <a:pt x="37" y="229"/>
                    <a:pt x="37" y="229"/>
                    <a:pt x="37" y="229"/>
                  </a:cubicBezTo>
                  <a:moveTo>
                    <a:pt x="39" y="223"/>
                  </a:moveTo>
                  <a:cubicBezTo>
                    <a:pt x="38" y="223"/>
                    <a:pt x="38" y="223"/>
                    <a:pt x="38" y="224"/>
                  </a:cubicBezTo>
                  <a:cubicBezTo>
                    <a:pt x="38" y="224"/>
                    <a:pt x="37" y="225"/>
                    <a:pt x="37" y="226"/>
                  </a:cubicBezTo>
                  <a:cubicBezTo>
                    <a:pt x="37" y="226"/>
                    <a:pt x="37" y="227"/>
                    <a:pt x="38" y="227"/>
                  </a:cubicBezTo>
                  <a:cubicBezTo>
                    <a:pt x="38" y="227"/>
                    <a:pt x="38" y="227"/>
                    <a:pt x="38" y="227"/>
                  </a:cubicBezTo>
                  <a:cubicBezTo>
                    <a:pt x="38" y="227"/>
                    <a:pt x="39" y="227"/>
                    <a:pt x="39" y="226"/>
                  </a:cubicBezTo>
                  <a:cubicBezTo>
                    <a:pt x="39" y="226"/>
                    <a:pt x="39" y="226"/>
                    <a:pt x="39" y="226"/>
                  </a:cubicBezTo>
                  <a:cubicBezTo>
                    <a:pt x="39" y="226"/>
                    <a:pt x="40" y="225"/>
                    <a:pt x="40" y="224"/>
                  </a:cubicBezTo>
                  <a:cubicBezTo>
                    <a:pt x="40" y="224"/>
                    <a:pt x="40" y="223"/>
                    <a:pt x="39" y="223"/>
                  </a:cubicBezTo>
                  <a:cubicBezTo>
                    <a:pt x="39" y="223"/>
                    <a:pt x="39" y="223"/>
                    <a:pt x="39" y="223"/>
                  </a:cubicBezTo>
                  <a:moveTo>
                    <a:pt x="41" y="218"/>
                  </a:moveTo>
                  <a:cubicBezTo>
                    <a:pt x="41" y="218"/>
                    <a:pt x="40" y="218"/>
                    <a:pt x="40" y="218"/>
                  </a:cubicBezTo>
                  <a:cubicBezTo>
                    <a:pt x="40" y="219"/>
                    <a:pt x="40" y="220"/>
                    <a:pt x="39" y="220"/>
                  </a:cubicBezTo>
                  <a:cubicBezTo>
                    <a:pt x="39" y="221"/>
                    <a:pt x="39" y="221"/>
                    <a:pt x="40" y="221"/>
                  </a:cubicBezTo>
                  <a:cubicBezTo>
                    <a:pt x="40" y="221"/>
                    <a:pt x="40" y="221"/>
                    <a:pt x="40" y="221"/>
                  </a:cubicBezTo>
                  <a:cubicBezTo>
                    <a:pt x="41" y="221"/>
                    <a:pt x="41" y="221"/>
                    <a:pt x="41" y="221"/>
                  </a:cubicBezTo>
                  <a:cubicBezTo>
                    <a:pt x="41" y="221"/>
                    <a:pt x="41" y="221"/>
                    <a:pt x="41" y="221"/>
                  </a:cubicBezTo>
                  <a:cubicBezTo>
                    <a:pt x="41" y="220"/>
                    <a:pt x="42" y="220"/>
                    <a:pt x="42" y="219"/>
                  </a:cubicBezTo>
                  <a:cubicBezTo>
                    <a:pt x="42" y="219"/>
                    <a:pt x="42" y="218"/>
                    <a:pt x="41" y="218"/>
                  </a:cubicBezTo>
                  <a:cubicBezTo>
                    <a:pt x="41" y="218"/>
                    <a:pt x="41" y="218"/>
                    <a:pt x="41" y="218"/>
                  </a:cubicBezTo>
                  <a:moveTo>
                    <a:pt x="43" y="212"/>
                  </a:moveTo>
                  <a:cubicBezTo>
                    <a:pt x="43" y="212"/>
                    <a:pt x="42" y="212"/>
                    <a:pt x="42" y="213"/>
                  </a:cubicBezTo>
                  <a:cubicBezTo>
                    <a:pt x="42" y="213"/>
                    <a:pt x="42" y="214"/>
                    <a:pt x="41" y="215"/>
                  </a:cubicBezTo>
                  <a:cubicBezTo>
                    <a:pt x="41" y="215"/>
                    <a:pt x="42" y="216"/>
                    <a:pt x="42" y="216"/>
                  </a:cubicBezTo>
                  <a:cubicBezTo>
                    <a:pt x="42" y="216"/>
                    <a:pt x="42" y="216"/>
                    <a:pt x="42" y="216"/>
                  </a:cubicBezTo>
                  <a:cubicBezTo>
                    <a:pt x="43" y="216"/>
                    <a:pt x="43" y="216"/>
                    <a:pt x="43" y="216"/>
                  </a:cubicBezTo>
                  <a:cubicBezTo>
                    <a:pt x="43" y="215"/>
                    <a:pt x="43" y="215"/>
                    <a:pt x="43" y="215"/>
                  </a:cubicBezTo>
                  <a:cubicBezTo>
                    <a:pt x="43" y="215"/>
                    <a:pt x="44" y="214"/>
                    <a:pt x="44" y="213"/>
                  </a:cubicBezTo>
                  <a:cubicBezTo>
                    <a:pt x="44" y="213"/>
                    <a:pt x="44" y="212"/>
                    <a:pt x="43" y="212"/>
                  </a:cubicBezTo>
                  <a:cubicBezTo>
                    <a:pt x="43" y="212"/>
                    <a:pt x="43" y="212"/>
                    <a:pt x="43" y="212"/>
                  </a:cubicBezTo>
                  <a:moveTo>
                    <a:pt x="45" y="207"/>
                  </a:moveTo>
                  <a:cubicBezTo>
                    <a:pt x="44" y="207"/>
                    <a:pt x="44" y="207"/>
                    <a:pt x="44" y="207"/>
                  </a:cubicBezTo>
                  <a:cubicBezTo>
                    <a:pt x="44" y="208"/>
                    <a:pt x="43" y="209"/>
                    <a:pt x="43" y="209"/>
                  </a:cubicBezTo>
                  <a:cubicBezTo>
                    <a:pt x="43" y="210"/>
                    <a:pt x="43" y="210"/>
                    <a:pt x="44" y="210"/>
                  </a:cubicBezTo>
                  <a:cubicBezTo>
                    <a:pt x="44" y="210"/>
                    <a:pt x="44" y="210"/>
                    <a:pt x="44" y="210"/>
                  </a:cubicBezTo>
                  <a:cubicBezTo>
                    <a:pt x="44" y="210"/>
                    <a:pt x="45" y="210"/>
                    <a:pt x="45" y="210"/>
                  </a:cubicBezTo>
                  <a:cubicBezTo>
                    <a:pt x="45" y="210"/>
                    <a:pt x="45" y="210"/>
                    <a:pt x="45" y="210"/>
                  </a:cubicBezTo>
                  <a:cubicBezTo>
                    <a:pt x="45" y="209"/>
                    <a:pt x="45" y="208"/>
                    <a:pt x="46" y="208"/>
                  </a:cubicBezTo>
                  <a:cubicBezTo>
                    <a:pt x="46" y="207"/>
                    <a:pt x="46" y="207"/>
                    <a:pt x="45" y="207"/>
                  </a:cubicBezTo>
                  <a:cubicBezTo>
                    <a:pt x="45" y="207"/>
                    <a:pt x="45" y="207"/>
                    <a:pt x="45" y="207"/>
                  </a:cubicBezTo>
                  <a:moveTo>
                    <a:pt x="46" y="201"/>
                  </a:moveTo>
                  <a:cubicBezTo>
                    <a:pt x="46" y="201"/>
                    <a:pt x="45" y="201"/>
                    <a:pt x="45" y="202"/>
                  </a:cubicBezTo>
                  <a:cubicBezTo>
                    <a:pt x="45" y="202"/>
                    <a:pt x="45" y="203"/>
                    <a:pt x="45" y="204"/>
                  </a:cubicBezTo>
                  <a:cubicBezTo>
                    <a:pt x="45" y="204"/>
                    <a:pt x="45" y="205"/>
                    <a:pt x="46" y="205"/>
                  </a:cubicBezTo>
                  <a:cubicBezTo>
                    <a:pt x="46" y="205"/>
                    <a:pt x="46" y="205"/>
                    <a:pt x="46" y="205"/>
                  </a:cubicBezTo>
                  <a:cubicBezTo>
                    <a:pt x="46" y="205"/>
                    <a:pt x="46" y="205"/>
                    <a:pt x="47" y="204"/>
                  </a:cubicBezTo>
                  <a:cubicBezTo>
                    <a:pt x="47" y="204"/>
                    <a:pt x="47" y="204"/>
                    <a:pt x="47" y="204"/>
                  </a:cubicBezTo>
                  <a:cubicBezTo>
                    <a:pt x="47" y="203"/>
                    <a:pt x="47" y="203"/>
                    <a:pt x="47" y="202"/>
                  </a:cubicBezTo>
                  <a:cubicBezTo>
                    <a:pt x="47" y="202"/>
                    <a:pt x="47" y="201"/>
                    <a:pt x="47" y="201"/>
                  </a:cubicBezTo>
                  <a:cubicBezTo>
                    <a:pt x="46" y="201"/>
                    <a:pt x="46" y="201"/>
                    <a:pt x="46" y="201"/>
                  </a:cubicBezTo>
                  <a:moveTo>
                    <a:pt x="48" y="195"/>
                  </a:moveTo>
                  <a:cubicBezTo>
                    <a:pt x="47" y="195"/>
                    <a:pt x="47" y="196"/>
                    <a:pt x="47" y="196"/>
                  </a:cubicBezTo>
                  <a:cubicBezTo>
                    <a:pt x="47" y="197"/>
                    <a:pt x="46" y="197"/>
                    <a:pt x="46" y="198"/>
                  </a:cubicBezTo>
                  <a:cubicBezTo>
                    <a:pt x="46" y="198"/>
                    <a:pt x="47" y="199"/>
                    <a:pt x="47" y="199"/>
                  </a:cubicBezTo>
                  <a:cubicBezTo>
                    <a:pt x="47" y="199"/>
                    <a:pt x="47" y="199"/>
                    <a:pt x="47" y="199"/>
                  </a:cubicBezTo>
                  <a:cubicBezTo>
                    <a:pt x="48" y="199"/>
                    <a:pt x="48" y="199"/>
                    <a:pt x="48" y="199"/>
                  </a:cubicBezTo>
                  <a:cubicBezTo>
                    <a:pt x="48" y="198"/>
                    <a:pt x="48" y="198"/>
                    <a:pt x="48" y="198"/>
                  </a:cubicBezTo>
                  <a:cubicBezTo>
                    <a:pt x="48" y="198"/>
                    <a:pt x="49" y="197"/>
                    <a:pt x="49" y="196"/>
                  </a:cubicBezTo>
                  <a:cubicBezTo>
                    <a:pt x="49" y="196"/>
                    <a:pt x="48" y="195"/>
                    <a:pt x="48" y="195"/>
                  </a:cubicBezTo>
                  <a:cubicBezTo>
                    <a:pt x="48" y="195"/>
                    <a:pt x="48" y="195"/>
                    <a:pt x="48" y="195"/>
                  </a:cubicBezTo>
                  <a:moveTo>
                    <a:pt x="49" y="190"/>
                  </a:moveTo>
                  <a:cubicBezTo>
                    <a:pt x="48" y="190"/>
                    <a:pt x="48" y="190"/>
                    <a:pt x="48" y="190"/>
                  </a:cubicBezTo>
                  <a:cubicBezTo>
                    <a:pt x="48" y="191"/>
                    <a:pt x="48" y="192"/>
                    <a:pt x="48" y="192"/>
                  </a:cubicBezTo>
                  <a:cubicBezTo>
                    <a:pt x="47" y="193"/>
                    <a:pt x="48" y="193"/>
                    <a:pt x="48" y="193"/>
                  </a:cubicBezTo>
                  <a:cubicBezTo>
                    <a:pt x="48" y="193"/>
                    <a:pt x="48" y="193"/>
                    <a:pt x="49" y="193"/>
                  </a:cubicBezTo>
                  <a:cubicBezTo>
                    <a:pt x="49" y="193"/>
                    <a:pt x="49" y="193"/>
                    <a:pt x="49" y="193"/>
                  </a:cubicBezTo>
                  <a:cubicBezTo>
                    <a:pt x="49" y="193"/>
                    <a:pt x="49" y="193"/>
                    <a:pt x="49" y="193"/>
                  </a:cubicBezTo>
                  <a:cubicBezTo>
                    <a:pt x="50" y="192"/>
                    <a:pt x="50" y="191"/>
                    <a:pt x="50" y="191"/>
                  </a:cubicBezTo>
                  <a:cubicBezTo>
                    <a:pt x="50" y="190"/>
                    <a:pt x="50" y="190"/>
                    <a:pt x="49" y="190"/>
                  </a:cubicBezTo>
                  <a:cubicBezTo>
                    <a:pt x="49" y="190"/>
                    <a:pt x="49" y="190"/>
                    <a:pt x="49" y="190"/>
                  </a:cubicBezTo>
                  <a:moveTo>
                    <a:pt x="50" y="184"/>
                  </a:moveTo>
                  <a:cubicBezTo>
                    <a:pt x="49" y="184"/>
                    <a:pt x="49" y="184"/>
                    <a:pt x="49" y="185"/>
                  </a:cubicBezTo>
                  <a:cubicBezTo>
                    <a:pt x="49" y="185"/>
                    <a:pt x="49" y="186"/>
                    <a:pt x="49" y="187"/>
                  </a:cubicBezTo>
                  <a:cubicBezTo>
                    <a:pt x="48" y="187"/>
                    <a:pt x="49" y="188"/>
                    <a:pt x="49" y="188"/>
                  </a:cubicBezTo>
                  <a:cubicBezTo>
                    <a:pt x="49" y="188"/>
                    <a:pt x="49" y="188"/>
                    <a:pt x="50" y="188"/>
                  </a:cubicBezTo>
                  <a:cubicBezTo>
                    <a:pt x="50" y="188"/>
                    <a:pt x="50" y="187"/>
                    <a:pt x="50" y="187"/>
                  </a:cubicBezTo>
                  <a:cubicBezTo>
                    <a:pt x="50" y="187"/>
                    <a:pt x="50" y="187"/>
                    <a:pt x="50" y="187"/>
                  </a:cubicBezTo>
                  <a:cubicBezTo>
                    <a:pt x="51" y="186"/>
                    <a:pt x="51" y="186"/>
                    <a:pt x="51" y="185"/>
                  </a:cubicBezTo>
                  <a:cubicBezTo>
                    <a:pt x="51" y="184"/>
                    <a:pt x="51" y="184"/>
                    <a:pt x="50" y="184"/>
                  </a:cubicBezTo>
                  <a:cubicBezTo>
                    <a:pt x="50" y="184"/>
                    <a:pt x="50" y="184"/>
                    <a:pt x="50" y="184"/>
                  </a:cubicBezTo>
                  <a:moveTo>
                    <a:pt x="51" y="178"/>
                  </a:moveTo>
                  <a:cubicBezTo>
                    <a:pt x="50" y="178"/>
                    <a:pt x="50" y="178"/>
                    <a:pt x="50" y="179"/>
                  </a:cubicBezTo>
                  <a:cubicBezTo>
                    <a:pt x="50" y="179"/>
                    <a:pt x="49" y="180"/>
                    <a:pt x="49" y="181"/>
                  </a:cubicBezTo>
                  <a:cubicBezTo>
                    <a:pt x="49" y="181"/>
                    <a:pt x="50" y="182"/>
                    <a:pt x="50" y="182"/>
                  </a:cubicBezTo>
                  <a:cubicBezTo>
                    <a:pt x="50" y="182"/>
                    <a:pt x="50" y="182"/>
                    <a:pt x="50" y="182"/>
                  </a:cubicBezTo>
                  <a:cubicBezTo>
                    <a:pt x="51" y="182"/>
                    <a:pt x="51" y="182"/>
                    <a:pt x="51" y="181"/>
                  </a:cubicBezTo>
                  <a:cubicBezTo>
                    <a:pt x="51" y="181"/>
                    <a:pt x="51" y="181"/>
                    <a:pt x="51" y="181"/>
                  </a:cubicBezTo>
                  <a:cubicBezTo>
                    <a:pt x="51" y="180"/>
                    <a:pt x="51" y="180"/>
                    <a:pt x="52" y="179"/>
                  </a:cubicBezTo>
                  <a:cubicBezTo>
                    <a:pt x="52" y="178"/>
                    <a:pt x="51" y="178"/>
                    <a:pt x="51" y="178"/>
                  </a:cubicBezTo>
                  <a:cubicBezTo>
                    <a:pt x="51" y="178"/>
                    <a:pt x="51" y="178"/>
                    <a:pt x="51" y="178"/>
                  </a:cubicBezTo>
                  <a:moveTo>
                    <a:pt x="51" y="172"/>
                  </a:moveTo>
                  <a:cubicBezTo>
                    <a:pt x="51" y="172"/>
                    <a:pt x="50" y="172"/>
                    <a:pt x="50" y="173"/>
                  </a:cubicBezTo>
                  <a:cubicBezTo>
                    <a:pt x="50" y="174"/>
                    <a:pt x="50" y="174"/>
                    <a:pt x="50" y="175"/>
                  </a:cubicBezTo>
                  <a:cubicBezTo>
                    <a:pt x="50" y="175"/>
                    <a:pt x="50" y="176"/>
                    <a:pt x="51" y="176"/>
                  </a:cubicBezTo>
                  <a:cubicBezTo>
                    <a:pt x="52" y="176"/>
                    <a:pt x="52" y="176"/>
                    <a:pt x="52" y="176"/>
                  </a:cubicBezTo>
                  <a:cubicBezTo>
                    <a:pt x="52" y="175"/>
                    <a:pt x="52" y="175"/>
                    <a:pt x="52" y="175"/>
                  </a:cubicBezTo>
                  <a:cubicBezTo>
                    <a:pt x="52" y="174"/>
                    <a:pt x="52" y="174"/>
                    <a:pt x="52" y="173"/>
                  </a:cubicBezTo>
                  <a:cubicBezTo>
                    <a:pt x="52" y="173"/>
                    <a:pt x="52" y="172"/>
                    <a:pt x="51" y="172"/>
                  </a:cubicBezTo>
                  <a:cubicBezTo>
                    <a:pt x="51" y="172"/>
                    <a:pt x="51" y="172"/>
                    <a:pt x="51" y="172"/>
                  </a:cubicBezTo>
                  <a:moveTo>
                    <a:pt x="52" y="166"/>
                  </a:moveTo>
                  <a:cubicBezTo>
                    <a:pt x="51" y="166"/>
                    <a:pt x="51" y="167"/>
                    <a:pt x="51" y="167"/>
                  </a:cubicBezTo>
                  <a:cubicBezTo>
                    <a:pt x="51" y="168"/>
                    <a:pt x="51" y="168"/>
                    <a:pt x="50" y="169"/>
                  </a:cubicBezTo>
                  <a:cubicBezTo>
                    <a:pt x="50" y="170"/>
                    <a:pt x="51" y="170"/>
                    <a:pt x="51" y="170"/>
                  </a:cubicBezTo>
                  <a:cubicBezTo>
                    <a:pt x="52" y="170"/>
                    <a:pt x="52" y="170"/>
                    <a:pt x="52" y="170"/>
                  </a:cubicBezTo>
                  <a:cubicBezTo>
                    <a:pt x="52" y="169"/>
                    <a:pt x="52" y="169"/>
                    <a:pt x="52" y="169"/>
                  </a:cubicBezTo>
                  <a:cubicBezTo>
                    <a:pt x="52" y="169"/>
                    <a:pt x="52" y="168"/>
                    <a:pt x="53" y="167"/>
                  </a:cubicBezTo>
                  <a:cubicBezTo>
                    <a:pt x="53" y="167"/>
                    <a:pt x="52" y="166"/>
                    <a:pt x="52" y="166"/>
                  </a:cubicBezTo>
                  <a:cubicBezTo>
                    <a:pt x="52" y="166"/>
                    <a:pt x="52" y="166"/>
                    <a:pt x="52" y="166"/>
                  </a:cubicBezTo>
                  <a:moveTo>
                    <a:pt x="52" y="160"/>
                  </a:moveTo>
                  <a:cubicBezTo>
                    <a:pt x="52" y="160"/>
                    <a:pt x="52" y="160"/>
                    <a:pt x="52" y="160"/>
                  </a:cubicBezTo>
                  <a:cubicBezTo>
                    <a:pt x="51" y="160"/>
                    <a:pt x="51" y="161"/>
                    <a:pt x="51" y="161"/>
                  </a:cubicBezTo>
                  <a:cubicBezTo>
                    <a:pt x="51" y="162"/>
                    <a:pt x="51" y="163"/>
                    <a:pt x="51" y="163"/>
                  </a:cubicBezTo>
                  <a:cubicBezTo>
                    <a:pt x="51" y="164"/>
                    <a:pt x="51" y="164"/>
                    <a:pt x="52" y="164"/>
                  </a:cubicBezTo>
                  <a:cubicBezTo>
                    <a:pt x="52" y="164"/>
                    <a:pt x="52" y="164"/>
                    <a:pt x="52" y="164"/>
                  </a:cubicBezTo>
                  <a:cubicBezTo>
                    <a:pt x="53" y="163"/>
                    <a:pt x="53" y="163"/>
                    <a:pt x="53" y="163"/>
                  </a:cubicBezTo>
                  <a:cubicBezTo>
                    <a:pt x="53" y="163"/>
                    <a:pt x="53" y="162"/>
                    <a:pt x="53" y="161"/>
                  </a:cubicBezTo>
                  <a:cubicBezTo>
                    <a:pt x="53" y="161"/>
                    <a:pt x="52" y="160"/>
                    <a:pt x="52" y="160"/>
                  </a:cubicBezTo>
                  <a:moveTo>
                    <a:pt x="51" y="155"/>
                  </a:moveTo>
                  <a:cubicBezTo>
                    <a:pt x="51" y="155"/>
                    <a:pt x="51" y="155"/>
                    <a:pt x="51" y="155"/>
                  </a:cubicBezTo>
                  <a:cubicBezTo>
                    <a:pt x="51" y="155"/>
                    <a:pt x="50" y="155"/>
                    <a:pt x="51" y="156"/>
                  </a:cubicBezTo>
                  <a:cubicBezTo>
                    <a:pt x="51" y="156"/>
                    <a:pt x="51" y="157"/>
                    <a:pt x="51" y="157"/>
                  </a:cubicBezTo>
                  <a:cubicBezTo>
                    <a:pt x="51" y="158"/>
                    <a:pt x="51" y="158"/>
                    <a:pt x="52" y="158"/>
                  </a:cubicBezTo>
                  <a:cubicBezTo>
                    <a:pt x="52" y="158"/>
                    <a:pt x="52" y="158"/>
                    <a:pt x="52" y="158"/>
                  </a:cubicBezTo>
                  <a:cubicBezTo>
                    <a:pt x="52" y="158"/>
                    <a:pt x="52" y="158"/>
                    <a:pt x="52" y="158"/>
                  </a:cubicBezTo>
                  <a:cubicBezTo>
                    <a:pt x="53" y="157"/>
                    <a:pt x="53" y="157"/>
                    <a:pt x="53" y="157"/>
                  </a:cubicBezTo>
                  <a:cubicBezTo>
                    <a:pt x="53" y="157"/>
                    <a:pt x="52" y="156"/>
                    <a:pt x="52" y="155"/>
                  </a:cubicBezTo>
                  <a:cubicBezTo>
                    <a:pt x="52" y="155"/>
                    <a:pt x="52" y="155"/>
                    <a:pt x="51" y="155"/>
                  </a:cubicBezTo>
                  <a:moveTo>
                    <a:pt x="51" y="149"/>
                  </a:moveTo>
                  <a:cubicBezTo>
                    <a:pt x="51" y="149"/>
                    <a:pt x="51" y="149"/>
                    <a:pt x="51" y="149"/>
                  </a:cubicBezTo>
                  <a:cubicBezTo>
                    <a:pt x="51"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2" y="149"/>
                    <a:pt x="51" y="149"/>
                  </a:cubicBezTo>
                  <a:moveTo>
                    <a:pt x="51" y="143"/>
                  </a:moveTo>
                  <a:cubicBezTo>
                    <a:pt x="51" y="143"/>
                    <a:pt x="51" y="143"/>
                    <a:pt x="51" y="143"/>
                  </a:cubicBezTo>
                  <a:cubicBezTo>
                    <a:pt x="50" y="143"/>
                    <a:pt x="50" y="143"/>
                    <a:pt x="50" y="144"/>
                  </a:cubicBezTo>
                  <a:cubicBezTo>
                    <a:pt x="50" y="146"/>
                    <a:pt x="50" y="146"/>
                    <a:pt x="50" y="146"/>
                  </a:cubicBezTo>
                  <a:cubicBezTo>
                    <a:pt x="50" y="146"/>
                    <a:pt x="50" y="147"/>
                    <a:pt x="51" y="147"/>
                  </a:cubicBezTo>
                  <a:cubicBezTo>
                    <a:pt x="51" y="147"/>
                    <a:pt x="51" y="147"/>
                    <a:pt x="51" y="147"/>
                  </a:cubicBezTo>
                  <a:cubicBezTo>
                    <a:pt x="52" y="146"/>
                    <a:pt x="52" y="146"/>
                    <a:pt x="52" y="146"/>
                  </a:cubicBezTo>
                  <a:cubicBezTo>
                    <a:pt x="52" y="146"/>
                    <a:pt x="52" y="146"/>
                    <a:pt x="52" y="146"/>
                  </a:cubicBezTo>
                  <a:cubicBezTo>
                    <a:pt x="52" y="144"/>
                    <a:pt x="52" y="144"/>
                    <a:pt x="52" y="144"/>
                  </a:cubicBezTo>
                  <a:cubicBezTo>
                    <a:pt x="52" y="143"/>
                    <a:pt x="51" y="143"/>
                    <a:pt x="51" y="143"/>
                  </a:cubicBezTo>
                  <a:moveTo>
                    <a:pt x="51" y="137"/>
                  </a:moveTo>
                  <a:cubicBezTo>
                    <a:pt x="51" y="137"/>
                    <a:pt x="51" y="137"/>
                    <a:pt x="51" y="137"/>
                  </a:cubicBezTo>
                  <a:cubicBezTo>
                    <a:pt x="50" y="137"/>
                    <a:pt x="50" y="137"/>
                    <a:pt x="50" y="138"/>
                  </a:cubicBezTo>
                  <a:cubicBezTo>
                    <a:pt x="50" y="140"/>
                    <a:pt x="50" y="140"/>
                    <a:pt x="50" y="140"/>
                  </a:cubicBezTo>
                  <a:cubicBezTo>
                    <a:pt x="50" y="140"/>
                    <a:pt x="50" y="141"/>
                    <a:pt x="51" y="141"/>
                  </a:cubicBezTo>
                  <a:cubicBezTo>
                    <a:pt x="51" y="141"/>
                    <a:pt x="51" y="141"/>
                    <a:pt x="51" y="141"/>
                  </a:cubicBezTo>
                  <a:cubicBezTo>
                    <a:pt x="51" y="140"/>
                    <a:pt x="51" y="140"/>
                    <a:pt x="51" y="140"/>
                  </a:cubicBezTo>
                  <a:cubicBezTo>
                    <a:pt x="52" y="140"/>
                    <a:pt x="52" y="140"/>
                    <a:pt x="52" y="140"/>
                  </a:cubicBezTo>
                  <a:cubicBezTo>
                    <a:pt x="52" y="138"/>
                    <a:pt x="52" y="138"/>
                    <a:pt x="52" y="138"/>
                  </a:cubicBezTo>
                  <a:cubicBezTo>
                    <a:pt x="52" y="137"/>
                    <a:pt x="51" y="137"/>
                    <a:pt x="51" y="137"/>
                  </a:cubicBezTo>
                  <a:moveTo>
                    <a:pt x="50" y="131"/>
                  </a:moveTo>
                  <a:cubicBezTo>
                    <a:pt x="50" y="131"/>
                    <a:pt x="50" y="131"/>
                    <a:pt x="50" y="131"/>
                  </a:cubicBezTo>
                  <a:cubicBezTo>
                    <a:pt x="50" y="131"/>
                    <a:pt x="49" y="132"/>
                    <a:pt x="49" y="132"/>
                  </a:cubicBezTo>
                  <a:cubicBezTo>
                    <a:pt x="49" y="133"/>
                    <a:pt x="49" y="133"/>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3"/>
                    <a:pt x="51" y="133"/>
                    <a:pt x="51" y="132"/>
                  </a:cubicBezTo>
                  <a:cubicBezTo>
                    <a:pt x="51" y="132"/>
                    <a:pt x="51" y="131"/>
                    <a:pt x="50" y="131"/>
                  </a:cubicBezTo>
                  <a:moveTo>
                    <a:pt x="99" y="126"/>
                  </a:moveTo>
                  <a:cubicBezTo>
                    <a:pt x="99" y="126"/>
                    <a:pt x="99" y="126"/>
                    <a:pt x="99"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8" y="128"/>
                    <a:pt x="98" y="128"/>
                    <a:pt x="99" y="128"/>
                  </a:cubicBezTo>
                  <a:cubicBezTo>
                    <a:pt x="100" y="128"/>
                    <a:pt x="100" y="128"/>
                    <a:pt x="100" y="128"/>
                  </a:cubicBezTo>
                  <a:cubicBezTo>
                    <a:pt x="100" y="127"/>
                    <a:pt x="100" y="127"/>
                    <a:pt x="100" y="127"/>
                  </a:cubicBezTo>
                  <a:cubicBezTo>
                    <a:pt x="100" y="126"/>
                    <a:pt x="99" y="126"/>
                    <a:pt x="99" y="126"/>
                  </a:cubicBezTo>
                  <a:moveTo>
                    <a:pt x="50" y="125"/>
                  </a:moveTo>
                  <a:cubicBezTo>
                    <a:pt x="50" y="125"/>
                    <a:pt x="50" y="125"/>
                    <a:pt x="50" y="125"/>
                  </a:cubicBezTo>
                  <a:cubicBezTo>
                    <a:pt x="50" y="125"/>
                    <a:pt x="49" y="126"/>
                    <a:pt x="49" y="126"/>
                  </a:cubicBezTo>
                  <a:cubicBezTo>
                    <a:pt x="49" y="127"/>
                    <a:pt x="49" y="128"/>
                    <a:pt x="49" y="128"/>
                  </a:cubicBezTo>
                  <a:cubicBezTo>
                    <a:pt x="49" y="129"/>
                    <a:pt x="50"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1" y="125"/>
                    <a:pt x="50" y="125"/>
                  </a:cubicBezTo>
                  <a:moveTo>
                    <a:pt x="91" y="125"/>
                  </a:moveTo>
                  <a:cubicBezTo>
                    <a:pt x="91" y="125"/>
                    <a:pt x="90" y="125"/>
                    <a:pt x="90" y="126"/>
                  </a:cubicBezTo>
                  <a:cubicBezTo>
                    <a:pt x="90" y="126"/>
                    <a:pt x="90" y="127"/>
                    <a:pt x="91" y="127"/>
                  </a:cubicBezTo>
                  <a:cubicBezTo>
                    <a:pt x="91" y="127"/>
                    <a:pt x="92" y="127"/>
                    <a:pt x="93" y="128"/>
                  </a:cubicBezTo>
                  <a:cubicBezTo>
                    <a:pt x="93" y="128"/>
                    <a:pt x="93" y="128"/>
                    <a:pt x="93" y="128"/>
                  </a:cubicBezTo>
                  <a:cubicBezTo>
                    <a:pt x="93" y="128"/>
                    <a:pt x="94" y="127"/>
                    <a:pt x="94" y="127"/>
                  </a:cubicBezTo>
                  <a:cubicBezTo>
                    <a:pt x="94" y="127"/>
                    <a:pt x="94" y="127"/>
                    <a:pt x="94" y="127"/>
                  </a:cubicBezTo>
                  <a:cubicBezTo>
                    <a:pt x="94" y="126"/>
                    <a:pt x="94" y="126"/>
                    <a:pt x="93" y="126"/>
                  </a:cubicBezTo>
                  <a:cubicBezTo>
                    <a:pt x="93" y="126"/>
                    <a:pt x="92" y="125"/>
                    <a:pt x="91" y="125"/>
                  </a:cubicBezTo>
                  <a:cubicBezTo>
                    <a:pt x="91" y="125"/>
                    <a:pt x="91" y="125"/>
                    <a:pt x="91" y="125"/>
                  </a:cubicBezTo>
                  <a:moveTo>
                    <a:pt x="104" y="124"/>
                  </a:moveTo>
                  <a:cubicBezTo>
                    <a:pt x="104" y="124"/>
                    <a:pt x="104" y="124"/>
                    <a:pt x="104" y="124"/>
                  </a:cubicBezTo>
                  <a:cubicBezTo>
                    <a:pt x="103" y="125"/>
                    <a:pt x="103" y="125"/>
                    <a:pt x="102" y="125"/>
                  </a:cubicBezTo>
                  <a:cubicBezTo>
                    <a:pt x="102" y="125"/>
                    <a:pt x="101" y="126"/>
                    <a:pt x="102" y="126"/>
                  </a:cubicBezTo>
                  <a:cubicBezTo>
                    <a:pt x="102" y="127"/>
                    <a:pt x="102" y="127"/>
                    <a:pt x="103" y="127"/>
                  </a:cubicBezTo>
                  <a:cubicBezTo>
                    <a:pt x="103" y="127"/>
                    <a:pt x="103" y="127"/>
                    <a:pt x="103" y="127"/>
                  </a:cubicBezTo>
                  <a:cubicBezTo>
                    <a:pt x="104" y="127"/>
                    <a:pt x="104" y="126"/>
                    <a:pt x="105" y="126"/>
                  </a:cubicBezTo>
                  <a:cubicBezTo>
                    <a:pt x="105" y="126"/>
                    <a:pt x="105" y="126"/>
                    <a:pt x="105" y="126"/>
                  </a:cubicBezTo>
                  <a:cubicBezTo>
                    <a:pt x="105" y="125"/>
                    <a:pt x="105" y="125"/>
                    <a:pt x="105" y="125"/>
                  </a:cubicBezTo>
                  <a:cubicBezTo>
                    <a:pt x="105" y="124"/>
                    <a:pt x="105" y="124"/>
                    <a:pt x="104" y="124"/>
                  </a:cubicBezTo>
                  <a:moveTo>
                    <a:pt x="86" y="122"/>
                  </a:moveTo>
                  <a:cubicBezTo>
                    <a:pt x="86" y="122"/>
                    <a:pt x="85" y="122"/>
                    <a:pt x="85" y="123"/>
                  </a:cubicBezTo>
                  <a:cubicBezTo>
                    <a:pt x="85" y="123"/>
                    <a:pt x="85" y="123"/>
                    <a:pt x="85" y="123"/>
                  </a:cubicBezTo>
                  <a:cubicBezTo>
                    <a:pt x="85" y="123"/>
                    <a:pt x="85" y="124"/>
                    <a:pt x="85" y="124"/>
                  </a:cubicBezTo>
                  <a:cubicBezTo>
                    <a:pt x="86" y="125"/>
                    <a:pt x="87" y="125"/>
                    <a:pt x="87" y="125"/>
                  </a:cubicBezTo>
                  <a:cubicBezTo>
                    <a:pt x="87" y="125"/>
                    <a:pt x="87" y="125"/>
                    <a:pt x="88" y="125"/>
                  </a:cubicBezTo>
                  <a:cubicBezTo>
                    <a:pt x="88" y="125"/>
                    <a:pt x="88" y="125"/>
                    <a:pt x="88" y="125"/>
                  </a:cubicBezTo>
                  <a:cubicBezTo>
                    <a:pt x="88" y="125"/>
                    <a:pt x="88" y="125"/>
                    <a:pt x="88" y="125"/>
                  </a:cubicBezTo>
                  <a:cubicBezTo>
                    <a:pt x="89" y="124"/>
                    <a:pt x="89" y="124"/>
                    <a:pt x="88" y="124"/>
                  </a:cubicBezTo>
                  <a:cubicBezTo>
                    <a:pt x="88" y="123"/>
                    <a:pt x="87" y="123"/>
                    <a:pt x="87" y="123"/>
                  </a:cubicBezTo>
                  <a:cubicBezTo>
                    <a:pt x="86" y="122"/>
                    <a:pt x="86" y="122"/>
                    <a:pt x="86" y="122"/>
                  </a:cubicBezTo>
                  <a:moveTo>
                    <a:pt x="109" y="121"/>
                  </a:moveTo>
                  <a:cubicBezTo>
                    <a:pt x="109" y="121"/>
                    <a:pt x="109" y="121"/>
                    <a:pt x="109" y="121"/>
                  </a:cubicBezTo>
                  <a:cubicBezTo>
                    <a:pt x="108" y="122"/>
                    <a:pt x="108" y="122"/>
                    <a:pt x="107" y="123"/>
                  </a:cubicBezTo>
                  <a:cubicBezTo>
                    <a:pt x="107" y="123"/>
                    <a:pt x="107" y="123"/>
                    <a:pt x="107" y="124"/>
                  </a:cubicBezTo>
                  <a:cubicBezTo>
                    <a:pt x="107" y="124"/>
                    <a:pt x="107" y="124"/>
                    <a:pt x="108" y="124"/>
                  </a:cubicBezTo>
                  <a:cubicBezTo>
                    <a:pt x="108" y="124"/>
                    <a:pt x="108" y="124"/>
                    <a:pt x="108" y="124"/>
                  </a:cubicBezTo>
                  <a:cubicBezTo>
                    <a:pt x="109" y="124"/>
                    <a:pt x="109" y="123"/>
                    <a:pt x="110" y="123"/>
                  </a:cubicBezTo>
                  <a:cubicBezTo>
                    <a:pt x="110" y="123"/>
                    <a:pt x="110" y="123"/>
                    <a:pt x="110" y="123"/>
                  </a:cubicBezTo>
                  <a:cubicBezTo>
                    <a:pt x="110" y="122"/>
                    <a:pt x="110" y="122"/>
                    <a:pt x="110" y="122"/>
                  </a:cubicBezTo>
                  <a:cubicBezTo>
                    <a:pt x="110" y="121"/>
                    <a:pt x="110" y="121"/>
                    <a:pt x="109" y="121"/>
                  </a:cubicBezTo>
                  <a:moveTo>
                    <a:pt x="50" y="119"/>
                  </a:moveTo>
                  <a:cubicBezTo>
                    <a:pt x="50" y="119"/>
                    <a:pt x="49" y="120"/>
                    <a:pt x="49" y="120"/>
                  </a:cubicBezTo>
                  <a:cubicBezTo>
                    <a:pt x="49" y="121"/>
                    <a:pt x="49" y="122"/>
                    <a:pt x="49" y="122"/>
                  </a:cubicBezTo>
                  <a:cubicBezTo>
                    <a:pt x="49" y="123"/>
                    <a:pt x="50" y="123"/>
                    <a:pt x="50" y="123"/>
                  </a:cubicBezTo>
                  <a:cubicBezTo>
                    <a:pt x="51" y="123"/>
                    <a:pt x="51" y="123"/>
                    <a:pt x="51" y="123"/>
                  </a:cubicBezTo>
                  <a:cubicBezTo>
                    <a:pt x="51" y="122"/>
                    <a:pt x="51" y="122"/>
                    <a:pt x="51" y="122"/>
                  </a:cubicBezTo>
                  <a:cubicBezTo>
                    <a:pt x="51" y="122"/>
                    <a:pt x="51" y="121"/>
                    <a:pt x="51" y="120"/>
                  </a:cubicBezTo>
                  <a:cubicBezTo>
                    <a:pt x="51" y="120"/>
                    <a:pt x="51" y="119"/>
                    <a:pt x="50" y="119"/>
                  </a:cubicBezTo>
                  <a:cubicBezTo>
                    <a:pt x="50" y="119"/>
                    <a:pt x="50" y="119"/>
                    <a:pt x="50" y="119"/>
                  </a:cubicBezTo>
                  <a:moveTo>
                    <a:pt x="82" y="118"/>
                  </a:moveTo>
                  <a:cubicBezTo>
                    <a:pt x="81" y="118"/>
                    <a:pt x="81" y="119"/>
                    <a:pt x="81" y="119"/>
                  </a:cubicBezTo>
                  <a:cubicBezTo>
                    <a:pt x="81" y="119"/>
                    <a:pt x="80" y="120"/>
                    <a:pt x="81" y="120"/>
                  </a:cubicBezTo>
                  <a:cubicBezTo>
                    <a:pt x="81" y="121"/>
                    <a:pt x="82" y="121"/>
                    <a:pt x="82" y="122"/>
                  </a:cubicBezTo>
                  <a:cubicBezTo>
                    <a:pt x="82" y="122"/>
                    <a:pt x="83" y="122"/>
                    <a:pt x="83" y="122"/>
                  </a:cubicBezTo>
                  <a:cubicBezTo>
                    <a:pt x="83" y="122"/>
                    <a:pt x="83" y="122"/>
                    <a:pt x="84" y="122"/>
                  </a:cubicBezTo>
                  <a:cubicBezTo>
                    <a:pt x="84" y="121"/>
                    <a:pt x="84" y="121"/>
                    <a:pt x="84" y="121"/>
                  </a:cubicBezTo>
                  <a:cubicBezTo>
                    <a:pt x="84" y="121"/>
                    <a:pt x="84" y="120"/>
                    <a:pt x="84" y="120"/>
                  </a:cubicBezTo>
                  <a:cubicBezTo>
                    <a:pt x="83" y="120"/>
                    <a:pt x="83" y="119"/>
                    <a:pt x="82" y="119"/>
                  </a:cubicBezTo>
                  <a:cubicBezTo>
                    <a:pt x="82" y="119"/>
                    <a:pt x="82" y="118"/>
                    <a:pt x="82" y="118"/>
                  </a:cubicBezTo>
                  <a:moveTo>
                    <a:pt x="114" y="117"/>
                  </a:moveTo>
                  <a:cubicBezTo>
                    <a:pt x="114" y="117"/>
                    <a:pt x="113" y="117"/>
                    <a:pt x="113" y="118"/>
                  </a:cubicBezTo>
                  <a:cubicBezTo>
                    <a:pt x="113" y="118"/>
                    <a:pt x="112" y="119"/>
                    <a:pt x="112" y="119"/>
                  </a:cubicBezTo>
                  <a:cubicBezTo>
                    <a:pt x="111" y="119"/>
                    <a:pt x="111" y="120"/>
                    <a:pt x="112" y="120"/>
                  </a:cubicBezTo>
                  <a:cubicBezTo>
                    <a:pt x="112" y="121"/>
                    <a:pt x="112" y="121"/>
                    <a:pt x="112" y="121"/>
                  </a:cubicBezTo>
                  <a:cubicBezTo>
                    <a:pt x="113" y="121"/>
                    <a:pt x="113" y="121"/>
                    <a:pt x="113" y="120"/>
                  </a:cubicBezTo>
                  <a:cubicBezTo>
                    <a:pt x="114" y="120"/>
                    <a:pt x="114" y="120"/>
                    <a:pt x="114" y="119"/>
                  </a:cubicBezTo>
                  <a:cubicBezTo>
                    <a:pt x="115" y="119"/>
                    <a:pt x="115" y="119"/>
                    <a:pt x="115" y="119"/>
                  </a:cubicBezTo>
                  <a:cubicBezTo>
                    <a:pt x="115" y="119"/>
                    <a:pt x="115" y="118"/>
                    <a:pt x="114" y="118"/>
                  </a:cubicBezTo>
                  <a:cubicBezTo>
                    <a:pt x="114" y="117"/>
                    <a:pt x="114" y="117"/>
                    <a:pt x="114" y="117"/>
                  </a:cubicBezTo>
                  <a:moveTo>
                    <a:pt x="78" y="114"/>
                  </a:moveTo>
                  <a:cubicBezTo>
                    <a:pt x="78" y="114"/>
                    <a:pt x="78" y="114"/>
                    <a:pt x="77" y="114"/>
                  </a:cubicBezTo>
                  <a:cubicBezTo>
                    <a:pt x="77" y="114"/>
                    <a:pt x="77" y="115"/>
                    <a:pt x="77" y="115"/>
                  </a:cubicBezTo>
                  <a:cubicBezTo>
                    <a:pt x="77" y="116"/>
                    <a:pt x="78" y="117"/>
                    <a:pt x="78" y="117"/>
                  </a:cubicBezTo>
                  <a:cubicBezTo>
                    <a:pt x="78" y="117"/>
                    <a:pt x="79" y="117"/>
                    <a:pt x="79" y="117"/>
                  </a:cubicBezTo>
                  <a:cubicBezTo>
                    <a:pt x="79" y="117"/>
                    <a:pt x="79" y="117"/>
                    <a:pt x="80" y="117"/>
                  </a:cubicBezTo>
                  <a:cubicBezTo>
                    <a:pt x="80" y="117"/>
                    <a:pt x="80" y="117"/>
                    <a:pt x="80" y="117"/>
                  </a:cubicBezTo>
                  <a:cubicBezTo>
                    <a:pt x="80" y="116"/>
                    <a:pt x="80" y="116"/>
                    <a:pt x="80" y="116"/>
                  </a:cubicBezTo>
                  <a:cubicBezTo>
                    <a:pt x="79" y="115"/>
                    <a:pt x="79" y="115"/>
                    <a:pt x="79" y="114"/>
                  </a:cubicBezTo>
                  <a:cubicBezTo>
                    <a:pt x="79" y="114"/>
                    <a:pt x="78" y="114"/>
                    <a:pt x="78" y="114"/>
                  </a:cubicBezTo>
                  <a:moveTo>
                    <a:pt x="50" y="114"/>
                  </a:moveTo>
                  <a:cubicBezTo>
                    <a:pt x="50" y="114"/>
                    <a:pt x="50" y="114"/>
                    <a:pt x="50" y="114"/>
                  </a:cubicBezTo>
                  <a:cubicBezTo>
                    <a:pt x="49" y="115"/>
                    <a:pt x="49" y="116"/>
                    <a:pt x="49" y="116"/>
                  </a:cubicBezTo>
                  <a:cubicBezTo>
                    <a:pt x="49" y="117"/>
                    <a:pt x="50" y="117"/>
                    <a:pt x="50" y="117"/>
                  </a:cubicBezTo>
                  <a:cubicBezTo>
                    <a:pt x="51" y="117"/>
                    <a:pt x="51" y="117"/>
                    <a:pt x="51" y="117"/>
                  </a:cubicBezTo>
                  <a:cubicBezTo>
                    <a:pt x="51" y="117"/>
                    <a:pt x="51" y="117"/>
                    <a:pt x="51" y="117"/>
                  </a:cubicBezTo>
                  <a:cubicBezTo>
                    <a:pt x="51" y="116"/>
                    <a:pt x="51" y="115"/>
                    <a:pt x="51" y="115"/>
                  </a:cubicBezTo>
                  <a:cubicBezTo>
                    <a:pt x="52" y="114"/>
                    <a:pt x="51" y="114"/>
                    <a:pt x="51" y="114"/>
                  </a:cubicBezTo>
                  <a:cubicBezTo>
                    <a:pt x="51" y="114"/>
                    <a:pt x="51" y="114"/>
                    <a:pt x="50" y="114"/>
                  </a:cubicBezTo>
                  <a:moveTo>
                    <a:pt x="117" y="113"/>
                  </a:moveTo>
                  <a:cubicBezTo>
                    <a:pt x="117" y="113"/>
                    <a:pt x="117" y="113"/>
                    <a:pt x="116" y="113"/>
                  </a:cubicBezTo>
                  <a:cubicBezTo>
                    <a:pt x="116" y="114"/>
                    <a:pt x="116" y="114"/>
                    <a:pt x="115" y="115"/>
                  </a:cubicBezTo>
                  <a:cubicBezTo>
                    <a:pt x="115" y="115"/>
                    <a:pt x="115" y="116"/>
                    <a:pt x="116" y="116"/>
                  </a:cubicBezTo>
                  <a:cubicBezTo>
                    <a:pt x="116" y="116"/>
                    <a:pt x="116" y="116"/>
                    <a:pt x="116" y="116"/>
                  </a:cubicBezTo>
                  <a:cubicBezTo>
                    <a:pt x="117" y="116"/>
                    <a:pt x="117" y="116"/>
                    <a:pt x="117" y="116"/>
                  </a:cubicBezTo>
                  <a:cubicBezTo>
                    <a:pt x="117" y="116"/>
                    <a:pt x="117" y="116"/>
                    <a:pt x="117" y="116"/>
                  </a:cubicBezTo>
                  <a:cubicBezTo>
                    <a:pt x="117" y="115"/>
                    <a:pt x="118" y="115"/>
                    <a:pt x="118" y="114"/>
                  </a:cubicBezTo>
                  <a:cubicBezTo>
                    <a:pt x="118" y="114"/>
                    <a:pt x="118" y="113"/>
                    <a:pt x="118" y="113"/>
                  </a:cubicBezTo>
                  <a:cubicBezTo>
                    <a:pt x="118" y="113"/>
                    <a:pt x="117" y="113"/>
                    <a:pt x="117" y="113"/>
                  </a:cubicBezTo>
                  <a:moveTo>
                    <a:pt x="75" y="109"/>
                  </a:moveTo>
                  <a:cubicBezTo>
                    <a:pt x="75" y="109"/>
                    <a:pt x="75" y="109"/>
                    <a:pt x="75" y="109"/>
                  </a:cubicBezTo>
                  <a:cubicBezTo>
                    <a:pt x="74" y="109"/>
                    <a:pt x="74" y="110"/>
                    <a:pt x="74" y="110"/>
                  </a:cubicBezTo>
                  <a:cubicBezTo>
                    <a:pt x="74" y="111"/>
                    <a:pt x="75" y="111"/>
                    <a:pt x="75" y="112"/>
                  </a:cubicBezTo>
                  <a:cubicBezTo>
                    <a:pt x="75" y="112"/>
                    <a:pt x="75" y="113"/>
                    <a:pt x="76" y="113"/>
                  </a:cubicBezTo>
                  <a:cubicBezTo>
                    <a:pt x="76" y="113"/>
                    <a:pt x="76" y="113"/>
                    <a:pt x="76" y="112"/>
                  </a:cubicBezTo>
                  <a:cubicBezTo>
                    <a:pt x="77" y="112"/>
                    <a:pt x="77" y="112"/>
                    <a:pt x="77" y="112"/>
                  </a:cubicBezTo>
                  <a:cubicBezTo>
                    <a:pt x="77" y="111"/>
                    <a:pt x="77" y="111"/>
                    <a:pt x="77" y="111"/>
                  </a:cubicBezTo>
                  <a:cubicBezTo>
                    <a:pt x="76" y="111"/>
                    <a:pt x="76" y="110"/>
                    <a:pt x="76" y="109"/>
                  </a:cubicBezTo>
                  <a:cubicBezTo>
                    <a:pt x="76" y="109"/>
                    <a:pt x="75" y="109"/>
                    <a:pt x="75" y="109"/>
                  </a:cubicBezTo>
                  <a:moveTo>
                    <a:pt x="51" y="108"/>
                  </a:moveTo>
                  <a:cubicBezTo>
                    <a:pt x="51" y="108"/>
                    <a:pt x="50" y="108"/>
                    <a:pt x="50" y="109"/>
                  </a:cubicBezTo>
                  <a:cubicBezTo>
                    <a:pt x="50" y="109"/>
                    <a:pt x="50" y="110"/>
                    <a:pt x="50" y="111"/>
                  </a:cubicBezTo>
                  <a:cubicBezTo>
                    <a:pt x="50" y="111"/>
                    <a:pt x="50" y="112"/>
                    <a:pt x="51" y="112"/>
                  </a:cubicBezTo>
                  <a:cubicBezTo>
                    <a:pt x="51" y="112"/>
                    <a:pt x="51" y="112"/>
                    <a:pt x="51" y="112"/>
                  </a:cubicBezTo>
                  <a:cubicBezTo>
                    <a:pt x="51" y="112"/>
                    <a:pt x="51" y="111"/>
                    <a:pt x="52" y="111"/>
                  </a:cubicBezTo>
                  <a:cubicBezTo>
                    <a:pt x="52" y="111"/>
                    <a:pt x="52" y="111"/>
                    <a:pt x="52" y="111"/>
                  </a:cubicBezTo>
                  <a:cubicBezTo>
                    <a:pt x="52" y="110"/>
                    <a:pt x="52" y="109"/>
                    <a:pt x="52" y="109"/>
                  </a:cubicBezTo>
                  <a:cubicBezTo>
                    <a:pt x="52" y="108"/>
                    <a:pt x="52" y="108"/>
                    <a:pt x="51" y="108"/>
                  </a:cubicBezTo>
                  <a:cubicBezTo>
                    <a:pt x="51" y="108"/>
                    <a:pt x="51" y="108"/>
                    <a:pt x="51" y="108"/>
                  </a:cubicBezTo>
                  <a:moveTo>
                    <a:pt x="120" y="108"/>
                  </a:moveTo>
                  <a:cubicBezTo>
                    <a:pt x="120" y="108"/>
                    <a:pt x="119" y="108"/>
                    <a:pt x="119" y="108"/>
                  </a:cubicBezTo>
                  <a:cubicBezTo>
                    <a:pt x="119" y="109"/>
                    <a:pt x="119" y="109"/>
                    <a:pt x="118" y="110"/>
                  </a:cubicBezTo>
                  <a:cubicBezTo>
                    <a:pt x="118" y="110"/>
                    <a:pt x="118" y="111"/>
                    <a:pt x="119" y="111"/>
                  </a:cubicBezTo>
                  <a:cubicBezTo>
                    <a:pt x="119" y="111"/>
                    <a:pt x="119" y="111"/>
                    <a:pt x="119" y="111"/>
                  </a:cubicBezTo>
                  <a:cubicBezTo>
                    <a:pt x="119" y="111"/>
                    <a:pt x="120" y="111"/>
                    <a:pt x="120" y="111"/>
                  </a:cubicBezTo>
                  <a:cubicBezTo>
                    <a:pt x="120" y="111"/>
                    <a:pt x="120" y="111"/>
                    <a:pt x="120" y="111"/>
                  </a:cubicBezTo>
                  <a:cubicBezTo>
                    <a:pt x="120" y="110"/>
                    <a:pt x="121" y="109"/>
                    <a:pt x="121" y="109"/>
                  </a:cubicBezTo>
                  <a:cubicBezTo>
                    <a:pt x="121" y="108"/>
                    <a:pt x="121" y="108"/>
                    <a:pt x="120" y="108"/>
                  </a:cubicBezTo>
                  <a:cubicBezTo>
                    <a:pt x="120" y="108"/>
                    <a:pt x="120" y="108"/>
                    <a:pt x="120" y="108"/>
                  </a:cubicBezTo>
                  <a:moveTo>
                    <a:pt x="73" y="103"/>
                  </a:moveTo>
                  <a:cubicBezTo>
                    <a:pt x="73" y="103"/>
                    <a:pt x="73" y="103"/>
                    <a:pt x="73" y="103"/>
                  </a:cubicBezTo>
                  <a:cubicBezTo>
                    <a:pt x="72" y="104"/>
                    <a:pt x="72" y="104"/>
                    <a:pt x="72" y="105"/>
                  </a:cubicBezTo>
                  <a:cubicBezTo>
                    <a:pt x="72" y="105"/>
                    <a:pt x="72" y="106"/>
                    <a:pt x="73" y="107"/>
                  </a:cubicBezTo>
                  <a:cubicBezTo>
                    <a:pt x="73" y="107"/>
                    <a:pt x="73" y="107"/>
                    <a:pt x="73" y="107"/>
                  </a:cubicBezTo>
                  <a:cubicBezTo>
                    <a:pt x="74" y="107"/>
                    <a:pt x="74" y="107"/>
                    <a:pt x="74" y="107"/>
                  </a:cubicBezTo>
                  <a:cubicBezTo>
                    <a:pt x="74" y="107"/>
                    <a:pt x="74" y="107"/>
                    <a:pt x="74" y="107"/>
                  </a:cubicBezTo>
                  <a:cubicBezTo>
                    <a:pt x="74" y="106"/>
                    <a:pt x="74" y="106"/>
                    <a:pt x="74" y="106"/>
                  </a:cubicBezTo>
                  <a:cubicBezTo>
                    <a:pt x="74" y="105"/>
                    <a:pt x="74" y="105"/>
                    <a:pt x="74" y="104"/>
                  </a:cubicBezTo>
                  <a:cubicBezTo>
                    <a:pt x="74" y="104"/>
                    <a:pt x="73" y="103"/>
                    <a:pt x="73" y="103"/>
                  </a:cubicBezTo>
                  <a:moveTo>
                    <a:pt x="52" y="102"/>
                  </a:moveTo>
                  <a:cubicBezTo>
                    <a:pt x="52" y="102"/>
                    <a:pt x="51" y="102"/>
                    <a:pt x="51" y="103"/>
                  </a:cubicBezTo>
                  <a:cubicBezTo>
                    <a:pt x="51" y="103"/>
                    <a:pt x="51" y="104"/>
                    <a:pt x="51" y="105"/>
                  </a:cubicBezTo>
                  <a:cubicBezTo>
                    <a:pt x="51" y="105"/>
                    <a:pt x="51" y="106"/>
                    <a:pt x="52" y="106"/>
                  </a:cubicBezTo>
                  <a:cubicBezTo>
                    <a:pt x="52" y="106"/>
                    <a:pt x="52" y="106"/>
                    <a:pt x="52" y="106"/>
                  </a:cubicBezTo>
                  <a:cubicBezTo>
                    <a:pt x="52" y="106"/>
                    <a:pt x="52" y="106"/>
                    <a:pt x="53" y="105"/>
                  </a:cubicBezTo>
                  <a:cubicBezTo>
                    <a:pt x="53" y="105"/>
                    <a:pt x="53" y="105"/>
                    <a:pt x="53" y="105"/>
                  </a:cubicBezTo>
                  <a:cubicBezTo>
                    <a:pt x="53" y="104"/>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1" y="103"/>
                    <a:pt x="121" y="104"/>
                    <a:pt x="120" y="105"/>
                  </a:cubicBezTo>
                  <a:cubicBezTo>
                    <a:pt x="120" y="105"/>
                    <a:pt x="120" y="106"/>
                    <a:pt x="121" y="106"/>
                  </a:cubicBezTo>
                  <a:cubicBezTo>
                    <a:pt x="121" y="106"/>
                    <a:pt x="121" y="106"/>
                    <a:pt x="121" y="106"/>
                  </a:cubicBezTo>
                  <a:cubicBezTo>
                    <a:pt x="122" y="106"/>
                    <a:pt x="122" y="106"/>
                    <a:pt x="122" y="105"/>
                  </a:cubicBezTo>
                  <a:cubicBezTo>
                    <a:pt x="122" y="105"/>
                    <a:pt x="122" y="105"/>
                    <a:pt x="122" y="105"/>
                  </a:cubicBezTo>
                  <a:cubicBezTo>
                    <a:pt x="122" y="104"/>
                    <a:pt x="123" y="104"/>
                    <a:pt x="123" y="103"/>
                  </a:cubicBezTo>
                  <a:cubicBezTo>
                    <a:pt x="123" y="103"/>
                    <a:pt x="123" y="102"/>
                    <a:pt x="122" y="102"/>
                  </a:cubicBezTo>
                  <a:cubicBezTo>
                    <a:pt x="122" y="102"/>
                    <a:pt x="122" y="102"/>
                    <a:pt x="122" y="102"/>
                  </a:cubicBezTo>
                  <a:moveTo>
                    <a:pt x="72" y="98"/>
                  </a:moveTo>
                  <a:cubicBezTo>
                    <a:pt x="72" y="98"/>
                    <a:pt x="72" y="98"/>
                    <a:pt x="72" y="98"/>
                  </a:cubicBezTo>
                  <a:cubicBezTo>
                    <a:pt x="71" y="98"/>
                    <a:pt x="71" y="98"/>
                    <a:pt x="71" y="99"/>
                  </a:cubicBezTo>
                  <a:cubicBezTo>
                    <a:pt x="71" y="99"/>
                    <a:pt x="71" y="100"/>
                    <a:pt x="71" y="101"/>
                  </a:cubicBezTo>
                  <a:cubicBezTo>
                    <a:pt x="71" y="101"/>
                    <a:pt x="72" y="102"/>
                    <a:pt x="72" y="102"/>
                  </a:cubicBezTo>
                  <a:cubicBezTo>
                    <a:pt x="72" y="102"/>
                    <a:pt x="72" y="102"/>
                    <a:pt x="72" y="102"/>
                  </a:cubicBezTo>
                  <a:cubicBezTo>
                    <a:pt x="73" y="101"/>
                    <a:pt x="73" y="101"/>
                    <a:pt x="73" y="101"/>
                  </a:cubicBezTo>
                  <a:cubicBezTo>
                    <a:pt x="73" y="100"/>
                    <a:pt x="73" y="100"/>
                    <a:pt x="73" y="100"/>
                  </a:cubicBezTo>
                  <a:cubicBezTo>
                    <a:pt x="73" y="100"/>
                    <a:pt x="73" y="99"/>
                    <a:pt x="73" y="99"/>
                  </a:cubicBezTo>
                  <a:cubicBezTo>
                    <a:pt x="73" y="98"/>
                    <a:pt x="72" y="98"/>
                    <a:pt x="72" y="98"/>
                  </a:cubicBezTo>
                  <a:moveTo>
                    <a:pt x="54" y="96"/>
                  </a:moveTo>
                  <a:cubicBezTo>
                    <a:pt x="53" y="96"/>
                    <a:pt x="53" y="97"/>
                    <a:pt x="53" y="97"/>
                  </a:cubicBezTo>
                  <a:cubicBezTo>
                    <a:pt x="53" y="98"/>
                    <a:pt x="52" y="98"/>
                    <a:pt x="52" y="99"/>
                  </a:cubicBezTo>
                  <a:cubicBezTo>
                    <a:pt x="52" y="99"/>
                    <a:pt x="52" y="100"/>
                    <a:pt x="53" y="100"/>
                  </a:cubicBezTo>
                  <a:cubicBezTo>
                    <a:pt x="53" y="100"/>
                    <a:pt x="53" y="100"/>
                    <a:pt x="53" y="100"/>
                  </a:cubicBezTo>
                  <a:cubicBezTo>
                    <a:pt x="53" y="100"/>
                    <a:pt x="54" y="100"/>
                    <a:pt x="54" y="100"/>
                  </a:cubicBezTo>
                  <a:cubicBezTo>
                    <a:pt x="54" y="99"/>
                    <a:pt x="54" y="99"/>
                    <a:pt x="54" y="99"/>
                  </a:cubicBezTo>
                  <a:cubicBezTo>
                    <a:pt x="54" y="99"/>
                    <a:pt x="54" y="98"/>
                    <a:pt x="55" y="98"/>
                  </a:cubicBezTo>
                  <a:cubicBezTo>
                    <a:pt x="55" y="97"/>
                    <a:pt x="55" y="97"/>
                    <a:pt x="54" y="96"/>
                  </a:cubicBezTo>
                  <a:cubicBezTo>
                    <a:pt x="54" y="96"/>
                    <a:pt x="54" y="96"/>
                    <a:pt x="54" y="96"/>
                  </a:cubicBezTo>
                  <a:moveTo>
                    <a:pt x="123" y="96"/>
                  </a:moveTo>
                  <a:cubicBezTo>
                    <a:pt x="122" y="96"/>
                    <a:pt x="122" y="97"/>
                    <a:pt x="122" y="97"/>
                  </a:cubicBezTo>
                  <a:cubicBezTo>
                    <a:pt x="122" y="98"/>
                    <a:pt x="122" y="98"/>
                    <a:pt x="122" y="99"/>
                  </a:cubicBezTo>
                  <a:cubicBezTo>
                    <a:pt x="121" y="99"/>
                    <a:pt x="122" y="100"/>
                    <a:pt x="122" y="100"/>
                  </a:cubicBezTo>
                  <a:cubicBezTo>
                    <a:pt x="122" y="100"/>
                    <a:pt x="122" y="100"/>
                    <a:pt x="123" y="100"/>
                  </a:cubicBezTo>
                  <a:cubicBezTo>
                    <a:pt x="123" y="100"/>
                    <a:pt x="123" y="100"/>
                    <a:pt x="123" y="100"/>
                  </a:cubicBezTo>
                  <a:cubicBezTo>
                    <a:pt x="123" y="99"/>
                    <a:pt x="123" y="99"/>
                    <a:pt x="123" y="99"/>
                  </a:cubicBezTo>
                  <a:cubicBezTo>
                    <a:pt x="124" y="99"/>
                    <a:pt x="124" y="98"/>
                    <a:pt x="124" y="97"/>
                  </a:cubicBezTo>
                  <a:cubicBezTo>
                    <a:pt x="124" y="97"/>
                    <a:pt x="123" y="96"/>
                    <a:pt x="123" y="96"/>
                  </a:cubicBezTo>
                  <a:cubicBezTo>
                    <a:pt x="123" y="96"/>
                    <a:pt x="123" y="96"/>
                    <a:pt x="123" y="96"/>
                  </a:cubicBezTo>
                  <a:moveTo>
                    <a:pt x="71" y="92"/>
                  </a:moveTo>
                  <a:cubicBezTo>
                    <a:pt x="71" y="92"/>
                    <a:pt x="70" y="92"/>
                    <a:pt x="70" y="93"/>
                  </a:cubicBezTo>
                  <a:cubicBezTo>
                    <a:pt x="70" y="93"/>
                    <a:pt x="70" y="94"/>
                    <a:pt x="70" y="95"/>
                  </a:cubicBezTo>
                  <a:cubicBezTo>
                    <a:pt x="70" y="95"/>
                    <a:pt x="71" y="96"/>
                    <a:pt x="71" y="96"/>
                  </a:cubicBezTo>
                  <a:cubicBezTo>
                    <a:pt x="71" y="96"/>
                    <a:pt x="71" y="96"/>
                    <a:pt x="71" y="96"/>
                  </a:cubicBezTo>
                  <a:cubicBezTo>
                    <a:pt x="72" y="95"/>
                    <a:pt x="72" y="95"/>
                    <a:pt x="72" y="95"/>
                  </a:cubicBezTo>
                  <a:cubicBezTo>
                    <a:pt x="72" y="95"/>
                    <a:pt x="72" y="95"/>
                    <a:pt x="72" y="95"/>
                  </a:cubicBezTo>
                  <a:cubicBezTo>
                    <a:pt x="72" y="94"/>
                    <a:pt x="72" y="93"/>
                    <a:pt x="72" y="93"/>
                  </a:cubicBezTo>
                  <a:cubicBezTo>
                    <a:pt x="72" y="92"/>
                    <a:pt x="72" y="92"/>
                    <a:pt x="71" y="92"/>
                  </a:cubicBezTo>
                  <a:cubicBezTo>
                    <a:pt x="71" y="92"/>
                    <a:pt x="71" y="92"/>
                    <a:pt x="71" y="92"/>
                  </a:cubicBezTo>
                  <a:moveTo>
                    <a:pt x="56" y="91"/>
                  </a:moveTo>
                  <a:cubicBezTo>
                    <a:pt x="55" y="91"/>
                    <a:pt x="55" y="91"/>
                    <a:pt x="55" y="91"/>
                  </a:cubicBezTo>
                  <a:cubicBezTo>
                    <a:pt x="55" y="92"/>
                    <a:pt x="54" y="93"/>
                    <a:pt x="54" y="93"/>
                  </a:cubicBezTo>
                  <a:cubicBezTo>
                    <a:pt x="54" y="94"/>
                    <a:pt x="54" y="94"/>
                    <a:pt x="55" y="95"/>
                  </a:cubicBezTo>
                  <a:cubicBezTo>
                    <a:pt x="55" y="95"/>
                    <a:pt x="55" y="95"/>
                    <a:pt x="55" y="95"/>
                  </a:cubicBezTo>
                  <a:cubicBezTo>
                    <a:pt x="55" y="95"/>
                    <a:pt x="56" y="94"/>
                    <a:pt x="56" y="94"/>
                  </a:cubicBezTo>
                  <a:cubicBezTo>
                    <a:pt x="56" y="94"/>
                    <a:pt x="56" y="94"/>
                    <a:pt x="56" y="94"/>
                  </a:cubicBezTo>
                  <a:cubicBezTo>
                    <a:pt x="56" y="93"/>
                    <a:pt x="56" y="93"/>
                    <a:pt x="57" y="92"/>
                  </a:cubicBezTo>
                  <a:cubicBezTo>
                    <a:pt x="57" y="92"/>
                    <a:pt x="57" y="91"/>
                    <a:pt x="56" y="91"/>
                  </a:cubicBezTo>
                  <a:cubicBezTo>
                    <a:pt x="56" y="91"/>
                    <a:pt x="56" y="91"/>
                    <a:pt x="56" y="91"/>
                  </a:cubicBezTo>
                  <a:moveTo>
                    <a:pt x="123" y="90"/>
                  </a:moveTo>
                  <a:cubicBezTo>
                    <a:pt x="123" y="90"/>
                    <a:pt x="123" y="90"/>
                    <a:pt x="123" y="90"/>
                  </a:cubicBezTo>
                  <a:cubicBezTo>
                    <a:pt x="122" y="90"/>
                    <a:pt x="122" y="91"/>
                    <a:pt x="122" y="91"/>
                  </a:cubicBezTo>
                  <a:cubicBezTo>
                    <a:pt x="122" y="92"/>
                    <a:pt x="122" y="93"/>
                    <a:pt x="122" y="93"/>
                  </a:cubicBezTo>
                  <a:cubicBezTo>
                    <a:pt x="122" y="94"/>
                    <a:pt x="122" y="94"/>
                    <a:pt x="123" y="94"/>
                  </a:cubicBezTo>
                  <a:cubicBezTo>
                    <a:pt x="123" y="94"/>
                    <a:pt x="123" y="94"/>
                    <a:pt x="123" y="94"/>
                  </a:cubicBezTo>
                  <a:cubicBezTo>
                    <a:pt x="124" y="94"/>
                    <a:pt x="124" y="94"/>
                    <a:pt x="124" y="94"/>
                  </a:cubicBezTo>
                  <a:cubicBezTo>
                    <a:pt x="124" y="93"/>
                    <a:pt x="124" y="93"/>
                    <a:pt x="124" y="93"/>
                  </a:cubicBezTo>
                  <a:cubicBezTo>
                    <a:pt x="124" y="93"/>
                    <a:pt x="124" y="92"/>
                    <a:pt x="124" y="91"/>
                  </a:cubicBezTo>
                  <a:cubicBezTo>
                    <a:pt x="124" y="91"/>
                    <a:pt x="123" y="90"/>
                    <a:pt x="123" y="90"/>
                  </a:cubicBezTo>
                  <a:moveTo>
                    <a:pt x="72" y="86"/>
                  </a:moveTo>
                  <a:cubicBezTo>
                    <a:pt x="71" y="86"/>
                    <a:pt x="71" y="86"/>
                    <a:pt x="71" y="87"/>
                  </a:cubicBezTo>
                  <a:cubicBezTo>
                    <a:pt x="71" y="88"/>
                    <a:pt x="71" y="88"/>
                    <a:pt x="71" y="89"/>
                  </a:cubicBezTo>
                  <a:cubicBezTo>
                    <a:pt x="71" y="89"/>
                    <a:pt x="71" y="90"/>
                    <a:pt x="71" y="90"/>
                  </a:cubicBezTo>
                  <a:cubicBezTo>
                    <a:pt x="72" y="90"/>
                    <a:pt x="72" y="90"/>
                    <a:pt x="72" y="90"/>
                  </a:cubicBezTo>
                  <a:cubicBezTo>
                    <a:pt x="72" y="90"/>
                    <a:pt x="72" y="90"/>
                    <a:pt x="72" y="89"/>
                  </a:cubicBezTo>
                  <a:cubicBezTo>
                    <a:pt x="73" y="89"/>
                    <a:pt x="73" y="89"/>
                    <a:pt x="73" y="89"/>
                  </a:cubicBezTo>
                  <a:cubicBezTo>
                    <a:pt x="73" y="88"/>
                    <a:pt x="73" y="88"/>
                    <a:pt x="73" y="87"/>
                  </a:cubicBezTo>
                  <a:cubicBezTo>
                    <a:pt x="73" y="87"/>
                    <a:pt x="73" y="86"/>
                    <a:pt x="72" y="86"/>
                  </a:cubicBezTo>
                  <a:cubicBezTo>
                    <a:pt x="72" y="86"/>
                    <a:pt x="72" y="86"/>
                    <a:pt x="72" y="86"/>
                  </a:cubicBezTo>
                  <a:moveTo>
                    <a:pt x="58" y="86"/>
                  </a:moveTo>
                  <a:cubicBezTo>
                    <a:pt x="58" y="86"/>
                    <a:pt x="58" y="86"/>
                    <a:pt x="58" y="86"/>
                  </a:cubicBezTo>
                  <a:cubicBezTo>
                    <a:pt x="57" y="86"/>
                    <a:pt x="57" y="86"/>
                    <a:pt x="57" y="86"/>
                  </a:cubicBezTo>
                  <a:cubicBezTo>
                    <a:pt x="57" y="87"/>
                    <a:pt x="57" y="87"/>
                    <a:pt x="57" y="88"/>
                  </a:cubicBezTo>
                  <a:cubicBezTo>
                    <a:pt x="56" y="88"/>
                    <a:pt x="57" y="89"/>
                    <a:pt x="57" y="89"/>
                  </a:cubicBezTo>
                  <a:cubicBezTo>
                    <a:pt x="57" y="89"/>
                    <a:pt x="57" y="89"/>
                    <a:pt x="57" y="89"/>
                  </a:cubicBezTo>
                  <a:cubicBezTo>
                    <a:pt x="58" y="89"/>
                    <a:pt x="58" y="89"/>
                    <a:pt x="58" y="89"/>
                  </a:cubicBezTo>
                  <a:cubicBezTo>
                    <a:pt x="58" y="89"/>
                    <a:pt x="58" y="89"/>
                    <a:pt x="58" y="89"/>
                  </a:cubicBezTo>
                  <a:cubicBezTo>
                    <a:pt x="59" y="88"/>
                    <a:pt x="59" y="88"/>
                    <a:pt x="59" y="87"/>
                  </a:cubicBezTo>
                  <a:cubicBezTo>
                    <a:pt x="59" y="87"/>
                    <a:pt x="59" y="87"/>
                    <a:pt x="59" y="87"/>
                  </a:cubicBezTo>
                  <a:cubicBezTo>
                    <a:pt x="60" y="87"/>
                    <a:pt x="59" y="86"/>
                    <a:pt x="59" y="86"/>
                  </a:cubicBezTo>
                  <a:cubicBezTo>
                    <a:pt x="59" y="86"/>
                    <a:pt x="59" y="86"/>
                    <a:pt x="58" y="86"/>
                  </a:cubicBezTo>
                  <a:moveTo>
                    <a:pt x="122" y="85"/>
                  </a:moveTo>
                  <a:cubicBezTo>
                    <a:pt x="122" y="85"/>
                    <a:pt x="122" y="85"/>
                    <a:pt x="122" y="85"/>
                  </a:cubicBezTo>
                  <a:cubicBezTo>
                    <a:pt x="121" y="85"/>
                    <a:pt x="121" y="85"/>
                    <a:pt x="121" y="86"/>
                  </a:cubicBezTo>
                  <a:cubicBezTo>
                    <a:pt x="121" y="86"/>
                    <a:pt x="121" y="87"/>
                    <a:pt x="121" y="88"/>
                  </a:cubicBezTo>
                  <a:cubicBezTo>
                    <a:pt x="122" y="88"/>
                    <a:pt x="122" y="88"/>
                    <a:pt x="122" y="88"/>
                  </a:cubicBezTo>
                  <a:cubicBezTo>
                    <a:pt x="123" y="88"/>
                    <a:pt x="123" y="88"/>
                    <a:pt x="123" y="88"/>
                  </a:cubicBezTo>
                  <a:cubicBezTo>
                    <a:pt x="123" y="88"/>
                    <a:pt x="123" y="88"/>
                    <a:pt x="123" y="88"/>
                  </a:cubicBezTo>
                  <a:cubicBezTo>
                    <a:pt x="123" y="87"/>
                    <a:pt x="123" y="87"/>
                    <a:pt x="123" y="87"/>
                  </a:cubicBezTo>
                  <a:cubicBezTo>
                    <a:pt x="123" y="87"/>
                    <a:pt x="123" y="86"/>
                    <a:pt x="123" y="85"/>
                  </a:cubicBezTo>
                  <a:cubicBezTo>
                    <a:pt x="123" y="85"/>
                    <a:pt x="123" y="85"/>
                    <a:pt x="122" y="85"/>
                  </a:cubicBezTo>
                  <a:moveTo>
                    <a:pt x="62" y="81"/>
                  </a:moveTo>
                  <a:cubicBezTo>
                    <a:pt x="61" y="81"/>
                    <a:pt x="61" y="81"/>
                    <a:pt x="61" y="81"/>
                  </a:cubicBezTo>
                  <a:cubicBezTo>
                    <a:pt x="61" y="81"/>
                    <a:pt x="61" y="81"/>
                    <a:pt x="61" y="81"/>
                  </a:cubicBezTo>
                  <a:cubicBezTo>
                    <a:pt x="60" y="82"/>
                    <a:pt x="60" y="82"/>
                    <a:pt x="60" y="83"/>
                  </a:cubicBezTo>
                  <a:cubicBezTo>
                    <a:pt x="59" y="83"/>
                    <a:pt x="59" y="84"/>
                    <a:pt x="60" y="84"/>
                  </a:cubicBezTo>
                  <a:cubicBezTo>
                    <a:pt x="60" y="84"/>
                    <a:pt x="60" y="84"/>
                    <a:pt x="60" y="84"/>
                  </a:cubicBezTo>
                  <a:cubicBezTo>
                    <a:pt x="61" y="84"/>
                    <a:pt x="61" y="84"/>
                    <a:pt x="61" y="84"/>
                  </a:cubicBezTo>
                  <a:cubicBezTo>
                    <a:pt x="61" y="84"/>
                    <a:pt x="61" y="84"/>
                    <a:pt x="61" y="84"/>
                  </a:cubicBezTo>
                  <a:cubicBezTo>
                    <a:pt x="62" y="83"/>
                    <a:pt x="62" y="83"/>
                    <a:pt x="62" y="82"/>
                  </a:cubicBezTo>
                  <a:cubicBezTo>
                    <a:pt x="63" y="82"/>
                    <a:pt x="63" y="81"/>
                    <a:pt x="62" y="81"/>
                  </a:cubicBezTo>
                  <a:cubicBezTo>
                    <a:pt x="62" y="81"/>
                    <a:pt x="62" y="81"/>
                    <a:pt x="62" y="81"/>
                  </a:cubicBezTo>
                  <a:moveTo>
                    <a:pt x="73" y="80"/>
                  </a:moveTo>
                  <a:cubicBezTo>
                    <a:pt x="73" y="80"/>
                    <a:pt x="72" y="81"/>
                    <a:pt x="72" y="81"/>
                  </a:cubicBezTo>
                  <a:cubicBezTo>
                    <a:pt x="72" y="82"/>
                    <a:pt x="72" y="82"/>
                    <a:pt x="72" y="83"/>
                  </a:cubicBezTo>
                  <a:cubicBezTo>
                    <a:pt x="72" y="83"/>
                    <a:pt x="72" y="84"/>
                    <a:pt x="72" y="84"/>
                  </a:cubicBezTo>
                  <a:cubicBezTo>
                    <a:pt x="72" y="84"/>
                    <a:pt x="73" y="84"/>
                    <a:pt x="73" y="84"/>
                  </a:cubicBezTo>
                  <a:cubicBezTo>
                    <a:pt x="73" y="84"/>
                    <a:pt x="73" y="84"/>
                    <a:pt x="73" y="84"/>
                  </a:cubicBezTo>
                  <a:cubicBezTo>
                    <a:pt x="74" y="83"/>
                    <a:pt x="74" y="83"/>
                    <a:pt x="74" y="83"/>
                  </a:cubicBezTo>
                  <a:cubicBezTo>
                    <a:pt x="74" y="83"/>
                    <a:pt x="74" y="82"/>
                    <a:pt x="74" y="82"/>
                  </a:cubicBezTo>
                  <a:cubicBezTo>
                    <a:pt x="74" y="81"/>
                    <a:pt x="74" y="80"/>
                    <a:pt x="73" y="80"/>
                  </a:cubicBezTo>
                  <a:cubicBezTo>
                    <a:pt x="73" y="80"/>
                    <a:pt x="73" y="80"/>
                    <a:pt x="73" y="80"/>
                  </a:cubicBezTo>
                  <a:moveTo>
                    <a:pt x="120" y="79"/>
                  </a:moveTo>
                  <a:cubicBezTo>
                    <a:pt x="120" y="79"/>
                    <a:pt x="120" y="79"/>
                    <a:pt x="120" y="79"/>
                  </a:cubicBezTo>
                  <a:cubicBezTo>
                    <a:pt x="120" y="79"/>
                    <a:pt x="119" y="80"/>
                    <a:pt x="120" y="80"/>
                  </a:cubicBezTo>
                  <a:cubicBezTo>
                    <a:pt x="120" y="81"/>
                    <a:pt x="120" y="81"/>
                    <a:pt x="120" y="82"/>
                  </a:cubicBezTo>
                  <a:cubicBezTo>
                    <a:pt x="120" y="82"/>
                    <a:pt x="121" y="83"/>
                    <a:pt x="121" y="83"/>
                  </a:cubicBezTo>
                  <a:cubicBezTo>
                    <a:pt x="121" y="83"/>
                    <a:pt x="121" y="83"/>
                    <a:pt x="121" y="83"/>
                  </a:cubicBezTo>
                  <a:cubicBezTo>
                    <a:pt x="122" y="82"/>
                    <a:pt x="122" y="82"/>
                    <a:pt x="122" y="82"/>
                  </a:cubicBezTo>
                  <a:cubicBezTo>
                    <a:pt x="122" y="81"/>
                    <a:pt x="122" y="81"/>
                    <a:pt x="122" y="81"/>
                  </a:cubicBezTo>
                  <a:cubicBezTo>
                    <a:pt x="122" y="81"/>
                    <a:pt x="122" y="80"/>
                    <a:pt x="121" y="80"/>
                  </a:cubicBezTo>
                  <a:cubicBezTo>
                    <a:pt x="121" y="79"/>
                    <a:pt x="121" y="79"/>
                    <a:pt x="120" y="79"/>
                  </a:cubicBezTo>
                  <a:moveTo>
                    <a:pt x="65" y="76"/>
                  </a:moveTo>
                  <a:cubicBezTo>
                    <a:pt x="65" y="76"/>
                    <a:pt x="65" y="76"/>
                    <a:pt x="64" y="76"/>
                  </a:cubicBezTo>
                  <a:cubicBezTo>
                    <a:pt x="64" y="77"/>
                    <a:pt x="64" y="77"/>
                    <a:pt x="63" y="78"/>
                  </a:cubicBezTo>
                  <a:cubicBezTo>
                    <a:pt x="63" y="78"/>
                    <a:pt x="63" y="79"/>
                    <a:pt x="63" y="79"/>
                  </a:cubicBezTo>
                  <a:cubicBezTo>
                    <a:pt x="63" y="79"/>
                    <a:pt x="64" y="80"/>
                    <a:pt x="64" y="80"/>
                  </a:cubicBezTo>
                  <a:cubicBezTo>
                    <a:pt x="64" y="80"/>
                    <a:pt x="64" y="79"/>
                    <a:pt x="65" y="79"/>
                  </a:cubicBezTo>
                  <a:cubicBezTo>
                    <a:pt x="65" y="79"/>
                    <a:pt x="65" y="78"/>
                    <a:pt x="66" y="78"/>
                  </a:cubicBezTo>
                  <a:cubicBezTo>
                    <a:pt x="66" y="78"/>
                    <a:pt x="66" y="78"/>
                    <a:pt x="66" y="78"/>
                  </a:cubicBezTo>
                  <a:cubicBezTo>
                    <a:pt x="66" y="77"/>
                    <a:pt x="66" y="77"/>
                    <a:pt x="66" y="76"/>
                  </a:cubicBezTo>
                  <a:cubicBezTo>
                    <a:pt x="66" y="76"/>
                    <a:pt x="65" y="76"/>
                    <a:pt x="65" y="76"/>
                  </a:cubicBezTo>
                  <a:moveTo>
                    <a:pt x="75" y="75"/>
                  </a:moveTo>
                  <a:cubicBezTo>
                    <a:pt x="74" y="75"/>
                    <a:pt x="74" y="75"/>
                    <a:pt x="74" y="75"/>
                  </a:cubicBezTo>
                  <a:cubicBezTo>
                    <a:pt x="74" y="76"/>
                    <a:pt x="73" y="77"/>
                    <a:pt x="73" y="77"/>
                  </a:cubicBezTo>
                  <a:cubicBezTo>
                    <a:pt x="73" y="78"/>
                    <a:pt x="73" y="78"/>
                    <a:pt x="74" y="78"/>
                  </a:cubicBezTo>
                  <a:cubicBezTo>
                    <a:pt x="74" y="78"/>
                    <a:pt x="74" y="79"/>
                    <a:pt x="74" y="79"/>
                  </a:cubicBezTo>
                  <a:cubicBezTo>
                    <a:pt x="75" y="79"/>
                    <a:pt x="75" y="78"/>
                    <a:pt x="75" y="78"/>
                  </a:cubicBezTo>
                  <a:cubicBezTo>
                    <a:pt x="75" y="78"/>
                    <a:pt x="75" y="78"/>
                    <a:pt x="75" y="78"/>
                  </a:cubicBezTo>
                  <a:cubicBezTo>
                    <a:pt x="75" y="77"/>
                    <a:pt x="76" y="77"/>
                    <a:pt x="76" y="76"/>
                  </a:cubicBezTo>
                  <a:cubicBezTo>
                    <a:pt x="76" y="76"/>
                    <a:pt x="76" y="75"/>
                    <a:pt x="75" y="75"/>
                  </a:cubicBezTo>
                  <a:cubicBezTo>
                    <a:pt x="75" y="75"/>
                    <a:pt x="75" y="75"/>
                    <a:pt x="75" y="75"/>
                  </a:cubicBezTo>
                  <a:moveTo>
                    <a:pt x="118" y="74"/>
                  </a:moveTo>
                  <a:cubicBezTo>
                    <a:pt x="118" y="74"/>
                    <a:pt x="117" y="74"/>
                    <a:pt x="117" y="74"/>
                  </a:cubicBezTo>
                  <a:cubicBezTo>
                    <a:pt x="117" y="74"/>
                    <a:pt x="117" y="75"/>
                    <a:pt x="117" y="75"/>
                  </a:cubicBezTo>
                  <a:cubicBezTo>
                    <a:pt x="117" y="76"/>
                    <a:pt x="118" y="76"/>
                    <a:pt x="118" y="77"/>
                  </a:cubicBezTo>
                  <a:cubicBezTo>
                    <a:pt x="118" y="77"/>
                    <a:pt x="118" y="77"/>
                    <a:pt x="119" y="77"/>
                  </a:cubicBezTo>
                  <a:cubicBezTo>
                    <a:pt x="119" y="77"/>
                    <a:pt x="119" y="77"/>
                    <a:pt x="119" y="77"/>
                  </a:cubicBezTo>
                  <a:cubicBezTo>
                    <a:pt x="120" y="77"/>
                    <a:pt x="120" y="77"/>
                    <a:pt x="120" y="77"/>
                  </a:cubicBezTo>
                  <a:cubicBezTo>
                    <a:pt x="120" y="76"/>
                    <a:pt x="120" y="76"/>
                    <a:pt x="120" y="76"/>
                  </a:cubicBezTo>
                  <a:cubicBezTo>
                    <a:pt x="119" y="75"/>
                    <a:pt x="119" y="75"/>
                    <a:pt x="119" y="74"/>
                  </a:cubicBezTo>
                  <a:cubicBezTo>
                    <a:pt x="118" y="74"/>
                    <a:pt x="118" y="74"/>
                    <a:pt x="118" y="74"/>
                  </a:cubicBezTo>
                  <a:moveTo>
                    <a:pt x="69" y="72"/>
                  </a:moveTo>
                  <a:cubicBezTo>
                    <a:pt x="69" y="72"/>
                    <a:pt x="69" y="72"/>
                    <a:pt x="68" y="72"/>
                  </a:cubicBezTo>
                  <a:cubicBezTo>
                    <a:pt x="68" y="73"/>
                    <a:pt x="67" y="73"/>
                    <a:pt x="67" y="73"/>
                  </a:cubicBezTo>
                  <a:cubicBezTo>
                    <a:pt x="67" y="74"/>
                    <a:pt x="67" y="74"/>
                    <a:pt x="67" y="75"/>
                  </a:cubicBezTo>
                  <a:cubicBezTo>
                    <a:pt x="67" y="75"/>
                    <a:pt x="67" y="75"/>
                    <a:pt x="68" y="75"/>
                  </a:cubicBezTo>
                  <a:cubicBezTo>
                    <a:pt x="68" y="75"/>
                    <a:pt x="68" y="75"/>
                    <a:pt x="68" y="75"/>
                  </a:cubicBezTo>
                  <a:cubicBezTo>
                    <a:pt x="69" y="74"/>
                    <a:pt x="69" y="74"/>
                    <a:pt x="70" y="73"/>
                  </a:cubicBezTo>
                  <a:cubicBezTo>
                    <a:pt x="70" y="73"/>
                    <a:pt x="70" y="73"/>
                    <a:pt x="70" y="73"/>
                  </a:cubicBezTo>
                  <a:cubicBezTo>
                    <a:pt x="70" y="73"/>
                    <a:pt x="70" y="72"/>
                    <a:pt x="70" y="72"/>
                  </a:cubicBezTo>
                  <a:cubicBezTo>
                    <a:pt x="70" y="72"/>
                    <a:pt x="69" y="72"/>
                    <a:pt x="69" y="72"/>
                  </a:cubicBezTo>
                  <a:moveTo>
                    <a:pt x="77" y="69"/>
                  </a:moveTo>
                  <a:cubicBezTo>
                    <a:pt x="77" y="69"/>
                    <a:pt x="76" y="70"/>
                    <a:pt x="76" y="70"/>
                  </a:cubicBezTo>
                  <a:cubicBezTo>
                    <a:pt x="76" y="70"/>
                    <a:pt x="76" y="71"/>
                    <a:pt x="75" y="72"/>
                  </a:cubicBezTo>
                  <a:cubicBezTo>
                    <a:pt x="75" y="72"/>
                    <a:pt x="75" y="73"/>
                    <a:pt x="76" y="73"/>
                  </a:cubicBezTo>
                  <a:cubicBezTo>
                    <a:pt x="76" y="73"/>
                    <a:pt x="76" y="73"/>
                    <a:pt x="76" y="73"/>
                  </a:cubicBezTo>
                  <a:cubicBezTo>
                    <a:pt x="77" y="73"/>
                    <a:pt x="77" y="73"/>
                    <a:pt x="77" y="73"/>
                  </a:cubicBezTo>
                  <a:cubicBezTo>
                    <a:pt x="77" y="72"/>
                    <a:pt x="77" y="72"/>
                    <a:pt x="77" y="72"/>
                  </a:cubicBezTo>
                  <a:cubicBezTo>
                    <a:pt x="78" y="72"/>
                    <a:pt x="78" y="71"/>
                    <a:pt x="78" y="71"/>
                  </a:cubicBezTo>
                  <a:cubicBezTo>
                    <a:pt x="78" y="70"/>
                    <a:pt x="78" y="70"/>
                    <a:pt x="78" y="69"/>
                  </a:cubicBezTo>
                  <a:cubicBezTo>
                    <a:pt x="77" y="69"/>
                    <a:pt x="77" y="69"/>
                    <a:pt x="77" y="69"/>
                  </a:cubicBezTo>
                  <a:moveTo>
                    <a:pt x="114" y="69"/>
                  </a:moveTo>
                  <a:cubicBezTo>
                    <a:pt x="114" y="69"/>
                    <a:pt x="114" y="69"/>
                    <a:pt x="114" y="69"/>
                  </a:cubicBezTo>
                  <a:cubicBezTo>
                    <a:pt x="113" y="70"/>
                    <a:pt x="113" y="70"/>
                    <a:pt x="114" y="71"/>
                  </a:cubicBezTo>
                  <a:cubicBezTo>
                    <a:pt x="114" y="71"/>
                    <a:pt x="114" y="72"/>
                    <a:pt x="115" y="72"/>
                  </a:cubicBezTo>
                  <a:cubicBezTo>
                    <a:pt x="115" y="72"/>
                    <a:pt x="115" y="72"/>
                    <a:pt x="116" y="72"/>
                  </a:cubicBezTo>
                  <a:cubicBezTo>
                    <a:pt x="116" y="72"/>
                    <a:pt x="116" y="72"/>
                    <a:pt x="116" y="72"/>
                  </a:cubicBezTo>
                  <a:cubicBezTo>
                    <a:pt x="116" y="72"/>
                    <a:pt x="116" y="72"/>
                    <a:pt x="116" y="72"/>
                  </a:cubicBezTo>
                  <a:cubicBezTo>
                    <a:pt x="116" y="71"/>
                    <a:pt x="116" y="71"/>
                    <a:pt x="116" y="71"/>
                  </a:cubicBezTo>
                  <a:cubicBezTo>
                    <a:pt x="116" y="70"/>
                    <a:pt x="115" y="70"/>
                    <a:pt x="115" y="69"/>
                  </a:cubicBezTo>
                  <a:cubicBezTo>
                    <a:pt x="115" y="69"/>
                    <a:pt x="114" y="69"/>
                    <a:pt x="114" y="69"/>
                  </a:cubicBezTo>
                  <a:moveTo>
                    <a:pt x="74" y="68"/>
                  </a:moveTo>
                  <a:cubicBezTo>
                    <a:pt x="73" y="68"/>
                    <a:pt x="73" y="68"/>
                    <a:pt x="73" y="68"/>
                  </a:cubicBezTo>
                  <a:cubicBezTo>
                    <a:pt x="72" y="69"/>
                    <a:pt x="72" y="69"/>
                    <a:pt x="71" y="69"/>
                  </a:cubicBezTo>
                  <a:cubicBezTo>
                    <a:pt x="71" y="70"/>
                    <a:pt x="71" y="70"/>
                    <a:pt x="71" y="71"/>
                  </a:cubicBezTo>
                  <a:cubicBezTo>
                    <a:pt x="71" y="71"/>
                    <a:pt x="72" y="71"/>
                    <a:pt x="72" y="71"/>
                  </a:cubicBezTo>
                  <a:cubicBezTo>
                    <a:pt x="72" y="71"/>
                    <a:pt x="72" y="71"/>
                    <a:pt x="73" y="71"/>
                  </a:cubicBezTo>
                  <a:cubicBezTo>
                    <a:pt x="73" y="70"/>
                    <a:pt x="74" y="70"/>
                    <a:pt x="74" y="70"/>
                  </a:cubicBezTo>
                  <a:cubicBezTo>
                    <a:pt x="74" y="69"/>
                    <a:pt x="74" y="69"/>
                    <a:pt x="74" y="69"/>
                  </a:cubicBezTo>
                  <a:cubicBezTo>
                    <a:pt x="74" y="68"/>
                    <a:pt x="74" y="68"/>
                    <a:pt x="74" y="68"/>
                  </a:cubicBezTo>
                  <a:cubicBezTo>
                    <a:pt x="74" y="68"/>
                    <a:pt x="74" y="68"/>
                    <a:pt x="74" y="68"/>
                  </a:cubicBezTo>
                  <a:moveTo>
                    <a:pt x="110" y="65"/>
                  </a:moveTo>
                  <a:cubicBezTo>
                    <a:pt x="109" y="65"/>
                    <a:pt x="109" y="65"/>
                    <a:pt x="109" y="66"/>
                  </a:cubicBezTo>
                  <a:cubicBezTo>
                    <a:pt x="109" y="66"/>
                    <a:pt x="109" y="67"/>
                    <a:pt x="109" y="67"/>
                  </a:cubicBezTo>
                  <a:cubicBezTo>
                    <a:pt x="110" y="67"/>
                    <a:pt x="110" y="67"/>
                    <a:pt x="110" y="67"/>
                  </a:cubicBezTo>
                  <a:cubicBezTo>
                    <a:pt x="111" y="68"/>
                    <a:pt x="111" y="68"/>
                    <a:pt x="111" y="68"/>
                  </a:cubicBezTo>
                  <a:cubicBezTo>
                    <a:pt x="111" y="68"/>
                    <a:pt x="111" y="68"/>
                    <a:pt x="111" y="68"/>
                  </a:cubicBezTo>
                  <a:cubicBezTo>
                    <a:pt x="112" y="68"/>
                    <a:pt x="112" y="68"/>
                    <a:pt x="112" y="68"/>
                  </a:cubicBezTo>
                  <a:cubicBezTo>
                    <a:pt x="112" y="68"/>
                    <a:pt x="112" y="68"/>
                    <a:pt x="112" y="68"/>
                  </a:cubicBezTo>
                  <a:cubicBezTo>
                    <a:pt x="112" y="68"/>
                    <a:pt x="112" y="67"/>
                    <a:pt x="112" y="67"/>
                  </a:cubicBezTo>
                  <a:cubicBezTo>
                    <a:pt x="112" y="66"/>
                    <a:pt x="111" y="66"/>
                    <a:pt x="111" y="66"/>
                  </a:cubicBezTo>
                  <a:cubicBezTo>
                    <a:pt x="110" y="65"/>
                    <a:pt x="110" y="65"/>
                    <a:pt x="110" y="65"/>
                  </a:cubicBezTo>
                  <a:cubicBezTo>
                    <a:pt x="110" y="65"/>
                    <a:pt x="110" y="65"/>
                    <a:pt x="110" y="65"/>
                  </a:cubicBezTo>
                  <a:moveTo>
                    <a:pt x="80" y="64"/>
                  </a:moveTo>
                  <a:cubicBezTo>
                    <a:pt x="80" y="64"/>
                    <a:pt x="79" y="64"/>
                    <a:pt x="79" y="65"/>
                  </a:cubicBezTo>
                  <a:cubicBezTo>
                    <a:pt x="79" y="65"/>
                    <a:pt x="79" y="65"/>
                    <a:pt x="79" y="65"/>
                  </a:cubicBezTo>
                  <a:cubicBezTo>
                    <a:pt x="78" y="65"/>
                    <a:pt x="78" y="65"/>
                    <a:pt x="78" y="65"/>
                  </a:cubicBezTo>
                  <a:cubicBezTo>
                    <a:pt x="77" y="65"/>
                    <a:pt x="77" y="66"/>
                    <a:pt x="76" y="66"/>
                  </a:cubicBezTo>
                  <a:cubicBezTo>
                    <a:pt x="76" y="66"/>
                    <a:pt x="76" y="67"/>
                    <a:pt x="76" y="67"/>
                  </a:cubicBezTo>
                  <a:cubicBezTo>
                    <a:pt x="76" y="68"/>
                    <a:pt x="76" y="68"/>
                    <a:pt x="77" y="68"/>
                  </a:cubicBezTo>
                  <a:cubicBezTo>
                    <a:pt x="77" y="68"/>
                    <a:pt x="77" y="68"/>
                    <a:pt x="77" y="68"/>
                  </a:cubicBezTo>
                  <a:cubicBezTo>
                    <a:pt x="78" y="67"/>
                    <a:pt x="78" y="67"/>
                    <a:pt x="78" y="67"/>
                  </a:cubicBezTo>
                  <a:cubicBezTo>
                    <a:pt x="78" y="68"/>
                    <a:pt x="78" y="68"/>
                    <a:pt x="78" y="68"/>
                  </a:cubicBezTo>
                  <a:cubicBezTo>
                    <a:pt x="79" y="68"/>
                    <a:pt x="79" y="68"/>
                    <a:pt x="79" y="68"/>
                  </a:cubicBezTo>
                  <a:cubicBezTo>
                    <a:pt x="79" y="68"/>
                    <a:pt x="80" y="68"/>
                    <a:pt x="80" y="67"/>
                  </a:cubicBezTo>
                  <a:cubicBezTo>
                    <a:pt x="80" y="67"/>
                    <a:pt x="80" y="67"/>
                    <a:pt x="80" y="67"/>
                  </a:cubicBezTo>
                  <a:cubicBezTo>
                    <a:pt x="80" y="67"/>
                    <a:pt x="80" y="66"/>
                    <a:pt x="81" y="66"/>
                  </a:cubicBezTo>
                  <a:cubicBezTo>
                    <a:pt x="81" y="65"/>
                    <a:pt x="81" y="65"/>
                    <a:pt x="80" y="64"/>
                  </a:cubicBezTo>
                  <a:cubicBezTo>
                    <a:pt x="80" y="64"/>
                    <a:pt x="80" y="64"/>
                    <a:pt x="80" y="64"/>
                  </a:cubicBezTo>
                  <a:moveTo>
                    <a:pt x="105" y="62"/>
                  </a:moveTo>
                  <a:cubicBezTo>
                    <a:pt x="104" y="62"/>
                    <a:pt x="104" y="63"/>
                    <a:pt x="104" y="63"/>
                  </a:cubicBezTo>
                  <a:cubicBezTo>
                    <a:pt x="104" y="64"/>
                    <a:pt x="104" y="64"/>
                    <a:pt x="104" y="64"/>
                  </a:cubicBezTo>
                  <a:cubicBezTo>
                    <a:pt x="105" y="65"/>
                    <a:pt x="105" y="65"/>
                    <a:pt x="106" y="65"/>
                  </a:cubicBezTo>
                  <a:cubicBezTo>
                    <a:pt x="106" y="65"/>
                    <a:pt x="106" y="65"/>
                    <a:pt x="106" y="65"/>
                  </a:cubicBezTo>
                  <a:cubicBezTo>
                    <a:pt x="107" y="65"/>
                    <a:pt x="107" y="65"/>
                    <a:pt x="107" y="65"/>
                  </a:cubicBezTo>
                  <a:cubicBezTo>
                    <a:pt x="107" y="65"/>
                    <a:pt x="107" y="65"/>
                    <a:pt x="107" y="65"/>
                  </a:cubicBezTo>
                  <a:cubicBezTo>
                    <a:pt x="108" y="64"/>
                    <a:pt x="107" y="64"/>
                    <a:pt x="107" y="63"/>
                  </a:cubicBezTo>
                  <a:cubicBezTo>
                    <a:pt x="106" y="63"/>
                    <a:pt x="106" y="63"/>
                    <a:pt x="105" y="63"/>
                  </a:cubicBezTo>
                  <a:cubicBezTo>
                    <a:pt x="105" y="63"/>
                    <a:pt x="105" y="62"/>
                    <a:pt x="105" y="62"/>
                  </a:cubicBezTo>
                  <a:moveTo>
                    <a:pt x="99" y="61"/>
                  </a:moveTo>
                  <a:cubicBezTo>
                    <a:pt x="99" y="61"/>
                    <a:pt x="98" y="61"/>
                    <a:pt x="98" y="62"/>
                  </a:cubicBezTo>
                  <a:cubicBezTo>
                    <a:pt x="98" y="62"/>
                    <a:pt x="98" y="63"/>
                    <a:pt x="99" y="63"/>
                  </a:cubicBezTo>
                  <a:cubicBezTo>
                    <a:pt x="99" y="63"/>
                    <a:pt x="100" y="63"/>
                    <a:pt x="101" y="63"/>
                  </a:cubicBezTo>
                  <a:cubicBezTo>
                    <a:pt x="101" y="63"/>
                    <a:pt x="101" y="63"/>
                    <a:pt x="101" y="63"/>
                  </a:cubicBezTo>
                  <a:cubicBezTo>
                    <a:pt x="101" y="63"/>
                    <a:pt x="102" y="63"/>
                    <a:pt x="102" y="63"/>
                  </a:cubicBezTo>
                  <a:cubicBezTo>
                    <a:pt x="102" y="62"/>
                    <a:pt x="102" y="62"/>
                    <a:pt x="102" y="62"/>
                  </a:cubicBezTo>
                  <a:cubicBezTo>
                    <a:pt x="102" y="62"/>
                    <a:pt x="102" y="61"/>
                    <a:pt x="101" y="61"/>
                  </a:cubicBezTo>
                  <a:cubicBezTo>
                    <a:pt x="101" y="61"/>
                    <a:pt x="100" y="61"/>
                    <a:pt x="99" y="61"/>
                  </a:cubicBezTo>
                  <a:cubicBezTo>
                    <a:pt x="99" y="61"/>
                    <a:pt x="99" y="61"/>
                    <a:pt x="99" y="61"/>
                  </a:cubicBezTo>
                  <a:moveTo>
                    <a:pt x="89" y="61"/>
                  </a:moveTo>
                  <a:cubicBezTo>
                    <a:pt x="89" y="61"/>
                    <a:pt x="89" y="61"/>
                    <a:pt x="89" y="61"/>
                  </a:cubicBezTo>
                  <a:cubicBezTo>
                    <a:pt x="89" y="61"/>
                    <a:pt x="88" y="61"/>
                    <a:pt x="87" y="61"/>
                  </a:cubicBezTo>
                  <a:cubicBezTo>
                    <a:pt x="87" y="61"/>
                    <a:pt x="86" y="62"/>
                    <a:pt x="86" y="62"/>
                  </a:cubicBezTo>
                  <a:cubicBezTo>
                    <a:pt x="87" y="63"/>
                    <a:pt x="87" y="63"/>
                    <a:pt x="87" y="63"/>
                  </a:cubicBezTo>
                  <a:cubicBezTo>
                    <a:pt x="88" y="63"/>
                    <a:pt x="88" y="63"/>
                    <a:pt x="88" y="63"/>
                  </a:cubicBezTo>
                  <a:cubicBezTo>
                    <a:pt x="88" y="63"/>
                    <a:pt x="89" y="63"/>
                    <a:pt x="90" y="63"/>
                  </a:cubicBezTo>
                  <a:cubicBezTo>
                    <a:pt x="90" y="62"/>
                    <a:pt x="90" y="62"/>
                    <a:pt x="90" y="62"/>
                  </a:cubicBezTo>
                  <a:cubicBezTo>
                    <a:pt x="90" y="61"/>
                    <a:pt x="90" y="61"/>
                    <a:pt x="90" y="61"/>
                  </a:cubicBezTo>
                  <a:cubicBezTo>
                    <a:pt x="90" y="61"/>
                    <a:pt x="90" y="61"/>
                    <a:pt x="89" y="61"/>
                  </a:cubicBezTo>
                  <a:moveTo>
                    <a:pt x="94" y="60"/>
                  </a:moveTo>
                  <a:cubicBezTo>
                    <a:pt x="94" y="60"/>
                    <a:pt x="93" y="60"/>
                    <a:pt x="93" y="60"/>
                  </a:cubicBezTo>
                  <a:cubicBezTo>
                    <a:pt x="93" y="60"/>
                    <a:pt x="92" y="61"/>
                    <a:pt x="92" y="61"/>
                  </a:cubicBezTo>
                  <a:cubicBezTo>
                    <a:pt x="92" y="62"/>
                    <a:pt x="93" y="62"/>
                    <a:pt x="93" y="62"/>
                  </a:cubicBezTo>
                  <a:cubicBezTo>
                    <a:pt x="93" y="62"/>
                    <a:pt x="93" y="62"/>
                    <a:pt x="93" y="62"/>
                  </a:cubicBezTo>
                  <a:cubicBezTo>
                    <a:pt x="93" y="62"/>
                    <a:pt x="94" y="62"/>
                    <a:pt x="94" y="62"/>
                  </a:cubicBezTo>
                  <a:cubicBezTo>
                    <a:pt x="94" y="62"/>
                    <a:pt x="95" y="62"/>
                    <a:pt x="95" y="62"/>
                  </a:cubicBezTo>
                  <a:cubicBezTo>
                    <a:pt x="96" y="62"/>
                    <a:pt x="96" y="62"/>
                    <a:pt x="96" y="62"/>
                  </a:cubicBezTo>
                  <a:cubicBezTo>
                    <a:pt x="96" y="61"/>
                    <a:pt x="96" y="61"/>
                    <a:pt x="96" y="61"/>
                  </a:cubicBezTo>
                  <a:cubicBezTo>
                    <a:pt x="96" y="61"/>
                    <a:pt x="96" y="60"/>
                    <a:pt x="95" y="60"/>
                  </a:cubicBezTo>
                  <a:cubicBezTo>
                    <a:pt x="95" y="60"/>
                    <a:pt x="94" y="60"/>
                    <a:pt x="94" y="60"/>
                  </a:cubicBezTo>
                  <a:moveTo>
                    <a:pt x="83" y="59"/>
                  </a:moveTo>
                  <a:cubicBezTo>
                    <a:pt x="83" y="59"/>
                    <a:pt x="82" y="59"/>
                    <a:pt x="82" y="60"/>
                  </a:cubicBezTo>
                  <a:cubicBezTo>
                    <a:pt x="82" y="60"/>
                    <a:pt x="81" y="61"/>
                    <a:pt x="81" y="61"/>
                  </a:cubicBezTo>
                  <a:cubicBezTo>
                    <a:pt x="81" y="62"/>
                    <a:pt x="81" y="62"/>
                    <a:pt x="81" y="63"/>
                  </a:cubicBezTo>
                  <a:cubicBezTo>
                    <a:pt x="82" y="63"/>
                    <a:pt x="82" y="63"/>
                    <a:pt x="82" y="63"/>
                  </a:cubicBezTo>
                  <a:cubicBezTo>
                    <a:pt x="82" y="63"/>
                    <a:pt x="82" y="63"/>
                    <a:pt x="82" y="63"/>
                  </a:cubicBezTo>
                  <a:cubicBezTo>
                    <a:pt x="81" y="63"/>
                    <a:pt x="81" y="64"/>
                    <a:pt x="81" y="64"/>
                  </a:cubicBezTo>
                  <a:cubicBezTo>
                    <a:pt x="81" y="65"/>
                    <a:pt x="82" y="65"/>
                    <a:pt x="82" y="65"/>
                  </a:cubicBezTo>
                  <a:cubicBezTo>
                    <a:pt x="82" y="65"/>
                    <a:pt x="82" y="65"/>
                    <a:pt x="82" y="65"/>
                  </a:cubicBezTo>
                  <a:cubicBezTo>
                    <a:pt x="83" y="65"/>
                    <a:pt x="83" y="64"/>
                    <a:pt x="84" y="64"/>
                  </a:cubicBezTo>
                  <a:cubicBezTo>
                    <a:pt x="85" y="64"/>
                    <a:pt x="85" y="64"/>
                    <a:pt x="85" y="64"/>
                  </a:cubicBezTo>
                  <a:cubicBezTo>
                    <a:pt x="85" y="63"/>
                    <a:pt x="85" y="63"/>
                    <a:pt x="85" y="63"/>
                  </a:cubicBezTo>
                  <a:cubicBezTo>
                    <a:pt x="84" y="62"/>
                    <a:pt x="84" y="62"/>
                    <a:pt x="84" y="62"/>
                  </a:cubicBezTo>
                  <a:cubicBezTo>
                    <a:pt x="84" y="62"/>
                    <a:pt x="83" y="62"/>
                    <a:pt x="83" y="62"/>
                  </a:cubicBezTo>
                  <a:cubicBezTo>
                    <a:pt x="83" y="63"/>
                    <a:pt x="83" y="63"/>
                    <a:pt x="83" y="63"/>
                  </a:cubicBezTo>
                  <a:cubicBezTo>
                    <a:pt x="83" y="62"/>
                    <a:pt x="83" y="62"/>
                    <a:pt x="83" y="62"/>
                  </a:cubicBezTo>
                  <a:cubicBezTo>
                    <a:pt x="83" y="62"/>
                    <a:pt x="83" y="61"/>
                    <a:pt x="84" y="61"/>
                  </a:cubicBezTo>
                  <a:cubicBezTo>
                    <a:pt x="84" y="60"/>
                    <a:pt x="84" y="60"/>
                    <a:pt x="84" y="59"/>
                  </a:cubicBezTo>
                  <a:cubicBezTo>
                    <a:pt x="83" y="59"/>
                    <a:pt x="83" y="59"/>
                    <a:pt x="83" y="59"/>
                  </a:cubicBezTo>
                  <a:moveTo>
                    <a:pt x="86" y="54"/>
                  </a:moveTo>
                  <a:cubicBezTo>
                    <a:pt x="86" y="54"/>
                    <a:pt x="86" y="55"/>
                    <a:pt x="86" y="55"/>
                  </a:cubicBezTo>
                  <a:cubicBezTo>
                    <a:pt x="85" y="55"/>
                    <a:pt x="85" y="56"/>
                    <a:pt x="84" y="56"/>
                  </a:cubicBezTo>
                  <a:cubicBezTo>
                    <a:pt x="84" y="57"/>
                    <a:pt x="84" y="57"/>
                    <a:pt x="85" y="58"/>
                  </a:cubicBezTo>
                  <a:cubicBezTo>
                    <a:pt x="85" y="58"/>
                    <a:pt x="85" y="58"/>
                    <a:pt x="85" y="58"/>
                  </a:cubicBezTo>
                  <a:cubicBezTo>
                    <a:pt x="86" y="58"/>
                    <a:pt x="86" y="58"/>
                    <a:pt x="86" y="58"/>
                  </a:cubicBezTo>
                  <a:cubicBezTo>
                    <a:pt x="86" y="57"/>
                    <a:pt x="87" y="57"/>
                    <a:pt x="87" y="56"/>
                  </a:cubicBezTo>
                  <a:cubicBezTo>
                    <a:pt x="87" y="56"/>
                    <a:pt x="87" y="56"/>
                    <a:pt x="87" y="56"/>
                  </a:cubicBezTo>
                  <a:cubicBezTo>
                    <a:pt x="88" y="56"/>
                    <a:pt x="87" y="55"/>
                    <a:pt x="87" y="55"/>
                  </a:cubicBezTo>
                  <a:cubicBezTo>
                    <a:pt x="87" y="54"/>
                    <a:pt x="87" y="54"/>
                    <a:pt x="86" y="54"/>
                  </a:cubicBezTo>
                  <a:moveTo>
                    <a:pt x="90" y="50"/>
                  </a:moveTo>
                  <a:cubicBezTo>
                    <a:pt x="90" y="50"/>
                    <a:pt x="89" y="50"/>
                    <a:pt x="89" y="50"/>
                  </a:cubicBezTo>
                  <a:cubicBezTo>
                    <a:pt x="89" y="51"/>
                    <a:pt x="88" y="51"/>
                    <a:pt x="88" y="52"/>
                  </a:cubicBezTo>
                  <a:cubicBezTo>
                    <a:pt x="88" y="52"/>
                    <a:pt x="88" y="53"/>
                    <a:pt x="88" y="53"/>
                  </a:cubicBezTo>
                  <a:cubicBezTo>
                    <a:pt x="88" y="53"/>
                    <a:pt x="89" y="53"/>
                    <a:pt x="89" y="53"/>
                  </a:cubicBezTo>
                  <a:cubicBezTo>
                    <a:pt x="89" y="53"/>
                    <a:pt x="89" y="53"/>
                    <a:pt x="90" y="53"/>
                  </a:cubicBezTo>
                  <a:cubicBezTo>
                    <a:pt x="90" y="52"/>
                    <a:pt x="90" y="52"/>
                    <a:pt x="91" y="51"/>
                  </a:cubicBezTo>
                  <a:cubicBezTo>
                    <a:pt x="91" y="51"/>
                    <a:pt x="91" y="51"/>
                    <a:pt x="91" y="51"/>
                  </a:cubicBezTo>
                  <a:cubicBezTo>
                    <a:pt x="91" y="51"/>
                    <a:pt x="91" y="50"/>
                    <a:pt x="91" y="50"/>
                  </a:cubicBezTo>
                  <a:cubicBezTo>
                    <a:pt x="90" y="50"/>
                    <a:pt x="90" y="50"/>
                    <a:pt x="90" y="50"/>
                  </a:cubicBezTo>
                  <a:moveTo>
                    <a:pt x="94" y="45"/>
                  </a:moveTo>
                  <a:cubicBezTo>
                    <a:pt x="93" y="45"/>
                    <a:pt x="93" y="45"/>
                    <a:pt x="93" y="46"/>
                  </a:cubicBezTo>
                  <a:cubicBezTo>
                    <a:pt x="92" y="46"/>
                    <a:pt x="92" y="47"/>
                    <a:pt x="92" y="47"/>
                  </a:cubicBezTo>
                  <a:cubicBezTo>
                    <a:pt x="91" y="48"/>
                    <a:pt x="91" y="48"/>
                    <a:pt x="92" y="48"/>
                  </a:cubicBezTo>
                  <a:cubicBezTo>
                    <a:pt x="92" y="49"/>
                    <a:pt x="92" y="49"/>
                    <a:pt x="92" y="49"/>
                  </a:cubicBezTo>
                  <a:cubicBezTo>
                    <a:pt x="93" y="49"/>
                    <a:pt x="93" y="49"/>
                    <a:pt x="93" y="48"/>
                  </a:cubicBezTo>
                  <a:cubicBezTo>
                    <a:pt x="94" y="48"/>
                    <a:pt x="94" y="47"/>
                    <a:pt x="94" y="47"/>
                  </a:cubicBezTo>
                  <a:cubicBezTo>
                    <a:pt x="94" y="47"/>
                    <a:pt x="94" y="47"/>
                    <a:pt x="94" y="47"/>
                  </a:cubicBezTo>
                  <a:cubicBezTo>
                    <a:pt x="95" y="46"/>
                    <a:pt x="95" y="46"/>
                    <a:pt x="94" y="45"/>
                  </a:cubicBezTo>
                  <a:cubicBezTo>
                    <a:pt x="94" y="45"/>
                    <a:pt x="94" y="45"/>
                    <a:pt x="94" y="45"/>
                  </a:cubicBezTo>
                  <a:moveTo>
                    <a:pt x="97" y="41"/>
                  </a:moveTo>
                  <a:cubicBezTo>
                    <a:pt x="97" y="41"/>
                    <a:pt x="97" y="41"/>
                    <a:pt x="97" y="41"/>
                  </a:cubicBezTo>
                  <a:cubicBezTo>
                    <a:pt x="96" y="42"/>
                    <a:pt x="96" y="42"/>
                    <a:pt x="95" y="43"/>
                  </a:cubicBezTo>
                  <a:cubicBezTo>
                    <a:pt x="95" y="43"/>
                    <a:pt x="95" y="44"/>
                    <a:pt x="96" y="44"/>
                  </a:cubicBezTo>
                  <a:cubicBezTo>
                    <a:pt x="96" y="44"/>
                    <a:pt x="96" y="44"/>
                    <a:pt x="96" y="44"/>
                  </a:cubicBezTo>
                  <a:cubicBezTo>
                    <a:pt x="96" y="44"/>
                    <a:pt x="97" y="44"/>
                    <a:pt x="97" y="44"/>
                  </a:cubicBezTo>
                  <a:cubicBezTo>
                    <a:pt x="97" y="43"/>
                    <a:pt x="98" y="43"/>
                    <a:pt x="98" y="42"/>
                  </a:cubicBezTo>
                  <a:cubicBezTo>
                    <a:pt x="98" y="42"/>
                    <a:pt x="98" y="42"/>
                    <a:pt x="98" y="42"/>
                  </a:cubicBezTo>
                  <a:cubicBezTo>
                    <a:pt x="98" y="42"/>
                    <a:pt x="98" y="41"/>
                    <a:pt x="98" y="41"/>
                  </a:cubicBezTo>
                  <a:cubicBezTo>
                    <a:pt x="98" y="41"/>
                    <a:pt x="98" y="41"/>
                    <a:pt x="97" y="41"/>
                  </a:cubicBezTo>
                  <a:moveTo>
                    <a:pt x="101" y="36"/>
                  </a:moveTo>
                  <a:cubicBezTo>
                    <a:pt x="101" y="36"/>
                    <a:pt x="101" y="36"/>
                    <a:pt x="101" y="37"/>
                  </a:cubicBezTo>
                  <a:cubicBezTo>
                    <a:pt x="100" y="37"/>
                    <a:pt x="100" y="38"/>
                    <a:pt x="99" y="38"/>
                  </a:cubicBezTo>
                  <a:cubicBezTo>
                    <a:pt x="99" y="39"/>
                    <a:pt x="99" y="39"/>
                    <a:pt x="99" y="40"/>
                  </a:cubicBezTo>
                  <a:cubicBezTo>
                    <a:pt x="100" y="40"/>
                    <a:pt x="100" y="40"/>
                    <a:pt x="100" y="40"/>
                  </a:cubicBezTo>
                  <a:cubicBezTo>
                    <a:pt x="100" y="40"/>
                    <a:pt x="101" y="40"/>
                    <a:pt x="101" y="39"/>
                  </a:cubicBezTo>
                  <a:cubicBezTo>
                    <a:pt x="101" y="39"/>
                    <a:pt x="102" y="38"/>
                    <a:pt x="102" y="38"/>
                  </a:cubicBezTo>
                  <a:cubicBezTo>
                    <a:pt x="102" y="38"/>
                    <a:pt x="102" y="38"/>
                    <a:pt x="102" y="38"/>
                  </a:cubicBezTo>
                  <a:cubicBezTo>
                    <a:pt x="102" y="37"/>
                    <a:pt x="102" y="37"/>
                    <a:pt x="102" y="37"/>
                  </a:cubicBezTo>
                  <a:cubicBezTo>
                    <a:pt x="102" y="36"/>
                    <a:pt x="102" y="36"/>
                    <a:pt x="101" y="36"/>
                  </a:cubicBezTo>
                  <a:moveTo>
                    <a:pt x="105" y="32"/>
                  </a:moveTo>
                  <a:cubicBezTo>
                    <a:pt x="105" y="32"/>
                    <a:pt x="105" y="32"/>
                    <a:pt x="105" y="32"/>
                  </a:cubicBezTo>
                  <a:cubicBezTo>
                    <a:pt x="104" y="33"/>
                    <a:pt x="104" y="33"/>
                    <a:pt x="103" y="34"/>
                  </a:cubicBezTo>
                  <a:cubicBezTo>
                    <a:pt x="103" y="34"/>
                    <a:pt x="103" y="35"/>
                    <a:pt x="103" y="35"/>
                  </a:cubicBezTo>
                  <a:cubicBezTo>
                    <a:pt x="103" y="35"/>
                    <a:pt x="104" y="35"/>
                    <a:pt x="104" y="35"/>
                  </a:cubicBezTo>
                  <a:cubicBezTo>
                    <a:pt x="104" y="35"/>
                    <a:pt x="104" y="35"/>
                    <a:pt x="105" y="35"/>
                  </a:cubicBezTo>
                  <a:cubicBezTo>
                    <a:pt x="105" y="35"/>
                    <a:pt x="106" y="34"/>
                    <a:pt x="106" y="34"/>
                  </a:cubicBezTo>
                  <a:cubicBezTo>
                    <a:pt x="106" y="34"/>
                    <a:pt x="106" y="34"/>
                    <a:pt x="106" y="34"/>
                  </a:cubicBezTo>
                  <a:cubicBezTo>
                    <a:pt x="106" y="33"/>
                    <a:pt x="106" y="33"/>
                    <a:pt x="106" y="32"/>
                  </a:cubicBezTo>
                  <a:cubicBezTo>
                    <a:pt x="106" y="32"/>
                    <a:pt x="105" y="32"/>
                    <a:pt x="105" y="32"/>
                  </a:cubicBezTo>
                  <a:moveTo>
                    <a:pt x="109" y="28"/>
                  </a:moveTo>
                  <a:cubicBezTo>
                    <a:pt x="109" y="28"/>
                    <a:pt x="109" y="28"/>
                    <a:pt x="109" y="28"/>
                  </a:cubicBezTo>
                  <a:cubicBezTo>
                    <a:pt x="108" y="29"/>
                    <a:pt x="108" y="29"/>
                    <a:pt x="107" y="30"/>
                  </a:cubicBezTo>
                  <a:cubicBezTo>
                    <a:pt x="107" y="30"/>
                    <a:pt x="107" y="31"/>
                    <a:pt x="107" y="31"/>
                  </a:cubicBezTo>
                  <a:cubicBezTo>
                    <a:pt x="107" y="31"/>
                    <a:pt x="108" y="31"/>
                    <a:pt x="108" y="31"/>
                  </a:cubicBezTo>
                  <a:cubicBezTo>
                    <a:pt x="108" y="31"/>
                    <a:pt x="108" y="31"/>
                    <a:pt x="109" y="31"/>
                  </a:cubicBezTo>
                  <a:cubicBezTo>
                    <a:pt x="109" y="30"/>
                    <a:pt x="110" y="30"/>
                    <a:pt x="110" y="29"/>
                  </a:cubicBezTo>
                  <a:cubicBezTo>
                    <a:pt x="110" y="29"/>
                    <a:pt x="110" y="29"/>
                    <a:pt x="110" y="29"/>
                  </a:cubicBezTo>
                  <a:cubicBezTo>
                    <a:pt x="110" y="29"/>
                    <a:pt x="110" y="28"/>
                    <a:pt x="110" y="28"/>
                  </a:cubicBezTo>
                  <a:cubicBezTo>
                    <a:pt x="110" y="28"/>
                    <a:pt x="110" y="28"/>
                    <a:pt x="109" y="28"/>
                  </a:cubicBezTo>
                  <a:moveTo>
                    <a:pt x="113" y="24"/>
                  </a:moveTo>
                  <a:cubicBezTo>
                    <a:pt x="113" y="24"/>
                    <a:pt x="113" y="24"/>
                    <a:pt x="113" y="24"/>
                  </a:cubicBezTo>
                  <a:cubicBezTo>
                    <a:pt x="112" y="24"/>
                    <a:pt x="112" y="25"/>
                    <a:pt x="111" y="25"/>
                  </a:cubicBezTo>
                  <a:cubicBezTo>
                    <a:pt x="111" y="26"/>
                    <a:pt x="111" y="26"/>
                    <a:pt x="111" y="27"/>
                  </a:cubicBezTo>
                  <a:cubicBezTo>
                    <a:pt x="112" y="27"/>
                    <a:pt x="112" y="27"/>
                    <a:pt x="112" y="27"/>
                  </a:cubicBezTo>
                  <a:cubicBezTo>
                    <a:pt x="112" y="27"/>
                    <a:pt x="113" y="27"/>
                    <a:pt x="113" y="27"/>
                  </a:cubicBezTo>
                  <a:cubicBezTo>
                    <a:pt x="113" y="26"/>
                    <a:pt x="114" y="26"/>
                    <a:pt x="114" y="25"/>
                  </a:cubicBezTo>
                  <a:cubicBezTo>
                    <a:pt x="114" y="25"/>
                    <a:pt x="114" y="25"/>
                    <a:pt x="114" y="25"/>
                  </a:cubicBezTo>
                  <a:cubicBezTo>
                    <a:pt x="115" y="25"/>
                    <a:pt x="114" y="24"/>
                    <a:pt x="114" y="24"/>
                  </a:cubicBezTo>
                  <a:cubicBezTo>
                    <a:pt x="114" y="24"/>
                    <a:pt x="114" y="24"/>
                    <a:pt x="113" y="24"/>
                  </a:cubicBezTo>
                  <a:moveTo>
                    <a:pt x="118" y="20"/>
                  </a:moveTo>
                  <a:cubicBezTo>
                    <a:pt x="117" y="20"/>
                    <a:pt x="117" y="20"/>
                    <a:pt x="117" y="20"/>
                  </a:cubicBezTo>
                  <a:cubicBezTo>
                    <a:pt x="116" y="21"/>
                    <a:pt x="116" y="21"/>
                    <a:pt x="116" y="21"/>
                  </a:cubicBezTo>
                  <a:cubicBezTo>
                    <a:pt x="115" y="22"/>
                    <a:pt x="115" y="22"/>
                    <a:pt x="116" y="23"/>
                  </a:cubicBezTo>
                  <a:cubicBezTo>
                    <a:pt x="116" y="23"/>
                    <a:pt x="116" y="23"/>
                    <a:pt x="116" y="23"/>
                  </a:cubicBezTo>
                  <a:cubicBezTo>
                    <a:pt x="116" y="23"/>
                    <a:pt x="117" y="23"/>
                    <a:pt x="117" y="23"/>
                  </a:cubicBezTo>
                  <a:cubicBezTo>
                    <a:pt x="118" y="21"/>
                    <a:pt x="118" y="21"/>
                    <a:pt x="118" y="21"/>
                  </a:cubicBezTo>
                  <a:cubicBezTo>
                    <a:pt x="118" y="21"/>
                    <a:pt x="118" y="21"/>
                    <a:pt x="118" y="21"/>
                  </a:cubicBezTo>
                  <a:cubicBezTo>
                    <a:pt x="119" y="21"/>
                    <a:pt x="119" y="20"/>
                    <a:pt x="118" y="20"/>
                  </a:cubicBezTo>
                  <a:cubicBezTo>
                    <a:pt x="118" y="20"/>
                    <a:pt x="118" y="20"/>
                    <a:pt x="118" y="20"/>
                  </a:cubicBezTo>
                  <a:moveTo>
                    <a:pt x="122" y="16"/>
                  </a:moveTo>
                  <a:cubicBezTo>
                    <a:pt x="122" y="16"/>
                    <a:pt x="121" y="16"/>
                    <a:pt x="121" y="16"/>
                  </a:cubicBezTo>
                  <a:cubicBezTo>
                    <a:pt x="121" y="16"/>
                    <a:pt x="120" y="17"/>
                    <a:pt x="120" y="17"/>
                  </a:cubicBezTo>
                  <a:cubicBezTo>
                    <a:pt x="119" y="18"/>
                    <a:pt x="119" y="18"/>
                    <a:pt x="120" y="19"/>
                  </a:cubicBezTo>
                  <a:cubicBezTo>
                    <a:pt x="120" y="19"/>
                    <a:pt x="120" y="19"/>
                    <a:pt x="120" y="19"/>
                  </a:cubicBezTo>
                  <a:cubicBezTo>
                    <a:pt x="121" y="19"/>
                    <a:pt x="121" y="19"/>
                    <a:pt x="121" y="19"/>
                  </a:cubicBezTo>
                  <a:cubicBezTo>
                    <a:pt x="122" y="18"/>
                    <a:pt x="122" y="18"/>
                    <a:pt x="123" y="17"/>
                  </a:cubicBezTo>
                  <a:cubicBezTo>
                    <a:pt x="123" y="17"/>
                    <a:pt x="123" y="17"/>
                    <a:pt x="123" y="17"/>
                  </a:cubicBezTo>
                  <a:cubicBezTo>
                    <a:pt x="123" y="17"/>
                    <a:pt x="123" y="16"/>
                    <a:pt x="123" y="16"/>
                  </a:cubicBezTo>
                  <a:cubicBezTo>
                    <a:pt x="122" y="16"/>
                    <a:pt x="122" y="16"/>
                    <a:pt x="122" y="16"/>
                  </a:cubicBezTo>
                  <a:moveTo>
                    <a:pt x="126" y="12"/>
                  </a:moveTo>
                  <a:cubicBezTo>
                    <a:pt x="126" y="12"/>
                    <a:pt x="126" y="12"/>
                    <a:pt x="126" y="12"/>
                  </a:cubicBezTo>
                  <a:cubicBezTo>
                    <a:pt x="124" y="13"/>
                    <a:pt x="124" y="13"/>
                    <a:pt x="124" y="13"/>
                  </a:cubicBezTo>
                  <a:cubicBezTo>
                    <a:pt x="124" y="14"/>
                    <a:pt x="124" y="14"/>
                    <a:pt x="124" y="15"/>
                  </a:cubicBezTo>
                  <a:cubicBezTo>
                    <a:pt x="124" y="15"/>
                    <a:pt x="125" y="15"/>
                    <a:pt x="125" y="15"/>
                  </a:cubicBezTo>
                  <a:cubicBezTo>
                    <a:pt x="125" y="15"/>
                    <a:pt x="125" y="15"/>
                    <a:pt x="125" y="15"/>
                  </a:cubicBezTo>
                  <a:cubicBezTo>
                    <a:pt x="127" y="13"/>
                    <a:pt x="127" y="13"/>
                    <a:pt x="127" y="13"/>
                  </a:cubicBezTo>
                  <a:cubicBezTo>
                    <a:pt x="127" y="13"/>
                    <a:pt x="127" y="13"/>
                    <a:pt x="127" y="13"/>
                  </a:cubicBezTo>
                  <a:cubicBezTo>
                    <a:pt x="127" y="13"/>
                    <a:pt x="127" y="12"/>
                    <a:pt x="127" y="12"/>
                  </a:cubicBezTo>
                  <a:cubicBezTo>
                    <a:pt x="127" y="12"/>
                    <a:pt x="127" y="12"/>
                    <a:pt x="126" y="12"/>
                  </a:cubicBezTo>
                  <a:moveTo>
                    <a:pt x="131" y="8"/>
                  </a:moveTo>
                  <a:cubicBezTo>
                    <a:pt x="130" y="8"/>
                    <a:pt x="130" y="8"/>
                    <a:pt x="130" y="8"/>
                  </a:cubicBezTo>
                  <a:cubicBezTo>
                    <a:pt x="128" y="9"/>
                    <a:pt x="128" y="9"/>
                    <a:pt x="128" y="9"/>
                  </a:cubicBezTo>
                  <a:cubicBezTo>
                    <a:pt x="128" y="10"/>
                    <a:pt x="128" y="10"/>
                    <a:pt x="128" y="11"/>
                  </a:cubicBezTo>
                  <a:cubicBezTo>
                    <a:pt x="129" y="11"/>
                    <a:pt x="129" y="11"/>
                    <a:pt x="129" y="11"/>
                  </a:cubicBezTo>
                  <a:cubicBezTo>
                    <a:pt x="129" y="11"/>
                    <a:pt x="130" y="11"/>
                    <a:pt x="130" y="11"/>
                  </a:cubicBezTo>
                  <a:cubicBezTo>
                    <a:pt x="131" y="9"/>
                    <a:pt x="131" y="9"/>
                    <a:pt x="131" y="9"/>
                  </a:cubicBezTo>
                  <a:cubicBezTo>
                    <a:pt x="131" y="9"/>
                    <a:pt x="131" y="9"/>
                    <a:pt x="131" y="9"/>
                  </a:cubicBezTo>
                  <a:cubicBezTo>
                    <a:pt x="132" y="9"/>
                    <a:pt x="132" y="8"/>
                    <a:pt x="131" y="8"/>
                  </a:cubicBezTo>
                  <a:cubicBezTo>
                    <a:pt x="131" y="8"/>
                    <a:pt x="131" y="8"/>
                    <a:pt x="131" y="8"/>
                  </a:cubicBezTo>
                  <a:moveTo>
                    <a:pt x="135" y="4"/>
                  </a:moveTo>
                  <a:cubicBezTo>
                    <a:pt x="135" y="4"/>
                    <a:pt x="135" y="4"/>
                    <a:pt x="134" y="4"/>
                  </a:cubicBezTo>
                  <a:cubicBezTo>
                    <a:pt x="133" y="5"/>
                    <a:pt x="133" y="5"/>
                    <a:pt x="133" y="5"/>
                  </a:cubicBezTo>
                  <a:cubicBezTo>
                    <a:pt x="132" y="6"/>
                    <a:pt x="132" y="6"/>
                    <a:pt x="133" y="7"/>
                  </a:cubicBezTo>
                  <a:cubicBezTo>
                    <a:pt x="133" y="7"/>
                    <a:pt x="133" y="7"/>
                    <a:pt x="134" y="7"/>
                  </a:cubicBezTo>
                  <a:cubicBezTo>
                    <a:pt x="134" y="7"/>
                    <a:pt x="134" y="7"/>
                    <a:pt x="134" y="7"/>
                  </a:cubicBezTo>
                  <a:cubicBezTo>
                    <a:pt x="136" y="6"/>
                    <a:pt x="136" y="6"/>
                    <a:pt x="136" y="6"/>
                  </a:cubicBezTo>
                  <a:cubicBezTo>
                    <a:pt x="136" y="5"/>
                    <a:pt x="136" y="5"/>
                    <a:pt x="136" y="5"/>
                  </a:cubicBezTo>
                  <a:cubicBezTo>
                    <a:pt x="136" y="5"/>
                    <a:pt x="136" y="5"/>
                    <a:pt x="136" y="4"/>
                  </a:cubicBezTo>
                  <a:cubicBezTo>
                    <a:pt x="136" y="4"/>
                    <a:pt x="135" y="4"/>
                    <a:pt x="135" y="4"/>
                  </a:cubicBezTo>
                  <a:moveTo>
                    <a:pt x="139" y="0"/>
                  </a:moveTo>
                  <a:cubicBezTo>
                    <a:pt x="139" y="0"/>
                    <a:pt x="139" y="0"/>
                    <a:pt x="139" y="0"/>
                  </a:cubicBezTo>
                  <a:cubicBezTo>
                    <a:pt x="137" y="2"/>
                    <a:pt x="137" y="2"/>
                    <a:pt x="137" y="2"/>
                  </a:cubicBezTo>
                  <a:cubicBezTo>
                    <a:pt x="137" y="2"/>
                    <a:pt x="137" y="2"/>
                    <a:pt x="137" y="3"/>
                  </a:cubicBezTo>
                  <a:cubicBezTo>
                    <a:pt x="137" y="3"/>
                    <a:pt x="138" y="3"/>
                    <a:pt x="138" y="3"/>
                  </a:cubicBezTo>
                  <a:cubicBezTo>
                    <a:pt x="138" y="3"/>
                    <a:pt x="138" y="3"/>
                    <a:pt x="139" y="3"/>
                  </a:cubicBezTo>
                  <a:cubicBezTo>
                    <a:pt x="140" y="2"/>
                    <a:pt x="140" y="2"/>
                    <a:pt x="140" y="2"/>
                  </a:cubicBezTo>
                  <a:cubicBezTo>
                    <a:pt x="140" y="2"/>
                    <a:pt x="140" y="2"/>
                    <a:pt x="140" y="2"/>
                  </a:cubicBezTo>
                  <a:cubicBezTo>
                    <a:pt x="140" y="0"/>
                    <a:pt x="140" y="0"/>
                    <a:pt x="140" y="0"/>
                  </a:cubicBezTo>
                  <a:cubicBezTo>
                    <a:pt x="140" y="0"/>
                    <a:pt x="140"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9"/>
            <p:cNvSpPr>
              <a:spLocks noEditPoints="1"/>
            </p:cNvSpPr>
            <p:nvPr/>
          </p:nvSpPr>
          <p:spPr bwMode="auto">
            <a:xfrm>
              <a:off x="1547813" y="5872163"/>
              <a:ext cx="527050" cy="989012"/>
            </a:xfrm>
            <a:custGeom>
              <a:avLst/>
              <a:gdLst>
                <a:gd name="T0" fmla="*/ 5 w 140"/>
                <a:gd name="T1" fmla="*/ 260 h 263"/>
                <a:gd name="T2" fmla="*/ 13 w 140"/>
                <a:gd name="T3" fmla="*/ 256 h 263"/>
                <a:gd name="T4" fmla="*/ 21 w 140"/>
                <a:gd name="T5" fmla="*/ 247 h 263"/>
                <a:gd name="T6" fmla="*/ 26 w 140"/>
                <a:gd name="T7" fmla="*/ 246 h 263"/>
                <a:gd name="T8" fmla="*/ 30 w 140"/>
                <a:gd name="T9" fmla="*/ 239 h 263"/>
                <a:gd name="T10" fmla="*/ 35 w 140"/>
                <a:gd name="T11" fmla="*/ 232 h 263"/>
                <a:gd name="T12" fmla="*/ 39 w 140"/>
                <a:gd name="T13" fmla="*/ 225 h 263"/>
                <a:gd name="T14" fmla="*/ 42 w 140"/>
                <a:gd name="T15" fmla="*/ 213 h 263"/>
                <a:gd name="T16" fmla="*/ 45 w 140"/>
                <a:gd name="T17" fmla="*/ 210 h 263"/>
                <a:gd name="T18" fmla="*/ 46 w 140"/>
                <a:gd name="T19" fmla="*/ 201 h 263"/>
                <a:gd name="T20" fmla="*/ 48 w 140"/>
                <a:gd name="T21" fmla="*/ 194 h 263"/>
                <a:gd name="T22" fmla="*/ 51 w 140"/>
                <a:gd name="T23" fmla="*/ 185 h 263"/>
                <a:gd name="T24" fmla="*/ 50 w 140"/>
                <a:gd name="T25" fmla="*/ 173 h 263"/>
                <a:gd name="T26" fmla="*/ 52 w 140"/>
                <a:gd name="T27" fmla="*/ 167 h 263"/>
                <a:gd name="T28" fmla="*/ 50 w 140"/>
                <a:gd name="T29" fmla="*/ 156 h 263"/>
                <a:gd name="T30" fmla="*/ 52 w 140"/>
                <a:gd name="T31" fmla="*/ 152 h 263"/>
                <a:gd name="T32" fmla="*/ 50 w 140"/>
                <a:gd name="T33" fmla="*/ 137 h 263"/>
                <a:gd name="T34" fmla="*/ 50 w 140"/>
                <a:gd name="T35" fmla="*/ 135 h 263"/>
                <a:gd name="T36" fmla="*/ 100 w 140"/>
                <a:gd name="T37" fmla="*/ 127 h 263"/>
                <a:gd name="T38" fmla="*/ 91 w 140"/>
                <a:gd name="T39" fmla="*/ 127 h 263"/>
                <a:gd name="T40" fmla="*/ 105 w 140"/>
                <a:gd name="T41" fmla="*/ 126 h 263"/>
                <a:gd name="T42" fmla="*/ 86 w 140"/>
                <a:gd name="T43" fmla="*/ 123 h 263"/>
                <a:gd name="T44" fmla="*/ 50 w 140"/>
                <a:gd name="T45" fmla="*/ 124 h 263"/>
                <a:gd name="T46" fmla="*/ 82 w 140"/>
                <a:gd name="T47" fmla="*/ 119 h 263"/>
                <a:gd name="T48" fmla="*/ 77 w 140"/>
                <a:gd name="T49" fmla="*/ 116 h 263"/>
                <a:gd name="T50" fmla="*/ 51 w 140"/>
                <a:gd name="T51" fmla="*/ 115 h 263"/>
                <a:gd name="T52" fmla="*/ 74 w 140"/>
                <a:gd name="T53" fmla="*/ 109 h 263"/>
                <a:gd name="T54" fmla="*/ 51 w 140"/>
                <a:gd name="T55" fmla="*/ 111 h 263"/>
                <a:gd name="T56" fmla="*/ 120 w 140"/>
                <a:gd name="T57" fmla="*/ 108 h 263"/>
                <a:gd name="T58" fmla="*/ 51 w 140"/>
                <a:gd name="T59" fmla="*/ 106 h 263"/>
                <a:gd name="T60" fmla="*/ 122 w 140"/>
                <a:gd name="T61" fmla="*/ 103 h 263"/>
                <a:gd name="T62" fmla="*/ 53 w 140"/>
                <a:gd name="T63" fmla="*/ 97 h 263"/>
                <a:gd name="T64" fmla="*/ 123 w 140"/>
                <a:gd name="T65" fmla="*/ 100 h 263"/>
                <a:gd name="T66" fmla="*/ 71 w 140"/>
                <a:gd name="T67" fmla="*/ 92 h 263"/>
                <a:gd name="T68" fmla="*/ 122 w 140"/>
                <a:gd name="T69" fmla="*/ 93 h 263"/>
                <a:gd name="T70" fmla="*/ 73 w 140"/>
                <a:gd name="T71" fmla="*/ 87 h 263"/>
                <a:gd name="T72" fmla="*/ 58 w 140"/>
                <a:gd name="T73" fmla="*/ 86 h 263"/>
                <a:gd name="T74" fmla="*/ 59 w 140"/>
                <a:gd name="T75" fmla="*/ 83 h 263"/>
                <a:gd name="T76" fmla="*/ 73 w 140"/>
                <a:gd name="T77" fmla="*/ 84 h 263"/>
                <a:gd name="T78" fmla="*/ 65 w 140"/>
                <a:gd name="T79" fmla="*/ 76 h 263"/>
                <a:gd name="T80" fmla="*/ 74 w 140"/>
                <a:gd name="T81" fmla="*/ 79 h 263"/>
                <a:gd name="T82" fmla="*/ 118 w 140"/>
                <a:gd name="T83" fmla="*/ 74 h 263"/>
                <a:gd name="T84" fmla="*/ 75 w 140"/>
                <a:gd name="T85" fmla="*/ 72 h 263"/>
                <a:gd name="T86" fmla="*/ 116 w 140"/>
                <a:gd name="T87" fmla="*/ 72 h 263"/>
                <a:gd name="T88" fmla="*/ 110 w 140"/>
                <a:gd name="T89" fmla="*/ 66 h 263"/>
                <a:gd name="T90" fmla="*/ 79 w 140"/>
                <a:gd name="T91" fmla="*/ 65 h 263"/>
                <a:gd name="T92" fmla="*/ 104 w 140"/>
                <a:gd name="T93" fmla="*/ 63 h 263"/>
                <a:gd name="T94" fmla="*/ 101 w 140"/>
                <a:gd name="T95" fmla="*/ 63 h 263"/>
                <a:gd name="T96" fmla="*/ 90 w 140"/>
                <a:gd name="T97" fmla="*/ 62 h 263"/>
                <a:gd name="T98" fmla="*/ 82 w 140"/>
                <a:gd name="T99" fmla="*/ 60 h 263"/>
                <a:gd name="T100" fmla="*/ 83 w 140"/>
                <a:gd name="T101" fmla="*/ 63 h 263"/>
                <a:gd name="T102" fmla="*/ 90 w 140"/>
                <a:gd name="T103" fmla="*/ 50 h 263"/>
                <a:gd name="T104" fmla="*/ 92 w 140"/>
                <a:gd name="T105" fmla="*/ 49 h 263"/>
                <a:gd name="T106" fmla="*/ 98 w 140"/>
                <a:gd name="T107" fmla="*/ 41 h 263"/>
                <a:gd name="T108" fmla="*/ 103 w 140"/>
                <a:gd name="T109" fmla="*/ 34 h 263"/>
                <a:gd name="T110" fmla="*/ 110 w 140"/>
                <a:gd name="T111" fmla="*/ 30 h 263"/>
                <a:gd name="T112" fmla="*/ 117 w 140"/>
                <a:gd name="T113" fmla="*/ 20 h 263"/>
                <a:gd name="T114" fmla="*/ 120 w 140"/>
                <a:gd name="T115" fmla="*/ 19 h 263"/>
                <a:gd name="T116" fmla="*/ 127 w 140"/>
                <a:gd name="T117" fmla="*/ 12 h 263"/>
                <a:gd name="T118" fmla="*/ 133 w 140"/>
                <a:gd name="T119" fmla="*/ 6 h 263"/>
                <a:gd name="T120" fmla="*/ 140 w 140"/>
                <a:gd name="T121" fmla="*/ 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3">
                  <a:moveTo>
                    <a:pt x="3" y="260"/>
                  </a:moveTo>
                  <a:cubicBezTo>
                    <a:pt x="2" y="260"/>
                    <a:pt x="2" y="260"/>
                    <a:pt x="2" y="260"/>
                  </a:cubicBezTo>
                  <a:cubicBezTo>
                    <a:pt x="1" y="261"/>
                    <a:pt x="1" y="261"/>
                    <a:pt x="1" y="261"/>
                  </a:cubicBezTo>
                  <a:cubicBezTo>
                    <a:pt x="0" y="261"/>
                    <a:pt x="0" y="262"/>
                    <a:pt x="0" y="262"/>
                  </a:cubicBezTo>
                  <a:cubicBezTo>
                    <a:pt x="1" y="262"/>
                    <a:pt x="1" y="263"/>
                    <a:pt x="1" y="263"/>
                  </a:cubicBezTo>
                  <a:cubicBezTo>
                    <a:pt x="1" y="263"/>
                    <a:pt x="2" y="263"/>
                    <a:pt x="2" y="263"/>
                  </a:cubicBezTo>
                  <a:cubicBezTo>
                    <a:pt x="3" y="262"/>
                    <a:pt x="3" y="262"/>
                    <a:pt x="3" y="262"/>
                  </a:cubicBezTo>
                  <a:cubicBezTo>
                    <a:pt x="3" y="262"/>
                    <a:pt x="3" y="262"/>
                    <a:pt x="3" y="262"/>
                  </a:cubicBezTo>
                  <a:cubicBezTo>
                    <a:pt x="3" y="260"/>
                    <a:pt x="3" y="260"/>
                    <a:pt x="3" y="260"/>
                  </a:cubicBezTo>
                  <a:cubicBezTo>
                    <a:pt x="3" y="260"/>
                    <a:pt x="3" y="260"/>
                    <a:pt x="3" y="260"/>
                  </a:cubicBezTo>
                  <a:moveTo>
                    <a:pt x="8" y="257"/>
                  </a:moveTo>
                  <a:cubicBezTo>
                    <a:pt x="7" y="257"/>
                    <a:pt x="7" y="257"/>
                    <a:pt x="7" y="257"/>
                  </a:cubicBezTo>
                  <a:cubicBezTo>
                    <a:pt x="7" y="258"/>
                    <a:pt x="6" y="258"/>
                    <a:pt x="5" y="258"/>
                  </a:cubicBezTo>
                  <a:cubicBezTo>
                    <a:pt x="5" y="258"/>
                    <a:pt x="5" y="259"/>
                    <a:pt x="5" y="260"/>
                  </a:cubicBezTo>
                  <a:cubicBezTo>
                    <a:pt x="5" y="260"/>
                    <a:pt x="6" y="260"/>
                    <a:pt x="6" y="260"/>
                  </a:cubicBezTo>
                  <a:cubicBezTo>
                    <a:pt x="6" y="260"/>
                    <a:pt x="6" y="260"/>
                    <a:pt x="6" y="260"/>
                  </a:cubicBezTo>
                  <a:cubicBezTo>
                    <a:pt x="7" y="260"/>
                    <a:pt x="8" y="259"/>
                    <a:pt x="8" y="259"/>
                  </a:cubicBezTo>
                  <a:cubicBezTo>
                    <a:pt x="8" y="259"/>
                    <a:pt x="8" y="259"/>
                    <a:pt x="8" y="259"/>
                  </a:cubicBezTo>
                  <a:cubicBezTo>
                    <a:pt x="8" y="258"/>
                    <a:pt x="8" y="258"/>
                    <a:pt x="8" y="258"/>
                  </a:cubicBezTo>
                  <a:cubicBezTo>
                    <a:pt x="8" y="257"/>
                    <a:pt x="8" y="257"/>
                    <a:pt x="8" y="257"/>
                  </a:cubicBezTo>
                  <a:moveTo>
                    <a:pt x="13" y="254"/>
                  </a:moveTo>
                  <a:cubicBezTo>
                    <a:pt x="12" y="254"/>
                    <a:pt x="12" y="254"/>
                    <a:pt x="12" y="254"/>
                  </a:cubicBezTo>
                  <a:cubicBezTo>
                    <a:pt x="12" y="255"/>
                    <a:pt x="11" y="255"/>
                    <a:pt x="10" y="255"/>
                  </a:cubicBezTo>
                  <a:cubicBezTo>
                    <a:pt x="10" y="256"/>
                    <a:pt x="10" y="256"/>
                    <a:pt x="10" y="257"/>
                  </a:cubicBezTo>
                  <a:cubicBezTo>
                    <a:pt x="10" y="257"/>
                    <a:pt x="11" y="257"/>
                    <a:pt x="11" y="257"/>
                  </a:cubicBezTo>
                  <a:cubicBezTo>
                    <a:pt x="11" y="257"/>
                    <a:pt x="11" y="257"/>
                    <a:pt x="11" y="257"/>
                  </a:cubicBezTo>
                  <a:cubicBezTo>
                    <a:pt x="12" y="257"/>
                    <a:pt x="13" y="256"/>
                    <a:pt x="13" y="256"/>
                  </a:cubicBezTo>
                  <a:cubicBezTo>
                    <a:pt x="13" y="256"/>
                    <a:pt x="13" y="256"/>
                    <a:pt x="13" y="256"/>
                  </a:cubicBezTo>
                  <a:cubicBezTo>
                    <a:pt x="13" y="255"/>
                    <a:pt x="13" y="255"/>
                    <a:pt x="13" y="255"/>
                  </a:cubicBezTo>
                  <a:cubicBezTo>
                    <a:pt x="13" y="254"/>
                    <a:pt x="13" y="254"/>
                    <a:pt x="13" y="254"/>
                  </a:cubicBezTo>
                  <a:moveTo>
                    <a:pt x="17" y="251"/>
                  </a:moveTo>
                  <a:cubicBezTo>
                    <a:pt x="17" y="251"/>
                    <a:pt x="17" y="251"/>
                    <a:pt x="17" y="251"/>
                  </a:cubicBezTo>
                  <a:cubicBezTo>
                    <a:pt x="16" y="251"/>
                    <a:pt x="16" y="252"/>
                    <a:pt x="15" y="252"/>
                  </a:cubicBezTo>
                  <a:cubicBezTo>
                    <a:pt x="15" y="252"/>
                    <a:pt x="15" y="253"/>
                    <a:pt x="15" y="253"/>
                  </a:cubicBezTo>
                  <a:cubicBezTo>
                    <a:pt x="15" y="254"/>
                    <a:pt x="16" y="254"/>
                    <a:pt x="16" y="254"/>
                  </a:cubicBezTo>
                  <a:cubicBezTo>
                    <a:pt x="16" y="254"/>
                    <a:pt x="16" y="254"/>
                    <a:pt x="16" y="254"/>
                  </a:cubicBezTo>
                  <a:cubicBezTo>
                    <a:pt x="17" y="253"/>
                    <a:pt x="18" y="253"/>
                    <a:pt x="18" y="253"/>
                  </a:cubicBezTo>
                  <a:cubicBezTo>
                    <a:pt x="18" y="252"/>
                    <a:pt x="18" y="252"/>
                    <a:pt x="18" y="252"/>
                  </a:cubicBezTo>
                  <a:cubicBezTo>
                    <a:pt x="18" y="251"/>
                    <a:pt x="18" y="251"/>
                    <a:pt x="18" y="251"/>
                  </a:cubicBezTo>
                  <a:cubicBezTo>
                    <a:pt x="18" y="251"/>
                    <a:pt x="18" y="251"/>
                    <a:pt x="17" y="251"/>
                  </a:cubicBezTo>
                  <a:moveTo>
                    <a:pt x="22" y="247"/>
                  </a:moveTo>
                  <a:cubicBezTo>
                    <a:pt x="22" y="247"/>
                    <a:pt x="22" y="247"/>
                    <a:pt x="21" y="247"/>
                  </a:cubicBezTo>
                  <a:cubicBezTo>
                    <a:pt x="21" y="248"/>
                    <a:pt x="21" y="248"/>
                    <a:pt x="20" y="249"/>
                  </a:cubicBezTo>
                  <a:cubicBezTo>
                    <a:pt x="20" y="249"/>
                    <a:pt x="20" y="250"/>
                    <a:pt x="20" y="250"/>
                  </a:cubicBezTo>
                  <a:cubicBezTo>
                    <a:pt x="20" y="250"/>
                    <a:pt x="20" y="250"/>
                    <a:pt x="21" y="250"/>
                  </a:cubicBezTo>
                  <a:cubicBezTo>
                    <a:pt x="21" y="250"/>
                    <a:pt x="21" y="250"/>
                    <a:pt x="21" y="250"/>
                  </a:cubicBezTo>
                  <a:cubicBezTo>
                    <a:pt x="22" y="250"/>
                    <a:pt x="22" y="249"/>
                    <a:pt x="23" y="249"/>
                  </a:cubicBezTo>
                  <a:cubicBezTo>
                    <a:pt x="23" y="249"/>
                    <a:pt x="23" y="249"/>
                    <a:pt x="23" y="249"/>
                  </a:cubicBezTo>
                  <a:cubicBezTo>
                    <a:pt x="23" y="248"/>
                    <a:pt x="23" y="248"/>
                    <a:pt x="23" y="248"/>
                  </a:cubicBezTo>
                  <a:cubicBezTo>
                    <a:pt x="23" y="247"/>
                    <a:pt x="22" y="247"/>
                    <a:pt x="22" y="247"/>
                  </a:cubicBezTo>
                  <a:moveTo>
                    <a:pt x="26" y="243"/>
                  </a:moveTo>
                  <a:cubicBezTo>
                    <a:pt x="26" y="243"/>
                    <a:pt x="26" y="243"/>
                    <a:pt x="26" y="244"/>
                  </a:cubicBezTo>
                  <a:cubicBezTo>
                    <a:pt x="25" y="244"/>
                    <a:pt x="25" y="244"/>
                    <a:pt x="24" y="245"/>
                  </a:cubicBezTo>
                  <a:cubicBezTo>
                    <a:pt x="24" y="245"/>
                    <a:pt x="24" y="246"/>
                    <a:pt x="24" y="246"/>
                  </a:cubicBezTo>
                  <a:cubicBezTo>
                    <a:pt x="24" y="246"/>
                    <a:pt x="25" y="247"/>
                    <a:pt x="25" y="247"/>
                  </a:cubicBezTo>
                  <a:cubicBezTo>
                    <a:pt x="25" y="247"/>
                    <a:pt x="25" y="246"/>
                    <a:pt x="26" y="246"/>
                  </a:cubicBezTo>
                  <a:cubicBezTo>
                    <a:pt x="26" y="246"/>
                    <a:pt x="27" y="245"/>
                    <a:pt x="27" y="245"/>
                  </a:cubicBezTo>
                  <a:cubicBezTo>
                    <a:pt x="27" y="245"/>
                    <a:pt x="27" y="245"/>
                    <a:pt x="27" y="245"/>
                  </a:cubicBezTo>
                  <a:cubicBezTo>
                    <a:pt x="27" y="244"/>
                    <a:pt x="27" y="244"/>
                    <a:pt x="27" y="243"/>
                  </a:cubicBezTo>
                  <a:cubicBezTo>
                    <a:pt x="27" y="243"/>
                    <a:pt x="27" y="243"/>
                    <a:pt x="26" y="243"/>
                  </a:cubicBezTo>
                  <a:moveTo>
                    <a:pt x="30" y="239"/>
                  </a:moveTo>
                  <a:cubicBezTo>
                    <a:pt x="30" y="239"/>
                    <a:pt x="30" y="239"/>
                    <a:pt x="29" y="239"/>
                  </a:cubicBezTo>
                  <a:cubicBezTo>
                    <a:pt x="29" y="240"/>
                    <a:pt x="29" y="240"/>
                    <a:pt x="28" y="241"/>
                  </a:cubicBezTo>
                  <a:cubicBezTo>
                    <a:pt x="28" y="241"/>
                    <a:pt x="28" y="242"/>
                    <a:pt x="28" y="242"/>
                  </a:cubicBezTo>
                  <a:cubicBezTo>
                    <a:pt x="29" y="242"/>
                    <a:pt x="29" y="242"/>
                    <a:pt x="29" y="242"/>
                  </a:cubicBezTo>
                  <a:cubicBezTo>
                    <a:pt x="29" y="242"/>
                    <a:pt x="30" y="242"/>
                    <a:pt x="30" y="242"/>
                  </a:cubicBezTo>
                  <a:cubicBezTo>
                    <a:pt x="30" y="241"/>
                    <a:pt x="31" y="241"/>
                    <a:pt x="31" y="240"/>
                  </a:cubicBezTo>
                  <a:cubicBezTo>
                    <a:pt x="31" y="240"/>
                    <a:pt x="31" y="240"/>
                    <a:pt x="31" y="240"/>
                  </a:cubicBezTo>
                  <a:cubicBezTo>
                    <a:pt x="31" y="240"/>
                    <a:pt x="31" y="239"/>
                    <a:pt x="31" y="239"/>
                  </a:cubicBezTo>
                  <a:cubicBezTo>
                    <a:pt x="31" y="239"/>
                    <a:pt x="30" y="239"/>
                    <a:pt x="30" y="239"/>
                  </a:cubicBezTo>
                  <a:moveTo>
                    <a:pt x="33" y="234"/>
                  </a:moveTo>
                  <a:cubicBezTo>
                    <a:pt x="33" y="234"/>
                    <a:pt x="33" y="234"/>
                    <a:pt x="33" y="234"/>
                  </a:cubicBezTo>
                  <a:cubicBezTo>
                    <a:pt x="32" y="235"/>
                    <a:pt x="32" y="235"/>
                    <a:pt x="32" y="236"/>
                  </a:cubicBezTo>
                  <a:cubicBezTo>
                    <a:pt x="31" y="236"/>
                    <a:pt x="31" y="237"/>
                    <a:pt x="32" y="237"/>
                  </a:cubicBezTo>
                  <a:cubicBezTo>
                    <a:pt x="32" y="237"/>
                    <a:pt x="32" y="238"/>
                    <a:pt x="32" y="238"/>
                  </a:cubicBezTo>
                  <a:cubicBezTo>
                    <a:pt x="33" y="238"/>
                    <a:pt x="33" y="237"/>
                    <a:pt x="33" y="237"/>
                  </a:cubicBezTo>
                  <a:cubicBezTo>
                    <a:pt x="33" y="237"/>
                    <a:pt x="33" y="237"/>
                    <a:pt x="33" y="237"/>
                  </a:cubicBezTo>
                  <a:cubicBezTo>
                    <a:pt x="34" y="237"/>
                    <a:pt x="34" y="236"/>
                    <a:pt x="34" y="235"/>
                  </a:cubicBezTo>
                  <a:cubicBezTo>
                    <a:pt x="35" y="235"/>
                    <a:pt x="34" y="234"/>
                    <a:pt x="34" y="234"/>
                  </a:cubicBezTo>
                  <a:cubicBezTo>
                    <a:pt x="34" y="234"/>
                    <a:pt x="34" y="234"/>
                    <a:pt x="33" y="234"/>
                  </a:cubicBezTo>
                  <a:moveTo>
                    <a:pt x="36" y="229"/>
                  </a:moveTo>
                  <a:cubicBezTo>
                    <a:pt x="36" y="229"/>
                    <a:pt x="36" y="229"/>
                    <a:pt x="35" y="229"/>
                  </a:cubicBezTo>
                  <a:cubicBezTo>
                    <a:pt x="35" y="230"/>
                    <a:pt x="35" y="230"/>
                    <a:pt x="34" y="231"/>
                  </a:cubicBezTo>
                  <a:cubicBezTo>
                    <a:pt x="34" y="231"/>
                    <a:pt x="34" y="232"/>
                    <a:pt x="35" y="232"/>
                  </a:cubicBezTo>
                  <a:cubicBezTo>
                    <a:pt x="35" y="232"/>
                    <a:pt x="35" y="232"/>
                    <a:pt x="35" y="232"/>
                  </a:cubicBezTo>
                  <a:cubicBezTo>
                    <a:pt x="36" y="232"/>
                    <a:pt x="36" y="232"/>
                    <a:pt x="36" y="232"/>
                  </a:cubicBezTo>
                  <a:cubicBezTo>
                    <a:pt x="36" y="232"/>
                    <a:pt x="36" y="232"/>
                    <a:pt x="36" y="232"/>
                  </a:cubicBezTo>
                  <a:cubicBezTo>
                    <a:pt x="37" y="231"/>
                    <a:pt x="37" y="231"/>
                    <a:pt x="37" y="230"/>
                  </a:cubicBezTo>
                  <a:cubicBezTo>
                    <a:pt x="37" y="230"/>
                    <a:pt x="37" y="229"/>
                    <a:pt x="37" y="229"/>
                  </a:cubicBezTo>
                  <a:cubicBezTo>
                    <a:pt x="37" y="229"/>
                    <a:pt x="36" y="229"/>
                    <a:pt x="36" y="229"/>
                  </a:cubicBezTo>
                  <a:moveTo>
                    <a:pt x="39" y="223"/>
                  </a:moveTo>
                  <a:cubicBezTo>
                    <a:pt x="38" y="223"/>
                    <a:pt x="38" y="224"/>
                    <a:pt x="38" y="224"/>
                  </a:cubicBezTo>
                  <a:cubicBezTo>
                    <a:pt x="37" y="225"/>
                    <a:pt x="37" y="225"/>
                    <a:pt x="37" y="226"/>
                  </a:cubicBezTo>
                  <a:cubicBezTo>
                    <a:pt x="37" y="226"/>
                    <a:pt x="37" y="227"/>
                    <a:pt x="37" y="227"/>
                  </a:cubicBezTo>
                  <a:cubicBezTo>
                    <a:pt x="38" y="227"/>
                    <a:pt x="38" y="227"/>
                    <a:pt x="38" y="227"/>
                  </a:cubicBezTo>
                  <a:cubicBezTo>
                    <a:pt x="38" y="227"/>
                    <a:pt x="38" y="227"/>
                    <a:pt x="39" y="227"/>
                  </a:cubicBezTo>
                  <a:cubicBezTo>
                    <a:pt x="39" y="227"/>
                    <a:pt x="39" y="227"/>
                    <a:pt x="39" y="227"/>
                  </a:cubicBezTo>
                  <a:cubicBezTo>
                    <a:pt x="39" y="226"/>
                    <a:pt x="39" y="225"/>
                    <a:pt x="39" y="225"/>
                  </a:cubicBezTo>
                  <a:cubicBezTo>
                    <a:pt x="40" y="224"/>
                    <a:pt x="39" y="224"/>
                    <a:pt x="39" y="223"/>
                  </a:cubicBezTo>
                  <a:cubicBezTo>
                    <a:pt x="39" y="223"/>
                    <a:pt x="39" y="223"/>
                    <a:pt x="39" y="223"/>
                  </a:cubicBezTo>
                  <a:moveTo>
                    <a:pt x="41" y="218"/>
                  </a:moveTo>
                  <a:cubicBezTo>
                    <a:pt x="40" y="218"/>
                    <a:pt x="40" y="218"/>
                    <a:pt x="40" y="219"/>
                  </a:cubicBezTo>
                  <a:cubicBezTo>
                    <a:pt x="40" y="219"/>
                    <a:pt x="39" y="220"/>
                    <a:pt x="39" y="220"/>
                  </a:cubicBezTo>
                  <a:cubicBezTo>
                    <a:pt x="39" y="221"/>
                    <a:pt x="39" y="221"/>
                    <a:pt x="40" y="222"/>
                  </a:cubicBezTo>
                  <a:cubicBezTo>
                    <a:pt x="40" y="222"/>
                    <a:pt x="40" y="222"/>
                    <a:pt x="40" y="222"/>
                  </a:cubicBezTo>
                  <a:cubicBezTo>
                    <a:pt x="40" y="222"/>
                    <a:pt x="41" y="222"/>
                    <a:pt x="41" y="221"/>
                  </a:cubicBezTo>
                  <a:cubicBezTo>
                    <a:pt x="41" y="221"/>
                    <a:pt x="41" y="221"/>
                    <a:pt x="41" y="221"/>
                  </a:cubicBezTo>
                  <a:cubicBezTo>
                    <a:pt x="41" y="220"/>
                    <a:pt x="41" y="220"/>
                    <a:pt x="42" y="219"/>
                  </a:cubicBezTo>
                  <a:cubicBezTo>
                    <a:pt x="42" y="219"/>
                    <a:pt x="42" y="218"/>
                    <a:pt x="41" y="218"/>
                  </a:cubicBezTo>
                  <a:cubicBezTo>
                    <a:pt x="41" y="218"/>
                    <a:pt x="41" y="218"/>
                    <a:pt x="41" y="218"/>
                  </a:cubicBezTo>
                  <a:moveTo>
                    <a:pt x="43" y="212"/>
                  </a:moveTo>
                  <a:cubicBezTo>
                    <a:pt x="42" y="212"/>
                    <a:pt x="42" y="213"/>
                    <a:pt x="42" y="213"/>
                  </a:cubicBezTo>
                  <a:cubicBezTo>
                    <a:pt x="42" y="214"/>
                    <a:pt x="41" y="214"/>
                    <a:pt x="41" y="215"/>
                  </a:cubicBezTo>
                  <a:cubicBezTo>
                    <a:pt x="41" y="215"/>
                    <a:pt x="41" y="216"/>
                    <a:pt x="42" y="216"/>
                  </a:cubicBezTo>
                  <a:cubicBezTo>
                    <a:pt x="42" y="216"/>
                    <a:pt x="42" y="216"/>
                    <a:pt x="42" y="216"/>
                  </a:cubicBezTo>
                  <a:cubicBezTo>
                    <a:pt x="42" y="216"/>
                    <a:pt x="43" y="216"/>
                    <a:pt x="43" y="216"/>
                  </a:cubicBezTo>
                  <a:cubicBezTo>
                    <a:pt x="43" y="216"/>
                    <a:pt x="43" y="216"/>
                    <a:pt x="43" y="216"/>
                  </a:cubicBezTo>
                  <a:cubicBezTo>
                    <a:pt x="43" y="215"/>
                    <a:pt x="43" y="214"/>
                    <a:pt x="44" y="214"/>
                  </a:cubicBezTo>
                  <a:cubicBezTo>
                    <a:pt x="44" y="213"/>
                    <a:pt x="44" y="213"/>
                    <a:pt x="43" y="212"/>
                  </a:cubicBezTo>
                  <a:cubicBezTo>
                    <a:pt x="43" y="212"/>
                    <a:pt x="43" y="212"/>
                    <a:pt x="43" y="212"/>
                  </a:cubicBezTo>
                  <a:moveTo>
                    <a:pt x="44" y="207"/>
                  </a:moveTo>
                  <a:cubicBezTo>
                    <a:pt x="44" y="207"/>
                    <a:pt x="44" y="207"/>
                    <a:pt x="44" y="208"/>
                  </a:cubicBezTo>
                  <a:cubicBezTo>
                    <a:pt x="43" y="208"/>
                    <a:pt x="43" y="209"/>
                    <a:pt x="43" y="209"/>
                  </a:cubicBezTo>
                  <a:cubicBezTo>
                    <a:pt x="43" y="210"/>
                    <a:pt x="43" y="210"/>
                    <a:pt x="44" y="211"/>
                  </a:cubicBezTo>
                  <a:cubicBezTo>
                    <a:pt x="44" y="211"/>
                    <a:pt x="44" y="211"/>
                    <a:pt x="44" y="211"/>
                  </a:cubicBezTo>
                  <a:cubicBezTo>
                    <a:pt x="44" y="211"/>
                    <a:pt x="45" y="211"/>
                    <a:pt x="45" y="210"/>
                  </a:cubicBezTo>
                  <a:cubicBezTo>
                    <a:pt x="45" y="210"/>
                    <a:pt x="45" y="210"/>
                    <a:pt x="45" y="210"/>
                  </a:cubicBezTo>
                  <a:cubicBezTo>
                    <a:pt x="45" y="209"/>
                    <a:pt x="45" y="209"/>
                    <a:pt x="45" y="208"/>
                  </a:cubicBezTo>
                  <a:cubicBezTo>
                    <a:pt x="46" y="208"/>
                    <a:pt x="45" y="207"/>
                    <a:pt x="45" y="207"/>
                  </a:cubicBezTo>
                  <a:cubicBezTo>
                    <a:pt x="45" y="207"/>
                    <a:pt x="45" y="207"/>
                    <a:pt x="44" y="207"/>
                  </a:cubicBezTo>
                  <a:moveTo>
                    <a:pt x="46" y="201"/>
                  </a:moveTo>
                  <a:cubicBezTo>
                    <a:pt x="46" y="201"/>
                    <a:pt x="45" y="201"/>
                    <a:pt x="45" y="202"/>
                  </a:cubicBezTo>
                  <a:cubicBezTo>
                    <a:pt x="45" y="203"/>
                    <a:pt x="45" y="203"/>
                    <a:pt x="45" y="204"/>
                  </a:cubicBezTo>
                  <a:cubicBezTo>
                    <a:pt x="44" y="204"/>
                    <a:pt x="45" y="205"/>
                    <a:pt x="45" y="205"/>
                  </a:cubicBezTo>
                  <a:cubicBezTo>
                    <a:pt x="45" y="205"/>
                    <a:pt x="45" y="205"/>
                    <a:pt x="46" y="205"/>
                  </a:cubicBezTo>
                  <a:cubicBezTo>
                    <a:pt x="46" y="205"/>
                    <a:pt x="46" y="205"/>
                    <a:pt x="46" y="205"/>
                  </a:cubicBezTo>
                  <a:cubicBezTo>
                    <a:pt x="46" y="204"/>
                    <a:pt x="46" y="204"/>
                    <a:pt x="46" y="204"/>
                  </a:cubicBezTo>
                  <a:cubicBezTo>
                    <a:pt x="47" y="204"/>
                    <a:pt x="47" y="203"/>
                    <a:pt x="47" y="202"/>
                  </a:cubicBezTo>
                  <a:cubicBezTo>
                    <a:pt x="47" y="202"/>
                    <a:pt x="47" y="201"/>
                    <a:pt x="46" y="201"/>
                  </a:cubicBezTo>
                  <a:cubicBezTo>
                    <a:pt x="46" y="201"/>
                    <a:pt x="46" y="201"/>
                    <a:pt x="46" y="201"/>
                  </a:cubicBezTo>
                  <a:moveTo>
                    <a:pt x="47" y="196"/>
                  </a:moveTo>
                  <a:cubicBezTo>
                    <a:pt x="47" y="196"/>
                    <a:pt x="47" y="196"/>
                    <a:pt x="46" y="196"/>
                  </a:cubicBezTo>
                  <a:cubicBezTo>
                    <a:pt x="46" y="197"/>
                    <a:pt x="46" y="198"/>
                    <a:pt x="46" y="198"/>
                  </a:cubicBezTo>
                  <a:cubicBezTo>
                    <a:pt x="46" y="199"/>
                    <a:pt x="46" y="199"/>
                    <a:pt x="47" y="199"/>
                  </a:cubicBezTo>
                  <a:cubicBezTo>
                    <a:pt x="47" y="199"/>
                    <a:pt x="47" y="199"/>
                    <a:pt x="47" y="199"/>
                  </a:cubicBezTo>
                  <a:cubicBezTo>
                    <a:pt x="47" y="199"/>
                    <a:pt x="48" y="199"/>
                    <a:pt x="48" y="199"/>
                  </a:cubicBezTo>
                  <a:cubicBezTo>
                    <a:pt x="48" y="199"/>
                    <a:pt x="48" y="199"/>
                    <a:pt x="48" y="199"/>
                  </a:cubicBezTo>
                  <a:cubicBezTo>
                    <a:pt x="48" y="198"/>
                    <a:pt x="48" y="197"/>
                    <a:pt x="48" y="197"/>
                  </a:cubicBezTo>
                  <a:cubicBezTo>
                    <a:pt x="48" y="196"/>
                    <a:pt x="48" y="196"/>
                    <a:pt x="48" y="196"/>
                  </a:cubicBezTo>
                  <a:cubicBezTo>
                    <a:pt x="48" y="196"/>
                    <a:pt x="47" y="196"/>
                    <a:pt x="47" y="196"/>
                  </a:cubicBezTo>
                  <a:moveTo>
                    <a:pt x="49" y="190"/>
                  </a:moveTo>
                  <a:cubicBezTo>
                    <a:pt x="48" y="190"/>
                    <a:pt x="48" y="190"/>
                    <a:pt x="48" y="191"/>
                  </a:cubicBezTo>
                  <a:cubicBezTo>
                    <a:pt x="48" y="191"/>
                    <a:pt x="47" y="192"/>
                    <a:pt x="47" y="192"/>
                  </a:cubicBezTo>
                  <a:cubicBezTo>
                    <a:pt x="47" y="193"/>
                    <a:pt x="48" y="194"/>
                    <a:pt x="48" y="194"/>
                  </a:cubicBezTo>
                  <a:cubicBezTo>
                    <a:pt x="48" y="194"/>
                    <a:pt x="48" y="194"/>
                    <a:pt x="48" y="194"/>
                  </a:cubicBezTo>
                  <a:cubicBezTo>
                    <a:pt x="49" y="194"/>
                    <a:pt x="49" y="193"/>
                    <a:pt x="49" y="193"/>
                  </a:cubicBezTo>
                  <a:cubicBezTo>
                    <a:pt x="49" y="193"/>
                    <a:pt x="49" y="193"/>
                    <a:pt x="49" y="193"/>
                  </a:cubicBezTo>
                  <a:cubicBezTo>
                    <a:pt x="49" y="192"/>
                    <a:pt x="49" y="192"/>
                    <a:pt x="50" y="191"/>
                  </a:cubicBezTo>
                  <a:cubicBezTo>
                    <a:pt x="50" y="190"/>
                    <a:pt x="49" y="190"/>
                    <a:pt x="49" y="190"/>
                  </a:cubicBezTo>
                  <a:cubicBezTo>
                    <a:pt x="49" y="190"/>
                    <a:pt x="49" y="190"/>
                    <a:pt x="49" y="190"/>
                  </a:cubicBezTo>
                  <a:moveTo>
                    <a:pt x="50" y="184"/>
                  </a:moveTo>
                  <a:cubicBezTo>
                    <a:pt x="49" y="184"/>
                    <a:pt x="49" y="184"/>
                    <a:pt x="49" y="185"/>
                  </a:cubicBezTo>
                  <a:cubicBezTo>
                    <a:pt x="49" y="185"/>
                    <a:pt x="48" y="186"/>
                    <a:pt x="48" y="187"/>
                  </a:cubicBezTo>
                  <a:cubicBezTo>
                    <a:pt x="48" y="187"/>
                    <a:pt x="49" y="188"/>
                    <a:pt x="49" y="188"/>
                  </a:cubicBezTo>
                  <a:cubicBezTo>
                    <a:pt x="49" y="188"/>
                    <a:pt x="49" y="188"/>
                    <a:pt x="49" y="188"/>
                  </a:cubicBezTo>
                  <a:cubicBezTo>
                    <a:pt x="50" y="188"/>
                    <a:pt x="50" y="188"/>
                    <a:pt x="50" y="187"/>
                  </a:cubicBezTo>
                  <a:cubicBezTo>
                    <a:pt x="50" y="187"/>
                    <a:pt x="50" y="187"/>
                    <a:pt x="50" y="187"/>
                  </a:cubicBezTo>
                  <a:cubicBezTo>
                    <a:pt x="50" y="186"/>
                    <a:pt x="50" y="186"/>
                    <a:pt x="51" y="185"/>
                  </a:cubicBezTo>
                  <a:cubicBezTo>
                    <a:pt x="51" y="185"/>
                    <a:pt x="50" y="184"/>
                    <a:pt x="50" y="184"/>
                  </a:cubicBezTo>
                  <a:cubicBezTo>
                    <a:pt x="50" y="184"/>
                    <a:pt x="50" y="184"/>
                    <a:pt x="50" y="184"/>
                  </a:cubicBezTo>
                  <a:moveTo>
                    <a:pt x="50" y="178"/>
                  </a:moveTo>
                  <a:cubicBezTo>
                    <a:pt x="50" y="178"/>
                    <a:pt x="49" y="179"/>
                    <a:pt x="49" y="179"/>
                  </a:cubicBezTo>
                  <a:cubicBezTo>
                    <a:pt x="49" y="180"/>
                    <a:pt x="49" y="180"/>
                    <a:pt x="49" y="181"/>
                  </a:cubicBezTo>
                  <a:cubicBezTo>
                    <a:pt x="49" y="182"/>
                    <a:pt x="49" y="182"/>
                    <a:pt x="50" y="182"/>
                  </a:cubicBezTo>
                  <a:cubicBezTo>
                    <a:pt x="50" y="182"/>
                    <a:pt x="50" y="182"/>
                    <a:pt x="50" y="182"/>
                  </a:cubicBezTo>
                  <a:cubicBezTo>
                    <a:pt x="50" y="182"/>
                    <a:pt x="51" y="182"/>
                    <a:pt x="51" y="182"/>
                  </a:cubicBezTo>
                  <a:cubicBezTo>
                    <a:pt x="51" y="181"/>
                    <a:pt x="51" y="181"/>
                    <a:pt x="51" y="181"/>
                  </a:cubicBezTo>
                  <a:cubicBezTo>
                    <a:pt x="51" y="181"/>
                    <a:pt x="51" y="180"/>
                    <a:pt x="51" y="179"/>
                  </a:cubicBezTo>
                  <a:cubicBezTo>
                    <a:pt x="51" y="179"/>
                    <a:pt x="51" y="178"/>
                    <a:pt x="50" y="178"/>
                  </a:cubicBezTo>
                  <a:cubicBezTo>
                    <a:pt x="50" y="178"/>
                    <a:pt x="50" y="178"/>
                    <a:pt x="50" y="178"/>
                  </a:cubicBezTo>
                  <a:moveTo>
                    <a:pt x="51" y="172"/>
                  </a:moveTo>
                  <a:cubicBezTo>
                    <a:pt x="50" y="172"/>
                    <a:pt x="50" y="173"/>
                    <a:pt x="50" y="173"/>
                  </a:cubicBezTo>
                  <a:cubicBezTo>
                    <a:pt x="50" y="174"/>
                    <a:pt x="50" y="175"/>
                    <a:pt x="50" y="175"/>
                  </a:cubicBezTo>
                  <a:cubicBezTo>
                    <a:pt x="50" y="176"/>
                    <a:pt x="50" y="176"/>
                    <a:pt x="51" y="176"/>
                  </a:cubicBezTo>
                  <a:cubicBezTo>
                    <a:pt x="52" y="176"/>
                    <a:pt x="52" y="176"/>
                    <a:pt x="52" y="176"/>
                  </a:cubicBezTo>
                  <a:cubicBezTo>
                    <a:pt x="52" y="175"/>
                    <a:pt x="52" y="175"/>
                    <a:pt x="52" y="175"/>
                  </a:cubicBezTo>
                  <a:cubicBezTo>
                    <a:pt x="52" y="175"/>
                    <a:pt x="52" y="174"/>
                    <a:pt x="52" y="173"/>
                  </a:cubicBezTo>
                  <a:cubicBezTo>
                    <a:pt x="52" y="173"/>
                    <a:pt x="52" y="172"/>
                    <a:pt x="51" y="172"/>
                  </a:cubicBezTo>
                  <a:cubicBezTo>
                    <a:pt x="51" y="172"/>
                    <a:pt x="51" y="172"/>
                    <a:pt x="51" y="172"/>
                  </a:cubicBezTo>
                  <a:moveTo>
                    <a:pt x="51" y="166"/>
                  </a:moveTo>
                  <a:cubicBezTo>
                    <a:pt x="51" y="166"/>
                    <a:pt x="50" y="167"/>
                    <a:pt x="50" y="167"/>
                  </a:cubicBezTo>
                  <a:cubicBezTo>
                    <a:pt x="50" y="168"/>
                    <a:pt x="50" y="169"/>
                    <a:pt x="50" y="169"/>
                  </a:cubicBezTo>
                  <a:cubicBezTo>
                    <a:pt x="50" y="170"/>
                    <a:pt x="51" y="170"/>
                    <a:pt x="51" y="170"/>
                  </a:cubicBezTo>
                  <a:cubicBezTo>
                    <a:pt x="52" y="170"/>
                    <a:pt x="52" y="170"/>
                    <a:pt x="52" y="170"/>
                  </a:cubicBezTo>
                  <a:cubicBezTo>
                    <a:pt x="52" y="169"/>
                    <a:pt x="52" y="169"/>
                    <a:pt x="52" y="169"/>
                  </a:cubicBezTo>
                  <a:cubicBezTo>
                    <a:pt x="52" y="169"/>
                    <a:pt x="52" y="168"/>
                    <a:pt x="52" y="167"/>
                  </a:cubicBezTo>
                  <a:cubicBezTo>
                    <a:pt x="52" y="167"/>
                    <a:pt x="52" y="167"/>
                    <a:pt x="51" y="166"/>
                  </a:cubicBezTo>
                  <a:cubicBezTo>
                    <a:pt x="51" y="166"/>
                    <a:pt x="51" y="166"/>
                    <a:pt x="51" y="166"/>
                  </a:cubicBezTo>
                  <a:moveTo>
                    <a:pt x="51" y="161"/>
                  </a:moveTo>
                  <a:cubicBezTo>
                    <a:pt x="51" y="161"/>
                    <a:pt x="51" y="161"/>
                    <a:pt x="51" y="161"/>
                  </a:cubicBezTo>
                  <a:cubicBezTo>
                    <a:pt x="51" y="161"/>
                    <a:pt x="50" y="161"/>
                    <a:pt x="50" y="162"/>
                  </a:cubicBezTo>
                  <a:cubicBezTo>
                    <a:pt x="50" y="162"/>
                    <a:pt x="50" y="163"/>
                    <a:pt x="50" y="164"/>
                  </a:cubicBezTo>
                  <a:cubicBezTo>
                    <a:pt x="50" y="164"/>
                    <a:pt x="51" y="165"/>
                    <a:pt x="51" y="165"/>
                  </a:cubicBezTo>
                  <a:cubicBezTo>
                    <a:pt x="52" y="164"/>
                    <a:pt x="52" y="164"/>
                    <a:pt x="52" y="164"/>
                  </a:cubicBezTo>
                  <a:cubicBezTo>
                    <a:pt x="52" y="164"/>
                    <a:pt x="52" y="164"/>
                    <a:pt x="52" y="164"/>
                  </a:cubicBezTo>
                  <a:cubicBezTo>
                    <a:pt x="52" y="163"/>
                    <a:pt x="52" y="162"/>
                    <a:pt x="52" y="162"/>
                  </a:cubicBezTo>
                  <a:cubicBezTo>
                    <a:pt x="52" y="161"/>
                    <a:pt x="52" y="161"/>
                    <a:pt x="51" y="161"/>
                  </a:cubicBezTo>
                  <a:moveTo>
                    <a:pt x="51" y="155"/>
                  </a:moveTo>
                  <a:cubicBezTo>
                    <a:pt x="51" y="155"/>
                    <a:pt x="51" y="155"/>
                    <a:pt x="51" y="155"/>
                  </a:cubicBezTo>
                  <a:cubicBezTo>
                    <a:pt x="51" y="155"/>
                    <a:pt x="50" y="155"/>
                    <a:pt x="50" y="156"/>
                  </a:cubicBezTo>
                  <a:cubicBezTo>
                    <a:pt x="50" y="156"/>
                    <a:pt x="50" y="157"/>
                    <a:pt x="50" y="158"/>
                  </a:cubicBezTo>
                  <a:cubicBezTo>
                    <a:pt x="50" y="158"/>
                    <a:pt x="51" y="159"/>
                    <a:pt x="51" y="159"/>
                  </a:cubicBezTo>
                  <a:cubicBezTo>
                    <a:pt x="51" y="159"/>
                    <a:pt x="51" y="159"/>
                    <a:pt x="51" y="159"/>
                  </a:cubicBezTo>
                  <a:cubicBezTo>
                    <a:pt x="52" y="158"/>
                    <a:pt x="52" y="158"/>
                    <a:pt x="52" y="158"/>
                  </a:cubicBezTo>
                  <a:cubicBezTo>
                    <a:pt x="52" y="158"/>
                    <a:pt x="52" y="158"/>
                    <a:pt x="52" y="158"/>
                  </a:cubicBezTo>
                  <a:cubicBezTo>
                    <a:pt x="52" y="157"/>
                    <a:pt x="52" y="156"/>
                    <a:pt x="52" y="156"/>
                  </a:cubicBezTo>
                  <a:cubicBezTo>
                    <a:pt x="52" y="155"/>
                    <a:pt x="52" y="155"/>
                    <a:pt x="51" y="155"/>
                  </a:cubicBezTo>
                  <a:moveTo>
                    <a:pt x="51" y="149"/>
                  </a:moveTo>
                  <a:cubicBezTo>
                    <a:pt x="51" y="149"/>
                    <a:pt x="51" y="149"/>
                    <a:pt x="51" y="149"/>
                  </a:cubicBezTo>
                  <a:cubicBezTo>
                    <a:pt x="50"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1" y="149"/>
                    <a:pt x="51" y="149"/>
                  </a:cubicBezTo>
                  <a:moveTo>
                    <a:pt x="51" y="143"/>
                  </a:moveTo>
                  <a:cubicBezTo>
                    <a:pt x="51" y="143"/>
                    <a:pt x="51" y="143"/>
                    <a:pt x="51" y="143"/>
                  </a:cubicBezTo>
                  <a:cubicBezTo>
                    <a:pt x="50" y="143"/>
                    <a:pt x="50" y="144"/>
                    <a:pt x="50" y="144"/>
                  </a:cubicBezTo>
                  <a:cubicBezTo>
                    <a:pt x="50" y="146"/>
                    <a:pt x="50" y="146"/>
                    <a:pt x="50" y="146"/>
                  </a:cubicBezTo>
                  <a:cubicBezTo>
                    <a:pt x="50" y="147"/>
                    <a:pt x="50" y="147"/>
                    <a:pt x="51" y="147"/>
                  </a:cubicBezTo>
                  <a:cubicBezTo>
                    <a:pt x="51" y="147"/>
                    <a:pt x="51" y="147"/>
                    <a:pt x="51" y="147"/>
                  </a:cubicBezTo>
                  <a:cubicBezTo>
                    <a:pt x="52" y="147"/>
                    <a:pt x="52" y="147"/>
                    <a:pt x="52" y="147"/>
                  </a:cubicBezTo>
                  <a:cubicBezTo>
                    <a:pt x="52" y="146"/>
                    <a:pt x="52" y="146"/>
                    <a:pt x="52" y="146"/>
                  </a:cubicBezTo>
                  <a:cubicBezTo>
                    <a:pt x="52" y="144"/>
                    <a:pt x="52" y="144"/>
                    <a:pt x="52" y="144"/>
                  </a:cubicBezTo>
                  <a:cubicBezTo>
                    <a:pt x="52" y="143"/>
                    <a:pt x="51" y="143"/>
                    <a:pt x="51" y="143"/>
                  </a:cubicBezTo>
                  <a:moveTo>
                    <a:pt x="50" y="137"/>
                  </a:moveTo>
                  <a:cubicBezTo>
                    <a:pt x="50" y="137"/>
                    <a:pt x="50" y="137"/>
                    <a:pt x="50" y="137"/>
                  </a:cubicBezTo>
                  <a:cubicBezTo>
                    <a:pt x="50" y="137"/>
                    <a:pt x="49" y="138"/>
                    <a:pt x="49" y="138"/>
                  </a:cubicBezTo>
                  <a:cubicBezTo>
                    <a:pt x="49" y="140"/>
                    <a:pt x="49" y="140"/>
                    <a:pt x="49" y="140"/>
                  </a:cubicBezTo>
                  <a:cubicBezTo>
                    <a:pt x="49" y="141"/>
                    <a:pt x="50" y="141"/>
                    <a:pt x="50" y="141"/>
                  </a:cubicBezTo>
                  <a:cubicBezTo>
                    <a:pt x="50" y="141"/>
                    <a:pt x="50" y="141"/>
                    <a:pt x="50" y="141"/>
                  </a:cubicBezTo>
                  <a:cubicBezTo>
                    <a:pt x="51" y="141"/>
                    <a:pt x="51" y="141"/>
                    <a:pt x="51" y="141"/>
                  </a:cubicBezTo>
                  <a:cubicBezTo>
                    <a:pt x="51" y="140"/>
                    <a:pt x="51" y="140"/>
                    <a:pt x="51" y="140"/>
                  </a:cubicBezTo>
                  <a:cubicBezTo>
                    <a:pt x="51" y="138"/>
                    <a:pt x="51" y="138"/>
                    <a:pt x="51" y="138"/>
                  </a:cubicBezTo>
                  <a:cubicBezTo>
                    <a:pt x="51" y="138"/>
                    <a:pt x="51" y="137"/>
                    <a:pt x="50" y="137"/>
                  </a:cubicBezTo>
                  <a:moveTo>
                    <a:pt x="50" y="131"/>
                  </a:moveTo>
                  <a:cubicBezTo>
                    <a:pt x="50" y="131"/>
                    <a:pt x="50" y="131"/>
                    <a:pt x="50" y="131"/>
                  </a:cubicBezTo>
                  <a:cubicBezTo>
                    <a:pt x="49" y="131"/>
                    <a:pt x="49" y="132"/>
                    <a:pt x="49" y="132"/>
                  </a:cubicBezTo>
                  <a:cubicBezTo>
                    <a:pt x="49" y="133"/>
                    <a:pt x="49" y="134"/>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4"/>
                    <a:pt x="51" y="133"/>
                    <a:pt x="51" y="132"/>
                  </a:cubicBezTo>
                  <a:cubicBezTo>
                    <a:pt x="51" y="132"/>
                    <a:pt x="51" y="131"/>
                    <a:pt x="50" y="131"/>
                  </a:cubicBezTo>
                  <a:moveTo>
                    <a:pt x="99" y="126"/>
                  </a:moveTo>
                  <a:cubicBezTo>
                    <a:pt x="98" y="126"/>
                    <a:pt x="98" y="126"/>
                    <a:pt x="98"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7" y="128"/>
                    <a:pt x="98" y="128"/>
                    <a:pt x="99" y="128"/>
                  </a:cubicBezTo>
                  <a:cubicBezTo>
                    <a:pt x="99" y="128"/>
                    <a:pt x="99" y="128"/>
                    <a:pt x="99" y="128"/>
                  </a:cubicBezTo>
                  <a:cubicBezTo>
                    <a:pt x="100" y="127"/>
                    <a:pt x="100" y="127"/>
                    <a:pt x="100" y="127"/>
                  </a:cubicBezTo>
                  <a:cubicBezTo>
                    <a:pt x="99" y="127"/>
                    <a:pt x="99" y="126"/>
                    <a:pt x="99" y="126"/>
                  </a:cubicBezTo>
                  <a:moveTo>
                    <a:pt x="50" y="125"/>
                  </a:moveTo>
                  <a:cubicBezTo>
                    <a:pt x="50" y="125"/>
                    <a:pt x="50" y="125"/>
                    <a:pt x="50" y="125"/>
                  </a:cubicBezTo>
                  <a:cubicBezTo>
                    <a:pt x="49" y="125"/>
                    <a:pt x="49" y="126"/>
                    <a:pt x="49" y="126"/>
                  </a:cubicBezTo>
                  <a:cubicBezTo>
                    <a:pt x="49" y="127"/>
                    <a:pt x="49" y="128"/>
                    <a:pt x="49" y="128"/>
                  </a:cubicBezTo>
                  <a:cubicBezTo>
                    <a:pt x="49" y="129"/>
                    <a:pt x="49"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0" y="125"/>
                    <a:pt x="50" y="125"/>
                  </a:cubicBezTo>
                  <a:moveTo>
                    <a:pt x="91" y="125"/>
                  </a:moveTo>
                  <a:cubicBezTo>
                    <a:pt x="90" y="125"/>
                    <a:pt x="90" y="126"/>
                    <a:pt x="90" y="126"/>
                  </a:cubicBezTo>
                  <a:cubicBezTo>
                    <a:pt x="90" y="126"/>
                    <a:pt x="90" y="127"/>
                    <a:pt x="91" y="127"/>
                  </a:cubicBezTo>
                  <a:cubicBezTo>
                    <a:pt x="91" y="127"/>
                    <a:pt x="92" y="128"/>
                    <a:pt x="92" y="128"/>
                  </a:cubicBezTo>
                  <a:cubicBezTo>
                    <a:pt x="93" y="128"/>
                    <a:pt x="93" y="128"/>
                    <a:pt x="93" y="128"/>
                  </a:cubicBezTo>
                  <a:cubicBezTo>
                    <a:pt x="93" y="128"/>
                    <a:pt x="93" y="128"/>
                    <a:pt x="94" y="127"/>
                  </a:cubicBezTo>
                  <a:cubicBezTo>
                    <a:pt x="94" y="127"/>
                    <a:pt x="94" y="127"/>
                    <a:pt x="94" y="127"/>
                  </a:cubicBezTo>
                  <a:cubicBezTo>
                    <a:pt x="94" y="127"/>
                    <a:pt x="93" y="126"/>
                    <a:pt x="93" y="126"/>
                  </a:cubicBezTo>
                  <a:cubicBezTo>
                    <a:pt x="92" y="126"/>
                    <a:pt x="92" y="126"/>
                    <a:pt x="91" y="125"/>
                  </a:cubicBezTo>
                  <a:cubicBezTo>
                    <a:pt x="91" y="125"/>
                    <a:pt x="91" y="125"/>
                    <a:pt x="91" y="125"/>
                  </a:cubicBezTo>
                  <a:moveTo>
                    <a:pt x="104" y="124"/>
                  </a:moveTo>
                  <a:cubicBezTo>
                    <a:pt x="104" y="124"/>
                    <a:pt x="104" y="125"/>
                    <a:pt x="104" y="125"/>
                  </a:cubicBezTo>
                  <a:cubicBezTo>
                    <a:pt x="103" y="125"/>
                    <a:pt x="103" y="125"/>
                    <a:pt x="102" y="125"/>
                  </a:cubicBezTo>
                  <a:cubicBezTo>
                    <a:pt x="101" y="125"/>
                    <a:pt x="101" y="126"/>
                    <a:pt x="101" y="127"/>
                  </a:cubicBezTo>
                  <a:cubicBezTo>
                    <a:pt x="102" y="127"/>
                    <a:pt x="102" y="127"/>
                    <a:pt x="102" y="127"/>
                  </a:cubicBezTo>
                  <a:cubicBezTo>
                    <a:pt x="102" y="127"/>
                    <a:pt x="103" y="127"/>
                    <a:pt x="103" y="127"/>
                  </a:cubicBezTo>
                  <a:cubicBezTo>
                    <a:pt x="103" y="127"/>
                    <a:pt x="104" y="127"/>
                    <a:pt x="105" y="126"/>
                  </a:cubicBezTo>
                  <a:cubicBezTo>
                    <a:pt x="105" y="126"/>
                    <a:pt x="105" y="126"/>
                    <a:pt x="105" y="126"/>
                  </a:cubicBezTo>
                  <a:cubicBezTo>
                    <a:pt x="105" y="125"/>
                    <a:pt x="105" y="125"/>
                    <a:pt x="105" y="125"/>
                  </a:cubicBezTo>
                  <a:cubicBezTo>
                    <a:pt x="105" y="125"/>
                    <a:pt x="104" y="124"/>
                    <a:pt x="104" y="124"/>
                  </a:cubicBezTo>
                  <a:moveTo>
                    <a:pt x="86" y="123"/>
                  </a:moveTo>
                  <a:cubicBezTo>
                    <a:pt x="85" y="123"/>
                    <a:pt x="85" y="123"/>
                    <a:pt x="85" y="123"/>
                  </a:cubicBezTo>
                  <a:cubicBezTo>
                    <a:pt x="85" y="123"/>
                    <a:pt x="85" y="123"/>
                    <a:pt x="85" y="123"/>
                  </a:cubicBezTo>
                  <a:cubicBezTo>
                    <a:pt x="85" y="123"/>
                    <a:pt x="85" y="124"/>
                    <a:pt x="85" y="124"/>
                  </a:cubicBezTo>
                  <a:cubicBezTo>
                    <a:pt x="86" y="125"/>
                    <a:pt x="86" y="125"/>
                    <a:pt x="87" y="125"/>
                  </a:cubicBezTo>
                  <a:cubicBezTo>
                    <a:pt x="87" y="126"/>
                    <a:pt x="87" y="126"/>
                    <a:pt x="87" y="126"/>
                  </a:cubicBezTo>
                  <a:cubicBezTo>
                    <a:pt x="88" y="126"/>
                    <a:pt x="88" y="125"/>
                    <a:pt x="88" y="125"/>
                  </a:cubicBezTo>
                  <a:cubicBezTo>
                    <a:pt x="88" y="125"/>
                    <a:pt x="88" y="125"/>
                    <a:pt x="88" y="125"/>
                  </a:cubicBezTo>
                  <a:cubicBezTo>
                    <a:pt x="88" y="125"/>
                    <a:pt x="88" y="124"/>
                    <a:pt x="88" y="124"/>
                  </a:cubicBezTo>
                  <a:cubicBezTo>
                    <a:pt x="87" y="123"/>
                    <a:pt x="87" y="123"/>
                    <a:pt x="86" y="123"/>
                  </a:cubicBezTo>
                  <a:cubicBezTo>
                    <a:pt x="86" y="123"/>
                    <a:pt x="86" y="123"/>
                    <a:pt x="86" y="123"/>
                  </a:cubicBezTo>
                  <a:moveTo>
                    <a:pt x="109" y="122"/>
                  </a:moveTo>
                  <a:cubicBezTo>
                    <a:pt x="109" y="122"/>
                    <a:pt x="109" y="122"/>
                    <a:pt x="109" y="122"/>
                  </a:cubicBezTo>
                  <a:cubicBezTo>
                    <a:pt x="108" y="122"/>
                    <a:pt x="108" y="122"/>
                    <a:pt x="107" y="123"/>
                  </a:cubicBezTo>
                  <a:cubicBezTo>
                    <a:pt x="107" y="123"/>
                    <a:pt x="106" y="124"/>
                    <a:pt x="107" y="124"/>
                  </a:cubicBezTo>
                  <a:cubicBezTo>
                    <a:pt x="107" y="124"/>
                    <a:pt x="107" y="125"/>
                    <a:pt x="108" y="125"/>
                  </a:cubicBezTo>
                  <a:cubicBezTo>
                    <a:pt x="108" y="125"/>
                    <a:pt x="108" y="125"/>
                    <a:pt x="108" y="124"/>
                  </a:cubicBezTo>
                  <a:cubicBezTo>
                    <a:pt x="109" y="124"/>
                    <a:pt x="109" y="124"/>
                    <a:pt x="110" y="123"/>
                  </a:cubicBezTo>
                  <a:cubicBezTo>
                    <a:pt x="110" y="123"/>
                    <a:pt x="110" y="123"/>
                    <a:pt x="110" y="123"/>
                  </a:cubicBezTo>
                  <a:cubicBezTo>
                    <a:pt x="110" y="122"/>
                    <a:pt x="110" y="122"/>
                    <a:pt x="110" y="122"/>
                  </a:cubicBezTo>
                  <a:cubicBezTo>
                    <a:pt x="110" y="122"/>
                    <a:pt x="109" y="122"/>
                    <a:pt x="109" y="122"/>
                  </a:cubicBezTo>
                  <a:moveTo>
                    <a:pt x="50" y="120"/>
                  </a:moveTo>
                  <a:cubicBezTo>
                    <a:pt x="49" y="120"/>
                    <a:pt x="49" y="120"/>
                    <a:pt x="49" y="121"/>
                  </a:cubicBezTo>
                  <a:cubicBezTo>
                    <a:pt x="49" y="121"/>
                    <a:pt x="49" y="122"/>
                    <a:pt x="49" y="123"/>
                  </a:cubicBezTo>
                  <a:cubicBezTo>
                    <a:pt x="49" y="123"/>
                    <a:pt x="49" y="124"/>
                    <a:pt x="50" y="124"/>
                  </a:cubicBezTo>
                  <a:cubicBezTo>
                    <a:pt x="51" y="123"/>
                    <a:pt x="51" y="123"/>
                    <a:pt x="51" y="123"/>
                  </a:cubicBezTo>
                  <a:cubicBezTo>
                    <a:pt x="51" y="123"/>
                    <a:pt x="51" y="123"/>
                    <a:pt x="51" y="123"/>
                  </a:cubicBezTo>
                  <a:cubicBezTo>
                    <a:pt x="51" y="122"/>
                    <a:pt x="51" y="121"/>
                    <a:pt x="51" y="121"/>
                  </a:cubicBezTo>
                  <a:cubicBezTo>
                    <a:pt x="51" y="120"/>
                    <a:pt x="50" y="120"/>
                    <a:pt x="50" y="120"/>
                  </a:cubicBezTo>
                  <a:cubicBezTo>
                    <a:pt x="50" y="120"/>
                    <a:pt x="50" y="120"/>
                    <a:pt x="50" y="120"/>
                  </a:cubicBezTo>
                  <a:moveTo>
                    <a:pt x="81" y="119"/>
                  </a:moveTo>
                  <a:cubicBezTo>
                    <a:pt x="81" y="119"/>
                    <a:pt x="81" y="119"/>
                    <a:pt x="81" y="119"/>
                  </a:cubicBezTo>
                  <a:cubicBezTo>
                    <a:pt x="80" y="119"/>
                    <a:pt x="80" y="120"/>
                    <a:pt x="81" y="120"/>
                  </a:cubicBezTo>
                  <a:cubicBezTo>
                    <a:pt x="81" y="121"/>
                    <a:pt x="82" y="121"/>
                    <a:pt x="82" y="122"/>
                  </a:cubicBezTo>
                  <a:cubicBezTo>
                    <a:pt x="82" y="122"/>
                    <a:pt x="82" y="122"/>
                    <a:pt x="83" y="122"/>
                  </a:cubicBezTo>
                  <a:cubicBezTo>
                    <a:pt x="83" y="122"/>
                    <a:pt x="83" y="122"/>
                    <a:pt x="83" y="122"/>
                  </a:cubicBezTo>
                  <a:cubicBezTo>
                    <a:pt x="83" y="122"/>
                    <a:pt x="83" y="122"/>
                    <a:pt x="83" y="122"/>
                  </a:cubicBezTo>
                  <a:cubicBezTo>
                    <a:pt x="84" y="121"/>
                    <a:pt x="84" y="121"/>
                    <a:pt x="83" y="120"/>
                  </a:cubicBezTo>
                  <a:cubicBezTo>
                    <a:pt x="83" y="120"/>
                    <a:pt x="82" y="119"/>
                    <a:pt x="82" y="119"/>
                  </a:cubicBezTo>
                  <a:cubicBezTo>
                    <a:pt x="82" y="119"/>
                    <a:pt x="82" y="119"/>
                    <a:pt x="81" y="119"/>
                  </a:cubicBezTo>
                  <a:moveTo>
                    <a:pt x="114" y="118"/>
                  </a:moveTo>
                  <a:cubicBezTo>
                    <a:pt x="113" y="118"/>
                    <a:pt x="113" y="118"/>
                    <a:pt x="113" y="118"/>
                  </a:cubicBezTo>
                  <a:cubicBezTo>
                    <a:pt x="112" y="118"/>
                    <a:pt x="112" y="119"/>
                    <a:pt x="111" y="119"/>
                  </a:cubicBezTo>
                  <a:cubicBezTo>
                    <a:pt x="111" y="120"/>
                    <a:pt x="111" y="120"/>
                    <a:pt x="111" y="121"/>
                  </a:cubicBezTo>
                  <a:cubicBezTo>
                    <a:pt x="112" y="121"/>
                    <a:pt x="112" y="121"/>
                    <a:pt x="112" y="121"/>
                  </a:cubicBezTo>
                  <a:cubicBezTo>
                    <a:pt x="112" y="121"/>
                    <a:pt x="113" y="121"/>
                    <a:pt x="113" y="121"/>
                  </a:cubicBezTo>
                  <a:cubicBezTo>
                    <a:pt x="113" y="120"/>
                    <a:pt x="114" y="120"/>
                    <a:pt x="114" y="119"/>
                  </a:cubicBezTo>
                  <a:cubicBezTo>
                    <a:pt x="114" y="119"/>
                    <a:pt x="114" y="119"/>
                    <a:pt x="114" y="119"/>
                  </a:cubicBezTo>
                  <a:cubicBezTo>
                    <a:pt x="115" y="119"/>
                    <a:pt x="115" y="118"/>
                    <a:pt x="114" y="118"/>
                  </a:cubicBezTo>
                  <a:cubicBezTo>
                    <a:pt x="114" y="118"/>
                    <a:pt x="114" y="118"/>
                    <a:pt x="114" y="118"/>
                  </a:cubicBezTo>
                  <a:moveTo>
                    <a:pt x="78" y="114"/>
                  </a:moveTo>
                  <a:cubicBezTo>
                    <a:pt x="77" y="114"/>
                    <a:pt x="77" y="114"/>
                    <a:pt x="77" y="114"/>
                  </a:cubicBezTo>
                  <a:cubicBezTo>
                    <a:pt x="77" y="115"/>
                    <a:pt x="77" y="115"/>
                    <a:pt x="77" y="116"/>
                  </a:cubicBezTo>
                  <a:cubicBezTo>
                    <a:pt x="77" y="116"/>
                    <a:pt x="78" y="117"/>
                    <a:pt x="78" y="117"/>
                  </a:cubicBezTo>
                  <a:cubicBezTo>
                    <a:pt x="78" y="118"/>
                    <a:pt x="78" y="118"/>
                    <a:pt x="79" y="118"/>
                  </a:cubicBezTo>
                  <a:cubicBezTo>
                    <a:pt x="79" y="118"/>
                    <a:pt x="79" y="118"/>
                    <a:pt x="79" y="118"/>
                  </a:cubicBezTo>
                  <a:cubicBezTo>
                    <a:pt x="80" y="117"/>
                    <a:pt x="80" y="117"/>
                    <a:pt x="80" y="117"/>
                  </a:cubicBezTo>
                  <a:cubicBezTo>
                    <a:pt x="80" y="116"/>
                    <a:pt x="80" y="116"/>
                    <a:pt x="80" y="116"/>
                  </a:cubicBezTo>
                  <a:cubicBezTo>
                    <a:pt x="79" y="116"/>
                    <a:pt x="79" y="115"/>
                    <a:pt x="78" y="115"/>
                  </a:cubicBezTo>
                  <a:cubicBezTo>
                    <a:pt x="78" y="114"/>
                    <a:pt x="78" y="114"/>
                    <a:pt x="78" y="114"/>
                  </a:cubicBezTo>
                  <a:moveTo>
                    <a:pt x="50" y="114"/>
                  </a:moveTo>
                  <a:cubicBezTo>
                    <a:pt x="50" y="114"/>
                    <a:pt x="49" y="114"/>
                    <a:pt x="49" y="115"/>
                  </a:cubicBezTo>
                  <a:cubicBezTo>
                    <a:pt x="49" y="115"/>
                    <a:pt x="49" y="116"/>
                    <a:pt x="49" y="117"/>
                  </a:cubicBezTo>
                  <a:cubicBezTo>
                    <a:pt x="49" y="117"/>
                    <a:pt x="49" y="118"/>
                    <a:pt x="50" y="118"/>
                  </a:cubicBezTo>
                  <a:cubicBezTo>
                    <a:pt x="51" y="117"/>
                    <a:pt x="51" y="117"/>
                    <a:pt x="51" y="117"/>
                  </a:cubicBezTo>
                  <a:cubicBezTo>
                    <a:pt x="51" y="117"/>
                    <a:pt x="51" y="117"/>
                    <a:pt x="51" y="117"/>
                  </a:cubicBezTo>
                  <a:cubicBezTo>
                    <a:pt x="51" y="116"/>
                    <a:pt x="51" y="115"/>
                    <a:pt x="51" y="115"/>
                  </a:cubicBezTo>
                  <a:cubicBezTo>
                    <a:pt x="51" y="114"/>
                    <a:pt x="51" y="114"/>
                    <a:pt x="50" y="114"/>
                  </a:cubicBezTo>
                  <a:cubicBezTo>
                    <a:pt x="50" y="114"/>
                    <a:pt x="50" y="114"/>
                    <a:pt x="50" y="114"/>
                  </a:cubicBezTo>
                  <a:moveTo>
                    <a:pt x="117" y="113"/>
                  </a:moveTo>
                  <a:cubicBezTo>
                    <a:pt x="117" y="113"/>
                    <a:pt x="116" y="113"/>
                    <a:pt x="116" y="113"/>
                  </a:cubicBezTo>
                  <a:cubicBezTo>
                    <a:pt x="116" y="114"/>
                    <a:pt x="116" y="114"/>
                    <a:pt x="115" y="115"/>
                  </a:cubicBezTo>
                  <a:cubicBezTo>
                    <a:pt x="115" y="115"/>
                    <a:pt x="115" y="116"/>
                    <a:pt x="115" y="116"/>
                  </a:cubicBezTo>
                  <a:cubicBezTo>
                    <a:pt x="116" y="116"/>
                    <a:pt x="116" y="117"/>
                    <a:pt x="116" y="117"/>
                  </a:cubicBezTo>
                  <a:cubicBezTo>
                    <a:pt x="116" y="117"/>
                    <a:pt x="117" y="116"/>
                    <a:pt x="117" y="116"/>
                  </a:cubicBezTo>
                  <a:cubicBezTo>
                    <a:pt x="117" y="116"/>
                    <a:pt x="117" y="116"/>
                    <a:pt x="117" y="116"/>
                  </a:cubicBezTo>
                  <a:cubicBezTo>
                    <a:pt x="117" y="116"/>
                    <a:pt x="118" y="115"/>
                    <a:pt x="118" y="114"/>
                  </a:cubicBezTo>
                  <a:cubicBezTo>
                    <a:pt x="118" y="114"/>
                    <a:pt x="118" y="113"/>
                    <a:pt x="118" y="113"/>
                  </a:cubicBezTo>
                  <a:cubicBezTo>
                    <a:pt x="117" y="113"/>
                    <a:pt x="117" y="113"/>
                    <a:pt x="117" y="113"/>
                  </a:cubicBezTo>
                  <a:moveTo>
                    <a:pt x="75" y="109"/>
                  </a:moveTo>
                  <a:cubicBezTo>
                    <a:pt x="75" y="109"/>
                    <a:pt x="74" y="109"/>
                    <a:pt x="74" y="109"/>
                  </a:cubicBezTo>
                  <a:cubicBezTo>
                    <a:pt x="74" y="109"/>
                    <a:pt x="74" y="110"/>
                    <a:pt x="74" y="111"/>
                  </a:cubicBezTo>
                  <a:cubicBezTo>
                    <a:pt x="74" y="111"/>
                    <a:pt x="74" y="112"/>
                    <a:pt x="75" y="112"/>
                  </a:cubicBezTo>
                  <a:cubicBezTo>
                    <a:pt x="75" y="113"/>
                    <a:pt x="75" y="113"/>
                    <a:pt x="76" y="113"/>
                  </a:cubicBezTo>
                  <a:cubicBezTo>
                    <a:pt x="76" y="113"/>
                    <a:pt x="76" y="113"/>
                    <a:pt x="76" y="113"/>
                  </a:cubicBezTo>
                  <a:cubicBezTo>
                    <a:pt x="76" y="112"/>
                    <a:pt x="76" y="112"/>
                    <a:pt x="76" y="112"/>
                  </a:cubicBezTo>
                  <a:cubicBezTo>
                    <a:pt x="76" y="111"/>
                    <a:pt x="76" y="111"/>
                    <a:pt x="76" y="111"/>
                  </a:cubicBezTo>
                  <a:cubicBezTo>
                    <a:pt x="76" y="111"/>
                    <a:pt x="76" y="110"/>
                    <a:pt x="76" y="110"/>
                  </a:cubicBezTo>
                  <a:cubicBezTo>
                    <a:pt x="75" y="109"/>
                    <a:pt x="75" y="109"/>
                    <a:pt x="75" y="109"/>
                  </a:cubicBezTo>
                  <a:moveTo>
                    <a:pt x="51" y="108"/>
                  </a:moveTo>
                  <a:cubicBezTo>
                    <a:pt x="50" y="108"/>
                    <a:pt x="50" y="108"/>
                    <a:pt x="50" y="109"/>
                  </a:cubicBezTo>
                  <a:cubicBezTo>
                    <a:pt x="50" y="109"/>
                    <a:pt x="50" y="110"/>
                    <a:pt x="50" y="111"/>
                  </a:cubicBezTo>
                  <a:cubicBezTo>
                    <a:pt x="50" y="111"/>
                    <a:pt x="50" y="112"/>
                    <a:pt x="50" y="112"/>
                  </a:cubicBezTo>
                  <a:cubicBezTo>
                    <a:pt x="51" y="112"/>
                    <a:pt x="51" y="112"/>
                    <a:pt x="51" y="112"/>
                  </a:cubicBezTo>
                  <a:cubicBezTo>
                    <a:pt x="51" y="112"/>
                    <a:pt x="51" y="112"/>
                    <a:pt x="51" y="111"/>
                  </a:cubicBezTo>
                  <a:cubicBezTo>
                    <a:pt x="52" y="111"/>
                    <a:pt x="52" y="111"/>
                    <a:pt x="52" y="111"/>
                  </a:cubicBezTo>
                  <a:cubicBezTo>
                    <a:pt x="52" y="110"/>
                    <a:pt x="52" y="110"/>
                    <a:pt x="52" y="109"/>
                  </a:cubicBezTo>
                  <a:cubicBezTo>
                    <a:pt x="52" y="109"/>
                    <a:pt x="52" y="108"/>
                    <a:pt x="51" y="108"/>
                  </a:cubicBezTo>
                  <a:cubicBezTo>
                    <a:pt x="51" y="108"/>
                    <a:pt x="51" y="108"/>
                    <a:pt x="51" y="108"/>
                  </a:cubicBezTo>
                  <a:moveTo>
                    <a:pt x="120" y="108"/>
                  </a:moveTo>
                  <a:cubicBezTo>
                    <a:pt x="119" y="108"/>
                    <a:pt x="119" y="108"/>
                    <a:pt x="119" y="108"/>
                  </a:cubicBezTo>
                  <a:cubicBezTo>
                    <a:pt x="119" y="109"/>
                    <a:pt x="118" y="110"/>
                    <a:pt x="118" y="110"/>
                  </a:cubicBezTo>
                  <a:cubicBezTo>
                    <a:pt x="118" y="111"/>
                    <a:pt x="118" y="111"/>
                    <a:pt x="118" y="111"/>
                  </a:cubicBezTo>
                  <a:cubicBezTo>
                    <a:pt x="119" y="111"/>
                    <a:pt x="119" y="111"/>
                    <a:pt x="119" y="111"/>
                  </a:cubicBezTo>
                  <a:cubicBezTo>
                    <a:pt x="119" y="111"/>
                    <a:pt x="120" y="111"/>
                    <a:pt x="120" y="111"/>
                  </a:cubicBezTo>
                  <a:cubicBezTo>
                    <a:pt x="120" y="111"/>
                    <a:pt x="120" y="111"/>
                    <a:pt x="120" y="111"/>
                  </a:cubicBezTo>
                  <a:cubicBezTo>
                    <a:pt x="120" y="110"/>
                    <a:pt x="120" y="110"/>
                    <a:pt x="121" y="109"/>
                  </a:cubicBezTo>
                  <a:cubicBezTo>
                    <a:pt x="121" y="109"/>
                    <a:pt x="121" y="108"/>
                    <a:pt x="120" y="108"/>
                  </a:cubicBezTo>
                  <a:cubicBezTo>
                    <a:pt x="120" y="108"/>
                    <a:pt x="120" y="108"/>
                    <a:pt x="120" y="108"/>
                  </a:cubicBezTo>
                  <a:moveTo>
                    <a:pt x="73" y="104"/>
                  </a:moveTo>
                  <a:cubicBezTo>
                    <a:pt x="73" y="104"/>
                    <a:pt x="72" y="104"/>
                    <a:pt x="72" y="104"/>
                  </a:cubicBezTo>
                  <a:cubicBezTo>
                    <a:pt x="72" y="104"/>
                    <a:pt x="72" y="104"/>
                    <a:pt x="72" y="105"/>
                  </a:cubicBezTo>
                  <a:cubicBezTo>
                    <a:pt x="72" y="106"/>
                    <a:pt x="72" y="106"/>
                    <a:pt x="72" y="107"/>
                  </a:cubicBezTo>
                  <a:cubicBezTo>
                    <a:pt x="72" y="107"/>
                    <a:pt x="73" y="107"/>
                    <a:pt x="73" y="107"/>
                  </a:cubicBezTo>
                  <a:cubicBezTo>
                    <a:pt x="73" y="107"/>
                    <a:pt x="73" y="107"/>
                    <a:pt x="74" y="107"/>
                  </a:cubicBezTo>
                  <a:cubicBezTo>
                    <a:pt x="74" y="107"/>
                    <a:pt x="74" y="107"/>
                    <a:pt x="74" y="107"/>
                  </a:cubicBezTo>
                  <a:cubicBezTo>
                    <a:pt x="74" y="106"/>
                    <a:pt x="74" y="106"/>
                    <a:pt x="74" y="106"/>
                  </a:cubicBezTo>
                  <a:cubicBezTo>
                    <a:pt x="74" y="106"/>
                    <a:pt x="74" y="105"/>
                    <a:pt x="74" y="104"/>
                  </a:cubicBezTo>
                  <a:cubicBezTo>
                    <a:pt x="73" y="104"/>
                    <a:pt x="73" y="104"/>
                    <a:pt x="73" y="104"/>
                  </a:cubicBezTo>
                  <a:moveTo>
                    <a:pt x="52" y="102"/>
                  </a:moveTo>
                  <a:cubicBezTo>
                    <a:pt x="51" y="102"/>
                    <a:pt x="51" y="103"/>
                    <a:pt x="51" y="103"/>
                  </a:cubicBezTo>
                  <a:cubicBezTo>
                    <a:pt x="51" y="104"/>
                    <a:pt x="51" y="104"/>
                    <a:pt x="51" y="105"/>
                  </a:cubicBezTo>
                  <a:cubicBezTo>
                    <a:pt x="50" y="105"/>
                    <a:pt x="51" y="106"/>
                    <a:pt x="51" y="106"/>
                  </a:cubicBezTo>
                  <a:cubicBezTo>
                    <a:pt x="51" y="106"/>
                    <a:pt x="51" y="106"/>
                    <a:pt x="52" y="106"/>
                  </a:cubicBezTo>
                  <a:cubicBezTo>
                    <a:pt x="52" y="106"/>
                    <a:pt x="52" y="106"/>
                    <a:pt x="52" y="106"/>
                  </a:cubicBezTo>
                  <a:cubicBezTo>
                    <a:pt x="52" y="105"/>
                    <a:pt x="52" y="105"/>
                    <a:pt x="52" y="105"/>
                  </a:cubicBezTo>
                  <a:cubicBezTo>
                    <a:pt x="53" y="105"/>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0" y="104"/>
                    <a:pt x="120" y="104"/>
                    <a:pt x="120" y="105"/>
                  </a:cubicBezTo>
                  <a:cubicBezTo>
                    <a:pt x="120" y="105"/>
                    <a:pt x="120" y="106"/>
                    <a:pt x="121" y="106"/>
                  </a:cubicBezTo>
                  <a:cubicBezTo>
                    <a:pt x="121" y="106"/>
                    <a:pt x="121" y="106"/>
                    <a:pt x="121" y="106"/>
                  </a:cubicBezTo>
                  <a:cubicBezTo>
                    <a:pt x="121" y="106"/>
                    <a:pt x="122" y="106"/>
                    <a:pt x="122" y="106"/>
                  </a:cubicBezTo>
                  <a:cubicBezTo>
                    <a:pt x="122" y="105"/>
                    <a:pt x="122" y="105"/>
                    <a:pt x="122" y="105"/>
                  </a:cubicBezTo>
                  <a:cubicBezTo>
                    <a:pt x="122" y="105"/>
                    <a:pt x="122" y="104"/>
                    <a:pt x="122" y="103"/>
                  </a:cubicBezTo>
                  <a:cubicBezTo>
                    <a:pt x="123" y="103"/>
                    <a:pt x="122" y="102"/>
                    <a:pt x="122" y="102"/>
                  </a:cubicBezTo>
                  <a:cubicBezTo>
                    <a:pt x="122" y="102"/>
                    <a:pt x="122" y="102"/>
                    <a:pt x="122" y="102"/>
                  </a:cubicBezTo>
                  <a:moveTo>
                    <a:pt x="71" y="98"/>
                  </a:moveTo>
                  <a:cubicBezTo>
                    <a:pt x="71" y="98"/>
                    <a:pt x="71" y="98"/>
                    <a:pt x="71" y="98"/>
                  </a:cubicBezTo>
                  <a:cubicBezTo>
                    <a:pt x="71" y="98"/>
                    <a:pt x="70" y="98"/>
                    <a:pt x="70" y="99"/>
                  </a:cubicBezTo>
                  <a:cubicBezTo>
                    <a:pt x="71" y="100"/>
                    <a:pt x="71" y="100"/>
                    <a:pt x="71" y="101"/>
                  </a:cubicBezTo>
                  <a:cubicBezTo>
                    <a:pt x="71" y="101"/>
                    <a:pt x="71" y="102"/>
                    <a:pt x="72" y="102"/>
                  </a:cubicBezTo>
                  <a:cubicBezTo>
                    <a:pt x="72" y="102"/>
                    <a:pt x="72" y="102"/>
                    <a:pt x="72" y="102"/>
                  </a:cubicBezTo>
                  <a:cubicBezTo>
                    <a:pt x="73" y="101"/>
                    <a:pt x="73" y="101"/>
                    <a:pt x="73" y="101"/>
                  </a:cubicBezTo>
                  <a:cubicBezTo>
                    <a:pt x="73" y="101"/>
                    <a:pt x="73" y="101"/>
                    <a:pt x="73" y="101"/>
                  </a:cubicBezTo>
                  <a:cubicBezTo>
                    <a:pt x="73" y="100"/>
                    <a:pt x="72" y="99"/>
                    <a:pt x="72" y="99"/>
                  </a:cubicBezTo>
                  <a:cubicBezTo>
                    <a:pt x="72" y="98"/>
                    <a:pt x="72" y="98"/>
                    <a:pt x="71" y="98"/>
                  </a:cubicBezTo>
                  <a:moveTo>
                    <a:pt x="53" y="97"/>
                  </a:moveTo>
                  <a:cubicBezTo>
                    <a:pt x="53" y="97"/>
                    <a:pt x="53" y="97"/>
                    <a:pt x="53" y="97"/>
                  </a:cubicBezTo>
                  <a:cubicBezTo>
                    <a:pt x="52" y="98"/>
                    <a:pt x="52" y="99"/>
                    <a:pt x="52" y="99"/>
                  </a:cubicBezTo>
                  <a:cubicBezTo>
                    <a:pt x="52" y="100"/>
                    <a:pt x="52" y="100"/>
                    <a:pt x="53" y="100"/>
                  </a:cubicBezTo>
                  <a:cubicBezTo>
                    <a:pt x="53" y="100"/>
                    <a:pt x="53" y="100"/>
                    <a:pt x="53" y="100"/>
                  </a:cubicBezTo>
                  <a:cubicBezTo>
                    <a:pt x="53" y="100"/>
                    <a:pt x="53" y="100"/>
                    <a:pt x="54" y="100"/>
                  </a:cubicBezTo>
                  <a:cubicBezTo>
                    <a:pt x="54" y="100"/>
                    <a:pt x="54" y="100"/>
                    <a:pt x="54" y="100"/>
                  </a:cubicBezTo>
                  <a:cubicBezTo>
                    <a:pt x="54" y="99"/>
                    <a:pt x="54" y="98"/>
                    <a:pt x="54" y="98"/>
                  </a:cubicBezTo>
                  <a:cubicBezTo>
                    <a:pt x="55" y="97"/>
                    <a:pt x="54" y="97"/>
                    <a:pt x="54" y="97"/>
                  </a:cubicBezTo>
                  <a:cubicBezTo>
                    <a:pt x="54" y="97"/>
                    <a:pt x="54" y="97"/>
                    <a:pt x="53" y="97"/>
                  </a:cubicBezTo>
                  <a:moveTo>
                    <a:pt x="122" y="96"/>
                  </a:moveTo>
                  <a:cubicBezTo>
                    <a:pt x="122" y="96"/>
                    <a:pt x="122" y="97"/>
                    <a:pt x="122" y="97"/>
                  </a:cubicBezTo>
                  <a:cubicBezTo>
                    <a:pt x="121" y="98"/>
                    <a:pt x="121" y="99"/>
                    <a:pt x="121" y="99"/>
                  </a:cubicBezTo>
                  <a:cubicBezTo>
                    <a:pt x="121" y="100"/>
                    <a:pt x="122" y="100"/>
                    <a:pt x="122" y="100"/>
                  </a:cubicBezTo>
                  <a:cubicBezTo>
                    <a:pt x="122" y="100"/>
                    <a:pt x="122" y="100"/>
                    <a:pt x="122" y="100"/>
                  </a:cubicBezTo>
                  <a:cubicBezTo>
                    <a:pt x="123" y="100"/>
                    <a:pt x="123" y="100"/>
                    <a:pt x="123" y="100"/>
                  </a:cubicBezTo>
                  <a:cubicBezTo>
                    <a:pt x="123" y="99"/>
                    <a:pt x="123" y="99"/>
                    <a:pt x="123" y="99"/>
                  </a:cubicBezTo>
                  <a:cubicBezTo>
                    <a:pt x="123" y="99"/>
                    <a:pt x="123" y="98"/>
                    <a:pt x="123" y="97"/>
                  </a:cubicBezTo>
                  <a:cubicBezTo>
                    <a:pt x="124" y="97"/>
                    <a:pt x="123" y="96"/>
                    <a:pt x="123" y="96"/>
                  </a:cubicBezTo>
                  <a:cubicBezTo>
                    <a:pt x="123" y="96"/>
                    <a:pt x="123" y="96"/>
                    <a:pt x="122" y="96"/>
                  </a:cubicBezTo>
                  <a:moveTo>
                    <a:pt x="71" y="92"/>
                  </a:moveTo>
                  <a:cubicBezTo>
                    <a:pt x="71" y="92"/>
                    <a:pt x="70" y="93"/>
                    <a:pt x="70" y="93"/>
                  </a:cubicBezTo>
                  <a:cubicBezTo>
                    <a:pt x="70" y="94"/>
                    <a:pt x="70" y="94"/>
                    <a:pt x="70" y="95"/>
                  </a:cubicBezTo>
                  <a:cubicBezTo>
                    <a:pt x="70" y="96"/>
                    <a:pt x="71" y="96"/>
                    <a:pt x="71" y="96"/>
                  </a:cubicBezTo>
                  <a:cubicBezTo>
                    <a:pt x="71" y="96"/>
                    <a:pt x="71" y="96"/>
                    <a:pt x="71" y="96"/>
                  </a:cubicBezTo>
                  <a:cubicBezTo>
                    <a:pt x="72" y="96"/>
                    <a:pt x="72" y="96"/>
                    <a:pt x="72" y="96"/>
                  </a:cubicBezTo>
                  <a:cubicBezTo>
                    <a:pt x="72" y="95"/>
                    <a:pt x="72" y="95"/>
                    <a:pt x="72" y="95"/>
                  </a:cubicBezTo>
                  <a:cubicBezTo>
                    <a:pt x="72" y="94"/>
                    <a:pt x="72" y="94"/>
                    <a:pt x="72" y="93"/>
                  </a:cubicBezTo>
                  <a:cubicBezTo>
                    <a:pt x="72" y="93"/>
                    <a:pt x="72" y="92"/>
                    <a:pt x="71" y="92"/>
                  </a:cubicBezTo>
                  <a:cubicBezTo>
                    <a:pt x="71" y="92"/>
                    <a:pt x="71" y="92"/>
                    <a:pt x="71" y="92"/>
                  </a:cubicBezTo>
                  <a:moveTo>
                    <a:pt x="56" y="91"/>
                  </a:moveTo>
                  <a:cubicBezTo>
                    <a:pt x="55" y="91"/>
                    <a:pt x="55" y="91"/>
                    <a:pt x="55" y="92"/>
                  </a:cubicBezTo>
                  <a:cubicBezTo>
                    <a:pt x="54" y="92"/>
                    <a:pt x="54" y="93"/>
                    <a:pt x="54" y="94"/>
                  </a:cubicBezTo>
                  <a:cubicBezTo>
                    <a:pt x="54" y="94"/>
                    <a:pt x="54" y="95"/>
                    <a:pt x="54" y="95"/>
                  </a:cubicBezTo>
                  <a:cubicBezTo>
                    <a:pt x="55" y="95"/>
                    <a:pt x="55" y="95"/>
                    <a:pt x="55" y="95"/>
                  </a:cubicBezTo>
                  <a:cubicBezTo>
                    <a:pt x="55" y="95"/>
                    <a:pt x="55" y="95"/>
                    <a:pt x="56" y="94"/>
                  </a:cubicBezTo>
                  <a:cubicBezTo>
                    <a:pt x="56" y="94"/>
                    <a:pt x="56" y="94"/>
                    <a:pt x="56" y="94"/>
                  </a:cubicBezTo>
                  <a:cubicBezTo>
                    <a:pt x="56" y="94"/>
                    <a:pt x="56" y="93"/>
                    <a:pt x="56" y="92"/>
                  </a:cubicBezTo>
                  <a:cubicBezTo>
                    <a:pt x="57" y="92"/>
                    <a:pt x="56" y="91"/>
                    <a:pt x="56" y="91"/>
                  </a:cubicBezTo>
                  <a:cubicBezTo>
                    <a:pt x="56" y="91"/>
                    <a:pt x="56" y="91"/>
                    <a:pt x="56" y="91"/>
                  </a:cubicBezTo>
                  <a:moveTo>
                    <a:pt x="123" y="91"/>
                  </a:moveTo>
                  <a:cubicBezTo>
                    <a:pt x="123" y="91"/>
                    <a:pt x="123" y="91"/>
                    <a:pt x="123" y="91"/>
                  </a:cubicBezTo>
                  <a:cubicBezTo>
                    <a:pt x="122" y="91"/>
                    <a:pt x="122" y="91"/>
                    <a:pt x="122" y="92"/>
                  </a:cubicBezTo>
                  <a:cubicBezTo>
                    <a:pt x="122" y="92"/>
                    <a:pt x="122" y="93"/>
                    <a:pt x="122" y="93"/>
                  </a:cubicBezTo>
                  <a:cubicBezTo>
                    <a:pt x="122" y="94"/>
                    <a:pt x="122" y="94"/>
                    <a:pt x="123" y="94"/>
                  </a:cubicBezTo>
                  <a:cubicBezTo>
                    <a:pt x="123" y="94"/>
                    <a:pt x="123" y="94"/>
                    <a:pt x="123" y="94"/>
                  </a:cubicBezTo>
                  <a:cubicBezTo>
                    <a:pt x="123" y="94"/>
                    <a:pt x="123" y="94"/>
                    <a:pt x="123" y="94"/>
                  </a:cubicBezTo>
                  <a:cubicBezTo>
                    <a:pt x="124" y="93"/>
                    <a:pt x="124" y="93"/>
                    <a:pt x="124" y="93"/>
                  </a:cubicBezTo>
                  <a:cubicBezTo>
                    <a:pt x="124" y="93"/>
                    <a:pt x="124" y="92"/>
                    <a:pt x="124" y="91"/>
                  </a:cubicBezTo>
                  <a:cubicBezTo>
                    <a:pt x="124" y="91"/>
                    <a:pt x="123" y="91"/>
                    <a:pt x="123" y="91"/>
                  </a:cubicBezTo>
                  <a:moveTo>
                    <a:pt x="72" y="86"/>
                  </a:moveTo>
                  <a:cubicBezTo>
                    <a:pt x="71" y="86"/>
                    <a:pt x="71" y="87"/>
                    <a:pt x="71" y="87"/>
                  </a:cubicBezTo>
                  <a:cubicBezTo>
                    <a:pt x="71" y="88"/>
                    <a:pt x="70" y="88"/>
                    <a:pt x="70" y="89"/>
                  </a:cubicBezTo>
                  <a:cubicBezTo>
                    <a:pt x="70" y="90"/>
                    <a:pt x="71" y="90"/>
                    <a:pt x="71" y="90"/>
                  </a:cubicBezTo>
                  <a:cubicBezTo>
                    <a:pt x="71" y="90"/>
                    <a:pt x="71" y="90"/>
                    <a:pt x="71" y="90"/>
                  </a:cubicBezTo>
                  <a:cubicBezTo>
                    <a:pt x="72" y="90"/>
                    <a:pt x="72" y="90"/>
                    <a:pt x="72" y="90"/>
                  </a:cubicBezTo>
                  <a:cubicBezTo>
                    <a:pt x="72" y="89"/>
                    <a:pt x="72" y="89"/>
                    <a:pt x="72" y="89"/>
                  </a:cubicBezTo>
                  <a:cubicBezTo>
                    <a:pt x="72" y="89"/>
                    <a:pt x="72" y="88"/>
                    <a:pt x="73" y="87"/>
                  </a:cubicBezTo>
                  <a:cubicBezTo>
                    <a:pt x="73" y="87"/>
                    <a:pt x="72" y="86"/>
                    <a:pt x="72" y="86"/>
                  </a:cubicBezTo>
                  <a:cubicBezTo>
                    <a:pt x="72" y="86"/>
                    <a:pt x="72" y="86"/>
                    <a:pt x="72" y="86"/>
                  </a:cubicBezTo>
                  <a:moveTo>
                    <a:pt x="58" y="86"/>
                  </a:moveTo>
                  <a:cubicBezTo>
                    <a:pt x="58" y="86"/>
                    <a:pt x="57" y="86"/>
                    <a:pt x="57" y="86"/>
                  </a:cubicBezTo>
                  <a:cubicBezTo>
                    <a:pt x="57" y="87"/>
                    <a:pt x="57" y="87"/>
                    <a:pt x="57" y="87"/>
                  </a:cubicBezTo>
                  <a:cubicBezTo>
                    <a:pt x="57" y="87"/>
                    <a:pt x="57" y="88"/>
                    <a:pt x="56" y="88"/>
                  </a:cubicBezTo>
                  <a:cubicBezTo>
                    <a:pt x="56" y="89"/>
                    <a:pt x="56" y="89"/>
                    <a:pt x="57" y="89"/>
                  </a:cubicBezTo>
                  <a:cubicBezTo>
                    <a:pt x="57" y="89"/>
                    <a:pt x="57" y="90"/>
                    <a:pt x="57" y="90"/>
                  </a:cubicBezTo>
                  <a:cubicBezTo>
                    <a:pt x="58" y="90"/>
                    <a:pt x="58" y="89"/>
                    <a:pt x="58" y="89"/>
                  </a:cubicBezTo>
                  <a:cubicBezTo>
                    <a:pt x="58" y="89"/>
                    <a:pt x="58" y="89"/>
                    <a:pt x="58" y="89"/>
                  </a:cubicBezTo>
                  <a:cubicBezTo>
                    <a:pt x="58" y="89"/>
                    <a:pt x="59" y="88"/>
                    <a:pt x="59" y="88"/>
                  </a:cubicBezTo>
                  <a:cubicBezTo>
                    <a:pt x="59" y="87"/>
                    <a:pt x="59" y="87"/>
                    <a:pt x="59" y="87"/>
                  </a:cubicBezTo>
                  <a:cubicBezTo>
                    <a:pt x="59" y="87"/>
                    <a:pt x="59" y="86"/>
                    <a:pt x="59" y="86"/>
                  </a:cubicBezTo>
                  <a:cubicBezTo>
                    <a:pt x="58" y="86"/>
                    <a:pt x="58" y="86"/>
                    <a:pt x="58" y="86"/>
                  </a:cubicBezTo>
                  <a:moveTo>
                    <a:pt x="122" y="85"/>
                  </a:moveTo>
                  <a:cubicBezTo>
                    <a:pt x="122" y="85"/>
                    <a:pt x="122" y="85"/>
                    <a:pt x="122" y="85"/>
                  </a:cubicBezTo>
                  <a:cubicBezTo>
                    <a:pt x="121" y="85"/>
                    <a:pt x="121" y="85"/>
                    <a:pt x="121" y="86"/>
                  </a:cubicBezTo>
                  <a:cubicBezTo>
                    <a:pt x="121" y="87"/>
                    <a:pt x="121" y="87"/>
                    <a:pt x="121" y="88"/>
                  </a:cubicBezTo>
                  <a:cubicBezTo>
                    <a:pt x="121" y="88"/>
                    <a:pt x="122" y="89"/>
                    <a:pt x="122" y="89"/>
                  </a:cubicBezTo>
                  <a:cubicBezTo>
                    <a:pt x="122" y="89"/>
                    <a:pt x="122" y="89"/>
                    <a:pt x="122" y="89"/>
                  </a:cubicBezTo>
                  <a:cubicBezTo>
                    <a:pt x="123" y="88"/>
                    <a:pt x="123" y="88"/>
                    <a:pt x="123" y="88"/>
                  </a:cubicBezTo>
                  <a:cubicBezTo>
                    <a:pt x="123" y="87"/>
                    <a:pt x="123" y="87"/>
                    <a:pt x="123" y="87"/>
                  </a:cubicBezTo>
                  <a:cubicBezTo>
                    <a:pt x="123" y="87"/>
                    <a:pt x="123" y="86"/>
                    <a:pt x="123" y="86"/>
                  </a:cubicBezTo>
                  <a:cubicBezTo>
                    <a:pt x="123" y="85"/>
                    <a:pt x="122" y="85"/>
                    <a:pt x="122" y="85"/>
                  </a:cubicBezTo>
                  <a:moveTo>
                    <a:pt x="61" y="81"/>
                  </a:moveTo>
                  <a:cubicBezTo>
                    <a:pt x="61" y="81"/>
                    <a:pt x="61" y="81"/>
                    <a:pt x="60" y="81"/>
                  </a:cubicBezTo>
                  <a:cubicBezTo>
                    <a:pt x="60" y="81"/>
                    <a:pt x="60" y="81"/>
                    <a:pt x="60" y="81"/>
                  </a:cubicBezTo>
                  <a:cubicBezTo>
                    <a:pt x="60" y="82"/>
                    <a:pt x="60" y="82"/>
                    <a:pt x="59" y="83"/>
                  </a:cubicBezTo>
                  <a:cubicBezTo>
                    <a:pt x="59" y="83"/>
                    <a:pt x="59" y="84"/>
                    <a:pt x="60" y="84"/>
                  </a:cubicBezTo>
                  <a:cubicBezTo>
                    <a:pt x="60" y="84"/>
                    <a:pt x="60" y="84"/>
                    <a:pt x="60" y="84"/>
                  </a:cubicBezTo>
                  <a:cubicBezTo>
                    <a:pt x="60" y="84"/>
                    <a:pt x="61" y="84"/>
                    <a:pt x="61" y="84"/>
                  </a:cubicBezTo>
                  <a:cubicBezTo>
                    <a:pt x="61" y="84"/>
                    <a:pt x="61" y="84"/>
                    <a:pt x="61" y="84"/>
                  </a:cubicBezTo>
                  <a:cubicBezTo>
                    <a:pt x="61" y="84"/>
                    <a:pt x="62" y="83"/>
                    <a:pt x="62" y="82"/>
                  </a:cubicBezTo>
                  <a:cubicBezTo>
                    <a:pt x="62" y="82"/>
                    <a:pt x="62" y="81"/>
                    <a:pt x="62" y="81"/>
                  </a:cubicBezTo>
                  <a:cubicBezTo>
                    <a:pt x="62" y="81"/>
                    <a:pt x="61" y="81"/>
                    <a:pt x="61" y="81"/>
                  </a:cubicBezTo>
                  <a:moveTo>
                    <a:pt x="73" y="81"/>
                  </a:moveTo>
                  <a:cubicBezTo>
                    <a:pt x="72" y="81"/>
                    <a:pt x="72" y="81"/>
                    <a:pt x="72" y="81"/>
                  </a:cubicBezTo>
                  <a:cubicBezTo>
                    <a:pt x="72" y="82"/>
                    <a:pt x="72" y="83"/>
                    <a:pt x="71" y="83"/>
                  </a:cubicBezTo>
                  <a:cubicBezTo>
                    <a:pt x="71" y="84"/>
                    <a:pt x="72" y="84"/>
                    <a:pt x="72" y="84"/>
                  </a:cubicBezTo>
                  <a:cubicBezTo>
                    <a:pt x="72" y="84"/>
                    <a:pt x="72" y="84"/>
                    <a:pt x="72" y="84"/>
                  </a:cubicBezTo>
                  <a:cubicBezTo>
                    <a:pt x="73" y="84"/>
                    <a:pt x="73" y="84"/>
                    <a:pt x="73" y="84"/>
                  </a:cubicBezTo>
                  <a:cubicBezTo>
                    <a:pt x="73" y="84"/>
                    <a:pt x="73" y="84"/>
                    <a:pt x="73" y="84"/>
                  </a:cubicBezTo>
                  <a:cubicBezTo>
                    <a:pt x="73" y="83"/>
                    <a:pt x="74" y="82"/>
                    <a:pt x="74" y="82"/>
                  </a:cubicBezTo>
                  <a:cubicBezTo>
                    <a:pt x="74" y="81"/>
                    <a:pt x="74" y="81"/>
                    <a:pt x="73" y="81"/>
                  </a:cubicBezTo>
                  <a:cubicBezTo>
                    <a:pt x="73" y="81"/>
                    <a:pt x="73" y="81"/>
                    <a:pt x="73" y="81"/>
                  </a:cubicBezTo>
                  <a:moveTo>
                    <a:pt x="120" y="79"/>
                  </a:moveTo>
                  <a:cubicBezTo>
                    <a:pt x="120" y="79"/>
                    <a:pt x="120" y="79"/>
                    <a:pt x="120" y="79"/>
                  </a:cubicBezTo>
                  <a:cubicBezTo>
                    <a:pt x="119" y="79"/>
                    <a:pt x="119" y="80"/>
                    <a:pt x="119" y="80"/>
                  </a:cubicBezTo>
                  <a:cubicBezTo>
                    <a:pt x="119" y="81"/>
                    <a:pt x="120" y="82"/>
                    <a:pt x="120" y="82"/>
                  </a:cubicBezTo>
                  <a:cubicBezTo>
                    <a:pt x="120" y="83"/>
                    <a:pt x="120" y="83"/>
                    <a:pt x="121" y="83"/>
                  </a:cubicBezTo>
                  <a:cubicBezTo>
                    <a:pt x="121" y="83"/>
                    <a:pt x="121" y="83"/>
                    <a:pt x="121" y="83"/>
                  </a:cubicBezTo>
                  <a:cubicBezTo>
                    <a:pt x="122" y="83"/>
                    <a:pt x="122" y="83"/>
                    <a:pt x="122" y="83"/>
                  </a:cubicBezTo>
                  <a:cubicBezTo>
                    <a:pt x="122" y="82"/>
                    <a:pt x="122" y="82"/>
                    <a:pt x="122" y="82"/>
                  </a:cubicBezTo>
                  <a:cubicBezTo>
                    <a:pt x="122" y="81"/>
                    <a:pt x="121" y="80"/>
                    <a:pt x="121" y="80"/>
                  </a:cubicBezTo>
                  <a:cubicBezTo>
                    <a:pt x="121" y="79"/>
                    <a:pt x="121" y="79"/>
                    <a:pt x="120" y="79"/>
                  </a:cubicBezTo>
                  <a:moveTo>
                    <a:pt x="65" y="76"/>
                  </a:moveTo>
                  <a:cubicBezTo>
                    <a:pt x="65" y="76"/>
                    <a:pt x="64" y="76"/>
                    <a:pt x="64" y="77"/>
                  </a:cubicBezTo>
                  <a:cubicBezTo>
                    <a:pt x="64" y="77"/>
                    <a:pt x="63" y="78"/>
                    <a:pt x="63" y="78"/>
                  </a:cubicBezTo>
                  <a:cubicBezTo>
                    <a:pt x="62" y="79"/>
                    <a:pt x="63" y="79"/>
                    <a:pt x="63" y="80"/>
                  </a:cubicBezTo>
                  <a:cubicBezTo>
                    <a:pt x="63" y="80"/>
                    <a:pt x="63" y="80"/>
                    <a:pt x="64" y="80"/>
                  </a:cubicBezTo>
                  <a:cubicBezTo>
                    <a:pt x="64" y="80"/>
                    <a:pt x="64" y="80"/>
                    <a:pt x="64" y="79"/>
                  </a:cubicBezTo>
                  <a:cubicBezTo>
                    <a:pt x="65" y="79"/>
                    <a:pt x="65" y="78"/>
                    <a:pt x="66" y="78"/>
                  </a:cubicBezTo>
                  <a:cubicBezTo>
                    <a:pt x="66" y="78"/>
                    <a:pt x="66" y="78"/>
                    <a:pt x="66" y="78"/>
                  </a:cubicBezTo>
                  <a:cubicBezTo>
                    <a:pt x="66" y="77"/>
                    <a:pt x="66" y="77"/>
                    <a:pt x="65" y="77"/>
                  </a:cubicBezTo>
                  <a:cubicBezTo>
                    <a:pt x="65" y="76"/>
                    <a:pt x="65" y="76"/>
                    <a:pt x="65" y="76"/>
                  </a:cubicBezTo>
                  <a:moveTo>
                    <a:pt x="75" y="75"/>
                  </a:moveTo>
                  <a:cubicBezTo>
                    <a:pt x="74" y="75"/>
                    <a:pt x="74" y="75"/>
                    <a:pt x="74" y="76"/>
                  </a:cubicBezTo>
                  <a:cubicBezTo>
                    <a:pt x="73" y="76"/>
                    <a:pt x="73" y="77"/>
                    <a:pt x="73" y="77"/>
                  </a:cubicBezTo>
                  <a:cubicBezTo>
                    <a:pt x="73" y="78"/>
                    <a:pt x="73" y="79"/>
                    <a:pt x="74" y="79"/>
                  </a:cubicBezTo>
                  <a:cubicBezTo>
                    <a:pt x="74" y="79"/>
                    <a:pt x="74" y="79"/>
                    <a:pt x="74" y="79"/>
                  </a:cubicBezTo>
                  <a:cubicBezTo>
                    <a:pt x="74" y="79"/>
                    <a:pt x="75" y="79"/>
                    <a:pt x="75" y="78"/>
                  </a:cubicBezTo>
                  <a:cubicBezTo>
                    <a:pt x="75" y="78"/>
                    <a:pt x="75" y="78"/>
                    <a:pt x="75" y="78"/>
                  </a:cubicBezTo>
                  <a:cubicBezTo>
                    <a:pt x="75" y="77"/>
                    <a:pt x="75" y="77"/>
                    <a:pt x="76" y="76"/>
                  </a:cubicBezTo>
                  <a:cubicBezTo>
                    <a:pt x="76" y="76"/>
                    <a:pt x="75" y="75"/>
                    <a:pt x="75" y="75"/>
                  </a:cubicBezTo>
                  <a:cubicBezTo>
                    <a:pt x="75" y="75"/>
                    <a:pt x="75" y="75"/>
                    <a:pt x="75" y="75"/>
                  </a:cubicBezTo>
                  <a:moveTo>
                    <a:pt x="118" y="74"/>
                  </a:moveTo>
                  <a:cubicBezTo>
                    <a:pt x="117" y="74"/>
                    <a:pt x="117" y="74"/>
                    <a:pt x="117" y="74"/>
                  </a:cubicBezTo>
                  <a:cubicBezTo>
                    <a:pt x="117" y="74"/>
                    <a:pt x="116" y="75"/>
                    <a:pt x="117" y="75"/>
                  </a:cubicBezTo>
                  <a:cubicBezTo>
                    <a:pt x="117" y="76"/>
                    <a:pt x="117" y="76"/>
                    <a:pt x="118" y="77"/>
                  </a:cubicBezTo>
                  <a:cubicBezTo>
                    <a:pt x="118" y="77"/>
                    <a:pt x="118" y="78"/>
                    <a:pt x="119" y="78"/>
                  </a:cubicBezTo>
                  <a:cubicBezTo>
                    <a:pt x="119" y="78"/>
                    <a:pt x="119" y="78"/>
                    <a:pt x="119" y="77"/>
                  </a:cubicBezTo>
                  <a:cubicBezTo>
                    <a:pt x="119" y="77"/>
                    <a:pt x="119" y="77"/>
                    <a:pt x="119" y="77"/>
                  </a:cubicBezTo>
                  <a:cubicBezTo>
                    <a:pt x="119" y="76"/>
                    <a:pt x="119" y="76"/>
                    <a:pt x="119" y="76"/>
                  </a:cubicBezTo>
                  <a:cubicBezTo>
                    <a:pt x="119" y="76"/>
                    <a:pt x="119" y="75"/>
                    <a:pt x="118" y="74"/>
                  </a:cubicBezTo>
                  <a:cubicBezTo>
                    <a:pt x="118" y="74"/>
                    <a:pt x="118" y="74"/>
                    <a:pt x="118" y="74"/>
                  </a:cubicBezTo>
                  <a:moveTo>
                    <a:pt x="69" y="72"/>
                  </a:moveTo>
                  <a:cubicBezTo>
                    <a:pt x="69" y="72"/>
                    <a:pt x="68" y="72"/>
                    <a:pt x="68" y="72"/>
                  </a:cubicBezTo>
                  <a:cubicBezTo>
                    <a:pt x="68" y="73"/>
                    <a:pt x="67" y="73"/>
                    <a:pt x="67" y="74"/>
                  </a:cubicBezTo>
                  <a:cubicBezTo>
                    <a:pt x="66" y="74"/>
                    <a:pt x="66" y="75"/>
                    <a:pt x="67" y="75"/>
                  </a:cubicBezTo>
                  <a:cubicBezTo>
                    <a:pt x="67" y="75"/>
                    <a:pt x="67" y="75"/>
                    <a:pt x="67" y="75"/>
                  </a:cubicBezTo>
                  <a:cubicBezTo>
                    <a:pt x="68" y="75"/>
                    <a:pt x="68" y="75"/>
                    <a:pt x="68" y="75"/>
                  </a:cubicBezTo>
                  <a:cubicBezTo>
                    <a:pt x="69" y="75"/>
                    <a:pt x="69" y="74"/>
                    <a:pt x="70" y="74"/>
                  </a:cubicBezTo>
                  <a:cubicBezTo>
                    <a:pt x="70" y="74"/>
                    <a:pt x="70" y="74"/>
                    <a:pt x="70" y="74"/>
                  </a:cubicBezTo>
                  <a:cubicBezTo>
                    <a:pt x="70" y="73"/>
                    <a:pt x="70" y="73"/>
                    <a:pt x="70" y="72"/>
                  </a:cubicBezTo>
                  <a:cubicBezTo>
                    <a:pt x="69" y="72"/>
                    <a:pt x="69" y="72"/>
                    <a:pt x="69" y="72"/>
                  </a:cubicBezTo>
                  <a:moveTo>
                    <a:pt x="77" y="70"/>
                  </a:moveTo>
                  <a:cubicBezTo>
                    <a:pt x="77" y="70"/>
                    <a:pt x="76" y="70"/>
                    <a:pt x="76" y="70"/>
                  </a:cubicBezTo>
                  <a:cubicBezTo>
                    <a:pt x="76" y="71"/>
                    <a:pt x="75" y="71"/>
                    <a:pt x="75" y="72"/>
                  </a:cubicBezTo>
                  <a:cubicBezTo>
                    <a:pt x="75" y="72"/>
                    <a:pt x="75" y="73"/>
                    <a:pt x="76" y="73"/>
                  </a:cubicBezTo>
                  <a:cubicBezTo>
                    <a:pt x="76" y="73"/>
                    <a:pt x="76" y="73"/>
                    <a:pt x="76" y="73"/>
                  </a:cubicBezTo>
                  <a:cubicBezTo>
                    <a:pt x="76" y="73"/>
                    <a:pt x="77" y="73"/>
                    <a:pt x="77" y="73"/>
                  </a:cubicBezTo>
                  <a:cubicBezTo>
                    <a:pt x="77" y="73"/>
                    <a:pt x="77" y="73"/>
                    <a:pt x="77" y="73"/>
                  </a:cubicBezTo>
                  <a:cubicBezTo>
                    <a:pt x="77" y="72"/>
                    <a:pt x="78" y="72"/>
                    <a:pt x="78" y="71"/>
                  </a:cubicBezTo>
                  <a:cubicBezTo>
                    <a:pt x="78" y="70"/>
                    <a:pt x="78" y="70"/>
                    <a:pt x="77" y="70"/>
                  </a:cubicBezTo>
                  <a:cubicBezTo>
                    <a:pt x="77" y="70"/>
                    <a:pt x="77" y="70"/>
                    <a:pt x="77" y="70"/>
                  </a:cubicBezTo>
                  <a:moveTo>
                    <a:pt x="114" y="69"/>
                  </a:moveTo>
                  <a:cubicBezTo>
                    <a:pt x="114" y="69"/>
                    <a:pt x="113" y="69"/>
                    <a:pt x="113" y="70"/>
                  </a:cubicBezTo>
                  <a:cubicBezTo>
                    <a:pt x="113" y="70"/>
                    <a:pt x="113" y="71"/>
                    <a:pt x="113" y="71"/>
                  </a:cubicBezTo>
                  <a:cubicBezTo>
                    <a:pt x="114" y="71"/>
                    <a:pt x="114" y="72"/>
                    <a:pt x="115" y="72"/>
                  </a:cubicBezTo>
                  <a:cubicBezTo>
                    <a:pt x="115" y="73"/>
                    <a:pt x="115" y="73"/>
                    <a:pt x="115" y="73"/>
                  </a:cubicBezTo>
                  <a:cubicBezTo>
                    <a:pt x="115" y="73"/>
                    <a:pt x="116" y="73"/>
                    <a:pt x="116" y="72"/>
                  </a:cubicBezTo>
                  <a:cubicBezTo>
                    <a:pt x="116" y="72"/>
                    <a:pt x="116" y="72"/>
                    <a:pt x="116" y="72"/>
                  </a:cubicBezTo>
                  <a:cubicBezTo>
                    <a:pt x="116" y="71"/>
                    <a:pt x="116" y="71"/>
                    <a:pt x="116" y="71"/>
                  </a:cubicBezTo>
                  <a:cubicBezTo>
                    <a:pt x="116" y="71"/>
                    <a:pt x="115" y="70"/>
                    <a:pt x="115" y="70"/>
                  </a:cubicBezTo>
                  <a:cubicBezTo>
                    <a:pt x="114" y="69"/>
                    <a:pt x="114" y="69"/>
                    <a:pt x="114" y="69"/>
                  </a:cubicBezTo>
                  <a:moveTo>
                    <a:pt x="73" y="68"/>
                  </a:moveTo>
                  <a:cubicBezTo>
                    <a:pt x="73" y="68"/>
                    <a:pt x="73" y="68"/>
                    <a:pt x="73" y="68"/>
                  </a:cubicBezTo>
                  <a:cubicBezTo>
                    <a:pt x="72" y="69"/>
                    <a:pt x="72" y="69"/>
                    <a:pt x="71" y="70"/>
                  </a:cubicBezTo>
                  <a:cubicBezTo>
                    <a:pt x="71" y="70"/>
                    <a:pt x="71" y="71"/>
                    <a:pt x="71" y="71"/>
                  </a:cubicBezTo>
                  <a:cubicBezTo>
                    <a:pt x="71" y="71"/>
                    <a:pt x="71" y="71"/>
                    <a:pt x="72" y="71"/>
                  </a:cubicBezTo>
                  <a:cubicBezTo>
                    <a:pt x="72" y="71"/>
                    <a:pt x="72" y="71"/>
                    <a:pt x="72" y="71"/>
                  </a:cubicBezTo>
                  <a:cubicBezTo>
                    <a:pt x="73" y="71"/>
                    <a:pt x="73" y="70"/>
                    <a:pt x="74" y="70"/>
                  </a:cubicBezTo>
                  <a:cubicBezTo>
                    <a:pt x="74" y="70"/>
                    <a:pt x="74" y="70"/>
                    <a:pt x="74" y="70"/>
                  </a:cubicBezTo>
                  <a:cubicBezTo>
                    <a:pt x="74" y="69"/>
                    <a:pt x="74" y="69"/>
                    <a:pt x="74" y="69"/>
                  </a:cubicBezTo>
                  <a:cubicBezTo>
                    <a:pt x="74" y="68"/>
                    <a:pt x="74" y="68"/>
                    <a:pt x="73" y="68"/>
                  </a:cubicBezTo>
                  <a:moveTo>
                    <a:pt x="110" y="66"/>
                  </a:moveTo>
                  <a:cubicBezTo>
                    <a:pt x="109" y="66"/>
                    <a:pt x="109" y="66"/>
                    <a:pt x="109" y="66"/>
                  </a:cubicBezTo>
                  <a:cubicBezTo>
                    <a:pt x="108" y="66"/>
                    <a:pt x="109" y="67"/>
                    <a:pt x="109" y="67"/>
                  </a:cubicBezTo>
                  <a:cubicBezTo>
                    <a:pt x="109" y="68"/>
                    <a:pt x="109" y="68"/>
                    <a:pt x="109" y="68"/>
                  </a:cubicBezTo>
                  <a:cubicBezTo>
                    <a:pt x="110" y="68"/>
                    <a:pt x="110" y="68"/>
                    <a:pt x="110" y="68"/>
                  </a:cubicBezTo>
                  <a:cubicBezTo>
                    <a:pt x="111" y="69"/>
                    <a:pt x="111" y="69"/>
                    <a:pt x="111" y="69"/>
                  </a:cubicBezTo>
                  <a:cubicBezTo>
                    <a:pt x="111" y="69"/>
                    <a:pt x="112" y="68"/>
                    <a:pt x="112" y="68"/>
                  </a:cubicBezTo>
                  <a:cubicBezTo>
                    <a:pt x="112" y="68"/>
                    <a:pt x="112" y="68"/>
                    <a:pt x="112" y="68"/>
                  </a:cubicBezTo>
                  <a:cubicBezTo>
                    <a:pt x="112" y="68"/>
                    <a:pt x="112" y="67"/>
                    <a:pt x="112" y="67"/>
                  </a:cubicBezTo>
                  <a:cubicBezTo>
                    <a:pt x="111" y="67"/>
                    <a:pt x="111" y="66"/>
                    <a:pt x="111" y="66"/>
                  </a:cubicBezTo>
                  <a:cubicBezTo>
                    <a:pt x="110" y="66"/>
                    <a:pt x="110" y="66"/>
                    <a:pt x="110" y="66"/>
                  </a:cubicBezTo>
                  <a:cubicBezTo>
                    <a:pt x="110" y="66"/>
                    <a:pt x="110" y="66"/>
                    <a:pt x="110" y="66"/>
                  </a:cubicBezTo>
                  <a:moveTo>
                    <a:pt x="80" y="64"/>
                  </a:moveTo>
                  <a:cubicBezTo>
                    <a:pt x="79" y="64"/>
                    <a:pt x="79" y="65"/>
                    <a:pt x="79" y="65"/>
                  </a:cubicBezTo>
                  <a:cubicBezTo>
                    <a:pt x="79" y="65"/>
                    <a:pt x="79" y="65"/>
                    <a:pt x="79" y="65"/>
                  </a:cubicBezTo>
                  <a:cubicBezTo>
                    <a:pt x="78" y="65"/>
                    <a:pt x="78" y="65"/>
                    <a:pt x="78" y="65"/>
                  </a:cubicBezTo>
                  <a:cubicBezTo>
                    <a:pt x="77" y="65"/>
                    <a:pt x="77" y="66"/>
                    <a:pt x="76" y="66"/>
                  </a:cubicBezTo>
                  <a:cubicBezTo>
                    <a:pt x="75" y="66"/>
                    <a:pt x="75" y="67"/>
                    <a:pt x="76" y="67"/>
                  </a:cubicBezTo>
                  <a:cubicBezTo>
                    <a:pt x="76" y="68"/>
                    <a:pt x="76" y="68"/>
                    <a:pt x="76" y="68"/>
                  </a:cubicBezTo>
                  <a:cubicBezTo>
                    <a:pt x="77" y="68"/>
                    <a:pt x="77" y="68"/>
                    <a:pt x="77" y="68"/>
                  </a:cubicBezTo>
                  <a:cubicBezTo>
                    <a:pt x="78" y="67"/>
                    <a:pt x="78" y="67"/>
                    <a:pt x="78" y="67"/>
                  </a:cubicBezTo>
                  <a:cubicBezTo>
                    <a:pt x="78" y="68"/>
                    <a:pt x="78" y="68"/>
                    <a:pt x="78" y="68"/>
                  </a:cubicBezTo>
                  <a:cubicBezTo>
                    <a:pt x="78" y="68"/>
                    <a:pt x="79" y="68"/>
                    <a:pt x="79" y="68"/>
                  </a:cubicBezTo>
                  <a:cubicBezTo>
                    <a:pt x="79" y="68"/>
                    <a:pt x="79" y="68"/>
                    <a:pt x="79" y="68"/>
                  </a:cubicBezTo>
                  <a:cubicBezTo>
                    <a:pt x="80" y="68"/>
                    <a:pt x="80" y="68"/>
                    <a:pt x="80" y="68"/>
                  </a:cubicBezTo>
                  <a:cubicBezTo>
                    <a:pt x="80" y="67"/>
                    <a:pt x="80" y="66"/>
                    <a:pt x="81" y="66"/>
                  </a:cubicBezTo>
                  <a:cubicBezTo>
                    <a:pt x="81" y="65"/>
                    <a:pt x="81" y="65"/>
                    <a:pt x="80" y="65"/>
                  </a:cubicBezTo>
                  <a:cubicBezTo>
                    <a:pt x="80" y="64"/>
                    <a:pt x="80" y="64"/>
                    <a:pt x="80" y="64"/>
                  </a:cubicBezTo>
                  <a:moveTo>
                    <a:pt x="104" y="63"/>
                  </a:moveTo>
                  <a:cubicBezTo>
                    <a:pt x="104" y="63"/>
                    <a:pt x="104" y="63"/>
                    <a:pt x="103" y="63"/>
                  </a:cubicBezTo>
                  <a:cubicBezTo>
                    <a:pt x="103" y="64"/>
                    <a:pt x="103" y="64"/>
                    <a:pt x="104" y="65"/>
                  </a:cubicBezTo>
                  <a:cubicBezTo>
                    <a:pt x="105" y="65"/>
                    <a:pt x="105" y="65"/>
                    <a:pt x="106" y="65"/>
                  </a:cubicBezTo>
                  <a:cubicBezTo>
                    <a:pt x="106" y="65"/>
                    <a:pt x="106" y="66"/>
                    <a:pt x="106" y="66"/>
                  </a:cubicBezTo>
                  <a:cubicBezTo>
                    <a:pt x="106" y="66"/>
                    <a:pt x="107" y="65"/>
                    <a:pt x="107" y="65"/>
                  </a:cubicBezTo>
                  <a:cubicBezTo>
                    <a:pt x="107" y="65"/>
                    <a:pt x="107" y="65"/>
                    <a:pt x="107" y="65"/>
                  </a:cubicBezTo>
                  <a:cubicBezTo>
                    <a:pt x="107" y="64"/>
                    <a:pt x="107" y="64"/>
                    <a:pt x="107" y="64"/>
                  </a:cubicBezTo>
                  <a:cubicBezTo>
                    <a:pt x="106" y="63"/>
                    <a:pt x="105" y="63"/>
                    <a:pt x="105" y="63"/>
                  </a:cubicBezTo>
                  <a:cubicBezTo>
                    <a:pt x="105" y="63"/>
                    <a:pt x="104" y="63"/>
                    <a:pt x="104" y="63"/>
                  </a:cubicBezTo>
                  <a:moveTo>
                    <a:pt x="99" y="61"/>
                  </a:moveTo>
                  <a:cubicBezTo>
                    <a:pt x="98" y="61"/>
                    <a:pt x="98" y="61"/>
                    <a:pt x="98" y="62"/>
                  </a:cubicBezTo>
                  <a:cubicBezTo>
                    <a:pt x="98" y="62"/>
                    <a:pt x="98" y="63"/>
                    <a:pt x="99" y="63"/>
                  </a:cubicBezTo>
                  <a:cubicBezTo>
                    <a:pt x="99" y="63"/>
                    <a:pt x="100" y="63"/>
                    <a:pt x="100" y="63"/>
                  </a:cubicBezTo>
                  <a:cubicBezTo>
                    <a:pt x="101" y="63"/>
                    <a:pt x="101" y="63"/>
                    <a:pt x="101" y="63"/>
                  </a:cubicBezTo>
                  <a:cubicBezTo>
                    <a:pt x="101" y="63"/>
                    <a:pt x="101" y="63"/>
                    <a:pt x="101" y="63"/>
                  </a:cubicBezTo>
                  <a:cubicBezTo>
                    <a:pt x="102" y="63"/>
                    <a:pt x="102" y="63"/>
                    <a:pt x="102" y="63"/>
                  </a:cubicBezTo>
                  <a:cubicBezTo>
                    <a:pt x="102" y="62"/>
                    <a:pt x="101" y="62"/>
                    <a:pt x="101" y="61"/>
                  </a:cubicBezTo>
                  <a:cubicBezTo>
                    <a:pt x="100" y="61"/>
                    <a:pt x="100" y="61"/>
                    <a:pt x="99" y="61"/>
                  </a:cubicBezTo>
                  <a:cubicBezTo>
                    <a:pt x="99" y="61"/>
                    <a:pt x="99" y="61"/>
                    <a:pt x="99" y="61"/>
                  </a:cubicBezTo>
                  <a:moveTo>
                    <a:pt x="89" y="61"/>
                  </a:moveTo>
                  <a:cubicBezTo>
                    <a:pt x="89" y="61"/>
                    <a:pt x="89" y="61"/>
                    <a:pt x="89" y="61"/>
                  </a:cubicBezTo>
                  <a:cubicBezTo>
                    <a:pt x="88" y="61"/>
                    <a:pt x="88" y="61"/>
                    <a:pt x="87" y="61"/>
                  </a:cubicBezTo>
                  <a:cubicBezTo>
                    <a:pt x="86" y="61"/>
                    <a:pt x="86" y="62"/>
                    <a:pt x="86" y="63"/>
                  </a:cubicBezTo>
                  <a:cubicBezTo>
                    <a:pt x="86" y="63"/>
                    <a:pt x="87" y="63"/>
                    <a:pt x="87" y="63"/>
                  </a:cubicBezTo>
                  <a:cubicBezTo>
                    <a:pt x="87" y="63"/>
                    <a:pt x="87" y="63"/>
                    <a:pt x="87" y="63"/>
                  </a:cubicBezTo>
                  <a:cubicBezTo>
                    <a:pt x="88" y="63"/>
                    <a:pt x="89" y="63"/>
                    <a:pt x="89" y="63"/>
                  </a:cubicBezTo>
                  <a:cubicBezTo>
                    <a:pt x="90" y="62"/>
                    <a:pt x="90" y="62"/>
                    <a:pt x="90" y="62"/>
                  </a:cubicBezTo>
                  <a:cubicBezTo>
                    <a:pt x="90" y="62"/>
                    <a:pt x="90" y="62"/>
                    <a:pt x="90" y="62"/>
                  </a:cubicBezTo>
                  <a:cubicBezTo>
                    <a:pt x="90" y="61"/>
                    <a:pt x="90" y="61"/>
                    <a:pt x="89" y="61"/>
                  </a:cubicBezTo>
                  <a:moveTo>
                    <a:pt x="94" y="61"/>
                  </a:moveTo>
                  <a:cubicBezTo>
                    <a:pt x="93" y="61"/>
                    <a:pt x="93" y="61"/>
                    <a:pt x="93" y="61"/>
                  </a:cubicBezTo>
                  <a:cubicBezTo>
                    <a:pt x="92" y="61"/>
                    <a:pt x="92" y="61"/>
                    <a:pt x="92" y="62"/>
                  </a:cubicBezTo>
                  <a:cubicBezTo>
                    <a:pt x="92" y="62"/>
                    <a:pt x="92" y="62"/>
                    <a:pt x="93" y="62"/>
                  </a:cubicBezTo>
                  <a:cubicBezTo>
                    <a:pt x="93" y="62"/>
                    <a:pt x="93" y="62"/>
                    <a:pt x="93" y="62"/>
                  </a:cubicBezTo>
                  <a:cubicBezTo>
                    <a:pt x="93" y="62"/>
                    <a:pt x="93" y="62"/>
                    <a:pt x="94" y="62"/>
                  </a:cubicBezTo>
                  <a:cubicBezTo>
                    <a:pt x="94" y="62"/>
                    <a:pt x="94" y="62"/>
                    <a:pt x="95" y="62"/>
                  </a:cubicBezTo>
                  <a:cubicBezTo>
                    <a:pt x="96" y="62"/>
                    <a:pt x="96" y="62"/>
                    <a:pt x="96" y="62"/>
                  </a:cubicBezTo>
                  <a:cubicBezTo>
                    <a:pt x="96" y="62"/>
                    <a:pt x="96" y="62"/>
                    <a:pt x="96" y="62"/>
                  </a:cubicBezTo>
                  <a:cubicBezTo>
                    <a:pt x="96" y="61"/>
                    <a:pt x="95" y="61"/>
                    <a:pt x="95" y="61"/>
                  </a:cubicBezTo>
                  <a:cubicBezTo>
                    <a:pt x="95" y="61"/>
                    <a:pt x="94" y="61"/>
                    <a:pt x="94" y="61"/>
                  </a:cubicBezTo>
                  <a:moveTo>
                    <a:pt x="83" y="59"/>
                  </a:moveTo>
                  <a:cubicBezTo>
                    <a:pt x="82" y="59"/>
                    <a:pt x="82" y="60"/>
                    <a:pt x="82" y="60"/>
                  </a:cubicBezTo>
                  <a:cubicBezTo>
                    <a:pt x="82" y="60"/>
                    <a:pt x="81" y="61"/>
                    <a:pt x="81" y="62"/>
                  </a:cubicBezTo>
                  <a:cubicBezTo>
                    <a:pt x="81" y="62"/>
                    <a:pt x="81" y="63"/>
                    <a:pt x="81" y="63"/>
                  </a:cubicBezTo>
                  <a:cubicBezTo>
                    <a:pt x="82" y="63"/>
                    <a:pt x="82" y="63"/>
                    <a:pt x="82" y="63"/>
                  </a:cubicBezTo>
                  <a:cubicBezTo>
                    <a:pt x="81" y="63"/>
                    <a:pt x="81" y="63"/>
                    <a:pt x="81" y="63"/>
                  </a:cubicBezTo>
                  <a:cubicBezTo>
                    <a:pt x="81" y="63"/>
                    <a:pt x="81" y="64"/>
                    <a:pt x="81" y="65"/>
                  </a:cubicBezTo>
                  <a:cubicBezTo>
                    <a:pt x="81" y="65"/>
                    <a:pt x="81" y="65"/>
                    <a:pt x="82" y="65"/>
                  </a:cubicBezTo>
                  <a:cubicBezTo>
                    <a:pt x="82" y="65"/>
                    <a:pt x="82" y="65"/>
                    <a:pt x="82" y="65"/>
                  </a:cubicBezTo>
                  <a:cubicBezTo>
                    <a:pt x="83" y="65"/>
                    <a:pt x="83" y="65"/>
                    <a:pt x="84" y="64"/>
                  </a:cubicBezTo>
                  <a:cubicBezTo>
                    <a:pt x="84" y="64"/>
                    <a:pt x="84" y="64"/>
                    <a:pt x="84" y="64"/>
                  </a:cubicBezTo>
                  <a:cubicBezTo>
                    <a:pt x="84" y="63"/>
                    <a:pt x="84" y="63"/>
                    <a:pt x="84" y="63"/>
                  </a:cubicBezTo>
                  <a:cubicBezTo>
                    <a:pt x="84" y="63"/>
                    <a:pt x="84" y="62"/>
                    <a:pt x="83" y="62"/>
                  </a:cubicBezTo>
                  <a:cubicBezTo>
                    <a:pt x="83" y="62"/>
                    <a:pt x="83" y="62"/>
                    <a:pt x="83" y="63"/>
                  </a:cubicBezTo>
                  <a:cubicBezTo>
                    <a:pt x="82" y="63"/>
                    <a:pt x="82" y="63"/>
                    <a:pt x="82" y="63"/>
                  </a:cubicBezTo>
                  <a:cubicBezTo>
                    <a:pt x="83" y="63"/>
                    <a:pt x="83" y="63"/>
                    <a:pt x="83" y="63"/>
                  </a:cubicBezTo>
                  <a:cubicBezTo>
                    <a:pt x="83" y="62"/>
                    <a:pt x="83" y="61"/>
                    <a:pt x="84" y="61"/>
                  </a:cubicBezTo>
                  <a:cubicBezTo>
                    <a:pt x="84" y="61"/>
                    <a:pt x="84" y="60"/>
                    <a:pt x="83" y="60"/>
                  </a:cubicBezTo>
                  <a:cubicBezTo>
                    <a:pt x="83" y="59"/>
                    <a:pt x="83" y="59"/>
                    <a:pt x="83" y="59"/>
                  </a:cubicBezTo>
                  <a:moveTo>
                    <a:pt x="86" y="55"/>
                  </a:moveTo>
                  <a:cubicBezTo>
                    <a:pt x="86" y="55"/>
                    <a:pt x="86" y="55"/>
                    <a:pt x="85" y="55"/>
                  </a:cubicBezTo>
                  <a:cubicBezTo>
                    <a:pt x="85" y="56"/>
                    <a:pt x="85" y="56"/>
                    <a:pt x="84" y="57"/>
                  </a:cubicBezTo>
                  <a:cubicBezTo>
                    <a:pt x="84" y="57"/>
                    <a:pt x="84" y="58"/>
                    <a:pt x="84" y="58"/>
                  </a:cubicBezTo>
                  <a:cubicBezTo>
                    <a:pt x="85" y="58"/>
                    <a:pt x="85" y="58"/>
                    <a:pt x="85" y="58"/>
                  </a:cubicBezTo>
                  <a:cubicBezTo>
                    <a:pt x="85" y="58"/>
                    <a:pt x="86" y="58"/>
                    <a:pt x="86" y="58"/>
                  </a:cubicBezTo>
                  <a:cubicBezTo>
                    <a:pt x="86" y="57"/>
                    <a:pt x="87" y="57"/>
                    <a:pt x="87" y="56"/>
                  </a:cubicBezTo>
                  <a:cubicBezTo>
                    <a:pt x="87" y="56"/>
                    <a:pt x="87" y="56"/>
                    <a:pt x="87" y="56"/>
                  </a:cubicBezTo>
                  <a:cubicBezTo>
                    <a:pt x="87" y="56"/>
                    <a:pt x="87" y="55"/>
                    <a:pt x="87" y="55"/>
                  </a:cubicBezTo>
                  <a:cubicBezTo>
                    <a:pt x="87" y="55"/>
                    <a:pt x="86" y="55"/>
                    <a:pt x="86" y="55"/>
                  </a:cubicBezTo>
                  <a:moveTo>
                    <a:pt x="90" y="50"/>
                  </a:moveTo>
                  <a:cubicBezTo>
                    <a:pt x="89" y="50"/>
                    <a:pt x="89" y="50"/>
                    <a:pt x="89" y="50"/>
                  </a:cubicBezTo>
                  <a:cubicBezTo>
                    <a:pt x="89" y="51"/>
                    <a:pt x="88" y="51"/>
                    <a:pt x="88" y="52"/>
                  </a:cubicBezTo>
                  <a:cubicBezTo>
                    <a:pt x="87" y="52"/>
                    <a:pt x="87" y="53"/>
                    <a:pt x="88" y="53"/>
                  </a:cubicBezTo>
                  <a:cubicBezTo>
                    <a:pt x="88" y="53"/>
                    <a:pt x="88" y="54"/>
                    <a:pt x="89" y="54"/>
                  </a:cubicBezTo>
                  <a:cubicBezTo>
                    <a:pt x="89" y="54"/>
                    <a:pt x="89" y="53"/>
                    <a:pt x="89" y="53"/>
                  </a:cubicBezTo>
                  <a:cubicBezTo>
                    <a:pt x="90" y="53"/>
                    <a:pt x="90" y="52"/>
                    <a:pt x="90" y="52"/>
                  </a:cubicBezTo>
                  <a:cubicBezTo>
                    <a:pt x="91" y="52"/>
                    <a:pt x="91" y="52"/>
                    <a:pt x="91" y="52"/>
                  </a:cubicBezTo>
                  <a:cubicBezTo>
                    <a:pt x="91" y="51"/>
                    <a:pt x="91" y="51"/>
                    <a:pt x="90" y="50"/>
                  </a:cubicBezTo>
                  <a:cubicBezTo>
                    <a:pt x="90" y="50"/>
                    <a:pt x="90" y="50"/>
                    <a:pt x="90" y="50"/>
                  </a:cubicBezTo>
                  <a:moveTo>
                    <a:pt x="93" y="45"/>
                  </a:moveTo>
                  <a:cubicBezTo>
                    <a:pt x="93" y="45"/>
                    <a:pt x="93" y="46"/>
                    <a:pt x="93" y="46"/>
                  </a:cubicBezTo>
                  <a:cubicBezTo>
                    <a:pt x="92" y="46"/>
                    <a:pt x="92" y="47"/>
                    <a:pt x="91" y="47"/>
                  </a:cubicBezTo>
                  <a:cubicBezTo>
                    <a:pt x="91" y="48"/>
                    <a:pt x="91" y="48"/>
                    <a:pt x="92" y="49"/>
                  </a:cubicBezTo>
                  <a:cubicBezTo>
                    <a:pt x="92" y="49"/>
                    <a:pt x="92" y="49"/>
                    <a:pt x="92" y="49"/>
                  </a:cubicBezTo>
                  <a:cubicBezTo>
                    <a:pt x="92" y="49"/>
                    <a:pt x="93" y="49"/>
                    <a:pt x="93" y="49"/>
                  </a:cubicBezTo>
                  <a:cubicBezTo>
                    <a:pt x="93" y="48"/>
                    <a:pt x="94" y="48"/>
                    <a:pt x="94" y="47"/>
                  </a:cubicBezTo>
                  <a:cubicBezTo>
                    <a:pt x="94" y="47"/>
                    <a:pt x="94" y="47"/>
                    <a:pt x="94" y="47"/>
                  </a:cubicBezTo>
                  <a:cubicBezTo>
                    <a:pt x="94" y="47"/>
                    <a:pt x="94" y="46"/>
                    <a:pt x="94" y="46"/>
                  </a:cubicBezTo>
                  <a:cubicBezTo>
                    <a:pt x="94" y="46"/>
                    <a:pt x="94" y="45"/>
                    <a:pt x="93" y="45"/>
                  </a:cubicBezTo>
                  <a:moveTo>
                    <a:pt x="97" y="41"/>
                  </a:moveTo>
                  <a:cubicBezTo>
                    <a:pt x="97" y="41"/>
                    <a:pt x="97" y="41"/>
                    <a:pt x="96" y="41"/>
                  </a:cubicBezTo>
                  <a:cubicBezTo>
                    <a:pt x="96" y="42"/>
                    <a:pt x="96" y="42"/>
                    <a:pt x="95" y="43"/>
                  </a:cubicBezTo>
                  <a:cubicBezTo>
                    <a:pt x="95" y="43"/>
                    <a:pt x="95" y="44"/>
                    <a:pt x="95" y="44"/>
                  </a:cubicBezTo>
                  <a:cubicBezTo>
                    <a:pt x="95" y="44"/>
                    <a:pt x="96" y="44"/>
                    <a:pt x="96" y="44"/>
                  </a:cubicBezTo>
                  <a:cubicBezTo>
                    <a:pt x="96" y="44"/>
                    <a:pt x="96" y="44"/>
                    <a:pt x="97" y="44"/>
                  </a:cubicBezTo>
                  <a:cubicBezTo>
                    <a:pt x="97" y="44"/>
                    <a:pt x="97" y="43"/>
                    <a:pt x="98" y="43"/>
                  </a:cubicBezTo>
                  <a:cubicBezTo>
                    <a:pt x="98" y="43"/>
                    <a:pt x="98" y="43"/>
                    <a:pt x="98" y="43"/>
                  </a:cubicBezTo>
                  <a:cubicBezTo>
                    <a:pt x="98" y="42"/>
                    <a:pt x="98" y="42"/>
                    <a:pt x="98" y="41"/>
                  </a:cubicBezTo>
                  <a:cubicBezTo>
                    <a:pt x="98" y="41"/>
                    <a:pt x="97" y="41"/>
                    <a:pt x="97" y="41"/>
                  </a:cubicBezTo>
                  <a:moveTo>
                    <a:pt x="101" y="37"/>
                  </a:moveTo>
                  <a:cubicBezTo>
                    <a:pt x="101" y="37"/>
                    <a:pt x="100" y="37"/>
                    <a:pt x="100" y="37"/>
                  </a:cubicBezTo>
                  <a:cubicBezTo>
                    <a:pt x="100" y="37"/>
                    <a:pt x="99" y="38"/>
                    <a:pt x="99" y="38"/>
                  </a:cubicBezTo>
                  <a:cubicBezTo>
                    <a:pt x="99" y="39"/>
                    <a:pt x="99" y="39"/>
                    <a:pt x="99" y="40"/>
                  </a:cubicBezTo>
                  <a:cubicBezTo>
                    <a:pt x="99" y="40"/>
                    <a:pt x="99" y="40"/>
                    <a:pt x="100" y="40"/>
                  </a:cubicBezTo>
                  <a:cubicBezTo>
                    <a:pt x="100" y="40"/>
                    <a:pt x="100" y="40"/>
                    <a:pt x="100" y="40"/>
                  </a:cubicBezTo>
                  <a:cubicBezTo>
                    <a:pt x="101" y="39"/>
                    <a:pt x="101" y="39"/>
                    <a:pt x="102" y="38"/>
                  </a:cubicBezTo>
                  <a:cubicBezTo>
                    <a:pt x="102" y="38"/>
                    <a:pt x="102" y="38"/>
                    <a:pt x="102" y="38"/>
                  </a:cubicBezTo>
                  <a:cubicBezTo>
                    <a:pt x="102" y="38"/>
                    <a:pt x="102" y="37"/>
                    <a:pt x="102" y="37"/>
                  </a:cubicBezTo>
                  <a:cubicBezTo>
                    <a:pt x="101" y="37"/>
                    <a:pt x="101" y="37"/>
                    <a:pt x="101" y="37"/>
                  </a:cubicBezTo>
                  <a:moveTo>
                    <a:pt x="105" y="32"/>
                  </a:moveTo>
                  <a:cubicBezTo>
                    <a:pt x="105" y="32"/>
                    <a:pt x="104" y="32"/>
                    <a:pt x="104" y="33"/>
                  </a:cubicBezTo>
                  <a:cubicBezTo>
                    <a:pt x="104" y="33"/>
                    <a:pt x="103" y="34"/>
                    <a:pt x="103" y="34"/>
                  </a:cubicBezTo>
                  <a:cubicBezTo>
                    <a:pt x="103" y="34"/>
                    <a:pt x="103" y="35"/>
                    <a:pt x="103" y="35"/>
                  </a:cubicBezTo>
                  <a:cubicBezTo>
                    <a:pt x="103" y="36"/>
                    <a:pt x="103" y="36"/>
                    <a:pt x="104" y="36"/>
                  </a:cubicBezTo>
                  <a:cubicBezTo>
                    <a:pt x="104" y="36"/>
                    <a:pt x="104" y="36"/>
                    <a:pt x="104" y="35"/>
                  </a:cubicBezTo>
                  <a:cubicBezTo>
                    <a:pt x="105" y="35"/>
                    <a:pt x="105" y="34"/>
                    <a:pt x="106" y="34"/>
                  </a:cubicBezTo>
                  <a:cubicBezTo>
                    <a:pt x="106" y="34"/>
                    <a:pt x="106" y="34"/>
                    <a:pt x="106" y="34"/>
                  </a:cubicBezTo>
                  <a:cubicBezTo>
                    <a:pt x="106" y="33"/>
                    <a:pt x="106" y="33"/>
                    <a:pt x="106" y="33"/>
                  </a:cubicBezTo>
                  <a:cubicBezTo>
                    <a:pt x="105" y="32"/>
                    <a:pt x="105" y="32"/>
                    <a:pt x="105" y="32"/>
                  </a:cubicBezTo>
                  <a:moveTo>
                    <a:pt x="109" y="28"/>
                  </a:moveTo>
                  <a:cubicBezTo>
                    <a:pt x="109" y="28"/>
                    <a:pt x="109" y="28"/>
                    <a:pt x="108" y="28"/>
                  </a:cubicBezTo>
                  <a:cubicBezTo>
                    <a:pt x="108" y="29"/>
                    <a:pt x="107" y="29"/>
                    <a:pt x="107" y="30"/>
                  </a:cubicBezTo>
                  <a:cubicBezTo>
                    <a:pt x="107" y="30"/>
                    <a:pt x="107" y="31"/>
                    <a:pt x="107" y="31"/>
                  </a:cubicBezTo>
                  <a:cubicBezTo>
                    <a:pt x="107" y="31"/>
                    <a:pt x="107" y="31"/>
                    <a:pt x="108" y="31"/>
                  </a:cubicBezTo>
                  <a:cubicBezTo>
                    <a:pt x="108" y="31"/>
                    <a:pt x="108" y="31"/>
                    <a:pt x="108" y="31"/>
                  </a:cubicBezTo>
                  <a:cubicBezTo>
                    <a:pt x="109" y="31"/>
                    <a:pt x="109" y="30"/>
                    <a:pt x="110" y="30"/>
                  </a:cubicBezTo>
                  <a:cubicBezTo>
                    <a:pt x="110" y="30"/>
                    <a:pt x="110" y="30"/>
                    <a:pt x="110" y="30"/>
                  </a:cubicBezTo>
                  <a:cubicBezTo>
                    <a:pt x="110" y="29"/>
                    <a:pt x="110" y="29"/>
                    <a:pt x="110" y="28"/>
                  </a:cubicBezTo>
                  <a:cubicBezTo>
                    <a:pt x="110" y="28"/>
                    <a:pt x="109" y="28"/>
                    <a:pt x="109" y="28"/>
                  </a:cubicBezTo>
                  <a:moveTo>
                    <a:pt x="113" y="24"/>
                  </a:moveTo>
                  <a:cubicBezTo>
                    <a:pt x="113" y="24"/>
                    <a:pt x="113" y="24"/>
                    <a:pt x="112" y="24"/>
                  </a:cubicBezTo>
                  <a:cubicBezTo>
                    <a:pt x="112" y="25"/>
                    <a:pt x="112" y="25"/>
                    <a:pt x="111" y="26"/>
                  </a:cubicBezTo>
                  <a:cubicBezTo>
                    <a:pt x="111" y="26"/>
                    <a:pt x="111" y="27"/>
                    <a:pt x="111" y="27"/>
                  </a:cubicBezTo>
                  <a:cubicBezTo>
                    <a:pt x="111" y="27"/>
                    <a:pt x="112" y="27"/>
                    <a:pt x="112" y="27"/>
                  </a:cubicBezTo>
                  <a:cubicBezTo>
                    <a:pt x="112" y="27"/>
                    <a:pt x="112" y="27"/>
                    <a:pt x="112" y="27"/>
                  </a:cubicBezTo>
                  <a:cubicBezTo>
                    <a:pt x="113" y="27"/>
                    <a:pt x="113" y="26"/>
                    <a:pt x="114" y="26"/>
                  </a:cubicBezTo>
                  <a:cubicBezTo>
                    <a:pt x="114" y="25"/>
                    <a:pt x="114" y="25"/>
                    <a:pt x="114" y="25"/>
                  </a:cubicBezTo>
                  <a:cubicBezTo>
                    <a:pt x="114" y="25"/>
                    <a:pt x="114" y="25"/>
                    <a:pt x="114" y="24"/>
                  </a:cubicBezTo>
                  <a:cubicBezTo>
                    <a:pt x="114" y="24"/>
                    <a:pt x="113" y="24"/>
                    <a:pt x="113" y="24"/>
                  </a:cubicBezTo>
                  <a:moveTo>
                    <a:pt x="117" y="20"/>
                  </a:moveTo>
                  <a:cubicBezTo>
                    <a:pt x="117" y="20"/>
                    <a:pt x="117" y="20"/>
                    <a:pt x="117" y="20"/>
                  </a:cubicBezTo>
                  <a:cubicBezTo>
                    <a:pt x="115" y="21"/>
                    <a:pt x="115" y="21"/>
                    <a:pt x="115" y="21"/>
                  </a:cubicBezTo>
                  <a:cubicBezTo>
                    <a:pt x="115" y="22"/>
                    <a:pt x="115" y="22"/>
                    <a:pt x="115" y="23"/>
                  </a:cubicBezTo>
                  <a:cubicBezTo>
                    <a:pt x="115" y="23"/>
                    <a:pt x="116" y="23"/>
                    <a:pt x="116" y="23"/>
                  </a:cubicBezTo>
                  <a:cubicBezTo>
                    <a:pt x="116" y="23"/>
                    <a:pt x="116" y="23"/>
                    <a:pt x="117" y="23"/>
                  </a:cubicBezTo>
                  <a:cubicBezTo>
                    <a:pt x="118" y="22"/>
                    <a:pt x="118" y="22"/>
                    <a:pt x="118" y="22"/>
                  </a:cubicBezTo>
                  <a:cubicBezTo>
                    <a:pt x="118" y="21"/>
                    <a:pt x="118" y="21"/>
                    <a:pt x="118" y="21"/>
                  </a:cubicBezTo>
                  <a:cubicBezTo>
                    <a:pt x="118" y="21"/>
                    <a:pt x="118" y="20"/>
                    <a:pt x="118" y="20"/>
                  </a:cubicBezTo>
                  <a:cubicBezTo>
                    <a:pt x="118" y="20"/>
                    <a:pt x="118" y="20"/>
                    <a:pt x="117" y="20"/>
                  </a:cubicBezTo>
                  <a:moveTo>
                    <a:pt x="122" y="16"/>
                  </a:moveTo>
                  <a:cubicBezTo>
                    <a:pt x="121" y="16"/>
                    <a:pt x="121" y="16"/>
                    <a:pt x="121" y="16"/>
                  </a:cubicBezTo>
                  <a:cubicBezTo>
                    <a:pt x="121" y="17"/>
                    <a:pt x="120" y="17"/>
                    <a:pt x="120" y="17"/>
                  </a:cubicBezTo>
                  <a:cubicBezTo>
                    <a:pt x="119" y="18"/>
                    <a:pt x="119" y="18"/>
                    <a:pt x="120" y="19"/>
                  </a:cubicBezTo>
                  <a:cubicBezTo>
                    <a:pt x="120" y="19"/>
                    <a:pt x="120" y="19"/>
                    <a:pt x="120" y="19"/>
                  </a:cubicBezTo>
                  <a:cubicBezTo>
                    <a:pt x="120" y="19"/>
                    <a:pt x="121" y="19"/>
                    <a:pt x="121" y="19"/>
                  </a:cubicBezTo>
                  <a:cubicBezTo>
                    <a:pt x="121" y="18"/>
                    <a:pt x="122" y="18"/>
                    <a:pt x="122" y="18"/>
                  </a:cubicBezTo>
                  <a:cubicBezTo>
                    <a:pt x="122" y="17"/>
                    <a:pt x="122" y="17"/>
                    <a:pt x="122" y="17"/>
                  </a:cubicBezTo>
                  <a:cubicBezTo>
                    <a:pt x="123" y="17"/>
                    <a:pt x="123" y="16"/>
                    <a:pt x="122" y="16"/>
                  </a:cubicBezTo>
                  <a:cubicBezTo>
                    <a:pt x="122" y="16"/>
                    <a:pt x="122" y="16"/>
                    <a:pt x="122" y="16"/>
                  </a:cubicBezTo>
                  <a:moveTo>
                    <a:pt x="126" y="12"/>
                  </a:moveTo>
                  <a:cubicBezTo>
                    <a:pt x="126" y="12"/>
                    <a:pt x="126" y="12"/>
                    <a:pt x="125" y="12"/>
                  </a:cubicBezTo>
                  <a:cubicBezTo>
                    <a:pt x="124" y="13"/>
                    <a:pt x="124" y="13"/>
                    <a:pt x="124" y="13"/>
                  </a:cubicBezTo>
                  <a:cubicBezTo>
                    <a:pt x="123" y="14"/>
                    <a:pt x="123" y="14"/>
                    <a:pt x="124" y="15"/>
                  </a:cubicBezTo>
                  <a:cubicBezTo>
                    <a:pt x="124" y="15"/>
                    <a:pt x="124" y="15"/>
                    <a:pt x="125" y="15"/>
                  </a:cubicBezTo>
                  <a:cubicBezTo>
                    <a:pt x="125" y="15"/>
                    <a:pt x="125" y="15"/>
                    <a:pt x="125" y="15"/>
                  </a:cubicBezTo>
                  <a:cubicBezTo>
                    <a:pt x="127" y="14"/>
                    <a:pt x="127" y="14"/>
                    <a:pt x="127" y="14"/>
                  </a:cubicBezTo>
                  <a:cubicBezTo>
                    <a:pt x="127" y="13"/>
                    <a:pt x="127" y="13"/>
                    <a:pt x="127" y="13"/>
                  </a:cubicBezTo>
                  <a:cubicBezTo>
                    <a:pt x="127" y="13"/>
                    <a:pt x="127" y="13"/>
                    <a:pt x="127" y="12"/>
                  </a:cubicBezTo>
                  <a:cubicBezTo>
                    <a:pt x="127" y="12"/>
                    <a:pt x="126" y="12"/>
                    <a:pt x="126" y="12"/>
                  </a:cubicBezTo>
                  <a:moveTo>
                    <a:pt x="130" y="8"/>
                  </a:moveTo>
                  <a:cubicBezTo>
                    <a:pt x="130" y="8"/>
                    <a:pt x="130" y="8"/>
                    <a:pt x="130" y="8"/>
                  </a:cubicBezTo>
                  <a:cubicBezTo>
                    <a:pt x="128" y="10"/>
                    <a:pt x="128" y="10"/>
                    <a:pt x="128" y="10"/>
                  </a:cubicBezTo>
                  <a:cubicBezTo>
                    <a:pt x="128" y="10"/>
                    <a:pt x="128" y="10"/>
                    <a:pt x="128" y="11"/>
                  </a:cubicBezTo>
                  <a:cubicBezTo>
                    <a:pt x="128" y="11"/>
                    <a:pt x="129" y="11"/>
                    <a:pt x="129" y="11"/>
                  </a:cubicBezTo>
                  <a:cubicBezTo>
                    <a:pt x="129" y="11"/>
                    <a:pt x="129" y="11"/>
                    <a:pt x="130" y="11"/>
                  </a:cubicBezTo>
                  <a:cubicBezTo>
                    <a:pt x="131" y="10"/>
                    <a:pt x="131" y="10"/>
                    <a:pt x="131" y="10"/>
                  </a:cubicBezTo>
                  <a:cubicBezTo>
                    <a:pt x="131" y="10"/>
                    <a:pt x="131" y="10"/>
                    <a:pt x="131" y="10"/>
                  </a:cubicBezTo>
                  <a:cubicBezTo>
                    <a:pt x="131" y="9"/>
                    <a:pt x="131" y="9"/>
                    <a:pt x="131" y="8"/>
                  </a:cubicBezTo>
                  <a:cubicBezTo>
                    <a:pt x="131" y="8"/>
                    <a:pt x="131" y="8"/>
                    <a:pt x="130" y="8"/>
                  </a:cubicBezTo>
                  <a:moveTo>
                    <a:pt x="135" y="4"/>
                  </a:moveTo>
                  <a:cubicBezTo>
                    <a:pt x="134" y="4"/>
                    <a:pt x="134" y="4"/>
                    <a:pt x="134" y="4"/>
                  </a:cubicBezTo>
                  <a:cubicBezTo>
                    <a:pt x="133" y="6"/>
                    <a:pt x="133" y="6"/>
                    <a:pt x="133" y="6"/>
                  </a:cubicBezTo>
                  <a:cubicBezTo>
                    <a:pt x="132" y="6"/>
                    <a:pt x="132" y="7"/>
                    <a:pt x="133" y="7"/>
                  </a:cubicBezTo>
                  <a:cubicBezTo>
                    <a:pt x="133" y="7"/>
                    <a:pt x="133" y="7"/>
                    <a:pt x="133" y="7"/>
                  </a:cubicBezTo>
                  <a:cubicBezTo>
                    <a:pt x="133" y="7"/>
                    <a:pt x="134" y="7"/>
                    <a:pt x="134" y="7"/>
                  </a:cubicBezTo>
                  <a:cubicBezTo>
                    <a:pt x="135" y="6"/>
                    <a:pt x="135" y="6"/>
                    <a:pt x="135" y="6"/>
                  </a:cubicBezTo>
                  <a:cubicBezTo>
                    <a:pt x="136" y="6"/>
                    <a:pt x="136" y="6"/>
                    <a:pt x="136" y="6"/>
                  </a:cubicBezTo>
                  <a:cubicBezTo>
                    <a:pt x="135" y="4"/>
                    <a:pt x="135" y="4"/>
                    <a:pt x="135" y="4"/>
                  </a:cubicBezTo>
                  <a:cubicBezTo>
                    <a:pt x="135" y="4"/>
                    <a:pt x="135" y="4"/>
                    <a:pt x="135" y="4"/>
                  </a:cubicBezTo>
                  <a:moveTo>
                    <a:pt x="139" y="0"/>
                  </a:moveTo>
                  <a:cubicBezTo>
                    <a:pt x="139" y="0"/>
                    <a:pt x="139" y="0"/>
                    <a:pt x="139" y="0"/>
                  </a:cubicBezTo>
                  <a:cubicBezTo>
                    <a:pt x="137" y="2"/>
                    <a:pt x="137" y="2"/>
                    <a:pt x="137" y="2"/>
                  </a:cubicBezTo>
                  <a:cubicBezTo>
                    <a:pt x="137" y="2"/>
                    <a:pt x="137" y="3"/>
                    <a:pt x="137" y="3"/>
                  </a:cubicBezTo>
                  <a:cubicBezTo>
                    <a:pt x="137" y="3"/>
                    <a:pt x="137" y="3"/>
                    <a:pt x="138" y="3"/>
                  </a:cubicBezTo>
                  <a:cubicBezTo>
                    <a:pt x="138" y="3"/>
                    <a:pt x="138" y="3"/>
                    <a:pt x="138" y="3"/>
                  </a:cubicBezTo>
                  <a:cubicBezTo>
                    <a:pt x="140" y="2"/>
                    <a:pt x="140" y="2"/>
                    <a:pt x="140" y="2"/>
                  </a:cubicBezTo>
                  <a:cubicBezTo>
                    <a:pt x="140" y="2"/>
                    <a:pt x="140" y="2"/>
                    <a:pt x="140" y="2"/>
                  </a:cubicBezTo>
                  <a:cubicBezTo>
                    <a:pt x="140" y="1"/>
                    <a:pt x="140" y="1"/>
                    <a:pt x="140" y="1"/>
                  </a:cubicBezTo>
                  <a:cubicBezTo>
                    <a:pt x="140" y="0"/>
                    <a:pt x="139"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3744227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F1940"/>
        </a:solidFill>
        <a:effectLst/>
      </p:bgPr>
    </p:bg>
    <p:spTree>
      <p:nvGrpSpPr>
        <p:cNvPr id="1" name=""/>
        <p:cNvGrpSpPr/>
        <p:nvPr/>
      </p:nvGrpSpPr>
      <p:grpSpPr>
        <a:xfrm>
          <a:off x="0" y="0"/>
          <a:ext cx="0" cy="0"/>
          <a:chOff x="0" y="0"/>
          <a:chExt cx="0" cy="0"/>
        </a:xfrm>
      </p:grpSpPr>
      <p:sp>
        <p:nvSpPr>
          <p:cNvPr id="6" name="Rectangle 5"/>
          <p:cNvSpPr/>
          <p:nvPr/>
        </p:nvSpPr>
        <p:spPr>
          <a:xfrm>
            <a:off x="1" y="0"/>
            <a:ext cx="12183978" cy="6858000"/>
          </a:xfrm>
          <a:prstGeom prst="rect">
            <a:avLst/>
          </a:prstGeom>
          <a:blipFill dpi="0" rotWithShape="1">
            <a:blip r:embed="rId3" cstate="screen">
              <a:alphaModFix amt="11000"/>
              <a:extLst>
                <a:ext uri="{28A0092B-C50C-407E-A947-70E740481C1C}">
                  <a14:useLocalDpi xmlns:a14="http://schemas.microsoft.com/office/drawing/2010/main"/>
                </a:ext>
              </a:extLst>
            </a:blip>
            <a:srcRect/>
            <a:stretch>
              <a:fillRect l="3" r="1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p:nvGrpSpPr>
        <p:grpSpPr>
          <a:xfrm rot="8100000">
            <a:off x="4395219" y="2018195"/>
            <a:ext cx="3202740" cy="3202739"/>
            <a:chOff x="4395219" y="2014638"/>
            <a:chExt cx="3202740" cy="3202739"/>
          </a:xfrm>
        </p:grpSpPr>
        <p:sp>
          <p:nvSpPr>
            <p:cNvPr id="3" name="Teardrop 2"/>
            <p:cNvSpPr/>
            <p:nvPr/>
          </p:nvSpPr>
          <p:spPr>
            <a:xfrm>
              <a:off x="4395219" y="2014639"/>
              <a:ext cx="3202740" cy="3202738"/>
            </a:xfrm>
            <a:prstGeom prst="teardrop">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ardrop 6"/>
            <p:cNvSpPr/>
            <p:nvPr/>
          </p:nvSpPr>
          <p:spPr>
            <a:xfrm>
              <a:off x="4619682" y="2014638"/>
              <a:ext cx="2978277" cy="2978275"/>
            </a:xfrm>
            <a:prstGeom prst="teardrop">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Teardrop 9"/>
            <p:cNvSpPr/>
            <p:nvPr/>
          </p:nvSpPr>
          <p:spPr>
            <a:xfrm>
              <a:off x="4938995" y="2014639"/>
              <a:ext cx="2658964" cy="2658962"/>
            </a:xfrm>
            <a:prstGeom prst="teardrop">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9" name="TextBox 8"/>
          <p:cNvSpPr txBox="1"/>
          <p:nvPr/>
        </p:nvSpPr>
        <p:spPr bwMode="white">
          <a:xfrm>
            <a:off x="4698277" y="3619565"/>
            <a:ext cx="2596624" cy="732856"/>
          </a:xfrm>
          <a:prstGeom prst="rect">
            <a:avLst/>
          </a:prstGeom>
          <a:noFill/>
        </p:spPr>
        <p:txBody>
          <a:bodyPr wrap="square" lIns="179285" tIns="143428" rIns="179285" bIns="143428" rtlCol="0">
            <a:spAutoFit/>
          </a:bodyPr>
          <a:lstStyle/>
          <a:p>
            <a:pPr algn="ctr">
              <a:lnSpc>
                <a:spcPct val="90000"/>
              </a:lnSpc>
              <a:spcAft>
                <a:spcPts val="588"/>
              </a:spcAft>
            </a:pPr>
            <a:r>
              <a:rPr lang="en-US" sz="3200" dirty="0">
                <a:solidFill>
                  <a:schemeClr val="bg1"/>
                </a:solidFill>
                <a:latin typeface="Segoe UI "/>
                <a:ea typeface="Segoe UI Black" panose="020B0A02040204020203" pitchFamily="34" charset="0"/>
                <a:cs typeface="Segoe UI Bold" panose="020B0802040204020203" pitchFamily="34" charset="0"/>
              </a:rPr>
              <a:t>Thank You</a:t>
            </a:r>
          </a:p>
        </p:txBody>
      </p:sp>
      <p:grpSp>
        <p:nvGrpSpPr>
          <p:cNvPr id="11" name="Group 10"/>
          <p:cNvGrpSpPr/>
          <p:nvPr/>
        </p:nvGrpSpPr>
        <p:grpSpPr>
          <a:xfrm>
            <a:off x="7095404" y="1104913"/>
            <a:ext cx="1613511" cy="2011362"/>
            <a:chOff x="-3175" y="3249613"/>
            <a:chExt cx="2897188" cy="3611562"/>
          </a:xfrm>
        </p:grpSpPr>
        <p:sp>
          <p:nvSpPr>
            <p:cNvPr id="12" name="Freeform 5"/>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noEditPoints="1"/>
            </p:cNvSpPr>
            <p:nvPr/>
          </p:nvSpPr>
          <p:spPr bwMode="auto">
            <a:xfrm>
              <a:off x="617538" y="4430713"/>
              <a:ext cx="1117600" cy="2095500"/>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noEditPoints="1"/>
            </p:cNvSpPr>
            <p:nvPr/>
          </p:nvSpPr>
          <p:spPr bwMode="auto">
            <a:xfrm>
              <a:off x="-3175" y="4367213"/>
              <a:ext cx="527050" cy="985837"/>
            </a:xfrm>
            <a:custGeom>
              <a:avLst/>
              <a:gdLst>
                <a:gd name="T0" fmla="*/ 5 w 140"/>
                <a:gd name="T1" fmla="*/ 259 h 262"/>
                <a:gd name="T2" fmla="*/ 14 w 140"/>
                <a:gd name="T3" fmla="*/ 255 h 262"/>
                <a:gd name="T4" fmla="*/ 22 w 140"/>
                <a:gd name="T5" fmla="*/ 247 h 262"/>
                <a:gd name="T6" fmla="*/ 26 w 140"/>
                <a:gd name="T7" fmla="*/ 246 h 262"/>
                <a:gd name="T8" fmla="*/ 30 w 140"/>
                <a:gd name="T9" fmla="*/ 239 h 262"/>
                <a:gd name="T10" fmla="*/ 35 w 140"/>
                <a:gd name="T11" fmla="*/ 232 h 262"/>
                <a:gd name="T12" fmla="*/ 40 w 140"/>
                <a:gd name="T13" fmla="*/ 224 h 262"/>
                <a:gd name="T14" fmla="*/ 42 w 140"/>
                <a:gd name="T15" fmla="*/ 213 h 262"/>
                <a:gd name="T16" fmla="*/ 45 w 140"/>
                <a:gd name="T17" fmla="*/ 210 h 262"/>
                <a:gd name="T18" fmla="*/ 46 w 140"/>
                <a:gd name="T19" fmla="*/ 201 h 262"/>
                <a:gd name="T20" fmla="*/ 48 w 140"/>
                <a:gd name="T21" fmla="*/ 193 h 262"/>
                <a:gd name="T22" fmla="*/ 51 w 140"/>
                <a:gd name="T23" fmla="*/ 185 h 262"/>
                <a:gd name="T24" fmla="*/ 50 w 140"/>
                <a:gd name="T25" fmla="*/ 173 h 262"/>
                <a:gd name="T26" fmla="*/ 53 w 140"/>
                <a:gd name="T27" fmla="*/ 167 h 262"/>
                <a:gd name="T28" fmla="*/ 51 w 140"/>
                <a:gd name="T29" fmla="*/ 156 h 262"/>
                <a:gd name="T30" fmla="*/ 52 w 140"/>
                <a:gd name="T31" fmla="*/ 152 h 262"/>
                <a:gd name="T32" fmla="*/ 51 w 140"/>
                <a:gd name="T33" fmla="*/ 137 h 262"/>
                <a:gd name="T34" fmla="*/ 50 w 140"/>
                <a:gd name="T35" fmla="*/ 135 h 262"/>
                <a:gd name="T36" fmla="*/ 100 w 140"/>
                <a:gd name="T37" fmla="*/ 127 h 262"/>
                <a:gd name="T38" fmla="*/ 91 w 140"/>
                <a:gd name="T39" fmla="*/ 127 h 262"/>
                <a:gd name="T40" fmla="*/ 105 w 140"/>
                <a:gd name="T41" fmla="*/ 126 h 262"/>
                <a:gd name="T42" fmla="*/ 86 w 140"/>
                <a:gd name="T43" fmla="*/ 122 h 262"/>
                <a:gd name="T44" fmla="*/ 50 w 140"/>
                <a:gd name="T45" fmla="*/ 123 h 262"/>
                <a:gd name="T46" fmla="*/ 82 w 140"/>
                <a:gd name="T47" fmla="*/ 119 h 262"/>
                <a:gd name="T48" fmla="*/ 77 w 140"/>
                <a:gd name="T49" fmla="*/ 115 h 262"/>
                <a:gd name="T50" fmla="*/ 51 w 140"/>
                <a:gd name="T51" fmla="*/ 115 h 262"/>
                <a:gd name="T52" fmla="*/ 75 w 140"/>
                <a:gd name="T53" fmla="*/ 109 h 262"/>
                <a:gd name="T54" fmla="*/ 52 w 140"/>
                <a:gd name="T55" fmla="*/ 111 h 262"/>
                <a:gd name="T56" fmla="*/ 120 w 140"/>
                <a:gd name="T57" fmla="*/ 108 h 262"/>
                <a:gd name="T58" fmla="*/ 52 w 140"/>
                <a:gd name="T59" fmla="*/ 106 h 262"/>
                <a:gd name="T60" fmla="*/ 123 w 140"/>
                <a:gd name="T61" fmla="*/ 103 h 262"/>
                <a:gd name="T62" fmla="*/ 53 w 140"/>
                <a:gd name="T63" fmla="*/ 97 h 262"/>
                <a:gd name="T64" fmla="*/ 123 w 140"/>
                <a:gd name="T65" fmla="*/ 100 h 262"/>
                <a:gd name="T66" fmla="*/ 71 w 140"/>
                <a:gd name="T67" fmla="*/ 92 h 262"/>
                <a:gd name="T68" fmla="*/ 122 w 140"/>
                <a:gd name="T69" fmla="*/ 93 h 262"/>
                <a:gd name="T70" fmla="*/ 73 w 140"/>
                <a:gd name="T71" fmla="*/ 87 h 262"/>
                <a:gd name="T72" fmla="*/ 58 w 140"/>
                <a:gd name="T73" fmla="*/ 86 h 262"/>
                <a:gd name="T74" fmla="*/ 60 w 140"/>
                <a:gd name="T75" fmla="*/ 83 h 262"/>
                <a:gd name="T76" fmla="*/ 74 w 140"/>
                <a:gd name="T77" fmla="*/ 83 h 262"/>
                <a:gd name="T78" fmla="*/ 65 w 140"/>
                <a:gd name="T79" fmla="*/ 76 h 262"/>
                <a:gd name="T80" fmla="*/ 74 w 140"/>
                <a:gd name="T81" fmla="*/ 79 h 262"/>
                <a:gd name="T82" fmla="*/ 119 w 140"/>
                <a:gd name="T83" fmla="*/ 74 h 262"/>
                <a:gd name="T84" fmla="*/ 75 w 140"/>
                <a:gd name="T85" fmla="*/ 72 h 262"/>
                <a:gd name="T86" fmla="*/ 116 w 140"/>
                <a:gd name="T87" fmla="*/ 72 h 262"/>
                <a:gd name="T88" fmla="*/ 110 w 140"/>
                <a:gd name="T89" fmla="*/ 65 h 262"/>
                <a:gd name="T90" fmla="*/ 79 w 140"/>
                <a:gd name="T91" fmla="*/ 65 h 262"/>
                <a:gd name="T92" fmla="*/ 105 w 140"/>
                <a:gd name="T93" fmla="*/ 62 h 262"/>
                <a:gd name="T94" fmla="*/ 101 w 140"/>
                <a:gd name="T95" fmla="*/ 63 h 262"/>
                <a:gd name="T96" fmla="*/ 90 w 140"/>
                <a:gd name="T97" fmla="*/ 61 h 262"/>
                <a:gd name="T98" fmla="*/ 82 w 140"/>
                <a:gd name="T99" fmla="*/ 60 h 262"/>
                <a:gd name="T100" fmla="*/ 83 w 140"/>
                <a:gd name="T101" fmla="*/ 62 h 262"/>
                <a:gd name="T102" fmla="*/ 90 w 140"/>
                <a:gd name="T103" fmla="*/ 50 h 262"/>
                <a:gd name="T104" fmla="*/ 92 w 140"/>
                <a:gd name="T105" fmla="*/ 49 h 262"/>
                <a:gd name="T106" fmla="*/ 98 w 140"/>
                <a:gd name="T107" fmla="*/ 41 h 262"/>
                <a:gd name="T108" fmla="*/ 103 w 140"/>
                <a:gd name="T109" fmla="*/ 34 h 262"/>
                <a:gd name="T110" fmla="*/ 110 w 140"/>
                <a:gd name="T111" fmla="*/ 29 h 262"/>
                <a:gd name="T112" fmla="*/ 118 w 140"/>
                <a:gd name="T113" fmla="*/ 20 h 262"/>
                <a:gd name="T114" fmla="*/ 120 w 140"/>
                <a:gd name="T115" fmla="*/ 19 h 262"/>
                <a:gd name="T116" fmla="*/ 127 w 140"/>
                <a:gd name="T117" fmla="*/ 12 h 262"/>
                <a:gd name="T118" fmla="*/ 133 w 140"/>
                <a:gd name="T119" fmla="*/ 5 h 262"/>
                <a:gd name="T120" fmla="*/ 140 w 140"/>
                <a:gd name="T121" fmla="*/ 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2">
                  <a:moveTo>
                    <a:pt x="3" y="260"/>
                  </a:moveTo>
                  <a:cubicBezTo>
                    <a:pt x="3" y="260"/>
                    <a:pt x="2" y="260"/>
                    <a:pt x="2" y="260"/>
                  </a:cubicBezTo>
                  <a:cubicBezTo>
                    <a:pt x="1" y="261"/>
                    <a:pt x="1" y="261"/>
                    <a:pt x="1" y="261"/>
                  </a:cubicBezTo>
                  <a:cubicBezTo>
                    <a:pt x="1" y="261"/>
                    <a:pt x="0" y="261"/>
                    <a:pt x="1" y="262"/>
                  </a:cubicBezTo>
                  <a:cubicBezTo>
                    <a:pt x="1" y="262"/>
                    <a:pt x="1" y="262"/>
                    <a:pt x="2" y="262"/>
                  </a:cubicBezTo>
                  <a:cubicBezTo>
                    <a:pt x="2" y="262"/>
                    <a:pt x="2" y="262"/>
                    <a:pt x="2" y="262"/>
                  </a:cubicBezTo>
                  <a:cubicBezTo>
                    <a:pt x="3" y="262"/>
                    <a:pt x="3" y="262"/>
                    <a:pt x="3" y="262"/>
                  </a:cubicBezTo>
                  <a:cubicBezTo>
                    <a:pt x="4" y="261"/>
                    <a:pt x="4" y="261"/>
                    <a:pt x="4" y="261"/>
                  </a:cubicBezTo>
                  <a:cubicBezTo>
                    <a:pt x="4" y="260"/>
                    <a:pt x="4" y="260"/>
                    <a:pt x="4" y="260"/>
                  </a:cubicBezTo>
                  <a:cubicBezTo>
                    <a:pt x="3" y="260"/>
                    <a:pt x="3" y="260"/>
                    <a:pt x="3" y="260"/>
                  </a:cubicBezTo>
                  <a:moveTo>
                    <a:pt x="8" y="257"/>
                  </a:moveTo>
                  <a:cubicBezTo>
                    <a:pt x="8" y="257"/>
                    <a:pt x="8" y="257"/>
                    <a:pt x="7" y="257"/>
                  </a:cubicBezTo>
                  <a:cubicBezTo>
                    <a:pt x="7" y="257"/>
                    <a:pt x="6" y="258"/>
                    <a:pt x="6" y="258"/>
                  </a:cubicBezTo>
                  <a:cubicBezTo>
                    <a:pt x="5" y="258"/>
                    <a:pt x="5" y="259"/>
                    <a:pt x="5" y="259"/>
                  </a:cubicBezTo>
                  <a:cubicBezTo>
                    <a:pt x="6" y="260"/>
                    <a:pt x="6" y="260"/>
                    <a:pt x="6" y="260"/>
                  </a:cubicBezTo>
                  <a:cubicBezTo>
                    <a:pt x="6" y="260"/>
                    <a:pt x="7" y="260"/>
                    <a:pt x="7" y="260"/>
                  </a:cubicBezTo>
                  <a:cubicBezTo>
                    <a:pt x="7" y="259"/>
                    <a:pt x="8" y="259"/>
                    <a:pt x="8" y="259"/>
                  </a:cubicBezTo>
                  <a:cubicBezTo>
                    <a:pt x="9" y="258"/>
                    <a:pt x="9" y="258"/>
                    <a:pt x="9" y="258"/>
                  </a:cubicBezTo>
                  <a:cubicBezTo>
                    <a:pt x="9" y="257"/>
                    <a:pt x="9" y="257"/>
                    <a:pt x="9" y="257"/>
                  </a:cubicBezTo>
                  <a:cubicBezTo>
                    <a:pt x="9" y="257"/>
                    <a:pt x="8" y="257"/>
                    <a:pt x="8" y="257"/>
                  </a:cubicBezTo>
                  <a:moveTo>
                    <a:pt x="13" y="254"/>
                  </a:moveTo>
                  <a:cubicBezTo>
                    <a:pt x="13" y="254"/>
                    <a:pt x="13" y="254"/>
                    <a:pt x="12" y="254"/>
                  </a:cubicBezTo>
                  <a:cubicBezTo>
                    <a:pt x="12" y="254"/>
                    <a:pt x="11" y="255"/>
                    <a:pt x="11" y="255"/>
                  </a:cubicBezTo>
                  <a:cubicBezTo>
                    <a:pt x="10" y="255"/>
                    <a:pt x="10" y="256"/>
                    <a:pt x="10" y="256"/>
                  </a:cubicBezTo>
                  <a:cubicBezTo>
                    <a:pt x="11" y="257"/>
                    <a:pt x="11" y="257"/>
                    <a:pt x="11" y="257"/>
                  </a:cubicBezTo>
                  <a:cubicBezTo>
                    <a:pt x="11" y="257"/>
                    <a:pt x="12" y="257"/>
                    <a:pt x="12" y="257"/>
                  </a:cubicBezTo>
                  <a:cubicBezTo>
                    <a:pt x="12" y="256"/>
                    <a:pt x="13" y="256"/>
                    <a:pt x="13" y="256"/>
                  </a:cubicBezTo>
                  <a:cubicBezTo>
                    <a:pt x="14" y="255"/>
                    <a:pt x="14" y="255"/>
                    <a:pt x="14" y="255"/>
                  </a:cubicBezTo>
                  <a:cubicBezTo>
                    <a:pt x="14" y="254"/>
                    <a:pt x="14" y="254"/>
                    <a:pt x="14" y="254"/>
                  </a:cubicBezTo>
                  <a:cubicBezTo>
                    <a:pt x="14" y="254"/>
                    <a:pt x="13" y="254"/>
                    <a:pt x="13" y="254"/>
                  </a:cubicBezTo>
                  <a:moveTo>
                    <a:pt x="18" y="251"/>
                  </a:moveTo>
                  <a:cubicBezTo>
                    <a:pt x="18" y="251"/>
                    <a:pt x="17" y="251"/>
                    <a:pt x="17" y="251"/>
                  </a:cubicBezTo>
                  <a:cubicBezTo>
                    <a:pt x="17" y="251"/>
                    <a:pt x="16" y="251"/>
                    <a:pt x="16" y="252"/>
                  </a:cubicBezTo>
                  <a:cubicBezTo>
                    <a:pt x="15" y="252"/>
                    <a:pt x="15" y="253"/>
                    <a:pt x="15" y="253"/>
                  </a:cubicBezTo>
                  <a:cubicBezTo>
                    <a:pt x="16" y="253"/>
                    <a:pt x="16" y="254"/>
                    <a:pt x="16" y="254"/>
                  </a:cubicBezTo>
                  <a:cubicBezTo>
                    <a:pt x="16" y="254"/>
                    <a:pt x="17" y="254"/>
                    <a:pt x="17" y="253"/>
                  </a:cubicBezTo>
                  <a:cubicBezTo>
                    <a:pt x="17" y="253"/>
                    <a:pt x="18" y="253"/>
                    <a:pt x="18" y="252"/>
                  </a:cubicBezTo>
                  <a:cubicBezTo>
                    <a:pt x="19" y="252"/>
                    <a:pt x="19" y="252"/>
                    <a:pt x="19" y="252"/>
                  </a:cubicBezTo>
                  <a:cubicBezTo>
                    <a:pt x="19" y="251"/>
                    <a:pt x="19" y="251"/>
                    <a:pt x="19" y="251"/>
                  </a:cubicBezTo>
                  <a:cubicBezTo>
                    <a:pt x="18" y="251"/>
                    <a:pt x="18" y="251"/>
                    <a:pt x="18" y="251"/>
                  </a:cubicBezTo>
                  <a:moveTo>
                    <a:pt x="22" y="247"/>
                  </a:moveTo>
                  <a:cubicBezTo>
                    <a:pt x="22" y="247"/>
                    <a:pt x="22" y="247"/>
                    <a:pt x="22" y="247"/>
                  </a:cubicBezTo>
                  <a:cubicBezTo>
                    <a:pt x="21" y="248"/>
                    <a:pt x="21" y="248"/>
                    <a:pt x="20" y="248"/>
                  </a:cubicBezTo>
                  <a:cubicBezTo>
                    <a:pt x="20" y="249"/>
                    <a:pt x="20" y="249"/>
                    <a:pt x="20" y="250"/>
                  </a:cubicBezTo>
                  <a:cubicBezTo>
                    <a:pt x="20" y="250"/>
                    <a:pt x="21" y="250"/>
                    <a:pt x="21" y="250"/>
                  </a:cubicBezTo>
                  <a:cubicBezTo>
                    <a:pt x="21" y="250"/>
                    <a:pt x="21" y="250"/>
                    <a:pt x="21" y="250"/>
                  </a:cubicBezTo>
                  <a:cubicBezTo>
                    <a:pt x="22" y="250"/>
                    <a:pt x="23" y="249"/>
                    <a:pt x="23" y="249"/>
                  </a:cubicBezTo>
                  <a:cubicBezTo>
                    <a:pt x="23" y="249"/>
                    <a:pt x="23" y="249"/>
                    <a:pt x="23" y="249"/>
                  </a:cubicBezTo>
                  <a:cubicBezTo>
                    <a:pt x="23" y="247"/>
                    <a:pt x="23" y="247"/>
                    <a:pt x="23" y="247"/>
                  </a:cubicBezTo>
                  <a:cubicBezTo>
                    <a:pt x="23" y="247"/>
                    <a:pt x="23" y="247"/>
                    <a:pt x="22" y="247"/>
                  </a:cubicBezTo>
                  <a:moveTo>
                    <a:pt x="27" y="243"/>
                  </a:moveTo>
                  <a:cubicBezTo>
                    <a:pt x="26" y="243"/>
                    <a:pt x="26" y="243"/>
                    <a:pt x="26" y="243"/>
                  </a:cubicBezTo>
                  <a:cubicBezTo>
                    <a:pt x="26" y="244"/>
                    <a:pt x="25" y="244"/>
                    <a:pt x="25" y="245"/>
                  </a:cubicBezTo>
                  <a:cubicBezTo>
                    <a:pt x="24" y="245"/>
                    <a:pt x="24" y="246"/>
                    <a:pt x="25" y="246"/>
                  </a:cubicBezTo>
                  <a:cubicBezTo>
                    <a:pt x="25" y="246"/>
                    <a:pt x="25" y="246"/>
                    <a:pt x="25" y="246"/>
                  </a:cubicBezTo>
                  <a:cubicBezTo>
                    <a:pt x="26" y="246"/>
                    <a:pt x="26" y="246"/>
                    <a:pt x="26" y="246"/>
                  </a:cubicBezTo>
                  <a:cubicBezTo>
                    <a:pt x="26" y="246"/>
                    <a:pt x="27" y="245"/>
                    <a:pt x="27" y="245"/>
                  </a:cubicBezTo>
                  <a:cubicBezTo>
                    <a:pt x="27" y="245"/>
                    <a:pt x="27" y="245"/>
                    <a:pt x="27" y="245"/>
                  </a:cubicBezTo>
                  <a:cubicBezTo>
                    <a:pt x="28" y="244"/>
                    <a:pt x="28" y="244"/>
                    <a:pt x="27" y="243"/>
                  </a:cubicBezTo>
                  <a:cubicBezTo>
                    <a:pt x="27" y="243"/>
                    <a:pt x="27" y="243"/>
                    <a:pt x="27" y="243"/>
                  </a:cubicBezTo>
                  <a:moveTo>
                    <a:pt x="30" y="239"/>
                  </a:moveTo>
                  <a:cubicBezTo>
                    <a:pt x="30" y="239"/>
                    <a:pt x="30" y="239"/>
                    <a:pt x="30" y="239"/>
                  </a:cubicBezTo>
                  <a:cubicBezTo>
                    <a:pt x="29" y="239"/>
                    <a:pt x="29" y="240"/>
                    <a:pt x="28" y="240"/>
                  </a:cubicBezTo>
                  <a:cubicBezTo>
                    <a:pt x="28" y="241"/>
                    <a:pt x="28" y="241"/>
                    <a:pt x="29" y="242"/>
                  </a:cubicBezTo>
                  <a:cubicBezTo>
                    <a:pt x="29" y="242"/>
                    <a:pt x="29" y="242"/>
                    <a:pt x="29" y="242"/>
                  </a:cubicBezTo>
                  <a:cubicBezTo>
                    <a:pt x="30" y="242"/>
                    <a:pt x="30" y="242"/>
                    <a:pt x="30" y="242"/>
                  </a:cubicBezTo>
                  <a:cubicBezTo>
                    <a:pt x="30" y="241"/>
                    <a:pt x="31" y="241"/>
                    <a:pt x="31" y="240"/>
                  </a:cubicBezTo>
                  <a:cubicBezTo>
                    <a:pt x="31" y="240"/>
                    <a:pt x="31" y="240"/>
                    <a:pt x="31" y="240"/>
                  </a:cubicBezTo>
                  <a:cubicBezTo>
                    <a:pt x="32" y="240"/>
                    <a:pt x="31" y="239"/>
                    <a:pt x="31" y="239"/>
                  </a:cubicBezTo>
                  <a:cubicBezTo>
                    <a:pt x="31" y="239"/>
                    <a:pt x="31" y="239"/>
                    <a:pt x="30" y="239"/>
                  </a:cubicBezTo>
                  <a:moveTo>
                    <a:pt x="34" y="234"/>
                  </a:moveTo>
                  <a:cubicBezTo>
                    <a:pt x="33" y="234"/>
                    <a:pt x="33" y="234"/>
                    <a:pt x="33" y="234"/>
                  </a:cubicBezTo>
                  <a:cubicBezTo>
                    <a:pt x="33" y="235"/>
                    <a:pt x="32" y="235"/>
                    <a:pt x="32" y="236"/>
                  </a:cubicBezTo>
                  <a:cubicBezTo>
                    <a:pt x="32" y="236"/>
                    <a:pt x="32" y="237"/>
                    <a:pt x="32" y="237"/>
                  </a:cubicBezTo>
                  <a:cubicBezTo>
                    <a:pt x="32" y="237"/>
                    <a:pt x="33" y="237"/>
                    <a:pt x="33" y="237"/>
                  </a:cubicBezTo>
                  <a:cubicBezTo>
                    <a:pt x="33" y="237"/>
                    <a:pt x="33" y="237"/>
                    <a:pt x="33" y="237"/>
                  </a:cubicBezTo>
                  <a:cubicBezTo>
                    <a:pt x="34" y="237"/>
                    <a:pt x="34" y="237"/>
                    <a:pt x="34" y="237"/>
                  </a:cubicBezTo>
                  <a:cubicBezTo>
                    <a:pt x="34" y="236"/>
                    <a:pt x="34" y="236"/>
                    <a:pt x="35" y="235"/>
                  </a:cubicBezTo>
                  <a:cubicBezTo>
                    <a:pt x="35" y="235"/>
                    <a:pt x="35" y="234"/>
                    <a:pt x="34" y="234"/>
                  </a:cubicBezTo>
                  <a:cubicBezTo>
                    <a:pt x="34" y="234"/>
                    <a:pt x="34" y="234"/>
                    <a:pt x="34" y="234"/>
                  </a:cubicBezTo>
                  <a:moveTo>
                    <a:pt x="37" y="229"/>
                  </a:moveTo>
                  <a:cubicBezTo>
                    <a:pt x="36" y="229"/>
                    <a:pt x="36" y="229"/>
                    <a:pt x="36" y="229"/>
                  </a:cubicBezTo>
                  <a:cubicBezTo>
                    <a:pt x="35" y="230"/>
                    <a:pt x="35" y="230"/>
                    <a:pt x="35" y="231"/>
                  </a:cubicBezTo>
                  <a:cubicBezTo>
                    <a:pt x="35" y="231"/>
                    <a:pt x="35" y="232"/>
                    <a:pt x="35" y="232"/>
                  </a:cubicBezTo>
                  <a:cubicBezTo>
                    <a:pt x="35" y="232"/>
                    <a:pt x="35" y="232"/>
                    <a:pt x="36" y="232"/>
                  </a:cubicBezTo>
                  <a:cubicBezTo>
                    <a:pt x="36" y="232"/>
                    <a:pt x="36" y="232"/>
                    <a:pt x="36" y="232"/>
                  </a:cubicBezTo>
                  <a:cubicBezTo>
                    <a:pt x="36" y="232"/>
                    <a:pt x="36" y="232"/>
                    <a:pt x="36" y="232"/>
                  </a:cubicBezTo>
                  <a:cubicBezTo>
                    <a:pt x="37" y="231"/>
                    <a:pt x="37" y="231"/>
                    <a:pt x="37" y="230"/>
                  </a:cubicBezTo>
                  <a:cubicBezTo>
                    <a:pt x="38" y="229"/>
                    <a:pt x="37" y="229"/>
                    <a:pt x="37" y="229"/>
                  </a:cubicBezTo>
                  <a:cubicBezTo>
                    <a:pt x="37" y="229"/>
                    <a:pt x="37" y="229"/>
                    <a:pt x="37" y="229"/>
                  </a:cubicBezTo>
                  <a:moveTo>
                    <a:pt x="39" y="223"/>
                  </a:moveTo>
                  <a:cubicBezTo>
                    <a:pt x="38" y="223"/>
                    <a:pt x="38" y="223"/>
                    <a:pt x="38" y="224"/>
                  </a:cubicBezTo>
                  <a:cubicBezTo>
                    <a:pt x="38" y="224"/>
                    <a:pt x="37" y="225"/>
                    <a:pt x="37" y="226"/>
                  </a:cubicBezTo>
                  <a:cubicBezTo>
                    <a:pt x="37" y="226"/>
                    <a:pt x="37" y="227"/>
                    <a:pt x="38" y="227"/>
                  </a:cubicBezTo>
                  <a:cubicBezTo>
                    <a:pt x="38" y="227"/>
                    <a:pt x="38" y="227"/>
                    <a:pt x="38" y="227"/>
                  </a:cubicBezTo>
                  <a:cubicBezTo>
                    <a:pt x="38" y="227"/>
                    <a:pt x="39" y="227"/>
                    <a:pt x="39" y="226"/>
                  </a:cubicBezTo>
                  <a:cubicBezTo>
                    <a:pt x="39" y="226"/>
                    <a:pt x="39" y="226"/>
                    <a:pt x="39" y="226"/>
                  </a:cubicBezTo>
                  <a:cubicBezTo>
                    <a:pt x="39" y="226"/>
                    <a:pt x="40" y="225"/>
                    <a:pt x="40" y="224"/>
                  </a:cubicBezTo>
                  <a:cubicBezTo>
                    <a:pt x="40" y="224"/>
                    <a:pt x="40" y="223"/>
                    <a:pt x="39" y="223"/>
                  </a:cubicBezTo>
                  <a:cubicBezTo>
                    <a:pt x="39" y="223"/>
                    <a:pt x="39" y="223"/>
                    <a:pt x="39" y="223"/>
                  </a:cubicBezTo>
                  <a:moveTo>
                    <a:pt x="41" y="218"/>
                  </a:moveTo>
                  <a:cubicBezTo>
                    <a:pt x="41" y="218"/>
                    <a:pt x="40" y="218"/>
                    <a:pt x="40" y="218"/>
                  </a:cubicBezTo>
                  <a:cubicBezTo>
                    <a:pt x="40" y="219"/>
                    <a:pt x="40" y="220"/>
                    <a:pt x="39" y="220"/>
                  </a:cubicBezTo>
                  <a:cubicBezTo>
                    <a:pt x="39" y="221"/>
                    <a:pt x="39" y="221"/>
                    <a:pt x="40" y="221"/>
                  </a:cubicBezTo>
                  <a:cubicBezTo>
                    <a:pt x="40" y="221"/>
                    <a:pt x="40" y="221"/>
                    <a:pt x="40" y="221"/>
                  </a:cubicBezTo>
                  <a:cubicBezTo>
                    <a:pt x="41" y="221"/>
                    <a:pt x="41" y="221"/>
                    <a:pt x="41" y="221"/>
                  </a:cubicBezTo>
                  <a:cubicBezTo>
                    <a:pt x="41" y="221"/>
                    <a:pt x="41" y="221"/>
                    <a:pt x="41" y="221"/>
                  </a:cubicBezTo>
                  <a:cubicBezTo>
                    <a:pt x="41" y="220"/>
                    <a:pt x="42" y="220"/>
                    <a:pt x="42" y="219"/>
                  </a:cubicBezTo>
                  <a:cubicBezTo>
                    <a:pt x="42" y="219"/>
                    <a:pt x="42" y="218"/>
                    <a:pt x="41" y="218"/>
                  </a:cubicBezTo>
                  <a:cubicBezTo>
                    <a:pt x="41" y="218"/>
                    <a:pt x="41" y="218"/>
                    <a:pt x="41" y="218"/>
                  </a:cubicBezTo>
                  <a:moveTo>
                    <a:pt x="43" y="212"/>
                  </a:moveTo>
                  <a:cubicBezTo>
                    <a:pt x="43" y="212"/>
                    <a:pt x="42" y="212"/>
                    <a:pt x="42" y="213"/>
                  </a:cubicBezTo>
                  <a:cubicBezTo>
                    <a:pt x="42" y="213"/>
                    <a:pt x="42" y="214"/>
                    <a:pt x="41" y="215"/>
                  </a:cubicBezTo>
                  <a:cubicBezTo>
                    <a:pt x="41" y="215"/>
                    <a:pt x="42" y="216"/>
                    <a:pt x="42" y="216"/>
                  </a:cubicBezTo>
                  <a:cubicBezTo>
                    <a:pt x="42" y="216"/>
                    <a:pt x="42" y="216"/>
                    <a:pt x="42" y="216"/>
                  </a:cubicBezTo>
                  <a:cubicBezTo>
                    <a:pt x="43" y="216"/>
                    <a:pt x="43" y="216"/>
                    <a:pt x="43" y="216"/>
                  </a:cubicBezTo>
                  <a:cubicBezTo>
                    <a:pt x="43" y="215"/>
                    <a:pt x="43" y="215"/>
                    <a:pt x="43" y="215"/>
                  </a:cubicBezTo>
                  <a:cubicBezTo>
                    <a:pt x="43" y="215"/>
                    <a:pt x="44" y="214"/>
                    <a:pt x="44" y="213"/>
                  </a:cubicBezTo>
                  <a:cubicBezTo>
                    <a:pt x="44" y="213"/>
                    <a:pt x="44" y="212"/>
                    <a:pt x="43" y="212"/>
                  </a:cubicBezTo>
                  <a:cubicBezTo>
                    <a:pt x="43" y="212"/>
                    <a:pt x="43" y="212"/>
                    <a:pt x="43" y="212"/>
                  </a:cubicBezTo>
                  <a:moveTo>
                    <a:pt x="45" y="207"/>
                  </a:moveTo>
                  <a:cubicBezTo>
                    <a:pt x="44" y="207"/>
                    <a:pt x="44" y="207"/>
                    <a:pt x="44" y="207"/>
                  </a:cubicBezTo>
                  <a:cubicBezTo>
                    <a:pt x="44" y="208"/>
                    <a:pt x="43" y="209"/>
                    <a:pt x="43" y="209"/>
                  </a:cubicBezTo>
                  <a:cubicBezTo>
                    <a:pt x="43" y="210"/>
                    <a:pt x="43" y="210"/>
                    <a:pt x="44" y="210"/>
                  </a:cubicBezTo>
                  <a:cubicBezTo>
                    <a:pt x="44" y="210"/>
                    <a:pt x="44" y="210"/>
                    <a:pt x="44" y="210"/>
                  </a:cubicBezTo>
                  <a:cubicBezTo>
                    <a:pt x="44" y="210"/>
                    <a:pt x="45" y="210"/>
                    <a:pt x="45" y="210"/>
                  </a:cubicBezTo>
                  <a:cubicBezTo>
                    <a:pt x="45" y="210"/>
                    <a:pt x="45" y="210"/>
                    <a:pt x="45" y="210"/>
                  </a:cubicBezTo>
                  <a:cubicBezTo>
                    <a:pt x="45" y="209"/>
                    <a:pt x="45" y="208"/>
                    <a:pt x="46" y="208"/>
                  </a:cubicBezTo>
                  <a:cubicBezTo>
                    <a:pt x="46" y="207"/>
                    <a:pt x="46" y="207"/>
                    <a:pt x="45" y="207"/>
                  </a:cubicBezTo>
                  <a:cubicBezTo>
                    <a:pt x="45" y="207"/>
                    <a:pt x="45" y="207"/>
                    <a:pt x="45" y="207"/>
                  </a:cubicBezTo>
                  <a:moveTo>
                    <a:pt x="46" y="201"/>
                  </a:moveTo>
                  <a:cubicBezTo>
                    <a:pt x="46" y="201"/>
                    <a:pt x="45" y="201"/>
                    <a:pt x="45" y="202"/>
                  </a:cubicBezTo>
                  <a:cubicBezTo>
                    <a:pt x="45" y="202"/>
                    <a:pt x="45" y="203"/>
                    <a:pt x="45" y="204"/>
                  </a:cubicBezTo>
                  <a:cubicBezTo>
                    <a:pt x="45" y="204"/>
                    <a:pt x="45" y="205"/>
                    <a:pt x="46" y="205"/>
                  </a:cubicBezTo>
                  <a:cubicBezTo>
                    <a:pt x="46" y="205"/>
                    <a:pt x="46" y="205"/>
                    <a:pt x="46" y="205"/>
                  </a:cubicBezTo>
                  <a:cubicBezTo>
                    <a:pt x="46" y="205"/>
                    <a:pt x="46" y="205"/>
                    <a:pt x="47" y="204"/>
                  </a:cubicBezTo>
                  <a:cubicBezTo>
                    <a:pt x="47" y="204"/>
                    <a:pt x="47" y="204"/>
                    <a:pt x="47" y="204"/>
                  </a:cubicBezTo>
                  <a:cubicBezTo>
                    <a:pt x="47" y="203"/>
                    <a:pt x="47" y="203"/>
                    <a:pt x="47" y="202"/>
                  </a:cubicBezTo>
                  <a:cubicBezTo>
                    <a:pt x="47" y="202"/>
                    <a:pt x="47" y="201"/>
                    <a:pt x="47" y="201"/>
                  </a:cubicBezTo>
                  <a:cubicBezTo>
                    <a:pt x="46" y="201"/>
                    <a:pt x="46" y="201"/>
                    <a:pt x="46" y="201"/>
                  </a:cubicBezTo>
                  <a:moveTo>
                    <a:pt x="48" y="195"/>
                  </a:moveTo>
                  <a:cubicBezTo>
                    <a:pt x="47" y="195"/>
                    <a:pt x="47" y="196"/>
                    <a:pt x="47" y="196"/>
                  </a:cubicBezTo>
                  <a:cubicBezTo>
                    <a:pt x="47" y="197"/>
                    <a:pt x="46" y="197"/>
                    <a:pt x="46" y="198"/>
                  </a:cubicBezTo>
                  <a:cubicBezTo>
                    <a:pt x="46" y="198"/>
                    <a:pt x="47" y="199"/>
                    <a:pt x="47" y="199"/>
                  </a:cubicBezTo>
                  <a:cubicBezTo>
                    <a:pt x="47" y="199"/>
                    <a:pt x="47" y="199"/>
                    <a:pt x="47" y="199"/>
                  </a:cubicBezTo>
                  <a:cubicBezTo>
                    <a:pt x="48" y="199"/>
                    <a:pt x="48" y="199"/>
                    <a:pt x="48" y="199"/>
                  </a:cubicBezTo>
                  <a:cubicBezTo>
                    <a:pt x="48" y="198"/>
                    <a:pt x="48" y="198"/>
                    <a:pt x="48" y="198"/>
                  </a:cubicBezTo>
                  <a:cubicBezTo>
                    <a:pt x="48" y="198"/>
                    <a:pt x="49" y="197"/>
                    <a:pt x="49" y="196"/>
                  </a:cubicBezTo>
                  <a:cubicBezTo>
                    <a:pt x="49" y="196"/>
                    <a:pt x="48" y="195"/>
                    <a:pt x="48" y="195"/>
                  </a:cubicBezTo>
                  <a:cubicBezTo>
                    <a:pt x="48" y="195"/>
                    <a:pt x="48" y="195"/>
                    <a:pt x="48" y="195"/>
                  </a:cubicBezTo>
                  <a:moveTo>
                    <a:pt x="49" y="190"/>
                  </a:moveTo>
                  <a:cubicBezTo>
                    <a:pt x="48" y="190"/>
                    <a:pt x="48" y="190"/>
                    <a:pt x="48" y="190"/>
                  </a:cubicBezTo>
                  <a:cubicBezTo>
                    <a:pt x="48" y="191"/>
                    <a:pt x="48" y="192"/>
                    <a:pt x="48" y="192"/>
                  </a:cubicBezTo>
                  <a:cubicBezTo>
                    <a:pt x="47" y="193"/>
                    <a:pt x="48" y="193"/>
                    <a:pt x="48" y="193"/>
                  </a:cubicBezTo>
                  <a:cubicBezTo>
                    <a:pt x="48" y="193"/>
                    <a:pt x="48" y="193"/>
                    <a:pt x="49" y="193"/>
                  </a:cubicBezTo>
                  <a:cubicBezTo>
                    <a:pt x="49" y="193"/>
                    <a:pt x="49" y="193"/>
                    <a:pt x="49" y="193"/>
                  </a:cubicBezTo>
                  <a:cubicBezTo>
                    <a:pt x="49" y="193"/>
                    <a:pt x="49" y="193"/>
                    <a:pt x="49" y="193"/>
                  </a:cubicBezTo>
                  <a:cubicBezTo>
                    <a:pt x="50" y="192"/>
                    <a:pt x="50" y="191"/>
                    <a:pt x="50" y="191"/>
                  </a:cubicBezTo>
                  <a:cubicBezTo>
                    <a:pt x="50" y="190"/>
                    <a:pt x="50" y="190"/>
                    <a:pt x="49" y="190"/>
                  </a:cubicBezTo>
                  <a:cubicBezTo>
                    <a:pt x="49" y="190"/>
                    <a:pt x="49" y="190"/>
                    <a:pt x="49" y="190"/>
                  </a:cubicBezTo>
                  <a:moveTo>
                    <a:pt x="50" y="184"/>
                  </a:moveTo>
                  <a:cubicBezTo>
                    <a:pt x="49" y="184"/>
                    <a:pt x="49" y="184"/>
                    <a:pt x="49" y="185"/>
                  </a:cubicBezTo>
                  <a:cubicBezTo>
                    <a:pt x="49" y="185"/>
                    <a:pt x="49" y="186"/>
                    <a:pt x="49" y="187"/>
                  </a:cubicBezTo>
                  <a:cubicBezTo>
                    <a:pt x="48" y="187"/>
                    <a:pt x="49" y="188"/>
                    <a:pt x="49" y="188"/>
                  </a:cubicBezTo>
                  <a:cubicBezTo>
                    <a:pt x="49" y="188"/>
                    <a:pt x="49" y="188"/>
                    <a:pt x="50" y="188"/>
                  </a:cubicBezTo>
                  <a:cubicBezTo>
                    <a:pt x="50" y="188"/>
                    <a:pt x="50" y="187"/>
                    <a:pt x="50" y="187"/>
                  </a:cubicBezTo>
                  <a:cubicBezTo>
                    <a:pt x="50" y="187"/>
                    <a:pt x="50" y="187"/>
                    <a:pt x="50" y="187"/>
                  </a:cubicBezTo>
                  <a:cubicBezTo>
                    <a:pt x="51" y="186"/>
                    <a:pt x="51" y="186"/>
                    <a:pt x="51" y="185"/>
                  </a:cubicBezTo>
                  <a:cubicBezTo>
                    <a:pt x="51" y="184"/>
                    <a:pt x="51" y="184"/>
                    <a:pt x="50" y="184"/>
                  </a:cubicBezTo>
                  <a:cubicBezTo>
                    <a:pt x="50" y="184"/>
                    <a:pt x="50" y="184"/>
                    <a:pt x="50" y="184"/>
                  </a:cubicBezTo>
                  <a:moveTo>
                    <a:pt x="51" y="178"/>
                  </a:moveTo>
                  <a:cubicBezTo>
                    <a:pt x="50" y="178"/>
                    <a:pt x="50" y="178"/>
                    <a:pt x="50" y="179"/>
                  </a:cubicBezTo>
                  <a:cubicBezTo>
                    <a:pt x="50" y="179"/>
                    <a:pt x="49" y="180"/>
                    <a:pt x="49" y="181"/>
                  </a:cubicBezTo>
                  <a:cubicBezTo>
                    <a:pt x="49" y="181"/>
                    <a:pt x="50" y="182"/>
                    <a:pt x="50" y="182"/>
                  </a:cubicBezTo>
                  <a:cubicBezTo>
                    <a:pt x="50" y="182"/>
                    <a:pt x="50" y="182"/>
                    <a:pt x="50" y="182"/>
                  </a:cubicBezTo>
                  <a:cubicBezTo>
                    <a:pt x="51" y="182"/>
                    <a:pt x="51" y="182"/>
                    <a:pt x="51" y="181"/>
                  </a:cubicBezTo>
                  <a:cubicBezTo>
                    <a:pt x="51" y="181"/>
                    <a:pt x="51" y="181"/>
                    <a:pt x="51" y="181"/>
                  </a:cubicBezTo>
                  <a:cubicBezTo>
                    <a:pt x="51" y="180"/>
                    <a:pt x="51" y="180"/>
                    <a:pt x="52" y="179"/>
                  </a:cubicBezTo>
                  <a:cubicBezTo>
                    <a:pt x="52" y="178"/>
                    <a:pt x="51" y="178"/>
                    <a:pt x="51" y="178"/>
                  </a:cubicBezTo>
                  <a:cubicBezTo>
                    <a:pt x="51" y="178"/>
                    <a:pt x="51" y="178"/>
                    <a:pt x="51" y="178"/>
                  </a:cubicBezTo>
                  <a:moveTo>
                    <a:pt x="51" y="172"/>
                  </a:moveTo>
                  <a:cubicBezTo>
                    <a:pt x="51" y="172"/>
                    <a:pt x="50" y="172"/>
                    <a:pt x="50" y="173"/>
                  </a:cubicBezTo>
                  <a:cubicBezTo>
                    <a:pt x="50" y="174"/>
                    <a:pt x="50" y="174"/>
                    <a:pt x="50" y="175"/>
                  </a:cubicBezTo>
                  <a:cubicBezTo>
                    <a:pt x="50" y="175"/>
                    <a:pt x="50" y="176"/>
                    <a:pt x="51" y="176"/>
                  </a:cubicBezTo>
                  <a:cubicBezTo>
                    <a:pt x="52" y="176"/>
                    <a:pt x="52" y="176"/>
                    <a:pt x="52" y="176"/>
                  </a:cubicBezTo>
                  <a:cubicBezTo>
                    <a:pt x="52" y="175"/>
                    <a:pt x="52" y="175"/>
                    <a:pt x="52" y="175"/>
                  </a:cubicBezTo>
                  <a:cubicBezTo>
                    <a:pt x="52" y="174"/>
                    <a:pt x="52" y="174"/>
                    <a:pt x="52" y="173"/>
                  </a:cubicBezTo>
                  <a:cubicBezTo>
                    <a:pt x="52" y="173"/>
                    <a:pt x="52" y="172"/>
                    <a:pt x="51" y="172"/>
                  </a:cubicBezTo>
                  <a:cubicBezTo>
                    <a:pt x="51" y="172"/>
                    <a:pt x="51" y="172"/>
                    <a:pt x="51" y="172"/>
                  </a:cubicBezTo>
                  <a:moveTo>
                    <a:pt x="52" y="166"/>
                  </a:moveTo>
                  <a:cubicBezTo>
                    <a:pt x="51" y="166"/>
                    <a:pt x="51" y="167"/>
                    <a:pt x="51" y="167"/>
                  </a:cubicBezTo>
                  <a:cubicBezTo>
                    <a:pt x="51" y="168"/>
                    <a:pt x="51" y="168"/>
                    <a:pt x="50" y="169"/>
                  </a:cubicBezTo>
                  <a:cubicBezTo>
                    <a:pt x="50" y="170"/>
                    <a:pt x="51" y="170"/>
                    <a:pt x="51" y="170"/>
                  </a:cubicBezTo>
                  <a:cubicBezTo>
                    <a:pt x="52" y="170"/>
                    <a:pt x="52" y="170"/>
                    <a:pt x="52" y="170"/>
                  </a:cubicBezTo>
                  <a:cubicBezTo>
                    <a:pt x="52" y="169"/>
                    <a:pt x="52" y="169"/>
                    <a:pt x="52" y="169"/>
                  </a:cubicBezTo>
                  <a:cubicBezTo>
                    <a:pt x="52" y="169"/>
                    <a:pt x="52" y="168"/>
                    <a:pt x="53" y="167"/>
                  </a:cubicBezTo>
                  <a:cubicBezTo>
                    <a:pt x="53" y="167"/>
                    <a:pt x="52" y="166"/>
                    <a:pt x="52" y="166"/>
                  </a:cubicBezTo>
                  <a:cubicBezTo>
                    <a:pt x="52" y="166"/>
                    <a:pt x="52" y="166"/>
                    <a:pt x="52" y="166"/>
                  </a:cubicBezTo>
                  <a:moveTo>
                    <a:pt x="52" y="160"/>
                  </a:moveTo>
                  <a:cubicBezTo>
                    <a:pt x="52" y="160"/>
                    <a:pt x="52" y="160"/>
                    <a:pt x="52" y="160"/>
                  </a:cubicBezTo>
                  <a:cubicBezTo>
                    <a:pt x="51" y="160"/>
                    <a:pt x="51" y="161"/>
                    <a:pt x="51" y="161"/>
                  </a:cubicBezTo>
                  <a:cubicBezTo>
                    <a:pt x="51" y="162"/>
                    <a:pt x="51" y="163"/>
                    <a:pt x="51" y="163"/>
                  </a:cubicBezTo>
                  <a:cubicBezTo>
                    <a:pt x="51" y="164"/>
                    <a:pt x="51" y="164"/>
                    <a:pt x="52" y="164"/>
                  </a:cubicBezTo>
                  <a:cubicBezTo>
                    <a:pt x="52" y="164"/>
                    <a:pt x="52" y="164"/>
                    <a:pt x="52" y="164"/>
                  </a:cubicBezTo>
                  <a:cubicBezTo>
                    <a:pt x="53" y="163"/>
                    <a:pt x="53" y="163"/>
                    <a:pt x="53" y="163"/>
                  </a:cubicBezTo>
                  <a:cubicBezTo>
                    <a:pt x="53" y="163"/>
                    <a:pt x="53" y="162"/>
                    <a:pt x="53" y="161"/>
                  </a:cubicBezTo>
                  <a:cubicBezTo>
                    <a:pt x="53" y="161"/>
                    <a:pt x="52" y="160"/>
                    <a:pt x="52" y="160"/>
                  </a:cubicBezTo>
                  <a:moveTo>
                    <a:pt x="51" y="155"/>
                  </a:moveTo>
                  <a:cubicBezTo>
                    <a:pt x="51" y="155"/>
                    <a:pt x="51" y="155"/>
                    <a:pt x="51" y="155"/>
                  </a:cubicBezTo>
                  <a:cubicBezTo>
                    <a:pt x="51" y="155"/>
                    <a:pt x="50" y="155"/>
                    <a:pt x="51" y="156"/>
                  </a:cubicBezTo>
                  <a:cubicBezTo>
                    <a:pt x="51" y="156"/>
                    <a:pt x="51" y="157"/>
                    <a:pt x="51" y="157"/>
                  </a:cubicBezTo>
                  <a:cubicBezTo>
                    <a:pt x="51" y="158"/>
                    <a:pt x="51" y="158"/>
                    <a:pt x="52" y="158"/>
                  </a:cubicBezTo>
                  <a:cubicBezTo>
                    <a:pt x="52" y="158"/>
                    <a:pt x="52" y="158"/>
                    <a:pt x="52" y="158"/>
                  </a:cubicBezTo>
                  <a:cubicBezTo>
                    <a:pt x="52" y="158"/>
                    <a:pt x="52" y="158"/>
                    <a:pt x="52" y="158"/>
                  </a:cubicBezTo>
                  <a:cubicBezTo>
                    <a:pt x="53" y="157"/>
                    <a:pt x="53" y="157"/>
                    <a:pt x="53" y="157"/>
                  </a:cubicBezTo>
                  <a:cubicBezTo>
                    <a:pt x="53" y="157"/>
                    <a:pt x="52" y="156"/>
                    <a:pt x="52" y="155"/>
                  </a:cubicBezTo>
                  <a:cubicBezTo>
                    <a:pt x="52" y="155"/>
                    <a:pt x="52" y="155"/>
                    <a:pt x="51" y="155"/>
                  </a:cubicBezTo>
                  <a:moveTo>
                    <a:pt x="51" y="149"/>
                  </a:moveTo>
                  <a:cubicBezTo>
                    <a:pt x="51" y="149"/>
                    <a:pt x="51" y="149"/>
                    <a:pt x="51" y="149"/>
                  </a:cubicBezTo>
                  <a:cubicBezTo>
                    <a:pt x="51"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2" y="149"/>
                    <a:pt x="51" y="149"/>
                  </a:cubicBezTo>
                  <a:moveTo>
                    <a:pt x="51" y="143"/>
                  </a:moveTo>
                  <a:cubicBezTo>
                    <a:pt x="51" y="143"/>
                    <a:pt x="51" y="143"/>
                    <a:pt x="51" y="143"/>
                  </a:cubicBezTo>
                  <a:cubicBezTo>
                    <a:pt x="50" y="143"/>
                    <a:pt x="50" y="143"/>
                    <a:pt x="50" y="144"/>
                  </a:cubicBezTo>
                  <a:cubicBezTo>
                    <a:pt x="50" y="146"/>
                    <a:pt x="50" y="146"/>
                    <a:pt x="50" y="146"/>
                  </a:cubicBezTo>
                  <a:cubicBezTo>
                    <a:pt x="50" y="146"/>
                    <a:pt x="50" y="147"/>
                    <a:pt x="51" y="147"/>
                  </a:cubicBezTo>
                  <a:cubicBezTo>
                    <a:pt x="51" y="147"/>
                    <a:pt x="51" y="147"/>
                    <a:pt x="51" y="147"/>
                  </a:cubicBezTo>
                  <a:cubicBezTo>
                    <a:pt x="52" y="146"/>
                    <a:pt x="52" y="146"/>
                    <a:pt x="52" y="146"/>
                  </a:cubicBezTo>
                  <a:cubicBezTo>
                    <a:pt x="52" y="146"/>
                    <a:pt x="52" y="146"/>
                    <a:pt x="52" y="146"/>
                  </a:cubicBezTo>
                  <a:cubicBezTo>
                    <a:pt x="52" y="144"/>
                    <a:pt x="52" y="144"/>
                    <a:pt x="52" y="144"/>
                  </a:cubicBezTo>
                  <a:cubicBezTo>
                    <a:pt x="52" y="143"/>
                    <a:pt x="51" y="143"/>
                    <a:pt x="51" y="143"/>
                  </a:cubicBezTo>
                  <a:moveTo>
                    <a:pt x="51" y="137"/>
                  </a:moveTo>
                  <a:cubicBezTo>
                    <a:pt x="51" y="137"/>
                    <a:pt x="51" y="137"/>
                    <a:pt x="51" y="137"/>
                  </a:cubicBezTo>
                  <a:cubicBezTo>
                    <a:pt x="50" y="137"/>
                    <a:pt x="50" y="137"/>
                    <a:pt x="50" y="138"/>
                  </a:cubicBezTo>
                  <a:cubicBezTo>
                    <a:pt x="50" y="140"/>
                    <a:pt x="50" y="140"/>
                    <a:pt x="50" y="140"/>
                  </a:cubicBezTo>
                  <a:cubicBezTo>
                    <a:pt x="50" y="140"/>
                    <a:pt x="50" y="141"/>
                    <a:pt x="51" y="141"/>
                  </a:cubicBezTo>
                  <a:cubicBezTo>
                    <a:pt x="51" y="141"/>
                    <a:pt x="51" y="141"/>
                    <a:pt x="51" y="141"/>
                  </a:cubicBezTo>
                  <a:cubicBezTo>
                    <a:pt x="51" y="140"/>
                    <a:pt x="51" y="140"/>
                    <a:pt x="51" y="140"/>
                  </a:cubicBezTo>
                  <a:cubicBezTo>
                    <a:pt x="52" y="140"/>
                    <a:pt x="52" y="140"/>
                    <a:pt x="52" y="140"/>
                  </a:cubicBezTo>
                  <a:cubicBezTo>
                    <a:pt x="52" y="138"/>
                    <a:pt x="52" y="138"/>
                    <a:pt x="52" y="138"/>
                  </a:cubicBezTo>
                  <a:cubicBezTo>
                    <a:pt x="52" y="137"/>
                    <a:pt x="51" y="137"/>
                    <a:pt x="51" y="137"/>
                  </a:cubicBezTo>
                  <a:moveTo>
                    <a:pt x="50" y="131"/>
                  </a:moveTo>
                  <a:cubicBezTo>
                    <a:pt x="50" y="131"/>
                    <a:pt x="50" y="131"/>
                    <a:pt x="50" y="131"/>
                  </a:cubicBezTo>
                  <a:cubicBezTo>
                    <a:pt x="50" y="131"/>
                    <a:pt x="49" y="132"/>
                    <a:pt x="49" y="132"/>
                  </a:cubicBezTo>
                  <a:cubicBezTo>
                    <a:pt x="49" y="133"/>
                    <a:pt x="49" y="133"/>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3"/>
                    <a:pt x="51" y="133"/>
                    <a:pt x="51" y="132"/>
                  </a:cubicBezTo>
                  <a:cubicBezTo>
                    <a:pt x="51" y="132"/>
                    <a:pt x="51" y="131"/>
                    <a:pt x="50" y="131"/>
                  </a:cubicBezTo>
                  <a:moveTo>
                    <a:pt x="99" y="126"/>
                  </a:moveTo>
                  <a:cubicBezTo>
                    <a:pt x="99" y="126"/>
                    <a:pt x="99" y="126"/>
                    <a:pt x="99"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8" y="128"/>
                    <a:pt x="98" y="128"/>
                    <a:pt x="99" y="128"/>
                  </a:cubicBezTo>
                  <a:cubicBezTo>
                    <a:pt x="100" y="128"/>
                    <a:pt x="100" y="128"/>
                    <a:pt x="100" y="128"/>
                  </a:cubicBezTo>
                  <a:cubicBezTo>
                    <a:pt x="100" y="127"/>
                    <a:pt x="100" y="127"/>
                    <a:pt x="100" y="127"/>
                  </a:cubicBezTo>
                  <a:cubicBezTo>
                    <a:pt x="100" y="126"/>
                    <a:pt x="99" y="126"/>
                    <a:pt x="99" y="126"/>
                  </a:cubicBezTo>
                  <a:moveTo>
                    <a:pt x="50" y="125"/>
                  </a:moveTo>
                  <a:cubicBezTo>
                    <a:pt x="50" y="125"/>
                    <a:pt x="50" y="125"/>
                    <a:pt x="50" y="125"/>
                  </a:cubicBezTo>
                  <a:cubicBezTo>
                    <a:pt x="50" y="125"/>
                    <a:pt x="49" y="126"/>
                    <a:pt x="49" y="126"/>
                  </a:cubicBezTo>
                  <a:cubicBezTo>
                    <a:pt x="49" y="127"/>
                    <a:pt x="49" y="128"/>
                    <a:pt x="49" y="128"/>
                  </a:cubicBezTo>
                  <a:cubicBezTo>
                    <a:pt x="49" y="129"/>
                    <a:pt x="50"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1" y="125"/>
                    <a:pt x="50" y="125"/>
                  </a:cubicBezTo>
                  <a:moveTo>
                    <a:pt x="91" y="125"/>
                  </a:moveTo>
                  <a:cubicBezTo>
                    <a:pt x="91" y="125"/>
                    <a:pt x="90" y="125"/>
                    <a:pt x="90" y="126"/>
                  </a:cubicBezTo>
                  <a:cubicBezTo>
                    <a:pt x="90" y="126"/>
                    <a:pt x="90" y="127"/>
                    <a:pt x="91" y="127"/>
                  </a:cubicBezTo>
                  <a:cubicBezTo>
                    <a:pt x="91" y="127"/>
                    <a:pt x="92" y="127"/>
                    <a:pt x="93" y="128"/>
                  </a:cubicBezTo>
                  <a:cubicBezTo>
                    <a:pt x="93" y="128"/>
                    <a:pt x="93" y="128"/>
                    <a:pt x="93" y="128"/>
                  </a:cubicBezTo>
                  <a:cubicBezTo>
                    <a:pt x="93" y="128"/>
                    <a:pt x="94" y="127"/>
                    <a:pt x="94" y="127"/>
                  </a:cubicBezTo>
                  <a:cubicBezTo>
                    <a:pt x="94" y="127"/>
                    <a:pt x="94" y="127"/>
                    <a:pt x="94" y="127"/>
                  </a:cubicBezTo>
                  <a:cubicBezTo>
                    <a:pt x="94" y="126"/>
                    <a:pt x="94" y="126"/>
                    <a:pt x="93" y="126"/>
                  </a:cubicBezTo>
                  <a:cubicBezTo>
                    <a:pt x="93" y="126"/>
                    <a:pt x="92" y="125"/>
                    <a:pt x="91" y="125"/>
                  </a:cubicBezTo>
                  <a:cubicBezTo>
                    <a:pt x="91" y="125"/>
                    <a:pt x="91" y="125"/>
                    <a:pt x="91" y="125"/>
                  </a:cubicBezTo>
                  <a:moveTo>
                    <a:pt x="104" y="124"/>
                  </a:moveTo>
                  <a:cubicBezTo>
                    <a:pt x="104" y="124"/>
                    <a:pt x="104" y="124"/>
                    <a:pt x="104" y="124"/>
                  </a:cubicBezTo>
                  <a:cubicBezTo>
                    <a:pt x="103" y="125"/>
                    <a:pt x="103" y="125"/>
                    <a:pt x="102" y="125"/>
                  </a:cubicBezTo>
                  <a:cubicBezTo>
                    <a:pt x="102" y="125"/>
                    <a:pt x="101" y="126"/>
                    <a:pt x="102" y="126"/>
                  </a:cubicBezTo>
                  <a:cubicBezTo>
                    <a:pt x="102" y="127"/>
                    <a:pt x="102" y="127"/>
                    <a:pt x="103" y="127"/>
                  </a:cubicBezTo>
                  <a:cubicBezTo>
                    <a:pt x="103" y="127"/>
                    <a:pt x="103" y="127"/>
                    <a:pt x="103" y="127"/>
                  </a:cubicBezTo>
                  <a:cubicBezTo>
                    <a:pt x="104" y="127"/>
                    <a:pt x="104" y="126"/>
                    <a:pt x="105" y="126"/>
                  </a:cubicBezTo>
                  <a:cubicBezTo>
                    <a:pt x="105" y="126"/>
                    <a:pt x="105" y="126"/>
                    <a:pt x="105" y="126"/>
                  </a:cubicBezTo>
                  <a:cubicBezTo>
                    <a:pt x="105" y="125"/>
                    <a:pt x="105" y="125"/>
                    <a:pt x="105" y="125"/>
                  </a:cubicBezTo>
                  <a:cubicBezTo>
                    <a:pt x="105" y="124"/>
                    <a:pt x="105" y="124"/>
                    <a:pt x="104" y="124"/>
                  </a:cubicBezTo>
                  <a:moveTo>
                    <a:pt x="86" y="122"/>
                  </a:moveTo>
                  <a:cubicBezTo>
                    <a:pt x="86" y="122"/>
                    <a:pt x="85" y="122"/>
                    <a:pt x="85" y="123"/>
                  </a:cubicBezTo>
                  <a:cubicBezTo>
                    <a:pt x="85" y="123"/>
                    <a:pt x="85" y="123"/>
                    <a:pt x="85" y="123"/>
                  </a:cubicBezTo>
                  <a:cubicBezTo>
                    <a:pt x="85" y="123"/>
                    <a:pt x="85" y="124"/>
                    <a:pt x="85" y="124"/>
                  </a:cubicBezTo>
                  <a:cubicBezTo>
                    <a:pt x="86" y="125"/>
                    <a:pt x="87" y="125"/>
                    <a:pt x="87" y="125"/>
                  </a:cubicBezTo>
                  <a:cubicBezTo>
                    <a:pt x="87" y="125"/>
                    <a:pt x="87" y="125"/>
                    <a:pt x="88" y="125"/>
                  </a:cubicBezTo>
                  <a:cubicBezTo>
                    <a:pt x="88" y="125"/>
                    <a:pt x="88" y="125"/>
                    <a:pt x="88" y="125"/>
                  </a:cubicBezTo>
                  <a:cubicBezTo>
                    <a:pt x="88" y="125"/>
                    <a:pt x="88" y="125"/>
                    <a:pt x="88" y="125"/>
                  </a:cubicBezTo>
                  <a:cubicBezTo>
                    <a:pt x="89" y="124"/>
                    <a:pt x="89" y="124"/>
                    <a:pt x="88" y="124"/>
                  </a:cubicBezTo>
                  <a:cubicBezTo>
                    <a:pt x="88" y="123"/>
                    <a:pt x="87" y="123"/>
                    <a:pt x="87" y="123"/>
                  </a:cubicBezTo>
                  <a:cubicBezTo>
                    <a:pt x="86" y="122"/>
                    <a:pt x="86" y="122"/>
                    <a:pt x="86" y="122"/>
                  </a:cubicBezTo>
                  <a:moveTo>
                    <a:pt x="109" y="121"/>
                  </a:moveTo>
                  <a:cubicBezTo>
                    <a:pt x="109" y="121"/>
                    <a:pt x="109" y="121"/>
                    <a:pt x="109" y="121"/>
                  </a:cubicBezTo>
                  <a:cubicBezTo>
                    <a:pt x="108" y="122"/>
                    <a:pt x="108" y="122"/>
                    <a:pt x="107" y="123"/>
                  </a:cubicBezTo>
                  <a:cubicBezTo>
                    <a:pt x="107" y="123"/>
                    <a:pt x="107" y="123"/>
                    <a:pt x="107" y="124"/>
                  </a:cubicBezTo>
                  <a:cubicBezTo>
                    <a:pt x="107" y="124"/>
                    <a:pt x="107" y="124"/>
                    <a:pt x="108" y="124"/>
                  </a:cubicBezTo>
                  <a:cubicBezTo>
                    <a:pt x="108" y="124"/>
                    <a:pt x="108" y="124"/>
                    <a:pt x="108" y="124"/>
                  </a:cubicBezTo>
                  <a:cubicBezTo>
                    <a:pt x="109" y="124"/>
                    <a:pt x="109" y="123"/>
                    <a:pt x="110" y="123"/>
                  </a:cubicBezTo>
                  <a:cubicBezTo>
                    <a:pt x="110" y="123"/>
                    <a:pt x="110" y="123"/>
                    <a:pt x="110" y="123"/>
                  </a:cubicBezTo>
                  <a:cubicBezTo>
                    <a:pt x="110" y="122"/>
                    <a:pt x="110" y="122"/>
                    <a:pt x="110" y="122"/>
                  </a:cubicBezTo>
                  <a:cubicBezTo>
                    <a:pt x="110" y="121"/>
                    <a:pt x="110" y="121"/>
                    <a:pt x="109" y="121"/>
                  </a:cubicBezTo>
                  <a:moveTo>
                    <a:pt x="50" y="119"/>
                  </a:moveTo>
                  <a:cubicBezTo>
                    <a:pt x="50" y="119"/>
                    <a:pt x="49" y="120"/>
                    <a:pt x="49" y="120"/>
                  </a:cubicBezTo>
                  <a:cubicBezTo>
                    <a:pt x="49" y="121"/>
                    <a:pt x="49" y="122"/>
                    <a:pt x="49" y="122"/>
                  </a:cubicBezTo>
                  <a:cubicBezTo>
                    <a:pt x="49" y="123"/>
                    <a:pt x="50" y="123"/>
                    <a:pt x="50" y="123"/>
                  </a:cubicBezTo>
                  <a:cubicBezTo>
                    <a:pt x="51" y="123"/>
                    <a:pt x="51" y="123"/>
                    <a:pt x="51" y="123"/>
                  </a:cubicBezTo>
                  <a:cubicBezTo>
                    <a:pt x="51" y="122"/>
                    <a:pt x="51" y="122"/>
                    <a:pt x="51" y="122"/>
                  </a:cubicBezTo>
                  <a:cubicBezTo>
                    <a:pt x="51" y="122"/>
                    <a:pt x="51" y="121"/>
                    <a:pt x="51" y="120"/>
                  </a:cubicBezTo>
                  <a:cubicBezTo>
                    <a:pt x="51" y="120"/>
                    <a:pt x="51" y="119"/>
                    <a:pt x="50" y="119"/>
                  </a:cubicBezTo>
                  <a:cubicBezTo>
                    <a:pt x="50" y="119"/>
                    <a:pt x="50" y="119"/>
                    <a:pt x="50" y="119"/>
                  </a:cubicBezTo>
                  <a:moveTo>
                    <a:pt x="82" y="118"/>
                  </a:moveTo>
                  <a:cubicBezTo>
                    <a:pt x="81" y="118"/>
                    <a:pt x="81" y="119"/>
                    <a:pt x="81" y="119"/>
                  </a:cubicBezTo>
                  <a:cubicBezTo>
                    <a:pt x="81" y="119"/>
                    <a:pt x="80" y="120"/>
                    <a:pt x="81" y="120"/>
                  </a:cubicBezTo>
                  <a:cubicBezTo>
                    <a:pt x="81" y="121"/>
                    <a:pt x="82" y="121"/>
                    <a:pt x="82" y="122"/>
                  </a:cubicBezTo>
                  <a:cubicBezTo>
                    <a:pt x="82" y="122"/>
                    <a:pt x="83" y="122"/>
                    <a:pt x="83" y="122"/>
                  </a:cubicBezTo>
                  <a:cubicBezTo>
                    <a:pt x="83" y="122"/>
                    <a:pt x="83" y="122"/>
                    <a:pt x="84" y="122"/>
                  </a:cubicBezTo>
                  <a:cubicBezTo>
                    <a:pt x="84" y="121"/>
                    <a:pt x="84" y="121"/>
                    <a:pt x="84" y="121"/>
                  </a:cubicBezTo>
                  <a:cubicBezTo>
                    <a:pt x="84" y="121"/>
                    <a:pt x="84" y="120"/>
                    <a:pt x="84" y="120"/>
                  </a:cubicBezTo>
                  <a:cubicBezTo>
                    <a:pt x="83" y="120"/>
                    <a:pt x="83" y="119"/>
                    <a:pt x="82" y="119"/>
                  </a:cubicBezTo>
                  <a:cubicBezTo>
                    <a:pt x="82" y="119"/>
                    <a:pt x="82" y="118"/>
                    <a:pt x="82" y="118"/>
                  </a:cubicBezTo>
                  <a:moveTo>
                    <a:pt x="114" y="117"/>
                  </a:moveTo>
                  <a:cubicBezTo>
                    <a:pt x="114" y="117"/>
                    <a:pt x="113" y="117"/>
                    <a:pt x="113" y="118"/>
                  </a:cubicBezTo>
                  <a:cubicBezTo>
                    <a:pt x="113" y="118"/>
                    <a:pt x="112" y="119"/>
                    <a:pt x="112" y="119"/>
                  </a:cubicBezTo>
                  <a:cubicBezTo>
                    <a:pt x="111" y="119"/>
                    <a:pt x="111" y="120"/>
                    <a:pt x="112" y="120"/>
                  </a:cubicBezTo>
                  <a:cubicBezTo>
                    <a:pt x="112" y="121"/>
                    <a:pt x="112" y="121"/>
                    <a:pt x="112" y="121"/>
                  </a:cubicBezTo>
                  <a:cubicBezTo>
                    <a:pt x="113" y="121"/>
                    <a:pt x="113" y="121"/>
                    <a:pt x="113" y="120"/>
                  </a:cubicBezTo>
                  <a:cubicBezTo>
                    <a:pt x="114" y="120"/>
                    <a:pt x="114" y="120"/>
                    <a:pt x="114" y="119"/>
                  </a:cubicBezTo>
                  <a:cubicBezTo>
                    <a:pt x="115" y="119"/>
                    <a:pt x="115" y="119"/>
                    <a:pt x="115" y="119"/>
                  </a:cubicBezTo>
                  <a:cubicBezTo>
                    <a:pt x="115" y="119"/>
                    <a:pt x="115" y="118"/>
                    <a:pt x="114" y="118"/>
                  </a:cubicBezTo>
                  <a:cubicBezTo>
                    <a:pt x="114" y="117"/>
                    <a:pt x="114" y="117"/>
                    <a:pt x="114" y="117"/>
                  </a:cubicBezTo>
                  <a:moveTo>
                    <a:pt x="78" y="114"/>
                  </a:moveTo>
                  <a:cubicBezTo>
                    <a:pt x="78" y="114"/>
                    <a:pt x="78" y="114"/>
                    <a:pt x="77" y="114"/>
                  </a:cubicBezTo>
                  <a:cubicBezTo>
                    <a:pt x="77" y="114"/>
                    <a:pt x="77" y="115"/>
                    <a:pt x="77" y="115"/>
                  </a:cubicBezTo>
                  <a:cubicBezTo>
                    <a:pt x="77" y="116"/>
                    <a:pt x="78" y="117"/>
                    <a:pt x="78" y="117"/>
                  </a:cubicBezTo>
                  <a:cubicBezTo>
                    <a:pt x="78" y="117"/>
                    <a:pt x="79" y="117"/>
                    <a:pt x="79" y="117"/>
                  </a:cubicBezTo>
                  <a:cubicBezTo>
                    <a:pt x="79" y="117"/>
                    <a:pt x="79" y="117"/>
                    <a:pt x="80" y="117"/>
                  </a:cubicBezTo>
                  <a:cubicBezTo>
                    <a:pt x="80" y="117"/>
                    <a:pt x="80" y="117"/>
                    <a:pt x="80" y="117"/>
                  </a:cubicBezTo>
                  <a:cubicBezTo>
                    <a:pt x="80" y="116"/>
                    <a:pt x="80" y="116"/>
                    <a:pt x="80" y="116"/>
                  </a:cubicBezTo>
                  <a:cubicBezTo>
                    <a:pt x="79" y="115"/>
                    <a:pt x="79" y="115"/>
                    <a:pt x="79" y="114"/>
                  </a:cubicBezTo>
                  <a:cubicBezTo>
                    <a:pt x="79" y="114"/>
                    <a:pt x="78" y="114"/>
                    <a:pt x="78" y="114"/>
                  </a:cubicBezTo>
                  <a:moveTo>
                    <a:pt x="50" y="114"/>
                  </a:moveTo>
                  <a:cubicBezTo>
                    <a:pt x="50" y="114"/>
                    <a:pt x="50" y="114"/>
                    <a:pt x="50" y="114"/>
                  </a:cubicBezTo>
                  <a:cubicBezTo>
                    <a:pt x="49" y="115"/>
                    <a:pt x="49" y="116"/>
                    <a:pt x="49" y="116"/>
                  </a:cubicBezTo>
                  <a:cubicBezTo>
                    <a:pt x="49" y="117"/>
                    <a:pt x="50" y="117"/>
                    <a:pt x="50" y="117"/>
                  </a:cubicBezTo>
                  <a:cubicBezTo>
                    <a:pt x="51" y="117"/>
                    <a:pt x="51" y="117"/>
                    <a:pt x="51" y="117"/>
                  </a:cubicBezTo>
                  <a:cubicBezTo>
                    <a:pt x="51" y="117"/>
                    <a:pt x="51" y="117"/>
                    <a:pt x="51" y="117"/>
                  </a:cubicBezTo>
                  <a:cubicBezTo>
                    <a:pt x="51" y="116"/>
                    <a:pt x="51" y="115"/>
                    <a:pt x="51" y="115"/>
                  </a:cubicBezTo>
                  <a:cubicBezTo>
                    <a:pt x="52" y="114"/>
                    <a:pt x="51" y="114"/>
                    <a:pt x="51" y="114"/>
                  </a:cubicBezTo>
                  <a:cubicBezTo>
                    <a:pt x="51" y="114"/>
                    <a:pt x="51" y="114"/>
                    <a:pt x="50" y="114"/>
                  </a:cubicBezTo>
                  <a:moveTo>
                    <a:pt x="117" y="113"/>
                  </a:moveTo>
                  <a:cubicBezTo>
                    <a:pt x="117" y="113"/>
                    <a:pt x="117" y="113"/>
                    <a:pt x="116" y="113"/>
                  </a:cubicBezTo>
                  <a:cubicBezTo>
                    <a:pt x="116" y="114"/>
                    <a:pt x="116" y="114"/>
                    <a:pt x="115" y="115"/>
                  </a:cubicBezTo>
                  <a:cubicBezTo>
                    <a:pt x="115" y="115"/>
                    <a:pt x="115" y="116"/>
                    <a:pt x="116" y="116"/>
                  </a:cubicBezTo>
                  <a:cubicBezTo>
                    <a:pt x="116" y="116"/>
                    <a:pt x="116" y="116"/>
                    <a:pt x="116" y="116"/>
                  </a:cubicBezTo>
                  <a:cubicBezTo>
                    <a:pt x="117" y="116"/>
                    <a:pt x="117" y="116"/>
                    <a:pt x="117" y="116"/>
                  </a:cubicBezTo>
                  <a:cubicBezTo>
                    <a:pt x="117" y="116"/>
                    <a:pt x="117" y="116"/>
                    <a:pt x="117" y="116"/>
                  </a:cubicBezTo>
                  <a:cubicBezTo>
                    <a:pt x="117" y="115"/>
                    <a:pt x="118" y="115"/>
                    <a:pt x="118" y="114"/>
                  </a:cubicBezTo>
                  <a:cubicBezTo>
                    <a:pt x="118" y="114"/>
                    <a:pt x="118" y="113"/>
                    <a:pt x="118" y="113"/>
                  </a:cubicBezTo>
                  <a:cubicBezTo>
                    <a:pt x="118" y="113"/>
                    <a:pt x="117" y="113"/>
                    <a:pt x="117" y="113"/>
                  </a:cubicBezTo>
                  <a:moveTo>
                    <a:pt x="75" y="109"/>
                  </a:moveTo>
                  <a:cubicBezTo>
                    <a:pt x="75" y="109"/>
                    <a:pt x="75" y="109"/>
                    <a:pt x="75" y="109"/>
                  </a:cubicBezTo>
                  <a:cubicBezTo>
                    <a:pt x="74" y="109"/>
                    <a:pt x="74" y="110"/>
                    <a:pt x="74" y="110"/>
                  </a:cubicBezTo>
                  <a:cubicBezTo>
                    <a:pt x="74" y="111"/>
                    <a:pt x="75" y="111"/>
                    <a:pt x="75" y="112"/>
                  </a:cubicBezTo>
                  <a:cubicBezTo>
                    <a:pt x="75" y="112"/>
                    <a:pt x="75" y="113"/>
                    <a:pt x="76" y="113"/>
                  </a:cubicBezTo>
                  <a:cubicBezTo>
                    <a:pt x="76" y="113"/>
                    <a:pt x="76" y="113"/>
                    <a:pt x="76" y="112"/>
                  </a:cubicBezTo>
                  <a:cubicBezTo>
                    <a:pt x="77" y="112"/>
                    <a:pt x="77" y="112"/>
                    <a:pt x="77" y="112"/>
                  </a:cubicBezTo>
                  <a:cubicBezTo>
                    <a:pt x="77" y="111"/>
                    <a:pt x="77" y="111"/>
                    <a:pt x="77" y="111"/>
                  </a:cubicBezTo>
                  <a:cubicBezTo>
                    <a:pt x="76" y="111"/>
                    <a:pt x="76" y="110"/>
                    <a:pt x="76" y="109"/>
                  </a:cubicBezTo>
                  <a:cubicBezTo>
                    <a:pt x="76" y="109"/>
                    <a:pt x="75" y="109"/>
                    <a:pt x="75" y="109"/>
                  </a:cubicBezTo>
                  <a:moveTo>
                    <a:pt x="51" y="108"/>
                  </a:moveTo>
                  <a:cubicBezTo>
                    <a:pt x="51" y="108"/>
                    <a:pt x="50" y="108"/>
                    <a:pt x="50" y="109"/>
                  </a:cubicBezTo>
                  <a:cubicBezTo>
                    <a:pt x="50" y="109"/>
                    <a:pt x="50" y="110"/>
                    <a:pt x="50" y="111"/>
                  </a:cubicBezTo>
                  <a:cubicBezTo>
                    <a:pt x="50" y="111"/>
                    <a:pt x="50" y="112"/>
                    <a:pt x="51" y="112"/>
                  </a:cubicBezTo>
                  <a:cubicBezTo>
                    <a:pt x="51" y="112"/>
                    <a:pt x="51" y="112"/>
                    <a:pt x="51" y="112"/>
                  </a:cubicBezTo>
                  <a:cubicBezTo>
                    <a:pt x="51" y="112"/>
                    <a:pt x="51" y="111"/>
                    <a:pt x="52" y="111"/>
                  </a:cubicBezTo>
                  <a:cubicBezTo>
                    <a:pt x="52" y="111"/>
                    <a:pt x="52" y="111"/>
                    <a:pt x="52" y="111"/>
                  </a:cubicBezTo>
                  <a:cubicBezTo>
                    <a:pt x="52" y="110"/>
                    <a:pt x="52" y="109"/>
                    <a:pt x="52" y="109"/>
                  </a:cubicBezTo>
                  <a:cubicBezTo>
                    <a:pt x="52" y="108"/>
                    <a:pt x="52" y="108"/>
                    <a:pt x="51" y="108"/>
                  </a:cubicBezTo>
                  <a:cubicBezTo>
                    <a:pt x="51" y="108"/>
                    <a:pt x="51" y="108"/>
                    <a:pt x="51" y="108"/>
                  </a:cubicBezTo>
                  <a:moveTo>
                    <a:pt x="120" y="108"/>
                  </a:moveTo>
                  <a:cubicBezTo>
                    <a:pt x="120" y="108"/>
                    <a:pt x="119" y="108"/>
                    <a:pt x="119" y="108"/>
                  </a:cubicBezTo>
                  <a:cubicBezTo>
                    <a:pt x="119" y="109"/>
                    <a:pt x="119" y="109"/>
                    <a:pt x="118" y="110"/>
                  </a:cubicBezTo>
                  <a:cubicBezTo>
                    <a:pt x="118" y="110"/>
                    <a:pt x="118" y="111"/>
                    <a:pt x="119" y="111"/>
                  </a:cubicBezTo>
                  <a:cubicBezTo>
                    <a:pt x="119" y="111"/>
                    <a:pt x="119" y="111"/>
                    <a:pt x="119" y="111"/>
                  </a:cubicBezTo>
                  <a:cubicBezTo>
                    <a:pt x="119" y="111"/>
                    <a:pt x="120" y="111"/>
                    <a:pt x="120" y="111"/>
                  </a:cubicBezTo>
                  <a:cubicBezTo>
                    <a:pt x="120" y="111"/>
                    <a:pt x="120" y="111"/>
                    <a:pt x="120" y="111"/>
                  </a:cubicBezTo>
                  <a:cubicBezTo>
                    <a:pt x="120" y="110"/>
                    <a:pt x="121" y="109"/>
                    <a:pt x="121" y="109"/>
                  </a:cubicBezTo>
                  <a:cubicBezTo>
                    <a:pt x="121" y="108"/>
                    <a:pt x="121" y="108"/>
                    <a:pt x="120" y="108"/>
                  </a:cubicBezTo>
                  <a:cubicBezTo>
                    <a:pt x="120" y="108"/>
                    <a:pt x="120" y="108"/>
                    <a:pt x="120" y="108"/>
                  </a:cubicBezTo>
                  <a:moveTo>
                    <a:pt x="73" y="103"/>
                  </a:moveTo>
                  <a:cubicBezTo>
                    <a:pt x="73" y="103"/>
                    <a:pt x="73" y="103"/>
                    <a:pt x="73" y="103"/>
                  </a:cubicBezTo>
                  <a:cubicBezTo>
                    <a:pt x="72" y="104"/>
                    <a:pt x="72" y="104"/>
                    <a:pt x="72" y="105"/>
                  </a:cubicBezTo>
                  <a:cubicBezTo>
                    <a:pt x="72" y="105"/>
                    <a:pt x="72" y="106"/>
                    <a:pt x="73" y="107"/>
                  </a:cubicBezTo>
                  <a:cubicBezTo>
                    <a:pt x="73" y="107"/>
                    <a:pt x="73" y="107"/>
                    <a:pt x="73" y="107"/>
                  </a:cubicBezTo>
                  <a:cubicBezTo>
                    <a:pt x="74" y="107"/>
                    <a:pt x="74" y="107"/>
                    <a:pt x="74" y="107"/>
                  </a:cubicBezTo>
                  <a:cubicBezTo>
                    <a:pt x="74" y="107"/>
                    <a:pt x="74" y="107"/>
                    <a:pt x="74" y="107"/>
                  </a:cubicBezTo>
                  <a:cubicBezTo>
                    <a:pt x="74" y="106"/>
                    <a:pt x="74" y="106"/>
                    <a:pt x="74" y="106"/>
                  </a:cubicBezTo>
                  <a:cubicBezTo>
                    <a:pt x="74" y="105"/>
                    <a:pt x="74" y="105"/>
                    <a:pt x="74" y="104"/>
                  </a:cubicBezTo>
                  <a:cubicBezTo>
                    <a:pt x="74" y="104"/>
                    <a:pt x="73" y="103"/>
                    <a:pt x="73" y="103"/>
                  </a:cubicBezTo>
                  <a:moveTo>
                    <a:pt x="52" y="102"/>
                  </a:moveTo>
                  <a:cubicBezTo>
                    <a:pt x="52" y="102"/>
                    <a:pt x="51" y="102"/>
                    <a:pt x="51" y="103"/>
                  </a:cubicBezTo>
                  <a:cubicBezTo>
                    <a:pt x="51" y="103"/>
                    <a:pt x="51" y="104"/>
                    <a:pt x="51" y="105"/>
                  </a:cubicBezTo>
                  <a:cubicBezTo>
                    <a:pt x="51" y="105"/>
                    <a:pt x="51" y="106"/>
                    <a:pt x="52" y="106"/>
                  </a:cubicBezTo>
                  <a:cubicBezTo>
                    <a:pt x="52" y="106"/>
                    <a:pt x="52" y="106"/>
                    <a:pt x="52" y="106"/>
                  </a:cubicBezTo>
                  <a:cubicBezTo>
                    <a:pt x="52" y="106"/>
                    <a:pt x="52" y="106"/>
                    <a:pt x="53" y="105"/>
                  </a:cubicBezTo>
                  <a:cubicBezTo>
                    <a:pt x="53" y="105"/>
                    <a:pt x="53" y="105"/>
                    <a:pt x="53" y="105"/>
                  </a:cubicBezTo>
                  <a:cubicBezTo>
                    <a:pt x="53" y="104"/>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1" y="103"/>
                    <a:pt x="121" y="104"/>
                    <a:pt x="120" y="105"/>
                  </a:cubicBezTo>
                  <a:cubicBezTo>
                    <a:pt x="120" y="105"/>
                    <a:pt x="120" y="106"/>
                    <a:pt x="121" y="106"/>
                  </a:cubicBezTo>
                  <a:cubicBezTo>
                    <a:pt x="121" y="106"/>
                    <a:pt x="121" y="106"/>
                    <a:pt x="121" y="106"/>
                  </a:cubicBezTo>
                  <a:cubicBezTo>
                    <a:pt x="122" y="106"/>
                    <a:pt x="122" y="106"/>
                    <a:pt x="122" y="105"/>
                  </a:cubicBezTo>
                  <a:cubicBezTo>
                    <a:pt x="122" y="105"/>
                    <a:pt x="122" y="105"/>
                    <a:pt x="122" y="105"/>
                  </a:cubicBezTo>
                  <a:cubicBezTo>
                    <a:pt x="122" y="104"/>
                    <a:pt x="123" y="104"/>
                    <a:pt x="123" y="103"/>
                  </a:cubicBezTo>
                  <a:cubicBezTo>
                    <a:pt x="123" y="103"/>
                    <a:pt x="123" y="102"/>
                    <a:pt x="122" y="102"/>
                  </a:cubicBezTo>
                  <a:cubicBezTo>
                    <a:pt x="122" y="102"/>
                    <a:pt x="122" y="102"/>
                    <a:pt x="122" y="102"/>
                  </a:cubicBezTo>
                  <a:moveTo>
                    <a:pt x="72" y="98"/>
                  </a:moveTo>
                  <a:cubicBezTo>
                    <a:pt x="72" y="98"/>
                    <a:pt x="72" y="98"/>
                    <a:pt x="72" y="98"/>
                  </a:cubicBezTo>
                  <a:cubicBezTo>
                    <a:pt x="71" y="98"/>
                    <a:pt x="71" y="98"/>
                    <a:pt x="71" y="99"/>
                  </a:cubicBezTo>
                  <a:cubicBezTo>
                    <a:pt x="71" y="99"/>
                    <a:pt x="71" y="100"/>
                    <a:pt x="71" y="101"/>
                  </a:cubicBezTo>
                  <a:cubicBezTo>
                    <a:pt x="71" y="101"/>
                    <a:pt x="72" y="102"/>
                    <a:pt x="72" y="102"/>
                  </a:cubicBezTo>
                  <a:cubicBezTo>
                    <a:pt x="72" y="102"/>
                    <a:pt x="72" y="102"/>
                    <a:pt x="72" y="102"/>
                  </a:cubicBezTo>
                  <a:cubicBezTo>
                    <a:pt x="73" y="101"/>
                    <a:pt x="73" y="101"/>
                    <a:pt x="73" y="101"/>
                  </a:cubicBezTo>
                  <a:cubicBezTo>
                    <a:pt x="73" y="100"/>
                    <a:pt x="73" y="100"/>
                    <a:pt x="73" y="100"/>
                  </a:cubicBezTo>
                  <a:cubicBezTo>
                    <a:pt x="73" y="100"/>
                    <a:pt x="73" y="99"/>
                    <a:pt x="73" y="99"/>
                  </a:cubicBezTo>
                  <a:cubicBezTo>
                    <a:pt x="73" y="98"/>
                    <a:pt x="72" y="98"/>
                    <a:pt x="72" y="98"/>
                  </a:cubicBezTo>
                  <a:moveTo>
                    <a:pt x="54" y="96"/>
                  </a:moveTo>
                  <a:cubicBezTo>
                    <a:pt x="53" y="96"/>
                    <a:pt x="53" y="97"/>
                    <a:pt x="53" y="97"/>
                  </a:cubicBezTo>
                  <a:cubicBezTo>
                    <a:pt x="53" y="98"/>
                    <a:pt x="52" y="98"/>
                    <a:pt x="52" y="99"/>
                  </a:cubicBezTo>
                  <a:cubicBezTo>
                    <a:pt x="52" y="99"/>
                    <a:pt x="52" y="100"/>
                    <a:pt x="53" y="100"/>
                  </a:cubicBezTo>
                  <a:cubicBezTo>
                    <a:pt x="53" y="100"/>
                    <a:pt x="53" y="100"/>
                    <a:pt x="53" y="100"/>
                  </a:cubicBezTo>
                  <a:cubicBezTo>
                    <a:pt x="53" y="100"/>
                    <a:pt x="54" y="100"/>
                    <a:pt x="54" y="100"/>
                  </a:cubicBezTo>
                  <a:cubicBezTo>
                    <a:pt x="54" y="99"/>
                    <a:pt x="54" y="99"/>
                    <a:pt x="54" y="99"/>
                  </a:cubicBezTo>
                  <a:cubicBezTo>
                    <a:pt x="54" y="99"/>
                    <a:pt x="54" y="98"/>
                    <a:pt x="55" y="98"/>
                  </a:cubicBezTo>
                  <a:cubicBezTo>
                    <a:pt x="55" y="97"/>
                    <a:pt x="55" y="97"/>
                    <a:pt x="54" y="96"/>
                  </a:cubicBezTo>
                  <a:cubicBezTo>
                    <a:pt x="54" y="96"/>
                    <a:pt x="54" y="96"/>
                    <a:pt x="54" y="96"/>
                  </a:cubicBezTo>
                  <a:moveTo>
                    <a:pt x="123" y="96"/>
                  </a:moveTo>
                  <a:cubicBezTo>
                    <a:pt x="122" y="96"/>
                    <a:pt x="122" y="97"/>
                    <a:pt x="122" y="97"/>
                  </a:cubicBezTo>
                  <a:cubicBezTo>
                    <a:pt x="122" y="98"/>
                    <a:pt x="122" y="98"/>
                    <a:pt x="122" y="99"/>
                  </a:cubicBezTo>
                  <a:cubicBezTo>
                    <a:pt x="121" y="99"/>
                    <a:pt x="122" y="100"/>
                    <a:pt x="122" y="100"/>
                  </a:cubicBezTo>
                  <a:cubicBezTo>
                    <a:pt x="122" y="100"/>
                    <a:pt x="122" y="100"/>
                    <a:pt x="123" y="100"/>
                  </a:cubicBezTo>
                  <a:cubicBezTo>
                    <a:pt x="123" y="100"/>
                    <a:pt x="123" y="100"/>
                    <a:pt x="123" y="100"/>
                  </a:cubicBezTo>
                  <a:cubicBezTo>
                    <a:pt x="123" y="99"/>
                    <a:pt x="123" y="99"/>
                    <a:pt x="123" y="99"/>
                  </a:cubicBezTo>
                  <a:cubicBezTo>
                    <a:pt x="124" y="99"/>
                    <a:pt x="124" y="98"/>
                    <a:pt x="124" y="97"/>
                  </a:cubicBezTo>
                  <a:cubicBezTo>
                    <a:pt x="124" y="97"/>
                    <a:pt x="123" y="96"/>
                    <a:pt x="123" y="96"/>
                  </a:cubicBezTo>
                  <a:cubicBezTo>
                    <a:pt x="123" y="96"/>
                    <a:pt x="123" y="96"/>
                    <a:pt x="123" y="96"/>
                  </a:cubicBezTo>
                  <a:moveTo>
                    <a:pt x="71" y="92"/>
                  </a:moveTo>
                  <a:cubicBezTo>
                    <a:pt x="71" y="92"/>
                    <a:pt x="70" y="92"/>
                    <a:pt x="70" y="93"/>
                  </a:cubicBezTo>
                  <a:cubicBezTo>
                    <a:pt x="70" y="93"/>
                    <a:pt x="70" y="94"/>
                    <a:pt x="70" y="95"/>
                  </a:cubicBezTo>
                  <a:cubicBezTo>
                    <a:pt x="70" y="95"/>
                    <a:pt x="71" y="96"/>
                    <a:pt x="71" y="96"/>
                  </a:cubicBezTo>
                  <a:cubicBezTo>
                    <a:pt x="71" y="96"/>
                    <a:pt x="71" y="96"/>
                    <a:pt x="71" y="96"/>
                  </a:cubicBezTo>
                  <a:cubicBezTo>
                    <a:pt x="72" y="95"/>
                    <a:pt x="72" y="95"/>
                    <a:pt x="72" y="95"/>
                  </a:cubicBezTo>
                  <a:cubicBezTo>
                    <a:pt x="72" y="95"/>
                    <a:pt x="72" y="95"/>
                    <a:pt x="72" y="95"/>
                  </a:cubicBezTo>
                  <a:cubicBezTo>
                    <a:pt x="72" y="94"/>
                    <a:pt x="72" y="93"/>
                    <a:pt x="72" y="93"/>
                  </a:cubicBezTo>
                  <a:cubicBezTo>
                    <a:pt x="72" y="92"/>
                    <a:pt x="72" y="92"/>
                    <a:pt x="71" y="92"/>
                  </a:cubicBezTo>
                  <a:cubicBezTo>
                    <a:pt x="71" y="92"/>
                    <a:pt x="71" y="92"/>
                    <a:pt x="71" y="92"/>
                  </a:cubicBezTo>
                  <a:moveTo>
                    <a:pt x="56" y="91"/>
                  </a:moveTo>
                  <a:cubicBezTo>
                    <a:pt x="55" y="91"/>
                    <a:pt x="55" y="91"/>
                    <a:pt x="55" y="91"/>
                  </a:cubicBezTo>
                  <a:cubicBezTo>
                    <a:pt x="55" y="92"/>
                    <a:pt x="54" y="93"/>
                    <a:pt x="54" y="93"/>
                  </a:cubicBezTo>
                  <a:cubicBezTo>
                    <a:pt x="54" y="94"/>
                    <a:pt x="54" y="94"/>
                    <a:pt x="55" y="95"/>
                  </a:cubicBezTo>
                  <a:cubicBezTo>
                    <a:pt x="55" y="95"/>
                    <a:pt x="55" y="95"/>
                    <a:pt x="55" y="95"/>
                  </a:cubicBezTo>
                  <a:cubicBezTo>
                    <a:pt x="55" y="95"/>
                    <a:pt x="56" y="94"/>
                    <a:pt x="56" y="94"/>
                  </a:cubicBezTo>
                  <a:cubicBezTo>
                    <a:pt x="56" y="94"/>
                    <a:pt x="56" y="94"/>
                    <a:pt x="56" y="94"/>
                  </a:cubicBezTo>
                  <a:cubicBezTo>
                    <a:pt x="56" y="93"/>
                    <a:pt x="56" y="93"/>
                    <a:pt x="57" y="92"/>
                  </a:cubicBezTo>
                  <a:cubicBezTo>
                    <a:pt x="57" y="92"/>
                    <a:pt x="57" y="91"/>
                    <a:pt x="56" y="91"/>
                  </a:cubicBezTo>
                  <a:cubicBezTo>
                    <a:pt x="56" y="91"/>
                    <a:pt x="56" y="91"/>
                    <a:pt x="56" y="91"/>
                  </a:cubicBezTo>
                  <a:moveTo>
                    <a:pt x="123" y="90"/>
                  </a:moveTo>
                  <a:cubicBezTo>
                    <a:pt x="123" y="90"/>
                    <a:pt x="123" y="90"/>
                    <a:pt x="123" y="90"/>
                  </a:cubicBezTo>
                  <a:cubicBezTo>
                    <a:pt x="122" y="90"/>
                    <a:pt x="122" y="91"/>
                    <a:pt x="122" y="91"/>
                  </a:cubicBezTo>
                  <a:cubicBezTo>
                    <a:pt x="122" y="92"/>
                    <a:pt x="122" y="93"/>
                    <a:pt x="122" y="93"/>
                  </a:cubicBezTo>
                  <a:cubicBezTo>
                    <a:pt x="122" y="94"/>
                    <a:pt x="122" y="94"/>
                    <a:pt x="123" y="94"/>
                  </a:cubicBezTo>
                  <a:cubicBezTo>
                    <a:pt x="123" y="94"/>
                    <a:pt x="123" y="94"/>
                    <a:pt x="123" y="94"/>
                  </a:cubicBezTo>
                  <a:cubicBezTo>
                    <a:pt x="124" y="94"/>
                    <a:pt x="124" y="94"/>
                    <a:pt x="124" y="94"/>
                  </a:cubicBezTo>
                  <a:cubicBezTo>
                    <a:pt x="124" y="93"/>
                    <a:pt x="124" y="93"/>
                    <a:pt x="124" y="93"/>
                  </a:cubicBezTo>
                  <a:cubicBezTo>
                    <a:pt x="124" y="93"/>
                    <a:pt x="124" y="92"/>
                    <a:pt x="124" y="91"/>
                  </a:cubicBezTo>
                  <a:cubicBezTo>
                    <a:pt x="124" y="91"/>
                    <a:pt x="123" y="90"/>
                    <a:pt x="123" y="90"/>
                  </a:cubicBezTo>
                  <a:moveTo>
                    <a:pt x="72" y="86"/>
                  </a:moveTo>
                  <a:cubicBezTo>
                    <a:pt x="71" y="86"/>
                    <a:pt x="71" y="86"/>
                    <a:pt x="71" y="87"/>
                  </a:cubicBezTo>
                  <a:cubicBezTo>
                    <a:pt x="71" y="88"/>
                    <a:pt x="71" y="88"/>
                    <a:pt x="71" y="89"/>
                  </a:cubicBezTo>
                  <a:cubicBezTo>
                    <a:pt x="71" y="89"/>
                    <a:pt x="71" y="90"/>
                    <a:pt x="71" y="90"/>
                  </a:cubicBezTo>
                  <a:cubicBezTo>
                    <a:pt x="72" y="90"/>
                    <a:pt x="72" y="90"/>
                    <a:pt x="72" y="90"/>
                  </a:cubicBezTo>
                  <a:cubicBezTo>
                    <a:pt x="72" y="90"/>
                    <a:pt x="72" y="90"/>
                    <a:pt x="72" y="89"/>
                  </a:cubicBezTo>
                  <a:cubicBezTo>
                    <a:pt x="73" y="89"/>
                    <a:pt x="73" y="89"/>
                    <a:pt x="73" y="89"/>
                  </a:cubicBezTo>
                  <a:cubicBezTo>
                    <a:pt x="73" y="88"/>
                    <a:pt x="73" y="88"/>
                    <a:pt x="73" y="87"/>
                  </a:cubicBezTo>
                  <a:cubicBezTo>
                    <a:pt x="73" y="87"/>
                    <a:pt x="73" y="86"/>
                    <a:pt x="72" y="86"/>
                  </a:cubicBezTo>
                  <a:cubicBezTo>
                    <a:pt x="72" y="86"/>
                    <a:pt x="72" y="86"/>
                    <a:pt x="72" y="86"/>
                  </a:cubicBezTo>
                  <a:moveTo>
                    <a:pt x="58" y="86"/>
                  </a:moveTo>
                  <a:cubicBezTo>
                    <a:pt x="58" y="86"/>
                    <a:pt x="58" y="86"/>
                    <a:pt x="58" y="86"/>
                  </a:cubicBezTo>
                  <a:cubicBezTo>
                    <a:pt x="57" y="86"/>
                    <a:pt x="57" y="86"/>
                    <a:pt x="57" y="86"/>
                  </a:cubicBezTo>
                  <a:cubicBezTo>
                    <a:pt x="57" y="87"/>
                    <a:pt x="57" y="87"/>
                    <a:pt x="57" y="88"/>
                  </a:cubicBezTo>
                  <a:cubicBezTo>
                    <a:pt x="56" y="88"/>
                    <a:pt x="57" y="89"/>
                    <a:pt x="57" y="89"/>
                  </a:cubicBezTo>
                  <a:cubicBezTo>
                    <a:pt x="57" y="89"/>
                    <a:pt x="57" y="89"/>
                    <a:pt x="57" y="89"/>
                  </a:cubicBezTo>
                  <a:cubicBezTo>
                    <a:pt x="58" y="89"/>
                    <a:pt x="58" y="89"/>
                    <a:pt x="58" y="89"/>
                  </a:cubicBezTo>
                  <a:cubicBezTo>
                    <a:pt x="58" y="89"/>
                    <a:pt x="58" y="89"/>
                    <a:pt x="58" y="89"/>
                  </a:cubicBezTo>
                  <a:cubicBezTo>
                    <a:pt x="59" y="88"/>
                    <a:pt x="59" y="88"/>
                    <a:pt x="59" y="87"/>
                  </a:cubicBezTo>
                  <a:cubicBezTo>
                    <a:pt x="59" y="87"/>
                    <a:pt x="59" y="87"/>
                    <a:pt x="59" y="87"/>
                  </a:cubicBezTo>
                  <a:cubicBezTo>
                    <a:pt x="60" y="87"/>
                    <a:pt x="59" y="86"/>
                    <a:pt x="59" y="86"/>
                  </a:cubicBezTo>
                  <a:cubicBezTo>
                    <a:pt x="59" y="86"/>
                    <a:pt x="59" y="86"/>
                    <a:pt x="58" y="86"/>
                  </a:cubicBezTo>
                  <a:moveTo>
                    <a:pt x="122" y="85"/>
                  </a:moveTo>
                  <a:cubicBezTo>
                    <a:pt x="122" y="85"/>
                    <a:pt x="122" y="85"/>
                    <a:pt x="122" y="85"/>
                  </a:cubicBezTo>
                  <a:cubicBezTo>
                    <a:pt x="121" y="85"/>
                    <a:pt x="121" y="85"/>
                    <a:pt x="121" y="86"/>
                  </a:cubicBezTo>
                  <a:cubicBezTo>
                    <a:pt x="121" y="86"/>
                    <a:pt x="121" y="87"/>
                    <a:pt x="121" y="88"/>
                  </a:cubicBezTo>
                  <a:cubicBezTo>
                    <a:pt x="122" y="88"/>
                    <a:pt x="122" y="88"/>
                    <a:pt x="122" y="88"/>
                  </a:cubicBezTo>
                  <a:cubicBezTo>
                    <a:pt x="123" y="88"/>
                    <a:pt x="123" y="88"/>
                    <a:pt x="123" y="88"/>
                  </a:cubicBezTo>
                  <a:cubicBezTo>
                    <a:pt x="123" y="88"/>
                    <a:pt x="123" y="88"/>
                    <a:pt x="123" y="88"/>
                  </a:cubicBezTo>
                  <a:cubicBezTo>
                    <a:pt x="123" y="87"/>
                    <a:pt x="123" y="87"/>
                    <a:pt x="123" y="87"/>
                  </a:cubicBezTo>
                  <a:cubicBezTo>
                    <a:pt x="123" y="87"/>
                    <a:pt x="123" y="86"/>
                    <a:pt x="123" y="85"/>
                  </a:cubicBezTo>
                  <a:cubicBezTo>
                    <a:pt x="123" y="85"/>
                    <a:pt x="123" y="85"/>
                    <a:pt x="122" y="85"/>
                  </a:cubicBezTo>
                  <a:moveTo>
                    <a:pt x="62" y="81"/>
                  </a:moveTo>
                  <a:cubicBezTo>
                    <a:pt x="61" y="81"/>
                    <a:pt x="61" y="81"/>
                    <a:pt x="61" y="81"/>
                  </a:cubicBezTo>
                  <a:cubicBezTo>
                    <a:pt x="61" y="81"/>
                    <a:pt x="61" y="81"/>
                    <a:pt x="61" y="81"/>
                  </a:cubicBezTo>
                  <a:cubicBezTo>
                    <a:pt x="60" y="82"/>
                    <a:pt x="60" y="82"/>
                    <a:pt x="60" y="83"/>
                  </a:cubicBezTo>
                  <a:cubicBezTo>
                    <a:pt x="59" y="83"/>
                    <a:pt x="59" y="84"/>
                    <a:pt x="60" y="84"/>
                  </a:cubicBezTo>
                  <a:cubicBezTo>
                    <a:pt x="60" y="84"/>
                    <a:pt x="60" y="84"/>
                    <a:pt x="60" y="84"/>
                  </a:cubicBezTo>
                  <a:cubicBezTo>
                    <a:pt x="61" y="84"/>
                    <a:pt x="61" y="84"/>
                    <a:pt x="61" y="84"/>
                  </a:cubicBezTo>
                  <a:cubicBezTo>
                    <a:pt x="61" y="84"/>
                    <a:pt x="61" y="84"/>
                    <a:pt x="61" y="84"/>
                  </a:cubicBezTo>
                  <a:cubicBezTo>
                    <a:pt x="62" y="83"/>
                    <a:pt x="62" y="83"/>
                    <a:pt x="62" y="82"/>
                  </a:cubicBezTo>
                  <a:cubicBezTo>
                    <a:pt x="63" y="82"/>
                    <a:pt x="63" y="81"/>
                    <a:pt x="62" y="81"/>
                  </a:cubicBezTo>
                  <a:cubicBezTo>
                    <a:pt x="62" y="81"/>
                    <a:pt x="62" y="81"/>
                    <a:pt x="62" y="81"/>
                  </a:cubicBezTo>
                  <a:moveTo>
                    <a:pt x="73" y="80"/>
                  </a:moveTo>
                  <a:cubicBezTo>
                    <a:pt x="73" y="80"/>
                    <a:pt x="72" y="81"/>
                    <a:pt x="72" y="81"/>
                  </a:cubicBezTo>
                  <a:cubicBezTo>
                    <a:pt x="72" y="82"/>
                    <a:pt x="72" y="82"/>
                    <a:pt x="72" y="83"/>
                  </a:cubicBezTo>
                  <a:cubicBezTo>
                    <a:pt x="72" y="83"/>
                    <a:pt x="72" y="84"/>
                    <a:pt x="72" y="84"/>
                  </a:cubicBezTo>
                  <a:cubicBezTo>
                    <a:pt x="72" y="84"/>
                    <a:pt x="73" y="84"/>
                    <a:pt x="73" y="84"/>
                  </a:cubicBezTo>
                  <a:cubicBezTo>
                    <a:pt x="73" y="84"/>
                    <a:pt x="73" y="84"/>
                    <a:pt x="73" y="84"/>
                  </a:cubicBezTo>
                  <a:cubicBezTo>
                    <a:pt x="74" y="83"/>
                    <a:pt x="74" y="83"/>
                    <a:pt x="74" y="83"/>
                  </a:cubicBezTo>
                  <a:cubicBezTo>
                    <a:pt x="74" y="83"/>
                    <a:pt x="74" y="82"/>
                    <a:pt x="74" y="82"/>
                  </a:cubicBezTo>
                  <a:cubicBezTo>
                    <a:pt x="74" y="81"/>
                    <a:pt x="74" y="80"/>
                    <a:pt x="73" y="80"/>
                  </a:cubicBezTo>
                  <a:cubicBezTo>
                    <a:pt x="73" y="80"/>
                    <a:pt x="73" y="80"/>
                    <a:pt x="73" y="80"/>
                  </a:cubicBezTo>
                  <a:moveTo>
                    <a:pt x="120" y="79"/>
                  </a:moveTo>
                  <a:cubicBezTo>
                    <a:pt x="120" y="79"/>
                    <a:pt x="120" y="79"/>
                    <a:pt x="120" y="79"/>
                  </a:cubicBezTo>
                  <a:cubicBezTo>
                    <a:pt x="120" y="79"/>
                    <a:pt x="119" y="80"/>
                    <a:pt x="120" y="80"/>
                  </a:cubicBezTo>
                  <a:cubicBezTo>
                    <a:pt x="120" y="81"/>
                    <a:pt x="120" y="81"/>
                    <a:pt x="120" y="82"/>
                  </a:cubicBezTo>
                  <a:cubicBezTo>
                    <a:pt x="120" y="82"/>
                    <a:pt x="121" y="83"/>
                    <a:pt x="121" y="83"/>
                  </a:cubicBezTo>
                  <a:cubicBezTo>
                    <a:pt x="121" y="83"/>
                    <a:pt x="121" y="83"/>
                    <a:pt x="121" y="83"/>
                  </a:cubicBezTo>
                  <a:cubicBezTo>
                    <a:pt x="122" y="82"/>
                    <a:pt x="122" y="82"/>
                    <a:pt x="122" y="82"/>
                  </a:cubicBezTo>
                  <a:cubicBezTo>
                    <a:pt x="122" y="81"/>
                    <a:pt x="122" y="81"/>
                    <a:pt x="122" y="81"/>
                  </a:cubicBezTo>
                  <a:cubicBezTo>
                    <a:pt x="122" y="81"/>
                    <a:pt x="122" y="80"/>
                    <a:pt x="121" y="80"/>
                  </a:cubicBezTo>
                  <a:cubicBezTo>
                    <a:pt x="121" y="79"/>
                    <a:pt x="121" y="79"/>
                    <a:pt x="120" y="79"/>
                  </a:cubicBezTo>
                  <a:moveTo>
                    <a:pt x="65" y="76"/>
                  </a:moveTo>
                  <a:cubicBezTo>
                    <a:pt x="65" y="76"/>
                    <a:pt x="65" y="76"/>
                    <a:pt x="64" y="76"/>
                  </a:cubicBezTo>
                  <a:cubicBezTo>
                    <a:pt x="64" y="77"/>
                    <a:pt x="64" y="77"/>
                    <a:pt x="63" y="78"/>
                  </a:cubicBezTo>
                  <a:cubicBezTo>
                    <a:pt x="63" y="78"/>
                    <a:pt x="63" y="79"/>
                    <a:pt x="63" y="79"/>
                  </a:cubicBezTo>
                  <a:cubicBezTo>
                    <a:pt x="63" y="79"/>
                    <a:pt x="64" y="80"/>
                    <a:pt x="64" y="80"/>
                  </a:cubicBezTo>
                  <a:cubicBezTo>
                    <a:pt x="64" y="80"/>
                    <a:pt x="64" y="79"/>
                    <a:pt x="65" y="79"/>
                  </a:cubicBezTo>
                  <a:cubicBezTo>
                    <a:pt x="65" y="79"/>
                    <a:pt x="65" y="78"/>
                    <a:pt x="66" y="78"/>
                  </a:cubicBezTo>
                  <a:cubicBezTo>
                    <a:pt x="66" y="78"/>
                    <a:pt x="66" y="78"/>
                    <a:pt x="66" y="78"/>
                  </a:cubicBezTo>
                  <a:cubicBezTo>
                    <a:pt x="66" y="77"/>
                    <a:pt x="66" y="77"/>
                    <a:pt x="66" y="76"/>
                  </a:cubicBezTo>
                  <a:cubicBezTo>
                    <a:pt x="66" y="76"/>
                    <a:pt x="65" y="76"/>
                    <a:pt x="65" y="76"/>
                  </a:cubicBezTo>
                  <a:moveTo>
                    <a:pt x="75" y="75"/>
                  </a:moveTo>
                  <a:cubicBezTo>
                    <a:pt x="74" y="75"/>
                    <a:pt x="74" y="75"/>
                    <a:pt x="74" y="75"/>
                  </a:cubicBezTo>
                  <a:cubicBezTo>
                    <a:pt x="74" y="76"/>
                    <a:pt x="73" y="77"/>
                    <a:pt x="73" y="77"/>
                  </a:cubicBezTo>
                  <a:cubicBezTo>
                    <a:pt x="73" y="78"/>
                    <a:pt x="73" y="78"/>
                    <a:pt x="74" y="78"/>
                  </a:cubicBezTo>
                  <a:cubicBezTo>
                    <a:pt x="74" y="78"/>
                    <a:pt x="74" y="79"/>
                    <a:pt x="74" y="79"/>
                  </a:cubicBezTo>
                  <a:cubicBezTo>
                    <a:pt x="75" y="79"/>
                    <a:pt x="75" y="78"/>
                    <a:pt x="75" y="78"/>
                  </a:cubicBezTo>
                  <a:cubicBezTo>
                    <a:pt x="75" y="78"/>
                    <a:pt x="75" y="78"/>
                    <a:pt x="75" y="78"/>
                  </a:cubicBezTo>
                  <a:cubicBezTo>
                    <a:pt x="75" y="77"/>
                    <a:pt x="76" y="77"/>
                    <a:pt x="76" y="76"/>
                  </a:cubicBezTo>
                  <a:cubicBezTo>
                    <a:pt x="76" y="76"/>
                    <a:pt x="76" y="75"/>
                    <a:pt x="75" y="75"/>
                  </a:cubicBezTo>
                  <a:cubicBezTo>
                    <a:pt x="75" y="75"/>
                    <a:pt x="75" y="75"/>
                    <a:pt x="75" y="75"/>
                  </a:cubicBezTo>
                  <a:moveTo>
                    <a:pt x="118" y="74"/>
                  </a:moveTo>
                  <a:cubicBezTo>
                    <a:pt x="118" y="74"/>
                    <a:pt x="117" y="74"/>
                    <a:pt x="117" y="74"/>
                  </a:cubicBezTo>
                  <a:cubicBezTo>
                    <a:pt x="117" y="74"/>
                    <a:pt x="117" y="75"/>
                    <a:pt x="117" y="75"/>
                  </a:cubicBezTo>
                  <a:cubicBezTo>
                    <a:pt x="117" y="76"/>
                    <a:pt x="118" y="76"/>
                    <a:pt x="118" y="77"/>
                  </a:cubicBezTo>
                  <a:cubicBezTo>
                    <a:pt x="118" y="77"/>
                    <a:pt x="118" y="77"/>
                    <a:pt x="119" y="77"/>
                  </a:cubicBezTo>
                  <a:cubicBezTo>
                    <a:pt x="119" y="77"/>
                    <a:pt x="119" y="77"/>
                    <a:pt x="119" y="77"/>
                  </a:cubicBezTo>
                  <a:cubicBezTo>
                    <a:pt x="120" y="77"/>
                    <a:pt x="120" y="77"/>
                    <a:pt x="120" y="77"/>
                  </a:cubicBezTo>
                  <a:cubicBezTo>
                    <a:pt x="120" y="76"/>
                    <a:pt x="120" y="76"/>
                    <a:pt x="120" y="76"/>
                  </a:cubicBezTo>
                  <a:cubicBezTo>
                    <a:pt x="119" y="75"/>
                    <a:pt x="119" y="75"/>
                    <a:pt x="119" y="74"/>
                  </a:cubicBezTo>
                  <a:cubicBezTo>
                    <a:pt x="118" y="74"/>
                    <a:pt x="118" y="74"/>
                    <a:pt x="118" y="74"/>
                  </a:cubicBezTo>
                  <a:moveTo>
                    <a:pt x="69" y="72"/>
                  </a:moveTo>
                  <a:cubicBezTo>
                    <a:pt x="69" y="72"/>
                    <a:pt x="69" y="72"/>
                    <a:pt x="68" y="72"/>
                  </a:cubicBezTo>
                  <a:cubicBezTo>
                    <a:pt x="68" y="73"/>
                    <a:pt x="67" y="73"/>
                    <a:pt x="67" y="73"/>
                  </a:cubicBezTo>
                  <a:cubicBezTo>
                    <a:pt x="67" y="74"/>
                    <a:pt x="67" y="74"/>
                    <a:pt x="67" y="75"/>
                  </a:cubicBezTo>
                  <a:cubicBezTo>
                    <a:pt x="67" y="75"/>
                    <a:pt x="67" y="75"/>
                    <a:pt x="68" y="75"/>
                  </a:cubicBezTo>
                  <a:cubicBezTo>
                    <a:pt x="68" y="75"/>
                    <a:pt x="68" y="75"/>
                    <a:pt x="68" y="75"/>
                  </a:cubicBezTo>
                  <a:cubicBezTo>
                    <a:pt x="69" y="74"/>
                    <a:pt x="69" y="74"/>
                    <a:pt x="70" y="73"/>
                  </a:cubicBezTo>
                  <a:cubicBezTo>
                    <a:pt x="70" y="73"/>
                    <a:pt x="70" y="73"/>
                    <a:pt x="70" y="73"/>
                  </a:cubicBezTo>
                  <a:cubicBezTo>
                    <a:pt x="70" y="73"/>
                    <a:pt x="70" y="72"/>
                    <a:pt x="70" y="72"/>
                  </a:cubicBezTo>
                  <a:cubicBezTo>
                    <a:pt x="70" y="72"/>
                    <a:pt x="69" y="72"/>
                    <a:pt x="69" y="72"/>
                  </a:cubicBezTo>
                  <a:moveTo>
                    <a:pt x="77" y="69"/>
                  </a:moveTo>
                  <a:cubicBezTo>
                    <a:pt x="77" y="69"/>
                    <a:pt x="76" y="70"/>
                    <a:pt x="76" y="70"/>
                  </a:cubicBezTo>
                  <a:cubicBezTo>
                    <a:pt x="76" y="70"/>
                    <a:pt x="76" y="71"/>
                    <a:pt x="75" y="72"/>
                  </a:cubicBezTo>
                  <a:cubicBezTo>
                    <a:pt x="75" y="72"/>
                    <a:pt x="75" y="73"/>
                    <a:pt x="76" y="73"/>
                  </a:cubicBezTo>
                  <a:cubicBezTo>
                    <a:pt x="76" y="73"/>
                    <a:pt x="76" y="73"/>
                    <a:pt x="76" y="73"/>
                  </a:cubicBezTo>
                  <a:cubicBezTo>
                    <a:pt x="77" y="73"/>
                    <a:pt x="77" y="73"/>
                    <a:pt x="77" y="73"/>
                  </a:cubicBezTo>
                  <a:cubicBezTo>
                    <a:pt x="77" y="72"/>
                    <a:pt x="77" y="72"/>
                    <a:pt x="77" y="72"/>
                  </a:cubicBezTo>
                  <a:cubicBezTo>
                    <a:pt x="78" y="72"/>
                    <a:pt x="78" y="71"/>
                    <a:pt x="78" y="71"/>
                  </a:cubicBezTo>
                  <a:cubicBezTo>
                    <a:pt x="78" y="70"/>
                    <a:pt x="78" y="70"/>
                    <a:pt x="78" y="69"/>
                  </a:cubicBezTo>
                  <a:cubicBezTo>
                    <a:pt x="77" y="69"/>
                    <a:pt x="77" y="69"/>
                    <a:pt x="77" y="69"/>
                  </a:cubicBezTo>
                  <a:moveTo>
                    <a:pt x="114" y="69"/>
                  </a:moveTo>
                  <a:cubicBezTo>
                    <a:pt x="114" y="69"/>
                    <a:pt x="114" y="69"/>
                    <a:pt x="114" y="69"/>
                  </a:cubicBezTo>
                  <a:cubicBezTo>
                    <a:pt x="113" y="70"/>
                    <a:pt x="113" y="70"/>
                    <a:pt x="114" y="71"/>
                  </a:cubicBezTo>
                  <a:cubicBezTo>
                    <a:pt x="114" y="71"/>
                    <a:pt x="114" y="72"/>
                    <a:pt x="115" y="72"/>
                  </a:cubicBezTo>
                  <a:cubicBezTo>
                    <a:pt x="115" y="72"/>
                    <a:pt x="115" y="72"/>
                    <a:pt x="116" y="72"/>
                  </a:cubicBezTo>
                  <a:cubicBezTo>
                    <a:pt x="116" y="72"/>
                    <a:pt x="116" y="72"/>
                    <a:pt x="116" y="72"/>
                  </a:cubicBezTo>
                  <a:cubicBezTo>
                    <a:pt x="116" y="72"/>
                    <a:pt x="116" y="72"/>
                    <a:pt x="116" y="72"/>
                  </a:cubicBezTo>
                  <a:cubicBezTo>
                    <a:pt x="116" y="71"/>
                    <a:pt x="116" y="71"/>
                    <a:pt x="116" y="71"/>
                  </a:cubicBezTo>
                  <a:cubicBezTo>
                    <a:pt x="116" y="70"/>
                    <a:pt x="115" y="70"/>
                    <a:pt x="115" y="69"/>
                  </a:cubicBezTo>
                  <a:cubicBezTo>
                    <a:pt x="115" y="69"/>
                    <a:pt x="114" y="69"/>
                    <a:pt x="114" y="69"/>
                  </a:cubicBezTo>
                  <a:moveTo>
                    <a:pt x="74" y="68"/>
                  </a:moveTo>
                  <a:cubicBezTo>
                    <a:pt x="73" y="68"/>
                    <a:pt x="73" y="68"/>
                    <a:pt x="73" y="68"/>
                  </a:cubicBezTo>
                  <a:cubicBezTo>
                    <a:pt x="72" y="69"/>
                    <a:pt x="72" y="69"/>
                    <a:pt x="71" y="69"/>
                  </a:cubicBezTo>
                  <a:cubicBezTo>
                    <a:pt x="71" y="70"/>
                    <a:pt x="71" y="70"/>
                    <a:pt x="71" y="71"/>
                  </a:cubicBezTo>
                  <a:cubicBezTo>
                    <a:pt x="71" y="71"/>
                    <a:pt x="72" y="71"/>
                    <a:pt x="72" y="71"/>
                  </a:cubicBezTo>
                  <a:cubicBezTo>
                    <a:pt x="72" y="71"/>
                    <a:pt x="72" y="71"/>
                    <a:pt x="73" y="71"/>
                  </a:cubicBezTo>
                  <a:cubicBezTo>
                    <a:pt x="73" y="70"/>
                    <a:pt x="74" y="70"/>
                    <a:pt x="74" y="70"/>
                  </a:cubicBezTo>
                  <a:cubicBezTo>
                    <a:pt x="74" y="69"/>
                    <a:pt x="74" y="69"/>
                    <a:pt x="74" y="69"/>
                  </a:cubicBezTo>
                  <a:cubicBezTo>
                    <a:pt x="74" y="68"/>
                    <a:pt x="74" y="68"/>
                    <a:pt x="74" y="68"/>
                  </a:cubicBezTo>
                  <a:cubicBezTo>
                    <a:pt x="74" y="68"/>
                    <a:pt x="74" y="68"/>
                    <a:pt x="74" y="68"/>
                  </a:cubicBezTo>
                  <a:moveTo>
                    <a:pt x="110" y="65"/>
                  </a:moveTo>
                  <a:cubicBezTo>
                    <a:pt x="109" y="65"/>
                    <a:pt x="109" y="65"/>
                    <a:pt x="109" y="66"/>
                  </a:cubicBezTo>
                  <a:cubicBezTo>
                    <a:pt x="109" y="66"/>
                    <a:pt x="109" y="67"/>
                    <a:pt x="109" y="67"/>
                  </a:cubicBezTo>
                  <a:cubicBezTo>
                    <a:pt x="110" y="67"/>
                    <a:pt x="110" y="67"/>
                    <a:pt x="110" y="67"/>
                  </a:cubicBezTo>
                  <a:cubicBezTo>
                    <a:pt x="111" y="68"/>
                    <a:pt x="111" y="68"/>
                    <a:pt x="111" y="68"/>
                  </a:cubicBezTo>
                  <a:cubicBezTo>
                    <a:pt x="111" y="68"/>
                    <a:pt x="111" y="68"/>
                    <a:pt x="111" y="68"/>
                  </a:cubicBezTo>
                  <a:cubicBezTo>
                    <a:pt x="112" y="68"/>
                    <a:pt x="112" y="68"/>
                    <a:pt x="112" y="68"/>
                  </a:cubicBezTo>
                  <a:cubicBezTo>
                    <a:pt x="112" y="68"/>
                    <a:pt x="112" y="68"/>
                    <a:pt x="112" y="68"/>
                  </a:cubicBezTo>
                  <a:cubicBezTo>
                    <a:pt x="112" y="68"/>
                    <a:pt x="112" y="67"/>
                    <a:pt x="112" y="67"/>
                  </a:cubicBezTo>
                  <a:cubicBezTo>
                    <a:pt x="112" y="66"/>
                    <a:pt x="111" y="66"/>
                    <a:pt x="111" y="66"/>
                  </a:cubicBezTo>
                  <a:cubicBezTo>
                    <a:pt x="110" y="65"/>
                    <a:pt x="110" y="65"/>
                    <a:pt x="110" y="65"/>
                  </a:cubicBezTo>
                  <a:cubicBezTo>
                    <a:pt x="110" y="65"/>
                    <a:pt x="110" y="65"/>
                    <a:pt x="110" y="65"/>
                  </a:cubicBezTo>
                  <a:moveTo>
                    <a:pt x="80" y="64"/>
                  </a:moveTo>
                  <a:cubicBezTo>
                    <a:pt x="80" y="64"/>
                    <a:pt x="79" y="64"/>
                    <a:pt x="79" y="65"/>
                  </a:cubicBezTo>
                  <a:cubicBezTo>
                    <a:pt x="79" y="65"/>
                    <a:pt x="79" y="65"/>
                    <a:pt x="79" y="65"/>
                  </a:cubicBezTo>
                  <a:cubicBezTo>
                    <a:pt x="78" y="65"/>
                    <a:pt x="78" y="65"/>
                    <a:pt x="78" y="65"/>
                  </a:cubicBezTo>
                  <a:cubicBezTo>
                    <a:pt x="77" y="65"/>
                    <a:pt x="77" y="66"/>
                    <a:pt x="76" y="66"/>
                  </a:cubicBezTo>
                  <a:cubicBezTo>
                    <a:pt x="76" y="66"/>
                    <a:pt x="76" y="67"/>
                    <a:pt x="76" y="67"/>
                  </a:cubicBezTo>
                  <a:cubicBezTo>
                    <a:pt x="76" y="68"/>
                    <a:pt x="76" y="68"/>
                    <a:pt x="77" y="68"/>
                  </a:cubicBezTo>
                  <a:cubicBezTo>
                    <a:pt x="77" y="68"/>
                    <a:pt x="77" y="68"/>
                    <a:pt x="77" y="68"/>
                  </a:cubicBezTo>
                  <a:cubicBezTo>
                    <a:pt x="78" y="67"/>
                    <a:pt x="78" y="67"/>
                    <a:pt x="78" y="67"/>
                  </a:cubicBezTo>
                  <a:cubicBezTo>
                    <a:pt x="78" y="68"/>
                    <a:pt x="78" y="68"/>
                    <a:pt x="78" y="68"/>
                  </a:cubicBezTo>
                  <a:cubicBezTo>
                    <a:pt x="79" y="68"/>
                    <a:pt x="79" y="68"/>
                    <a:pt x="79" y="68"/>
                  </a:cubicBezTo>
                  <a:cubicBezTo>
                    <a:pt x="79" y="68"/>
                    <a:pt x="80" y="68"/>
                    <a:pt x="80" y="67"/>
                  </a:cubicBezTo>
                  <a:cubicBezTo>
                    <a:pt x="80" y="67"/>
                    <a:pt x="80" y="67"/>
                    <a:pt x="80" y="67"/>
                  </a:cubicBezTo>
                  <a:cubicBezTo>
                    <a:pt x="80" y="67"/>
                    <a:pt x="80" y="66"/>
                    <a:pt x="81" y="66"/>
                  </a:cubicBezTo>
                  <a:cubicBezTo>
                    <a:pt x="81" y="65"/>
                    <a:pt x="81" y="65"/>
                    <a:pt x="80" y="64"/>
                  </a:cubicBezTo>
                  <a:cubicBezTo>
                    <a:pt x="80" y="64"/>
                    <a:pt x="80" y="64"/>
                    <a:pt x="80" y="64"/>
                  </a:cubicBezTo>
                  <a:moveTo>
                    <a:pt x="105" y="62"/>
                  </a:moveTo>
                  <a:cubicBezTo>
                    <a:pt x="104" y="62"/>
                    <a:pt x="104" y="63"/>
                    <a:pt x="104" y="63"/>
                  </a:cubicBezTo>
                  <a:cubicBezTo>
                    <a:pt x="104" y="64"/>
                    <a:pt x="104" y="64"/>
                    <a:pt x="104" y="64"/>
                  </a:cubicBezTo>
                  <a:cubicBezTo>
                    <a:pt x="105" y="65"/>
                    <a:pt x="105" y="65"/>
                    <a:pt x="106" y="65"/>
                  </a:cubicBezTo>
                  <a:cubicBezTo>
                    <a:pt x="106" y="65"/>
                    <a:pt x="106" y="65"/>
                    <a:pt x="106" y="65"/>
                  </a:cubicBezTo>
                  <a:cubicBezTo>
                    <a:pt x="107" y="65"/>
                    <a:pt x="107" y="65"/>
                    <a:pt x="107" y="65"/>
                  </a:cubicBezTo>
                  <a:cubicBezTo>
                    <a:pt x="107" y="65"/>
                    <a:pt x="107" y="65"/>
                    <a:pt x="107" y="65"/>
                  </a:cubicBezTo>
                  <a:cubicBezTo>
                    <a:pt x="108" y="64"/>
                    <a:pt x="107" y="64"/>
                    <a:pt x="107" y="63"/>
                  </a:cubicBezTo>
                  <a:cubicBezTo>
                    <a:pt x="106" y="63"/>
                    <a:pt x="106" y="63"/>
                    <a:pt x="105" y="63"/>
                  </a:cubicBezTo>
                  <a:cubicBezTo>
                    <a:pt x="105" y="63"/>
                    <a:pt x="105" y="62"/>
                    <a:pt x="105" y="62"/>
                  </a:cubicBezTo>
                  <a:moveTo>
                    <a:pt x="99" y="61"/>
                  </a:moveTo>
                  <a:cubicBezTo>
                    <a:pt x="99" y="61"/>
                    <a:pt x="98" y="61"/>
                    <a:pt x="98" y="62"/>
                  </a:cubicBezTo>
                  <a:cubicBezTo>
                    <a:pt x="98" y="62"/>
                    <a:pt x="98" y="63"/>
                    <a:pt x="99" y="63"/>
                  </a:cubicBezTo>
                  <a:cubicBezTo>
                    <a:pt x="99" y="63"/>
                    <a:pt x="100" y="63"/>
                    <a:pt x="101" y="63"/>
                  </a:cubicBezTo>
                  <a:cubicBezTo>
                    <a:pt x="101" y="63"/>
                    <a:pt x="101" y="63"/>
                    <a:pt x="101" y="63"/>
                  </a:cubicBezTo>
                  <a:cubicBezTo>
                    <a:pt x="101" y="63"/>
                    <a:pt x="102" y="63"/>
                    <a:pt x="102" y="63"/>
                  </a:cubicBezTo>
                  <a:cubicBezTo>
                    <a:pt x="102" y="62"/>
                    <a:pt x="102" y="62"/>
                    <a:pt x="102" y="62"/>
                  </a:cubicBezTo>
                  <a:cubicBezTo>
                    <a:pt x="102" y="62"/>
                    <a:pt x="102" y="61"/>
                    <a:pt x="101" y="61"/>
                  </a:cubicBezTo>
                  <a:cubicBezTo>
                    <a:pt x="101" y="61"/>
                    <a:pt x="100" y="61"/>
                    <a:pt x="99" y="61"/>
                  </a:cubicBezTo>
                  <a:cubicBezTo>
                    <a:pt x="99" y="61"/>
                    <a:pt x="99" y="61"/>
                    <a:pt x="99" y="61"/>
                  </a:cubicBezTo>
                  <a:moveTo>
                    <a:pt x="89" y="61"/>
                  </a:moveTo>
                  <a:cubicBezTo>
                    <a:pt x="89" y="61"/>
                    <a:pt x="89" y="61"/>
                    <a:pt x="89" y="61"/>
                  </a:cubicBezTo>
                  <a:cubicBezTo>
                    <a:pt x="89" y="61"/>
                    <a:pt x="88" y="61"/>
                    <a:pt x="87" y="61"/>
                  </a:cubicBezTo>
                  <a:cubicBezTo>
                    <a:pt x="87" y="61"/>
                    <a:pt x="86" y="62"/>
                    <a:pt x="86" y="62"/>
                  </a:cubicBezTo>
                  <a:cubicBezTo>
                    <a:pt x="87" y="63"/>
                    <a:pt x="87" y="63"/>
                    <a:pt x="87" y="63"/>
                  </a:cubicBezTo>
                  <a:cubicBezTo>
                    <a:pt x="88" y="63"/>
                    <a:pt x="88" y="63"/>
                    <a:pt x="88" y="63"/>
                  </a:cubicBezTo>
                  <a:cubicBezTo>
                    <a:pt x="88" y="63"/>
                    <a:pt x="89" y="63"/>
                    <a:pt x="90" y="63"/>
                  </a:cubicBezTo>
                  <a:cubicBezTo>
                    <a:pt x="90" y="62"/>
                    <a:pt x="90" y="62"/>
                    <a:pt x="90" y="62"/>
                  </a:cubicBezTo>
                  <a:cubicBezTo>
                    <a:pt x="90" y="61"/>
                    <a:pt x="90" y="61"/>
                    <a:pt x="90" y="61"/>
                  </a:cubicBezTo>
                  <a:cubicBezTo>
                    <a:pt x="90" y="61"/>
                    <a:pt x="90" y="61"/>
                    <a:pt x="89" y="61"/>
                  </a:cubicBezTo>
                  <a:moveTo>
                    <a:pt x="94" y="60"/>
                  </a:moveTo>
                  <a:cubicBezTo>
                    <a:pt x="94" y="60"/>
                    <a:pt x="93" y="60"/>
                    <a:pt x="93" y="60"/>
                  </a:cubicBezTo>
                  <a:cubicBezTo>
                    <a:pt x="93" y="60"/>
                    <a:pt x="92" y="61"/>
                    <a:pt x="92" y="61"/>
                  </a:cubicBezTo>
                  <a:cubicBezTo>
                    <a:pt x="92" y="62"/>
                    <a:pt x="93" y="62"/>
                    <a:pt x="93" y="62"/>
                  </a:cubicBezTo>
                  <a:cubicBezTo>
                    <a:pt x="93" y="62"/>
                    <a:pt x="93" y="62"/>
                    <a:pt x="93" y="62"/>
                  </a:cubicBezTo>
                  <a:cubicBezTo>
                    <a:pt x="93" y="62"/>
                    <a:pt x="94" y="62"/>
                    <a:pt x="94" y="62"/>
                  </a:cubicBezTo>
                  <a:cubicBezTo>
                    <a:pt x="94" y="62"/>
                    <a:pt x="95" y="62"/>
                    <a:pt x="95" y="62"/>
                  </a:cubicBezTo>
                  <a:cubicBezTo>
                    <a:pt x="96" y="62"/>
                    <a:pt x="96" y="62"/>
                    <a:pt x="96" y="62"/>
                  </a:cubicBezTo>
                  <a:cubicBezTo>
                    <a:pt x="96" y="61"/>
                    <a:pt x="96" y="61"/>
                    <a:pt x="96" y="61"/>
                  </a:cubicBezTo>
                  <a:cubicBezTo>
                    <a:pt x="96" y="61"/>
                    <a:pt x="96" y="60"/>
                    <a:pt x="95" y="60"/>
                  </a:cubicBezTo>
                  <a:cubicBezTo>
                    <a:pt x="95" y="60"/>
                    <a:pt x="94" y="60"/>
                    <a:pt x="94" y="60"/>
                  </a:cubicBezTo>
                  <a:moveTo>
                    <a:pt x="83" y="59"/>
                  </a:moveTo>
                  <a:cubicBezTo>
                    <a:pt x="83" y="59"/>
                    <a:pt x="82" y="59"/>
                    <a:pt x="82" y="60"/>
                  </a:cubicBezTo>
                  <a:cubicBezTo>
                    <a:pt x="82" y="60"/>
                    <a:pt x="81" y="61"/>
                    <a:pt x="81" y="61"/>
                  </a:cubicBezTo>
                  <a:cubicBezTo>
                    <a:pt x="81" y="62"/>
                    <a:pt x="81" y="62"/>
                    <a:pt x="81" y="63"/>
                  </a:cubicBezTo>
                  <a:cubicBezTo>
                    <a:pt x="82" y="63"/>
                    <a:pt x="82" y="63"/>
                    <a:pt x="82" y="63"/>
                  </a:cubicBezTo>
                  <a:cubicBezTo>
                    <a:pt x="82" y="63"/>
                    <a:pt x="82" y="63"/>
                    <a:pt x="82" y="63"/>
                  </a:cubicBezTo>
                  <a:cubicBezTo>
                    <a:pt x="81" y="63"/>
                    <a:pt x="81" y="64"/>
                    <a:pt x="81" y="64"/>
                  </a:cubicBezTo>
                  <a:cubicBezTo>
                    <a:pt x="81" y="65"/>
                    <a:pt x="82" y="65"/>
                    <a:pt x="82" y="65"/>
                  </a:cubicBezTo>
                  <a:cubicBezTo>
                    <a:pt x="82" y="65"/>
                    <a:pt x="82" y="65"/>
                    <a:pt x="82" y="65"/>
                  </a:cubicBezTo>
                  <a:cubicBezTo>
                    <a:pt x="83" y="65"/>
                    <a:pt x="83" y="64"/>
                    <a:pt x="84" y="64"/>
                  </a:cubicBezTo>
                  <a:cubicBezTo>
                    <a:pt x="85" y="64"/>
                    <a:pt x="85" y="64"/>
                    <a:pt x="85" y="64"/>
                  </a:cubicBezTo>
                  <a:cubicBezTo>
                    <a:pt x="85" y="63"/>
                    <a:pt x="85" y="63"/>
                    <a:pt x="85" y="63"/>
                  </a:cubicBezTo>
                  <a:cubicBezTo>
                    <a:pt x="84" y="62"/>
                    <a:pt x="84" y="62"/>
                    <a:pt x="84" y="62"/>
                  </a:cubicBezTo>
                  <a:cubicBezTo>
                    <a:pt x="84" y="62"/>
                    <a:pt x="83" y="62"/>
                    <a:pt x="83" y="62"/>
                  </a:cubicBezTo>
                  <a:cubicBezTo>
                    <a:pt x="83" y="63"/>
                    <a:pt x="83" y="63"/>
                    <a:pt x="83" y="63"/>
                  </a:cubicBezTo>
                  <a:cubicBezTo>
                    <a:pt x="83" y="62"/>
                    <a:pt x="83" y="62"/>
                    <a:pt x="83" y="62"/>
                  </a:cubicBezTo>
                  <a:cubicBezTo>
                    <a:pt x="83" y="62"/>
                    <a:pt x="83" y="61"/>
                    <a:pt x="84" y="61"/>
                  </a:cubicBezTo>
                  <a:cubicBezTo>
                    <a:pt x="84" y="60"/>
                    <a:pt x="84" y="60"/>
                    <a:pt x="84" y="59"/>
                  </a:cubicBezTo>
                  <a:cubicBezTo>
                    <a:pt x="83" y="59"/>
                    <a:pt x="83" y="59"/>
                    <a:pt x="83" y="59"/>
                  </a:cubicBezTo>
                  <a:moveTo>
                    <a:pt x="86" y="54"/>
                  </a:moveTo>
                  <a:cubicBezTo>
                    <a:pt x="86" y="54"/>
                    <a:pt x="86" y="55"/>
                    <a:pt x="86" y="55"/>
                  </a:cubicBezTo>
                  <a:cubicBezTo>
                    <a:pt x="85" y="55"/>
                    <a:pt x="85" y="56"/>
                    <a:pt x="84" y="56"/>
                  </a:cubicBezTo>
                  <a:cubicBezTo>
                    <a:pt x="84" y="57"/>
                    <a:pt x="84" y="57"/>
                    <a:pt x="85" y="58"/>
                  </a:cubicBezTo>
                  <a:cubicBezTo>
                    <a:pt x="85" y="58"/>
                    <a:pt x="85" y="58"/>
                    <a:pt x="85" y="58"/>
                  </a:cubicBezTo>
                  <a:cubicBezTo>
                    <a:pt x="86" y="58"/>
                    <a:pt x="86" y="58"/>
                    <a:pt x="86" y="58"/>
                  </a:cubicBezTo>
                  <a:cubicBezTo>
                    <a:pt x="86" y="57"/>
                    <a:pt x="87" y="57"/>
                    <a:pt x="87" y="56"/>
                  </a:cubicBezTo>
                  <a:cubicBezTo>
                    <a:pt x="87" y="56"/>
                    <a:pt x="87" y="56"/>
                    <a:pt x="87" y="56"/>
                  </a:cubicBezTo>
                  <a:cubicBezTo>
                    <a:pt x="88" y="56"/>
                    <a:pt x="87" y="55"/>
                    <a:pt x="87" y="55"/>
                  </a:cubicBezTo>
                  <a:cubicBezTo>
                    <a:pt x="87" y="54"/>
                    <a:pt x="87" y="54"/>
                    <a:pt x="86" y="54"/>
                  </a:cubicBezTo>
                  <a:moveTo>
                    <a:pt x="90" y="50"/>
                  </a:moveTo>
                  <a:cubicBezTo>
                    <a:pt x="90" y="50"/>
                    <a:pt x="89" y="50"/>
                    <a:pt x="89" y="50"/>
                  </a:cubicBezTo>
                  <a:cubicBezTo>
                    <a:pt x="89" y="51"/>
                    <a:pt x="88" y="51"/>
                    <a:pt x="88" y="52"/>
                  </a:cubicBezTo>
                  <a:cubicBezTo>
                    <a:pt x="88" y="52"/>
                    <a:pt x="88" y="53"/>
                    <a:pt x="88" y="53"/>
                  </a:cubicBezTo>
                  <a:cubicBezTo>
                    <a:pt x="88" y="53"/>
                    <a:pt x="89" y="53"/>
                    <a:pt x="89" y="53"/>
                  </a:cubicBezTo>
                  <a:cubicBezTo>
                    <a:pt x="89" y="53"/>
                    <a:pt x="89" y="53"/>
                    <a:pt x="90" y="53"/>
                  </a:cubicBezTo>
                  <a:cubicBezTo>
                    <a:pt x="90" y="52"/>
                    <a:pt x="90" y="52"/>
                    <a:pt x="91" y="51"/>
                  </a:cubicBezTo>
                  <a:cubicBezTo>
                    <a:pt x="91" y="51"/>
                    <a:pt x="91" y="51"/>
                    <a:pt x="91" y="51"/>
                  </a:cubicBezTo>
                  <a:cubicBezTo>
                    <a:pt x="91" y="51"/>
                    <a:pt x="91" y="50"/>
                    <a:pt x="91" y="50"/>
                  </a:cubicBezTo>
                  <a:cubicBezTo>
                    <a:pt x="90" y="50"/>
                    <a:pt x="90" y="50"/>
                    <a:pt x="90" y="50"/>
                  </a:cubicBezTo>
                  <a:moveTo>
                    <a:pt x="94" y="45"/>
                  </a:moveTo>
                  <a:cubicBezTo>
                    <a:pt x="93" y="45"/>
                    <a:pt x="93" y="45"/>
                    <a:pt x="93" y="46"/>
                  </a:cubicBezTo>
                  <a:cubicBezTo>
                    <a:pt x="92" y="46"/>
                    <a:pt x="92" y="47"/>
                    <a:pt x="92" y="47"/>
                  </a:cubicBezTo>
                  <a:cubicBezTo>
                    <a:pt x="91" y="48"/>
                    <a:pt x="91" y="48"/>
                    <a:pt x="92" y="48"/>
                  </a:cubicBezTo>
                  <a:cubicBezTo>
                    <a:pt x="92" y="49"/>
                    <a:pt x="92" y="49"/>
                    <a:pt x="92" y="49"/>
                  </a:cubicBezTo>
                  <a:cubicBezTo>
                    <a:pt x="93" y="49"/>
                    <a:pt x="93" y="49"/>
                    <a:pt x="93" y="48"/>
                  </a:cubicBezTo>
                  <a:cubicBezTo>
                    <a:pt x="94" y="48"/>
                    <a:pt x="94" y="47"/>
                    <a:pt x="94" y="47"/>
                  </a:cubicBezTo>
                  <a:cubicBezTo>
                    <a:pt x="94" y="47"/>
                    <a:pt x="94" y="47"/>
                    <a:pt x="94" y="47"/>
                  </a:cubicBezTo>
                  <a:cubicBezTo>
                    <a:pt x="95" y="46"/>
                    <a:pt x="95" y="46"/>
                    <a:pt x="94" y="45"/>
                  </a:cubicBezTo>
                  <a:cubicBezTo>
                    <a:pt x="94" y="45"/>
                    <a:pt x="94" y="45"/>
                    <a:pt x="94" y="45"/>
                  </a:cubicBezTo>
                  <a:moveTo>
                    <a:pt x="97" y="41"/>
                  </a:moveTo>
                  <a:cubicBezTo>
                    <a:pt x="97" y="41"/>
                    <a:pt x="97" y="41"/>
                    <a:pt x="97" y="41"/>
                  </a:cubicBezTo>
                  <a:cubicBezTo>
                    <a:pt x="96" y="42"/>
                    <a:pt x="96" y="42"/>
                    <a:pt x="95" y="43"/>
                  </a:cubicBezTo>
                  <a:cubicBezTo>
                    <a:pt x="95" y="43"/>
                    <a:pt x="95" y="44"/>
                    <a:pt x="96" y="44"/>
                  </a:cubicBezTo>
                  <a:cubicBezTo>
                    <a:pt x="96" y="44"/>
                    <a:pt x="96" y="44"/>
                    <a:pt x="96" y="44"/>
                  </a:cubicBezTo>
                  <a:cubicBezTo>
                    <a:pt x="96" y="44"/>
                    <a:pt x="97" y="44"/>
                    <a:pt x="97" y="44"/>
                  </a:cubicBezTo>
                  <a:cubicBezTo>
                    <a:pt x="97" y="43"/>
                    <a:pt x="98" y="43"/>
                    <a:pt x="98" y="42"/>
                  </a:cubicBezTo>
                  <a:cubicBezTo>
                    <a:pt x="98" y="42"/>
                    <a:pt x="98" y="42"/>
                    <a:pt x="98" y="42"/>
                  </a:cubicBezTo>
                  <a:cubicBezTo>
                    <a:pt x="98" y="42"/>
                    <a:pt x="98" y="41"/>
                    <a:pt x="98" y="41"/>
                  </a:cubicBezTo>
                  <a:cubicBezTo>
                    <a:pt x="98" y="41"/>
                    <a:pt x="98" y="41"/>
                    <a:pt x="97" y="41"/>
                  </a:cubicBezTo>
                  <a:moveTo>
                    <a:pt x="101" y="36"/>
                  </a:moveTo>
                  <a:cubicBezTo>
                    <a:pt x="101" y="36"/>
                    <a:pt x="101" y="36"/>
                    <a:pt x="101" y="37"/>
                  </a:cubicBezTo>
                  <a:cubicBezTo>
                    <a:pt x="100" y="37"/>
                    <a:pt x="100" y="38"/>
                    <a:pt x="99" y="38"/>
                  </a:cubicBezTo>
                  <a:cubicBezTo>
                    <a:pt x="99" y="39"/>
                    <a:pt x="99" y="39"/>
                    <a:pt x="99" y="40"/>
                  </a:cubicBezTo>
                  <a:cubicBezTo>
                    <a:pt x="100" y="40"/>
                    <a:pt x="100" y="40"/>
                    <a:pt x="100" y="40"/>
                  </a:cubicBezTo>
                  <a:cubicBezTo>
                    <a:pt x="100" y="40"/>
                    <a:pt x="101" y="40"/>
                    <a:pt x="101" y="39"/>
                  </a:cubicBezTo>
                  <a:cubicBezTo>
                    <a:pt x="101" y="39"/>
                    <a:pt x="102" y="38"/>
                    <a:pt x="102" y="38"/>
                  </a:cubicBezTo>
                  <a:cubicBezTo>
                    <a:pt x="102" y="38"/>
                    <a:pt x="102" y="38"/>
                    <a:pt x="102" y="38"/>
                  </a:cubicBezTo>
                  <a:cubicBezTo>
                    <a:pt x="102" y="37"/>
                    <a:pt x="102" y="37"/>
                    <a:pt x="102" y="37"/>
                  </a:cubicBezTo>
                  <a:cubicBezTo>
                    <a:pt x="102" y="36"/>
                    <a:pt x="102" y="36"/>
                    <a:pt x="101" y="36"/>
                  </a:cubicBezTo>
                  <a:moveTo>
                    <a:pt x="105" y="32"/>
                  </a:moveTo>
                  <a:cubicBezTo>
                    <a:pt x="105" y="32"/>
                    <a:pt x="105" y="32"/>
                    <a:pt x="105" y="32"/>
                  </a:cubicBezTo>
                  <a:cubicBezTo>
                    <a:pt x="104" y="33"/>
                    <a:pt x="104" y="33"/>
                    <a:pt x="103" y="34"/>
                  </a:cubicBezTo>
                  <a:cubicBezTo>
                    <a:pt x="103" y="34"/>
                    <a:pt x="103" y="35"/>
                    <a:pt x="103" y="35"/>
                  </a:cubicBezTo>
                  <a:cubicBezTo>
                    <a:pt x="103" y="35"/>
                    <a:pt x="104" y="35"/>
                    <a:pt x="104" y="35"/>
                  </a:cubicBezTo>
                  <a:cubicBezTo>
                    <a:pt x="104" y="35"/>
                    <a:pt x="104" y="35"/>
                    <a:pt x="105" y="35"/>
                  </a:cubicBezTo>
                  <a:cubicBezTo>
                    <a:pt x="105" y="35"/>
                    <a:pt x="106" y="34"/>
                    <a:pt x="106" y="34"/>
                  </a:cubicBezTo>
                  <a:cubicBezTo>
                    <a:pt x="106" y="34"/>
                    <a:pt x="106" y="34"/>
                    <a:pt x="106" y="34"/>
                  </a:cubicBezTo>
                  <a:cubicBezTo>
                    <a:pt x="106" y="33"/>
                    <a:pt x="106" y="33"/>
                    <a:pt x="106" y="32"/>
                  </a:cubicBezTo>
                  <a:cubicBezTo>
                    <a:pt x="106" y="32"/>
                    <a:pt x="105" y="32"/>
                    <a:pt x="105" y="32"/>
                  </a:cubicBezTo>
                  <a:moveTo>
                    <a:pt x="109" y="28"/>
                  </a:moveTo>
                  <a:cubicBezTo>
                    <a:pt x="109" y="28"/>
                    <a:pt x="109" y="28"/>
                    <a:pt x="109" y="28"/>
                  </a:cubicBezTo>
                  <a:cubicBezTo>
                    <a:pt x="108" y="29"/>
                    <a:pt x="108" y="29"/>
                    <a:pt x="107" y="30"/>
                  </a:cubicBezTo>
                  <a:cubicBezTo>
                    <a:pt x="107" y="30"/>
                    <a:pt x="107" y="31"/>
                    <a:pt x="107" y="31"/>
                  </a:cubicBezTo>
                  <a:cubicBezTo>
                    <a:pt x="107" y="31"/>
                    <a:pt x="108" y="31"/>
                    <a:pt x="108" y="31"/>
                  </a:cubicBezTo>
                  <a:cubicBezTo>
                    <a:pt x="108" y="31"/>
                    <a:pt x="108" y="31"/>
                    <a:pt x="109" y="31"/>
                  </a:cubicBezTo>
                  <a:cubicBezTo>
                    <a:pt x="109" y="30"/>
                    <a:pt x="110" y="30"/>
                    <a:pt x="110" y="29"/>
                  </a:cubicBezTo>
                  <a:cubicBezTo>
                    <a:pt x="110" y="29"/>
                    <a:pt x="110" y="29"/>
                    <a:pt x="110" y="29"/>
                  </a:cubicBezTo>
                  <a:cubicBezTo>
                    <a:pt x="110" y="29"/>
                    <a:pt x="110" y="28"/>
                    <a:pt x="110" y="28"/>
                  </a:cubicBezTo>
                  <a:cubicBezTo>
                    <a:pt x="110" y="28"/>
                    <a:pt x="110" y="28"/>
                    <a:pt x="109" y="28"/>
                  </a:cubicBezTo>
                  <a:moveTo>
                    <a:pt x="113" y="24"/>
                  </a:moveTo>
                  <a:cubicBezTo>
                    <a:pt x="113" y="24"/>
                    <a:pt x="113" y="24"/>
                    <a:pt x="113" y="24"/>
                  </a:cubicBezTo>
                  <a:cubicBezTo>
                    <a:pt x="112" y="24"/>
                    <a:pt x="112" y="25"/>
                    <a:pt x="111" y="25"/>
                  </a:cubicBezTo>
                  <a:cubicBezTo>
                    <a:pt x="111" y="26"/>
                    <a:pt x="111" y="26"/>
                    <a:pt x="111" y="27"/>
                  </a:cubicBezTo>
                  <a:cubicBezTo>
                    <a:pt x="112" y="27"/>
                    <a:pt x="112" y="27"/>
                    <a:pt x="112" y="27"/>
                  </a:cubicBezTo>
                  <a:cubicBezTo>
                    <a:pt x="112" y="27"/>
                    <a:pt x="113" y="27"/>
                    <a:pt x="113" y="27"/>
                  </a:cubicBezTo>
                  <a:cubicBezTo>
                    <a:pt x="113" y="26"/>
                    <a:pt x="114" y="26"/>
                    <a:pt x="114" y="25"/>
                  </a:cubicBezTo>
                  <a:cubicBezTo>
                    <a:pt x="114" y="25"/>
                    <a:pt x="114" y="25"/>
                    <a:pt x="114" y="25"/>
                  </a:cubicBezTo>
                  <a:cubicBezTo>
                    <a:pt x="115" y="25"/>
                    <a:pt x="114" y="24"/>
                    <a:pt x="114" y="24"/>
                  </a:cubicBezTo>
                  <a:cubicBezTo>
                    <a:pt x="114" y="24"/>
                    <a:pt x="114" y="24"/>
                    <a:pt x="113" y="24"/>
                  </a:cubicBezTo>
                  <a:moveTo>
                    <a:pt x="118" y="20"/>
                  </a:moveTo>
                  <a:cubicBezTo>
                    <a:pt x="117" y="20"/>
                    <a:pt x="117" y="20"/>
                    <a:pt x="117" y="20"/>
                  </a:cubicBezTo>
                  <a:cubicBezTo>
                    <a:pt x="116" y="21"/>
                    <a:pt x="116" y="21"/>
                    <a:pt x="116" y="21"/>
                  </a:cubicBezTo>
                  <a:cubicBezTo>
                    <a:pt x="115" y="22"/>
                    <a:pt x="115" y="22"/>
                    <a:pt x="116" y="23"/>
                  </a:cubicBezTo>
                  <a:cubicBezTo>
                    <a:pt x="116" y="23"/>
                    <a:pt x="116" y="23"/>
                    <a:pt x="116" y="23"/>
                  </a:cubicBezTo>
                  <a:cubicBezTo>
                    <a:pt x="116" y="23"/>
                    <a:pt x="117" y="23"/>
                    <a:pt x="117" y="23"/>
                  </a:cubicBezTo>
                  <a:cubicBezTo>
                    <a:pt x="118" y="21"/>
                    <a:pt x="118" y="21"/>
                    <a:pt x="118" y="21"/>
                  </a:cubicBezTo>
                  <a:cubicBezTo>
                    <a:pt x="118" y="21"/>
                    <a:pt x="118" y="21"/>
                    <a:pt x="118" y="21"/>
                  </a:cubicBezTo>
                  <a:cubicBezTo>
                    <a:pt x="119" y="21"/>
                    <a:pt x="119" y="20"/>
                    <a:pt x="118" y="20"/>
                  </a:cubicBezTo>
                  <a:cubicBezTo>
                    <a:pt x="118" y="20"/>
                    <a:pt x="118" y="20"/>
                    <a:pt x="118" y="20"/>
                  </a:cubicBezTo>
                  <a:moveTo>
                    <a:pt x="122" y="16"/>
                  </a:moveTo>
                  <a:cubicBezTo>
                    <a:pt x="122" y="16"/>
                    <a:pt x="121" y="16"/>
                    <a:pt x="121" y="16"/>
                  </a:cubicBezTo>
                  <a:cubicBezTo>
                    <a:pt x="121" y="16"/>
                    <a:pt x="120" y="17"/>
                    <a:pt x="120" y="17"/>
                  </a:cubicBezTo>
                  <a:cubicBezTo>
                    <a:pt x="119" y="18"/>
                    <a:pt x="119" y="18"/>
                    <a:pt x="120" y="19"/>
                  </a:cubicBezTo>
                  <a:cubicBezTo>
                    <a:pt x="120" y="19"/>
                    <a:pt x="120" y="19"/>
                    <a:pt x="120" y="19"/>
                  </a:cubicBezTo>
                  <a:cubicBezTo>
                    <a:pt x="121" y="19"/>
                    <a:pt x="121" y="19"/>
                    <a:pt x="121" y="19"/>
                  </a:cubicBezTo>
                  <a:cubicBezTo>
                    <a:pt x="122" y="18"/>
                    <a:pt x="122" y="18"/>
                    <a:pt x="123" y="17"/>
                  </a:cubicBezTo>
                  <a:cubicBezTo>
                    <a:pt x="123" y="17"/>
                    <a:pt x="123" y="17"/>
                    <a:pt x="123" y="17"/>
                  </a:cubicBezTo>
                  <a:cubicBezTo>
                    <a:pt x="123" y="17"/>
                    <a:pt x="123" y="16"/>
                    <a:pt x="123" y="16"/>
                  </a:cubicBezTo>
                  <a:cubicBezTo>
                    <a:pt x="122" y="16"/>
                    <a:pt x="122" y="16"/>
                    <a:pt x="122" y="16"/>
                  </a:cubicBezTo>
                  <a:moveTo>
                    <a:pt x="126" y="12"/>
                  </a:moveTo>
                  <a:cubicBezTo>
                    <a:pt x="126" y="12"/>
                    <a:pt x="126" y="12"/>
                    <a:pt x="126" y="12"/>
                  </a:cubicBezTo>
                  <a:cubicBezTo>
                    <a:pt x="124" y="13"/>
                    <a:pt x="124" y="13"/>
                    <a:pt x="124" y="13"/>
                  </a:cubicBezTo>
                  <a:cubicBezTo>
                    <a:pt x="124" y="14"/>
                    <a:pt x="124" y="14"/>
                    <a:pt x="124" y="15"/>
                  </a:cubicBezTo>
                  <a:cubicBezTo>
                    <a:pt x="124" y="15"/>
                    <a:pt x="125" y="15"/>
                    <a:pt x="125" y="15"/>
                  </a:cubicBezTo>
                  <a:cubicBezTo>
                    <a:pt x="125" y="15"/>
                    <a:pt x="125" y="15"/>
                    <a:pt x="125" y="15"/>
                  </a:cubicBezTo>
                  <a:cubicBezTo>
                    <a:pt x="127" y="13"/>
                    <a:pt x="127" y="13"/>
                    <a:pt x="127" y="13"/>
                  </a:cubicBezTo>
                  <a:cubicBezTo>
                    <a:pt x="127" y="13"/>
                    <a:pt x="127" y="13"/>
                    <a:pt x="127" y="13"/>
                  </a:cubicBezTo>
                  <a:cubicBezTo>
                    <a:pt x="127" y="13"/>
                    <a:pt x="127" y="12"/>
                    <a:pt x="127" y="12"/>
                  </a:cubicBezTo>
                  <a:cubicBezTo>
                    <a:pt x="127" y="12"/>
                    <a:pt x="127" y="12"/>
                    <a:pt x="126" y="12"/>
                  </a:cubicBezTo>
                  <a:moveTo>
                    <a:pt x="131" y="8"/>
                  </a:moveTo>
                  <a:cubicBezTo>
                    <a:pt x="130" y="8"/>
                    <a:pt x="130" y="8"/>
                    <a:pt x="130" y="8"/>
                  </a:cubicBezTo>
                  <a:cubicBezTo>
                    <a:pt x="128" y="9"/>
                    <a:pt x="128" y="9"/>
                    <a:pt x="128" y="9"/>
                  </a:cubicBezTo>
                  <a:cubicBezTo>
                    <a:pt x="128" y="10"/>
                    <a:pt x="128" y="10"/>
                    <a:pt x="128" y="11"/>
                  </a:cubicBezTo>
                  <a:cubicBezTo>
                    <a:pt x="129" y="11"/>
                    <a:pt x="129" y="11"/>
                    <a:pt x="129" y="11"/>
                  </a:cubicBezTo>
                  <a:cubicBezTo>
                    <a:pt x="129" y="11"/>
                    <a:pt x="130" y="11"/>
                    <a:pt x="130" y="11"/>
                  </a:cubicBezTo>
                  <a:cubicBezTo>
                    <a:pt x="131" y="9"/>
                    <a:pt x="131" y="9"/>
                    <a:pt x="131" y="9"/>
                  </a:cubicBezTo>
                  <a:cubicBezTo>
                    <a:pt x="131" y="9"/>
                    <a:pt x="131" y="9"/>
                    <a:pt x="131" y="9"/>
                  </a:cubicBezTo>
                  <a:cubicBezTo>
                    <a:pt x="132" y="9"/>
                    <a:pt x="132" y="8"/>
                    <a:pt x="131" y="8"/>
                  </a:cubicBezTo>
                  <a:cubicBezTo>
                    <a:pt x="131" y="8"/>
                    <a:pt x="131" y="8"/>
                    <a:pt x="131" y="8"/>
                  </a:cubicBezTo>
                  <a:moveTo>
                    <a:pt x="135" y="4"/>
                  </a:moveTo>
                  <a:cubicBezTo>
                    <a:pt x="135" y="4"/>
                    <a:pt x="135" y="4"/>
                    <a:pt x="134" y="4"/>
                  </a:cubicBezTo>
                  <a:cubicBezTo>
                    <a:pt x="133" y="5"/>
                    <a:pt x="133" y="5"/>
                    <a:pt x="133" y="5"/>
                  </a:cubicBezTo>
                  <a:cubicBezTo>
                    <a:pt x="132" y="6"/>
                    <a:pt x="132" y="6"/>
                    <a:pt x="133" y="7"/>
                  </a:cubicBezTo>
                  <a:cubicBezTo>
                    <a:pt x="133" y="7"/>
                    <a:pt x="133" y="7"/>
                    <a:pt x="134" y="7"/>
                  </a:cubicBezTo>
                  <a:cubicBezTo>
                    <a:pt x="134" y="7"/>
                    <a:pt x="134" y="7"/>
                    <a:pt x="134" y="7"/>
                  </a:cubicBezTo>
                  <a:cubicBezTo>
                    <a:pt x="136" y="6"/>
                    <a:pt x="136" y="6"/>
                    <a:pt x="136" y="6"/>
                  </a:cubicBezTo>
                  <a:cubicBezTo>
                    <a:pt x="136" y="5"/>
                    <a:pt x="136" y="5"/>
                    <a:pt x="136" y="5"/>
                  </a:cubicBezTo>
                  <a:cubicBezTo>
                    <a:pt x="136" y="5"/>
                    <a:pt x="136" y="5"/>
                    <a:pt x="136" y="4"/>
                  </a:cubicBezTo>
                  <a:cubicBezTo>
                    <a:pt x="136" y="4"/>
                    <a:pt x="135" y="4"/>
                    <a:pt x="135" y="4"/>
                  </a:cubicBezTo>
                  <a:moveTo>
                    <a:pt x="139" y="0"/>
                  </a:moveTo>
                  <a:cubicBezTo>
                    <a:pt x="139" y="0"/>
                    <a:pt x="139" y="0"/>
                    <a:pt x="139" y="0"/>
                  </a:cubicBezTo>
                  <a:cubicBezTo>
                    <a:pt x="137" y="2"/>
                    <a:pt x="137" y="2"/>
                    <a:pt x="137" y="2"/>
                  </a:cubicBezTo>
                  <a:cubicBezTo>
                    <a:pt x="137" y="2"/>
                    <a:pt x="137" y="2"/>
                    <a:pt x="137" y="3"/>
                  </a:cubicBezTo>
                  <a:cubicBezTo>
                    <a:pt x="137" y="3"/>
                    <a:pt x="138" y="3"/>
                    <a:pt x="138" y="3"/>
                  </a:cubicBezTo>
                  <a:cubicBezTo>
                    <a:pt x="138" y="3"/>
                    <a:pt x="138" y="3"/>
                    <a:pt x="139" y="3"/>
                  </a:cubicBezTo>
                  <a:cubicBezTo>
                    <a:pt x="140" y="2"/>
                    <a:pt x="140" y="2"/>
                    <a:pt x="140" y="2"/>
                  </a:cubicBezTo>
                  <a:cubicBezTo>
                    <a:pt x="140" y="2"/>
                    <a:pt x="140" y="2"/>
                    <a:pt x="140" y="2"/>
                  </a:cubicBezTo>
                  <a:cubicBezTo>
                    <a:pt x="140" y="0"/>
                    <a:pt x="140" y="0"/>
                    <a:pt x="140" y="0"/>
                  </a:cubicBezTo>
                  <a:cubicBezTo>
                    <a:pt x="140" y="0"/>
                    <a:pt x="140"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9"/>
            <p:cNvSpPr>
              <a:spLocks noEditPoints="1"/>
            </p:cNvSpPr>
            <p:nvPr/>
          </p:nvSpPr>
          <p:spPr bwMode="auto">
            <a:xfrm>
              <a:off x="1547813" y="5872163"/>
              <a:ext cx="527050" cy="989012"/>
            </a:xfrm>
            <a:custGeom>
              <a:avLst/>
              <a:gdLst>
                <a:gd name="T0" fmla="*/ 5 w 140"/>
                <a:gd name="T1" fmla="*/ 260 h 263"/>
                <a:gd name="T2" fmla="*/ 13 w 140"/>
                <a:gd name="T3" fmla="*/ 256 h 263"/>
                <a:gd name="T4" fmla="*/ 21 w 140"/>
                <a:gd name="T5" fmla="*/ 247 h 263"/>
                <a:gd name="T6" fmla="*/ 26 w 140"/>
                <a:gd name="T7" fmla="*/ 246 h 263"/>
                <a:gd name="T8" fmla="*/ 30 w 140"/>
                <a:gd name="T9" fmla="*/ 239 h 263"/>
                <a:gd name="T10" fmla="*/ 35 w 140"/>
                <a:gd name="T11" fmla="*/ 232 h 263"/>
                <a:gd name="T12" fmla="*/ 39 w 140"/>
                <a:gd name="T13" fmla="*/ 225 h 263"/>
                <a:gd name="T14" fmla="*/ 42 w 140"/>
                <a:gd name="T15" fmla="*/ 213 h 263"/>
                <a:gd name="T16" fmla="*/ 45 w 140"/>
                <a:gd name="T17" fmla="*/ 210 h 263"/>
                <a:gd name="T18" fmla="*/ 46 w 140"/>
                <a:gd name="T19" fmla="*/ 201 h 263"/>
                <a:gd name="T20" fmla="*/ 48 w 140"/>
                <a:gd name="T21" fmla="*/ 194 h 263"/>
                <a:gd name="T22" fmla="*/ 51 w 140"/>
                <a:gd name="T23" fmla="*/ 185 h 263"/>
                <a:gd name="T24" fmla="*/ 50 w 140"/>
                <a:gd name="T25" fmla="*/ 173 h 263"/>
                <a:gd name="T26" fmla="*/ 52 w 140"/>
                <a:gd name="T27" fmla="*/ 167 h 263"/>
                <a:gd name="T28" fmla="*/ 50 w 140"/>
                <a:gd name="T29" fmla="*/ 156 h 263"/>
                <a:gd name="T30" fmla="*/ 52 w 140"/>
                <a:gd name="T31" fmla="*/ 152 h 263"/>
                <a:gd name="T32" fmla="*/ 50 w 140"/>
                <a:gd name="T33" fmla="*/ 137 h 263"/>
                <a:gd name="T34" fmla="*/ 50 w 140"/>
                <a:gd name="T35" fmla="*/ 135 h 263"/>
                <a:gd name="T36" fmla="*/ 100 w 140"/>
                <a:gd name="T37" fmla="*/ 127 h 263"/>
                <a:gd name="T38" fmla="*/ 91 w 140"/>
                <a:gd name="T39" fmla="*/ 127 h 263"/>
                <a:gd name="T40" fmla="*/ 105 w 140"/>
                <a:gd name="T41" fmla="*/ 126 h 263"/>
                <a:gd name="T42" fmla="*/ 86 w 140"/>
                <a:gd name="T43" fmla="*/ 123 h 263"/>
                <a:gd name="T44" fmla="*/ 50 w 140"/>
                <a:gd name="T45" fmla="*/ 124 h 263"/>
                <a:gd name="T46" fmla="*/ 82 w 140"/>
                <a:gd name="T47" fmla="*/ 119 h 263"/>
                <a:gd name="T48" fmla="*/ 77 w 140"/>
                <a:gd name="T49" fmla="*/ 116 h 263"/>
                <a:gd name="T50" fmla="*/ 51 w 140"/>
                <a:gd name="T51" fmla="*/ 115 h 263"/>
                <a:gd name="T52" fmla="*/ 74 w 140"/>
                <a:gd name="T53" fmla="*/ 109 h 263"/>
                <a:gd name="T54" fmla="*/ 51 w 140"/>
                <a:gd name="T55" fmla="*/ 111 h 263"/>
                <a:gd name="T56" fmla="*/ 120 w 140"/>
                <a:gd name="T57" fmla="*/ 108 h 263"/>
                <a:gd name="T58" fmla="*/ 51 w 140"/>
                <a:gd name="T59" fmla="*/ 106 h 263"/>
                <a:gd name="T60" fmla="*/ 122 w 140"/>
                <a:gd name="T61" fmla="*/ 103 h 263"/>
                <a:gd name="T62" fmla="*/ 53 w 140"/>
                <a:gd name="T63" fmla="*/ 97 h 263"/>
                <a:gd name="T64" fmla="*/ 123 w 140"/>
                <a:gd name="T65" fmla="*/ 100 h 263"/>
                <a:gd name="T66" fmla="*/ 71 w 140"/>
                <a:gd name="T67" fmla="*/ 92 h 263"/>
                <a:gd name="T68" fmla="*/ 122 w 140"/>
                <a:gd name="T69" fmla="*/ 93 h 263"/>
                <a:gd name="T70" fmla="*/ 73 w 140"/>
                <a:gd name="T71" fmla="*/ 87 h 263"/>
                <a:gd name="T72" fmla="*/ 58 w 140"/>
                <a:gd name="T73" fmla="*/ 86 h 263"/>
                <a:gd name="T74" fmla="*/ 59 w 140"/>
                <a:gd name="T75" fmla="*/ 83 h 263"/>
                <a:gd name="T76" fmla="*/ 73 w 140"/>
                <a:gd name="T77" fmla="*/ 84 h 263"/>
                <a:gd name="T78" fmla="*/ 65 w 140"/>
                <a:gd name="T79" fmla="*/ 76 h 263"/>
                <a:gd name="T80" fmla="*/ 74 w 140"/>
                <a:gd name="T81" fmla="*/ 79 h 263"/>
                <a:gd name="T82" fmla="*/ 118 w 140"/>
                <a:gd name="T83" fmla="*/ 74 h 263"/>
                <a:gd name="T84" fmla="*/ 75 w 140"/>
                <a:gd name="T85" fmla="*/ 72 h 263"/>
                <a:gd name="T86" fmla="*/ 116 w 140"/>
                <a:gd name="T87" fmla="*/ 72 h 263"/>
                <a:gd name="T88" fmla="*/ 110 w 140"/>
                <a:gd name="T89" fmla="*/ 66 h 263"/>
                <a:gd name="T90" fmla="*/ 79 w 140"/>
                <a:gd name="T91" fmla="*/ 65 h 263"/>
                <a:gd name="T92" fmla="*/ 104 w 140"/>
                <a:gd name="T93" fmla="*/ 63 h 263"/>
                <a:gd name="T94" fmla="*/ 101 w 140"/>
                <a:gd name="T95" fmla="*/ 63 h 263"/>
                <a:gd name="T96" fmla="*/ 90 w 140"/>
                <a:gd name="T97" fmla="*/ 62 h 263"/>
                <a:gd name="T98" fmla="*/ 82 w 140"/>
                <a:gd name="T99" fmla="*/ 60 h 263"/>
                <a:gd name="T100" fmla="*/ 83 w 140"/>
                <a:gd name="T101" fmla="*/ 63 h 263"/>
                <a:gd name="T102" fmla="*/ 90 w 140"/>
                <a:gd name="T103" fmla="*/ 50 h 263"/>
                <a:gd name="T104" fmla="*/ 92 w 140"/>
                <a:gd name="T105" fmla="*/ 49 h 263"/>
                <a:gd name="T106" fmla="*/ 98 w 140"/>
                <a:gd name="T107" fmla="*/ 41 h 263"/>
                <a:gd name="T108" fmla="*/ 103 w 140"/>
                <a:gd name="T109" fmla="*/ 34 h 263"/>
                <a:gd name="T110" fmla="*/ 110 w 140"/>
                <a:gd name="T111" fmla="*/ 30 h 263"/>
                <a:gd name="T112" fmla="*/ 117 w 140"/>
                <a:gd name="T113" fmla="*/ 20 h 263"/>
                <a:gd name="T114" fmla="*/ 120 w 140"/>
                <a:gd name="T115" fmla="*/ 19 h 263"/>
                <a:gd name="T116" fmla="*/ 127 w 140"/>
                <a:gd name="T117" fmla="*/ 12 h 263"/>
                <a:gd name="T118" fmla="*/ 133 w 140"/>
                <a:gd name="T119" fmla="*/ 6 h 263"/>
                <a:gd name="T120" fmla="*/ 140 w 140"/>
                <a:gd name="T121" fmla="*/ 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3">
                  <a:moveTo>
                    <a:pt x="3" y="260"/>
                  </a:moveTo>
                  <a:cubicBezTo>
                    <a:pt x="2" y="260"/>
                    <a:pt x="2" y="260"/>
                    <a:pt x="2" y="260"/>
                  </a:cubicBezTo>
                  <a:cubicBezTo>
                    <a:pt x="1" y="261"/>
                    <a:pt x="1" y="261"/>
                    <a:pt x="1" y="261"/>
                  </a:cubicBezTo>
                  <a:cubicBezTo>
                    <a:pt x="0" y="261"/>
                    <a:pt x="0" y="262"/>
                    <a:pt x="0" y="262"/>
                  </a:cubicBezTo>
                  <a:cubicBezTo>
                    <a:pt x="1" y="262"/>
                    <a:pt x="1" y="263"/>
                    <a:pt x="1" y="263"/>
                  </a:cubicBezTo>
                  <a:cubicBezTo>
                    <a:pt x="1" y="263"/>
                    <a:pt x="2" y="263"/>
                    <a:pt x="2" y="263"/>
                  </a:cubicBezTo>
                  <a:cubicBezTo>
                    <a:pt x="3" y="262"/>
                    <a:pt x="3" y="262"/>
                    <a:pt x="3" y="262"/>
                  </a:cubicBezTo>
                  <a:cubicBezTo>
                    <a:pt x="3" y="262"/>
                    <a:pt x="3" y="262"/>
                    <a:pt x="3" y="262"/>
                  </a:cubicBezTo>
                  <a:cubicBezTo>
                    <a:pt x="3" y="260"/>
                    <a:pt x="3" y="260"/>
                    <a:pt x="3" y="260"/>
                  </a:cubicBezTo>
                  <a:cubicBezTo>
                    <a:pt x="3" y="260"/>
                    <a:pt x="3" y="260"/>
                    <a:pt x="3" y="260"/>
                  </a:cubicBezTo>
                  <a:moveTo>
                    <a:pt x="8" y="257"/>
                  </a:moveTo>
                  <a:cubicBezTo>
                    <a:pt x="7" y="257"/>
                    <a:pt x="7" y="257"/>
                    <a:pt x="7" y="257"/>
                  </a:cubicBezTo>
                  <a:cubicBezTo>
                    <a:pt x="7" y="258"/>
                    <a:pt x="6" y="258"/>
                    <a:pt x="5" y="258"/>
                  </a:cubicBezTo>
                  <a:cubicBezTo>
                    <a:pt x="5" y="258"/>
                    <a:pt x="5" y="259"/>
                    <a:pt x="5" y="260"/>
                  </a:cubicBezTo>
                  <a:cubicBezTo>
                    <a:pt x="5" y="260"/>
                    <a:pt x="6" y="260"/>
                    <a:pt x="6" y="260"/>
                  </a:cubicBezTo>
                  <a:cubicBezTo>
                    <a:pt x="6" y="260"/>
                    <a:pt x="6" y="260"/>
                    <a:pt x="6" y="260"/>
                  </a:cubicBezTo>
                  <a:cubicBezTo>
                    <a:pt x="7" y="260"/>
                    <a:pt x="8" y="259"/>
                    <a:pt x="8" y="259"/>
                  </a:cubicBezTo>
                  <a:cubicBezTo>
                    <a:pt x="8" y="259"/>
                    <a:pt x="8" y="259"/>
                    <a:pt x="8" y="259"/>
                  </a:cubicBezTo>
                  <a:cubicBezTo>
                    <a:pt x="8" y="258"/>
                    <a:pt x="8" y="258"/>
                    <a:pt x="8" y="258"/>
                  </a:cubicBezTo>
                  <a:cubicBezTo>
                    <a:pt x="8" y="257"/>
                    <a:pt x="8" y="257"/>
                    <a:pt x="8" y="257"/>
                  </a:cubicBezTo>
                  <a:moveTo>
                    <a:pt x="13" y="254"/>
                  </a:moveTo>
                  <a:cubicBezTo>
                    <a:pt x="12" y="254"/>
                    <a:pt x="12" y="254"/>
                    <a:pt x="12" y="254"/>
                  </a:cubicBezTo>
                  <a:cubicBezTo>
                    <a:pt x="12" y="255"/>
                    <a:pt x="11" y="255"/>
                    <a:pt x="10" y="255"/>
                  </a:cubicBezTo>
                  <a:cubicBezTo>
                    <a:pt x="10" y="256"/>
                    <a:pt x="10" y="256"/>
                    <a:pt x="10" y="257"/>
                  </a:cubicBezTo>
                  <a:cubicBezTo>
                    <a:pt x="10" y="257"/>
                    <a:pt x="11" y="257"/>
                    <a:pt x="11" y="257"/>
                  </a:cubicBezTo>
                  <a:cubicBezTo>
                    <a:pt x="11" y="257"/>
                    <a:pt x="11" y="257"/>
                    <a:pt x="11" y="257"/>
                  </a:cubicBezTo>
                  <a:cubicBezTo>
                    <a:pt x="12" y="257"/>
                    <a:pt x="13" y="256"/>
                    <a:pt x="13" y="256"/>
                  </a:cubicBezTo>
                  <a:cubicBezTo>
                    <a:pt x="13" y="256"/>
                    <a:pt x="13" y="256"/>
                    <a:pt x="13" y="256"/>
                  </a:cubicBezTo>
                  <a:cubicBezTo>
                    <a:pt x="13" y="255"/>
                    <a:pt x="13" y="255"/>
                    <a:pt x="13" y="255"/>
                  </a:cubicBezTo>
                  <a:cubicBezTo>
                    <a:pt x="13" y="254"/>
                    <a:pt x="13" y="254"/>
                    <a:pt x="13" y="254"/>
                  </a:cubicBezTo>
                  <a:moveTo>
                    <a:pt x="17" y="251"/>
                  </a:moveTo>
                  <a:cubicBezTo>
                    <a:pt x="17" y="251"/>
                    <a:pt x="17" y="251"/>
                    <a:pt x="17" y="251"/>
                  </a:cubicBezTo>
                  <a:cubicBezTo>
                    <a:pt x="16" y="251"/>
                    <a:pt x="16" y="252"/>
                    <a:pt x="15" y="252"/>
                  </a:cubicBezTo>
                  <a:cubicBezTo>
                    <a:pt x="15" y="252"/>
                    <a:pt x="15" y="253"/>
                    <a:pt x="15" y="253"/>
                  </a:cubicBezTo>
                  <a:cubicBezTo>
                    <a:pt x="15" y="254"/>
                    <a:pt x="16" y="254"/>
                    <a:pt x="16" y="254"/>
                  </a:cubicBezTo>
                  <a:cubicBezTo>
                    <a:pt x="16" y="254"/>
                    <a:pt x="16" y="254"/>
                    <a:pt x="16" y="254"/>
                  </a:cubicBezTo>
                  <a:cubicBezTo>
                    <a:pt x="17" y="253"/>
                    <a:pt x="18" y="253"/>
                    <a:pt x="18" y="253"/>
                  </a:cubicBezTo>
                  <a:cubicBezTo>
                    <a:pt x="18" y="252"/>
                    <a:pt x="18" y="252"/>
                    <a:pt x="18" y="252"/>
                  </a:cubicBezTo>
                  <a:cubicBezTo>
                    <a:pt x="18" y="251"/>
                    <a:pt x="18" y="251"/>
                    <a:pt x="18" y="251"/>
                  </a:cubicBezTo>
                  <a:cubicBezTo>
                    <a:pt x="18" y="251"/>
                    <a:pt x="18" y="251"/>
                    <a:pt x="17" y="251"/>
                  </a:cubicBezTo>
                  <a:moveTo>
                    <a:pt x="22" y="247"/>
                  </a:moveTo>
                  <a:cubicBezTo>
                    <a:pt x="22" y="247"/>
                    <a:pt x="22" y="247"/>
                    <a:pt x="21" y="247"/>
                  </a:cubicBezTo>
                  <a:cubicBezTo>
                    <a:pt x="21" y="248"/>
                    <a:pt x="21" y="248"/>
                    <a:pt x="20" y="249"/>
                  </a:cubicBezTo>
                  <a:cubicBezTo>
                    <a:pt x="20" y="249"/>
                    <a:pt x="20" y="250"/>
                    <a:pt x="20" y="250"/>
                  </a:cubicBezTo>
                  <a:cubicBezTo>
                    <a:pt x="20" y="250"/>
                    <a:pt x="20" y="250"/>
                    <a:pt x="21" y="250"/>
                  </a:cubicBezTo>
                  <a:cubicBezTo>
                    <a:pt x="21" y="250"/>
                    <a:pt x="21" y="250"/>
                    <a:pt x="21" y="250"/>
                  </a:cubicBezTo>
                  <a:cubicBezTo>
                    <a:pt x="22" y="250"/>
                    <a:pt x="22" y="249"/>
                    <a:pt x="23" y="249"/>
                  </a:cubicBezTo>
                  <a:cubicBezTo>
                    <a:pt x="23" y="249"/>
                    <a:pt x="23" y="249"/>
                    <a:pt x="23" y="249"/>
                  </a:cubicBezTo>
                  <a:cubicBezTo>
                    <a:pt x="23" y="248"/>
                    <a:pt x="23" y="248"/>
                    <a:pt x="23" y="248"/>
                  </a:cubicBezTo>
                  <a:cubicBezTo>
                    <a:pt x="23" y="247"/>
                    <a:pt x="22" y="247"/>
                    <a:pt x="22" y="247"/>
                  </a:cubicBezTo>
                  <a:moveTo>
                    <a:pt x="26" y="243"/>
                  </a:moveTo>
                  <a:cubicBezTo>
                    <a:pt x="26" y="243"/>
                    <a:pt x="26" y="243"/>
                    <a:pt x="26" y="244"/>
                  </a:cubicBezTo>
                  <a:cubicBezTo>
                    <a:pt x="25" y="244"/>
                    <a:pt x="25" y="244"/>
                    <a:pt x="24" y="245"/>
                  </a:cubicBezTo>
                  <a:cubicBezTo>
                    <a:pt x="24" y="245"/>
                    <a:pt x="24" y="246"/>
                    <a:pt x="24" y="246"/>
                  </a:cubicBezTo>
                  <a:cubicBezTo>
                    <a:pt x="24" y="246"/>
                    <a:pt x="25" y="247"/>
                    <a:pt x="25" y="247"/>
                  </a:cubicBezTo>
                  <a:cubicBezTo>
                    <a:pt x="25" y="247"/>
                    <a:pt x="25" y="246"/>
                    <a:pt x="26" y="246"/>
                  </a:cubicBezTo>
                  <a:cubicBezTo>
                    <a:pt x="26" y="246"/>
                    <a:pt x="27" y="245"/>
                    <a:pt x="27" y="245"/>
                  </a:cubicBezTo>
                  <a:cubicBezTo>
                    <a:pt x="27" y="245"/>
                    <a:pt x="27" y="245"/>
                    <a:pt x="27" y="245"/>
                  </a:cubicBezTo>
                  <a:cubicBezTo>
                    <a:pt x="27" y="244"/>
                    <a:pt x="27" y="244"/>
                    <a:pt x="27" y="243"/>
                  </a:cubicBezTo>
                  <a:cubicBezTo>
                    <a:pt x="27" y="243"/>
                    <a:pt x="27" y="243"/>
                    <a:pt x="26" y="243"/>
                  </a:cubicBezTo>
                  <a:moveTo>
                    <a:pt x="30" y="239"/>
                  </a:moveTo>
                  <a:cubicBezTo>
                    <a:pt x="30" y="239"/>
                    <a:pt x="30" y="239"/>
                    <a:pt x="29" y="239"/>
                  </a:cubicBezTo>
                  <a:cubicBezTo>
                    <a:pt x="29" y="240"/>
                    <a:pt x="29" y="240"/>
                    <a:pt x="28" y="241"/>
                  </a:cubicBezTo>
                  <a:cubicBezTo>
                    <a:pt x="28" y="241"/>
                    <a:pt x="28" y="242"/>
                    <a:pt x="28" y="242"/>
                  </a:cubicBezTo>
                  <a:cubicBezTo>
                    <a:pt x="29" y="242"/>
                    <a:pt x="29" y="242"/>
                    <a:pt x="29" y="242"/>
                  </a:cubicBezTo>
                  <a:cubicBezTo>
                    <a:pt x="29" y="242"/>
                    <a:pt x="30" y="242"/>
                    <a:pt x="30" y="242"/>
                  </a:cubicBezTo>
                  <a:cubicBezTo>
                    <a:pt x="30" y="241"/>
                    <a:pt x="31" y="241"/>
                    <a:pt x="31" y="240"/>
                  </a:cubicBezTo>
                  <a:cubicBezTo>
                    <a:pt x="31" y="240"/>
                    <a:pt x="31" y="240"/>
                    <a:pt x="31" y="240"/>
                  </a:cubicBezTo>
                  <a:cubicBezTo>
                    <a:pt x="31" y="240"/>
                    <a:pt x="31" y="239"/>
                    <a:pt x="31" y="239"/>
                  </a:cubicBezTo>
                  <a:cubicBezTo>
                    <a:pt x="31" y="239"/>
                    <a:pt x="30" y="239"/>
                    <a:pt x="30" y="239"/>
                  </a:cubicBezTo>
                  <a:moveTo>
                    <a:pt x="33" y="234"/>
                  </a:moveTo>
                  <a:cubicBezTo>
                    <a:pt x="33" y="234"/>
                    <a:pt x="33" y="234"/>
                    <a:pt x="33" y="234"/>
                  </a:cubicBezTo>
                  <a:cubicBezTo>
                    <a:pt x="32" y="235"/>
                    <a:pt x="32" y="235"/>
                    <a:pt x="32" y="236"/>
                  </a:cubicBezTo>
                  <a:cubicBezTo>
                    <a:pt x="31" y="236"/>
                    <a:pt x="31" y="237"/>
                    <a:pt x="32" y="237"/>
                  </a:cubicBezTo>
                  <a:cubicBezTo>
                    <a:pt x="32" y="237"/>
                    <a:pt x="32" y="238"/>
                    <a:pt x="32" y="238"/>
                  </a:cubicBezTo>
                  <a:cubicBezTo>
                    <a:pt x="33" y="238"/>
                    <a:pt x="33" y="237"/>
                    <a:pt x="33" y="237"/>
                  </a:cubicBezTo>
                  <a:cubicBezTo>
                    <a:pt x="33" y="237"/>
                    <a:pt x="33" y="237"/>
                    <a:pt x="33" y="237"/>
                  </a:cubicBezTo>
                  <a:cubicBezTo>
                    <a:pt x="34" y="237"/>
                    <a:pt x="34" y="236"/>
                    <a:pt x="34" y="235"/>
                  </a:cubicBezTo>
                  <a:cubicBezTo>
                    <a:pt x="35" y="235"/>
                    <a:pt x="34" y="234"/>
                    <a:pt x="34" y="234"/>
                  </a:cubicBezTo>
                  <a:cubicBezTo>
                    <a:pt x="34" y="234"/>
                    <a:pt x="34" y="234"/>
                    <a:pt x="33" y="234"/>
                  </a:cubicBezTo>
                  <a:moveTo>
                    <a:pt x="36" y="229"/>
                  </a:moveTo>
                  <a:cubicBezTo>
                    <a:pt x="36" y="229"/>
                    <a:pt x="36" y="229"/>
                    <a:pt x="35" y="229"/>
                  </a:cubicBezTo>
                  <a:cubicBezTo>
                    <a:pt x="35" y="230"/>
                    <a:pt x="35" y="230"/>
                    <a:pt x="34" y="231"/>
                  </a:cubicBezTo>
                  <a:cubicBezTo>
                    <a:pt x="34" y="231"/>
                    <a:pt x="34" y="232"/>
                    <a:pt x="35" y="232"/>
                  </a:cubicBezTo>
                  <a:cubicBezTo>
                    <a:pt x="35" y="232"/>
                    <a:pt x="35" y="232"/>
                    <a:pt x="35" y="232"/>
                  </a:cubicBezTo>
                  <a:cubicBezTo>
                    <a:pt x="36" y="232"/>
                    <a:pt x="36" y="232"/>
                    <a:pt x="36" y="232"/>
                  </a:cubicBezTo>
                  <a:cubicBezTo>
                    <a:pt x="36" y="232"/>
                    <a:pt x="36" y="232"/>
                    <a:pt x="36" y="232"/>
                  </a:cubicBezTo>
                  <a:cubicBezTo>
                    <a:pt x="37" y="231"/>
                    <a:pt x="37" y="231"/>
                    <a:pt x="37" y="230"/>
                  </a:cubicBezTo>
                  <a:cubicBezTo>
                    <a:pt x="37" y="230"/>
                    <a:pt x="37" y="229"/>
                    <a:pt x="37" y="229"/>
                  </a:cubicBezTo>
                  <a:cubicBezTo>
                    <a:pt x="37" y="229"/>
                    <a:pt x="36" y="229"/>
                    <a:pt x="36" y="229"/>
                  </a:cubicBezTo>
                  <a:moveTo>
                    <a:pt x="39" y="223"/>
                  </a:moveTo>
                  <a:cubicBezTo>
                    <a:pt x="38" y="223"/>
                    <a:pt x="38" y="224"/>
                    <a:pt x="38" y="224"/>
                  </a:cubicBezTo>
                  <a:cubicBezTo>
                    <a:pt x="37" y="225"/>
                    <a:pt x="37" y="225"/>
                    <a:pt x="37" y="226"/>
                  </a:cubicBezTo>
                  <a:cubicBezTo>
                    <a:pt x="37" y="226"/>
                    <a:pt x="37" y="227"/>
                    <a:pt x="37" y="227"/>
                  </a:cubicBezTo>
                  <a:cubicBezTo>
                    <a:pt x="38" y="227"/>
                    <a:pt x="38" y="227"/>
                    <a:pt x="38" y="227"/>
                  </a:cubicBezTo>
                  <a:cubicBezTo>
                    <a:pt x="38" y="227"/>
                    <a:pt x="38" y="227"/>
                    <a:pt x="39" y="227"/>
                  </a:cubicBezTo>
                  <a:cubicBezTo>
                    <a:pt x="39" y="227"/>
                    <a:pt x="39" y="227"/>
                    <a:pt x="39" y="227"/>
                  </a:cubicBezTo>
                  <a:cubicBezTo>
                    <a:pt x="39" y="226"/>
                    <a:pt x="39" y="225"/>
                    <a:pt x="39" y="225"/>
                  </a:cubicBezTo>
                  <a:cubicBezTo>
                    <a:pt x="40" y="224"/>
                    <a:pt x="39" y="224"/>
                    <a:pt x="39" y="223"/>
                  </a:cubicBezTo>
                  <a:cubicBezTo>
                    <a:pt x="39" y="223"/>
                    <a:pt x="39" y="223"/>
                    <a:pt x="39" y="223"/>
                  </a:cubicBezTo>
                  <a:moveTo>
                    <a:pt x="41" y="218"/>
                  </a:moveTo>
                  <a:cubicBezTo>
                    <a:pt x="40" y="218"/>
                    <a:pt x="40" y="218"/>
                    <a:pt x="40" y="219"/>
                  </a:cubicBezTo>
                  <a:cubicBezTo>
                    <a:pt x="40" y="219"/>
                    <a:pt x="39" y="220"/>
                    <a:pt x="39" y="220"/>
                  </a:cubicBezTo>
                  <a:cubicBezTo>
                    <a:pt x="39" y="221"/>
                    <a:pt x="39" y="221"/>
                    <a:pt x="40" y="222"/>
                  </a:cubicBezTo>
                  <a:cubicBezTo>
                    <a:pt x="40" y="222"/>
                    <a:pt x="40" y="222"/>
                    <a:pt x="40" y="222"/>
                  </a:cubicBezTo>
                  <a:cubicBezTo>
                    <a:pt x="40" y="222"/>
                    <a:pt x="41" y="222"/>
                    <a:pt x="41" y="221"/>
                  </a:cubicBezTo>
                  <a:cubicBezTo>
                    <a:pt x="41" y="221"/>
                    <a:pt x="41" y="221"/>
                    <a:pt x="41" y="221"/>
                  </a:cubicBezTo>
                  <a:cubicBezTo>
                    <a:pt x="41" y="220"/>
                    <a:pt x="41" y="220"/>
                    <a:pt x="42" y="219"/>
                  </a:cubicBezTo>
                  <a:cubicBezTo>
                    <a:pt x="42" y="219"/>
                    <a:pt x="42" y="218"/>
                    <a:pt x="41" y="218"/>
                  </a:cubicBezTo>
                  <a:cubicBezTo>
                    <a:pt x="41" y="218"/>
                    <a:pt x="41" y="218"/>
                    <a:pt x="41" y="218"/>
                  </a:cubicBezTo>
                  <a:moveTo>
                    <a:pt x="43" y="212"/>
                  </a:moveTo>
                  <a:cubicBezTo>
                    <a:pt x="42" y="212"/>
                    <a:pt x="42" y="213"/>
                    <a:pt x="42" y="213"/>
                  </a:cubicBezTo>
                  <a:cubicBezTo>
                    <a:pt x="42" y="214"/>
                    <a:pt x="41" y="214"/>
                    <a:pt x="41" y="215"/>
                  </a:cubicBezTo>
                  <a:cubicBezTo>
                    <a:pt x="41" y="215"/>
                    <a:pt x="41" y="216"/>
                    <a:pt x="42" y="216"/>
                  </a:cubicBezTo>
                  <a:cubicBezTo>
                    <a:pt x="42" y="216"/>
                    <a:pt x="42" y="216"/>
                    <a:pt x="42" y="216"/>
                  </a:cubicBezTo>
                  <a:cubicBezTo>
                    <a:pt x="42" y="216"/>
                    <a:pt x="43" y="216"/>
                    <a:pt x="43" y="216"/>
                  </a:cubicBezTo>
                  <a:cubicBezTo>
                    <a:pt x="43" y="216"/>
                    <a:pt x="43" y="216"/>
                    <a:pt x="43" y="216"/>
                  </a:cubicBezTo>
                  <a:cubicBezTo>
                    <a:pt x="43" y="215"/>
                    <a:pt x="43" y="214"/>
                    <a:pt x="44" y="214"/>
                  </a:cubicBezTo>
                  <a:cubicBezTo>
                    <a:pt x="44" y="213"/>
                    <a:pt x="44" y="213"/>
                    <a:pt x="43" y="212"/>
                  </a:cubicBezTo>
                  <a:cubicBezTo>
                    <a:pt x="43" y="212"/>
                    <a:pt x="43" y="212"/>
                    <a:pt x="43" y="212"/>
                  </a:cubicBezTo>
                  <a:moveTo>
                    <a:pt x="44" y="207"/>
                  </a:moveTo>
                  <a:cubicBezTo>
                    <a:pt x="44" y="207"/>
                    <a:pt x="44" y="207"/>
                    <a:pt x="44" y="208"/>
                  </a:cubicBezTo>
                  <a:cubicBezTo>
                    <a:pt x="43" y="208"/>
                    <a:pt x="43" y="209"/>
                    <a:pt x="43" y="209"/>
                  </a:cubicBezTo>
                  <a:cubicBezTo>
                    <a:pt x="43" y="210"/>
                    <a:pt x="43" y="210"/>
                    <a:pt x="44" y="211"/>
                  </a:cubicBezTo>
                  <a:cubicBezTo>
                    <a:pt x="44" y="211"/>
                    <a:pt x="44" y="211"/>
                    <a:pt x="44" y="211"/>
                  </a:cubicBezTo>
                  <a:cubicBezTo>
                    <a:pt x="44" y="211"/>
                    <a:pt x="45" y="211"/>
                    <a:pt x="45" y="210"/>
                  </a:cubicBezTo>
                  <a:cubicBezTo>
                    <a:pt x="45" y="210"/>
                    <a:pt x="45" y="210"/>
                    <a:pt x="45" y="210"/>
                  </a:cubicBezTo>
                  <a:cubicBezTo>
                    <a:pt x="45" y="209"/>
                    <a:pt x="45" y="209"/>
                    <a:pt x="45" y="208"/>
                  </a:cubicBezTo>
                  <a:cubicBezTo>
                    <a:pt x="46" y="208"/>
                    <a:pt x="45" y="207"/>
                    <a:pt x="45" y="207"/>
                  </a:cubicBezTo>
                  <a:cubicBezTo>
                    <a:pt x="45" y="207"/>
                    <a:pt x="45" y="207"/>
                    <a:pt x="44" y="207"/>
                  </a:cubicBezTo>
                  <a:moveTo>
                    <a:pt x="46" y="201"/>
                  </a:moveTo>
                  <a:cubicBezTo>
                    <a:pt x="46" y="201"/>
                    <a:pt x="45" y="201"/>
                    <a:pt x="45" y="202"/>
                  </a:cubicBezTo>
                  <a:cubicBezTo>
                    <a:pt x="45" y="203"/>
                    <a:pt x="45" y="203"/>
                    <a:pt x="45" y="204"/>
                  </a:cubicBezTo>
                  <a:cubicBezTo>
                    <a:pt x="44" y="204"/>
                    <a:pt x="45" y="205"/>
                    <a:pt x="45" y="205"/>
                  </a:cubicBezTo>
                  <a:cubicBezTo>
                    <a:pt x="45" y="205"/>
                    <a:pt x="45" y="205"/>
                    <a:pt x="46" y="205"/>
                  </a:cubicBezTo>
                  <a:cubicBezTo>
                    <a:pt x="46" y="205"/>
                    <a:pt x="46" y="205"/>
                    <a:pt x="46" y="205"/>
                  </a:cubicBezTo>
                  <a:cubicBezTo>
                    <a:pt x="46" y="204"/>
                    <a:pt x="46" y="204"/>
                    <a:pt x="46" y="204"/>
                  </a:cubicBezTo>
                  <a:cubicBezTo>
                    <a:pt x="47" y="204"/>
                    <a:pt x="47" y="203"/>
                    <a:pt x="47" y="202"/>
                  </a:cubicBezTo>
                  <a:cubicBezTo>
                    <a:pt x="47" y="202"/>
                    <a:pt x="47" y="201"/>
                    <a:pt x="46" y="201"/>
                  </a:cubicBezTo>
                  <a:cubicBezTo>
                    <a:pt x="46" y="201"/>
                    <a:pt x="46" y="201"/>
                    <a:pt x="46" y="201"/>
                  </a:cubicBezTo>
                  <a:moveTo>
                    <a:pt x="47" y="196"/>
                  </a:moveTo>
                  <a:cubicBezTo>
                    <a:pt x="47" y="196"/>
                    <a:pt x="47" y="196"/>
                    <a:pt x="46" y="196"/>
                  </a:cubicBezTo>
                  <a:cubicBezTo>
                    <a:pt x="46" y="197"/>
                    <a:pt x="46" y="198"/>
                    <a:pt x="46" y="198"/>
                  </a:cubicBezTo>
                  <a:cubicBezTo>
                    <a:pt x="46" y="199"/>
                    <a:pt x="46" y="199"/>
                    <a:pt x="47" y="199"/>
                  </a:cubicBezTo>
                  <a:cubicBezTo>
                    <a:pt x="47" y="199"/>
                    <a:pt x="47" y="199"/>
                    <a:pt x="47" y="199"/>
                  </a:cubicBezTo>
                  <a:cubicBezTo>
                    <a:pt x="47" y="199"/>
                    <a:pt x="48" y="199"/>
                    <a:pt x="48" y="199"/>
                  </a:cubicBezTo>
                  <a:cubicBezTo>
                    <a:pt x="48" y="199"/>
                    <a:pt x="48" y="199"/>
                    <a:pt x="48" y="199"/>
                  </a:cubicBezTo>
                  <a:cubicBezTo>
                    <a:pt x="48" y="198"/>
                    <a:pt x="48" y="197"/>
                    <a:pt x="48" y="197"/>
                  </a:cubicBezTo>
                  <a:cubicBezTo>
                    <a:pt x="48" y="196"/>
                    <a:pt x="48" y="196"/>
                    <a:pt x="48" y="196"/>
                  </a:cubicBezTo>
                  <a:cubicBezTo>
                    <a:pt x="48" y="196"/>
                    <a:pt x="47" y="196"/>
                    <a:pt x="47" y="196"/>
                  </a:cubicBezTo>
                  <a:moveTo>
                    <a:pt x="49" y="190"/>
                  </a:moveTo>
                  <a:cubicBezTo>
                    <a:pt x="48" y="190"/>
                    <a:pt x="48" y="190"/>
                    <a:pt x="48" y="191"/>
                  </a:cubicBezTo>
                  <a:cubicBezTo>
                    <a:pt x="48" y="191"/>
                    <a:pt x="47" y="192"/>
                    <a:pt x="47" y="192"/>
                  </a:cubicBezTo>
                  <a:cubicBezTo>
                    <a:pt x="47" y="193"/>
                    <a:pt x="48" y="194"/>
                    <a:pt x="48" y="194"/>
                  </a:cubicBezTo>
                  <a:cubicBezTo>
                    <a:pt x="48" y="194"/>
                    <a:pt x="48" y="194"/>
                    <a:pt x="48" y="194"/>
                  </a:cubicBezTo>
                  <a:cubicBezTo>
                    <a:pt x="49" y="194"/>
                    <a:pt x="49" y="193"/>
                    <a:pt x="49" y="193"/>
                  </a:cubicBezTo>
                  <a:cubicBezTo>
                    <a:pt x="49" y="193"/>
                    <a:pt x="49" y="193"/>
                    <a:pt x="49" y="193"/>
                  </a:cubicBezTo>
                  <a:cubicBezTo>
                    <a:pt x="49" y="192"/>
                    <a:pt x="49" y="192"/>
                    <a:pt x="50" y="191"/>
                  </a:cubicBezTo>
                  <a:cubicBezTo>
                    <a:pt x="50" y="190"/>
                    <a:pt x="49" y="190"/>
                    <a:pt x="49" y="190"/>
                  </a:cubicBezTo>
                  <a:cubicBezTo>
                    <a:pt x="49" y="190"/>
                    <a:pt x="49" y="190"/>
                    <a:pt x="49" y="190"/>
                  </a:cubicBezTo>
                  <a:moveTo>
                    <a:pt x="50" y="184"/>
                  </a:moveTo>
                  <a:cubicBezTo>
                    <a:pt x="49" y="184"/>
                    <a:pt x="49" y="184"/>
                    <a:pt x="49" y="185"/>
                  </a:cubicBezTo>
                  <a:cubicBezTo>
                    <a:pt x="49" y="185"/>
                    <a:pt x="48" y="186"/>
                    <a:pt x="48" y="187"/>
                  </a:cubicBezTo>
                  <a:cubicBezTo>
                    <a:pt x="48" y="187"/>
                    <a:pt x="49" y="188"/>
                    <a:pt x="49" y="188"/>
                  </a:cubicBezTo>
                  <a:cubicBezTo>
                    <a:pt x="49" y="188"/>
                    <a:pt x="49" y="188"/>
                    <a:pt x="49" y="188"/>
                  </a:cubicBezTo>
                  <a:cubicBezTo>
                    <a:pt x="50" y="188"/>
                    <a:pt x="50" y="188"/>
                    <a:pt x="50" y="187"/>
                  </a:cubicBezTo>
                  <a:cubicBezTo>
                    <a:pt x="50" y="187"/>
                    <a:pt x="50" y="187"/>
                    <a:pt x="50" y="187"/>
                  </a:cubicBezTo>
                  <a:cubicBezTo>
                    <a:pt x="50" y="186"/>
                    <a:pt x="50" y="186"/>
                    <a:pt x="51" y="185"/>
                  </a:cubicBezTo>
                  <a:cubicBezTo>
                    <a:pt x="51" y="185"/>
                    <a:pt x="50" y="184"/>
                    <a:pt x="50" y="184"/>
                  </a:cubicBezTo>
                  <a:cubicBezTo>
                    <a:pt x="50" y="184"/>
                    <a:pt x="50" y="184"/>
                    <a:pt x="50" y="184"/>
                  </a:cubicBezTo>
                  <a:moveTo>
                    <a:pt x="50" y="178"/>
                  </a:moveTo>
                  <a:cubicBezTo>
                    <a:pt x="50" y="178"/>
                    <a:pt x="49" y="179"/>
                    <a:pt x="49" y="179"/>
                  </a:cubicBezTo>
                  <a:cubicBezTo>
                    <a:pt x="49" y="180"/>
                    <a:pt x="49" y="180"/>
                    <a:pt x="49" y="181"/>
                  </a:cubicBezTo>
                  <a:cubicBezTo>
                    <a:pt x="49" y="182"/>
                    <a:pt x="49" y="182"/>
                    <a:pt x="50" y="182"/>
                  </a:cubicBezTo>
                  <a:cubicBezTo>
                    <a:pt x="50" y="182"/>
                    <a:pt x="50" y="182"/>
                    <a:pt x="50" y="182"/>
                  </a:cubicBezTo>
                  <a:cubicBezTo>
                    <a:pt x="50" y="182"/>
                    <a:pt x="51" y="182"/>
                    <a:pt x="51" y="182"/>
                  </a:cubicBezTo>
                  <a:cubicBezTo>
                    <a:pt x="51" y="181"/>
                    <a:pt x="51" y="181"/>
                    <a:pt x="51" y="181"/>
                  </a:cubicBezTo>
                  <a:cubicBezTo>
                    <a:pt x="51" y="181"/>
                    <a:pt x="51" y="180"/>
                    <a:pt x="51" y="179"/>
                  </a:cubicBezTo>
                  <a:cubicBezTo>
                    <a:pt x="51" y="179"/>
                    <a:pt x="51" y="178"/>
                    <a:pt x="50" y="178"/>
                  </a:cubicBezTo>
                  <a:cubicBezTo>
                    <a:pt x="50" y="178"/>
                    <a:pt x="50" y="178"/>
                    <a:pt x="50" y="178"/>
                  </a:cubicBezTo>
                  <a:moveTo>
                    <a:pt x="51" y="172"/>
                  </a:moveTo>
                  <a:cubicBezTo>
                    <a:pt x="50" y="172"/>
                    <a:pt x="50" y="173"/>
                    <a:pt x="50" y="173"/>
                  </a:cubicBezTo>
                  <a:cubicBezTo>
                    <a:pt x="50" y="174"/>
                    <a:pt x="50" y="175"/>
                    <a:pt x="50" y="175"/>
                  </a:cubicBezTo>
                  <a:cubicBezTo>
                    <a:pt x="50" y="176"/>
                    <a:pt x="50" y="176"/>
                    <a:pt x="51" y="176"/>
                  </a:cubicBezTo>
                  <a:cubicBezTo>
                    <a:pt x="52" y="176"/>
                    <a:pt x="52" y="176"/>
                    <a:pt x="52" y="176"/>
                  </a:cubicBezTo>
                  <a:cubicBezTo>
                    <a:pt x="52" y="175"/>
                    <a:pt x="52" y="175"/>
                    <a:pt x="52" y="175"/>
                  </a:cubicBezTo>
                  <a:cubicBezTo>
                    <a:pt x="52" y="175"/>
                    <a:pt x="52" y="174"/>
                    <a:pt x="52" y="173"/>
                  </a:cubicBezTo>
                  <a:cubicBezTo>
                    <a:pt x="52" y="173"/>
                    <a:pt x="52" y="172"/>
                    <a:pt x="51" y="172"/>
                  </a:cubicBezTo>
                  <a:cubicBezTo>
                    <a:pt x="51" y="172"/>
                    <a:pt x="51" y="172"/>
                    <a:pt x="51" y="172"/>
                  </a:cubicBezTo>
                  <a:moveTo>
                    <a:pt x="51" y="166"/>
                  </a:moveTo>
                  <a:cubicBezTo>
                    <a:pt x="51" y="166"/>
                    <a:pt x="50" y="167"/>
                    <a:pt x="50" y="167"/>
                  </a:cubicBezTo>
                  <a:cubicBezTo>
                    <a:pt x="50" y="168"/>
                    <a:pt x="50" y="169"/>
                    <a:pt x="50" y="169"/>
                  </a:cubicBezTo>
                  <a:cubicBezTo>
                    <a:pt x="50" y="170"/>
                    <a:pt x="51" y="170"/>
                    <a:pt x="51" y="170"/>
                  </a:cubicBezTo>
                  <a:cubicBezTo>
                    <a:pt x="52" y="170"/>
                    <a:pt x="52" y="170"/>
                    <a:pt x="52" y="170"/>
                  </a:cubicBezTo>
                  <a:cubicBezTo>
                    <a:pt x="52" y="169"/>
                    <a:pt x="52" y="169"/>
                    <a:pt x="52" y="169"/>
                  </a:cubicBezTo>
                  <a:cubicBezTo>
                    <a:pt x="52" y="169"/>
                    <a:pt x="52" y="168"/>
                    <a:pt x="52" y="167"/>
                  </a:cubicBezTo>
                  <a:cubicBezTo>
                    <a:pt x="52" y="167"/>
                    <a:pt x="52" y="167"/>
                    <a:pt x="51" y="166"/>
                  </a:cubicBezTo>
                  <a:cubicBezTo>
                    <a:pt x="51" y="166"/>
                    <a:pt x="51" y="166"/>
                    <a:pt x="51" y="166"/>
                  </a:cubicBezTo>
                  <a:moveTo>
                    <a:pt x="51" y="161"/>
                  </a:moveTo>
                  <a:cubicBezTo>
                    <a:pt x="51" y="161"/>
                    <a:pt x="51" y="161"/>
                    <a:pt x="51" y="161"/>
                  </a:cubicBezTo>
                  <a:cubicBezTo>
                    <a:pt x="51" y="161"/>
                    <a:pt x="50" y="161"/>
                    <a:pt x="50" y="162"/>
                  </a:cubicBezTo>
                  <a:cubicBezTo>
                    <a:pt x="50" y="162"/>
                    <a:pt x="50" y="163"/>
                    <a:pt x="50" y="164"/>
                  </a:cubicBezTo>
                  <a:cubicBezTo>
                    <a:pt x="50" y="164"/>
                    <a:pt x="51" y="165"/>
                    <a:pt x="51" y="165"/>
                  </a:cubicBezTo>
                  <a:cubicBezTo>
                    <a:pt x="52" y="164"/>
                    <a:pt x="52" y="164"/>
                    <a:pt x="52" y="164"/>
                  </a:cubicBezTo>
                  <a:cubicBezTo>
                    <a:pt x="52" y="164"/>
                    <a:pt x="52" y="164"/>
                    <a:pt x="52" y="164"/>
                  </a:cubicBezTo>
                  <a:cubicBezTo>
                    <a:pt x="52" y="163"/>
                    <a:pt x="52" y="162"/>
                    <a:pt x="52" y="162"/>
                  </a:cubicBezTo>
                  <a:cubicBezTo>
                    <a:pt x="52" y="161"/>
                    <a:pt x="52" y="161"/>
                    <a:pt x="51" y="161"/>
                  </a:cubicBezTo>
                  <a:moveTo>
                    <a:pt x="51" y="155"/>
                  </a:moveTo>
                  <a:cubicBezTo>
                    <a:pt x="51" y="155"/>
                    <a:pt x="51" y="155"/>
                    <a:pt x="51" y="155"/>
                  </a:cubicBezTo>
                  <a:cubicBezTo>
                    <a:pt x="51" y="155"/>
                    <a:pt x="50" y="155"/>
                    <a:pt x="50" y="156"/>
                  </a:cubicBezTo>
                  <a:cubicBezTo>
                    <a:pt x="50" y="156"/>
                    <a:pt x="50" y="157"/>
                    <a:pt x="50" y="158"/>
                  </a:cubicBezTo>
                  <a:cubicBezTo>
                    <a:pt x="50" y="158"/>
                    <a:pt x="51" y="159"/>
                    <a:pt x="51" y="159"/>
                  </a:cubicBezTo>
                  <a:cubicBezTo>
                    <a:pt x="51" y="159"/>
                    <a:pt x="51" y="159"/>
                    <a:pt x="51" y="159"/>
                  </a:cubicBezTo>
                  <a:cubicBezTo>
                    <a:pt x="52" y="158"/>
                    <a:pt x="52" y="158"/>
                    <a:pt x="52" y="158"/>
                  </a:cubicBezTo>
                  <a:cubicBezTo>
                    <a:pt x="52" y="158"/>
                    <a:pt x="52" y="158"/>
                    <a:pt x="52" y="158"/>
                  </a:cubicBezTo>
                  <a:cubicBezTo>
                    <a:pt x="52" y="157"/>
                    <a:pt x="52" y="156"/>
                    <a:pt x="52" y="156"/>
                  </a:cubicBezTo>
                  <a:cubicBezTo>
                    <a:pt x="52" y="155"/>
                    <a:pt x="52" y="155"/>
                    <a:pt x="51" y="155"/>
                  </a:cubicBezTo>
                  <a:moveTo>
                    <a:pt x="51" y="149"/>
                  </a:moveTo>
                  <a:cubicBezTo>
                    <a:pt x="51" y="149"/>
                    <a:pt x="51" y="149"/>
                    <a:pt x="51" y="149"/>
                  </a:cubicBezTo>
                  <a:cubicBezTo>
                    <a:pt x="50"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1" y="149"/>
                    <a:pt x="51" y="149"/>
                  </a:cubicBezTo>
                  <a:moveTo>
                    <a:pt x="51" y="143"/>
                  </a:moveTo>
                  <a:cubicBezTo>
                    <a:pt x="51" y="143"/>
                    <a:pt x="51" y="143"/>
                    <a:pt x="51" y="143"/>
                  </a:cubicBezTo>
                  <a:cubicBezTo>
                    <a:pt x="50" y="143"/>
                    <a:pt x="50" y="144"/>
                    <a:pt x="50" y="144"/>
                  </a:cubicBezTo>
                  <a:cubicBezTo>
                    <a:pt x="50" y="146"/>
                    <a:pt x="50" y="146"/>
                    <a:pt x="50" y="146"/>
                  </a:cubicBezTo>
                  <a:cubicBezTo>
                    <a:pt x="50" y="147"/>
                    <a:pt x="50" y="147"/>
                    <a:pt x="51" y="147"/>
                  </a:cubicBezTo>
                  <a:cubicBezTo>
                    <a:pt x="51" y="147"/>
                    <a:pt x="51" y="147"/>
                    <a:pt x="51" y="147"/>
                  </a:cubicBezTo>
                  <a:cubicBezTo>
                    <a:pt x="52" y="147"/>
                    <a:pt x="52" y="147"/>
                    <a:pt x="52" y="147"/>
                  </a:cubicBezTo>
                  <a:cubicBezTo>
                    <a:pt x="52" y="146"/>
                    <a:pt x="52" y="146"/>
                    <a:pt x="52" y="146"/>
                  </a:cubicBezTo>
                  <a:cubicBezTo>
                    <a:pt x="52" y="144"/>
                    <a:pt x="52" y="144"/>
                    <a:pt x="52" y="144"/>
                  </a:cubicBezTo>
                  <a:cubicBezTo>
                    <a:pt x="52" y="143"/>
                    <a:pt x="51" y="143"/>
                    <a:pt x="51" y="143"/>
                  </a:cubicBezTo>
                  <a:moveTo>
                    <a:pt x="50" y="137"/>
                  </a:moveTo>
                  <a:cubicBezTo>
                    <a:pt x="50" y="137"/>
                    <a:pt x="50" y="137"/>
                    <a:pt x="50" y="137"/>
                  </a:cubicBezTo>
                  <a:cubicBezTo>
                    <a:pt x="50" y="137"/>
                    <a:pt x="49" y="138"/>
                    <a:pt x="49" y="138"/>
                  </a:cubicBezTo>
                  <a:cubicBezTo>
                    <a:pt x="49" y="140"/>
                    <a:pt x="49" y="140"/>
                    <a:pt x="49" y="140"/>
                  </a:cubicBezTo>
                  <a:cubicBezTo>
                    <a:pt x="49" y="141"/>
                    <a:pt x="50" y="141"/>
                    <a:pt x="50" y="141"/>
                  </a:cubicBezTo>
                  <a:cubicBezTo>
                    <a:pt x="50" y="141"/>
                    <a:pt x="50" y="141"/>
                    <a:pt x="50" y="141"/>
                  </a:cubicBezTo>
                  <a:cubicBezTo>
                    <a:pt x="51" y="141"/>
                    <a:pt x="51" y="141"/>
                    <a:pt x="51" y="141"/>
                  </a:cubicBezTo>
                  <a:cubicBezTo>
                    <a:pt x="51" y="140"/>
                    <a:pt x="51" y="140"/>
                    <a:pt x="51" y="140"/>
                  </a:cubicBezTo>
                  <a:cubicBezTo>
                    <a:pt x="51" y="138"/>
                    <a:pt x="51" y="138"/>
                    <a:pt x="51" y="138"/>
                  </a:cubicBezTo>
                  <a:cubicBezTo>
                    <a:pt x="51" y="138"/>
                    <a:pt x="51" y="137"/>
                    <a:pt x="50" y="137"/>
                  </a:cubicBezTo>
                  <a:moveTo>
                    <a:pt x="50" y="131"/>
                  </a:moveTo>
                  <a:cubicBezTo>
                    <a:pt x="50" y="131"/>
                    <a:pt x="50" y="131"/>
                    <a:pt x="50" y="131"/>
                  </a:cubicBezTo>
                  <a:cubicBezTo>
                    <a:pt x="49" y="131"/>
                    <a:pt x="49" y="132"/>
                    <a:pt x="49" y="132"/>
                  </a:cubicBezTo>
                  <a:cubicBezTo>
                    <a:pt x="49" y="133"/>
                    <a:pt x="49" y="134"/>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4"/>
                    <a:pt x="51" y="133"/>
                    <a:pt x="51" y="132"/>
                  </a:cubicBezTo>
                  <a:cubicBezTo>
                    <a:pt x="51" y="132"/>
                    <a:pt x="51" y="131"/>
                    <a:pt x="50" y="131"/>
                  </a:cubicBezTo>
                  <a:moveTo>
                    <a:pt x="99" y="126"/>
                  </a:moveTo>
                  <a:cubicBezTo>
                    <a:pt x="98" y="126"/>
                    <a:pt x="98" y="126"/>
                    <a:pt x="98"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7" y="128"/>
                    <a:pt x="98" y="128"/>
                    <a:pt x="99" y="128"/>
                  </a:cubicBezTo>
                  <a:cubicBezTo>
                    <a:pt x="99" y="128"/>
                    <a:pt x="99" y="128"/>
                    <a:pt x="99" y="128"/>
                  </a:cubicBezTo>
                  <a:cubicBezTo>
                    <a:pt x="100" y="127"/>
                    <a:pt x="100" y="127"/>
                    <a:pt x="100" y="127"/>
                  </a:cubicBezTo>
                  <a:cubicBezTo>
                    <a:pt x="99" y="127"/>
                    <a:pt x="99" y="126"/>
                    <a:pt x="99" y="126"/>
                  </a:cubicBezTo>
                  <a:moveTo>
                    <a:pt x="50" y="125"/>
                  </a:moveTo>
                  <a:cubicBezTo>
                    <a:pt x="50" y="125"/>
                    <a:pt x="50" y="125"/>
                    <a:pt x="50" y="125"/>
                  </a:cubicBezTo>
                  <a:cubicBezTo>
                    <a:pt x="49" y="125"/>
                    <a:pt x="49" y="126"/>
                    <a:pt x="49" y="126"/>
                  </a:cubicBezTo>
                  <a:cubicBezTo>
                    <a:pt x="49" y="127"/>
                    <a:pt x="49" y="128"/>
                    <a:pt x="49" y="128"/>
                  </a:cubicBezTo>
                  <a:cubicBezTo>
                    <a:pt x="49" y="129"/>
                    <a:pt x="49"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0" y="125"/>
                    <a:pt x="50" y="125"/>
                  </a:cubicBezTo>
                  <a:moveTo>
                    <a:pt x="91" y="125"/>
                  </a:moveTo>
                  <a:cubicBezTo>
                    <a:pt x="90" y="125"/>
                    <a:pt x="90" y="126"/>
                    <a:pt x="90" y="126"/>
                  </a:cubicBezTo>
                  <a:cubicBezTo>
                    <a:pt x="90" y="126"/>
                    <a:pt x="90" y="127"/>
                    <a:pt x="91" y="127"/>
                  </a:cubicBezTo>
                  <a:cubicBezTo>
                    <a:pt x="91" y="127"/>
                    <a:pt x="92" y="128"/>
                    <a:pt x="92" y="128"/>
                  </a:cubicBezTo>
                  <a:cubicBezTo>
                    <a:pt x="93" y="128"/>
                    <a:pt x="93" y="128"/>
                    <a:pt x="93" y="128"/>
                  </a:cubicBezTo>
                  <a:cubicBezTo>
                    <a:pt x="93" y="128"/>
                    <a:pt x="93" y="128"/>
                    <a:pt x="94" y="127"/>
                  </a:cubicBezTo>
                  <a:cubicBezTo>
                    <a:pt x="94" y="127"/>
                    <a:pt x="94" y="127"/>
                    <a:pt x="94" y="127"/>
                  </a:cubicBezTo>
                  <a:cubicBezTo>
                    <a:pt x="94" y="127"/>
                    <a:pt x="93" y="126"/>
                    <a:pt x="93" y="126"/>
                  </a:cubicBezTo>
                  <a:cubicBezTo>
                    <a:pt x="92" y="126"/>
                    <a:pt x="92" y="126"/>
                    <a:pt x="91" y="125"/>
                  </a:cubicBezTo>
                  <a:cubicBezTo>
                    <a:pt x="91" y="125"/>
                    <a:pt x="91" y="125"/>
                    <a:pt x="91" y="125"/>
                  </a:cubicBezTo>
                  <a:moveTo>
                    <a:pt x="104" y="124"/>
                  </a:moveTo>
                  <a:cubicBezTo>
                    <a:pt x="104" y="124"/>
                    <a:pt x="104" y="125"/>
                    <a:pt x="104" y="125"/>
                  </a:cubicBezTo>
                  <a:cubicBezTo>
                    <a:pt x="103" y="125"/>
                    <a:pt x="103" y="125"/>
                    <a:pt x="102" y="125"/>
                  </a:cubicBezTo>
                  <a:cubicBezTo>
                    <a:pt x="101" y="125"/>
                    <a:pt x="101" y="126"/>
                    <a:pt x="101" y="127"/>
                  </a:cubicBezTo>
                  <a:cubicBezTo>
                    <a:pt x="102" y="127"/>
                    <a:pt x="102" y="127"/>
                    <a:pt x="102" y="127"/>
                  </a:cubicBezTo>
                  <a:cubicBezTo>
                    <a:pt x="102" y="127"/>
                    <a:pt x="103" y="127"/>
                    <a:pt x="103" y="127"/>
                  </a:cubicBezTo>
                  <a:cubicBezTo>
                    <a:pt x="103" y="127"/>
                    <a:pt x="104" y="127"/>
                    <a:pt x="105" y="126"/>
                  </a:cubicBezTo>
                  <a:cubicBezTo>
                    <a:pt x="105" y="126"/>
                    <a:pt x="105" y="126"/>
                    <a:pt x="105" y="126"/>
                  </a:cubicBezTo>
                  <a:cubicBezTo>
                    <a:pt x="105" y="125"/>
                    <a:pt x="105" y="125"/>
                    <a:pt x="105" y="125"/>
                  </a:cubicBezTo>
                  <a:cubicBezTo>
                    <a:pt x="105" y="125"/>
                    <a:pt x="104" y="124"/>
                    <a:pt x="104" y="124"/>
                  </a:cubicBezTo>
                  <a:moveTo>
                    <a:pt x="86" y="123"/>
                  </a:moveTo>
                  <a:cubicBezTo>
                    <a:pt x="85" y="123"/>
                    <a:pt x="85" y="123"/>
                    <a:pt x="85" y="123"/>
                  </a:cubicBezTo>
                  <a:cubicBezTo>
                    <a:pt x="85" y="123"/>
                    <a:pt x="85" y="123"/>
                    <a:pt x="85" y="123"/>
                  </a:cubicBezTo>
                  <a:cubicBezTo>
                    <a:pt x="85" y="123"/>
                    <a:pt x="85" y="124"/>
                    <a:pt x="85" y="124"/>
                  </a:cubicBezTo>
                  <a:cubicBezTo>
                    <a:pt x="86" y="125"/>
                    <a:pt x="86" y="125"/>
                    <a:pt x="87" y="125"/>
                  </a:cubicBezTo>
                  <a:cubicBezTo>
                    <a:pt x="87" y="126"/>
                    <a:pt x="87" y="126"/>
                    <a:pt x="87" y="126"/>
                  </a:cubicBezTo>
                  <a:cubicBezTo>
                    <a:pt x="88" y="126"/>
                    <a:pt x="88" y="125"/>
                    <a:pt x="88" y="125"/>
                  </a:cubicBezTo>
                  <a:cubicBezTo>
                    <a:pt x="88" y="125"/>
                    <a:pt x="88" y="125"/>
                    <a:pt x="88" y="125"/>
                  </a:cubicBezTo>
                  <a:cubicBezTo>
                    <a:pt x="88" y="125"/>
                    <a:pt x="88" y="124"/>
                    <a:pt x="88" y="124"/>
                  </a:cubicBezTo>
                  <a:cubicBezTo>
                    <a:pt x="87" y="123"/>
                    <a:pt x="87" y="123"/>
                    <a:pt x="86" y="123"/>
                  </a:cubicBezTo>
                  <a:cubicBezTo>
                    <a:pt x="86" y="123"/>
                    <a:pt x="86" y="123"/>
                    <a:pt x="86" y="123"/>
                  </a:cubicBezTo>
                  <a:moveTo>
                    <a:pt x="109" y="122"/>
                  </a:moveTo>
                  <a:cubicBezTo>
                    <a:pt x="109" y="122"/>
                    <a:pt x="109" y="122"/>
                    <a:pt x="109" y="122"/>
                  </a:cubicBezTo>
                  <a:cubicBezTo>
                    <a:pt x="108" y="122"/>
                    <a:pt x="108" y="122"/>
                    <a:pt x="107" y="123"/>
                  </a:cubicBezTo>
                  <a:cubicBezTo>
                    <a:pt x="107" y="123"/>
                    <a:pt x="106" y="124"/>
                    <a:pt x="107" y="124"/>
                  </a:cubicBezTo>
                  <a:cubicBezTo>
                    <a:pt x="107" y="124"/>
                    <a:pt x="107" y="125"/>
                    <a:pt x="108" y="125"/>
                  </a:cubicBezTo>
                  <a:cubicBezTo>
                    <a:pt x="108" y="125"/>
                    <a:pt x="108" y="125"/>
                    <a:pt x="108" y="124"/>
                  </a:cubicBezTo>
                  <a:cubicBezTo>
                    <a:pt x="109" y="124"/>
                    <a:pt x="109" y="124"/>
                    <a:pt x="110" y="123"/>
                  </a:cubicBezTo>
                  <a:cubicBezTo>
                    <a:pt x="110" y="123"/>
                    <a:pt x="110" y="123"/>
                    <a:pt x="110" y="123"/>
                  </a:cubicBezTo>
                  <a:cubicBezTo>
                    <a:pt x="110" y="122"/>
                    <a:pt x="110" y="122"/>
                    <a:pt x="110" y="122"/>
                  </a:cubicBezTo>
                  <a:cubicBezTo>
                    <a:pt x="110" y="122"/>
                    <a:pt x="109" y="122"/>
                    <a:pt x="109" y="122"/>
                  </a:cubicBezTo>
                  <a:moveTo>
                    <a:pt x="50" y="120"/>
                  </a:moveTo>
                  <a:cubicBezTo>
                    <a:pt x="49" y="120"/>
                    <a:pt x="49" y="120"/>
                    <a:pt x="49" y="121"/>
                  </a:cubicBezTo>
                  <a:cubicBezTo>
                    <a:pt x="49" y="121"/>
                    <a:pt x="49" y="122"/>
                    <a:pt x="49" y="123"/>
                  </a:cubicBezTo>
                  <a:cubicBezTo>
                    <a:pt x="49" y="123"/>
                    <a:pt x="49" y="124"/>
                    <a:pt x="50" y="124"/>
                  </a:cubicBezTo>
                  <a:cubicBezTo>
                    <a:pt x="51" y="123"/>
                    <a:pt x="51" y="123"/>
                    <a:pt x="51" y="123"/>
                  </a:cubicBezTo>
                  <a:cubicBezTo>
                    <a:pt x="51" y="123"/>
                    <a:pt x="51" y="123"/>
                    <a:pt x="51" y="123"/>
                  </a:cubicBezTo>
                  <a:cubicBezTo>
                    <a:pt x="51" y="122"/>
                    <a:pt x="51" y="121"/>
                    <a:pt x="51" y="121"/>
                  </a:cubicBezTo>
                  <a:cubicBezTo>
                    <a:pt x="51" y="120"/>
                    <a:pt x="50" y="120"/>
                    <a:pt x="50" y="120"/>
                  </a:cubicBezTo>
                  <a:cubicBezTo>
                    <a:pt x="50" y="120"/>
                    <a:pt x="50" y="120"/>
                    <a:pt x="50" y="120"/>
                  </a:cubicBezTo>
                  <a:moveTo>
                    <a:pt x="81" y="119"/>
                  </a:moveTo>
                  <a:cubicBezTo>
                    <a:pt x="81" y="119"/>
                    <a:pt x="81" y="119"/>
                    <a:pt x="81" y="119"/>
                  </a:cubicBezTo>
                  <a:cubicBezTo>
                    <a:pt x="80" y="119"/>
                    <a:pt x="80" y="120"/>
                    <a:pt x="81" y="120"/>
                  </a:cubicBezTo>
                  <a:cubicBezTo>
                    <a:pt x="81" y="121"/>
                    <a:pt x="82" y="121"/>
                    <a:pt x="82" y="122"/>
                  </a:cubicBezTo>
                  <a:cubicBezTo>
                    <a:pt x="82" y="122"/>
                    <a:pt x="82" y="122"/>
                    <a:pt x="83" y="122"/>
                  </a:cubicBezTo>
                  <a:cubicBezTo>
                    <a:pt x="83" y="122"/>
                    <a:pt x="83" y="122"/>
                    <a:pt x="83" y="122"/>
                  </a:cubicBezTo>
                  <a:cubicBezTo>
                    <a:pt x="83" y="122"/>
                    <a:pt x="83" y="122"/>
                    <a:pt x="83" y="122"/>
                  </a:cubicBezTo>
                  <a:cubicBezTo>
                    <a:pt x="84" y="121"/>
                    <a:pt x="84" y="121"/>
                    <a:pt x="83" y="120"/>
                  </a:cubicBezTo>
                  <a:cubicBezTo>
                    <a:pt x="83" y="120"/>
                    <a:pt x="82" y="119"/>
                    <a:pt x="82" y="119"/>
                  </a:cubicBezTo>
                  <a:cubicBezTo>
                    <a:pt x="82" y="119"/>
                    <a:pt x="82" y="119"/>
                    <a:pt x="81" y="119"/>
                  </a:cubicBezTo>
                  <a:moveTo>
                    <a:pt x="114" y="118"/>
                  </a:moveTo>
                  <a:cubicBezTo>
                    <a:pt x="113" y="118"/>
                    <a:pt x="113" y="118"/>
                    <a:pt x="113" y="118"/>
                  </a:cubicBezTo>
                  <a:cubicBezTo>
                    <a:pt x="112" y="118"/>
                    <a:pt x="112" y="119"/>
                    <a:pt x="111" y="119"/>
                  </a:cubicBezTo>
                  <a:cubicBezTo>
                    <a:pt x="111" y="120"/>
                    <a:pt x="111" y="120"/>
                    <a:pt x="111" y="121"/>
                  </a:cubicBezTo>
                  <a:cubicBezTo>
                    <a:pt x="112" y="121"/>
                    <a:pt x="112" y="121"/>
                    <a:pt x="112" y="121"/>
                  </a:cubicBezTo>
                  <a:cubicBezTo>
                    <a:pt x="112" y="121"/>
                    <a:pt x="113" y="121"/>
                    <a:pt x="113" y="121"/>
                  </a:cubicBezTo>
                  <a:cubicBezTo>
                    <a:pt x="113" y="120"/>
                    <a:pt x="114" y="120"/>
                    <a:pt x="114" y="119"/>
                  </a:cubicBezTo>
                  <a:cubicBezTo>
                    <a:pt x="114" y="119"/>
                    <a:pt x="114" y="119"/>
                    <a:pt x="114" y="119"/>
                  </a:cubicBezTo>
                  <a:cubicBezTo>
                    <a:pt x="115" y="119"/>
                    <a:pt x="115" y="118"/>
                    <a:pt x="114" y="118"/>
                  </a:cubicBezTo>
                  <a:cubicBezTo>
                    <a:pt x="114" y="118"/>
                    <a:pt x="114" y="118"/>
                    <a:pt x="114" y="118"/>
                  </a:cubicBezTo>
                  <a:moveTo>
                    <a:pt x="78" y="114"/>
                  </a:moveTo>
                  <a:cubicBezTo>
                    <a:pt x="77" y="114"/>
                    <a:pt x="77" y="114"/>
                    <a:pt x="77" y="114"/>
                  </a:cubicBezTo>
                  <a:cubicBezTo>
                    <a:pt x="77" y="115"/>
                    <a:pt x="77" y="115"/>
                    <a:pt x="77" y="116"/>
                  </a:cubicBezTo>
                  <a:cubicBezTo>
                    <a:pt x="77" y="116"/>
                    <a:pt x="78" y="117"/>
                    <a:pt x="78" y="117"/>
                  </a:cubicBezTo>
                  <a:cubicBezTo>
                    <a:pt x="78" y="118"/>
                    <a:pt x="78" y="118"/>
                    <a:pt x="79" y="118"/>
                  </a:cubicBezTo>
                  <a:cubicBezTo>
                    <a:pt x="79" y="118"/>
                    <a:pt x="79" y="118"/>
                    <a:pt x="79" y="118"/>
                  </a:cubicBezTo>
                  <a:cubicBezTo>
                    <a:pt x="80" y="117"/>
                    <a:pt x="80" y="117"/>
                    <a:pt x="80" y="117"/>
                  </a:cubicBezTo>
                  <a:cubicBezTo>
                    <a:pt x="80" y="116"/>
                    <a:pt x="80" y="116"/>
                    <a:pt x="80" y="116"/>
                  </a:cubicBezTo>
                  <a:cubicBezTo>
                    <a:pt x="79" y="116"/>
                    <a:pt x="79" y="115"/>
                    <a:pt x="78" y="115"/>
                  </a:cubicBezTo>
                  <a:cubicBezTo>
                    <a:pt x="78" y="114"/>
                    <a:pt x="78" y="114"/>
                    <a:pt x="78" y="114"/>
                  </a:cubicBezTo>
                  <a:moveTo>
                    <a:pt x="50" y="114"/>
                  </a:moveTo>
                  <a:cubicBezTo>
                    <a:pt x="50" y="114"/>
                    <a:pt x="49" y="114"/>
                    <a:pt x="49" y="115"/>
                  </a:cubicBezTo>
                  <a:cubicBezTo>
                    <a:pt x="49" y="115"/>
                    <a:pt x="49" y="116"/>
                    <a:pt x="49" y="117"/>
                  </a:cubicBezTo>
                  <a:cubicBezTo>
                    <a:pt x="49" y="117"/>
                    <a:pt x="49" y="118"/>
                    <a:pt x="50" y="118"/>
                  </a:cubicBezTo>
                  <a:cubicBezTo>
                    <a:pt x="51" y="117"/>
                    <a:pt x="51" y="117"/>
                    <a:pt x="51" y="117"/>
                  </a:cubicBezTo>
                  <a:cubicBezTo>
                    <a:pt x="51" y="117"/>
                    <a:pt x="51" y="117"/>
                    <a:pt x="51" y="117"/>
                  </a:cubicBezTo>
                  <a:cubicBezTo>
                    <a:pt x="51" y="116"/>
                    <a:pt x="51" y="115"/>
                    <a:pt x="51" y="115"/>
                  </a:cubicBezTo>
                  <a:cubicBezTo>
                    <a:pt x="51" y="114"/>
                    <a:pt x="51" y="114"/>
                    <a:pt x="50" y="114"/>
                  </a:cubicBezTo>
                  <a:cubicBezTo>
                    <a:pt x="50" y="114"/>
                    <a:pt x="50" y="114"/>
                    <a:pt x="50" y="114"/>
                  </a:cubicBezTo>
                  <a:moveTo>
                    <a:pt x="117" y="113"/>
                  </a:moveTo>
                  <a:cubicBezTo>
                    <a:pt x="117" y="113"/>
                    <a:pt x="116" y="113"/>
                    <a:pt x="116" y="113"/>
                  </a:cubicBezTo>
                  <a:cubicBezTo>
                    <a:pt x="116" y="114"/>
                    <a:pt x="116" y="114"/>
                    <a:pt x="115" y="115"/>
                  </a:cubicBezTo>
                  <a:cubicBezTo>
                    <a:pt x="115" y="115"/>
                    <a:pt x="115" y="116"/>
                    <a:pt x="115" y="116"/>
                  </a:cubicBezTo>
                  <a:cubicBezTo>
                    <a:pt x="116" y="116"/>
                    <a:pt x="116" y="117"/>
                    <a:pt x="116" y="117"/>
                  </a:cubicBezTo>
                  <a:cubicBezTo>
                    <a:pt x="116" y="117"/>
                    <a:pt x="117" y="116"/>
                    <a:pt x="117" y="116"/>
                  </a:cubicBezTo>
                  <a:cubicBezTo>
                    <a:pt x="117" y="116"/>
                    <a:pt x="117" y="116"/>
                    <a:pt x="117" y="116"/>
                  </a:cubicBezTo>
                  <a:cubicBezTo>
                    <a:pt x="117" y="116"/>
                    <a:pt x="118" y="115"/>
                    <a:pt x="118" y="114"/>
                  </a:cubicBezTo>
                  <a:cubicBezTo>
                    <a:pt x="118" y="114"/>
                    <a:pt x="118" y="113"/>
                    <a:pt x="118" y="113"/>
                  </a:cubicBezTo>
                  <a:cubicBezTo>
                    <a:pt x="117" y="113"/>
                    <a:pt x="117" y="113"/>
                    <a:pt x="117" y="113"/>
                  </a:cubicBezTo>
                  <a:moveTo>
                    <a:pt x="75" y="109"/>
                  </a:moveTo>
                  <a:cubicBezTo>
                    <a:pt x="75" y="109"/>
                    <a:pt x="74" y="109"/>
                    <a:pt x="74" y="109"/>
                  </a:cubicBezTo>
                  <a:cubicBezTo>
                    <a:pt x="74" y="109"/>
                    <a:pt x="74" y="110"/>
                    <a:pt x="74" y="111"/>
                  </a:cubicBezTo>
                  <a:cubicBezTo>
                    <a:pt x="74" y="111"/>
                    <a:pt x="74" y="112"/>
                    <a:pt x="75" y="112"/>
                  </a:cubicBezTo>
                  <a:cubicBezTo>
                    <a:pt x="75" y="113"/>
                    <a:pt x="75" y="113"/>
                    <a:pt x="76" y="113"/>
                  </a:cubicBezTo>
                  <a:cubicBezTo>
                    <a:pt x="76" y="113"/>
                    <a:pt x="76" y="113"/>
                    <a:pt x="76" y="113"/>
                  </a:cubicBezTo>
                  <a:cubicBezTo>
                    <a:pt x="76" y="112"/>
                    <a:pt x="76" y="112"/>
                    <a:pt x="76" y="112"/>
                  </a:cubicBezTo>
                  <a:cubicBezTo>
                    <a:pt x="76" y="111"/>
                    <a:pt x="76" y="111"/>
                    <a:pt x="76" y="111"/>
                  </a:cubicBezTo>
                  <a:cubicBezTo>
                    <a:pt x="76" y="111"/>
                    <a:pt x="76" y="110"/>
                    <a:pt x="76" y="110"/>
                  </a:cubicBezTo>
                  <a:cubicBezTo>
                    <a:pt x="75" y="109"/>
                    <a:pt x="75" y="109"/>
                    <a:pt x="75" y="109"/>
                  </a:cubicBezTo>
                  <a:moveTo>
                    <a:pt x="51" y="108"/>
                  </a:moveTo>
                  <a:cubicBezTo>
                    <a:pt x="50" y="108"/>
                    <a:pt x="50" y="108"/>
                    <a:pt x="50" y="109"/>
                  </a:cubicBezTo>
                  <a:cubicBezTo>
                    <a:pt x="50" y="109"/>
                    <a:pt x="50" y="110"/>
                    <a:pt x="50" y="111"/>
                  </a:cubicBezTo>
                  <a:cubicBezTo>
                    <a:pt x="50" y="111"/>
                    <a:pt x="50" y="112"/>
                    <a:pt x="50" y="112"/>
                  </a:cubicBezTo>
                  <a:cubicBezTo>
                    <a:pt x="51" y="112"/>
                    <a:pt x="51" y="112"/>
                    <a:pt x="51" y="112"/>
                  </a:cubicBezTo>
                  <a:cubicBezTo>
                    <a:pt x="51" y="112"/>
                    <a:pt x="51" y="112"/>
                    <a:pt x="51" y="111"/>
                  </a:cubicBezTo>
                  <a:cubicBezTo>
                    <a:pt x="52" y="111"/>
                    <a:pt x="52" y="111"/>
                    <a:pt x="52" y="111"/>
                  </a:cubicBezTo>
                  <a:cubicBezTo>
                    <a:pt x="52" y="110"/>
                    <a:pt x="52" y="110"/>
                    <a:pt x="52" y="109"/>
                  </a:cubicBezTo>
                  <a:cubicBezTo>
                    <a:pt x="52" y="109"/>
                    <a:pt x="52" y="108"/>
                    <a:pt x="51" y="108"/>
                  </a:cubicBezTo>
                  <a:cubicBezTo>
                    <a:pt x="51" y="108"/>
                    <a:pt x="51" y="108"/>
                    <a:pt x="51" y="108"/>
                  </a:cubicBezTo>
                  <a:moveTo>
                    <a:pt x="120" y="108"/>
                  </a:moveTo>
                  <a:cubicBezTo>
                    <a:pt x="119" y="108"/>
                    <a:pt x="119" y="108"/>
                    <a:pt x="119" y="108"/>
                  </a:cubicBezTo>
                  <a:cubicBezTo>
                    <a:pt x="119" y="109"/>
                    <a:pt x="118" y="110"/>
                    <a:pt x="118" y="110"/>
                  </a:cubicBezTo>
                  <a:cubicBezTo>
                    <a:pt x="118" y="111"/>
                    <a:pt x="118" y="111"/>
                    <a:pt x="118" y="111"/>
                  </a:cubicBezTo>
                  <a:cubicBezTo>
                    <a:pt x="119" y="111"/>
                    <a:pt x="119" y="111"/>
                    <a:pt x="119" y="111"/>
                  </a:cubicBezTo>
                  <a:cubicBezTo>
                    <a:pt x="119" y="111"/>
                    <a:pt x="120" y="111"/>
                    <a:pt x="120" y="111"/>
                  </a:cubicBezTo>
                  <a:cubicBezTo>
                    <a:pt x="120" y="111"/>
                    <a:pt x="120" y="111"/>
                    <a:pt x="120" y="111"/>
                  </a:cubicBezTo>
                  <a:cubicBezTo>
                    <a:pt x="120" y="110"/>
                    <a:pt x="120" y="110"/>
                    <a:pt x="121" y="109"/>
                  </a:cubicBezTo>
                  <a:cubicBezTo>
                    <a:pt x="121" y="109"/>
                    <a:pt x="121" y="108"/>
                    <a:pt x="120" y="108"/>
                  </a:cubicBezTo>
                  <a:cubicBezTo>
                    <a:pt x="120" y="108"/>
                    <a:pt x="120" y="108"/>
                    <a:pt x="120" y="108"/>
                  </a:cubicBezTo>
                  <a:moveTo>
                    <a:pt x="73" y="104"/>
                  </a:moveTo>
                  <a:cubicBezTo>
                    <a:pt x="73" y="104"/>
                    <a:pt x="72" y="104"/>
                    <a:pt x="72" y="104"/>
                  </a:cubicBezTo>
                  <a:cubicBezTo>
                    <a:pt x="72" y="104"/>
                    <a:pt x="72" y="104"/>
                    <a:pt x="72" y="105"/>
                  </a:cubicBezTo>
                  <a:cubicBezTo>
                    <a:pt x="72" y="106"/>
                    <a:pt x="72" y="106"/>
                    <a:pt x="72" y="107"/>
                  </a:cubicBezTo>
                  <a:cubicBezTo>
                    <a:pt x="72" y="107"/>
                    <a:pt x="73" y="107"/>
                    <a:pt x="73" y="107"/>
                  </a:cubicBezTo>
                  <a:cubicBezTo>
                    <a:pt x="73" y="107"/>
                    <a:pt x="73" y="107"/>
                    <a:pt x="74" y="107"/>
                  </a:cubicBezTo>
                  <a:cubicBezTo>
                    <a:pt x="74" y="107"/>
                    <a:pt x="74" y="107"/>
                    <a:pt x="74" y="107"/>
                  </a:cubicBezTo>
                  <a:cubicBezTo>
                    <a:pt x="74" y="106"/>
                    <a:pt x="74" y="106"/>
                    <a:pt x="74" y="106"/>
                  </a:cubicBezTo>
                  <a:cubicBezTo>
                    <a:pt x="74" y="106"/>
                    <a:pt x="74" y="105"/>
                    <a:pt x="74" y="104"/>
                  </a:cubicBezTo>
                  <a:cubicBezTo>
                    <a:pt x="73" y="104"/>
                    <a:pt x="73" y="104"/>
                    <a:pt x="73" y="104"/>
                  </a:cubicBezTo>
                  <a:moveTo>
                    <a:pt x="52" y="102"/>
                  </a:moveTo>
                  <a:cubicBezTo>
                    <a:pt x="51" y="102"/>
                    <a:pt x="51" y="103"/>
                    <a:pt x="51" y="103"/>
                  </a:cubicBezTo>
                  <a:cubicBezTo>
                    <a:pt x="51" y="104"/>
                    <a:pt x="51" y="104"/>
                    <a:pt x="51" y="105"/>
                  </a:cubicBezTo>
                  <a:cubicBezTo>
                    <a:pt x="50" y="105"/>
                    <a:pt x="51" y="106"/>
                    <a:pt x="51" y="106"/>
                  </a:cubicBezTo>
                  <a:cubicBezTo>
                    <a:pt x="51" y="106"/>
                    <a:pt x="51" y="106"/>
                    <a:pt x="52" y="106"/>
                  </a:cubicBezTo>
                  <a:cubicBezTo>
                    <a:pt x="52" y="106"/>
                    <a:pt x="52" y="106"/>
                    <a:pt x="52" y="106"/>
                  </a:cubicBezTo>
                  <a:cubicBezTo>
                    <a:pt x="52" y="105"/>
                    <a:pt x="52" y="105"/>
                    <a:pt x="52" y="105"/>
                  </a:cubicBezTo>
                  <a:cubicBezTo>
                    <a:pt x="53" y="105"/>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0" y="104"/>
                    <a:pt x="120" y="104"/>
                    <a:pt x="120" y="105"/>
                  </a:cubicBezTo>
                  <a:cubicBezTo>
                    <a:pt x="120" y="105"/>
                    <a:pt x="120" y="106"/>
                    <a:pt x="121" y="106"/>
                  </a:cubicBezTo>
                  <a:cubicBezTo>
                    <a:pt x="121" y="106"/>
                    <a:pt x="121" y="106"/>
                    <a:pt x="121" y="106"/>
                  </a:cubicBezTo>
                  <a:cubicBezTo>
                    <a:pt x="121" y="106"/>
                    <a:pt x="122" y="106"/>
                    <a:pt x="122" y="106"/>
                  </a:cubicBezTo>
                  <a:cubicBezTo>
                    <a:pt x="122" y="105"/>
                    <a:pt x="122" y="105"/>
                    <a:pt x="122" y="105"/>
                  </a:cubicBezTo>
                  <a:cubicBezTo>
                    <a:pt x="122" y="105"/>
                    <a:pt x="122" y="104"/>
                    <a:pt x="122" y="103"/>
                  </a:cubicBezTo>
                  <a:cubicBezTo>
                    <a:pt x="123" y="103"/>
                    <a:pt x="122" y="102"/>
                    <a:pt x="122" y="102"/>
                  </a:cubicBezTo>
                  <a:cubicBezTo>
                    <a:pt x="122" y="102"/>
                    <a:pt x="122" y="102"/>
                    <a:pt x="122" y="102"/>
                  </a:cubicBezTo>
                  <a:moveTo>
                    <a:pt x="71" y="98"/>
                  </a:moveTo>
                  <a:cubicBezTo>
                    <a:pt x="71" y="98"/>
                    <a:pt x="71" y="98"/>
                    <a:pt x="71" y="98"/>
                  </a:cubicBezTo>
                  <a:cubicBezTo>
                    <a:pt x="71" y="98"/>
                    <a:pt x="70" y="98"/>
                    <a:pt x="70" y="99"/>
                  </a:cubicBezTo>
                  <a:cubicBezTo>
                    <a:pt x="71" y="100"/>
                    <a:pt x="71" y="100"/>
                    <a:pt x="71" y="101"/>
                  </a:cubicBezTo>
                  <a:cubicBezTo>
                    <a:pt x="71" y="101"/>
                    <a:pt x="71" y="102"/>
                    <a:pt x="72" y="102"/>
                  </a:cubicBezTo>
                  <a:cubicBezTo>
                    <a:pt x="72" y="102"/>
                    <a:pt x="72" y="102"/>
                    <a:pt x="72" y="102"/>
                  </a:cubicBezTo>
                  <a:cubicBezTo>
                    <a:pt x="73" y="101"/>
                    <a:pt x="73" y="101"/>
                    <a:pt x="73" y="101"/>
                  </a:cubicBezTo>
                  <a:cubicBezTo>
                    <a:pt x="73" y="101"/>
                    <a:pt x="73" y="101"/>
                    <a:pt x="73" y="101"/>
                  </a:cubicBezTo>
                  <a:cubicBezTo>
                    <a:pt x="73" y="100"/>
                    <a:pt x="72" y="99"/>
                    <a:pt x="72" y="99"/>
                  </a:cubicBezTo>
                  <a:cubicBezTo>
                    <a:pt x="72" y="98"/>
                    <a:pt x="72" y="98"/>
                    <a:pt x="71" y="98"/>
                  </a:cubicBezTo>
                  <a:moveTo>
                    <a:pt x="53" y="97"/>
                  </a:moveTo>
                  <a:cubicBezTo>
                    <a:pt x="53" y="97"/>
                    <a:pt x="53" y="97"/>
                    <a:pt x="53" y="97"/>
                  </a:cubicBezTo>
                  <a:cubicBezTo>
                    <a:pt x="52" y="98"/>
                    <a:pt x="52" y="99"/>
                    <a:pt x="52" y="99"/>
                  </a:cubicBezTo>
                  <a:cubicBezTo>
                    <a:pt x="52" y="100"/>
                    <a:pt x="52" y="100"/>
                    <a:pt x="53" y="100"/>
                  </a:cubicBezTo>
                  <a:cubicBezTo>
                    <a:pt x="53" y="100"/>
                    <a:pt x="53" y="100"/>
                    <a:pt x="53" y="100"/>
                  </a:cubicBezTo>
                  <a:cubicBezTo>
                    <a:pt x="53" y="100"/>
                    <a:pt x="53" y="100"/>
                    <a:pt x="54" y="100"/>
                  </a:cubicBezTo>
                  <a:cubicBezTo>
                    <a:pt x="54" y="100"/>
                    <a:pt x="54" y="100"/>
                    <a:pt x="54" y="100"/>
                  </a:cubicBezTo>
                  <a:cubicBezTo>
                    <a:pt x="54" y="99"/>
                    <a:pt x="54" y="98"/>
                    <a:pt x="54" y="98"/>
                  </a:cubicBezTo>
                  <a:cubicBezTo>
                    <a:pt x="55" y="97"/>
                    <a:pt x="54" y="97"/>
                    <a:pt x="54" y="97"/>
                  </a:cubicBezTo>
                  <a:cubicBezTo>
                    <a:pt x="54" y="97"/>
                    <a:pt x="54" y="97"/>
                    <a:pt x="53" y="97"/>
                  </a:cubicBezTo>
                  <a:moveTo>
                    <a:pt x="122" y="96"/>
                  </a:moveTo>
                  <a:cubicBezTo>
                    <a:pt x="122" y="96"/>
                    <a:pt x="122" y="97"/>
                    <a:pt x="122" y="97"/>
                  </a:cubicBezTo>
                  <a:cubicBezTo>
                    <a:pt x="121" y="98"/>
                    <a:pt x="121" y="99"/>
                    <a:pt x="121" y="99"/>
                  </a:cubicBezTo>
                  <a:cubicBezTo>
                    <a:pt x="121" y="100"/>
                    <a:pt x="122" y="100"/>
                    <a:pt x="122" y="100"/>
                  </a:cubicBezTo>
                  <a:cubicBezTo>
                    <a:pt x="122" y="100"/>
                    <a:pt x="122" y="100"/>
                    <a:pt x="122" y="100"/>
                  </a:cubicBezTo>
                  <a:cubicBezTo>
                    <a:pt x="123" y="100"/>
                    <a:pt x="123" y="100"/>
                    <a:pt x="123" y="100"/>
                  </a:cubicBezTo>
                  <a:cubicBezTo>
                    <a:pt x="123" y="99"/>
                    <a:pt x="123" y="99"/>
                    <a:pt x="123" y="99"/>
                  </a:cubicBezTo>
                  <a:cubicBezTo>
                    <a:pt x="123" y="99"/>
                    <a:pt x="123" y="98"/>
                    <a:pt x="123" y="97"/>
                  </a:cubicBezTo>
                  <a:cubicBezTo>
                    <a:pt x="124" y="97"/>
                    <a:pt x="123" y="96"/>
                    <a:pt x="123" y="96"/>
                  </a:cubicBezTo>
                  <a:cubicBezTo>
                    <a:pt x="123" y="96"/>
                    <a:pt x="123" y="96"/>
                    <a:pt x="122" y="96"/>
                  </a:cubicBezTo>
                  <a:moveTo>
                    <a:pt x="71" y="92"/>
                  </a:moveTo>
                  <a:cubicBezTo>
                    <a:pt x="71" y="92"/>
                    <a:pt x="70" y="93"/>
                    <a:pt x="70" y="93"/>
                  </a:cubicBezTo>
                  <a:cubicBezTo>
                    <a:pt x="70" y="94"/>
                    <a:pt x="70" y="94"/>
                    <a:pt x="70" y="95"/>
                  </a:cubicBezTo>
                  <a:cubicBezTo>
                    <a:pt x="70" y="96"/>
                    <a:pt x="71" y="96"/>
                    <a:pt x="71" y="96"/>
                  </a:cubicBezTo>
                  <a:cubicBezTo>
                    <a:pt x="71" y="96"/>
                    <a:pt x="71" y="96"/>
                    <a:pt x="71" y="96"/>
                  </a:cubicBezTo>
                  <a:cubicBezTo>
                    <a:pt x="72" y="96"/>
                    <a:pt x="72" y="96"/>
                    <a:pt x="72" y="96"/>
                  </a:cubicBezTo>
                  <a:cubicBezTo>
                    <a:pt x="72" y="95"/>
                    <a:pt x="72" y="95"/>
                    <a:pt x="72" y="95"/>
                  </a:cubicBezTo>
                  <a:cubicBezTo>
                    <a:pt x="72" y="94"/>
                    <a:pt x="72" y="94"/>
                    <a:pt x="72" y="93"/>
                  </a:cubicBezTo>
                  <a:cubicBezTo>
                    <a:pt x="72" y="93"/>
                    <a:pt x="72" y="92"/>
                    <a:pt x="71" y="92"/>
                  </a:cubicBezTo>
                  <a:cubicBezTo>
                    <a:pt x="71" y="92"/>
                    <a:pt x="71" y="92"/>
                    <a:pt x="71" y="92"/>
                  </a:cubicBezTo>
                  <a:moveTo>
                    <a:pt x="56" y="91"/>
                  </a:moveTo>
                  <a:cubicBezTo>
                    <a:pt x="55" y="91"/>
                    <a:pt x="55" y="91"/>
                    <a:pt x="55" y="92"/>
                  </a:cubicBezTo>
                  <a:cubicBezTo>
                    <a:pt x="54" y="92"/>
                    <a:pt x="54" y="93"/>
                    <a:pt x="54" y="94"/>
                  </a:cubicBezTo>
                  <a:cubicBezTo>
                    <a:pt x="54" y="94"/>
                    <a:pt x="54" y="95"/>
                    <a:pt x="54" y="95"/>
                  </a:cubicBezTo>
                  <a:cubicBezTo>
                    <a:pt x="55" y="95"/>
                    <a:pt x="55" y="95"/>
                    <a:pt x="55" y="95"/>
                  </a:cubicBezTo>
                  <a:cubicBezTo>
                    <a:pt x="55" y="95"/>
                    <a:pt x="55" y="95"/>
                    <a:pt x="56" y="94"/>
                  </a:cubicBezTo>
                  <a:cubicBezTo>
                    <a:pt x="56" y="94"/>
                    <a:pt x="56" y="94"/>
                    <a:pt x="56" y="94"/>
                  </a:cubicBezTo>
                  <a:cubicBezTo>
                    <a:pt x="56" y="94"/>
                    <a:pt x="56" y="93"/>
                    <a:pt x="56" y="92"/>
                  </a:cubicBezTo>
                  <a:cubicBezTo>
                    <a:pt x="57" y="92"/>
                    <a:pt x="56" y="91"/>
                    <a:pt x="56" y="91"/>
                  </a:cubicBezTo>
                  <a:cubicBezTo>
                    <a:pt x="56" y="91"/>
                    <a:pt x="56" y="91"/>
                    <a:pt x="56" y="91"/>
                  </a:cubicBezTo>
                  <a:moveTo>
                    <a:pt x="123" y="91"/>
                  </a:moveTo>
                  <a:cubicBezTo>
                    <a:pt x="123" y="91"/>
                    <a:pt x="123" y="91"/>
                    <a:pt x="123" y="91"/>
                  </a:cubicBezTo>
                  <a:cubicBezTo>
                    <a:pt x="122" y="91"/>
                    <a:pt x="122" y="91"/>
                    <a:pt x="122" y="92"/>
                  </a:cubicBezTo>
                  <a:cubicBezTo>
                    <a:pt x="122" y="92"/>
                    <a:pt x="122" y="93"/>
                    <a:pt x="122" y="93"/>
                  </a:cubicBezTo>
                  <a:cubicBezTo>
                    <a:pt x="122" y="94"/>
                    <a:pt x="122" y="94"/>
                    <a:pt x="123" y="94"/>
                  </a:cubicBezTo>
                  <a:cubicBezTo>
                    <a:pt x="123" y="94"/>
                    <a:pt x="123" y="94"/>
                    <a:pt x="123" y="94"/>
                  </a:cubicBezTo>
                  <a:cubicBezTo>
                    <a:pt x="123" y="94"/>
                    <a:pt x="123" y="94"/>
                    <a:pt x="123" y="94"/>
                  </a:cubicBezTo>
                  <a:cubicBezTo>
                    <a:pt x="124" y="93"/>
                    <a:pt x="124" y="93"/>
                    <a:pt x="124" y="93"/>
                  </a:cubicBezTo>
                  <a:cubicBezTo>
                    <a:pt x="124" y="93"/>
                    <a:pt x="124" y="92"/>
                    <a:pt x="124" y="91"/>
                  </a:cubicBezTo>
                  <a:cubicBezTo>
                    <a:pt x="124" y="91"/>
                    <a:pt x="123" y="91"/>
                    <a:pt x="123" y="91"/>
                  </a:cubicBezTo>
                  <a:moveTo>
                    <a:pt x="72" y="86"/>
                  </a:moveTo>
                  <a:cubicBezTo>
                    <a:pt x="71" y="86"/>
                    <a:pt x="71" y="87"/>
                    <a:pt x="71" y="87"/>
                  </a:cubicBezTo>
                  <a:cubicBezTo>
                    <a:pt x="71" y="88"/>
                    <a:pt x="70" y="88"/>
                    <a:pt x="70" y="89"/>
                  </a:cubicBezTo>
                  <a:cubicBezTo>
                    <a:pt x="70" y="90"/>
                    <a:pt x="71" y="90"/>
                    <a:pt x="71" y="90"/>
                  </a:cubicBezTo>
                  <a:cubicBezTo>
                    <a:pt x="71" y="90"/>
                    <a:pt x="71" y="90"/>
                    <a:pt x="71" y="90"/>
                  </a:cubicBezTo>
                  <a:cubicBezTo>
                    <a:pt x="72" y="90"/>
                    <a:pt x="72" y="90"/>
                    <a:pt x="72" y="90"/>
                  </a:cubicBezTo>
                  <a:cubicBezTo>
                    <a:pt x="72" y="89"/>
                    <a:pt x="72" y="89"/>
                    <a:pt x="72" y="89"/>
                  </a:cubicBezTo>
                  <a:cubicBezTo>
                    <a:pt x="72" y="89"/>
                    <a:pt x="72" y="88"/>
                    <a:pt x="73" y="87"/>
                  </a:cubicBezTo>
                  <a:cubicBezTo>
                    <a:pt x="73" y="87"/>
                    <a:pt x="72" y="86"/>
                    <a:pt x="72" y="86"/>
                  </a:cubicBezTo>
                  <a:cubicBezTo>
                    <a:pt x="72" y="86"/>
                    <a:pt x="72" y="86"/>
                    <a:pt x="72" y="86"/>
                  </a:cubicBezTo>
                  <a:moveTo>
                    <a:pt x="58" y="86"/>
                  </a:moveTo>
                  <a:cubicBezTo>
                    <a:pt x="58" y="86"/>
                    <a:pt x="57" y="86"/>
                    <a:pt x="57" y="86"/>
                  </a:cubicBezTo>
                  <a:cubicBezTo>
                    <a:pt x="57" y="87"/>
                    <a:pt x="57" y="87"/>
                    <a:pt x="57" y="87"/>
                  </a:cubicBezTo>
                  <a:cubicBezTo>
                    <a:pt x="57" y="87"/>
                    <a:pt x="57" y="88"/>
                    <a:pt x="56" y="88"/>
                  </a:cubicBezTo>
                  <a:cubicBezTo>
                    <a:pt x="56" y="89"/>
                    <a:pt x="56" y="89"/>
                    <a:pt x="57" y="89"/>
                  </a:cubicBezTo>
                  <a:cubicBezTo>
                    <a:pt x="57" y="89"/>
                    <a:pt x="57" y="90"/>
                    <a:pt x="57" y="90"/>
                  </a:cubicBezTo>
                  <a:cubicBezTo>
                    <a:pt x="58" y="90"/>
                    <a:pt x="58" y="89"/>
                    <a:pt x="58" y="89"/>
                  </a:cubicBezTo>
                  <a:cubicBezTo>
                    <a:pt x="58" y="89"/>
                    <a:pt x="58" y="89"/>
                    <a:pt x="58" y="89"/>
                  </a:cubicBezTo>
                  <a:cubicBezTo>
                    <a:pt x="58" y="89"/>
                    <a:pt x="59" y="88"/>
                    <a:pt x="59" y="88"/>
                  </a:cubicBezTo>
                  <a:cubicBezTo>
                    <a:pt x="59" y="87"/>
                    <a:pt x="59" y="87"/>
                    <a:pt x="59" y="87"/>
                  </a:cubicBezTo>
                  <a:cubicBezTo>
                    <a:pt x="59" y="87"/>
                    <a:pt x="59" y="86"/>
                    <a:pt x="59" y="86"/>
                  </a:cubicBezTo>
                  <a:cubicBezTo>
                    <a:pt x="58" y="86"/>
                    <a:pt x="58" y="86"/>
                    <a:pt x="58" y="86"/>
                  </a:cubicBezTo>
                  <a:moveTo>
                    <a:pt x="122" y="85"/>
                  </a:moveTo>
                  <a:cubicBezTo>
                    <a:pt x="122" y="85"/>
                    <a:pt x="122" y="85"/>
                    <a:pt x="122" y="85"/>
                  </a:cubicBezTo>
                  <a:cubicBezTo>
                    <a:pt x="121" y="85"/>
                    <a:pt x="121" y="85"/>
                    <a:pt x="121" y="86"/>
                  </a:cubicBezTo>
                  <a:cubicBezTo>
                    <a:pt x="121" y="87"/>
                    <a:pt x="121" y="87"/>
                    <a:pt x="121" y="88"/>
                  </a:cubicBezTo>
                  <a:cubicBezTo>
                    <a:pt x="121" y="88"/>
                    <a:pt x="122" y="89"/>
                    <a:pt x="122" y="89"/>
                  </a:cubicBezTo>
                  <a:cubicBezTo>
                    <a:pt x="122" y="89"/>
                    <a:pt x="122" y="89"/>
                    <a:pt x="122" y="89"/>
                  </a:cubicBezTo>
                  <a:cubicBezTo>
                    <a:pt x="123" y="88"/>
                    <a:pt x="123" y="88"/>
                    <a:pt x="123" y="88"/>
                  </a:cubicBezTo>
                  <a:cubicBezTo>
                    <a:pt x="123" y="87"/>
                    <a:pt x="123" y="87"/>
                    <a:pt x="123" y="87"/>
                  </a:cubicBezTo>
                  <a:cubicBezTo>
                    <a:pt x="123" y="87"/>
                    <a:pt x="123" y="86"/>
                    <a:pt x="123" y="86"/>
                  </a:cubicBezTo>
                  <a:cubicBezTo>
                    <a:pt x="123" y="85"/>
                    <a:pt x="122" y="85"/>
                    <a:pt x="122" y="85"/>
                  </a:cubicBezTo>
                  <a:moveTo>
                    <a:pt x="61" y="81"/>
                  </a:moveTo>
                  <a:cubicBezTo>
                    <a:pt x="61" y="81"/>
                    <a:pt x="61" y="81"/>
                    <a:pt x="60" y="81"/>
                  </a:cubicBezTo>
                  <a:cubicBezTo>
                    <a:pt x="60" y="81"/>
                    <a:pt x="60" y="81"/>
                    <a:pt x="60" y="81"/>
                  </a:cubicBezTo>
                  <a:cubicBezTo>
                    <a:pt x="60" y="82"/>
                    <a:pt x="60" y="82"/>
                    <a:pt x="59" y="83"/>
                  </a:cubicBezTo>
                  <a:cubicBezTo>
                    <a:pt x="59" y="83"/>
                    <a:pt x="59" y="84"/>
                    <a:pt x="60" y="84"/>
                  </a:cubicBezTo>
                  <a:cubicBezTo>
                    <a:pt x="60" y="84"/>
                    <a:pt x="60" y="84"/>
                    <a:pt x="60" y="84"/>
                  </a:cubicBezTo>
                  <a:cubicBezTo>
                    <a:pt x="60" y="84"/>
                    <a:pt x="61" y="84"/>
                    <a:pt x="61" y="84"/>
                  </a:cubicBezTo>
                  <a:cubicBezTo>
                    <a:pt x="61" y="84"/>
                    <a:pt x="61" y="84"/>
                    <a:pt x="61" y="84"/>
                  </a:cubicBezTo>
                  <a:cubicBezTo>
                    <a:pt x="61" y="84"/>
                    <a:pt x="62" y="83"/>
                    <a:pt x="62" y="82"/>
                  </a:cubicBezTo>
                  <a:cubicBezTo>
                    <a:pt x="62" y="82"/>
                    <a:pt x="62" y="81"/>
                    <a:pt x="62" y="81"/>
                  </a:cubicBezTo>
                  <a:cubicBezTo>
                    <a:pt x="62" y="81"/>
                    <a:pt x="61" y="81"/>
                    <a:pt x="61" y="81"/>
                  </a:cubicBezTo>
                  <a:moveTo>
                    <a:pt x="73" y="81"/>
                  </a:moveTo>
                  <a:cubicBezTo>
                    <a:pt x="72" y="81"/>
                    <a:pt x="72" y="81"/>
                    <a:pt x="72" y="81"/>
                  </a:cubicBezTo>
                  <a:cubicBezTo>
                    <a:pt x="72" y="82"/>
                    <a:pt x="72" y="83"/>
                    <a:pt x="71" y="83"/>
                  </a:cubicBezTo>
                  <a:cubicBezTo>
                    <a:pt x="71" y="84"/>
                    <a:pt x="72" y="84"/>
                    <a:pt x="72" y="84"/>
                  </a:cubicBezTo>
                  <a:cubicBezTo>
                    <a:pt x="72" y="84"/>
                    <a:pt x="72" y="84"/>
                    <a:pt x="72" y="84"/>
                  </a:cubicBezTo>
                  <a:cubicBezTo>
                    <a:pt x="73" y="84"/>
                    <a:pt x="73" y="84"/>
                    <a:pt x="73" y="84"/>
                  </a:cubicBezTo>
                  <a:cubicBezTo>
                    <a:pt x="73" y="84"/>
                    <a:pt x="73" y="84"/>
                    <a:pt x="73" y="84"/>
                  </a:cubicBezTo>
                  <a:cubicBezTo>
                    <a:pt x="73" y="83"/>
                    <a:pt x="74" y="82"/>
                    <a:pt x="74" y="82"/>
                  </a:cubicBezTo>
                  <a:cubicBezTo>
                    <a:pt x="74" y="81"/>
                    <a:pt x="74" y="81"/>
                    <a:pt x="73" y="81"/>
                  </a:cubicBezTo>
                  <a:cubicBezTo>
                    <a:pt x="73" y="81"/>
                    <a:pt x="73" y="81"/>
                    <a:pt x="73" y="81"/>
                  </a:cubicBezTo>
                  <a:moveTo>
                    <a:pt x="120" y="79"/>
                  </a:moveTo>
                  <a:cubicBezTo>
                    <a:pt x="120" y="79"/>
                    <a:pt x="120" y="79"/>
                    <a:pt x="120" y="79"/>
                  </a:cubicBezTo>
                  <a:cubicBezTo>
                    <a:pt x="119" y="79"/>
                    <a:pt x="119" y="80"/>
                    <a:pt x="119" y="80"/>
                  </a:cubicBezTo>
                  <a:cubicBezTo>
                    <a:pt x="119" y="81"/>
                    <a:pt x="120" y="82"/>
                    <a:pt x="120" y="82"/>
                  </a:cubicBezTo>
                  <a:cubicBezTo>
                    <a:pt x="120" y="83"/>
                    <a:pt x="120" y="83"/>
                    <a:pt x="121" y="83"/>
                  </a:cubicBezTo>
                  <a:cubicBezTo>
                    <a:pt x="121" y="83"/>
                    <a:pt x="121" y="83"/>
                    <a:pt x="121" y="83"/>
                  </a:cubicBezTo>
                  <a:cubicBezTo>
                    <a:pt x="122" y="83"/>
                    <a:pt x="122" y="83"/>
                    <a:pt x="122" y="83"/>
                  </a:cubicBezTo>
                  <a:cubicBezTo>
                    <a:pt x="122" y="82"/>
                    <a:pt x="122" y="82"/>
                    <a:pt x="122" y="82"/>
                  </a:cubicBezTo>
                  <a:cubicBezTo>
                    <a:pt x="122" y="81"/>
                    <a:pt x="121" y="80"/>
                    <a:pt x="121" y="80"/>
                  </a:cubicBezTo>
                  <a:cubicBezTo>
                    <a:pt x="121" y="79"/>
                    <a:pt x="121" y="79"/>
                    <a:pt x="120" y="79"/>
                  </a:cubicBezTo>
                  <a:moveTo>
                    <a:pt x="65" y="76"/>
                  </a:moveTo>
                  <a:cubicBezTo>
                    <a:pt x="65" y="76"/>
                    <a:pt x="64" y="76"/>
                    <a:pt x="64" y="77"/>
                  </a:cubicBezTo>
                  <a:cubicBezTo>
                    <a:pt x="64" y="77"/>
                    <a:pt x="63" y="78"/>
                    <a:pt x="63" y="78"/>
                  </a:cubicBezTo>
                  <a:cubicBezTo>
                    <a:pt x="62" y="79"/>
                    <a:pt x="63" y="79"/>
                    <a:pt x="63" y="80"/>
                  </a:cubicBezTo>
                  <a:cubicBezTo>
                    <a:pt x="63" y="80"/>
                    <a:pt x="63" y="80"/>
                    <a:pt x="64" y="80"/>
                  </a:cubicBezTo>
                  <a:cubicBezTo>
                    <a:pt x="64" y="80"/>
                    <a:pt x="64" y="80"/>
                    <a:pt x="64" y="79"/>
                  </a:cubicBezTo>
                  <a:cubicBezTo>
                    <a:pt x="65" y="79"/>
                    <a:pt x="65" y="78"/>
                    <a:pt x="66" y="78"/>
                  </a:cubicBezTo>
                  <a:cubicBezTo>
                    <a:pt x="66" y="78"/>
                    <a:pt x="66" y="78"/>
                    <a:pt x="66" y="78"/>
                  </a:cubicBezTo>
                  <a:cubicBezTo>
                    <a:pt x="66" y="77"/>
                    <a:pt x="66" y="77"/>
                    <a:pt x="65" y="77"/>
                  </a:cubicBezTo>
                  <a:cubicBezTo>
                    <a:pt x="65" y="76"/>
                    <a:pt x="65" y="76"/>
                    <a:pt x="65" y="76"/>
                  </a:cubicBezTo>
                  <a:moveTo>
                    <a:pt x="75" y="75"/>
                  </a:moveTo>
                  <a:cubicBezTo>
                    <a:pt x="74" y="75"/>
                    <a:pt x="74" y="75"/>
                    <a:pt x="74" y="76"/>
                  </a:cubicBezTo>
                  <a:cubicBezTo>
                    <a:pt x="73" y="76"/>
                    <a:pt x="73" y="77"/>
                    <a:pt x="73" y="77"/>
                  </a:cubicBezTo>
                  <a:cubicBezTo>
                    <a:pt x="73" y="78"/>
                    <a:pt x="73" y="79"/>
                    <a:pt x="74" y="79"/>
                  </a:cubicBezTo>
                  <a:cubicBezTo>
                    <a:pt x="74" y="79"/>
                    <a:pt x="74" y="79"/>
                    <a:pt x="74" y="79"/>
                  </a:cubicBezTo>
                  <a:cubicBezTo>
                    <a:pt x="74" y="79"/>
                    <a:pt x="75" y="79"/>
                    <a:pt x="75" y="78"/>
                  </a:cubicBezTo>
                  <a:cubicBezTo>
                    <a:pt x="75" y="78"/>
                    <a:pt x="75" y="78"/>
                    <a:pt x="75" y="78"/>
                  </a:cubicBezTo>
                  <a:cubicBezTo>
                    <a:pt x="75" y="77"/>
                    <a:pt x="75" y="77"/>
                    <a:pt x="76" y="76"/>
                  </a:cubicBezTo>
                  <a:cubicBezTo>
                    <a:pt x="76" y="76"/>
                    <a:pt x="75" y="75"/>
                    <a:pt x="75" y="75"/>
                  </a:cubicBezTo>
                  <a:cubicBezTo>
                    <a:pt x="75" y="75"/>
                    <a:pt x="75" y="75"/>
                    <a:pt x="75" y="75"/>
                  </a:cubicBezTo>
                  <a:moveTo>
                    <a:pt x="118" y="74"/>
                  </a:moveTo>
                  <a:cubicBezTo>
                    <a:pt x="117" y="74"/>
                    <a:pt x="117" y="74"/>
                    <a:pt x="117" y="74"/>
                  </a:cubicBezTo>
                  <a:cubicBezTo>
                    <a:pt x="117" y="74"/>
                    <a:pt x="116" y="75"/>
                    <a:pt x="117" y="75"/>
                  </a:cubicBezTo>
                  <a:cubicBezTo>
                    <a:pt x="117" y="76"/>
                    <a:pt x="117" y="76"/>
                    <a:pt x="118" y="77"/>
                  </a:cubicBezTo>
                  <a:cubicBezTo>
                    <a:pt x="118" y="77"/>
                    <a:pt x="118" y="78"/>
                    <a:pt x="119" y="78"/>
                  </a:cubicBezTo>
                  <a:cubicBezTo>
                    <a:pt x="119" y="78"/>
                    <a:pt x="119" y="78"/>
                    <a:pt x="119" y="77"/>
                  </a:cubicBezTo>
                  <a:cubicBezTo>
                    <a:pt x="119" y="77"/>
                    <a:pt x="119" y="77"/>
                    <a:pt x="119" y="77"/>
                  </a:cubicBezTo>
                  <a:cubicBezTo>
                    <a:pt x="119" y="76"/>
                    <a:pt x="119" y="76"/>
                    <a:pt x="119" y="76"/>
                  </a:cubicBezTo>
                  <a:cubicBezTo>
                    <a:pt x="119" y="76"/>
                    <a:pt x="119" y="75"/>
                    <a:pt x="118" y="74"/>
                  </a:cubicBezTo>
                  <a:cubicBezTo>
                    <a:pt x="118" y="74"/>
                    <a:pt x="118" y="74"/>
                    <a:pt x="118" y="74"/>
                  </a:cubicBezTo>
                  <a:moveTo>
                    <a:pt x="69" y="72"/>
                  </a:moveTo>
                  <a:cubicBezTo>
                    <a:pt x="69" y="72"/>
                    <a:pt x="68" y="72"/>
                    <a:pt x="68" y="72"/>
                  </a:cubicBezTo>
                  <a:cubicBezTo>
                    <a:pt x="68" y="73"/>
                    <a:pt x="67" y="73"/>
                    <a:pt x="67" y="74"/>
                  </a:cubicBezTo>
                  <a:cubicBezTo>
                    <a:pt x="66" y="74"/>
                    <a:pt x="66" y="75"/>
                    <a:pt x="67" y="75"/>
                  </a:cubicBezTo>
                  <a:cubicBezTo>
                    <a:pt x="67" y="75"/>
                    <a:pt x="67" y="75"/>
                    <a:pt x="67" y="75"/>
                  </a:cubicBezTo>
                  <a:cubicBezTo>
                    <a:pt x="68" y="75"/>
                    <a:pt x="68" y="75"/>
                    <a:pt x="68" y="75"/>
                  </a:cubicBezTo>
                  <a:cubicBezTo>
                    <a:pt x="69" y="75"/>
                    <a:pt x="69" y="74"/>
                    <a:pt x="70" y="74"/>
                  </a:cubicBezTo>
                  <a:cubicBezTo>
                    <a:pt x="70" y="74"/>
                    <a:pt x="70" y="74"/>
                    <a:pt x="70" y="74"/>
                  </a:cubicBezTo>
                  <a:cubicBezTo>
                    <a:pt x="70" y="73"/>
                    <a:pt x="70" y="73"/>
                    <a:pt x="70" y="72"/>
                  </a:cubicBezTo>
                  <a:cubicBezTo>
                    <a:pt x="69" y="72"/>
                    <a:pt x="69" y="72"/>
                    <a:pt x="69" y="72"/>
                  </a:cubicBezTo>
                  <a:moveTo>
                    <a:pt x="77" y="70"/>
                  </a:moveTo>
                  <a:cubicBezTo>
                    <a:pt x="77" y="70"/>
                    <a:pt x="76" y="70"/>
                    <a:pt x="76" y="70"/>
                  </a:cubicBezTo>
                  <a:cubicBezTo>
                    <a:pt x="76" y="71"/>
                    <a:pt x="75" y="71"/>
                    <a:pt x="75" y="72"/>
                  </a:cubicBezTo>
                  <a:cubicBezTo>
                    <a:pt x="75" y="72"/>
                    <a:pt x="75" y="73"/>
                    <a:pt x="76" y="73"/>
                  </a:cubicBezTo>
                  <a:cubicBezTo>
                    <a:pt x="76" y="73"/>
                    <a:pt x="76" y="73"/>
                    <a:pt x="76" y="73"/>
                  </a:cubicBezTo>
                  <a:cubicBezTo>
                    <a:pt x="76" y="73"/>
                    <a:pt x="77" y="73"/>
                    <a:pt x="77" y="73"/>
                  </a:cubicBezTo>
                  <a:cubicBezTo>
                    <a:pt x="77" y="73"/>
                    <a:pt x="77" y="73"/>
                    <a:pt x="77" y="73"/>
                  </a:cubicBezTo>
                  <a:cubicBezTo>
                    <a:pt x="77" y="72"/>
                    <a:pt x="78" y="72"/>
                    <a:pt x="78" y="71"/>
                  </a:cubicBezTo>
                  <a:cubicBezTo>
                    <a:pt x="78" y="70"/>
                    <a:pt x="78" y="70"/>
                    <a:pt x="77" y="70"/>
                  </a:cubicBezTo>
                  <a:cubicBezTo>
                    <a:pt x="77" y="70"/>
                    <a:pt x="77" y="70"/>
                    <a:pt x="77" y="70"/>
                  </a:cubicBezTo>
                  <a:moveTo>
                    <a:pt x="114" y="69"/>
                  </a:moveTo>
                  <a:cubicBezTo>
                    <a:pt x="114" y="69"/>
                    <a:pt x="113" y="69"/>
                    <a:pt x="113" y="70"/>
                  </a:cubicBezTo>
                  <a:cubicBezTo>
                    <a:pt x="113" y="70"/>
                    <a:pt x="113" y="71"/>
                    <a:pt x="113" y="71"/>
                  </a:cubicBezTo>
                  <a:cubicBezTo>
                    <a:pt x="114" y="71"/>
                    <a:pt x="114" y="72"/>
                    <a:pt x="115" y="72"/>
                  </a:cubicBezTo>
                  <a:cubicBezTo>
                    <a:pt x="115" y="73"/>
                    <a:pt x="115" y="73"/>
                    <a:pt x="115" y="73"/>
                  </a:cubicBezTo>
                  <a:cubicBezTo>
                    <a:pt x="115" y="73"/>
                    <a:pt x="116" y="73"/>
                    <a:pt x="116" y="72"/>
                  </a:cubicBezTo>
                  <a:cubicBezTo>
                    <a:pt x="116" y="72"/>
                    <a:pt x="116" y="72"/>
                    <a:pt x="116" y="72"/>
                  </a:cubicBezTo>
                  <a:cubicBezTo>
                    <a:pt x="116" y="71"/>
                    <a:pt x="116" y="71"/>
                    <a:pt x="116" y="71"/>
                  </a:cubicBezTo>
                  <a:cubicBezTo>
                    <a:pt x="116" y="71"/>
                    <a:pt x="115" y="70"/>
                    <a:pt x="115" y="70"/>
                  </a:cubicBezTo>
                  <a:cubicBezTo>
                    <a:pt x="114" y="69"/>
                    <a:pt x="114" y="69"/>
                    <a:pt x="114" y="69"/>
                  </a:cubicBezTo>
                  <a:moveTo>
                    <a:pt x="73" y="68"/>
                  </a:moveTo>
                  <a:cubicBezTo>
                    <a:pt x="73" y="68"/>
                    <a:pt x="73" y="68"/>
                    <a:pt x="73" y="68"/>
                  </a:cubicBezTo>
                  <a:cubicBezTo>
                    <a:pt x="72" y="69"/>
                    <a:pt x="72" y="69"/>
                    <a:pt x="71" y="70"/>
                  </a:cubicBezTo>
                  <a:cubicBezTo>
                    <a:pt x="71" y="70"/>
                    <a:pt x="71" y="71"/>
                    <a:pt x="71" y="71"/>
                  </a:cubicBezTo>
                  <a:cubicBezTo>
                    <a:pt x="71" y="71"/>
                    <a:pt x="71" y="71"/>
                    <a:pt x="72" y="71"/>
                  </a:cubicBezTo>
                  <a:cubicBezTo>
                    <a:pt x="72" y="71"/>
                    <a:pt x="72" y="71"/>
                    <a:pt x="72" y="71"/>
                  </a:cubicBezTo>
                  <a:cubicBezTo>
                    <a:pt x="73" y="71"/>
                    <a:pt x="73" y="70"/>
                    <a:pt x="74" y="70"/>
                  </a:cubicBezTo>
                  <a:cubicBezTo>
                    <a:pt x="74" y="70"/>
                    <a:pt x="74" y="70"/>
                    <a:pt x="74" y="70"/>
                  </a:cubicBezTo>
                  <a:cubicBezTo>
                    <a:pt x="74" y="69"/>
                    <a:pt x="74" y="69"/>
                    <a:pt x="74" y="69"/>
                  </a:cubicBezTo>
                  <a:cubicBezTo>
                    <a:pt x="74" y="68"/>
                    <a:pt x="74" y="68"/>
                    <a:pt x="73" y="68"/>
                  </a:cubicBezTo>
                  <a:moveTo>
                    <a:pt x="110" y="66"/>
                  </a:moveTo>
                  <a:cubicBezTo>
                    <a:pt x="109" y="66"/>
                    <a:pt x="109" y="66"/>
                    <a:pt x="109" y="66"/>
                  </a:cubicBezTo>
                  <a:cubicBezTo>
                    <a:pt x="108" y="66"/>
                    <a:pt x="109" y="67"/>
                    <a:pt x="109" y="67"/>
                  </a:cubicBezTo>
                  <a:cubicBezTo>
                    <a:pt x="109" y="68"/>
                    <a:pt x="109" y="68"/>
                    <a:pt x="109" y="68"/>
                  </a:cubicBezTo>
                  <a:cubicBezTo>
                    <a:pt x="110" y="68"/>
                    <a:pt x="110" y="68"/>
                    <a:pt x="110" y="68"/>
                  </a:cubicBezTo>
                  <a:cubicBezTo>
                    <a:pt x="111" y="69"/>
                    <a:pt x="111" y="69"/>
                    <a:pt x="111" y="69"/>
                  </a:cubicBezTo>
                  <a:cubicBezTo>
                    <a:pt x="111" y="69"/>
                    <a:pt x="112" y="68"/>
                    <a:pt x="112" y="68"/>
                  </a:cubicBezTo>
                  <a:cubicBezTo>
                    <a:pt x="112" y="68"/>
                    <a:pt x="112" y="68"/>
                    <a:pt x="112" y="68"/>
                  </a:cubicBezTo>
                  <a:cubicBezTo>
                    <a:pt x="112" y="68"/>
                    <a:pt x="112" y="67"/>
                    <a:pt x="112" y="67"/>
                  </a:cubicBezTo>
                  <a:cubicBezTo>
                    <a:pt x="111" y="67"/>
                    <a:pt x="111" y="66"/>
                    <a:pt x="111" y="66"/>
                  </a:cubicBezTo>
                  <a:cubicBezTo>
                    <a:pt x="110" y="66"/>
                    <a:pt x="110" y="66"/>
                    <a:pt x="110" y="66"/>
                  </a:cubicBezTo>
                  <a:cubicBezTo>
                    <a:pt x="110" y="66"/>
                    <a:pt x="110" y="66"/>
                    <a:pt x="110" y="66"/>
                  </a:cubicBezTo>
                  <a:moveTo>
                    <a:pt x="80" y="64"/>
                  </a:moveTo>
                  <a:cubicBezTo>
                    <a:pt x="79" y="64"/>
                    <a:pt x="79" y="65"/>
                    <a:pt x="79" y="65"/>
                  </a:cubicBezTo>
                  <a:cubicBezTo>
                    <a:pt x="79" y="65"/>
                    <a:pt x="79" y="65"/>
                    <a:pt x="79" y="65"/>
                  </a:cubicBezTo>
                  <a:cubicBezTo>
                    <a:pt x="78" y="65"/>
                    <a:pt x="78" y="65"/>
                    <a:pt x="78" y="65"/>
                  </a:cubicBezTo>
                  <a:cubicBezTo>
                    <a:pt x="77" y="65"/>
                    <a:pt x="77" y="66"/>
                    <a:pt x="76" y="66"/>
                  </a:cubicBezTo>
                  <a:cubicBezTo>
                    <a:pt x="75" y="66"/>
                    <a:pt x="75" y="67"/>
                    <a:pt x="76" y="67"/>
                  </a:cubicBezTo>
                  <a:cubicBezTo>
                    <a:pt x="76" y="68"/>
                    <a:pt x="76" y="68"/>
                    <a:pt x="76" y="68"/>
                  </a:cubicBezTo>
                  <a:cubicBezTo>
                    <a:pt x="77" y="68"/>
                    <a:pt x="77" y="68"/>
                    <a:pt x="77" y="68"/>
                  </a:cubicBezTo>
                  <a:cubicBezTo>
                    <a:pt x="78" y="67"/>
                    <a:pt x="78" y="67"/>
                    <a:pt x="78" y="67"/>
                  </a:cubicBezTo>
                  <a:cubicBezTo>
                    <a:pt x="78" y="68"/>
                    <a:pt x="78" y="68"/>
                    <a:pt x="78" y="68"/>
                  </a:cubicBezTo>
                  <a:cubicBezTo>
                    <a:pt x="78" y="68"/>
                    <a:pt x="79" y="68"/>
                    <a:pt x="79" y="68"/>
                  </a:cubicBezTo>
                  <a:cubicBezTo>
                    <a:pt x="79" y="68"/>
                    <a:pt x="79" y="68"/>
                    <a:pt x="79" y="68"/>
                  </a:cubicBezTo>
                  <a:cubicBezTo>
                    <a:pt x="80" y="68"/>
                    <a:pt x="80" y="68"/>
                    <a:pt x="80" y="68"/>
                  </a:cubicBezTo>
                  <a:cubicBezTo>
                    <a:pt x="80" y="67"/>
                    <a:pt x="80" y="66"/>
                    <a:pt x="81" y="66"/>
                  </a:cubicBezTo>
                  <a:cubicBezTo>
                    <a:pt x="81" y="65"/>
                    <a:pt x="81" y="65"/>
                    <a:pt x="80" y="65"/>
                  </a:cubicBezTo>
                  <a:cubicBezTo>
                    <a:pt x="80" y="64"/>
                    <a:pt x="80" y="64"/>
                    <a:pt x="80" y="64"/>
                  </a:cubicBezTo>
                  <a:moveTo>
                    <a:pt x="104" y="63"/>
                  </a:moveTo>
                  <a:cubicBezTo>
                    <a:pt x="104" y="63"/>
                    <a:pt x="104" y="63"/>
                    <a:pt x="103" y="63"/>
                  </a:cubicBezTo>
                  <a:cubicBezTo>
                    <a:pt x="103" y="64"/>
                    <a:pt x="103" y="64"/>
                    <a:pt x="104" y="65"/>
                  </a:cubicBezTo>
                  <a:cubicBezTo>
                    <a:pt x="105" y="65"/>
                    <a:pt x="105" y="65"/>
                    <a:pt x="106" y="65"/>
                  </a:cubicBezTo>
                  <a:cubicBezTo>
                    <a:pt x="106" y="65"/>
                    <a:pt x="106" y="66"/>
                    <a:pt x="106" y="66"/>
                  </a:cubicBezTo>
                  <a:cubicBezTo>
                    <a:pt x="106" y="66"/>
                    <a:pt x="107" y="65"/>
                    <a:pt x="107" y="65"/>
                  </a:cubicBezTo>
                  <a:cubicBezTo>
                    <a:pt x="107" y="65"/>
                    <a:pt x="107" y="65"/>
                    <a:pt x="107" y="65"/>
                  </a:cubicBezTo>
                  <a:cubicBezTo>
                    <a:pt x="107" y="64"/>
                    <a:pt x="107" y="64"/>
                    <a:pt x="107" y="64"/>
                  </a:cubicBezTo>
                  <a:cubicBezTo>
                    <a:pt x="106" y="63"/>
                    <a:pt x="105" y="63"/>
                    <a:pt x="105" y="63"/>
                  </a:cubicBezTo>
                  <a:cubicBezTo>
                    <a:pt x="105" y="63"/>
                    <a:pt x="104" y="63"/>
                    <a:pt x="104" y="63"/>
                  </a:cubicBezTo>
                  <a:moveTo>
                    <a:pt x="99" y="61"/>
                  </a:moveTo>
                  <a:cubicBezTo>
                    <a:pt x="98" y="61"/>
                    <a:pt x="98" y="61"/>
                    <a:pt x="98" y="62"/>
                  </a:cubicBezTo>
                  <a:cubicBezTo>
                    <a:pt x="98" y="62"/>
                    <a:pt x="98" y="63"/>
                    <a:pt x="99" y="63"/>
                  </a:cubicBezTo>
                  <a:cubicBezTo>
                    <a:pt x="99" y="63"/>
                    <a:pt x="100" y="63"/>
                    <a:pt x="100" y="63"/>
                  </a:cubicBezTo>
                  <a:cubicBezTo>
                    <a:pt x="101" y="63"/>
                    <a:pt x="101" y="63"/>
                    <a:pt x="101" y="63"/>
                  </a:cubicBezTo>
                  <a:cubicBezTo>
                    <a:pt x="101" y="63"/>
                    <a:pt x="101" y="63"/>
                    <a:pt x="101" y="63"/>
                  </a:cubicBezTo>
                  <a:cubicBezTo>
                    <a:pt x="102" y="63"/>
                    <a:pt x="102" y="63"/>
                    <a:pt x="102" y="63"/>
                  </a:cubicBezTo>
                  <a:cubicBezTo>
                    <a:pt x="102" y="62"/>
                    <a:pt x="101" y="62"/>
                    <a:pt x="101" y="61"/>
                  </a:cubicBezTo>
                  <a:cubicBezTo>
                    <a:pt x="100" y="61"/>
                    <a:pt x="100" y="61"/>
                    <a:pt x="99" y="61"/>
                  </a:cubicBezTo>
                  <a:cubicBezTo>
                    <a:pt x="99" y="61"/>
                    <a:pt x="99" y="61"/>
                    <a:pt x="99" y="61"/>
                  </a:cubicBezTo>
                  <a:moveTo>
                    <a:pt x="89" y="61"/>
                  </a:moveTo>
                  <a:cubicBezTo>
                    <a:pt x="89" y="61"/>
                    <a:pt x="89" y="61"/>
                    <a:pt x="89" y="61"/>
                  </a:cubicBezTo>
                  <a:cubicBezTo>
                    <a:pt x="88" y="61"/>
                    <a:pt x="88" y="61"/>
                    <a:pt x="87" y="61"/>
                  </a:cubicBezTo>
                  <a:cubicBezTo>
                    <a:pt x="86" y="61"/>
                    <a:pt x="86" y="62"/>
                    <a:pt x="86" y="63"/>
                  </a:cubicBezTo>
                  <a:cubicBezTo>
                    <a:pt x="86" y="63"/>
                    <a:pt x="87" y="63"/>
                    <a:pt x="87" y="63"/>
                  </a:cubicBezTo>
                  <a:cubicBezTo>
                    <a:pt x="87" y="63"/>
                    <a:pt x="87" y="63"/>
                    <a:pt x="87" y="63"/>
                  </a:cubicBezTo>
                  <a:cubicBezTo>
                    <a:pt x="88" y="63"/>
                    <a:pt x="89" y="63"/>
                    <a:pt x="89" y="63"/>
                  </a:cubicBezTo>
                  <a:cubicBezTo>
                    <a:pt x="90" y="62"/>
                    <a:pt x="90" y="62"/>
                    <a:pt x="90" y="62"/>
                  </a:cubicBezTo>
                  <a:cubicBezTo>
                    <a:pt x="90" y="62"/>
                    <a:pt x="90" y="62"/>
                    <a:pt x="90" y="62"/>
                  </a:cubicBezTo>
                  <a:cubicBezTo>
                    <a:pt x="90" y="61"/>
                    <a:pt x="90" y="61"/>
                    <a:pt x="89" y="61"/>
                  </a:cubicBezTo>
                  <a:moveTo>
                    <a:pt x="94" y="61"/>
                  </a:moveTo>
                  <a:cubicBezTo>
                    <a:pt x="93" y="61"/>
                    <a:pt x="93" y="61"/>
                    <a:pt x="93" y="61"/>
                  </a:cubicBezTo>
                  <a:cubicBezTo>
                    <a:pt x="92" y="61"/>
                    <a:pt x="92" y="61"/>
                    <a:pt x="92" y="62"/>
                  </a:cubicBezTo>
                  <a:cubicBezTo>
                    <a:pt x="92" y="62"/>
                    <a:pt x="92" y="62"/>
                    <a:pt x="93" y="62"/>
                  </a:cubicBezTo>
                  <a:cubicBezTo>
                    <a:pt x="93" y="62"/>
                    <a:pt x="93" y="62"/>
                    <a:pt x="93" y="62"/>
                  </a:cubicBezTo>
                  <a:cubicBezTo>
                    <a:pt x="93" y="62"/>
                    <a:pt x="93" y="62"/>
                    <a:pt x="94" y="62"/>
                  </a:cubicBezTo>
                  <a:cubicBezTo>
                    <a:pt x="94" y="62"/>
                    <a:pt x="94" y="62"/>
                    <a:pt x="95" y="62"/>
                  </a:cubicBezTo>
                  <a:cubicBezTo>
                    <a:pt x="96" y="62"/>
                    <a:pt x="96" y="62"/>
                    <a:pt x="96" y="62"/>
                  </a:cubicBezTo>
                  <a:cubicBezTo>
                    <a:pt x="96" y="62"/>
                    <a:pt x="96" y="62"/>
                    <a:pt x="96" y="62"/>
                  </a:cubicBezTo>
                  <a:cubicBezTo>
                    <a:pt x="96" y="61"/>
                    <a:pt x="95" y="61"/>
                    <a:pt x="95" y="61"/>
                  </a:cubicBezTo>
                  <a:cubicBezTo>
                    <a:pt x="95" y="61"/>
                    <a:pt x="94" y="61"/>
                    <a:pt x="94" y="61"/>
                  </a:cubicBezTo>
                  <a:moveTo>
                    <a:pt x="83" y="59"/>
                  </a:moveTo>
                  <a:cubicBezTo>
                    <a:pt x="82" y="59"/>
                    <a:pt x="82" y="60"/>
                    <a:pt x="82" y="60"/>
                  </a:cubicBezTo>
                  <a:cubicBezTo>
                    <a:pt x="82" y="60"/>
                    <a:pt x="81" y="61"/>
                    <a:pt x="81" y="62"/>
                  </a:cubicBezTo>
                  <a:cubicBezTo>
                    <a:pt x="81" y="62"/>
                    <a:pt x="81" y="63"/>
                    <a:pt x="81" y="63"/>
                  </a:cubicBezTo>
                  <a:cubicBezTo>
                    <a:pt x="82" y="63"/>
                    <a:pt x="82" y="63"/>
                    <a:pt x="82" y="63"/>
                  </a:cubicBezTo>
                  <a:cubicBezTo>
                    <a:pt x="81" y="63"/>
                    <a:pt x="81" y="63"/>
                    <a:pt x="81" y="63"/>
                  </a:cubicBezTo>
                  <a:cubicBezTo>
                    <a:pt x="81" y="63"/>
                    <a:pt x="81" y="64"/>
                    <a:pt x="81" y="65"/>
                  </a:cubicBezTo>
                  <a:cubicBezTo>
                    <a:pt x="81" y="65"/>
                    <a:pt x="81" y="65"/>
                    <a:pt x="82" y="65"/>
                  </a:cubicBezTo>
                  <a:cubicBezTo>
                    <a:pt x="82" y="65"/>
                    <a:pt x="82" y="65"/>
                    <a:pt x="82" y="65"/>
                  </a:cubicBezTo>
                  <a:cubicBezTo>
                    <a:pt x="83" y="65"/>
                    <a:pt x="83" y="65"/>
                    <a:pt x="84" y="64"/>
                  </a:cubicBezTo>
                  <a:cubicBezTo>
                    <a:pt x="84" y="64"/>
                    <a:pt x="84" y="64"/>
                    <a:pt x="84" y="64"/>
                  </a:cubicBezTo>
                  <a:cubicBezTo>
                    <a:pt x="84" y="63"/>
                    <a:pt x="84" y="63"/>
                    <a:pt x="84" y="63"/>
                  </a:cubicBezTo>
                  <a:cubicBezTo>
                    <a:pt x="84" y="63"/>
                    <a:pt x="84" y="62"/>
                    <a:pt x="83" y="62"/>
                  </a:cubicBezTo>
                  <a:cubicBezTo>
                    <a:pt x="83" y="62"/>
                    <a:pt x="83" y="62"/>
                    <a:pt x="83" y="63"/>
                  </a:cubicBezTo>
                  <a:cubicBezTo>
                    <a:pt x="82" y="63"/>
                    <a:pt x="82" y="63"/>
                    <a:pt x="82" y="63"/>
                  </a:cubicBezTo>
                  <a:cubicBezTo>
                    <a:pt x="83" y="63"/>
                    <a:pt x="83" y="63"/>
                    <a:pt x="83" y="63"/>
                  </a:cubicBezTo>
                  <a:cubicBezTo>
                    <a:pt x="83" y="62"/>
                    <a:pt x="83" y="61"/>
                    <a:pt x="84" y="61"/>
                  </a:cubicBezTo>
                  <a:cubicBezTo>
                    <a:pt x="84" y="61"/>
                    <a:pt x="84" y="60"/>
                    <a:pt x="83" y="60"/>
                  </a:cubicBezTo>
                  <a:cubicBezTo>
                    <a:pt x="83" y="59"/>
                    <a:pt x="83" y="59"/>
                    <a:pt x="83" y="59"/>
                  </a:cubicBezTo>
                  <a:moveTo>
                    <a:pt x="86" y="55"/>
                  </a:moveTo>
                  <a:cubicBezTo>
                    <a:pt x="86" y="55"/>
                    <a:pt x="86" y="55"/>
                    <a:pt x="85" y="55"/>
                  </a:cubicBezTo>
                  <a:cubicBezTo>
                    <a:pt x="85" y="56"/>
                    <a:pt x="85" y="56"/>
                    <a:pt x="84" y="57"/>
                  </a:cubicBezTo>
                  <a:cubicBezTo>
                    <a:pt x="84" y="57"/>
                    <a:pt x="84" y="58"/>
                    <a:pt x="84" y="58"/>
                  </a:cubicBezTo>
                  <a:cubicBezTo>
                    <a:pt x="85" y="58"/>
                    <a:pt x="85" y="58"/>
                    <a:pt x="85" y="58"/>
                  </a:cubicBezTo>
                  <a:cubicBezTo>
                    <a:pt x="85" y="58"/>
                    <a:pt x="86" y="58"/>
                    <a:pt x="86" y="58"/>
                  </a:cubicBezTo>
                  <a:cubicBezTo>
                    <a:pt x="86" y="57"/>
                    <a:pt x="87" y="57"/>
                    <a:pt x="87" y="56"/>
                  </a:cubicBezTo>
                  <a:cubicBezTo>
                    <a:pt x="87" y="56"/>
                    <a:pt x="87" y="56"/>
                    <a:pt x="87" y="56"/>
                  </a:cubicBezTo>
                  <a:cubicBezTo>
                    <a:pt x="87" y="56"/>
                    <a:pt x="87" y="55"/>
                    <a:pt x="87" y="55"/>
                  </a:cubicBezTo>
                  <a:cubicBezTo>
                    <a:pt x="87" y="55"/>
                    <a:pt x="86" y="55"/>
                    <a:pt x="86" y="55"/>
                  </a:cubicBezTo>
                  <a:moveTo>
                    <a:pt x="90" y="50"/>
                  </a:moveTo>
                  <a:cubicBezTo>
                    <a:pt x="89" y="50"/>
                    <a:pt x="89" y="50"/>
                    <a:pt x="89" y="50"/>
                  </a:cubicBezTo>
                  <a:cubicBezTo>
                    <a:pt x="89" y="51"/>
                    <a:pt x="88" y="51"/>
                    <a:pt x="88" y="52"/>
                  </a:cubicBezTo>
                  <a:cubicBezTo>
                    <a:pt x="87" y="52"/>
                    <a:pt x="87" y="53"/>
                    <a:pt x="88" y="53"/>
                  </a:cubicBezTo>
                  <a:cubicBezTo>
                    <a:pt x="88" y="53"/>
                    <a:pt x="88" y="54"/>
                    <a:pt x="89" y="54"/>
                  </a:cubicBezTo>
                  <a:cubicBezTo>
                    <a:pt x="89" y="54"/>
                    <a:pt x="89" y="53"/>
                    <a:pt x="89" y="53"/>
                  </a:cubicBezTo>
                  <a:cubicBezTo>
                    <a:pt x="90" y="53"/>
                    <a:pt x="90" y="52"/>
                    <a:pt x="90" y="52"/>
                  </a:cubicBezTo>
                  <a:cubicBezTo>
                    <a:pt x="91" y="52"/>
                    <a:pt x="91" y="52"/>
                    <a:pt x="91" y="52"/>
                  </a:cubicBezTo>
                  <a:cubicBezTo>
                    <a:pt x="91" y="51"/>
                    <a:pt x="91" y="51"/>
                    <a:pt x="90" y="50"/>
                  </a:cubicBezTo>
                  <a:cubicBezTo>
                    <a:pt x="90" y="50"/>
                    <a:pt x="90" y="50"/>
                    <a:pt x="90" y="50"/>
                  </a:cubicBezTo>
                  <a:moveTo>
                    <a:pt x="93" y="45"/>
                  </a:moveTo>
                  <a:cubicBezTo>
                    <a:pt x="93" y="45"/>
                    <a:pt x="93" y="46"/>
                    <a:pt x="93" y="46"/>
                  </a:cubicBezTo>
                  <a:cubicBezTo>
                    <a:pt x="92" y="46"/>
                    <a:pt x="92" y="47"/>
                    <a:pt x="91" y="47"/>
                  </a:cubicBezTo>
                  <a:cubicBezTo>
                    <a:pt x="91" y="48"/>
                    <a:pt x="91" y="48"/>
                    <a:pt x="92" y="49"/>
                  </a:cubicBezTo>
                  <a:cubicBezTo>
                    <a:pt x="92" y="49"/>
                    <a:pt x="92" y="49"/>
                    <a:pt x="92" y="49"/>
                  </a:cubicBezTo>
                  <a:cubicBezTo>
                    <a:pt x="92" y="49"/>
                    <a:pt x="93" y="49"/>
                    <a:pt x="93" y="49"/>
                  </a:cubicBezTo>
                  <a:cubicBezTo>
                    <a:pt x="93" y="48"/>
                    <a:pt x="94" y="48"/>
                    <a:pt x="94" y="47"/>
                  </a:cubicBezTo>
                  <a:cubicBezTo>
                    <a:pt x="94" y="47"/>
                    <a:pt x="94" y="47"/>
                    <a:pt x="94" y="47"/>
                  </a:cubicBezTo>
                  <a:cubicBezTo>
                    <a:pt x="94" y="47"/>
                    <a:pt x="94" y="46"/>
                    <a:pt x="94" y="46"/>
                  </a:cubicBezTo>
                  <a:cubicBezTo>
                    <a:pt x="94" y="46"/>
                    <a:pt x="94" y="45"/>
                    <a:pt x="93" y="45"/>
                  </a:cubicBezTo>
                  <a:moveTo>
                    <a:pt x="97" y="41"/>
                  </a:moveTo>
                  <a:cubicBezTo>
                    <a:pt x="97" y="41"/>
                    <a:pt x="97" y="41"/>
                    <a:pt x="96" y="41"/>
                  </a:cubicBezTo>
                  <a:cubicBezTo>
                    <a:pt x="96" y="42"/>
                    <a:pt x="96" y="42"/>
                    <a:pt x="95" y="43"/>
                  </a:cubicBezTo>
                  <a:cubicBezTo>
                    <a:pt x="95" y="43"/>
                    <a:pt x="95" y="44"/>
                    <a:pt x="95" y="44"/>
                  </a:cubicBezTo>
                  <a:cubicBezTo>
                    <a:pt x="95" y="44"/>
                    <a:pt x="96" y="44"/>
                    <a:pt x="96" y="44"/>
                  </a:cubicBezTo>
                  <a:cubicBezTo>
                    <a:pt x="96" y="44"/>
                    <a:pt x="96" y="44"/>
                    <a:pt x="97" y="44"/>
                  </a:cubicBezTo>
                  <a:cubicBezTo>
                    <a:pt x="97" y="44"/>
                    <a:pt x="97" y="43"/>
                    <a:pt x="98" y="43"/>
                  </a:cubicBezTo>
                  <a:cubicBezTo>
                    <a:pt x="98" y="43"/>
                    <a:pt x="98" y="43"/>
                    <a:pt x="98" y="43"/>
                  </a:cubicBezTo>
                  <a:cubicBezTo>
                    <a:pt x="98" y="42"/>
                    <a:pt x="98" y="42"/>
                    <a:pt x="98" y="41"/>
                  </a:cubicBezTo>
                  <a:cubicBezTo>
                    <a:pt x="98" y="41"/>
                    <a:pt x="97" y="41"/>
                    <a:pt x="97" y="41"/>
                  </a:cubicBezTo>
                  <a:moveTo>
                    <a:pt x="101" y="37"/>
                  </a:moveTo>
                  <a:cubicBezTo>
                    <a:pt x="101" y="37"/>
                    <a:pt x="100" y="37"/>
                    <a:pt x="100" y="37"/>
                  </a:cubicBezTo>
                  <a:cubicBezTo>
                    <a:pt x="100" y="37"/>
                    <a:pt x="99" y="38"/>
                    <a:pt x="99" y="38"/>
                  </a:cubicBezTo>
                  <a:cubicBezTo>
                    <a:pt x="99" y="39"/>
                    <a:pt x="99" y="39"/>
                    <a:pt x="99" y="40"/>
                  </a:cubicBezTo>
                  <a:cubicBezTo>
                    <a:pt x="99" y="40"/>
                    <a:pt x="99" y="40"/>
                    <a:pt x="100" y="40"/>
                  </a:cubicBezTo>
                  <a:cubicBezTo>
                    <a:pt x="100" y="40"/>
                    <a:pt x="100" y="40"/>
                    <a:pt x="100" y="40"/>
                  </a:cubicBezTo>
                  <a:cubicBezTo>
                    <a:pt x="101" y="39"/>
                    <a:pt x="101" y="39"/>
                    <a:pt x="102" y="38"/>
                  </a:cubicBezTo>
                  <a:cubicBezTo>
                    <a:pt x="102" y="38"/>
                    <a:pt x="102" y="38"/>
                    <a:pt x="102" y="38"/>
                  </a:cubicBezTo>
                  <a:cubicBezTo>
                    <a:pt x="102" y="38"/>
                    <a:pt x="102" y="37"/>
                    <a:pt x="102" y="37"/>
                  </a:cubicBezTo>
                  <a:cubicBezTo>
                    <a:pt x="101" y="37"/>
                    <a:pt x="101" y="37"/>
                    <a:pt x="101" y="37"/>
                  </a:cubicBezTo>
                  <a:moveTo>
                    <a:pt x="105" y="32"/>
                  </a:moveTo>
                  <a:cubicBezTo>
                    <a:pt x="105" y="32"/>
                    <a:pt x="104" y="32"/>
                    <a:pt x="104" y="33"/>
                  </a:cubicBezTo>
                  <a:cubicBezTo>
                    <a:pt x="104" y="33"/>
                    <a:pt x="103" y="34"/>
                    <a:pt x="103" y="34"/>
                  </a:cubicBezTo>
                  <a:cubicBezTo>
                    <a:pt x="103" y="34"/>
                    <a:pt x="103" y="35"/>
                    <a:pt x="103" y="35"/>
                  </a:cubicBezTo>
                  <a:cubicBezTo>
                    <a:pt x="103" y="36"/>
                    <a:pt x="103" y="36"/>
                    <a:pt x="104" y="36"/>
                  </a:cubicBezTo>
                  <a:cubicBezTo>
                    <a:pt x="104" y="36"/>
                    <a:pt x="104" y="36"/>
                    <a:pt x="104" y="35"/>
                  </a:cubicBezTo>
                  <a:cubicBezTo>
                    <a:pt x="105" y="35"/>
                    <a:pt x="105" y="34"/>
                    <a:pt x="106" y="34"/>
                  </a:cubicBezTo>
                  <a:cubicBezTo>
                    <a:pt x="106" y="34"/>
                    <a:pt x="106" y="34"/>
                    <a:pt x="106" y="34"/>
                  </a:cubicBezTo>
                  <a:cubicBezTo>
                    <a:pt x="106" y="33"/>
                    <a:pt x="106" y="33"/>
                    <a:pt x="106" y="33"/>
                  </a:cubicBezTo>
                  <a:cubicBezTo>
                    <a:pt x="105" y="32"/>
                    <a:pt x="105" y="32"/>
                    <a:pt x="105" y="32"/>
                  </a:cubicBezTo>
                  <a:moveTo>
                    <a:pt x="109" y="28"/>
                  </a:moveTo>
                  <a:cubicBezTo>
                    <a:pt x="109" y="28"/>
                    <a:pt x="109" y="28"/>
                    <a:pt x="108" y="28"/>
                  </a:cubicBezTo>
                  <a:cubicBezTo>
                    <a:pt x="108" y="29"/>
                    <a:pt x="107" y="29"/>
                    <a:pt x="107" y="30"/>
                  </a:cubicBezTo>
                  <a:cubicBezTo>
                    <a:pt x="107" y="30"/>
                    <a:pt x="107" y="31"/>
                    <a:pt x="107" y="31"/>
                  </a:cubicBezTo>
                  <a:cubicBezTo>
                    <a:pt x="107" y="31"/>
                    <a:pt x="107" y="31"/>
                    <a:pt x="108" y="31"/>
                  </a:cubicBezTo>
                  <a:cubicBezTo>
                    <a:pt x="108" y="31"/>
                    <a:pt x="108" y="31"/>
                    <a:pt x="108" y="31"/>
                  </a:cubicBezTo>
                  <a:cubicBezTo>
                    <a:pt x="109" y="31"/>
                    <a:pt x="109" y="30"/>
                    <a:pt x="110" y="30"/>
                  </a:cubicBezTo>
                  <a:cubicBezTo>
                    <a:pt x="110" y="30"/>
                    <a:pt x="110" y="30"/>
                    <a:pt x="110" y="30"/>
                  </a:cubicBezTo>
                  <a:cubicBezTo>
                    <a:pt x="110" y="29"/>
                    <a:pt x="110" y="29"/>
                    <a:pt x="110" y="28"/>
                  </a:cubicBezTo>
                  <a:cubicBezTo>
                    <a:pt x="110" y="28"/>
                    <a:pt x="109" y="28"/>
                    <a:pt x="109" y="28"/>
                  </a:cubicBezTo>
                  <a:moveTo>
                    <a:pt x="113" y="24"/>
                  </a:moveTo>
                  <a:cubicBezTo>
                    <a:pt x="113" y="24"/>
                    <a:pt x="113" y="24"/>
                    <a:pt x="112" y="24"/>
                  </a:cubicBezTo>
                  <a:cubicBezTo>
                    <a:pt x="112" y="25"/>
                    <a:pt x="112" y="25"/>
                    <a:pt x="111" y="26"/>
                  </a:cubicBezTo>
                  <a:cubicBezTo>
                    <a:pt x="111" y="26"/>
                    <a:pt x="111" y="27"/>
                    <a:pt x="111" y="27"/>
                  </a:cubicBezTo>
                  <a:cubicBezTo>
                    <a:pt x="111" y="27"/>
                    <a:pt x="112" y="27"/>
                    <a:pt x="112" y="27"/>
                  </a:cubicBezTo>
                  <a:cubicBezTo>
                    <a:pt x="112" y="27"/>
                    <a:pt x="112" y="27"/>
                    <a:pt x="112" y="27"/>
                  </a:cubicBezTo>
                  <a:cubicBezTo>
                    <a:pt x="113" y="27"/>
                    <a:pt x="113" y="26"/>
                    <a:pt x="114" y="26"/>
                  </a:cubicBezTo>
                  <a:cubicBezTo>
                    <a:pt x="114" y="25"/>
                    <a:pt x="114" y="25"/>
                    <a:pt x="114" y="25"/>
                  </a:cubicBezTo>
                  <a:cubicBezTo>
                    <a:pt x="114" y="25"/>
                    <a:pt x="114" y="25"/>
                    <a:pt x="114" y="24"/>
                  </a:cubicBezTo>
                  <a:cubicBezTo>
                    <a:pt x="114" y="24"/>
                    <a:pt x="113" y="24"/>
                    <a:pt x="113" y="24"/>
                  </a:cubicBezTo>
                  <a:moveTo>
                    <a:pt x="117" y="20"/>
                  </a:moveTo>
                  <a:cubicBezTo>
                    <a:pt x="117" y="20"/>
                    <a:pt x="117" y="20"/>
                    <a:pt x="117" y="20"/>
                  </a:cubicBezTo>
                  <a:cubicBezTo>
                    <a:pt x="115" y="21"/>
                    <a:pt x="115" y="21"/>
                    <a:pt x="115" y="21"/>
                  </a:cubicBezTo>
                  <a:cubicBezTo>
                    <a:pt x="115" y="22"/>
                    <a:pt x="115" y="22"/>
                    <a:pt x="115" y="23"/>
                  </a:cubicBezTo>
                  <a:cubicBezTo>
                    <a:pt x="115" y="23"/>
                    <a:pt x="116" y="23"/>
                    <a:pt x="116" y="23"/>
                  </a:cubicBezTo>
                  <a:cubicBezTo>
                    <a:pt x="116" y="23"/>
                    <a:pt x="116" y="23"/>
                    <a:pt x="117" y="23"/>
                  </a:cubicBezTo>
                  <a:cubicBezTo>
                    <a:pt x="118" y="22"/>
                    <a:pt x="118" y="22"/>
                    <a:pt x="118" y="22"/>
                  </a:cubicBezTo>
                  <a:cubicBezTo>
                    <a:pt x="118" y="21"/>
                    <a:pt x="118" y="21"/>
                    <a:pt x="118" y="21"/>
                  </a:cubicBezTo>
                  <a:cubicBezTo>
                    <a:pt x="118" y="21"/>
                    <a:pt x="118" y="20"/>
                    <a:pt x="118" y="20"/>
                  </a:cubicBezTo>
                  <a:cubicBezTo>
                    <a:pt x="118" y="20"/>
                    <a:pt x="118" y="20"/>
                    <a:pt x="117" y="20"/>
                  </a:cubicBezTo>
                  <a:moveTo>
                    <a:pt x="122" y="16"/>
                  </a:moveTo>
                  <a:cubicBezTo>
                    <a:pt x="121" y="16"/>
                    <a:pt x="121" y="16"/>
                    <a:pt x="121" y="16"/>
                  </a:cubicBezTo>
                  <a:cubicBezTo>
                    <a:pt x="121" y="17"/>
                    <a:pt x="120" y="17"/>
                    <a:pt x="120" y="17"/>
                  </a:cubicBezTo>
                  <a:cubicBezTo>
                    <a:pt x="119" y="18"/>
                    <a:pt x="119" y="18"/>
                    <a:pt x="120" y="19"/>
                  </a:cubicBezTo>
                  <a:cubicBezTo>
                    <a:pt x="120" y="19"/>
                    <a:pt x="120" y="19"/>
                    <a:pt x="120" y="19"/>
                  </a:cubicBezTo>
                  <a:cubicBezTo>
                    <a:pt x="120" y="19"/>
                    <a:pt x="121" y="19"/>
                    <a:pt x="121" y="19"/>
                  </a:cubicBezTo>
                  <a:cubicBezTo>
                    <a:pt x="121" y="18"/>
                    <a:pt x="122" y="18"/>
                    <a:pt x="122" y="18"/>
                  </a:cubicBezTo>
                  <a:cubicBezTo>
                    <a:pt x="122" y="17"/>
                    <a:pt x="122" y="17"/>
                    <a:pt x="122" y="17"/>
                  </a:cubicBezTo>
                  <a:cubicBezTo>
                    <a:pt x="123" y="17"/>
                    <a:pt x="123" y="16"/>
                    <a:pt x="122" y="16"/>
                  </a:cubicBezTo>
                  <a:cubicBezTo>
                    <a:pt x="122" y="16"/>
                    <a:pt x="122" y="16"/>
                    <a:pt x="122" y="16"/>
                  </a:cubicBezTo>
                  <a:moveTo>
                    <a:pt x="126" y="12"/>
                  </a:moveTo>
                  <a:cubicBezTo>
                    <a:pt x="126" y="12"/>
                    <a:pt x="126" y="12"/>
                    <a:pt x="125" y="12"/>
                  </a:cubicBezTo>
                  <a:cubicBezTo>
                    <a:pt x="124" y="13"/>
                    <a:pt x="124" y="13"/>
                    <a:pt x="124" y="13"/>
                  </a:cubicBezTo>
                  <a:cubicBezTo>
                    <a:pt x="123" y="14"/>
                    <a:pt x="123" y="14"/>
                    <a:pt x="124" y="15"/>
                  </a:cubicBezTo>
                  <a:cubicBezTo>
                    <a:pt x="124" y="15"/>
                    <a:pt x="124" y="15"/>
                    <a:pt x="125" y="15"/>
                  </a:cubicBezTo>
                  <a:cubicBezTo>
                    <a:pt x="125" y="15"/>
                    <a:pt x="125" y="15"/>
                    <a:pt x="125" y="15"/>
                  </a:cubicBezTo>
                  <a:cubicBezTo>
                    <a:pt x="127" y="14"/>
                    <a:pt x="127" y="14"/>
                    <a:pt x="127" y="14"/>
                  </a:cubicBezTo>
                  <a:cubicBezTo>
                    <a:pt x="127" y="13"/>
                    <a:pt x="127" y="13"/>
                    <a:pt x="127" y="13"/>
                  </a:cubicBezTo>
                  <a:cubicBezTo>
                    <a:pt x="127" y="13"/>
                    <a:pt x="127" y="13"/>
                    <a:pt x="127" y="12"/>
                  </a:cubicBezTo>
                  <a:cubicBezTo>
                    <a:pt x="127" y="12"/>
                    <a:pt x="126" y="12"/>
                    <a:pt x="126" y="12"/>
                  </a:cubicBezTo>
                  <a:moveTo>
                    <a:pt x="130" y="8"/>
                  </a:moveTo>
                  <a:cubicBezTo>
                    <a:pt x="130" y="8"/>
                    <a:pt x="130" y="8"/>
                    <a:pt x="130" y="8"/>
                  </a:cubicBezTo>
                  <a:cubicBezTo>
                    <a:pt x="128" y="10"/>
                    <a:pt x="128" y="10"/>
                    <a:pt x="128" y="10"/>
                  </a:cubicBezTo>
                  <a:cubicBezTo>
                    <a:pt x="128" y="10"/>
                    <a:pt x="128" y="10"/>
                    <a:pt x="128" y="11"/>
                  </a:cubicBezTo>
                  <a:cubicBezTo>
                    <a:pt x="128" y="11"/>
                    <a:pt x="129" y="11"/>
                    <a:pt x="129" y="11"/>
                  </a:cubicBezTo>
                  <a:cubicBezTo>
                    <a:pt x="129" y="11"/>
                    <a:pt x="129" y="11"/>
                    <a:pt x="130" y="11"/>
                  </a:cubicBezTo>
                  <a:cubicBezTo>
                    <a:pt x="131" y="10"/>
                    <a:pt x="131" y="10"/>
                    <a:pt x="131" y="10"/>
                  </a:cubicBezTo>
                  <a:cubicBezTo>
                    <a:pt x="131" y="10"/>
                    <a:pt x="131" y="10"/>
                    <a:pt x="131" y="10"/>
                  </a:cubicBezTo>
                  <a:cubicBezTo>
                    <a:pt x="131" y="9"/>
                    <a:pt x="131" y="9"/>
                    <a:pt x="131" y="8"/>
                  </a:cubicBezTo>
                  <a:cubicBezTo>
                    <a:pt x="131" y="8"/>
                    <a:pt x="131" y="8"/>
                    <a:pt x="130" y="8"/>
                  </a:cubicBezTo>
                  <a:moveTo>
                    <a:pt x="135" y="4"/>
                  </a:moveTo>
                  <a:cubicBezTo>
                    <a:pt x="134" y="4"/>
                    <a:pt x="134" y="4"/>
                    <a:pt x="134" y="4"/>
                  </a:cubicBezTo>
                  <a:cubicBezTo>
                    <a:pt x="133" y="6"/>
                    <a:pt x="133" y="6"/>
                    <a:pt x="133" y="6"/>
                  </a:cubicBezTo>
                  <a:cubicBezTo>
                    <a:pt x="132" y="6"/>
                    <a:pt x="132" y="7"/>
                    <a:pt x="133" y="7"/>
                  </a:cubicBezTo>
                  <a:cubicBezTo>
                    <a:pt x="133" y="7"/>
                    <a:pt x="133" y="7"/>
                    <a:pt x="133" y="7"/>
                  </a:cubicBezTo>
                  <a:cubicBezTo>
                    <a:pt x="133" y="7"/>
                    <a:pt x="134" y="7"/>
                    <a:pt x="134" y="7"/>
                  </a:cubicBezTo>
                  <a:cubicBezTo>
                    <a:pt x="135" y="6"/>
                    <a:pt x="135" y="6"/>
                    <a:pt x="135" y="6"/>
                  </a:cubicBezTo>
                  <a:cubicBezTo>
                    <a:pt x="136" y="6"/>
                    <a:pt x="136" y="6"/>
                    <a:pt x="136" y="6"/>
                  </a:cubicBezTo>
                  <a:cubicBezTo>
                    <a:pt x="135" y="4"/>
                    <a:pt x="135" y="4"/>
                    <a:pt x="135" y="4"/>
                  </a:cubicBezTo>
                  <a:cubicBezTo>
                    <a:pt x="135" y="4"/>
                    <a:pt x="135" y="4"/>
                    <a:pt x="135" y="4"/>
                  </a:cubicBezTo>
                  <a:moveTo>
                    <a:pt x="139" y="0"/>
                  </a:moveTo>
                  <a:cubicBezTo>
                    <a:pt x="139" y="0"/>
                    <a:pt x="139" y="0"/>
                    <a:pt x="139" y="0"/>
                  </a:cubicBezTo>
                  <a:cubicBezTo>
                    <a:pt x="137" y="2"/>
                    <a:pt x="137" y="2"/>
                    <a:pt x="137" y="2"/>
                  </a:cubicBezTo>
                  <a:cubicBezTo>
                    <a:pt x="137" y="2"/>
                    <a:pt x="137" y="3"/>
                    <a:pt x="137" y="3"/>
                  </a:cubicBezTo>
                  <a:cubicBezTo>
                    <a:pt x="137" y="3"/>
                    <a:pt x="137" y="3"/>
                    <a:pt x="138" y="3"/>
                  </a:cubicBezTo>
                  <a:cubicBezTo>
                    <a:pt x="138" y="3"/>
                    <a:pt x="138" y="3"/>
                    <a:pt x="138" y="3"/>
                  </a:cubicBezTo>
                  <a:cubicBezTo>
                    <a:pt x="140" y="2"/>
                    <a:pt x="140" y="2"/>
                    <a:pt x="140" y="2"/>
                  </a:cubicBezTo>
                  <a:cubicBezTo>
                    <a:pt x="140" y="2"/>
                    <a:pt x="140" y="2"/>
                    <a:pt x="140" y="2"/>
                  </a:cubicBezTo>
                  <a:cubicBezTo>
                    <a:pt x="140" y="1"/>
                    <a:pt x="140" y="1"/>
                    <a:pt x="140" y="1"/>
                  </a:cubicBezTo>
                  <a:cubicBezTo>
                    <a:pt x="140" y="0"/>
                    <a:pt x="139"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5525938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0" indent="0">
              <a:buNone/>
            </a:pPr>
            <a:r>
              <a:rPr lang="en-US" dirty="0"/>
              <a:t>Preferred text layout (no bullets)</a:t>
            </a:r>
          </a:p>
        </p:txBody>
      </p:sp>
      <p:sp>
        <p:nvSpPr>
          <p:cNvPr id="2" name="Content Placeholder 1"/>
          <p:cNvSpPr>
            <a:spLocks noGrp="1"/>
          </p:cNvSpPr>
          <p:nvPr>
            <p:ph idx="1"/>
          </p:nvPr>
        </p:nvSpPr>
        <p:spPr>
          <a:xfrm>
            <a:off x="361950" y="1216025"/>
            <a:ext cx="10515600" cy="4351338"/>
          </a:xfrm>
        </p:spPr>
        <p:txBody>
          <a:bodyPr/>
          <a:lstStyle/>
          <a:p>
            <a:pPr marL="0" indent="0">
              <a:buNone/>
            </a:pPr>
            <a:r>
              <a:rPr lang="en-US" sz="2500" dirty="0">
                <a:solidFill>
                  <a:srgbClr val="0F1940"/>
                </a:solidFill>
              </a:rPr>
              <a:t>Main topic 1: size 25pt</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Size 20pt for the subtopics</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Size 20pt for the subtopics</a:t>
            </a:r>
          </a:p>
          <a:p>
            <a:pPr marL="0" indent="0">
              <a:buNone/>
            </a:pPr>
            <a:r>
              <a:rPr lang="en-US" sz="2500" dirty="0">
                <a:solidFill>
                  <a:srgbClr val="0F1940"/>
                </a:solidFill>
              </a:rPr>
              <a:t>Main topic 2: size 25pt</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Size 20pt for the subtopics</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Size 20pt for the subtopics</a:t>
            </a:r>
          </a:p>
          <a:p>
            <a:pPr marL="0" indent="0">
              <a:buNone/>
            </a:pPr>
            <a:r>
              <a:rPr lang="en-US" sz="2500" dirty="0">
                <a:solidFill>
                  <a:srgbClr val="0F1940"/>
                </a:solidFill>
              </a:rPr>
              <a:t>Main topic 3: size 25pt</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Size 20pt for the subtopics</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Size 20pt for the subtopics</a:t>
            </a:r>
          </a:p>
          <a:p>
            <a:pPr marL="457200" lvl="1" indent="0">
              <a:buNone/>
            </a:pPr>
            <a:r>
              <a:rPr lang="en-US" sz="1800" dirty="0">
                <a:latin typeface="Segoe UI" panose="020B0502040204020203" pitchFamily="34" charset="0"/>
                <a:cs typeface="Segoe UI" panose="020B0502040204020203" pitchFamily="34" charset="0"/>
                <a:hlinkClick r:id="rId3"/>
              </a:rPr>
              <a:t>www.microsoft.com</a:t>
            </a:r>
            <a:endParaRPr lang="en-US" sz="18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9426806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0" indent="0">
              <a:buNone/>
            </a:pPr>
            <a:r>
              <a:rPr lang="en-US" dirty="0"/>
              <a:t>Preferred text layout (bullets)</a:t>
            </a:r>
          </a:p>
        </p:txBody>
      </p:sp>
      <p:sp>
        <p:nvSpPr>
          <p:cNvPr id="5" name="Content Placeholder 1"/>
          <p:cNvSpPr txBox="1">
            <a:spLocks/>
          </p:cNvSpPr>
          <p:nvPr/>
        </p:nvSpPr>
        <p:spPr>
          <a:xfrm>
            <a:off x="361950" y="1216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500" dirty="0">
                <a:solidFill>
                  <a:srgbClr val="0F1940"/>
                </a:solidFill>
              </a:rPr>
              <a:t>Main topic 1: size 25pt</a:t>
            </a:r>
          </a:p>
          <a:p>
            <a:pPr lvl="1"/>
            <a:r>
              <a:rPr lang="en-US" sz="1800" dirty="0">
                <a:solidFill>
                  <a:schemeClr val="bg1">
                    <a:lumMod val="65000"/>
                  </a:schemeClr>
                </a:solidFill>
                <a:latin typeface="Segoe UI" panose="020B0502040204020203" pitchFamily="34" charset="0"/>
                <a:cs typeface="Segoe UI" panose="020B0502040204020203" pitchFamily="34" charset="0"/>
              </a:rPr>
              <a:t>Size 18pt for the subtopics</a:t>
            </a:r>
          </a:p>
          <a:p>
            <a:pPr lvl="1"/>
            <a:r>
              <a:rPr lang="en-US" sz="1800" dirty="0">
                <a:solidFill>
                  <a:schemeClr val="bg1">
                    <a:lumMod val="65000"/>
                  </a:schemeClr>
                </a:solidFill>
                <a:latin typeface="Segoe UI" panose="020B0502040204020203" pitchFamily="34" charset="0"/>
                <a:cs typeface="Segoe UI" panose="020B0502040204020203" pitchFamily="34" charset="0"/>
              </a:rPr>
              <a:t>Size 18pt for the subtopics</a:t>
            </a:r>
          </a:p>
          <a:p>
            <a:r>
              <a:rPr lang="en-US" sz="2500" dirty="0">
                <a:solidFill>
                  <a:srgbClr val="0F1940"/>
                </a:solidFill>
              </a:rPr>
              <a:t>Main topic 2: size 25pt</a:t>
            </a:r>
          </a:p>
          <a:p>
            <a:pPr lvl="1"/>
            <a:r>
              <a:rPr lang="en-US" sz="1800" dirty="0">
                <a:solidFill>
                  <a:schemeClr val="bg1">
                    <a:lumMod val="65000"/>
                  </a:schemeClr>
                </a:solidFill>
                <a:latin typeface="Segoe UI" panose="020B0502040204020203" pitchFamily="34" charset="0"/>
                <a:cs typeface="Segoe UI" panose="020B0502040204020203" pitchFamily="34" charset="0"/>
              </a:rPr>
              <a:t>Size 18pt for the subtopics</a:t>
            </a:r>
          </a:p>
          <a:p>
            <a:pPr lvl="1"/>
            <a:r>
              <a:rPr lang="en-US" sz="1800" dirty="0">
                <a:solidFill>
                  <a:schemeClr val="bg1">
                    <a:lumMod val="65000"/>
                  </a:schemeClr>
                </a:solidFill>
                <a:latin typeface="Segoe UI" panose="020B0502040204020203" pitchFamily="34" charset="0"/>
                <a:cs typeface="Segoe UI" panose="020B0502040204020203" pitchFamily="34" charset="0"/>
              </a:rPr>
              <a:t>Size 18pt for the subtopics</a:t>
            </a:r>
          </a:p>
          <a:p>
            <a:r>
              <a:rPr lang="en-US" sz="2500" dirty="0">
                <a:solidFill>
                  <a:srgbClr val="0F1940"/>
                </a:solidFill>
              </a:rPr>
              <a:t>Main topic 3: size 25pt</a:t>
            </a:r>
          </a:p>
          <a:p>
            <a:pPr lvl="1"/>
            <a:r>
              <a:rPr lang="en-US" sz="1800" dirty="0">
                <a:solidFill>
                  <a:schemeClr val="bg1">
                    <a:lumMod val="65000"/>
                  </a:schemeClr>
                </a:solidFill>
                <a:latin typeface="Segoe UI" panose="020B0502040204020203" pitchFamily="34" charset="0"/>
                <a:cs typeface="Segoe UI" panose="020B0502040204020203" pitchFamily="34" charset="0"/>
              </a:rPr>
              <a:t>Size 18pt for the subtopics</a:t>
            </a:r>
          </a:p>
          <a:p>
            <a:pPr lvl="1"/>
            <a:r>
              <a:rPr lang="en-US" sz="1800" dirty="0">
                <a:solidFill>
                  <a:schemeClr val="bg1">
                    <a:lumMod val="65000"/>
                  </a:schemeClr>
                </a:solidFill>
                <a:latin typeface="Segoe UI" panose="020B0502040204020203" pitchFamily="34" charset="0"/>
                <a:cs typeface="Segoe UI" panose="020B0502040204020203" pitchFamily="34" charset="0"/>
              </a:rPr>
              <a:t>Size 18pt for the subtopics</a:t>
            </a:r>
          </a:p>
          <a:p>
            <a:pPr lvl="1"/>
            <a:r>
              <a:rPr lang="en-US" sz="1800" dirty="0">
                <a:latin typeface="Segoe UI" panose="020B0502040204020203" pitchFamily="34" charset="0"/>
                <a:cs typeface="Segoe UI" panose="020B0502040204020203" pitchFamily="34" charset="0"/>
                <a:hlinkClick r:id="rId3"/>
              </a:rPr>
              <a:t>www.microsoft.com</a:t>
            </a:r>
            <a:endParaRPr lang="en-US" sz="18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8027050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Content Placeholder 5"/>
          <p:cNvSpPr txBox="1">
            <a:spLocks/>
          </p:cNvSpPr>
          <p:nvPr/>
        </p:nvSpPr>
        <p:spPr>
          <a:xfrm>
            <a:off x="5030455" y="292213"/>
            <a:ext cx="6590244" cy="53538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600" dirty="0">
                <a:latin typeface="Segoe UI" panose="020B0502040204020203" pitchFamily="34" charset="0"/>
                <a:cs typeface="Segoe UI" panose="020B0502040204020203" pitchFamily="34" charset="0"/>
              </a:rPr>
              <a:t>Lorem ipsum dolor sit </a:t>
            </a:r>
            <a:r>
              <a:rPr lang="en-US" sz="1600" dirty="0" err="1">
                <a:latin typeface="Segoe UI" panose="020B0502040204020203" pitchFamily="34" charset="0"/>
                <a:cs typeface="Segoe UI" panose="020B0502040204020203" pitchFamily="34" charset="0"/>
              </a:rPr>
              <a:t>amet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consectetur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adipis</a:t>
            </a:r>
            <a:r>
              <a:rPr lang="en-US" sz="1600" dirty="0">
                <a:latin typeface="Segoe UI" panose="020B0502040204020203" pitchFamily="34" charset="0"/>
                <a:cs typeface="Segoe UI" panose="020B0502040204020203" pitchFamily="34" charset="0"/>
              </a:rPr>
              <a:t> icing </a:t>
            </a:r>
            <a:r>
              <a:rPr lang="en-US" sz="1600" dirty="0" err="1">
                <a:latin typeface="Segoe UI" panose="020B0502040204020203" pitchFamily="34" charset="0"/>
                <a:cs typeface="Segoe UI" panose="020B0502040204020203" pitchFamily="34" charset="0"/>
              </a:rPr>
              <a:t>elit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sed</a:t>
            </a:r>
            <a:r>
              <a:rPr lang="en-US" sz="1600" dirty="0">
                <a:latin typeface="Segoe UI" panose="020B0502040204020203" pitchFamily="34" charset="0"/>
                <a:cs typeface="Segoe UI" panose="020B0502040204020203" pitchFamily="34" charset="0"/>
              </a:rPr>
              <a:t> do </a:t>
            </a:r>
            <a:r>
              <a:rPr lang="en-US" sz="1600" dirty="0" err="1">
                <a:latin typeface="Segoe UI" panose="020B0502040204020203" pitchFamily="34" charset="0"/>
                <a:cs typeface="Segoe UI" panose="020B0502040204020203" pitchFamily="34" charset="0"/>
              </a:rPr>
              <a:t>eiusmod</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tempor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incididunt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labore</a:t>
            </a:r>
            <a:r>
              <a:rPr lang="en-US" sz="1600" dirty="0">
                <a:latin typeface="Segoe UI" panose="020B0502040204020203" pitchFamily="34" charset="0"/>
                <a:cs typeface="Segoe UI" panose="020B0502040204020203" pitchFamily="34" charset="0"/>
              </a:rPr>
              <a:t> et </a:t>
            </a:r>
            <a:r>
              <a:rPr lang="en-US" sz="1600" dirty="0" err="1">
                <a:latin typeface="Segoe UI" panose="020B0502040204020203" pitchFamily="34" charset="0"/>
                <a:cs typeface="Segoe UI" panose="020B0502040204020203" pitchFamily="34" charset="0"/>
              </a:rPr>
              <a:t>dolore</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incidi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dunt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ut</a:t>
            </a:r>
            <a:r>
              <a:rPr lang="en-US" sz="1600" dirty="0">
                <a:latin typeface="Segoe UI" panose="020B0502040204020203" pitchFamily="34" charset="0"/>
                <a:cs typeface="Segoe UI" panose="020B0502040204020203" pitchFamily="34" charset="0"/>
              </a:rPr>
              <a:t> et magna </a:t>
            </a:r>
            <a:r>
              <a:rPr lang="en-US" sz="1600" dirty="0" err="1">
                <a:latin typeface="Segoe UI" panose="020B0502040204020203" pitchFamily="34" charset="0"/>
                <a:cs typeface="Segoe UI" panose="020B0502040204020203" pitchFamily="34" charset="0"/>
              </a:rPr>
              <a:t>aliqua</a:t>
            </a:r>
            <a:r>
              <a:rPr lang="en-US" sz="1600" dirty="0">
                <a:latin typeface="Segoe UI" panose="020B0502040204020203" pitchFamily="34" charset="0"/>
                <a:cs typeface="Segoe UI" panose="020B0502040204020203" pitchFamily="34" charset="0"/>
              </a:rPr>
              <a:t>. lorem ipsum dolor sit </a:t>
            </a:r>
            <a:r>
              <a:rPr lang="en-US" sz="1600" dirty="0" err="1">
                <a:latin typeface="Segoe UI" panose="020B0502040204020203" pitchFamily="34" charset="0"/>
                <a:cs typeface="Segoe UI" panose="020B0502040204020203" pitchFamily="34" charset="0"/>
              </a:rPr>
              <a:t>amet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consectetur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adipis</a:t>
            </a:r>
            <a:r>
              <a:rPr lang="en-US" sz="1600" dirty="0">
                <a:latin typeface="Segoe UI" panose="020B0502040204020203" pitchFamily="34" charset="0"/>
                <a:cs typeface="Segoe UI" panose="020B0502040204020203" pitchFamily="34" charset="0"/>
              </a:rPr>
              <a:t> icing </a:t>
            </a:r>
            <a:r>
              <a:rPr lang="en-US" sz="1600" dirty="0" err="1">
                <a:latin typeface="Segoe UI" panose="020B0502040204020203" pitchFamily="34" charset="0"/>
                <a:cs typeface="Segoe UI" panose="020B0502040204020203" pitchFamily="34" charset="0"/>
              </a:rPr>
              <a:t>elit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sed</a:t>
            </a:r>
            <a:r>
              <a:rPr lang="en-US" sz="1600" dirty="0">
                <a:latin typeface="Segoe UI" panose="020B0502040204020203" pitchFamily="34" charset="0"/>
                <a:cs typeface="Segoe UI" panose="020B0502040204020203" pitchFamily="34" charset="0"/>
              </a:rPr>
              <a:t> do </a:t>
            </a:r>
            <a:r>
              <a:rPr lang="en-US" sz="1600" dirty="0" err="1">
                <a:latin typeface="Segoe UI" panose="020B0502040204020203" pitchFamily="34" charset="0"/>
                <a:cs typeface="Segoe UI" panose="020B0502040204020203" pitchFamily="34" charset="0"/>
              </a:rPr>
              <a:t>eiusmod</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tempor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incididunt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labore</a:t>
            </a:r>
            <a:r>
              <a:rPr lang="en-US" sz="1600" dirty="0">
                <a:latin typeface="Segoe UI" panose="020B0502040204020203" pitchFamily="34" charset="0"/>
                <a:cs typeface="Segoe UI" panose="020B0502040204020203" pitchFamily="34" charset="0"/>
              </a:rPr>
              <a:t> et </a:t>
            </a:r>
            <a:r>
              <a:rPr lang="en-US" sz="1600" dirty="0" err="1">
                <a:latin typeface="Segoe UI" panose="020B0502040204020203" pitchFamily="34" charset="0"/>
                <a:cs typeface="Segoe UI" panose="020B0502040204020203" pitchFamily="34" charset="0"/>
              </a:rPr>
              <a:t>dolore</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incidi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dunt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ut</a:t>
            </a:r>
            <a:r>
              <a:rPr lang="en-US" sz="1600" dirty="0">
                <a:latin typeface="Segoe UI" panose="020B0502040204020203" pitchFamily="34" charset="0"/>
                <a:cs typeface="Segoe UI" panose="020B0502040204020203" pitchFamily="34" charset="0"/>
              </a:rPr>
              <a:t> et magna </a:t>
            </a:r>
            <a:r>
              <a:rPr lang="en-US" sz="1600" dirty="0" err="1">
                <a:latin typeface="Segoe UI" panose="020B0502040204020203" pitchFamily="34" charset="0"/>
                <a:cs typeface="Segoe UI" panose="020B0502040204020203" pitchFamily="34" charset="0"/>
              </a:rPr>
              <a:t>aliqua</a:t>
            </a:r>
            <a:r>
              <a:rPr lang="en-US" sz="1600" dirty="0">
                <a:latin typeface="Segoe UI" panose="020B0502040204020203" pitchFamily="34" charset="0"/>
                <a:cs typeface="Segoe UI" panose="020B0502040204020203" pitchFamily="34" charset="0"/>
              </a:rPr>
              <a:t>.</a:t>
            </a:r>
          </a:p>
          <a:p>
            <a:pPr>
              <a:lnSpc>
                <a:spcPct val="150000"/>
              </a:lnSpc>
            </a:pPr>
            <a:r>
              <a:rPr lang="en-US" sz="1600" dirty="0">
                <a:latin typeface="Segoe UI" panose="020B0502040204020203" pitchFamily="34" charset="0"/>
                <a:cs typeface="Segoe UI" panose="020B0502040204020203" pitchFamily="34" charset="0"/>
              </a:rPr>
              <a:t>Lorem ipsum dolor sit </a:t>
            </a:r>
            <a:r>
              <a:rPr lang="en-US" sz="1600" dirty="0" err="1">
                <a:latin typeface="Segoe UI" panose="020B0502040204020203" pitchFamily="34" charset="0"/>
                <a:cs typeface="Segoe UI" panose="020B0502040204020203" pitchFamily="34" charset="0"/>
              </a:rPr>
              <a:t>amet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consectetur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adipis</a:t>
            </a:r>
            <a:r>
              <a:rPr lang="en-US" sz="1600" dirty="0">
                <a:latin typeface="Segoe UI" panose="020B0502040204020203" pitchFamily="34" charset="0"/>
                <a:cs typeface="Segoe UI" panose="020B0502040204020203" pitchFamily="34" charset="0"/>
              </a:rPr>
              <a:t> icing </a:t>
            </a:r>
            <a:r>
              <a:rPr lang="en-US" sz="1600" dirty="0" err="1">
                <a:latin typeface="Segoe UI" panose="020B0502040204020203" pitchFamily="34" charset="0"/>
                <a:cs typeface="Segoe UI" panose="020B0502040204020203" pitchFamily="34" charset="0"/>
              </a:rPr>
              <a:t>elit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sed</a:t>
            </a:r>
            <a:r>
              <a:rPr lang="en-US" sz="1600" dirty="0">
                <a:latin typeface="Segoe UI" panose="020B0502040204020203" pitchFamily="34" charset="0"/>
                <a:cs typeface="Segoe UI" panose="020B0502040204020203" pitchFamily="34" charset="0"/>
              </a:rPr>
              <a:t> do </a:t>
            </a:r>
            <a:r>
              <a:rPr lang="en-US" sz="1600" dirty="0" err="1">
                <a:latin typeface="Segoe UI" panose="020B0502040204020203" pitchFamily="34" charset="0"/>
                <a:cs typeface="Segoe UI" panose="020B0502040204020203" pitchFamily="34" charset="0"/>
              </a:rPr>
              <a:t>eiusmod</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tempor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incididunt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labore</a:t>
            </a:r>
            <a:r>
              <a:rPr lang="en-US" sz="1600" dirty="0">
                <a:latin typeface="Segoe UI" panose="020B0502040204020203" pitchFamily="34" charset="0"/>
                <a:cs typeface="Segoe UI" panose="020B0502040204020203" pitchFamily="34" charset="0"/>
              </a:rPr>
              <a:t> et </a:t>
            </a:r>
            <a:r>
              <a:rPr lang="en-US" sz="1600" dirty="0" err="1">
                <a:latin typeface="Segoe UI" panose="020B0502040204020203" pitchFamily="34" charset="0"/>
                <a:cs typeface="Segoe UI" panose="020B0502040204020203" pitchFamily="34" charset="0"/>
              </a:rPr>
              <a:t>dolore</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incidi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dunt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ut</a:t>
            </a:r>
            <a:r>
              <a:rPr lang="en-US" sz="1600" dirty="0">
                <a:latin typeface="Segoe UI" panose="020B0502040204020203" pitchFamily="34" charset="0"/>
                <a:cs typeface="Segoe UI" panose="020B0502040204020203" pitchFamily="34" charset="0"/>
              </a:rPr>
              <a:t> et magna </a:t>
            </a:r>
            <a:r>
              <a:rPr lang="en-US" sz="1600" dirty="0" err="1">
                <a:latin typeface="Segoe UI" panose="020B0502040204020203" pitchFamily="34" charset="0"/>
                <a:cs typeface="Segoe UI" panose="020B0502040204020203" pitchFamily="34" charset="0"/>
              </a:rPr>
              <a:t>aliqua</a:t>
            </a:r>
            <a:r>
              <a:rPr lang="en-US" sz="1600" dirty="0">
                <a:latin typeface="Segoe UI" panose="020B0502040204020203" pitchFamily="34" charset="0"/>
                <a:cs typeface="Segoe UI" panose="020B0502040204020203" pitchFamily="34" charset="0"/>
              </a:rPr>
              <a:t>.</a:t>
            </a:r>
          </a:p>
          <a:p>
            <a:pPr>
              <a:lnSpc>
                <a:spcPct val="150000"/>
              </a:lnSpc>
            </a:pPr>
            <a:r>
              <a:rPr lang="en-US" sz="1600" dirty="0">
                <a:latin typeface="Segoe UI" panose="020B0502040204020203" pitchFamily="34" charset="0"/>
                <a:cs typeface="Segoe UI" panose="020B0502040204020203" pitchFamily="34" charset="0"/>
              </a:rPr>
              <a:t>Lorem ipsum dolor sit </a:t>
            </a:r>
            <a:r>
              <a:rPr lang="en-US" sz="1600" dirty="0" err="1">
                <a:latin typeface="Segoe UI" panose="020B0502040204020203" pitchFamily="34" charset="0"/>
                <a:cs typeface="Segoe UI" panose="020B0502040204020203" pitchFamily="34" charset="0"/>
              </a:rPr>
              <a:t>amet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consectetur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adipis</a:t>
            </a:r>
            <a:r>
              <a:rPr lang="en-US" sz="1600" dirty="0">
                <a:latin typeface="Segoe UI" panose="020B0502040204020203" pitchFamily="34" charset="0"/>
                <a:cs typeface="Segoe UI" panose="020B0502040204020203" pitchFamily="34" charset="0"/>
              </a:rPr>
              <a:t> icing </a:t>
            </a:r>
            <a:r>
              <a:rPr lang="en-US" sz="1600" dirty="0" err="1">
                <a:latin typeface="Segoe UI" panose="020B0502040204020203" pitchFamily="34" charset="0"/>
                <a:cs typeface="Segoe UI" panose="020B0502040204020203" pitchFamily="34" charset="0"/>
              </a:rPr>
              <a:t>elit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sed</a:t>
            </a:r>
            <a:r>
              <a:rPr lang="en-US" sz="1600" dirty="0">
                <a:latin typeface="Segoe UI" panose="020B0502040204020203" pitchFamily="34" charset="0"/>
                <a:cs typeface="Segoe UI" panose="020B0502040204020203" pitchFamily="34" charset="0"/>
              </a:rPr>
              <a:t> do </a:t>
            </a:r>
            <a:r>
              <a:rPr lang="en-US" sz="1600" dirty="0" err="1">
                <a:latin typeface="Segoe UI" panose="020B0502040204020203" pitchFamily="34" charset="0"/>
                <a:cs typeface="Segoe UI" panose="020B0502040204020203" pitchFamily="34" charset="0"/>
              </a:rPr>
              <a:t>eiusmod</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tempor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incididunt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labore</a:t>
            </a:r>
            <a:r>
              <a:rPr lang="en-US" sz="1600" dirty="0">
                <a:latin typeface="Segoe UI" panose="020B0502040204020203" pitchFamily="34" charset="0"/>
                <a:cs typeface="Segoe UI" panose="020B0502040204020203" pitchFamily="34" charset="0"/>
              </a:rPr>
              <a:t> et </a:t>
            </a:r>
            <a:r>
              <a:rPr lang="en-US" sz="1600" dirty="0" err="1">
                <a:latin typeface="Segoe UI" panose="020B0502040204020203" pitchFamily="34" charset="0"/>
                <a:cs typeface="Segoe UI" panose="020B0502040204020203" pitchFamily="34" charset="0"/>
              </a:rPr>
              <a:t>dolore</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incidi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dunt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ut</a:t>
            </a:r>
            <a:r>
              <a:rPr lang="en-US" sz="1600" dirty="0">
                <a:latin typeface="Segoe UI" panose="020B0502040204020203" pitchFamily="34" charset="0"/>
                <a:cs typeface="Segoe UI" panose="020B0502040204020203" pitchFamily="34" charset="0"/>
              </a:rPr>
              <a:t> et magna </a:t>
            </a:r>
            <a:r>
              <a:rPr lang="en-US" sz="1600" dirty="0" err="1">
                <a:latin typeface="Segoe UI" panose="020B0502040204020203" pitchFamily="34" charset="0"/>
                <a:cs typeface="Segoe UI" panose="020B0502040204020203" pitchFamily="34" charset="0"/>
              </a:rPr>
              <a:t>aliqua</a:t>
            </a:r>
            <a:r>
              <a:rPr lang="en-US" sz="1600" dirty="0">
                <a:latin typeface="Segoe UI" panose="020B0502040204020203" pitchFamily="34" charset="0"/>
                <a:cs typeface="Segoe UI" panose="020B0502040204020203" pitchFamily="34" charset="0"/>
              </a:rPr>
              <a:t>. lorem ipsum dolor sit </a:t>
            </a:r>
            <a:r>
              <a:rPr lang="en-US" sz="1600" dirty="0" err="1">
                <a:latin typeface="Segoe UI" panose="020B0502040204020203" pitchFamily="34" charset="0"/>
                <a:cs typeface="Segoe UI" panose="020B0502040204020203" pitchFamily="34" charset="0"/>
              </a:rPr>
              <a:t>amet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consectetur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adipis</a:t>
            </a:r>
            <a:r>
              <a:rPr lang="en-US" sz="1600" dirty="0">
                <a:latin typeface="Segoe UI" panose="020B0502040204020203" pitchFamily="34" charset="0"/>
                <a:cs typeface="Segoe UI" panose="020B0502040204020203" pitchFamily="34" charset="0"/>
              </a:rPr>
              <a:t> icing </a:t>
            </a:r>
            <a:r>
              <a:rPr lang="en-US" sz="1600" dirty="0" err="1">
                <a:latin typeface="Segoe UI" panose="020B0502040204020203" pitchFamily="34" charset="0"/>
                <a:cs typeface="Segoe UI" panose="020B0502040204020203" pitchFamily="34" charset="0"/>
              </a:rPr>
              <a:t>elit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sed</a:t>
            </a:r>
            <a:r>
              <a:rPr lang="en-US" sz="1600" dirty="0">
                <a:latin typeface="Segoe UI" panose="020B0502040204020203" pitchFamily="34" charset="0"/>
                <a:cs typeface="Segoe UI" panose="020B0502040204020203" pitchFamily="34" charset="0"/>
              </a:rPr>
              <a:t> do </a:t>
            </a:r>
            <a:r>
              <a:rPr lang="en-US" sz="1600" dirty="0" err="1">
                <a:latin typeface="Segoe UI" panose="020B0502040204020203" pitchFamily="34" charset="0"/>
                <a:cs typeface="Segoe UI" panose="020B0502040204020203" pitchFamily="34" charset="0"/>
              </a:rPr>
              <a:t>eiusmod</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tempor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incididunt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labore</a:t>
            </a:r>
            <a:r>
              <a:rPr lang="en-US" sz="1600" dirty="0">
                <a:latin typeface="Segoe UI" panose="020B0502040204020203" pitchFamily="34" charset="0"/>
                <a:cs typeface="Segoe UI" panose="020B0502040204020203" pitchFamily="34" charset="0"/>
              </a:rPr>
              <a:t> et </a:t>
            </a:r>
            <a:r>
              <a:rPr lang="en-US" sz="1600" dirty="0" err="1">
                <a:latin typeface="Segoe UI" panose="020B0502040204020203" pitchFamily="34" charset="0"/>
                <a:cs typeface="Segoe UI" panose="020B0502040204020203" pitchFamily="34" charset="0"/>
              </a:rPr>
              <a:t>dolore</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incidi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dunt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ut</a:t>
            </a:r>
            <a:r>
              <a:rPr lang="en-US" sz="1600" dirty="0">
                <a:latin typeface="Segoe UI" panose="020B0502040204020203" pitchFamily="34" charset="0"/>
                <a:cs typeface="Segoe UI" panose="020B0502040204020203" pitchFamily="34" charset="0"/>
              </a:rPr>
              <a:t> et magna </a:t>
            </a:r>
            <a:r>
              <a:rPr lang="en-US" sz="1600" dirty="0" err="1">
                <a:latin typeface="Segoe UI" panose="020B0502040204020203" pitchFamily="34" charset="0"/>
                <a:cs typeface="Segoe UI" panose="020B0502040204020203" pitchFamily="34" charset="0"/>
              </a:rPr>
              <a:t>aliqua</a:t>
            </a:r>
            <a:r>
              <a:rPr lang="en-US" sz="1600" dirty="0">
                <a:latin typeface="Segoe UI" panose="020B0502040204020203" pitchFamily="34" charset="0"/>
                <a:cs typeface="Segoe UI" panose="020B0502040204020203" pitchFamily="34" charset="0"/>
              </a:rPr>
              <a:t>.</a:t>
            </a:r>
          </a:p>
          <a:p>
            <a:pPr>
              <a:lnSpc>
                <a:spcPct val="150000"/>
              </a:lnSpc>
            </a:pPr>
            <a:endParaRPr lang="en-US" sz="1600" dirty="0">
              <a:latin typeface="Segoe UI" panose="020B0502040204020203" pitchFamily="34" charset="0"/>
              <a:cs typeface="Segoe UI" panose="020B0502040204020203" pitchFamily="34" charset="0"/>
            </a:endParaRPr>
          </a:p>
        </p:txBody>
      </p:sp>
      <p:sp>
        <p:nvSpPr>
          <p:cNvPr id="9" name="Content Placeholder 5"/>
          <p:cNvSpPr txBox="1">
            <a:spLocks/>
          </p:cNvSpPr>
          <p:nvPr/>
        </p:nvSpPr>
        <p:spPr>
          <a:xfrm>
            <a:off x="434521" y="1617605"/>
            <a:ext cx="3556908" cy="36220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dirty="0">
                <a:solidFill>
                  <a:schemeClr val="bg1"/>
                </a:solidFill>
                <a:latin typeface="Segoe UI" panose="020B0502040204020203" pitchFamily="34" charset="0"/>
                <a:cs typeface="Segoe UI" panose="020B0502040204020203" pitchFamily="34" charset="0"/>
              </a:rPr>
              <a:t>Lorem ipsum dolor sit </a:t>
            </a:r>
            <a:r>
              <a:rPr lang="en-US" sz="1600" dirty="0" err="1">
                <a:solidFill>
                  <a:schemeClr val="bg1"/>
                </a:solidFill>
                <a:latin typeface="Segoe UI" panose="020B0502040204020203" pitchFamily="34" charset="0"/>
                <a:cs typeface="Segoe UI" panose="020B0502040204020203" pitchFamily="34" charset="0"/>
              </a:rPr>
              <a:t>amet</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consectetur</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adipis</a:t>
            </a:r>
            <a:r>
              <a:rPr lang="en-US" sz="1600" dirty="0">
                <a:solidFill>
                  <a:schemeClr val="bg1"/>
                </a:solidFill>
                <a:latin typeface="Segoe UI" panose="020B0502040204020203" pitchFamily="34" charset="0"/>
                <a:cs typeface="Segoe UI" panose="020B0502040204020203" pitchFamily="34" charset="0"/>
              </a:rPr>
              <a:t> icing </a:t>
            </a:r>
            <a:r>
              <a:rPr lang="en-US" sz="1600" dirty="0" err="1">
                <a:solidFill>
                  <a:schemeClr val="bg1"/>
                </a:solidFill>
                <a:latin typeface="Segoe UI" panose="020B0502040204020203" pitchFamily="34" charset="0"/>
                <a:cs typeface="Segoe UI" panose="020B0502040204020203" pitchFamily="34" charset="0"/>
              </a:rPr>
              <a:t>elit</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sed</a:t>
            </a:r>
            <a:r>
              <a:rPr lang="en-US" sz="1600" dirty="0">
                <a:solidFill>
                  <a:schemeClr val="bg1"/>
                </a:solidFill>
                <a:latin typeface="Segoe UI" panose="020B0502040204020203" pitchFamily="34" charset="0"/>
                <a:cs typeface="Segoe UI" panose="020B0502040204020203" pitchFamily="34" charset="0"/>
              </a:rPr>
              <a:t> do </a:t>
            </a:r>
            <a:r>
              <a:rPr lang="en-US" sz="1600" dirty="0" err="1">
                <a:solidFill>
                  <a:schemeClr val="bg1"/>
                </a:solidFill>
                <a:latin typeface="Segoe UI" panose="020B0502040204020203" pitchFamily="34" charset="0"/>
                <a:cs typeface="Segoe UI" panose="020B0502040204020203" pitchFamily="34" charset="0"/>
              </a:rPr>
              <a:t>eiusmod</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tempor</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incididunt</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labore</a:t>
            </a:r>
            <a:r>
              <a:rPr lang="en-US" sz="1600" dirty="0">
                <a:solidFill>
                  <a:schemeClr val="bg1"/>
                </a:solidFill>
                <a:latin typeface="Segoe UI" panose="020B0502040204020203" pitchFamily="34" charset="0"/>
                <a:cs typeface="Segoe UI" panose="020B0502040204020203" pitchFamily="34" charset="0"/>
              </a:rPr>
              <a:t> et </a:t>
            </a:r>
            <a:r>
              <a:rPr lang="en-US" sz="1600" dirty="0" err="1">
                <a:solidFill>
                  <a:schemeClr val="bg1"/>
                </a:solidFill>
                <a:latin typeface="Segoe UI" panose="020B0502040204020203" pitchFamily="34" charset="0"/>
                <a:cs typeface="Segoe UI" panose="020B0502040204020203" pitchFamily="34" charset="0"/>
              </a:rPr>
              <a:t>dolore</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incidi</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dunt</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ut</a:t>
            </a:r>
            <a:r>
              <a:rPr lang="en-US" sz="1600" dirty="0">
                <a:solidFill>
                  <a:schemeClr val="bg1"/>
                </a:solidFill>
                <a:latin typeface="Segoe UI" panose="020B0502040204020203" pitchFamily="34" charset="0"/>
                <a:cs typeface="Segoe UI" panose="020B0502040204020203" pitchFamily="34" charset="0"/>
              </a:rPr>
              <a:t> et magna </a:t>
            </a:r>
            <a:r>
              <a:rPr lang="en-US" sz="1600" dirty="0" err="1">
                <a:solidFill>
                  <a:schemeClr val="bg1"/>
                </a:solidFill>
                <a:latin typeface="Segoe UI" panose="020B0502040204020203" pitchFamily="34" charset="0"/>
                <a:cs typeface="Segoe UI" panose="020B0502040204020203" pitchFamily="34" charset="0"/>
              </a:rPr>
              <a:t>aliqua</a:t>
            </a:r>
            <a:r>
              <a:rPr lang="en-US" sz="1600" dirty="0">
                <a:solidFill>
                  <a:schemeClr val="bg1"/>
                </a:solidFill>
                <a:latin typeface="Segoe UI" panose="020B0502040204020203" pitchFamily="34" charset="0"/>
                <a:cs typeface="Segoe UI" panose="020B0502040204020203" pitchFamily="34" charset="0"/>
              </a:rPr>
              <a:t>. lorem ipsum dolor sit </a:t>
            </a:r>
            <a:r>
              <a:rPr lang="en-US" sz="1600" dirty="0" err="1">
                <a:solidFill>
                  <a:schemeClr val="bg1"/>
                </a:solidFill>
                <a:latin typeface="Segoe UI" panose="020B0502040204020203" pitchFamily="34" charset="0"/>
                <a:cs typeface="Segoe UI" panose="020B0502040204020203" pitchFamily="34" charset="0"/>
              </a:rPr>
              <a:t>amet</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consectetur</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adipis</a:t>
            </a:r>
            <a:r>
              <a:rPr lang="en-US" sz="1600" dirty="0">
                <a:solidFill>
                  <a:schemeClr val="bg1"/>
                </a:solidFill>
                <a:latin typeface="Segoe UI" panose="020B0502040204020203" pitchFamily="34" charset="0"/>
                <a:cs typeface="Segoe UI" panose="020B0502040204020203" pitchFamily="34" charset="0"/>
              </a:rPr>
              <a:t> icing </a:t>
            </a:r>
            <a:r>
              <a:rPr lang="en-US" sz="1600" dirty="0" err="1">
                <a:solidFill>
                  <a:schemeClr val="bg1"/>
                </a:solidFill>
                <a:latin typeface="Segoe UI" panose="020B0502040204020203" pitchFamily="34" charset="0"/>
                <a:cs typeface="Segoe UI" panose="020B0502040204020203" pitchFamily="34" charset="0"/>
              </a:rPr>
              <a:t>elit</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sed</a:t>
            </a:r>
            <a:r>
              <a:rPr lang="en-US" sz="1600" dirty="0">
                <a:solidFill>
                  <a:schemeClr val="bg1"/>
                </a:solidFill>
                <a:latin typeface="Segoe UI" panose="020B0502040204020203" pitchFamily="34" charset="0"/>
                <a:cs typeface="Segoe UI" panose="020B0502040204020203" pitchFamily="34" charset="0"/>
              </a:rPr>
              <a:t> do </a:t>
            </a:r>
            <a:r>
              <a:rPr lang="en-US" sz="1600" dirty="0" err="1">
                <a:solidFill>
                  <a:schemeClr val="bg1"/>
                </a:solidFill>
                <a:latin typeface="Segoe UI" panose="020B0502040204020203" pitchFamily="34" charset="0"/>
                <a:cs typeface="Segoe UI" panose="020B0502040204020203" pitchFamily="34" charset="0"/>
              </a:rPr>
              <a:t>eiusmod</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tempor</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incididunt</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labore</a:t>
            </a:r>
            <a:r>
              <a:rPr lang="en-US" sz="1600" dirty="0">
                <a:solidFill>
                  <a:schemeClr val="bg1"/>
                </a:solidFill>
                <a:latin typeface="Segoe UI" panose="020B0502040204020203" pitchFamily="34" charset="0"/>
                <a:cs typeface="Segoe UI" panose="020B0502040204020203" pitchFamily="34" charset="0"/>
              </a:rPr>
              <a:t> et </a:t>
            </a:r>
            <a:r>
              <a:rPr lang="en-US" sz="1600" dirty="0" err="1">
                <a:solidFill>
                  <a:schemeClr val="bg1"/>
                </a:solidFill>
                <a:latin typeface="Segoe UI" panose="020B0502040204020203" pitchFamily="34" charset="0"/>
                <a:cs typeface="Segoe UI" panose="020B0502040204020203" pitchFamily="34" charset="0"/>
              </a:rPr>
              <a:t>dolore</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incidi</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dunt</a:t>
            </a:r>
            <a:r>
              <a:rPr lang="en-US" sz="1600" dirty="0">
                <a:solidFill>
                  <a:schemeClr val="bg1"/>
                </a:solidFill>
                <a:latin typeface="Segoe UI" panose="020B0502040204020203" pitchFamily="34" charset="0"/>
                <a:cs typeface="Segoe UI" panose="020B0502040204020203" pitchFamily="34" charset="0"/>
              </a:rPr>
              <a:t> </a:t>
            </a:r>
            <a:r>
              <a:rPr lang="en-US" sz="1600" dirty="0" err="1">
                <a:solidFill>
                  <a:schemeClr val="bg1"/>
                </a:solidFill>
                <a:latin typeface="Segoe UI" panose="020B0502040204020203" pitchFamily="34" charset="0"/>
                <a:cs typeface="Segoe UI" panose="020B0502040204020203" pitchFamily="34" charset="0"/>
              </a:rPr>
              <a:t>ut</a:t>
            </a:r>
            <a:r>
              <a:rPr lang="en-US" sz="1600" dirty="0">
                <a:solidFill>
                  <a:schemeClr val="bg1"/>
                </a:solidFill>
                <a:latin typeface="Segoe UI" panose="020B0502040204020203" pitchFamily="34" charset="0"/>
                <a:cs typeface="Segoe UI" panose="020B0502040204020203" pitchFamily="34" charset="0"/>
              </a:rPr>
              <a:t> et magna </a:t>
            </a:r>
            <a:r>
              <a:rPr lang="en-US" sz="1600" dirty="0" err="1">
                <a:solidFill>
                  <a:schemeClr val="bg1"/>
                </a:solidFill>
                <a:latin typeface="Segoe UI" panose="020B0502040204020203" pitchFamily="34" charset="0"/>
                <a:cs typeface="Segoe UI" panose="020B0502040204020203" pitchFamily="34" charset="0"/>
              </a:rPr>
              <a:t>aliqua</a:t>
            </a:r>
            <a:r>
              <a:rPr lang="en-US" sz="1600" dirty="0">
                <a:solidFill>
                  <a:schemeClr val="bg1"/>
                </a:solidFill>
                <a:latin typeface="Segoe UI" panose="020B0502040204020203" pitchFamily="34" charset="0"/>
                <a:cs typeface="Segoe UI" panose="020B0502040204020203" pitchFamily="34" charset="0"/>
              </a:rPr>
              <a:t>.</a:t>
            </a:r>
          </a:p>
        </p:txBody>
      </p:sp>
      <p:sp>
        <p:nvSpPr>
          <p:cNvPr id="4" name="Text Placeholder 3"/>
          <p:cNvSpPr>
            <a:spLocks noGrp="1"/>
          </p:cNvSpPr>
          <p:nvPr>
            <p:ph type="body" sz="quarter" idx="10"/>
          </p:nvPr>
        </p:nvSpPr>
        <p:spPr/>
        <p:txBody>
          <a:bodyPr/>
          <a:lstStyle/>
          <a:p>
            <a:pPr marL="0" indent="0">
              <a:buNone/>
            </a:pPr>
            <a:r>
              <a:rPr lang="en-US" dirty="0">
                <a:solidFill>
                  <a:schemeClr val="bg1"/>
                </a:solidFill>
              </a:rPr>
              <a:t>Text layout</a:t>
            </a:r>
          </a:p>
        </p:txBody>
      </p:sp>
      <p:sp>
        <p:nvSpPr>
          <p:cNvPr id="5" name="Content Placeholder 1"/>
          <p:cNvSpPr txBox="1">
            <a:spLocks/>
          </p:cNvSpPr>
          <p:nvPr/>
        </p:nvSpPr>
        <p:spPr>
          <a:xfrm>
            <a:off x="434521" y="1239933"/>
            <a:ext cx="4200979" cy="335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latin typeface="Segoe UI Semibold" panose="020B0702040204020203" pitchFamily="34" charset="0"/>
                <a:cs typeface="Segoe UI Semibold" panose="020B0702040204020203" pitchFamily="34" charset="0"/>
              </a:rPr>
              <a:t>Topic 1: size 18pt</a:t>
            </a:r>
          </a:p>
        </p:txBody>
      </p:sp>
    </p:spTree>
    <p:extLst>
      <p:ext uri="{BB962C8B-B14F-4D97-AF65-F5344CB8AC3E}">
        <p14:creationId xmlns:p14="http://schemas.microsoft.com/office/powerpoint/2010/main" val="92956585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blipFill dpi="0" rotWithShape="1">
            <a:blip r:embed="rId3" cstate="screen">
              <a:extLst>
                <a:ext uri="{28A0092B-C50C-407E-A947-70E740481C1C}">
                  <a14:useLocalDpi xmlns:a14="http://schemas.microsoft.com/office/drawing/2010/main"/>
                </a:ext>
              </a:extLst>
            </a:blip>
            <a:srcRect/>
            <a:stretch>
              <a:fillRect l="-71000"/>
            </a:stretch>
          </a:blipFill>
        </p:spPr>
      </p:sp>
      <p:sp>
        <p:nvSpPr>
          <p:cNvPr id="6" name="Text Placeholder 5"/>
          <p:cNvSpPr>
            <a:spLocks noGrp="1"/>
          </p:cNvSpPr>
          <p:nvPr>
            <p:ph type="body" sz="quarter" idx="11"/>
          </p:nvPr>
        </p:nvSpPr>
        <p:spPr/>
        <p:txBody>
          <a:bodyPr/>
          <a:lstStyle/>
          <a:p>
            <a:pPr marL="0" indent="0">
              <a:buNone/>
            </a:pPr>
            <a:r>
              <a:rPr lang="en-US" dirty="0"/>
              <a:t>Photo layout</a:t>
            </a:r>
          </a:p>
        </p:txBody>
      </p:sp>
      <p:sp>
        <p:nvSpPr>
          <p:cNvPr id="10" name="Content Placeholder 5"/>
          <p:cNvSpPr txBox="1">
            <a:spLocks/>
          </p:cNvSpPr>
          <p:nvPr/>
        </p:nvSpPr>
        <p:spPr>
          <a:xfrm>
            <a:off x="361950" y="1502256"/>
            <a:ext cx="5343525" cy="53538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500" dirty="0">
                <a:latin typeface="Segoe UI" panose="020B0502040204020203" pitchFamily="34" charset="0"/>
                <a:cs typeface="Segoe UI" panose="020B0502040204020203" pitchFamily="34" charset="0"/>
              </a:rPr>
              <a:t>Lorem ipsum dolor sit </a:t>
            </a:r>
            <a:r>
              <a:rPr lang="en-US" sz="1500" dirty="0" err="1">
                <a:latin typeface="Segoe UI" panose="020B0502040204020203" pitchFamily="34" charset="0"/>
                <a:cs typeface="Segoe UI" panose="020B0502040204020203" pitchFamily="34" charset="0"/>
              </a:rPr>
              <a:t>amet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consectetur</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adipis</a:t>
            </a:r>
            <a:r>
              <a:rPr lang="en-US" sz="1500" dirty="0">
                <a:latin typeface="Segoe UI" panose="020B0502040204020203" pitchFamily="34" charset="0"/>
                <a:cs typeface="Segoe UI" panose="020B0502040204020203" pitchFamily="34" charset="0"/>
              </a:rPr>
              <a:t> icing </a:t>
            </a:r>
            <a:r>
              <a:rPr lang="en-US" sz="1500" dirty="0" err="1">
                <a:latin typeface="Segoe UI" panose="020B0502040204020203" pitchFamily="34" charset="0"/>
                <a:cs typeface="Segoe UI" panose="020B0502040204020203" pitchFamily="34" charset="0"/>
              </a:rPr>
              <a:t>elit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sed</a:t>
            </a:r>
            <a:r>
              <a:rPr lang="en-US" sz="1500" dirty="0">
                <a:latin typeface="Segoe UI" panose="020B0502040204020203" pitchFamily="34" charset="0"/>
                <a:cs typeface="Segoe UI" panose="020B0502040204020203" pitchFamily="34" charset="0"/>
              </a:rPr>
              <a:t> do </a:t>
            </a:r>
            <a:r>
              <a:rPr lang="en-US" sz="1500" dirty="0" err="1">
                <a:latin typeface="Segoe UI" panose="020B0502040204020203" pitchFamily="34" charset="0"/>
                <a:cs typeface="Segoe UI" panose="020B0502040204020203" pitchFamily="34" charset="0"/>
              </a:rPr>
              <a:t>eiusmod</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tempor</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incididunt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labore</a:t>
            </a:r>
            <a:r>
              <a:rPr lang="en-US" sz="1500" dirty="0">
                <a:latin typeface="Segoe UI" panose="020B0502040204020203" pitchFamily="34" charset="0"/>
                <a:cs typeface="Segoe UI" panose="020B0502040204020203" pitchFamily="34" charset="0"/>
              </a:rPr>
              <a:t> et </a:t>
            </a:r>
            <a:r>
              <a:rPr lang="en-US" sz="1500" dirty="0" err="1">
                <a:latin typeface="Segoe UI" panose="020B0502040204020203" pitchFamily="34" charset="0"/>
                <a:cs typeface="Segoe UI" panose="020B0502040204020203" pitchFamily="34" charset="0"/>
              </a:rPr>
              <a:t>dolore</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incidi</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dunt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ut</a:t>
            </a:r>
            <a:r>
              <a:rPr lang="en-US" sz="1500" dirty="0">
                <a:latin typeface="Segoe UI" panose="020B0502040204020203" pitchFamily="34" charset="0"/>
                <a:cs typeface="Segoe UI" panose="020B0502040204020203" pitchFamily="34" charset="0"/>
              </a:rPr>
              <a:t> et magna </a:t>
            </a:r>
            <a:r>
              <a:rPr lang="en-US" sz="1500" dirty="0" err="1">
                <a:latin typeface="Segoe UI" panose="020B0502040204020203" pitchFamily="34" charset="0"/>
                <a:cs typeface="Segoe UI" panose="020B0502040204020203" pitchFamily="34" charset="0"/>
              </a:rPr>
              <a:t>aliqua</a:t>
            </a:r>
            <a:r>
              <a:rPr lang="en-US" sz="1500" dirty="0">
                <a:latin typeface="Segoe UI" panose="020B0502040204020203" pitchFamily="34" charset="0"/>
                <a:cs typeface="Segoe UI" panose="020B0502040204020203" pitchFamily="34" charset="0"/>
              </a:rPr>
              <a:t>. lorem ipsum dolor sit </a:t>
            </a:r>
            <a:r>
              <a:rPr lang="en-US" sz="1500" dirty="0" err="1">
                <a:latin typeface="Segoe UI" panose="020B0502040204020203" pitchFamily="34" charset="0"/>
                <a:cs typeface="Segoe UI" panose="020B0502040204020203" pitchFamily="34" charset="0"/>
              </a:rPr>
              <a:t>amet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consectetur</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adipis</a:t>
            </a:r>
            <a:r>
              <a:rPr lang="en-US" sz="1500" dirty="0">
                <a:latin typeface="Segoe UI" panose="020B0502040204020203" pitchFamily="34" charset="0"/>
                <a:cs typeface="Segoe UI" panose="020B0502040204020203" pitchFamily="34" charset="0"/>
              </a:rPr>
              <a:t> icing </a:t>
            </a:r>
            <a:r>
              <a:rPr lang="en-US" sz="1500" dirty="0" err="1">
                <a:latin typeface="Segoe UI" panose="020B0502040204020203" pitchFamily="34" charset="0"/>
                <a:cs typeface="Segoe UI" panose="020B0502040204020203" pitchFamily="34" charset="0"/>
              </a:rPr>
              <a:t>elit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sed</a:t>
            </a:r>
            <a:r>
              <a:rPr lang="en-US" sz="1500" dirty="0">
                <a:latin typeface="Segoe UI" panose="020B0502040204020203" pitchFamily="34" charset="0"/>
                <a:cs typeface="Segoe UI" panose="020B0502040204020203" pitchFamily="34" charset="0"/>
              </a:rPr>
              <a:t> do </a:t>
            </a:r>
            <a:r>
              <a:rPr lang="en-US" sz="1500" dirty="0" err="1">
                <a:latin typeface="Segoe UI" panose="020B0502040204020203" pitchFamily="34" charset="0"/>
                <a:cs typeface="Segoe UI" panose="020B0502040204020203" pitchFamily="34" charset="0"/>
              </a:rPr>
              <a:t>eiusmod</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tempor</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incididunt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labore</a:t>
            </a:r>
            <a:r>
              <a:rPr lang="en-US" sz="1500" dirty="0">
                <a:latin typeface="Segoe UI" panose="020B0502040204020203" pitchFamily="34" charset="0"/>
                <a:cs typeface="Segoe UI" panose="020B0502040204020203" pitchFamily="34" charset="0"/>
              </a:rPr>
              <a:t> et </a:t>
            </a:r>
            <a:r>
              <a:rPr lang="en-US" sz="1500" dirty="0" err="1">
                <a:latin typeface="Segoe UI" panose="020B0502040204020203" pitchFamily="34" charset="0"/>
                <a:cs typeface="Segoe UI" panose="020B0502040204020203" pitchFamily="34" charset="0"/>
              </a:rPr>
              <a:t>dolore</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incidi</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dunt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ut</a:t>
            </a:r>
            <a:r>
              <a:rPr lang="en-US" sz="1500" dirty="0">
                <a:latin typeface="Segoe UI" panose="020B0502040204020203" pitchFamily="34" charset="0"/>
                <a:cs typeface="Segoe UI" panose="020B0502040204020203" pitchFamily="34" charset="0"/>
              </a:rPr>
              <a:t> et magna </a:t>
            </a:r>
            <a:r>
              <a:rPr lang="en-US" sz="1500" dirty="0" err="1">
                <a:latin typeface="Segoe UI" panose="020B0502040204020203" pitchFamily="34" charset="0"/>
                <a:cs typeface="Segoe UI" panose="020B0502040204020203" pitchFamily="34" charset="0"/>
              </a:rPr>
              <a:t>aliqua</a:t>
            </a:r>
            <a:r>
              <a:rPr lang="en-US" sz="1500" dirty="0">
                <a:latin typeface="Segoe UI" panose="020B0502040204020203" pitchFamily="34" charset="0"/>
                <a:cs typeface="Segoe UI" panose="020B0502040204020203" pitchFamily="34" charset="0"/>
              </a:rPr>
              <a:t>.</a:t>
            </a:r>
          </a:p>
          <a:p>
            <a:pPr>
              <a:lnSpc>
                <a:spcPct val="150000"/>
              </a:lnSpc>
            </a:pPr>
            <a:r>
              <a:rPr lang="en-US" sz="1500" dirty="0">
                <a:latin typeface="Segoe UI" panose="020B0502040204020203" pitchFamily="34" charset="0"/>
                <a:cs typeface="Segoe UI" panose="020B0502040204020203" pitchFamily="34" charset="0"/>
              </a:rPr>
              <a:t>Lorem ipsum dolor sit </a:t>
            </a:r>
            <a:r>
              <a:rPr lang="en-US" sz="1500" dirty="0" err="1">
                <a:latin typeface="Segoe UI" panose="020B0502040204020203" pitchFamily="34" charset="0"/>
                <a:cs typeface="Segoe UI" panose="020B0502040204020203" pitchFamily="34" charset="0"/>
              </a:rPr>
              <a:t>amet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consectetur</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adipis</a:t>
            </a:r>
            <a:r>
              <a:rPr lang="en-US" sz="1500" dirty="0">
                <a:latin typeface="Segoe UI" panose="020B0502040204020203" pitchFamily="34" charset="0"/>
                <a:cs typeface="Segoe UI" panose="020B0502040204020203" pitchFamily="34" charset="0"/>
              </a:rPr>
              <a:t> icing </a:t>
            </a:r>
            <a:r>
              <a:rPr lang="en-US" sz="1500" dirty="0" err="1">
                <a:latin typeface="Segoe UI" panose="020B0502040204020203" pitchFamily="34" charset="0"/>
                <a:cs typeface="Segoe UI" panose="020B0502040204020203" pitchFamily="34" charset="0"/>
              </a:rPr>
              <a:t>elit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sed</a:t>
            </a:r>
            <a:r>
              <a:rPr lang="en-US" sz="1500" dirty="0">
                <a:latin typeface="Segoe UI" panose="020B0502040204020203" pitchFamily="34" charset="0"/>
                <a:cs typeface="Segoe UI" panose="020B0502040204020203" pitchFamily="34" charset="0"/>
              </a:rPr>
              <a:t> do </a:t>
            </a:r>
            <a:r>
              <a:rPr lang="en-US" sz="1500" dirty="0" err="1">
                <a:latin typeface="Segoe UI" panose="020B0502040204020203" pitchFamily="34" charset="0"/>
                <a:cs typeface="Segoe UI" panose="020B0502040204020203" pitchFamily="34" charset="0"/>
              </a:rPr>
              <a:t>eiusmod</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tempor</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incididunt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labore</a:t>
            </a:r>
            <a:r>
              <a:rPr lang="en-US" sz="1500" dirty="0">
                <a:latin typeface="Segoe UI" panose="020B0502040204020203" pitchFamily="34" charset="0"/>
                <a:cs typeface="Segoe UI" panose="020B0502040204020203" pitchFamily="34" charset="0"/>
              </a:rPr>
              <a:t> et </a:t>
            </a:r>
            <a:r>
              <a:rPr lang="en-US" sz="1500" dirty="0" err="1">
                <a:latin typeface="Segoe UI" panose="020B0502040204020203" pitchFamily="34" charset="0"/>
                <a:cs typeface="Segoe UI" panose="020B0502040204020203" pitchFamily="34" charset="0"/>
              </a:rPr>
              <a:t>dolore</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incidi</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dunt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ut</a:t>
            </a:r>
            <a:r>
              <a:rPr lang="en-US" sz="1500" dirty="0">
                <a:latin typeface="Segoe UI" panose="020B0502040204020203" pitchFamily="34" charset="0"/>
                <a:cs typeface="Segoe UI" panose="020B0502040204020203" pitchFamily="34" charset="0"/>
              </a:rPr>
              <a:t> et magna </a:t>
            </a:r>
            <a:r>
              <a:rPr lang="en-US" sz="1500" dirty="0" err="1">
                <a:latin typeface="Segoe UI" panose="020B0502040204020203" pitchFamily="34" charset="0"/>
                <a:cs typeface="Segoe UI" panose="020B0502040204020203" pitchFamily="34" charset="0"/>
              </a:rPr>
              <a:t>aliqua</a:t>
            </a:r>
            <a:r>
              <a:rPr lang="en-US" sz="1500" dirty="0">
                <a:latin typeface="Segoe UI" panose="020B0502040204020203" pitchFamily="34" charset="0"/>
                <a:cs typeface="Segoe UI" panose="020B0502040204020203" pitchFamily="34" charset="0"/>
              </a:rPr>
              <a:t>.</a:t>
            </a:r>
          </a:p>
          <a:p>
            <a:pPr>
              <a:lnSpc>
                <a:spcPct val="150000"/>
              </a:lnSpc>
            </a:pPr>
            <a:r>
              <a:rPr lang="en-US" sz="1500" dirty="0">
                <a:latin typeface="Segoe UI" panose="020B0502040204020203" pitchFamily="34" charset="0"/>
                <a:cs typeface="Segoe UI" panose="020B0502040204020203" pitchFamily="34" charset="0"/>
              </a:rPr>
              <a:t>Lorem ipsum dolor sit </a:t>
            </a:r>
            <a:r>
              <a:rPr lang="en-US" sz="1500" dirty="0" err="1">
                <a:latin typeface="Segoe UI" panose="020B0502040204020203" pitchFamily="34" charset="0"/>
                <a:cs typeface="Segoe UI" panose="020B0502040204020203" pitchFamily="34" charset="0"/>
              </a:rPr>
              <a:t>amet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consectetur</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adipis</a:t>
            </a:r>
            <a:r>
              <a:rPr lang="en-US" sz="1500" dirty="0">
                <a:latin typeface="Segoe UI" panose="020B0502040204020203" pitchFamily="34" charset="0"/>
                <a:cs typeface="Segoe UI" panose="020B0502040204020203" pitchFamily="34" charset="0"/>
              </a:rPr>
              <a:t> icing </a:t>
            </a:r>
            <a:r>
              <a:rPr lang="en-US" sz="1500" dirty="0" err="1">
                <a:latin typeface="Segoe UI" panose="020B0502040204020203" pitchFamily="34" charset="0"/>
                <a:cs typeface="Segoe UI" panose="020B0502040204020203" pitchFamily="34" charset="0"/>
              </a:rPr>
              <a:t>elit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sed</a:t>
            </a:r>
            <a:r>
              <a:rPr lang="en-US" sz="1500" dirty="0">
                <a:latin typeface="Segoe UI" panose="020B0502040204020203" pitchFamily="34" charset="0"/>
                <a:cs typeface="Segoe UI" panose="020B0502040204020203" pitchFamily="34" charset="0"/>
              </a:rPr>
              <a:t> do </a:t>
            </a:r>
            <a:r>
              <a:rPr lang="en-US" sz="1500" dirty="0" err="1">
                <a:latin typeface="Segoe UI" panose="020B0502040204020203" pitchFamily="34" charset="0"/>
                <a:cs typeface="Segoe UI" panose="020B0502040204020203" pitchFamily="34" charset="0"/>
              </a:rPr>
              <a:t>eiusmod</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tempor</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incididunt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labore</a:t>
            </a:r>
            <a:r>
              <a:rPr lang="en-US" sz="1500" dirty="0">
                <a:latin typeface="Segoe UI" panose="020B0502040204020203" pitchFamily="34" charset="0"/>
                <a:cs typeface="Segoe UI" panose="020B0502040204020203" pitchFamily="34" charset="0"/>
              </a:rPr>
              <a:t> et </a:t>
            </a:r>
            <a:r>
              <a:rPr lang="en-US" sz="1500" dirty="0" err="1">
                <a:latin typeface="Segoe UI" panose="020B0502040204020203" pitchFamily="34" charset="0"/>
                <a:cs typeface="Segoe UI" panose="020B0502040204020203" pitchFamily="34" charset="0"/>
              </a:rPr>
              <a:t>dolore</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incidi</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dunt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ut</a:t>
            </a:r>
            <a:r>
              <a:rPr lang="en-US" sz="1500" dirty="0">
                <a:latin typeface="Segoe UI" panose="020B0502040204020203" pitchFamily="34" charset="0"/>
                <a:cs typeface="Segoe UI" panose="020B0502040204020203" pitchFamily="34" charset="0"/>
              </a:rPr>
              <a:t> et magna </a:t>
            </a:r>
            <a:r>
              <a:rPr lang="en-US" sz="1500" dirty="0" err="1">
                <a:latin typeface="Segoe UI" panose="020B0502040204020203" pitchFamily="34" charset="0"/>
                <a:cs typeface="Segoe UI" panose="020B0502040204020203" pitchFamily="34" charset="0"/>
              </a:rPr>
              <a:t>aliqua</a:t>
            </a:r>
            <a:r>
              <a:rPr lang="en-US" sz="1500" dirty="0">
                <a:latin typeface="Segoe UI" panose="020B0502040204020203" pitchFamily="34" charset="0"/>
                <a:cs typeface="Segoe UI" panose="020B0502040204020203" pitchFamily="34" charset="0"/>
              </a:rPr>
              <a:t>. lorem ipsum dolor sit </a:t>
            </a:r>
            <a:r>
              <a:rPr lang="en-US" sz="1500" dirty="0" err="1">
                <a:latin typeface="Segoe UI" panose="020B0502040204020203" pitchFamily="34" charset="0"/>
                <a:cs typeface="Segoe UI" panose="020B0502040204020203" pitchFamily="34" charset="0"/>
              </a:rPr>
              <a:t>amet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consectetur</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adipis</a:t>
            </a:r>
            <a:r>
              <a:rPr lang="en-US" sz="1500" dirty="0">
                <a:latin typeface="Segoe UI" panose="020B0502040204020203" pitchFamily="34" charset="0"/>
                <a:cs typeface="Segoe UI" panose="020B0502040204020203" pitchFamily="34" charset="0"/>
              </a:rPr>
              <a:t> icing </a:t>
            </a:r>
            <a:r>
              <a:rPr lang="en-US" sz="1500" dirty="0" err="1">
                <a:latin typeface="Segoe UI" panose="020B0502040204020203" pitchFamily="34" charset="0"/>
                <a:cs typeface="Segoe UI" panose="020B0502040204020203" pitchFamily="34" charset="0"/>
              </a:rPr>
              <a:t>elit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sed</a:t>
            </a:r>
            <a:r>
              <a:rPr lang="en-US" sz="1500" dirty="0">
                <a:latin typeface="Segoe UI" panose="020B0502040204020203" pitchFamily="34" charset="0"/>
                <a:cs typeface="Segoe UI" panose="020B0502040204020203" pitchFamily="34" charset="0"/>
              </a:rPr>
              <a:t> do </a:t>
            </a:r>
            <a:r>
              <a:rPr lang="en-US" sz="1500" dirty="0" err="1">
                <a:latin typeface="Segoe UI" panose="020B0502040204020203" pitchFamily="34" charset="0"/>
                <a:cs typeface="Segoe UI" panose="020B0502040204020203" pitchFamily="34" charset="0"/>
              </a:rPr>
              <a:t>eiusmod</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tempor</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incididunt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labore</a:t>
            </a:r>
            <a:r>
              <a:rPr lang="en-US" sz="1500" dirty="0">
                <a:latin typeface="Segoe UI" panose="020B0502040204020203" pitchFamily="34" charset="0"/>
                <a:cs typeface="Segoe UI" panose="020B0502040204020203" pitchFamily="34" charset="0"/>
              </a:rPr>
              <a:t> et </a:t>
            </a:r>
            <a:r>
              <a:rPr lang="en-US" sz="1500" dirty="0" err="1">
                <a:latin typeface="Segoe UI" panose="020B0502040204020203" pitchFamily="34" charset="0"/>
                <a:cs typeface="Segoe UI" panose="020B0502040204020203" pitchFamily="34" charset="0"/>
              </a:rPr>
              <a:t>dolore</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incidi</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dunt</a:t>
            </a:r>
            <a:r>
              <a:rPr lang="en-US" sz="1500" dirty="0">
                <a:latin typeface="Segoe UI" panose="020B0502040204020203" pitchFamily="34" charset="0"/>
                <a:cs typeface="Segoe UI" panose="020B0502040204020203" pitchFamily="34" charset="0"/>
              </a:rPr>
              <a:t> </a:t>
            </a:r>
            <a:r>
              <a:rPr lang="en-US" sz="1500" dirty="0" err="1">
                <a:latin typeface="Segoe UI" panose="020B0502040204020203" pitchFamily="34" charset="0"/>
                <a:cs typeface="Segoe UI" panose="020B0502040204020203" pitchFamily="34" charset="0"/>
              </a:rPr>
              <a:t>ut</a:t>
            </a:r>
            <a:r>
              <a:rPr lang="en-US" sz="1500" dirty="0">
                <a:latin typeface="Segoe UI" panose="020B0502040204020203" pitchFamily="34" charset="0"/>
                <a:cs typeface="Segoe UI" panose="020B0502040204020203" pitchFamily="34" charset="0"/>
              </a:rPr>
              <a:t> et magna </a:t>
            </a:r>
            <a:r>
              <a:rPr lang="en-US" sz="1500" dirty="0" err="1">
                <a:latin typeface="Segoe UI" panose="020B0502040204020203" pitchFamily="34" charset="0"/>
                <a:cs typeface="Segoe UI" panose="020B0502040204020203" pitchFamily="34" charset="0"/>
              </a:rPr>
              <a:t>aliqua</a:t>
            </a:r>
            <a:r>
              <a:rPr lang="en-US" sz="1500" dirty="0">
                <a:latin typeface="Segoe UI" panose="020B0502040204020203" pitchFamily="34" charset="0"/>
                <a:cs typeface="Segoe UI" panose="020B0502040204020203" pitchFamily="34" charset="0"/>
              </a:rPr>
              <a:t>.</a:t>
            </a:r>
          </a:p>
          <a:p>
            <a:pPr>
              <a:lnSpc>
                <a:spcPct val="150000"/>
              </a:lnSpc>
            </a:pPr>
            <a:endParaRPr lang="en-US" sz="1500" dirty="0">
              <a:latin typeface="Segoe UI" panose="020B0502040204020203" pitchFamily="34" charset="0"/>
              <a:cs typeface="Segoe UI" panose="020B0502040204020203" pitchFamily="34" charset="0"/>
            </a:endParaRPr>
          </a:p>
        </p:txBody>
      </p:sp>
      <p:sp>
        <p:nvSpPr>
          <p:cNvPr id="12" name="Content Placeholder 1"/>
          <p:cNvSpPr txBox="1">
            <a:spLocks/>
          </p:cNvSpPr>
          <p:nvPr/>
        </p:nvSpPr>
        <p:spPr>
          <a:xfrm>
            <a:off x="361950" y="1086884"/>
            <a:ext cx="5019675" cy="335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F1940"/>
                </a:solidFill>
                <a:latin typeface="Segoe UI Semibold" panose="020B0702040204020203" pitchFamily="34" charset="0"/>
                <a:cs typeface="Segoe UI Semibold" panose="020B0702040204020203" pitchFamily="34" charset="0"/>
              </a:rPr>
              <a:t>Topic 1: size 18pt</a:t>
            </a:r>
          </a:p>
        </p:txBody>
      </p:sp>
    </p:spTree>
    <p:extLst>
      <p:ext uri="{BB962C8B-B14F-4D97-AF65-F5344CB8AC3E}">
        <p14:creationId xmlns:p14="http://schemas.microsoft.com/office/powerpoint/2010/main" val="388792960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dirty="0"/>
              <a:t>Photo and Tile Layout</a:t>
            </a:r>
          </a:p>
        </p:txBody>
      </p:sp>
      <p:pic>
        <p:nvPicPr>
          <p:cNvPr id="16" name="Picture 1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bwMode="ltGray">
          <a:xfrm>
            <a:off x="478066" y="1910205"/>
            <a:ext cx="3706824" cy="3706824"/>
          </a:xfrm>
          <a:prstGeom prst="rect">
            <a:avLst/>
          </a:prstGeom>
        </p:spPr>
      </p:pic>
      <p:sp>
        <p:nvSpPr>
          <p:cNvPr id="4" name="Rectangle 3"/>
          <p:cNvSpPr>
            <a:spLocks noChangeAspect="1"/>
          </p:cNvSpPr>
          <p:nvPr/>
        </p:nvSpPr>
        <p:spPr bwMode="auto">
          <a:xfrm>
            <a:off x="478066" y="1910205"/>
            <a:ext cx="3706824" cy="3704470"/>
          </a:xfrm>
          <a:prstGeom prst="rect">
            <a:avLst/>
          </a:prstGeom>
          <a:gradFill>
            <a:gsLst>
              <a:gs pos="9000">
                <a:srgbClr val="000000">
                  <a:alpha val="49000"/>
                </a:srgbClr>
              </a:gs>
              <a:gs pos="32000">
                <a:srgbClr val="000000">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9" tIns="143428" rIns="182889"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Align text to upper left corner</a:t>
            </a:r>
          </a:p>
        </p:txBody>
      </p:sp>
      <p:sp>
        <p:nvSpPr>
          <p:cNvPr id="23" name="Rectangle 22"/>
          <p:cNvSpPr>
            <a:spLocks/>
          </p:cNvSpPr>
          <p:nvPr/>
        </p:nvSpPr>
        <p:spPr bwMode="auto">
          <a:xfrm>
            <a:off x="4184890" y="1909815"/>
            <a:ext cx="3706824" cy="370682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9" tIns="143428" rIns="182889"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Content tiles (which must always have text) work well </a:t>
            </a:r>
            <a:br>
              <a:rPr lang="en-US" sz="196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br>
            <a:r>
              <a:rPr lang="en-US" sz="196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between  photos</a:t>
            </a:r>
          </a:p>
        </p:txBody>
      </p:sp>
      <p:pic>
        <p:nvPicPr>
          <p:cNvPr id="21" name="Picture 20"/>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bwMode="ltGray">
          <a:xfrm>
            <a:off x="7891715" y="1910205"/>
            <a:ext cx="3706824" cy="3706824"/>
          </a:xfrm>
          <a:prstGeom prst="rect">
            <a:avLst/>
          </a:prstGeom>
        </p:spPr>
      </p:pic>
      <p:sp>
        <p:nvSpPr>
          <p:cNvPr id="24" name="Rectangle 23"/>
          <p:cNvSpPr>
            <a:spLocks noChangeAspect="1"/>
          </p:cNvSpPr>
          <p:nvPr/>
        </p:nvSpPr>
        <p:spPr bwMode="auto">
          <a:xfrm>
            <a:off x="7891715" y="1910205"/>
            <a:ext cx="3708109" cy="3706824"/>
          </a:xfrm>
          <a:prstGeom prst="rect">
            <a:avLst/>
          </a:prstGeom>
          <a:gradFill>
            <a:gsLst>
              <a:gs pos="13000">
                <a:srgbClr val="000000">
                  <a:alpha val="68000"/>
                </a:srgbClr>
              </a:gs>
              <a:gs pos="38000">
                <a:srgbClr val="000000">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9" tIns="143428" rIns="182889"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Use soft gradients behind text when needed to increase legibility</a:t>
            </a:r>
          </a:p>
        </p:txBody>
      </p:sp>
      <p:sp>
        <p:nvSpPr>
          <p:cNvPr id="11" name="TextBox 10"/>
          <p:cNvSpPr txBox="1"/>
          <p:nvPr/>
        </p:nvSpPr>
        <p:spPr>
          <a:xfrm>
            <a:off x="288599" y="797610"/>
            <a:ext cx="10903798" cy="894492"/>
          </a:xfrm>
          <a:prstGeom prst="rect">
            <a:avLst/>
          </a:prstGeom>
          <a:noFill/>
        </p:spPr>
        <p:txBody>
          <a:bodyPr wrap="square" lIns="179285" tIns="143428" rIns="179285" bIns="143428" rtlCol="0">
            <a:noAutofit/>
          </a:bodyPr>
          <a:lstStyle/>
          <a:p>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Lorem ipsum dolor sit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amet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consectetur</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adipis</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icing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elit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sed</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et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dolore</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incidi</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dunt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ut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et magna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aliqua</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lorem ipsum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sed</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do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eiusmod</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tempor</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incididunt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labore</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et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dolore</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incidi</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dunt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ut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et magna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aliqua</a:t>
            </a:r>
            <a:endPar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705402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indent="0">
              <a:buNone/>
            </a:pPr>
            <a:r>
              <a:rPr lang="en-US" dirty="0"/>
              <a:t>Photos and Text Layout</a:t>
            </a:r>
          </a:p>
        </p:txBody>
      </p:sp>
      <p:cxnSp>
        <p:nvCxnSpPr>
          <p:cNvPr id="17" name="Straight Connector 16"/>
          <p:cNvCxnSpPr/>
          <p:nvPr/>
        </p:nvCxnSpPr>
        <p:spPr>
          <a:xfrm>
            <a:off x="464454" y="486"/>
            <a:ext cx="0" cy="6857650"/>
          </a:xfrm>
          <a:prstGeom prst="line">
            <a:avLst/>
          </a:prstGeom>
          <a:ln>
            <a:solidFill>
              <a:schemeClr val="tx1">
                <a:lumMod val="50000"/>
                <a:lumOff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464454" y="1866648"/>
            <a:ext cx="11124811" cy="4606724"/>
            <a:chOff x="464454" y="2084362"/>
            <a:chExt cx="10760097" cy="4455698"/>
          </a:xfrm>
        </p:grpSpPr>
        <p:pic>
          <p:nvPicPr>
            <p:cNvPr id="2" name="Picture 1"/>
            <p:cNvPicPr>
              <a:picLocks/>
            </p:cNvPicPr>
            <p:nvPr/>
          </p:nvPicPr>
          <p:blipFill rotWithShape="1">
            <a:blip r:embed="rId3" cstate="email">
              <a:extLst>
                <a:ext uri="{28A0092B-C50C-407E-A947-70E740481C1C}">
                  <a14:useLocalDpi xmlns:a14="http://schemas.microsoft.com/office/drawing/2010/main"/>
                </a:ext>
              </a:extLst>
            </a:blip>
            <a:srcRect/>
            <a:stretch/>
          </p:blipFill>
          <p:spPr bwMode="ltGray">
            <a:xfrm>
              <a:off x="4047762" y="2084364"/>
              <a:ext cx="3540878" cy="3585699"/>
            </a:xfrm>
            <a:prstGeom prst="rect">
              <a:avLst/>
            </a:prstGeom>
            <a:ln w="3175">
              <a:noFill/>
            </a:ln>
          </p:spPr>
        </p:pic>
        <p:pic>
          <p:nvPicPr>
            <p:cNvPr id="16" name="Picture 15"/>
            <p:cNvPicPr>
              <a:picLocks/>
            </p:cNvPicPr>
            <p:nvPr/>
          </p:nvPicPr>
          <p:blipFill rotWithShape="1">
            <a:blip r:embed="rId4" cstate="email">
              <a:extLst>
                <a:ext uri="{28A0092B-C50C-407E-A947-70E740481C1C}">
                  <a14:useLocalDpi xmlns:a14="http://schemas.microsoft.com/office/drawing/2010/main"/>
                </a:ext>
              </a:extLst>
            </a:blip>
            <a:srcRect/>
            <a:stretch/>
          </p:blipFill>
          <p:spPr bwMode="ltGray">
            <a:xfrm>
              <a:off x="464454" y="2084364"/>
              <a:ext cx="3540878" cy="3585699"/>
            </a:xfrm>
            <a:prstGeom prst="rect">
              <a:avLst/>
            </a:prstGeom>
          </p:spPr>
        </p:pic>
        <p:pic>
          <p:nvPicPr>
            <p:cNvPr id="21" name="Picture 20"/>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bwMode="ltGray">
            <a:xfrm>
              <a:off x="7637409" y="2084364"/>
              <a:ext cx="3587142" cy="3585699"/>
            </a:xfrm>
            <a:prstGeom prst="rect">
              <a:avLst/>
            </a:prstGeom>
          </p:spPr>
        </p:pic>
        <p:sp>
          <p:nvSpPr>
            <p:cNvPr id="18" name="Rectangle 17"/>
            <p:cNvSpPr>
              <a:spLocks noChangeAspect="1"/>
            </p:cNvSpPr>
            <p:nvPr/>
          </p:nvSpPr>
          <p:spPr bwMode="auto">
            <a:xfrm>
              <a:off x="482429" y="5670063"/>
              <a:ext cx="3522903" cy="8699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9" tIns="143428" rIns="182889"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Lorem ipsum dolor sit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amet</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consectetur</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adipis</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icing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elit</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sed</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do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eiusmod</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tempor</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incididunt</a:t>
              </a:r>
              <a:endParaRPr lang="en-US" sz="1765" dirty="0">
                <a:gradFill>
                  <a:gsLst>
                    <a:gs pos="1250">
                      <a:schemeClr val="tx1"/>
                    </a:gs>
                    <a:gs pos="99000">
                      <a:schemeClr val="tx1"/>
                    </a:gs>
                  </a:gsLst>
                  <a:lin ang="5400000" scaled="0"/>
                </a:gradFill>
                <a:latin typeface="Segoe UI" panose="020B0502040204020203" pitchFamily="34" charset="0"/>
                <a:ea typeface="Segoe UI" pitchFamily="34" charset="0"/>
                <a:cs typeface="Segoe UI" panose="020B0502040204020203" pitchFamily="34" charset="0"/>
              </a:endParaRPr>
            </a:p>
          </p:txBody>
        </p:sp>
        <p:sp>
          <p:nvSpPr>
            <p:cNvPr id="27" name="Rectangle 26"/>
            <p:cNvSpPr>
              <a:spLocks noChangeAspect="1"/>
            </p:cNvSpPr>
            <p:nvPr/>
          </p:nvSpPr>
          <p:spPr bwMode="auto">
            <a:xfrm>
              <a:off x="7637409" y="5673176"/>
              <a:ext cx="3586421" cy="8668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9" tIns="143428" rIns="182889"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Lorem dolor sit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amet</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adipis</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icing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elit</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sed</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do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tempor</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incididunt</a:t>
              </a:r>
              <a:endParaRPr lang="en-US" sz="1765" dirty="0">
                <a:gradFill>
                  <a:gsLst>
                    <a:gs pos="1250">
                      <a:schemeClr val="tx1"/>
                    </a:gs>
                    <a:gs pos="99000">
                      <a:schemeClr val="tx1"/>
                    </a:gs>
                  </a:gsLst>
                  <a:lin ang="5400000" scaled="0"/>
                </a:gradFill>
                <a:latin typeface="Segoe UI" panose="020B0502040204020203" pitchFamily="34" charset="0"/>
                <a:ea typeface="Segoe UI" pitchFamily="34" charset="0"/>
                <a:cs typeface="Segoe UI" panose="020B0502040204020203" pitchFamily="34" charset="0"/>
              </a:endParaRPr>
            </a:p>
          </p:txBody>
        </p:sp>
        <p:sp>
          <p:nvSpPr>
            <p:cNvPr id="19" name="Rectangle 18"/>
            <p:cNvSpPr>
              <a:spLocks noChangeAspect="1"/>
            </p:cNvSpPr>
            <p:nvPr/>
          </p:nvSpPr>
          <p:spPr bwMode="auto">
            <a:xfrm>
              <a:off x="4047763" y="5673176"/>
              <a:ext cx="3563649" cy="8668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9" tIns="143428" rIns="182889" bIns="143428" numCol="1" spcCol="0" rtlCol="0" fromWordArt="0" anchor="t" anchorCtr="0" forceAA="0" compatLnSpc="1">
              <a:prstTxWarp prst="textNoShape">
                <a:avLst/>
              </a:prstTxWarp>
              <a:noAutofit/>
            </a:bodyPr>
            <a:lstStyle/>
            <a:p>
              <a:pPr>
                <a:lnSpc>
                  <a:spcPct val="90000"/>
                </a:lnSpc>
                <a:spcAft>
                  <a:spcPts val="1765"/>
                </a:spcAft>
              </a:pP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Lorem ipsum dolor sit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amet</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consectetur</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icing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elit</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sed</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do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eiusmod</a:t>
              </a:r>
              <a:r>
                <a:rPr lang="en-US" sz="1600"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sz="1600"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tempor</a:t>
              </a:r>
              <a:endParaRPr lang="en-US" sz="1765"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endParaRPr>
            </a:p>
          </p:txBody>
        </p:sp>
        <p:sp>
          <p:nvSpPr>
            <p:cNvPr id="23" name="Rectangle 22"/>
            <p:cNvSpPr>
              <a:spLocks noChangeAspect="1"/>
            </p:cNvSpPr>
            <p:nvPr/>
          </p:nvSpPr>
          <p:spPr bwMode="ltGray">
            <a:xfrm>
              <a:off x="464656" y="2084362"/>
              <a:ext cx="3540878" cy="3585700"/>
            </a:xfrm>
            <a:prstGeom prst="rect">
              <a:avLst/>
            </a:prstGeom>
            <a:gradFill>
              <a:gsLst>
                <a:gs pos="9000">
                  <a:srgbClr val="000000">
                    <a:alpha val="49000"/>
                  </a:srgbClr>
                </a:gs>
                <a:gs pos="32000">
                  <a:srgbClr val="000000">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9" tIns="143428" rIns="182889"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Heading 1</a:t>
              </a:r>
            </a:p>
          </p:txBody>
        </p:sp>
        <p:sp>
          <p:nvSpPr>
            <p:cNvPr id="24" name="Rectangle 23"/>
            <p:cNvSpPr>
              <a:spLocks noChangeAspect="1"/>
            </p:cNvSpPr>
            <p:nvPr/>
          </p:nvSpPr>
          <p:spPr bwMode="auto">
            <a:xfrm>
              <a:off x="4059149" y="2084362"/>
              <a:ext cx="3540878" cy="3585700"/>
            </a:xfrm>
            <a:prstGeom prst="rect">
              <a:avLst/>
            </a:prstGeom>
            <a:gradFill>
              <a:gsLst>
                <a:gs pos="9000">
                  <a:srgbClr val="000000">
                    <a:alpha val="49000"/>
                  </a:srgbClr>
                </a:gs>
                <a:gs pos="32000">
                  <a:srgbClr val="000000">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9" tIns="143428" rIns="182889"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Heading 2</a:t>
              </a:r>
            </a:p>
          </p:txBody>
        </p:sp>
        <p:sp>
          <p:nvSpPr>
            <p:cNvPr id="25" name="Rectangle 24"/>
            <p:cNvSpPr>
              <a:spLocks noChangeAspect="1"/>
            </p:cNvSpPr>
            <p:nvPr/>
          </p:nvSpPr>
          <p:spPr bwMode="auto">
            <a:xfrm>
              <a:off x="7660181" y="2084362"/>
              <a:ext cx="3540878" cy="3585700"/>
            </a:xfrm>
            <a:prstGeom prst="rect">
              <a:avLst/>
            </a:prstGeom>
            <a:gradFill>
              <a:gsLst>
                <a:gs pos="9000">
                  <a:srgbClr val="000000">
                    <a:alpha val="49000"/>
                  </a:srgbClr>
                </a:gs>
                <a:gs pos="32000">
                  <a:srgbClr val="000000">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9" tIns="143428" rIns="182889"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Heading 3</a:t>
              </a:r>
            </a:p>
          </p:txBody>
        </p:sp>
      </p:grpSp>
      <p:cxnSp>
        <p:nvCxnSpPr>
          <p:cNvPr id="15" name="Straight Connector 14"/>
          <p:cNvCxnSpPr/>
          <p:nvPr/>
        </p:nvCxnSpPr>
        <p:spPr>
          <a:xfrm>
            <a:off x="4051841" y="1747893"/>
            <a:ext cx="0" cy="5109621"/>
          </a:xfrm>
          <a:prstGeom prst="line">
            <a:avLst/>
          </a:prstGeom>
          <a:ln>
            <a:solidFill>
              <a:schemeClr val="tx1">
                <a:lumMod val="50000"/>
                <a:lumOff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646504" y="1747893"/>
            <a:ext cx="0" cy="5109621"/>
          </a:xfrm>
          <a:prstGeom prst="line">
            <a:avLst/>
          </a:prstGeom>
          <a:ln>
            <a:solidFill>
              <a:schemeClr val="tx1">
                <a:lumMod val="50000"/>
                <a:lumOff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88599" y="797610"/>
            <a:ext cx="10903798" cy="894492"/>
          </a:xfrm>
          <a:prstGeom prst="rect">
            <a:avLst/>
          </a:prstGeom>
          <a:noFill/>
        </p:spPr>
        <p:txBody>
          <a:bodyPr wrap="square" lIns="179285" tIns="143428" rIns="179285" bIns="143428" rtlCol="0">
            <a:noAutofit/>
          </a:bodyPr>
          <a:lstStyle/>
          <a:p>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Lorem ipsum dolor sit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amet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consectetur</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adipis</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icing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elit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sed</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et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dolore</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incidi</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dunt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ut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et magna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aliqua</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lorem ipsum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sed</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do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eiusmod</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tempor</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incididunt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labore</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et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dolore</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incidi</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dunt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ut</a:t>
            </a:r>
            <a:r>
              <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 et magna </a:t>
            </a:r>
            <a:r>
              <a:rPr lang="en-US" dirty="0" err="1">
                <a:gradFill>
                  <a:gsLst>
                    <a:gs pos="1250">
                      <a:schemeClr val="tx1"/>
                    </a:gs>
                    <a:gs pos="99000">
                      <a:schemeClr val="tx1"/>
                    </a:gs>
                  </a:gsLst>
                  <a:lin ang="5400000" scaled="0"/>
                </a:gradFill>
                <a:latin typeface="Segoe UI" panose="020B0502040204020203" pitchFamily="34" charset="0"/>
                <a:cs typeface="Segoe UI" panose="020B0502040204020203" pitchFamily="34" charset="0"/>
              </a:rPr>
              <a:t>aliqua</a:t>
            </a:r>
            <a:endParaRPr lang="en-US" dirty="0">
              <a:gradFill>
                <a:gsLst>
                  <a:gs pos="1250">
                    <a:schemeClr val="tx1"/>
                  </a:gs>
                  <a:gs pos="99000">
                    <a:schemeClr val="tx1"/>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8360972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Group 4"/>
          <p:cNvGrpSpPr/>
          <p:nvPr/>
        </p:nvGrpSpPr>
        <p:grpSpPr>
          <a:xfrm>
            <a:off x="509195" y="1206631"/>
            <a:ext cx="11169735" cy="4352340"/>
            <a:chOff x="509195" y="1206631"/>
            <a:chExt cx="9862773" cy="3843076"/>
          </a:xfrm>
        </p:grpSpPr>
        <p:sp>
          <p:nvSpPr>
            <p:cNvPr id="3" name="Rectangle 2"/>
            <p:cNvSpPr/>
            <p:nvPr/>
          </p:nvSpPr>
          <p:spPr>
            <a:xfrm>
              <a:off x="509195" y="1206631"/>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Tile title goes here</a:t>
              </a:r>
            </a:p>
          </p:txBody>
        </p:sp>
        <p:sp>
          <p:nvSpPr>
            <p:cNvPr id="10" name="Rectangle 9"/>
            <p:cNvSpPr/>
            <p:nvPr/>
          </p:nvSpPr>
          <p:spPr>
            <a:xfrm>
              <a:off x="509195" y="3183200"/>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Tile title goes here</a:t>
              </a:r>
            </a:p>
          </p:txBody>
        </p:sp>
        <p:sp>
          <p:nvSpPr>
            <p:cNvPr id="13" name="Rectangle 12"/>
            <p:cNvSpPr/>
            <p:nvPr/>
          </p:nvSpPr>
          <p:spPr>
            <a:xfrm>
              <a:off x="3841617" y="1206631"/>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Tile title goes here</a:t>
              </a:r>
            </a:p>
          </p:txBody>
        </p:sp>
        <p:sp>
          <p:nvSpPr>
            <p:cNvPr id="15" name="Rectangle 14"/>
            <p:cNvSpPr/>
            <p:nvPr/>
          </p:nvSpPr>
          <p:spPr>
            <a:xfrm>
              <a:off x="3841618" y="3183200"/>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Tile title goes here</a:t>
              </a:r>
            </a:p>
          </p:txBody>
        </p:sp>
        <p:sp>
          <p:nvSpPr>
            <p:cNvPr id="19" name="Rectangle 18"/>
            <p:cNvSpPr/>
            <p:nvPr/>
          </p:nvSpPr>
          <p:spPr>
            <a:xfrm>
              <a:off x="7185706" y="1206631"/>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Tile title goes here</a:t>
              </a:r>
            </a:p>
          </p:txBody>
        </p:sp>
        <p:sp>
          <p:nvSpPr>
            <p:cNvPr id="20" name="Rectangle 19"/>
            <p:cNvSpPr/>
            <p:nvPr/>
          </p:nvSpPr>
          <p:spPr>
            <a:xfrm>
              <a:off x="7185707" y="3183200"/>
              <a:ext cx="3186261" cy="186650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bIns="144000" rtlCol="0" anchor="b"/>
            <a:lstStyle/>
            <a:p>
              <a:r>
                <a:rPr lang="en-IN" dirty="0">
                  <a:latin typeface="Segoe UI" panose="020B0502040204020203" pitchFamily="34" charset="0"/>
                  <a:cs typeface="Segoe UI" panose="020B0502040204020203" pitchFamily="34" charset="0"/>
                </a:rPr>
                <a:t>Tile title goes here</a:t>
              </a:r>
            </a:p>
          </p:txBody>
        </p:sp>
      </p:grpSp>
      <p:sp>
        <p:nvSpPr>
          <p:cNvPr id="4" name="Text Placeholder 3"/>
          <p:cNvSpPr>
            <a:spLocks noGrp="1"/>
          </p:cNvSpPr>
          <p:nvPr>
            <p:ph type="body" sz="quarter" idx="10"/>
          </p:nvPr>
        </p:nvSpPr>
        <p:spPr/>
        <p:txBody>
          <a:bodyPr/>
          <a:lstStyle/>
          <a:p>
            <a:pPr marL="0" indent="0">
              <a:buNone/>
            </a:pPr>
            <a:r>
              <a:rPr lang="en-US" dirty="0"/>
              <a:t>Tile Layout</a:t>
            </a:r>
          </a:p>
        </p:txBody>
      </p:sp>
    </p:spTree>
    <p:extLst>
      <p:ext uri="{BB962C8B-B14F-4D97-AF65-F5344CB8AC3E}">
        <p14:creationId xmlns:p14="http://schemas.microsoft.com/office/powerpoint/2010/main" val="304861798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361950" y="335755"/>
            <a:ext cx="5927755" cy="671513"/>
          </a:xfrm>
        </p:spPr>
        <p:txBody>
          <a:bodyPr>
            <a:normAutofit fontScale="92500"/>
          </a:bodyPr>
          <a:lstStyle/>
          <a:p>
            <a:pPr marL="0" indent="0">
              <a:buNone/>
            </a:pPr>
            <a:r>
              <a:rPr lang="en-US" dirty="0"/>
              <a:t>Modularization And Naming Convention</a:t>
            </a:r>
          </a:p>
        </p:txBody>
      </p:sp>
      <p:sp>
        <p:nvSpPr>
          <p:cNvPr id="10" name="Content Placeholder 5"/>
          <p:cNvSpPr txBox="1">
            <a:spLocks/>
          </p:cNvSpPr>
          <p:nvPr/>
        </p:nvSpPr>
        <p:spPr>
          <a:xfrm>
            <a:off x="361949" y="1502255"/>
            <a:ext cx="6543053" cy="16853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500" dirty="0">
                <a:latin typeface="Segoe UI" panose="020B0502040204020203" pitchFamily="34" charset="0"/>
                <a:cs typeface="Segoe UI" panose="020B0502040204020203" pitchFamily="34" charset="0"/>
              </a:rPr>
              <a:t>Depends on Application Size and patterns can vary across applications.</a:t>
            </a:r>
          </a:p>
          <a:p>
            <a:pPr>
              <a:lnSpc>
                <a:spcPct val="150000"/>
              </a:lnSpc>
            </a:pPr>
            <a:r>
              <a:rPr lang="en-US" sz="1500" dirty="0">
                <a:latin typeface="Segoe UI" panose="020B0502040204020203" pitchFamily="34" charset="0"/>
                <a:cs typeface="Segoe UI" panose="020B0502040204020203" pitchFamily="34" charset="0"/>
              </a:rPr>
              <a:t>Each feature is grouped as a module.</a:t>
            </a:r>
          </a:p>
          <a:p>
            <a:pPr>
              <a:lnSpc>
                <a:spcPct val="150000"/>
              </a:lnSpc>
            </a:pPr>
            <a:r>
              <a:rPr lang="en-US" sz="1500" dirty="0">
                <a:latin typeface="Segoe UI" panose="020B0502040204020203" pitchFamily="34" charset="0"/>
                <a:cs typeface="Segoe UI" panose="020B0502040204020203" pitchFamily="34" charset="0"/>
              </a:rPr>
              <a:t>All JS files in Script folder, all HTML in Templates folder. Further subdivision made based on  modules</a:t>
            </a:r>
          </a:p>
          <a:p>
            <a:pPr>
              <a:lnSpc>
                <a:spcPct val="150000"/>
              </a:lnSpc>
            </a:pPr>
            <a:endParaRPr lang="en-US" sz="1500" dirty="0">
              <a:latin typeface="Segoe UI" panose="020B0502040204020203" pitchFamily="34" charset="0"/>
              <a:cs typeface="Segoe UI" panose="020B0502040204020203" pitchFamily="34" charset="0"/>
            </a:endParaRPr>
          </a:p>
          <a:p>
            <a:pPr>
              <a:lnSpc>
                <a:spcPct val="150000"/>
              </a:lnSpc>
            </a:pPr>
            <a:r>
              <a:rPr lang="en-US" sz="1500" dirty="0">
                <a:latin typeface="Segoe UI" panose="020B0502040204020203" pitchFamily="34" charset="0"/>
                <a:cs typeface="Segoe UI" panose="020B0502040204020203" pitchFamily="34" charset="0"/>
              </a:rPr>
              <a:t>Controllers - &lt;name&gt;.ctrl </a:t>
            </a:r>
          </a:p>
          <a:p>
            <a:pPr>
              <a:lnSpc>
                <a:spcPct val="150000"/>
              </a:lnSpc>
            </a:pPr>
            <a:r>
              <a:rPr lang="en-US" sz="1500" dirty="0">
                <a:latin typeface="Segoe UI" panose="020B0502040204020203" pitchFamily="34" charset="0"/>
                <a:cs typeface="Segoe UI" panose="020B0502040204020203" pitchFamily="34" charset="0"/>
              </a:rPr>
              <a:t>Services - &lt;function&gt;.svc</a:t>
            </a:r>
          </a:p>
          <a:p>
            <a:pPr>
              <a:lnSpc>
                <a:spcPct val="150000"/>
              </a:lnSpc>
            </a:pPr>
            <a:r>
              <a:rPr lang="en-US" sz="1500" dirty="0">
                <a:latin typeface="Segoe UI" panose="020B0502040204020203" pitchFamily="34" charset="0"/>
                <a:cs typeface="Segoe UI" panose="020B0502040204020203" pitchFamily="34" charset="0"/>
              </a:rPr>
              <a:t>Directives – &lt;name&gt;.</a:t>
            </a:r>
            <a:r>
              <a:rPr lang="en-US" sz="1500" dirty="0" err="1">
                <a:latin typeface="Segoe UI" panose="020B0502040204020203" pitchFamily="34" charset="0"/>
                <a:cs typeface="Segoe UI" panose="020B0502040204020203" pitchFamily="34" charset="0"/>
              </a:rPr>
              <a:t>dir</a:t>
            </a:r>
            <a:r>
              <a:rPr lang="en-US" sz="1500" dirty="0">
                <a:latin typeface="Segoe UI" panose="020B0502040204020203" pitchFamily="34" charset="0"/>
                <a:cs typeface="Segoe UI" panose="020B0502040204020203" pitchFamily="34" charset="0"/>
              </a:rPr>
              <a:t> (files). Actual directives are camel cased.</a:t>
            </a:r>
          </a:p>
          <a:p>
            <a:pPr>
              <a:lnSpc>
                <a:spcPct val="150000"/>
              </a:lnSpc>
            </a:pPr>
            <a:r>
              <a:rPr lang="en-US" sz="1500" dirty="0">
                <a:latin typeface="Segoe UI" panose="020B0502040204020203" pitchFamily="34" charset="0"/>
                <a:cs typeface="Segoe UI" panose="020B0502040204020203" pitchFamily="34" charset="0"/>
              </a:rPr>
              <a:t>Main File – app.js/ module.js</a:t>
            </a:r>
          </a:p>
          <a:p>
            <a:pPr marL="0" indent="0">
              <a:lnSpc>
                <a:spcPct val="150000"/>
              </a:lnSpc>
              <a:buNone/>
            </a:pPr>
            <a:endParaRPr lang="en-US" sz="1500" dirty="0">
              <a:latin typeface="Segoe UI" panose="020B0502040204020203" pitchFamily="34" charset="0"/>
              <a:cs typeface="Segoe UI" panose="020B0502040204020203" pitchFamily="34" charset="0"/>
            </a:endParaRPr>
          </a:p>
          <a:p>
            <a:pPr marL="0" indent="0">
              <a:lnSpc>
                <a:spcPct val="150000"/>
              </a:lnSpc>
              <a:buNone/>
            </a:pPr>
            <a:r>
              <a:rPr lang="en-US" sz="1500" dirty="0">
                <a:latin typeface="Segoe UI" panose="020B0502040204020203" pitchFamily="34" charset="0"/>
                <a:cs typeface="Segoe UI" panose="020B0502040204020203" pitchFamily="34" charset="0"/>
              </a:rPr>
              <a:t>Refer this document for more context.</a:t>
            </a:r>
          </a:p>
        </p:txBody>
      </p:sp>
      <p:pic>
        <p:nvPicPr>
          <p:cNvPr id="3" name="Picture 2"/>
          <p:cNvPicPr>
            <a:picLocks noChangeAspect="1"/>
          </p:cNvPicPr>
          <p:nvPr/>
        </p:nvPicPr>
        <p:blipFill rotWithShape="1">
          <a:blip r:embed="rId3"/>
          <a:srcRect l="4219" r="41834"/>
          <a:stretch/>
        </p:blipFill>
        <p:spPr>
          <a:xfrm>
            <a:off x="7178468" y="85458"/>
            <a:ext cx="4033615" cy="6657174"/>
          </a:xfrm>
          <a:prstGeom prst="rect">
            <a:avLst/>
          </a:prstGeom>
        </p:spPr>
      </p:pic>
      <p:sp>
        <p:nvSpPr>
          <p:cNvPr id="9" name="Content Placeholder 1"/>
          <p:cNvSpPr txBox="1">
            <a:spLocks/>
          </p:cNvSpPr>
          <p:nvPr/>
        </p:nvSpPr>
        <p:spPr>
          <a:xfrm>
            <a:off x="514350" y="1239284"/>
            <a:ext cx="5019675" cy="335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F1940"/>
                </a:solidFill>
                <a:latin typeface="Segoe UI Semibold" panose="020B0702040204020203" pitchFamily="34" charset="0"/>
                <a:cs typeface="Segoe UI Semibold" panose="020B0702040204020203" pitchFamily="34" charset="0"/>
              </a:rPr>
              <a:t>Modularization/ Code Structuring</a:t>
            </a:r>
          </a:p>
        </p:txBody>
      </p:sp>
      <p:sp>
        <p:nvSpPr>
          <p:cNvPr id="11" name="Content Placeholder 5"/>
          <p:cNvSpPr txBox="1">
            <a:spLocks/>
          </p:cNvSpPr>
          <p:nvPr/>
        </p:nvSpPr>
        <p:spPr>
          <a:xfrm>
            <a:off x="292158" y="3713522"/>
            <a:ext cx="6543053" cy="16853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US" sz="1500" dirty="0">
              <a:latin typeface="Segoe UI" panose="020B0502040204020203" pitchFamily="34" charset="0"/>
              <a:cs typeface="Segoe UI" panose="020B0502040204020203" pitchFamily="34" charset="0"/>
            </a:endParaRPr>
          </a:p>
          <a:p>
            <a:pPr>
              <a:lnSpc>
                <a:spcPct val="150000"/>
              </a:lnSpc>
            </a:pPr>
            <a:endParaRPr lang="en-US" sz="1500" dirty="0">
              <a:latin typeface="Segoe UI" panose="020B0502040204020203" pitchFamily="34" charset="0"/>
              <a:cs typeface="Segoe UI" panose="020B0502040204020203" pitchFamily="34" charset="0"/>
            </a:endParaRPr>
          </a:p>
        </p:txBody>
      </p:sp>
      <p:sp>
        <p:nvSpPr>
          <p:cNvPr id="13" name="Content Placeholder 1"/>
          <p:cNvSpPr txBox="1">
            <a:spLocks/>
          </p:cNvSpPr>
          <p:nvPr/>
        </p:nvSpPr>
        <p:spPr>
          <a:xfrm>
            <a:off x="444559" y="3450551"/>
            <a:ext cx="5019675" cy="335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F1940"/>
                </a:solidFill>
                <a:latin typeface="Segoe UI Semibold" panose="020B0702040204020203" pitchFamily="34" charset="0"/>
                <a:cs typeface="Segoe UI Semibold" panose="020B0702040204020203" pitchFamily="34" charset="0"/>
              </a:rPr>
              <a:t>Naming Convention (General)</a:t>
            </a:r>
          </a:p>
        </p:txBody>
      </p:sp>
    </p:spTree>
    <p:extLst>
      <p:ext uri="{BB962C8B-B14F-4D97-AF65-F5344CB8AC3E}">
        <p14:creationId xmlns:p14="http://schemas.microsoft.com/office/powerpoint/2010/main" val="399803932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51" name="Oval 250"/>
          <p:cNvSpPr/>
          <p:nvPr/>
        </p:nvSpPr>
        <p:spPr>
          <a:xfrm>
            <a:off x="5542935" y="1070204"/>
            <a:ext cx="1171575" cy="117157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p:cNvSpPr/>
          <p:nvPr/>
        </p:nvSpPr>
        <p:spPr>
          <a:xfrm>
            <a:off x="9386313" y="1070204"/>
            <a:ext cx="1171575" cy="117157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1829143" y="1070204"/>
            <a:ext cx="1171575" cy="117157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0"/>
          </p:nvPr>
        </p:nvSpPr>
        <p:spPr>
          <a:xfrm>
            <a:off x="361950" y="335755"/>
            <a:ext cx="11830050" cy="671513"/>
          </a:xfrm>
        </p:spPr>
        <p:txBody>
          <a:bodyPr/>
          <a:lstStyle/>
          <a:p>
            <a:pPr marL="0" indent="0">
              <a:buNone/>
            </a:pPr>
            <a:r>
              <a:rPr lang="en-US" dirty="0"/>
              <a:t>Icon content layout</a:t>
            </a:r>
          </a:p>
        </p:txBody>
      </p:sp>
      <p:sp>
        <p:nvSpPr>
          <p:cNvPr id="4" name="Content Placeholder 1"/>
          <p:cNvSpPr txBox="1">
            <a:spLocks/>
          </p:cNvSpPr>
          <p:nvPr/>
        </p:nvSpPr>
        <p:spPr>
          <a:xfrm>
            <a:off x="919975" y="2772276"/>
            <a:ext cx="2937485" cy="8190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latin typeface="Segoe UI" panose="020B0502040204020203" pitchFamily="34" charset="0"/>
                <a:cs typeface="Segoe UI" panose="020B0502040204020203" pitchFamily="34" charset="0"/>
              </a:rPr>
              <a:t>Lorem ipsum dolor sit </a:t>
            </a:r>
            <a:r>
              <a:rPr lang="en-US" sz="1600" dirty="0" err="1">
                <a:latin typeface="Segoe UI" panose="020B0502040204020203" pitchFamily="34" charset="0"/>
                <a:cs typeface="Segoe UI" panose="020B0502040204020203" pitchFamily="34" charset="0"/>
              </a:rPr>
              <a:t>amet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consectetur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adipisicing</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elit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sed</a:t>
            </a:r>
            <a:r>
              <a:rPr lang="en-US" sz="1600" dirty="0">
                <a:latin typeface="Segoe UI" panose="020B0502040204020203" pitchFamily="34" charset="0"/>
                <a:cs typeface="Segoe UI" panose="020B0502040204020203" pitchFamily="34" charset="0"/>
              </a:rPr>
              <a:t> do </a:t>
            </a:r>
            <a:r>
              <a:rPr lang="en-US" sz="1600" dirty="0" err="1">
                <a:latin typeface="Segoe UI" panose="020B0502040204020203" pitchFamily="34" charset="0"/>
                <a:cs typeface="Segoe UI" panose="020B0502040204020203" pitchFamily="34" charset="0"/>
              </a:rPr>
              <a:t>eiusmod</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tempor</a:t>
            </a:r>
            <a:r>
              <a:rPr lang="en-US" sz="1600" dirty="0">
                <a:latin typeface="Segoe UI" panose="020B0502040204020203" pitchFamily="34" charset="0"/>
                <a:cs typeface="Segoe UI" panose="020B0502040204020203" pitchFamily="34" charset="0"/>
              </a:rPr>
              <a:t>.</a:t>
            </a:r>
            <a:endParaRPr lang="en-US" sz="13800" dirty="0">
              <a:latin typeface="Segoe UI" panose="020B0502040204020203" pitchFamily="34" charset="0"/>
              <a:cs typeface="Segoe UI" panose="020B0502040204020203" pitchFamily="34" charset="0"/>
            </a:endParaRPr>
          </a:p>
        </p:txBody>
      </p:sp>
      <p:sp>
        <p:nvSpPr>
          <p:cNvPr id="8" name="Content Placeholder 1"/>
          <p:cNvSpPr txBox="1">
            <a:spLocks/>
          </p:cNvSpPr>
          <p:nvPr/>
        </p:nvSpPr>
        <p:spPr>
          <a:xfrm>
            <a:off x="4669854" y="2772276"/>
            <a:ext cx="2937485" cy="8190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latin typeface="Segoe UI" panose="020B0502040204020203" pitchFamily="34" charset="0"/>
                <a:cs typeface="Segoe UI" panose="020B0502040204020203" pitchFamily="34" charset="0"/>
              </a:rPr>
              <a:t>Lorem ipsum dolor sit </a:t>
            </a:r>
            <a:r>
              <a:rPr lang="en-US" sz="1600" dirty="0" err="1">
                <a:latin typeface="Segoe UI" panose="020B0502040204020203" pitchFamily="34" charset="0"/>
                <a:cs typeface="Segoe UI" panose="020B0502040204020203" pitchFamily="34" charset="0"/>
              </a:rPr>
              <a:t>amet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consectetur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adipisicing</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elit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sed</a:t>
            </a:r>
            <a:r>
              <a:rPr lang="en-US" sz="1600" dirty="0">
                <a:latin typeface="Segoe UI" panose="020B0502040204020203" pitchFamily="34" charset="0"/>
                <a:cs typeface="Segoe UI" panose="020B0502040204020203" pitchFamily="34" charset="0"/>
              </a:rPr>
              <a:t> do </a:t>
            </a:r>
            <a:r>
              <a:rPr lang="en-US" sz="1600" dirty="0" err="1">
                <a:latin typeface="Segoe UI" panose="020B0502040204020203" pitchFamily="34" charset="0"/>
                <a:cs typeface="Segoe UI" panose="020B0502040204020203" pitchFamily="34" charset="0"/>
              </a:rPr>
              <a:t>eiusmod</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tempor</a:t>
            </a:r>
            <a:r>
              <a:rPr lang="en-US" sz="1600" dirty="0">
                <a:latin typeface="Segoe UI" panose="020B0502040204020203" pitchFamily="34" charset="0"/>
                <a:cs typeface="Segoe UI" panose="020B0502040204020203" pitchFamily="34" charset="0"/>
              </a:rPr>
              <a:t>.</a:t>
            </a:r>
            <a:endParaRPr lang="en-US" sz="13800" dirty="0">
              <a:latin typeface="Segoe UI" panose="020B0502040204020203" pitchFamily="34" charset="0"/>
              <a:cs typeface="Segoe UI" panose="020B0502040204020203" pitchFamily="34" charset="0"/>
            </a:endParaRPr>
          </a:p>
        </p:txBody>
      </p:sp>
      <p:sp>
        <p:nvSpPr>
          <p:cNvPr id="9" name="Content Placeholder 1"/>
          <p:cNvSpPr txBox="1">
            <a:spLocks/>
          </p:cNvSpPr>
          <p:nvPr/>
        </p:nvSpPr>
        <p:spPr>
          <a:xfrm>
            <a:off x="8419733" y="2772276"/>
            <a:ext cx="2937485" cy="8190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latin typeface="Segoe UI" panose="020B0502040204020203" pitchFamily="34" charset="0"/>
                <a:cs typeface="Segoe UI" panose="020B0502040204020203" pitchFamily="34" charset="0"/>
              </a:rPr>
              <a:t>Lorem ipsum dolor sit </a:t>
            </a:r>
            <a:r>
              <a:rPr lang="en-US" sz="1600" dirty="0" err="1">
                <a:latin typeface="Segoe UI" panose="020B0502040204020203" pitchFamily="34" charset="0"/>
                <a:cs typeface="Segoe UI" panose="020B0502040204020203" pitchFamily="34" charset="0"/>
              </a:rPr>
              <a:t>amet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consectetur</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adipisicing</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elit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sed</a:t>
            </a:r>
            <a:r>
              <a:rPr lang="en-US" sz="1600" dirty="0">
                <a:latin typeface="Segoe UI" panose="020B0502040204020203" pitchFamily="34" charset="0"/>
                <a:cs typeface="Segoe UI" panose="020B0502040204020203" pitchFamily="34" charset="0"/>
              </a:rPr>
              <a:t> do </a:t>
            </a:r>
            <a:r>
              <a:rPr lang="en-US" sz="1600" dirty="0" err="1">
                <a:latin typeface="Segoe UI" panose="020B0502040204020203" pitchFamily="34" charset="0"/>
                <a:cs typeface="Segoe UI" panose="020B0502040204020203" pitchFamily="34" charset="0"/>
              </a:rPr>
              <a:t>eiusmod</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tempor</a:t>
            </a:r>
            <a:r>
              <a:rPr lang="en-US" sz="1600" dirty="0">
                <a:latin typeface="Segoe UI" panose="020B0502040204020203" pitchFamily="34" charset="0"/>
                <a:cs typeface="Segoe UI" panose="020B0502040204020203" pitchFamily="34" charset="0"/>
              </a:rPr>
              <a:t>.</a:t>
            </a:r>
            <a:endParaRPr lang="en-US" sz="13800" dirty="0">
              <a:latin typeface="Segoe UI" panose="020B0502040204020203" pitchFamily="34" charset="0"/>
              <a:cs typeface="Segoe UI" panose="020B0502040204020203" pitchFamily="34" charset="0"/>
            </a:endParaRPr>
          </a:p>
        </p:txBody>
      </p:sp>
      <p:grpSp>
        <p:nvGrpSpPr>
          <p:cNvPr id="10" name="Group 9"/>
          <p:cNvGrpSpPr/>
          <p:nvPr/>
        </p:nvGrpSpPr>
        <p:grpSpPr>
          <a:xfrm>
            <a:off x="2094888" y="1293959"/>
            <a:ext cx="718968" cy="637624"/>
            <a:chOff x="3844925" y="3032126"/>
            <a:chExt cx="869951" cy="771525"/>
          </a:xfrm>
          <a:solidFill>
            <a:schemeClr val="tx1">
              <a:lumMod val="50000"/>
              <a:lumOff val="50000"/>
            </a:schemeClr>
          </a:solidFill>
        </p:grpSpPr>
        <p:sp>
          <p:nvSpPr>
            <p:cNvPr id="11" name="Freeform 20"/>
            <p:cNvSpPr>
              <a:spLocks noEditPoints="1"/>
            </p:cNvSpPr>
            <p:nvPr/>
          </p:nvSpPr>
          <p:spPr bwMode="auto">
            <a:xfrm>
              <a:off x="3844925" y="3589338"/>
              <a:ext cx="652463" cy="214313"/>
            </a:xfrm>
            <a:custGeom>
              <a:avLst/>
              <a:gdLst>
                <a:gd name="T0" fmla="*/ 423 w 429"/>
                <a:gd name="T1" fmla="*/ 141 h 141"/>
                <a:gd name="T2" fmla="*/ 6 w 429"/>
                <a:gd name="T3" fmla="*/ 141 h 141"/>
                <a:gd name="T4" fmla="*/ 0 w 429"/>
                <a:gd name="T5" fmla="*/ 135 h 141"/>
                <a:gd name="T6" fmla="*/ 0 w 429"/>
                <a:gd name="T7" fmla="*/ 6 h 141"/>
                <a:gd name="T8" fmla="*/ 6 w 429"/>
                <a:gd name="T9" fmla="*/ 0 h 141"/>
                <a:gd name="T10" fmla="*/ 423 w 429"/>
                <a:gd name="T11" fmla="*/ 0 h 141"/>
                <a:gd name="T12" fmla="*/ 429 w 429"/>
                <a:gd name="T13" fmla="*/ 6 h 141"/>
                <a:gd name="T14" fmla="*/ 429 w 429"/>
                <a:gd name="T15" fmla="*/ 135 h 141"/>
                <a:gd name="T16" fmla="*/ 423 w 429"/>
                <a:gd name="T17" fmla="*/ 141 h 141"/>
                <a:gd name="T18" fmla="*/ 12 w 429"/>
                <a:gd name="T19" fmla="*/ 129 h 141"/>
                <a:gd name="T20" fmla="*/ 417 w 429"/>
                <a:gd name="T21" fmla="*/ 129 h 141"/>
                <a:gd name="T22" fmla="*/ 417 w 429"/>
                <a:gd name="T23" fmla="*/ 12 h 141"/>
                <a:gd name="T24" fmla="*/ 12 w 429"/>
                <a:gd name="T25" fmla="*/ 12 h 141"/>
                <a:gd name="T26" fmla="*/ 12 w 429"/>
                <a:gd name="T27"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9" h="141">
                  <a:moveTo>
                    <a:pt x="423" y="141"/>
                  </a:moveTo>
                  <a:cubicBezTo>
                    <a:pt x="6" y="141"/>
                    <a:pt x="6" y="141"/>
                    <a:pt x="6" y="141"/>
                  </a:cubicBezTo>
                  <a:cubicBezTo>
                    <a:pt x="3" y="141"/>
                    <a:pt x="0" y="139"/>
                    <a:pt x="0" y="135"/>
                  </a:cubicBezTo>
                  <a:cubicBezTo>
                    <a:pt x="0" y="6"/>
                    <a:pt x="0" y="6"/>
                    <a:pt x="0" y="6"/>
                  </a:cubicBezTo>
                  <a:cubicBezTo>
                    <a:pt x="0" y="3"/>
                    <a:pt x="3" y="0"/>
                    <a:pt x="6" y="0"/>
                  </a:cubicBezTo>
                  <a:cubicBezTo>
                    <a:pt x="423" y="0"/>
                    <a:pt x="423" y="0"/>
                    <a:pt x="423" y="0"/>
                  </a:cubicBezTo>
                  <a:cubicBezTo>
                    <a:pt x="427" y="0"/>
                    <a:pt x="429" y="3"/>
                    <a:pt x="429" y="6"/>
                  </a:cubicBezTo>
                  <a:cubicBezTo>
                    <a:pt x="429" y="135"/>
                    <a:pt x="429" y="135"/>
                    <a:pt x="429" y="135"/>
                  </a:cubicBezTo>
                  <a:cubicBezTo>
                    <a:pt x="429" y="139"/>
                    <a:pt x="427" y="141"/>
                    <a:pt x="423" y="141"/>
                  </a:cubicBezTo>
                  <a:close/>
                  <a:moveTo>
                    <a:pt x="12" y="129"/>
                  </a:moveTo>
                  <a:cubicBezTo>
                    <a:pt x="417" y="129"/>
                    <a:pt x="417" y="129"/>
                    <a:pt x="417" y="129"/>
                  </a:cubicBezTo>
                  <a:cubicBezTo>
                    <a:pt x="417" y="12"/>
                    <a:pt x="417" y="12"/>
                    <a:pt x="417" y="12"/>
                  </a:cubicBezTo>
                  <a:cubicBezTo>
                    <a:pt x="12" y="12"/>
                    <a:pt x="12" y="12"/>
                    <a:pt x="12" y="12"/>
                  </a:cubicBezTo>
                  <a:lnTo>
                    <a:pt x="12"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1"/>
            <p:cNvSpPr>
              <a:spLocks/>
            </p:cNvSpPr>
            <p:nvPr/>
          </p:nvSpPr>
          <p:spPr bwMode="auto">
            <a:xfrm>
              <a:off x="4376738" y="3589338"/>
              <a:ext cx="19050" cy="77788"/>
            </a:xfrm>
            <a:custGeom>
              <a:avLst/>
              <a:gdLst>
                <a:gd name="T0" fmla="*/ 6 w 12"/>
                <a:gd name="T1" fmla="*/ 51 h 51"/>
                <a:gd name="T2" fmla="*/ 0 w 12"/>
                <a:gd name="T3" fmla="*/ 45 h 51"/>
                <a:gd name="T4" fmla="*/ 0 w 12"/>
                <a:gd name="T5" fmla="*/ 6 h 51"/>
                <a:gd name="T6" fmla="*/ 6 w 12"/>
                <a:gd name="T7" fmla="*/ 0 h 51"/>
                <a:gd name="T8" fmla="*/ 12 w 12"/>
                <a:gd name="T9" fmla="*/ 6 h 51"/>
                <a:gd name="T10" fmla="*/ 12 w 12"/>
                <a:gd name="T11" fmla="*/ 45 h 51"/>
                <a:gd name="T12" fmla="*/ 6 w 12"/>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2" h="51">
                  <a:moveTo>
                    <a:pt x="6" y="51"/>
                  </a:moveTo>
                  <a:cubicBezTo>
                    <a:pt x="3" y="51"/>
                    <a:pt x="0" y="48"/>
                    <a:pt x="0" y="45"/>
                  </a:cubicBezTo>
                  <a:cubicBezTo>
                    <a:pt x="0" y="6"/>
                    <a:pt x="0" y="6"/>
                    <a:pt x="0" y="6"/>
                  </a:cubicBezTo>
                  <a:cubicBezTo>
                    <a:pt x="0" y="3"/>
                    <a:pt x="3" y="0"/>
                    <a:pt x="6" y="0"/>
                  </a:cubicBezTo>
                  <a:cubicBezTo>
                    <a:pt x="9" y="0"/>
                    <a:pt x="12" y="3"/>
                    <a:pt x="12" y="6"/>
                  </a:cubicBezTo>
                  <a:cubicBezTo>
                    <a:pt x="12" y="45"/>
                    <a:pt x="12" y="45"/>
                    <a:pt x="12" y="45"/>
                  </a:cubicBezTo>
                  <a:cubicBezTo>
                    <a:pt x="12" y="48"/>
                    <a:pt x="9" y="51"/>
                    <a:pt x="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auto">
            <a:xfrm>
              <a:off x="4287838" y="3589338"/>
              <a:ext cx="17463" cy="77788"/>
            </a:xfrm>
            <a:custGeom>
              <a:avLst/>
              <a:gdLst>
                <a:gd name="T0" fmla="*/ 6 w 12"/>
                <a:gd name="T1" fmla="*/ 51 h 51"/>
                <a:gd name="T2" fmla="*/ 0 w 12"/>
                <a:gd name="T3" fmla="*/ 45 h 51"/>
                <a:gd name="T4" fmla="*/ 0 w 12"/>
                <a:gd name="T5" fmla="*/ 6 h 51"/>
                <a:gd name="T6" fmla="*/ 6 w 12"/>
                <a:gd name="T7" fmla="*/ 0 h 51"/>
                <a:gd name="T8" fmla="*/ 12 w 12"/>
                <a:gd name="T9" fmla="*/ 6 h 51"/>
                <a:gd name="T10" fmla="*/ 12 w 12"/>
                <a:gd name="T11" fmla="*/ 45 h 51"/>
                <a:gd name="T12" fmla="*/ 6 w 12"/>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2" h="51">
                  <a:moveTo>
                    <a:pt x="6" y="51"/>
                  </a:moveTo>
                  <a:cubicBezTo>
                    <a:pt x="3" y="51"/>
                    <a:pt x="0" y="48"/>
                    <a:pt x="0" y="45"/>
                  </a:cubicBezTo>
                  <a:cubicBezTo>
                    <a:pt x="0" y="6"/>
                    <a:pt x="0" y="6"/>
                    <a:pt x="0" y="6"/>
                  </a:cubicBezTo>
                  <a:cubicBezTo>
                    <a:pt x="0" y="3"/>
                    <a:pt x="3" y="0"/>
                    <a:pt x="6" y="0"/>
                  </a:cubicBezTo>
                  <a:cubicBezTo>
                    <a:pt x="10" y="0"/>
                    <a:pt x="12" y="3"/>
                    <a:pt x="12" y="6"/>
                  </a:cubicBezTo>
                  <a:cubicBezTo>
                    <a:pt x="12" y="45"/>
                    <a:pt x="12" y="45"/>
                    <a:pt x="12" y="45"/>
                  </a:cubicBezTo>
                  <a:cubicBezTo>
                    <a:pt x="12" y="48"/>
                    <a:pt x="10" y="51"/>
                    <a:pt x="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3"/>
            <p:cNvSpPr>
              <a:spLocks/>
            </p:cNvSpPr>
            <p:nvPr/>
          </p:nvSpPr>
          <p:spPr bwMode="auto">
            <a:xfrm>
              <a:off x="4198938" y="3589338"/>
              <a:ext cx="19050" cy="77788"/>
            </a:xfrm>
            <a:custGeom>
              <a:avLst/>
              <a:gdLst>
                <a:gd name="T0" fmla="*/ 6 w 12"/>
                <a:gd name="T1" fmla="*/ 51 h 51"/>
                <a:gd name="T2" fmla="*/ 0 w 12"/>
                <a:gd name="T3" fmla="*/ 45 h 51"/>
                <a:gd name="T4" fmla="*/ 0 w 12"/>
                <a:gd name="T5" fmla="*/ 6 h 51"/>
                <a:gd name="T6" fmla="*/ 6 w 12"/>
                <a:gd name="T7" fmla="*/ 0 h 51"/>
                <a:gd name="T8" fmla="*/ 12 w 12"/>
                <a:gd name="T9" fmla="*/ 6 h 51"/>
                <a:gd name="T10" fmla="*/ 12 w 12"/>
                <a:gd name="T11" fmla="*/ 45 h 51"/>
                <a:gd name="T12" fmla="*/ 6 w 12"/>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2" h="51">
                  <a:moveTo>
                    <a:pt x="6" y="51"/>
                  </a:moveTo>
                  <a:cubicBezTo>
                    <a:pt x="3" y="51"/>
                    <a:pt x="0" y="48"/>
                    <a:pt x="0" y="45"/>
                  </a:cubicBezTo>
                  <a:cubicBezTo>
                    <a:pt x="0" y="6"/>
                    <a:pt x="0" y="6"/>
                    <a:pt x="0" y="6"/>
                  </a:cubicBezTo>
                  <a:cubicBezTo>
                    <a:pt x="0" y="3"/>
                    <a:pt x="3" y="0"/>
                    <a:pt x="6" y="0"/>
                  </a:cubicBezTo>
                  <a:cubicBezTo>
                    <a:pt x="9" y="0"/>
                    <a:pt x="12" y="3"/>
                    <a:pt x="12" y="6"/>
                  </a:cubicBezTo>
                  <a:cubicBezTo>
                    <a:pt x="12" y="45"/>
                    <a:pt x="12" y="45"/>
                    <a:pt x="12" y="45"/>
                  </a:cubicBezTo>
                  <a:cubicBezTo>
                    <a:pt x="12" y="48"/>
                    <a:pt x="9" y="51"/>
                    <a:pt x="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4"/>
            <p:cNvSpPr>
              <a:spLocks/>
            </p:cNvSpPr>
            <p:nvPr/>
          </p:nvSpPr>
          <p:spPr bwMode="auto">
            <a:xfrm>
              <a:off x="4111625" y="3589338"/>
              <a:ext cx="17463" cy="77788"/>
            </a:xfrm>
            <a:custGeom>
              <a:avLst/>
              <a:gdLst>
                <a:gd name="T0" fmla="*/ 6 w 12"/>
                <a:gd name="T1" fmla="*/ 51 h 51"/>
                <a:gd name="T2" fmla="*/ 0 w 12"/>
                <a:gd name="T3" fmla="*/ 45 h 51"/>
                <a:gd name="T4" fmla="*/ 0 w 12"/>
                <a:gd name="T5" fmla="*/ 6 h 51"/>
                <a:gd name="T6" fmla="*/ 6 w 12"/>
                <a:gd name="T7" fmla="*/ 0 h 51"/>
                <a:gd name="T8" fmla="*/ 12 w 12"/>
                <a:gd name="T9" fmla="*/ 6 h 51"/>
                <a:gd name="T10" fmla="*/ 12 w 12"/>
                <a:gd name="T11" fmla="*/ 45 h 51"/>
                <a:gd name="T12" fmla="*/ 6 w 12"/>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2" h="51">
                  <a:moveTo>
                    <a:pt x="6" y="51"/>
                  </a:moveTo>
                  <a:cubicBezTo>
                    <a:pt x="2" y="51"/>
                    <a:pt x="0" y="48"/>
                    <a:pt x="0" y="45"/>
                  </a:cubicBezTo>
                  <a:cubicBezTo>
                    <a:pt x="0" y="6"/>
                    <a:pt x="0" y="6"/>
                    <a:pt x="0" y="6"/>
                  </a:cubicBezTo>
                  <a:cubicBezTo>
                    <a:pt x="0" y="3"/>
                    <a:pt x="2" y="0"/>
                    <a:pt x="6" y="0"/>
                  </a:cubicBezTo>
                  <a:cubicBezTo>
                    <a:pt x="9" y="0"/>
                    <a:pt x="12" y="3"/>
                    <a:pt x="12" y="6"/>
                  </a:cubicBezTo>
                  <a:cubicBezTo>
                    <a:pt x="12" y="45"/>
                    <a:pt x="12" y="45"/>
                    <a:pt x="12" y="45"/>
                  </a:cubicBezTo>
                  <a:cubicBezTo>
                    <a:pt x="12" y="48"/>
                    <a:pt x="9" y="51"/>
                    <a:pt x="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5"/>
            <p:cNvSpPr>
              <a:spLocks/>
            </p:cNvSpPr>
            <p:nvPr/>
          </p:nvSpPr>
          <p:spPr bwMode="auto">
            <a:xfrm>
              <a:off x="4021138" y="3589338"/>
              <a:ext cx="19050" cy="77788"/>
            </a:xfrm>
            <a:custGeom>
              <a:avLst/>
              <a:gdLst>
                <a:gd name="T0" fmla="*/ 6 w 12"/>
                <a:gd name="T1" fmla="*/ 51 h 51"/>
                <a:gd name="T2" fmla="*/ 0 w 12"/>
                <a:gd name="T3" fmla="*/ 45 h 51"/>
                <a:gd name="T4" fmla="*/ 0 w 12"/>
                <a:gd name="T5" fmla="*/ 6 h 51"/>
                <a:gd name="T6" fmla="*/ 6 w 12"/>
                <a:gd name="T7" fmla="*/ 0 h 51"/>
                <a:gd name="T8" fmla="*/ 12 w 12"/>
                <a:gd name="T9" fmla="*/ 6 h 51"/>
                <a:gd name="T10" fmla="*/ 12 w 12"/>
                <a:gd name="T11" fmla="*/ 45 h 51"/>
                <a:gd name="T12" fmla="*/ 6 w 12"/>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2" h="51">
                  <a:moveTo>
                    <a:pt x="6" y="51"/>
                  </a:moveTo>
                  <a:cubicBezTo>
                    <a:pt x="3" y="51"/>
                    <a:pt x="0" y="48"/>
                    <a:pt x="0" y="45"/>
                  </a:cubicBezTo>
                  <a:cubicBezTo>
                    <a:pt x="0" y="6"/>
                    <a:pt x="0" y="6"/>
                    <a:pt x="0" y="6"/>
                  </a:cubicBezTo>
                  <a:cubicBezTo>
                    <a:pt x="0" y="3"/>
                    <a:pt x="3" y="0"/>
                    <a:pt x="6" y="0"/>
                  </a:cubicBezTo>
                  <a:cubicBezTo>
                    <a:pt x="10" y="0"/>
                    <a:pt x="12" y="3"/>
                    <a:pt x="12" y="6"/>
                  </a:cubicBezTo>
                  <a:cubicBezTo>
                    <a:pt x="12" y="45"/>
                    <a:pt x="12" y="45"/>
                    <a:pt x="12" y="45"/>
                  </a:cubicBezTo>
                  <a:cubicBezTo>
                    <a:pt x="12" y="48"/>
                    <a:pt x="10" y="51"/>
                    <a:pt x="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6"/>
            <p:cNvSpPr>
              <a:spLocks/>
            </p:cNvSpPr>
            <p:nvPr/>
          </p:nvSpPr>
          <p:spPr bwMode="auto">
            <a:xfrm>
              <a:off x="3933825" y="3589338"/>
              <a:ext cx="17463" cy="77788"/>
            </a:xfrm>
            <a:custGeom>
              <a:avLst/>
              <a:gdLst>
                <a:gd name="T0" fmla="*/ 6 w 12"/>
                <a:gd name="T1" fmla="*/ 51 h 51"/>
                <a:gd name="T2" fmla="*/ 0 w 12"/>
                <a:gd name="T3" fmla="*/ 45 h 51"/>
                <a:gd name="T4" fmla="*/ 0 w 12"/>
                <a:gd name="T5" fmla="*/ 6 h 51"/>
                <a:gd name="T6" fmla="*/ 6 w 12"/>
                <a:gd name="T7" fmla="*/ 0 h 51"/>
                <a:gd name="T8" fmla="*/ 12 w 12"/>
                <a:gd name="T9" fmla="*/ 6 h 51"/>
                <a:gd name="T10" fmla="*/ 12 w 12"/>
                <a:gd name="T11" fmla="*/ 45 h 51"/>
                <a:gd name="T12" fmla="*/ 6 w 12"/>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2" h="51">
                  <a:moveTo>
                    <a:pt x="6" y="51"/>
                  </a:moveTo>
                  <a:cubicBezTo>
                    <a:pt x="2" y="51"/>
                    <a:pt x="0" y="48"/>
                    <a:pt x="0" y="45"/>
                  </a:cubicBezTo>
                  <a:cubicBezTo>
                    <a:pt x="0" y="6"/>
                    <a:pt x="0" y="6"/>
                    <a:pt x="0" y="6"/>
                  </a:cubicBezTo>
                  <a:cubicBezTo>
                    <a:pt x="0" y="3"/>
                    <a:pt x="2" y="0"/>
                    <a:pt x="6" y="0"/>
                  </a:cubicBezTo>
                  <a:cubicBezTo>
                    <a:pt x="9" y="0"/>
                    <a:pt x="12" y="3"/>
                    <a:pt x="12" y="6"/>
                  </a:cubicBezTo>
                  <a:cubicBezTo>
                    <a:pt x="12" y="45"/>
                    <a:pt x="12" y="45"/>
                    <a:pt x="12" y="45"/>
                  </a:cubicBezTo>
                  <a:cubicBezTo>
                    <a:pt x="12" y="48"/>
                    <a:pt x="9" y="51"/>
                    <a:pt x="6"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7"/>
            <p:cNvSpPr>
              <a:spLocks noEditPoints="1"/>
            </p:cNvSpPr>
            <p:nvPr/>
          </p:nvSpPr>
          <p:spPr bwMode="auto">
            <a:xfrm>
              <a:off x="4160838" y="3032126"/>
              <a:ext cx="554038" cy="555625"/>
            </a:xfrm>
            <a:custGeom>
              <a:avLst/>
              <a:gdLst>
                <a:gd name="T0" fmla="*/ 7 w 364"/>
                <a:gd name="T1" fmla="*/ 364 h 364"/>
                <a:gd name="T2" fmla="*/ 3 w 364"/>
                <a:gd name="T3" fmla="*/ 362 h 364"/>
                <a:gd name="T4" fmla="*/ 1 w 364"/>
                <a:gd name="T5" fmla="*/ 356 h 364"/>
                <a:gd name="T6" fmla="*/ 38 w 364"/>
                <a:gd name="T7" fmla="*/ 237 h 364"/>
                <a:gd name="T8" fmla="*/ 39 w 364"/>
                <a:gd name="T9" fmla="*/ 234 h 364"/>
                <a:gd name="T10" fmla="*/ 271 w 364"/>
                <a:gd name="T11" fmla="*/ 3 h 364"/>
                <a:gd name="T12" fmla="*/ 280 w 364"/>
                <a:gd name="T13" fmla="*/ 3 h 364"/>
                <a:gd name="T14" fmla="*/ 362 w 364"/>
                <a:gd name="T15" fmla="*/ 85 h 364"/>
                <a:gd name="T16" fmla="*/ 362 w 364"/>
                <a:gd name="T17" fmla="*/ 94 h 364"/>
                <a:gd name="T18" fmla="*/ 130 w 364"/>
                <a:gd name="T19" fmla="*/ 325 h 364"/>
                <a:gd name="T20" fmla="*/ 128 w 364"/>
                <a:gd name="T21" fmla="*/ 327 h 364"/>
                <a:gd name="T22" fmla="*/ 9 w 364"/>
                <a:gd name="T23" fmla="*/ 364 h 364"/>
                <a:gd name="T24" fmla="*/ 7 w 364"/>
                <a:gd name="T25" fmla="*/ 364 h 364"/>
                <a:gd name="T26" fmla="*/ 49 w 364"/>
                <a:gd name="T27" fmla="*/ 242 h 364"/>
                <a:gd name="T28" fmla="*/ 16 w 364"/>
                <a:gd name="T29" fmla="*/ 349 h 364"/>
                <a:gd name="T30" fmla="*/ 123 w 364"/>
                <a:gd name="T31" fmla="*/ 316 h 364"/>
                <a:gd name="T32" fmla="*/ 349 w 364"/>
                <a:gd name="T33" fmla="*/ 89 h 364"/>
                <a:gd name="T34" fmla="*/ 275 w 364"/>
                <a:gd name="T35" fmla="*/ 15 h 364"/>
                <a:gd name="T36" fmla="*/ 49 w 364"/>
                <a:gd name="T37" fmla="*/ 242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364">
                  <a:moveTo>
                    <a:pt x="7" y="364"/>
                  </a:moveTo>
                  <a:cubicBezTo>
                    <a:pt x="5" y="364"/>
                    <a:pt x="4" y="363"/>
                    <a:pt x="3" y="362"/>
                  </a:cubicBezTo>
                  <a:cubicBezTo>
                    <a:pt x="1" y="361"/>
                    <a:pt x="0" y="358"/>
                    <a:pt x="1" y="356"/>
                  </a:cubicBezTo>
                  <a:cubicBezTo>
                    <a:pt x="38" y="237"/>
                    <a:pt x="38" y="237"/>
                    <a:pt x="38" y="237"/>
                  </a:cubicBezTo>
                  <a:cubicBezTo>
                    <a:pt x="38" y="236"/>
                    <a:pt x="39" y="235"/>
                    <a:pt x="39" y="234"/>
                  </a:cubicBezTo>
                  <a:cubicBezTo>
                    <a:pt x="271" y="3"/>
                    <a:pt x="271" y="3"/>
                    <a:pt x="271" y="3"/>
                  </a:cubicBezTo>
                  <a:cubicBezTo>
                    <a:pt x="273" y="0"/>
                    <a:pt x="277" y="0"/>
                    <a:pt x="280" y="3"/>
                  </a:cubicBezTo>
                  <a:cubicBezTo>
                    <a:pt x="362" y="85"/>
                    <a:pt x="362" y="85"/>
                    <a:pt x="362" y="85"/>
                  </a:cubicBezTo>
                  <a:cubicBezTo>
                    <a:pt x="364" y="88"/>
                    <a:pt x="364" y="91"/>
                    <a:pt x="362" y="94"/>
                  </a:cubicBezTo>
                  <a:cubicBezTo>
                    <a:pt x="130" y="325"/>
                    <a:pt x="130" y="325"/>
                    <a:pt x="130" y="325"/>
                  </a:cubicBezTo>
                  <a:cubicBezTo>
                    <a:pt x="130" y="326"/>
                    <a:pt x="129" y="327"/>
                    <a:pt x="128" y="327"/>
                  </a:cubicBezTo>
                  <a:cubicBezTo>
                    <a:pt x="9" y="364"/>
                    <a:pt x="9" y="364"/>
                    <a:pt x="9" y="364"/>
                  </a:cubicBezTo>
                  <a:cubicBezTo>
                    <a:pt x="8" y="364"/>
                    <a:pt x="7" y="364"/>
                    <a:pt x="7" y="364"/>
                  </a:cubicBezTo>
                  <a:close/>
                  <a:moveTo>
                    <a:pt x="49" y="242"/>
                  </a:moveTo>
                  <a:cubicBezTo>
                    <a:pt x="16" y="349"/>
                    <a:pt x="16" y="349"/>
                    <a:pt x="16" y="349"/>
                  </a:cubicBezTo>
                  <a:cubicBezTo>
                    <a:pt x="123" y="316"/>
                    <a:pt x="123" y="316"/>
                    <a:pt x="123" y="316"/>
                  </a:cubicBezTo>
                  <a:cubicBezTo>
                    <a:pt x="349" y="89"/>
                    <a:pt x="349" y="89"/>
                    <a:pt x="349" y="89"/>
                  </a:cubicBezTo>
                  <a:cubicBezTo>
                    <a:pt x="275" y="15"/>
                    <a:pt x="275" y="15"/>
                    <a:pt x="275" y="15"/>
                  </a:cubicBezTo>
                  <a:lnTo>
                    <a:pt x="49"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8"/>
            <p:cNvSpPr>
              <a:spLocks/>
            </p:cNvSpPr>
            <p:nvPr/>
          </p:nvSpPr>
          <p:spPr bwMode="auto">
            <a:xfrm>
              <a:off x="4217988" y="3386138"/>
              <a:ext cx="146050" cy="144463"/>
            </a:xfrm>
            <a:custGeom>
              <a:avLst/>
              <a:gdLst>
                <a:gd name="T0" fmla="*/ 89 w 96"/>
                <a:gd name="T1" fmla="*/ 95 h 95"/>
                <a:gd name="T2" fmla="*/ 84 w 96"/>
                <a:gd name="T3" fmla="*/ 92 h 95"/>
                <a:gd name="T4" fmla="*/ 56 w 96"/>
                <a:gd name="T5" fmla="*/ 39 h 95"/>
                <a:gd name="T6" fmla="*/ 4 w 96"/>
                <a:gd name="T7" fmla="*/ 12 h 95"/>
                <a:gd name="T8" fmla="*/ 1 w 96"/>
                <a:gd name="T9" fmla="*/ 4 h 95"/>
                <a:gd name="T10" fmla="*/ 9 w 96"/>
                <a:gd name="T11" fmla="*/ 1 h 95"/>
                <a:gd name="T12" fmla="*/ 64 w 96"/>
                <a:gd name="T13" fmla="*/ 30 h 95"/>
                <a:gd name="T14" fmla="*/ 66 w 96"/>
                <a:gd name="T15" fmla="*/ 32 h 95"/>
                <a:gd name="T16" fmla="*/ 95 w 96"/>
                <a:gd name="T17" fmla="*/ 86 h 95"/>
                <a:gd name="T18" fmla="*/ 92 w 96"/>
                <a:gd name="T19" fmla="*/ 94 h 95"/>
                <a:gd name="T20" fmla="*/ 89 w 96"/>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5">
                  <a:moveTo>
                    <a:pt x="89" y="95"/>
                  </a:moveTo>
                  <a:cubicBezTo>
                    <a:pt x="87" y="95"/>
                    <a:pt x="85" y="94"/>
                    <a:pt x="84" y="92"/>
                  </a:cubicBezTo>
                  <a:cubicBezTo>
                    <a:pt x="56" y="39"/>
                    <a:pt x="56" y="39"/>
                    <a:pt x="56" y="39"/>
                  </a:cubicBezTo>
                  <a:cubicBezTo>
                    <a:pt x="4" y="12"/>
                    <a:pt x="4" y="12"/>
                    <a:pt x="4" y="12"/>
                  </a:cubicBezTo>
                  <a:cubicBezTo>
                    <a:pt x="1" y="10"/>
                    <a:pt x="0" y="7"/>
                    <a:pt x="1" y="4"/>
                  </a:cubicBezTo>
                  <a:cubicBezTo>
                    <a:pt x="3" y="1"/>
                    <a:pt x="6" y="0"/>
                    <a:pt x="9" y="1"/>
                  </a:cubicBezTo>
                  <a:cubicBezTo>
                    <a:pt x="64" y="30"/>
                    <a:pt x="64" y="30"/>
                    <a:pt x="64" y="30"/>
                  </a:cubicBezTo>
                  <a:cubicBezTo>
                    <a:pt x="65" y="30"/>
                    <a:pt x="66" y="31"/>
                    <a:pt x="66" y="32"/>
                  </a:cubicBezTo>
                  <a:cubicBezTo>
                    <a:pt x="95" y="86"/>
                    <a:pt x="95" y="86"/>
                    <a:pt x="95" y="86"/>
                  </a:cubicBezTo>
                  <a:cubicBezTo>
                    <a:pt x="96" y="89"/>
                    <a:pt x="95" y="93"/>
                    <a:pt x="92" y="94"/>
                  </a:cubicBezTo>
                  <a:cubicBezTo>
                    <a:pt x="91" y="95"/>
                    <a:pt x="90" y="95"/>
                    <a:pt x="89"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9"/>
            <p:cNvSpPr>
              <a:spLocks/>
            </p:cNvSpPr>
            <p:nvPr/>
          </p:nvSpPr>
          <p:spPr bwMode="auto">
            <a:xfrm>
              <a:off x="4498975" y="3103563"/>
              <a:ext cx="146050" cy="146050"/>
            </a:xfrm>
            <a:custGeom>
              <a:avLst/>
              <a:gdLst>
                <a:gd name="T0" fmla="*/ 90 w 96"/>
                <a:gd name="T1" fmla="*/ 95 h 95"/>
                <a:gd name="T2" fmla="*/ 85 w 96"/>
                <a:gd name="T3" fmla="*/ 93 h 95"/>
                <a:gd name="T4" fmla="*/ 3 w 96"/>
                <a:gd name="T5" fmla="*/ 10 h 95"/>
                <a:gd name="T6" fmla="*/ 3 w 96"/>
                <a:gd name="T7" fmla="*/ 2 h 95"/>
                <a:gd name="T8" fmla="*/ 11 w 96"/>
                <a:gd name="T9" fmla="*/ 2 h 95"/>
                <a:gd name="T10" fmla="*/ 94 w 96"/>
                <a:gd name="T11" fmla="*/ 85 h 95"/>
                <a:gd name="T12" fmla="*/ 94 w 96"/>
                <a:gd name="T13" fmla="*/ 93 h 95"/>
                <a:gd name="T14" fmla="*/ 90 w 96"/>
                <a:gd name="T15" fmla="*/ 95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95">
                  <a:moveTo>
                    <a:pt x="90" y="95"/>
                  </a:moveTo>
                  <a:cubicBezTo>
                    <a:pt x="88" y="95"/>
                    <a:pt x="87" y="94"/>
                    <a:pt x="85" y="93"/>
                  </a:cubicBezTo>
                  <a:cubicBezTo>
                    <a:pt x="3" y="10"/>
                    <a:pt x="3" y="10"/>
                    <a:pt x="3" y="10"/>
                  </a:cubicBezTo>
                  <a:cubicBezTo>
                    <a:pt x="0" y="8"/>
                    <a:pt x="0" y="4"/>
                    <a:pt x="3" y="2"/>
                  </a:cubicBezTo>
                  <a:cubicBezTo>
                    <a:pt x="5" y="0"/>
                    <a:pt x="9" y="0"/>
                    <a:pt x="11" y="2"/>
                  </a:cubicBezTo>
                  <a:cubicBezTo>
                    <a:pt x="94" y="85"/>
                    <a:pt x="94" y="85"/>
                    <a:pt x="94" y="85"/>
                  </a:cubicBezTo>
                  <a:cubicBezTo>
                    <a:pt x="96" y="87"/>
                    <a:pt x="96" y="91"/>
                    <a:pt x="94" y="93"/>
                  </a:cubicBezTo>
                  <a:cubicBezTo>
                    <a:pt x="93" y="94"/>
                    <a:pt x="91" y="95"/>
                    <a:pt x="90"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5735212" y="1346523"/>
            <a:ext cx="801612" cy="599405"/>
            <a:chOff x="4154488" y="3173413"/>
            <a:chExt cx="176213" cy="131763"/>
          </a:xfrm>
        </p:grpSpPr>
        <p:sp>
          <p:nvSpPr>
            <p:cNvPr id="22" name="Freeform 56"/>
            <p:cNvSpPr>
              <a:spLocks/>
            </p:cNvSpPr>
            <p:nvPr/>
          </p:nvSpPr>
          <p:spPr bwMode="auto">
            <a:xfrm>
              <a:off x="4268788" y="3236913"/>
              <a:ext cx="61913" cy="38100"/>
            </a:xfrm>
            <a:custGeom>
              <a:avLst/>
              <a:gdLst>
                <a:gd name="T0" fmla="*/ 33 w 65"/>
                <a:gd name="T1" fmla="*/ 40 h 40"/>
                <a:gd name="T2" fmla="*/ 3 w 65"/>
                <a:gd name="T3" fmla="*/ 37 h 40"/>
                <a:gd name="T4" fmla="*/ 1 w 65"/>
                <a:gd name="T5" fmla="*/ 29 h 40"/>
                <a:gd name="T6" fmla="*/ 6 w 65"/>
                <a:gd name="T7" fmla="*/ 8 h 40"/>
                <a:gd name="T8" fmla="*/ 11 w 65"/>
                <a:gd name="T9" fmla="*/ 4 h 40"/>
                <a:gd name="T10" fmla="*/ 21 w 65"/>
                <a:gd name="T11" fmla="*/ 0 h 40"/>
                <a:gd name="T12" fmla="*/ 23 w 65"/>
                <a:gd name="T13" fmla="*/ 4 h 40"/>
                <a:gd name="T14" fmla="*/ 13 w 65"/>
                <a:gd name="T15" fmla="*/ 8 h 40"/>
                <a:gd name="T16" fmla="*/ 9 w 65"/>
                <a:gd name="T17" fmla="*/ 10 h 40"/>
                <a:gd name="T18" fmla="*/ 5 w 65"/>
                <a:gd name="T19" fmla="*/ 29 h 40"/>
                <a:gd name="T20" fmla="*/ 5 w 65"/>
                <a:gd name="T21" fmla="*/ 33 h 40"/>
                <a:gd name="T22" fmla="*/ 60 w 65"/>
                <a:gd name="T23" fmla="*/ 33 h 40"/>
                <a:gd name="T24" fmla="*/ 61 w 65"/>
                <a:gd name="T25" fmla="*/ 30 h 40"/>
                <a:gd name="T26" fmla="*/ 56 w 65"/>
                <a:gd name="T27" fmla="*/ 10 h 40"/>
                <a:gd name="T28" fmla="*/ 53 w 65"/>
                <a:gd name="T29" fmla="*/ 8 h 40"/>
                <a:gd name="T30" fmla="*/ 42 w 65"/>
                <a:gd name="T31" fmla="*/ 4 h 40"/>
                <a:gd name="T32" fmla="*/ 45 w 65"/>
                <a:gd name="T33" fmla="*/ 0 h 40"/>
                <a:gd name="T34" fmla="*/ 54 w 65"/>
                <a:gd name="T35" fmla="*/ 4 h 40"/>
                <a:gd name="T36" fmla="*/ 59 w 65"/>
                <a:gd name="T37" fmla="*/ 8 h 40"/>
                <a:gd name="T38" fmla="*/ 65 w 65"/>
                <a:gd name="T39" fmla="*/ 29 h 40"/>
                <a:gd name="T40" fmla="*/ 62 w 65"/>
                <a:gd name="T41" fmla="*/ 37 h 40"/>
                <a:gd name="T42" fmla="*/ 33 w 65"/>
                <a:gd name="T4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5" h="40">
                  <a:moveTo>
                    <a:pt x="33" y="40"/>
                  </a:moveTo>
                  <a:cubicBezTo>
                    <a:pt x="21" y="40"/>
                    <a:pt x="9" y="39"/>
                    <a:pt x="3" y="37"/>
                  </a:cubicBezTo>
                  <a:cubicBezTo>
                    <a:pt x="0" y="35"/>
                    <a:pt x="0" y="31"/>
                    <a:pt x="1" y="29"/>
                  </a:cubicBezTo>
                  <a:cubicBezTo>
                    <a:pt x="1" y="24"/>
                    <a:pt x="1" y="15"/>
                    <a:pt x="6" y="8"/>
                  </a:cubicBezTo>
                  <a:cubicBezTo>
                    <a:pt x="6" y="8"/>
                    <a:pt x="8" y="6"/>
                    <a:pt x="11" y="4"/>
                  </a:cubicBezTo>
                  <a:cubicBezTo>
                    <a:pt x="13" y="4"/>
                    <a:pt x="18" y="2"/>
                    <a:pt x="21" y="0"/>
                  </a:cubicBezTo>
                  <a:cubicBezTo>
                    <a:pt x="23" y="4"/>
                    <a:pt x="23" y="4"/>
                    <a:pt x="23" y="4"/>
                  </a:cubicBezTo>
                  <a:cubicBezTo>
                    <a:pt x="20" y="6"/>
                    <a:pt x="13" y="8"/>
                    <a:pt x="13" y="8"/>
                  </a:cubicBezTo>
                  <a:cubicBezTo>
                    <a:pt x="10" y="9"/>
                    <a:pt x="9" y="10"/>
                    <a:pt x="9" y="10"/>
                  </a:cubicBezTo>
                  <a:cubicBezTo>
                    <a:pt x="5" y="17"/>
                    <a:pt x="5" y="24"/>
                    <a:pt x="5" y="29"/>
                  </a:cubicBezTo>
                  <a:cubicBezTo>
                    <a:pt x="4" y="32"/>
                    <a:pt x="5" y="33"/>
                    <a:pt x="5" y="33"/>
                  </a:cubicBezTo>
                  <a:cubicBezTo>
                    <a:pt x="16" y="37"/>
                    <a:pt x="49" y="37"/>
                    <a:pt x="60" y="33"/>
                  </a:cubicBezTo>
                  <a:cubicBezTo>
                    <a:pt x="60" y="33"/>
                    <a:pt x="61" y="32"/>
                    <a:pt x="61" y="30"/>
                  </a:cubicBezTo>
                  <a:cubicBezTo>
                    <a:pt x="60" y="24"/>
                    <a:pt x="60" y="17"/>
                    <a:pt x="56" y="10"/>
                  </a:cubicBezTo>
                  <a:cubicBezTo>
                    <a:pt x="56" y="10"/>
                    <a:pt x="55" y="9"/>
                    <a:pt x="53" y="8"/>
                  </a:cubicBezTo>
                  <a:cubicBezTo>
                    <a:pt x="52" y="8"/>
                    <a:pt x="46" y="6"/>
                    <a:pt x="42" y="4"/>
                  </a:cubicBezTo>
                  <a:cubicBezTo>
                    <a:pt x="45" y="0"/>
                    <a:pt x="45" y="0"/>
                    <a:pt x="45" y="0"/>
                  </a:cubicBezTo>
                  <a:cubicBezTo>
                    <a:pt x="47" y="2"/>
                    <a:pt x="52" y="4"/>
                    <a:pt x="54" y="4"/>
                  </a:cubicBezTo>
                  <a:cubicBezTo>
                    <a:pt x="57" y="6"/>
                    <a:pt x="59" y="8"/>
                    <a:pt x="59" y="8"/>
                  </a:cubicBezTo>
                  <a:cubicBezTo>
                    <a:pt x="64" y="15"/>
                    <a:pt x="64" y="24"/>
                    <a:pt x="65" y="29"/>
                  </a:cubicBezTo>
                  <a:cubicBezTo>
                    <a:pt x="65" y="31"/>
                    <a:pt x="65" y="35"/>
                    <a:pt x="62" y="37"/>
                  </a:cubicBezTo>
                  <a:cubicBezTo>
                    <a:pt x="56" y="39"/>
                    <a:pt x="44" y="40"/>
                    <a:pt x="33" y="40"/>
                  </a:cubicBezTo>
                  <a:close/>
                </a:path>
              </a:pathLst>
            </a:custGeom>
            <a:solidFill>
              <a:srgbClr val="828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57"/>
            <p:cNvSpPr>
              <a:spLocks noEditPoints="1"/>
            </p:cNvSpPr>
            <p:nvPr/>
          </p:nvSpPr>
          <p:spPr bwMode="auto">
            <a:xfrm>
              <a:off x="4284663" y="3201988"/>
              <a:ext cx="31750" cy="30163"/>
            </a:xfrm>
            <a:custGeom>
              <a:avLst/>
              <a:gdLst>
                <a:gd name="T0" fmla="*/ 8 w 34"/>
                <a:gd name="T1" fmla="*/ 32 h 32"/>
                <a:gd name="T2" fmla="*/ 4 w 34"/>
                <a:gd name="T3" fmla="*/ 27 h 32"/>
                <a:gd name="T4" fmla="*/ 0 w 34"/>
                <a:gd name="T5" fmla="*/ 17 h 32"/>
                <a:gd name="T6" fmla="*/ 17 w 34"/>
                <a:gd name="T7" fmla="*/ 0 h 32"/>
                <a:gd name="T8" fmla="*/ 34 w 34"/>
                <a:gd name="T9" fmla="*/ 17 h 32"/>
                <a:gd name="T10" fmla="*/ 31 w 34"/>
                <a:gd name="T11" fmla="*/ 27 h 32"/>
                <a:gd name="T12" fmla="*/ 27 w 34"/>
                <a:gd name="T13" fmla="*/ 31 h 32"/>
                <a:gd name="T14" fmla="*/ 27 w 34"/>
                <a:gd name="T15" fmla="*/ 20 h 32"/>
                <a:gd name="T16" fmla="*/ 23 w 34"/>
                <a:gd name="T17" fmla="*/ 17 h 32"/>
                <a:gd name="T18" fmla="*/ 14 w 34"/>
                <a:gd name="T19" fmla="*/ 19 h 32"/>
                <a:gd name="T20" fmla="*/ 8 w 34"/>
                <a:gd name="T21" fmla="*/ 18 h 32"/>
                <a:gd name="T22" fmla="*/ 7 w 34"/>
                <a:gd name="T23" fmla="*/ 26 h 32"/>
                <a:gd name="T24" fmla="*/ 8 w 34"/>
                <a:gd name="T25" fmla="*/ 32 h 32"/>
                <a:gd name="T26" fmla="*/ 17 w 34"/>
                <a:gd name="T27" fmla="*/ 4 h 32"/>
                <a:gd name="T28" fmla="*/ 4 w 34"/>
                <a:gd name="T29" fmla="*/ 17 h 32"/>
                <a:gd name="T30" fmla="*/ 4 w 34"/>
                <a:gd name="T31" fmla="*/ 18 h 32"/>
                <a:gd name="T32" fmla="*/ 5 w 34"/>
                <a:gd name="T33" fmla="*/ 15 h 32"/>
                <a:gd name="T34" fmla="*/ 6 w 34"/>
                <a:gd name="T35" fmla="*/ 13 h 32"/>
                <a:gd name="T36" fmla="*/ 8 w 34"/>
                <a:gd name="T37" fmla="*/ 14 h 32"/>
                <a:gd name="T38" fmla="*/ 14 w 34"/>
                <a:gd name="T39" fmla="*/ 15 h 32"/>
                <a:gd name="T40" fmla="*/ 21 w 34"/>
                <a:gd name="T41" fmla="*/ 14 h 32"/>
                <a:gd name="T42" fmla="*/ 22 w 34"/>
                <a:gd name="T43" fmla="*/ 13 h 32"/>
                <a:gd name="T44" fmla="*/ 30 w 34"/>
                <a:gd name="T45" fmla="*/ 17 h 32"/>
                <a:gd name="T46" fmla="*/ 30 w 34"/>
                <a:gd name="T47" fmla="*/ 17 h 32"/>
                <a:gd name="T48" fmla="*/ 17 w 34"/>
                <a:gd name="T4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32">
                  <a:moveTo>
                    <a:pt x="8" y="32"/>
                  </a:moveTo>
                  <a:cubicBezTo>
                    <a:pt x="4" y="27"/>
                    <a:pt x="4" y="27"/>
                    <a:pt x="4" y="27"/>
                  </a:cubicBezTo>
                  <a:cubicBezTo>
                    <a:pt x="1" y="24"/>
                    <a:pt x="0" y="20"/>
                    <a:pt x="0" y="17"/>
                  </a:cubicBezTo>
                  <a:cubicBezTo>
                    <a:pt x="0" y="8"/>
                    <a:pt x="8" y="0"/>
                    <a:pt x="17" y="0"/>
                  </a:cubicBezTo>
                  <a:cubicBezTo>
                    <a:pt x="27" y="0"/>
                    <a:pt x="34" y="8"/>
                    <a:pt x="34" y="17"/>
                  </a:cubicBezTo>
                  <a:cubicBezTo>
                    <a:pt x="34" y="20"/>
                    <a:pt x="33" y="24"/>
                    <a:pt x="31" y="27"/>
                  </a:cubicBezTo>
                  <a:cubicBezTo>
                    <a:pt x="27" y="31"/>
                    <a:pt x="27" y="31"/>
                    <a:pt x="27" y="31"/>
                  </a:cubicBezTo>
                  <a:cubicBezTo>
                    <a:pt x="27" y="20"/>
                    <a:pt x="27" y="20"/>
                    <a:pt x="27" y="20"/>
                  </a:cubicBezTo>
                  <a:cubicBezTo>
                    <a:pt x="27" y="20"/>
                    <a:pt x="26" y="17"/>
                    <a:pt x="23" y="17"/>
                  </a:cubicBezTo>
                  <a:cubicBezTo>
                    <a:pt x="22" y="18"/>
                    <a:pt x="18" y="19"/>
                    <a:pt x="14" y="19"/>
                  </a:cubicBezTo>
                  <a:cubicBezTo>
                    <a:pt x="12" y="19"/>
                    <a:pt x="10" y="19"/>
                    <a:pt x="8" y="18"/>
                  </a:cubicBezTo>
                  <a:cubicBezTo>
                    <a:pt x="8" y="20"/>
                    <a:pt x="7" y="22"/>
                    <a:pt x="7" y="26"/>
                  </a:cubicBezTo>
                  <a:lnTo>
                    <a:pt x="8" y="32"/>
                  </a:lnTo>
                  <a:close/>
                  <a:moveTo>
                    <a:pt x="17" y="4"/>
                  </a:moveTo>
                  <a:cubicBezTo>
                    <a:pt x="10" y="4"/>
                    <a:pt x="4" y="10"/>
                    <a:pt x="4" y="17"/>
                  </a:cubicBezTo>
                  <a:cubicBezTo>
                    <a:pt x="4" y="17"/>
                    <a:pt x="4" y="17"/>
                    <a:pt x="4" y="18"/>
                  </a:cubicBezTo>
                  <a:cubicBezTo>
                    <a:pt x="5" y="16"/>
                    <a:pt x="5" y="15"/>
                    <a:pt x="5" y="15"/>
                  </a:cubicBezTo>
                  <a:cubicBezTo>
                    <a:pt x="6" y="13"/>
                    <a:pt x="6" y="13"/>
                    <a:pt x="6" y="13"/>
                  </a:cubicBezTo>
                  <a:cubicBezTo>
                    <a:pt x="8" y="14"/>
                    <a:pt x="8" y="14"/>
                    <a:pt x="8" y="14"/>
                  </a:cubicBezTo>
                  <a:cubicBezTo>
                    <a:pt x="10" y="15"/>
                    <a:pt x="12" y="15"/>
                    <a:pt x="14" y="15"/>
                  </a:cubicBezTo>
                  <a:cubicBezTo>
                    <a:pt x="18" y="15"/>
                    <a:pt x="21" y="14"/>
                    <a:pt x="21" y="14"/>
                  </a:cubicBezTo>
                  <a:cubicBezTo>
                    <a:pt x="22" y="13"/>
                    <a:pt x="22" y="13"/>
                    <a:pt x="22" y="13"/>
                  </a:cubicBezTo>
                  <a:cubicBezTo>
                    <a:pt x="27" y="12"/>
                    <a:pt x="29" y="15"/>
                    <a:pt x="30" y="17"/>
                  </a:cubicBezTo>
                  <a:cubicBezTo>
                    <a:pt x="30" y="17"/>
                    <a:pt x="30" y="17"/>
                    <a:pt x="30" y="17"/>
                  </a:cubicBezTo>
                  <a:cubicBezTo>
                    <a:pt x="30" y="10"/>
                    <a:pt x="24" y="4"/>
                    <a:pt x="17" y="4"/>
                  </a:cubicBezTo>
                  <a:close/>
                </a:path>
              </a:pathLst>
            </a:custGeom>
            <a:solidFill>
              <a:srgbClr val="828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8"/>
            <p:cNvSpPr>
              <a:spLocks/>
            </p:cNvSpPr>
            <p:nvPr/>
          </p:nvSpPr>
          <p:spPr bwMode="auto">
            <a:xfrm>
              <a:off x="4286250" y="3225800"/>
              <a:ext cx="26988" cy="15875"/>
            </a:xfrm>
            <a:custGeom>
              <a:avLst/>
              <a:gdLst>
                <a:gd name="T0" fmla="*/ 14 w 28"/>
                <a:gd name="T1" fmla="*/ 17 h 17"/>
                <a:gd name="T2" fmla="*/ 0 w 28"/>
                <a:gd name="T3" fmla="*/ 0 h 17"/>
                <a:gd name="T4" fmla="*/ 4 w 28"/>
                <a:gd name="T5" fmla="*/ 0 h 17"/>
                <a:gd name="T6" fmla="*/ 14 w 28"/>
                <a:gd name="T7" fmla="*/ 13 h 17"/>
                <a:gd name="T8" fmla="*/ 24 w 28"/>
                <a:gd name="T9" fmla="*/ 0 h 17"/>
                <a:gd name="T10" fmla="*/ 28 w 28"/>
                <a:gd name="T11" fmla="*/ 0 h 17"/>
                <a:gd name="T12" fmla="*/ 14 w 28"/>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8" h="17">
                  <a:moveTo>
                    <a:pt x="14" y="17"/>
                  </a:moveTo>
                  <a:cubicBezTo>
                    <a:pt x="8" y="17"/>
                    <a:pt x="1" y="9"/>
                    <a:pt x="0" y="0"/>
                  </a:cubicBezTo>
                  <a:cubicBezTo>
                    <a:pt x="4" y="0"/>
                    <a:pt x="4" y="0"/>
                    <a:pt x="4" y="0"/>
                  </a:cubicBezTo>
                  <a:cubicBezTo>
                    <a:pt x="5" y="7"/>
                    <a:pt x="11" y="13"/>
                    <a:pt x="14" y="13"/>
                  </a:cubicBezTo>
                  <a:cubicBezTo>
                    <a:pt x="19" y="12"/>
                    <a:pt x="23" y="6"/>
                    <a:pt x="24" y="0"/>
                  </a:cubicBezTo>
                  <a:cubicBezTo>
                    <a:pt x="28" y="0"/>
                    <a:pt x="28" y="0"/>
                    <a:pt x="28" y="0"/>
                  </a:cubicBezTo>
                  <a:cubicBezTo>
                    <a:pt x="27" y="8"/>
                    <a:pt x="22" y="16"/>
                    <a:pt x="14" y="17"/>
                  </a:cubicBezTo>
                  <a:close/>
                </a:path>
              </a:pathLst>
            </a:custGeom>
            <a:solidFill>
              <a:srgbClr val="828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59"/>
            <p:cNvSpPr>
              <a:spLocks/>
            </p:cNvSpPr>
            <p:nvPr/>
          </p:nvSpPr>
          <p:spPr bwMode="auto">
            <a:xfrm>
              <a:off x="4154488" y="3236913"/>
              <a:ext cx="61913" cy="38100"/>
            </a:xfrm>
            <a:custGeom>
              <a:avLst/>
              <a:gdLst>
                <a:gd name="T0" fmla="*/ 32 w 64"/>
                <a:gd name="T1" fmla="*/ 40 h 40"/>
                <a:gd name="T2" fmla="*/ 3 w 64"/>
                <a:gd name="T3" fmla="*/ 37 h 40"/>
                <a:gd name="T4" fmla="*/ 0 w 64"/>
                <a:gd name="T5" fmla="*/ 29 h 40"/>
                <a:gd name="T6" fmla="*/ 5 w 64"/>
                <a:gd name="T7" fmla="*/ 8 h 40"/>
                <a:gd name="T8" fmla="*/ 11 w 64"/>
                <a:gd name="T9" fmla="*/ 4 h 40"/>
                <a:gd name="T10" fmla="*/ 20 w 64"/>
                <a:gd name="T11" fmla="*/ 0 h 40"/>
                <a:gd name="T12" fmla="*/ 22 w 64"/>
                <a:gd name="T13" fmla="*/ 4 h 40"/>
                <a:gd name="T14" fmla="*/ 12 w 64"/>
                <a:gd name="T15" fmla="*/ 8 h 40"/>
                <a:gd name="T16" fmla="*/ 9 w 64"/>
                <a:gd name="T17" fmla="*/ 10 h 40"/>
                <a:gd name="T18" fmla="*/ 4 w 64"/>
                <a:gd name="T19" fmla="*/ 29 h 40"/>
                <a:gd name="T20" fmla="*/ 4 w 64"/>
                <a:gd name="T21" fmla="*/ 33 h 40"/>
                <a:gd name="T22" fmla="*/ 60 w 64"/>
                <a:gd name="T23" fmla="*/ 33 h 40"/>
                <a:gd name="T24" fmla="*/ 60 w 64"/>
                <a:gd name="T25" fmla="*/ 30 h 40"/>
                <a:gd name="T26" fmla="*/ 55 w 64"/>
                <a:gd name="T27" fmla="*/ 10 h 40"/>
                <a:gd name="T28" fmla="*/ 55 w 64"/>
                <a:gd name="T29" fmla="*/ 10 h 40"/>
                <a:gd name="T30" fmla="*/ 52 w 64"/>
                <a:gd name="T31" fmla="*/ 8 h 40"/>
                <a:gd name="T32" fmla="*/ 42 w 64"/>
                <a:gd name="T33" fmla="*/ 4 h 40"/>
                <a:gd name="T34" fmla="*/ 44 w 64"/>
                <a:gd name="T35" fmla="*/ 0 h 40"/>
                <a:gd name="T36" fmla="*/ 53 w 64"/>
                <a:gd name="T37" fmla="*/ 4 h 40"/>
                <a:gd name="T38" fmla="*/ 59 w 64"/>
                <a:gd name="T39" fmla="*/ 8 h 40"/>
                <a:gd name="T40" fmla="*/ 64 w 64"/>
                <a:gd name="T41" fmla="*/ 29 h 40"/>
                <a:gd name="T42" fmla="*/ 61 w 64"/>
                <a:gd name="T43" fmla="*/ 37 h 40"/>
                <a:gd name="T44" fmla="*/ 32 w 64"/>
                <a:gd name="T4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40">
                  <a:moveTo>
                    <a:pt x="32" y="40"/>
                  </a:moveTo>
                  <a:cubicBezTo>
                    <a:pt x="21" y="40"/>
                    <a:pt x="9" y="39"/>
                    <a:pt x="3" y="37"/>
                  </a:cubicBezTo>
                  <a:cubicBezTo>
                    <a:pt x="0" y="35"/>
                    <a:pt x="0" y="31"/>
                    <a:pt x="0" y="29"/>
                  </a:cubicBezTo>
                  <a:cubicBezTo>
                    <a:pt x="0" y="24"/>
                    <a:pt x="1" y="15"/>
                    <a:pt x="5" y="8"/>
                  </a:cubicBezTo>
                  <a:cubicBezTo>
                    <a:pt x="6" y="8"/>
                    <a:pt x="7" y="6"/>
                    <a:pt x="11" y="4"/>
                  </a:cubicBezTo>
                  <a:cubicBezTo>
                    <a:pt x="13" y="4"/>
                    <a:pt x="18" y="2"/>
                    <a:pt x="20" y="0"/>
                  </a:cubicBezTo>
                  <a:cubicBezTo>
                    <a:pt x="22" y="4"/>
                    <a:pt x="22" y="4"/>
                    <a:pt x="22" y="4"/>
                  </a:cubicBezTo>
                  <a:cubicBezTo>
                    <a:pt x="19" y="6"/>
                    <a:pt x="12" y="8"/>
                    <a:pt x="12" y="8"/>
                  </a:cubicBezTo>
                  <a:cubicBezTo>
                    <a:pt x="10" y="9"/>
                    <a:pt x="9" y="10"/>
                    <a:pt x="9" y="10"/>
                  </a:cubicBezTo>
                  <a:cubicBezTo>
                    <a:pt x="5" y="17"/>
                    <a:pt x="4" y="24"/>
                    <a:pt x="4" y="29"/>
                  </a:cubicBezTo>
                  <a:cubicBezTo>
                    <a:pt x="4" y="32"/>
                    <a:pt x="4" y="33"/>
                    <a:pt x="4" y="33"/>
                  </a:cubicBezTo>
                  <a:cubicBezTo>
                    <a:pt x="15" y="37"/>
                    <a:pt x="49" y="37"/>
                    <a:pt x="60" y="33"/>
                  </a:cubicBezTo>
                  <a:cubicBezTo>
                    <a:pt x="60" y="33"/>
                    <a:pt x="60" y="32"/>
                    <a:pt x="60" y="30"/>
                  </a:cubicBezTo>
                  <a:cubicBezTo>
                    <a:pt x="60" y="24"/>
                    <a:pt x="60" y="17"/>
                    <a:pt x="55" y="10"/>
                  </a:cubicBezTo>
                  <a:cubicBezTo>
                    <a:pt x="55" y="10"/>
                    <a:pt x="55" y="10"/>
                    <a:pt x="55" y="10"/>
                  </a:cubicBezTo>
                  <a:cubicBezTo>
                    <a:pt x="55" y="10"/>
                    <a:pt x="54" y="9"/>
                    <a:pt x="52" y="8"/>
                  </a:cubicBezTo>
                  <a:cubicBezTo>
                    <a:pt x="52" y="8"/>
                    <a:pt x="45" y="6"/>
                    <a:pt x="42" y="4"/>
                  </a:cubicBezTo>
                  <a:cubicBezTo>
                    <a:pt x="44" y="0"/>
                    <a:pt x="44" y="0"/>
                    <a:pt x="44" y="0"/>
                  </a:cubicBezTo>
                  <a:cubicBezTo>
                    <a:pt x="46" y="2"/>
                    <a:pt x="52" y="4"/>
                    <a:pt x="53" y="4"/>
                  </a:cubicBezTo>
                  <a:cubicBezTo>
                    <a:pt x="57" y="6"/>
                    <a:pt x="59" y="8"/>
                    <a:pt x="59" y="8"/>
                  </a:cubicBezTo>
                  <a:cubicBezTo>
                    <a:pt x="64" y="15"/>
                    <a:pt x="64" y="24"/>
                    <a:pt x="64" y="29"/>
                  </a:cubicBezTo>
                  <a:cubicBezTo>
                    <a:pt x="64" y="31"/>
                    <a:pt x="64" y="35"/>
                    <a:pt x="61" y="37"/>
                  </a:cubicBezTo>
                  <a:cubicBezTo>
                    <a:pt x="55" y="39"/>
                    <a:pt x="44" y="40"/>
                    <a:pt x="32" y="40"/>
                  </a:cubicBezTo>
                  <a:close/>
                </a:path>
              </a:pathLst>
            </a:custGeom>
            <a:solidFill>
              <a:srgbClr val="828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0"/>
            <p:cNvSpPr>
              <a:spLocks noEditPoints="1"/>
            </p:cNvSpPr>
            <p:nvPr/>
          </p:nvSpPr>
          <p:spPr bwMode="auto">
            <a:xfrm>
              <a:off x="4170363" y="3201988"/>
              <a:ext cx="33338" cy="30163"/>
            </a:xfrm>
            <a:custGeom>
              <a:avLst/>
              <a:gdLst>
                <a:gd name="T0" fmla="*/ 8 w 34"/>
                <a:gd name="T1" fmla="*/ 32 h 32"/>
                <a:gd name="T2" fmla="*/ 4 w 34"/>
                <a:gd name="T3" fmla="*/ 27 h 32"/>
                <a:gd name="T4" fmla="*/ 0 w 34"/>
                <a:gd name="T5" fmla="*/ 17 h 32"/>
                <a:gd name="T6" fmla="*/ 17 w 34"/>
                <a:gd name="T7" fmla="*/ 0 h 32"/>
                <a:gd name="T8" fmla="*/ 34 w 34"/>
                <a:gd name="T9" fmla="*/ 17 h 32"/>
                <a:gd name="T10" fmla="*/ 30 w 34"/>
                <a:gd name="T11" fmla="*/ 27 h 32"/>
                <a:gd name="T12" fmla="*/ 27 w 34"/>
                <a:gd name="T13" fmla="*/ 31 h 32"/>
                <a:gd name="T14" fmla="*/ 27 w 34"/>
                <a:gd name="T15" fmla="*/ 20 h 32"/>
                <a:gd name="T16" fmla="*/ 22 w 34"/>
                <a:gd name="T17" fmla="*/ 17 h 32"/>
                <a:gd name="T18" fmla="*/ 13 w 34"/>
                <a:gd name="T19" fmla="*/ 19 h 32"/>
                <a:gd name="T20" fmla="*/ 8 w 34"/>
                <a:gd name="T21" fmla="*/ 18 h 32"/>
                <a:gd name="T22" fmla="*/ 7 w 34"/>
                <a:gd name="T23" fmla="*/ 26 h 32"/>
                <a:gd name="T24" fmla="*/ 8 w 34"/>
                <a:gd name="T25" fmla="*/ 32 h 32"/>
                <a:gd name="T26" fmla="*/ 17 w 34"/>
                <a:gd name="T27" fmla="*/ 4 h 32"/>
                <a:gd name="T28" fmla="*/ 4 w 34"/>
                <a:gd name="T29" fmla="*/ 17 h 32"/>
                <a:gd name="T30" fmla="*/ 4 w 34"/>
                <a:gd name="T31" fmla="*/ 18 h 32"/>
                <a:gd name="T32" fmla="*/ 5 w 34"/>
                <a:gd name="T33" fmla="*/ 15 h 32"/>
                <a:gd name="T34" fmla="*/ 6 w 34"/>
                <a:gd name="T35" fmla="*/ 13 h 32"/>
                <a:gd name="T36" fmla="*/ 8 w 34"/>
                <a:gd name="T37" fmla="*/ 14 h 32"/>
                <a:gd name="T38" fmla="*/ 13 w 34"/>
                <a:gd name="T39" fmla="*/ 15 h 32"/>
                <a:gd name="T40" fmla="*/ 20 w 34"/>
                <a:gd name="T41" fmla="*/ 14 h 32"/>
                <a:gd name="T42" fmla="*/ 21 w 34"/>
                <a:gd name="T43" fmla="*/ 13 h 32"/>
                <a:gd name="T44" fmla="*/ 30 w 34"/>
                <a:gd name="T45" fmla="*/ 17 h 32"/>
                <a:gd name="T46" fmla="*/ 30 w 34"/>
                <a:gd name="T47" fmla="*/ 17 h 32"/>
                <a:gd name="T48" fmla="*/ 17 w 34"/>
                <a:gd name="T4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32">
                  <a:moveTo>
                    <a:pt x="8" y="32"/>
                  </a:moveTo>
                  <a:cubicBezTo>
                    <a:pt x="4" y="27"/>
                    <a:pt x="4" y="27"/>
                    <a:pt x="4" y="27"/>
                  </a:cubicBezTo>
                  <a:cubicBezTo>
                    <a:pt x="1" y="24"/>
                    <a:pt x="0" y="20"/>
                    <a:pt x="0" y="17"/>
                  </a:cubicBezTo>
                  <a:cubicBezTo>
                    <a:pt x="0" y="8"/>
                    <a:pt x="7" y="0"/>
                    <a:pt x="17" y="0"/>
                  </a:cubicBezTo>
                  <a:cubicBezTo>
                    <a:pt x="26" y="0"/>
                    <a:pt x="34" y="8"/>
                    <a:pt x="34" y="17"/>
                  </a:cubicBezTo>
                  <a:cubicBezTo>
                    <a:pt x="34" y="20"/>
                    <a:pt x="33" y="24"/>
                    <a:pt x="30" y="27"/>
                  </a:cubicBezTo>
                  <a:cubicBezTo>
                    <a:pt x="27" y="31"/>
                    <a:pt x="27" y="31"/>
                    <a:pt x="27" y="31"/>
                  </a:cubicBezTo>
                  <a:cubicBezTo>
                    <a:pt x="27" y="20"/>
                    <a:pt x="27" y="20"/>
                    <a:pt x="27" y="20"/>
                  </a:cubicBezTo>
                  <a:cubicBezTo>
                    <a:pt x="27" y="20"/>
                    <a:pt x="26" y="17"/>
                    <a:pt x="22" y="17"/>
                  </a:cubicBezTo>
                  <a:cubicBezTo>
                    <a:pt x="21" y="18"/>
                    <a:pt x="18" y="19"/>
                    <a:pt x="13" y="19"/>
                  </a:cubicBezTo>
                  <a:cubicBezTo>
                    <a:pt x="11" y="19"/>
                    <a:pt x="9" y="19"/>
                    <a:pt x="8" y="18"/>
                  </a:cubicBezTo>
                  <a:cubicBezTo>
                    <a:pt x="7" y="20"/>
                    <a:pt x="7" y="22"/>
                    <a:pt x="7" y="26"/>
                  </a:cubicBezTo>
                  <a:lnTo>
                    <a:pt x="8" y="32"/>
                  </a:lnTo>
                  <a:close/>
                  <a:moveTo>
                    <a:pt x="17" y="4"/>
                  </a:moveTo>
                  <a:cubicBezTo>
                    <a:pt x="9" y="4"/>
                    <a:pt x="4" y="10"/>
                    <a:pt x="4" y="17"/>
                  </a:cubicBezTo>
                  <a:cubicBezTo>
                    <a:pt x="4" y="17"/>
                    <a:pt x="4" y="17"/>
                    <a:pt x="4" y="18"/>
                  </a:cubicBezTo>
                  <a:cubicBezTo>
                    <a:pt x="4" y="16"/>
                    <a:pt x="5" y="15"/>
                    <a:pt x="5" y="15"/>
                  </a:cubicBezTo>
                  <a:cubicBezTo>
                    <a:pt x="6" y="13"/>
                    <a:pt x="6" y="13"/>
                    <a:pt x="6" y="13"/>
                  </a:cubicBezTo>
                  <a:cubicBezTo>
                    <a:pt x="8" y="14"/>
                    <a:pt x="8" y="14"/>
                    <a:pt x="8" y="14"/>
                  </a:cubicBezTo>
                  <a:cubicBezTo>
                    <a:pt x="9" y="15"/>
                    <a:pt x="11" y="15"/>
                    <a:pt x="13" y="15"/>
                  </a:cubicBezTo>
                  <a:cubicBezTo>
                    <a:pt x="17" y="15"/>
                    <a:pt x="20" y="14"/>
                    <a:pt x="20" y="14"/>
                  </a:cubicBezTo>
                  <a:cubicBezTo>
                    <a:pt x="21" y="13"/>
                    <a:pt x="21" y="13"/>
                    <a:pt x="21" y="13"/>
                  </a:cubicBezTo>
                  <a:cubicBezTo>
                    <a:pt x="26" y="12"/>
                    <a:pt x="29" y="15"/>
                    <a:pt x="30" y="17"/>
                  </a:cubicBezTo>
                  <a:cubicBezTo>
                    <a:pt x="30" y="17"/>
                    <a:pt x="30" y="17"/>
                    <a:pt x="30" y="17"/>
                  </a:cubicBezTo>
                  <a:cubicBezTo>
                    <a:pt x="30" y="10"/>
                    <a:pt x="24" y="4"/>
                    <a:pt x="17" y="4"/>
                  </a:cubicBezTo>
                  <a:close/>
                </a:path>
              </a:pathLst>
            </a:custGeom>
            <a:solidFill>
              <a:srgbClr val="828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61"/>
            <p:cNvSpPr>
              <a:spLocks/>
            </p:cNvSpPr>
            <p:nvPr/>
          </p:nvSpPr>
          <p:spPr bwMode="auto">
            <a:xfrm>
              <a:off x="4173538" y="3225800"/>
              <a:ext cx="25400" cy="15875"/>
            </a:xfrm>
            <a:custGeom>
              <a:avLst/>
              <a:gdLst>
                <a:gd name="T0" fmla="*/ 14 w 27"/>
                <a:gd name="T1" fmla="*/ 17 h 17"/>
                <a:gd name="T2" fmla="*/ 0 w 27"/>
                <a:gd name="T3" fmla="*/ 0 h 17"/>
                <a:gd name="T4" fmla="*/ 4 w 27"/>
                <a:gd name="T5" fmla="*/ 0 h 17"/>
                <a:gd name="T6" fmla="*/ 14 w 27"/>
                <a:gd name="T7" fmla="*/ 13 h 17"/>
                <a:gd name="T8" fmla="*/ 23 w 27"/>
                <a:gd name="T9" fmla="*/ 0 h 17"/>
                <a:gd name="T10" fmla="*/ 27 w 27"/>
                <a:gd name="T11" fmla="*/ 0 h 17"/>
                <a:gd name="T12" fmla="*/ 14 w 27"/>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14" y="17"/>
                  </a:moveTo>
                  <a:cubicBezTo>
                    <a:pt x="8" y="17"/>
                    <a:pt x="1" y="9"/>
                    <a:pt x="0" y="0"/>
                  </a:cubicBezTo>
                  <a:cubicBezTo>
                    <a:pt x="4" y="0"/>
                    <a:pt x="4" y="0"/>
                    <a:pt x="4" y="0"/>
                  </a:cubicBezTo>
                  <a:cubicBezTo>
                    <a:pt x="5" y="7"/>
                    <a:pt x="10" y="13"/>
                    <a:pt x="14" y="13"/>
                  </a:cubicBezTo>
                  <a:cubicBezTo>
                    <a:pt x="19" y="12"/>
                    <a:pt x="23" y="6"/>
                    <a:pt x="23" y="0"/>
                  </a:cubicBezTo>
                  <a:cubicBezTo>
                    <a:pt x="27" y="0"/>
                    <a:pt x="27" y="0"/>
                    <a:pt x="27" y="0"/>
                  </a:cubicBezTo>
                  <a:cubicBezTo>
                    <a:pt x="26" y="8"/>
                    <a:pt x="21" y="16"/>
                    <a:pt x="14" y="17"/>
                  </a:cubicBezTo>
                  <a:close/>
                </a:path>
              </a:pathLst>
            </a:custGeom>
            <a:solidFill>
              <a:srgbClr val="828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62"/>
            <p:cNvSpPr>
              <a:spLocks/>
            </p:cNvSpPr>
            <p:nvPr/>
          </p:nvSpPr>
          <p:spPr bwMode="auto">
            <a:xfrm>
              <a:off x="4205288" y="3255963"/>
              <a:ext cx="76200" cy="47625"/>
            </a:xfrm>
            <a:custGeom>
              <a:avLst/>
              <a:gdLst>
                <a:gd name="T0" fmla="*/ 26 w 81"/>
                <a:gd name="T1" fmla="*/ 0 h 50"/>
                <a:gd name="T2" fmla="*/ 13 w 81"/>
                <a:gd name="T3" fmla="*/ 6 h 50"/>
                <a:gd name="T4" fmla="*/ 7 w 81"/>
                <a:gd name="T5" fmla="*/ 10 h 50"/>
                <a:gd name="T6" fmla="*/ 1 w 81"/>
                <a:gd name="T7" fmla="*/ 37 h 50"/>
                <a:gd name="T8" fmla="*/ 3 w 81"/>
                <a:gd name="T9" fmla="*/ 44 h 50"/>
                <a:gd name="T10" fmla="*/ 79 w 81"/>
                <a:gd name="T11" fmla="*/ 44 h 50"/>
                <a:gd name="T12" fmla="*/ 81 w 81"/>
                <a:gd name="T13" fmla="*/ 37 h 50"/>
                <a:gd name="T14" fmla="*/ 74 w 81"/>
                <a:gd name="T15" fmla="*/ 10 h 50"/>
                <a:gd name="T16" fmla="*/ 68 w 81"/>
                <a:gd name="T17" fmla="*/ 6 h 50"/>
                <a:gd name="T18" fmla="*/ 55 w 81"/>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50">
                  <a:moveTo>
                    <a:pt x="26" y="0"/>
                  </a:moveTo>
                  <a:cubicBezTo>
                    <a:pt x="22" y="3"/>
                    <a:pt x="13" y="6"/>
                    <a:pt x="13" y="6"/>
                  </a:cubicBezTo>
                  <a:cubicBezTo>
                    <a:pt x="9" y="8"/>
                    <a:pt x="7" y="10"/>
                    <a:pt x="7" y="10"/>
                  </a:cubicBezTo>
                  <a:cubicBezTo>
                    <a:pt x="1" y="19"/>
                    <a:pt x="1" y="30"/>
                    <a:pt x="1" y="37"/>
                  </a:cubicBezTo>
                  <a:cubicBezTo>
                    <a:pt x="0" y="42"/>
                    <a:pt x="1" y="44"/>
                    <a:pt x="3" y="44"/>
                  </a:cubicBezTo>
                  <a:cubicBezTo>
                    <a:pt x="18" y="50"/>
                    <a:pt x="63" y="50"/>
                    <a:pt x="79" y="44"/>
                  </a:cubicBezTo>
                  <a:cubicBezTo>
                    <a:pt x="80" y="44"/>
                    <a:pt x="81" y="42"/>
                    <a:pt x="81" y="37"/>
                  </a:cubicBezTo>
                  <a:cubicBezTo>
                    <a:pt x="81" y="30"/>
                    <a:pt x="80" y="19"/>
                    <a:pt x="74" y="10"/>
                  </a:cubicBezTo>
                  <a:cubicBezTo>
                    <a:pt x="74" y="10"/>
                    <a:pt x="72" y="8"/>
                    <a:pt x="68" y="6"/>
                  </a:cubicBezTo>
                  <a:cubicBezTo>
                    <a:pt x="68" y="6"/>
                    <a:pt x="59" y="3"/>
                    <a:pt x="5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3"/>
            <p:cNvSpPr>
              <a:spLocks/>
            </p:cNvSpPr>
            <p:nvPr/>
          </p:nvSpPr>
          <p:spPr bwMode="auto">
            <a:xfrm>
              <a:off x="4203700" y="3255963"/>
              <a:ext cx="80963" cy="49213"/>
            </a:xfrm>
            <a:custGeom>
              <a:avLst/>
              <a:gdLst>
                <a:gd name="T0" fmla="*/ 43 w 85"/>
                <a:gd name="T1" fmla="*/ 52 h 52"/>
                <a:gd name="T2" fmla="*/ 4 w 85"/>
                <a:gd name="T3" fmla="*/ 47 h 52"/>
                <a:gd name="T4" fmla="*/ 1 w 85"/>
                <a:gd name="T5" fmla="*/ 38 h 52"/>
                <a:gd name="T6" fmla="*/ 8 w 85"/>
                <a:gd name="T7" fmla="*/ 10 h 52"/>
                <a:gd name="T8" fmla="*/ 14 w 85"/>
                <a:gd name="T9" fmla="*/ 5 h 52"/>
                <a:gd name="T10" fmla="*/ 27 w 85"/>
                <a:gd name="T11" fmla="*/ 0 h 52"/>
                <a:gd name="T12" fmla="*/ 29 w 85"/>
                <a:gd name="T13" fmla="*/ 3 h 52"/>
                <a:gd name="T14" fmla="*/ 16 w 85"/>
                <a:gd name="T15" fmla="*/ 9 h 52"/>
                <a:gd name="T16" fmla="*/ 11 w 85"/>
                <a:gd name="T17" fmla="*/ 12 h 52"/>
                <a:gd name="T18" fmla="*/ 5 w 85"/>
                <a:gd name="T19" fmla="*/ 38 h 52"/>
                <a:gd name="T20" fmla="*/ 5 w 85"/>
                <a:gd name="T21" fmla="*/ 43 h 52"/>
                <a:gd name="T22" fmla="*/ 80 w 85"/>
                <a:gd name="T23" fmla="*/ 43 h 52"/>
                <a:gd name="T24" fmla="*/ 81 w 85"/>
                <a:gd name="T25" fmla="*/ 38 h 52"/>
                <a:gd name="T26" fmla="*/ 74 w 85"/>
                <a:gd name="T27" fmla="*/ 12 h 52"/>
                <a:gd name="T28" fmla="*/ 70 w 85"/>
                <a:gd name="T29" fmla="*/ 9 h 52"/>
                <a:gd name="T30" fmla="*/ 56 w 85"/>
                <a:gd name="T31" fmla="*/ 3 h 52"/>
                <a:gd name="T32" fmla="*/ 58 w 85"/>
                <a:gd name="T33" fmla="*/ 0 h 52"/>
                <a:gd name="T34" fmla="*/ 71 w 85"/>
                <a:gd name="T35" fmla="*/ 5 h 52"/>
                <a:gd name="T36" fmla="*/ 78 w 85"/>
                <a:gd name="T37" fmla="*/ 10 h 52"/>
                <a:gd name="T38" fmla="*/ 85 w 85"/>
                <a:gd name="T39" fmla="*/ 37 h 52"/>
                <a:gd name="T40" fmla="*/ 82 w 85"/>
                <a:gd name="T41" fmla="*/ 47 h 52"/>
                <a:gd name="T42" fmla="*/ 43 w 85"/>
                <a:gd name="T4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52">
                  <a:moveTo>
                    <a:pt x="43" y="52"/>
                  </a:moveTo>
                  <a:cubicBezTo>
                    <a:pt x="27" y="52"/>
                    <a:pt x="12" y="50"/>
                    <a:pt x="4" y="47"/>
                  </a:cubicBezTo>
                  <a:cubicBezTo>
                    <a:pt x="0" y="45"/>
                    <a:pt x="0" y="40"/>
                    <a:pt x="1" y="38"/>
                  </a:cubicBezTo>
                  <a:cubicBezTo>
                    <a:pt x="1" y="30"/>
                    <a:pt x="1" y="19"/>
                    <a:pt x="8" y="10"/>
                  </a:cubicBezTo>
                  <a:cubicBezTo>
                    <a:pt x="8" y="9"/>
                    <a:pt x="10" y="7"/>
                    <a:pt x="14" y="5"/>
                  </a:cubicBezTo>
                  <a:cubicBezTo>
                    <a:pt x="15" y="5"/>
                    <a:pt x="23" y="2"/>
                    <a:pt x="27" y="0"/>
                  </a:cubicBezTo>
                  <a:cubicBezTo>
                    <a:pt x="29" y="3"/>
                    <a:pt x="29" y="3"/>
                    <a:pt x="29" y="3"/>
                  </a:cubicBezTo>
                  <a:cubicBezTo>
                    <a:pt x="25" y="6"/>
                    <a:pt x="16" y="9"/>
                    <a:pt x="16" y="9"/>
                  </a:cubicBezTo>
                  <a:cubicBezTo>
                    <a:pt x="12" y="10"/>
                    <a:pt x="11" y="12"/>
                    <a:pt x="11" y="12"/>
                  </a:cubicBezTo>
                  <a:cubicBezTo>
                    <a:pt x="5" y="20"/>
                    <a:pt x="5" y="31"/>
                    <a:pt x="5" y="38"/>
                  </a:cubicBezTo>
                  <a:cubicBezTo>
                    <a:pt x="4" y="42"/>
                    <a:pt x="5" y="43"/>
                    <a:pt x="5" y="43"/>
                  </a:cubicBezTo>
                  <a:cubicBezTo>
                    <a:pt x="21" y="49"/>
                    <a:pt x="65" y="49"/>
                    <a:pt x="80" y="43"/>
                  </a:cubicBezTo>
                  <a:cubicBezTo>
                    <a:pt x="80" y="43"/>
                    <a:pt x="81" y="42"/>
                    <a:pt x="81" y="38"/>
                  </a:cubicBezTo>
                  <a:cubicBezTo>
                    <a:pt x="81" y="31"/>
                    <a:pt x="80" y="20"/>
                    <a:pt x="74" y="12"/>
                  </a:cubicBezTo>
                  <a:cubicBezTo>
                    <a:pt x="74" y="12"/>
                    <a:pt x="73" y="10"/>
                    <a:pt x="70" y="9"/>
                  </a:cubicBezTo>
                  <a:cubicBezTo>
                    <a:pt x="69" y="9"/>
                    <a:pt x="60" y="6"/>
                    <a:pt x="56" y="3"/>
                  </a:cubicBezTo>
                  <a:cubicBezTo>
                    <a:pt x="58" y="0"/>
                    <a:pt x="58" y="0"/>
                    <a:pt x="58" y="0"/>
                  </a:cubicBezTo>
                  <a:cubicBezTo>
                    <a:pt x="62" y="2"/>
                    <a:pt x="71" y="5"/>
                    <a:pt x="71" y="5"/>
                  </a:cubicBezTo>
                  <a:cubicBezTo>
                    <a:pt x="75" y="7"/>
                    <a:pt x="77" y="9"/>
                    <a:pt x="78" y="10"/>
                  </a:cubicBezTo>
                  <a:cubicBezTo>
                    <a:pt x="84" y="19"/>
                    <a:pt x="85" y="30"/>
                    <a:pt x="85" y="37"/>
                  </a:cubicBezTo>
                  <a:cubicBezTo>
                    <a:pt x="85" y="40"/>
                    <a:pt x="85" y="45"/>
                    <a:pt x="82" y="47"/>
                  </a:cubicBezTo>
                  <a:cubicBezTo>
                    <a:pt x="73" y="50"/>
                    <a:pt x="58" y="52"/>
                    <a:pt x="43" y="52"/>
                  </a:cubicBezTo>
                  <a:close/>
                </a:path>
              </a:pathLst>
            </a:custGeom>
            <a:solidFill>
              <a:srgbClr val="828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64"/>
            <p:cNvSpPr>
              <a:spLocks/>
            </p:cNvSpPr>
            <p:nvPr/>
          </p:nvSpPr>
          <p:spPr bwMode="auto">
            <a:xfrm>
              <a:off x="4224338" y="3209925"/>
              <a:ext cx="39688" cy="30163"/>
            </a:xfrm>
            <a:custGeom>
              <a:avLst/>
              <a:gdLst>
                <a:gd name="T0" fmla="*/ 20 w 41"/>
                <a:gd name="T1" fmla="*/ 0 h 32"/>
                <a:gd name="T2" fmla="*/ 41 w 41"/>
                <a:gd name="T3" fmla="*/ 19 h 32"/>
                <a:gd name="T4" fmla="*/ 36 w 41"/>
                <a:gd name="T5" fmla="*/ 31 h 32"/>
                <a:gd name="T6" fmla="*/ 36 w 41"/>
                <a:gd name="T7" fmla="*/ 24 h 32"/>
                <a:gd name="T8" fmla="*/ 27 w 41"/>
                <a:gd name="T9" fmla="*/ 18 h 32"/>
                <a:gd name="T10" fmla="*/ 7 w 41"/>
                <a:gd name="T11" fmla="*/ 18 h 32"/>
                <a:gd name="T12" fmla="*/ 5 w 41"/>
                <a:gd name="T13" fmla="*/ 32 h 32"/>
                <a:gd name="T14" fmla="*/ 0 w 41"/>
                <a:gd name="T15" fmla="*/ 19 h 32"/>
                <a:gd name="T16" fmla="*/ 20 w 41"/>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2">
                  <a:moveTo>
                    <a:pt x="20" y="0"/>
                  </a:moveTo>
                  <a:cubicBezTo>
                    <a:pt x="32" y="0"/>
                    <a:pt x="41" y="9"/>
                    <a:pt x="41" y="19"/>
                  </a:cubicBezTo>
                  <a:cubicBezTo>
                    <a:pt x="41" y="24"/>
                    <a:pt x="39" y="28"/>
                    <a:pt x="36" y="31"/>
                  </a:cubicBezTo>
                  <a:cubicBezTo>
                    <a:pt x="36" y="24"/>
                    <a:pt x="36" y="24"/>
                    <a:pt x="36" y="24"/>
                  </a:cubicBezTo>
                  <a:cubicBezTo>
                    <a:pt x="36" y="24"/>
                    <a:pt x="36" y="16"/>
                    <a:pt x="27" y="18"/>
                  </a:cubicBezTo>
                  <a:cubicBezTo>
                    <a:pt x="27" y="18"/>
                    <a:pt x="17" y="24"/>
                    <a:pt x="7" y="18"/>
                  </a:cubicBezTo>
                  <a:cubicBezTo>
                    <a:pt x="7" y="18"/>
                    <a:pt x="4" y="24"/>
                    <a:pt x="5" y="32"/>
                  </a:cubicBezTo>
                  <a:cubicBezTo>
                    <a:pt x="2" y="28"/>
                    <a:pt x="0" y="24"/>
                    <a:pt x="0" y="19"/>
                  </a:cubicBezTo>
                  <a:cubicBezTo>
                    <a:pt x="0" y="9"/>
                    <a:pt x="9" y="0"/>
                    <a:pt x="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65"/>
            <p:cNvSpPr>
              <a:spLocks noEditPoints="1"/>
            </p:cNvSpPr>
            <p:nvPr/>
          </p:nvSpPr>
          <p:spPr bwMode="auto">
            <a:xfrm>
              <a:off x="4222750" y="3208338"/>
              <a:ext cx="42863" cy="38100"/>
            </a:xfrm>
            <a:custGeom>
              <a:avLst/>
              <a:gdLst>
                <a:gd name="T0" fmla="*/ 10 w 45"/>
                <a:gd name="T1" fmla="*/ 40 h 40"/>
                <a:gd name="T2" fmla="*/ 5 w 45"/>
                <a:gd name="T3" fmla="*/ 35 h 40"/>
                <a:gd name="T4" fmla="*/ 0 w 45"/>
                <a:gd name="T5" fmla="*/ 21 h 40"/>
                <a:gd name="T6" fmla="*/ 22 w 45"/>
                <a:gd name="T7" fmla="*/ 0 h 40"/>
                <a:gd name="T8" fmla="*/ 45 w 45"/>
                <a:gd name="T9" fmla="*/ 21 h 40"/>
                <a:gd name="T10" fmla="*/ 40 w 45"/>
                <a:gd name="T11" fmla="*/ 34 h 40"/>
                <a:gd name="T12" fmla="*/ 36 w 45"/>
                <a:gd name="T13" fmla="*/ 39 h 40"/>
                <a:gd name="T14" fmla="*/ 36 w 45"/>
                <a:gd name="T15" fmla="*/ 26 h 40"/>
                <a:gd name="T16" fmla="*/ 30 w 45"/>
                <a:gd name="T17" fmla="*/ 21 h 40"/>
                <a:gd name="T18" fmla="*/ 18 w 45"/>
                <a:gd name="T19" fmla="*/ 24 h 40"/>
                <a:gd name="T20" fmla="*/ 10 w 45"/>
                <a:gd name="T21" fmla="*/ 23 h 40"/>
                <a:gd name="T22" fmla="*/ 9 w 45"/>
                <a:gd name="T23" fmla="*/ 33 h 40"/>
                <a:gd name="T24" fmla="*/ 10 w 45"/>
                <a:gd name="T25" fmla="*/ 40 h 40"/>
                <a:gd name="T26" fmla="*/ 22 w 45"/>
                <a:gd name="T27" fmla="*/ 4 h 40"/>
                <a:gd name="T28" fmla="*/ 4 w 45"/>
                <a:gd name="T29" fmla="*/ 21 h 40"/>
                <a:gd name="T30" fmla="*/ 5 w 45"/>
                <a:gd name="T31" fmla="*/ 26 h 40"/>
                <a:gd name="T32" fmla="*/ 7 w 45"/>
                <a:gd name="T33" fmla="*/ 19 h 40"/>
                <a:gd name="T34" fmla="*/ 8 w 45"/>
                <a:gd name="T35" fmla="*/ 17 h 40"/>
                <a:gd name="T36" fmla="*/ 10 w 45"/>
                <a:gd name="T37" fmla="*/ 18 h 40"/>
                <a:gd name="T38" fmla="*/ 18 w 45"/>
                <a:gd name="T39" fmla="*/ 20 h 40"/>
                <a:gd name="T40" fmla="*/ 28 w 45"/>
                <a:gd name="T41" fmla="*/ 18 h 40"/>
                <a:gd name="T42" fmla="*/ 28 w 45"/>
                <a:gd name="T43" fmla="*/ 18 h 40"/>
                <a:gd name="T44" fmla="*/ 40 w 45"/>
                <a:gd name="T45" fmla="*/ 25 h 40"/>
                <a:gd name="T46" fmla="*/ 41 w 45"/>
                <a:gd name="T47" fmla="*/ 21 h 40"/>
                <a:gd name="T48" fmla="*/ 22 w 45"/>
                <a:gd name="T49"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0">
                  <a:moveTo>
                    <a:pt x="10" y="40"/>
                  </a:moveTo>
                  <a:cubicBezTo>
                    <a:pt x="5" y="35"/>
                    <a:pt x="5" y="35"/>
                    <a:pt x="5" y="35"/>
                  </a:cubicBezTo>
                  <a:cubicBezTo>
                    <a:pt x="2" y="31"/>
                    <a:pt x="0" y="26"/>
                    <a:pt x="0" y="21"/>
                  </a:cubicBezTo>
                  <a:cubicBezTo>
                    <a:pt x="0" y="10"/>
                    <a:pt x="10" y="0"/>
                    <a:pt x="22" y="0"/>
                  </a:cubicBezTo>
                  <a:cubicBezTo>
                    <a:pt x="35" y="0"/>
                    <a:pt x="45" y="10"/>
                    <a:pt x="45" y="21"/>
                  </a:cubicBezTo>
                  <a:cubicBezTo>
                    <a:pt x="45" y="26"/>
                    <a:pt x="43" y="31"/>
                    <a:pt x="40" y="34"/>
                  </a:cubicBezTo>
                  <a:cubicBezTo>
                    <a:pt x="36" y="39"/>
                    <a:pt x="36" y="39"/>
                    <a:pt x="36" y="39"/>
                  </a:cubicBezTo>
                  <a:cubicBezTo>
                    <a:pt x="36" y="26"/>
                    <a:pt x="36" y="26"/>
                    <a:pt x="36" y="26"/>
                  </a:cubicBezTo>
                  <a:cubicBezTo>
                    <a:pt x="36" y="26"/>
                    <a:pt x="36" y="20"/>
                    <a:pt x="30" y="21"/>
                  </a:cubicBezTo>
                  <a:cubicBezTo>
                    <a:pt x="28" y="22"/>
                    <a:pt x="24" y="24"/>
                    <a:pt x="18" y="24"/>
                  </a:cubicBezTo>
                  <a:cubicBezTo>
                    <a:pt x="15" y="24"/>
                    <a:pt x="13" y="24"/>
                    <a:pt x="10" y="23"/>
                  </a:cubicBezTo>
                  <a:cubicBezTo>
                    <a:pt x="9" y="25"/>
                    <a:pt x="8" y="29"/>
                    <a:pt x="9" y="33"/>
                  </a:cubicBezTo>
                  <a:lnTo>
                    <a:pt x="10" y="40"/>
                  </a:lnTo>
                  <a:close/>
                  <a:moveTo>
                    <a:pt x="22" y="4"/>
                  </a:moveTo>
                  <a:cubicBezTo>
                    <a:pt x="12" y="4"/>
                    <a:pt x="4" y="12"/>
                    <a:pt x="4" y="21"/>
                  </a:cubicBezTo>
                  <a:cubicBezTo>
                    <a:pt x="4" y="23"/>
                    <a:pt x="4" y="25"/>
                    <a:pt x="5" y="26"/>
                  </a:cubicBezTo>
                  <a:cubicBezTo>
                    <a:pt x="6" y="22"/>
                    <a:pt x="7" y="19"/>
                    <a:pt x="7" y="19"/>
                  </a:cubicBezTo>
                  <a:cubicBezTo>
                    <a:pt x="8" y="17"/>
                    <a:pt x="8" y="17"/>
                    <a:pt x="8" y="17"/>
                  </a:cubicBezTo>
                  <a:cubicBezTo>
                    <a:pt x="10" y="18"/>
                    <a:pt x="10" y="18"/>
                    <a:pt x="10" y="18"/>
                  </a:cubicBezTo>
                  <a:cubicBezTo>
                    <a:pt x="12" y="20"/>
                    <a:pt x="15" y="20"/>
                    <a:pt x="18" y="20"/>
                  </a:cubicBezTo>
                  <a:cubicBezTo>
                    <a:pt x="24" y="20"/>
                    <a:pt x="28" y="18"/>
                    <a:pt x="28" y="18"/>
                  </a:cubicBezTo>
                  <a:cubicBezTo>
                    <a:pt x="28" y="18"/>
                    <a:pt x="28" y="18"/>
                    <a:pt x="28" y="18"/>
                  </a:cubicBezTo>
                  <a:cubicBezTo>
                    <a:pt x="37" y="16"/>
                    <a:pt x="40" y="21"/>
                    <a:pt x="40" y="25"/>
                  </a:cubicBezTo>
                  <a:cubicBezTo>
                    <a:pt x="41" y="24"/>
                    <a:pt x="41" y="23"/>
                    <a:pt x="41" y="21"/>
                  </a:cubicBezTo>
                  <a:cubicBezTo>
                    <a:pt x="41" y="12"/>
                    <a:pt x="32" y="4"/>
                    <a:pt x="22" y="4"/>
                  </a:cubicBezTo>
                  <a:close/>
                </a:path>
              </a:pathLst>
            </a:custGeom>
            <a:solidFill>
              <a:srgbClr val="828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6"/>
            <p:cNvSpPr>
              <a:spLocks/>
            </p:cNvSpPr>
            <p:nvPr/>
          </p:nvSpPr>
          <p:spPr bwMode="auto">
            <a:xfrm>
              <a:off x="4227513" y="3238500"/>
              <a:ext cx="33338" cy="20638"/>
            </a:xfrm>
            <a:custGeom>
              <a:avLst/>
              <a:gdLst>
                <a:gd name="T0" fmla="*/ 17 w 35"/>
                <a:gd name="T1" fmla="*/ 22 h 22"/>
                <a:gd name="T2" fmla="*/ 0 w 35"/>
                <a:gd name="T3" fmla="*/ 1 h 22"/>
                <a:gd name="T4" fmla="*/ 4 w 35"/>
                <a:gd name="T5" fmla="*/ 0 h 22"/>
                <a:gd name="T6" fmla="*/ 18 w 35"/>
                <a:gd name="T7" fmla="*/ 18 h 22"/>
                <a:gd name="T8" fmla="*/ 31 w 35"/>
                <a:gd name="T9" fmla="*/ 0 h 22"/>
                <a:gd name="T10" fmla="*/ 35 w 35"/>
                <a:gd name="T11" fmla="*/ 1 h 22"/>
                <a:gd name="T12" fmla="*/ 18 w 35"/>
                <a:gd name="T13" fmla="*/ 22 h 22"/>
                <a:gd name="T14" fmla="*/ 17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17" y="22"/>
                  </a:moveTo>
                  <a:cubicBezTo>
                    <a:pt x="10" y="22"/>
                    <a:pt x="1" y="12"/>
                    <a:pt x="0" y="1"/>
                  </a:cubicBezTo>
                  <a:cubicBezTo>
                    <a:pt x="4" y="0"/>
                    <a:pt x="4" y="0"/>
                    <a:pt x="4" y="0"/>
                  </a:cubicBezTo>
                  <a:cubicBezTo>
                    <a:pt x="5" y="10"/>
                    <a:pt x="12" y="18"/>
                    <a:pt x="18" y="18"/>
                  </a:cubicBezTo>
                  <a:cubicBezTo>
                    <a:pt x="24" y="18"/>
                    <a:pt x="30" y="9"/>
                    <a:pt x="31" y="0"/>
                  </a:cubicBezTo>
                  <a:cubicBezTo>
                    <a:pt x="35" y="1"/>
                    <a:pt x="35" y="1"/>
                    <a:pt x="35" y="1"/>
                  </a:cubicBezTo>
                  <a:cubicBezTo>
                    <a:pt x="34" y="11"/>
                    <a:pt x="27" y="22"/>
                    <a:pt x="18" y="22"/>
                  </a:cubicBezTo>
                  <a:lnTo>
                    <a:pt x="17" y="22"/>
                  </a:lnTo>
                  <a:close/>
                </a:path>
              </a:pathLst>
            </a:custGeom>
            <a:solidFill>
              <a:srgbClr val="828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67"/>
            <p:cNvSpPr>
              <a:spLocks/>
            </p:cNvSpPr>
            <p:nvPr/>
          </p:nvSpPr>
          <p:spPr bwMode="auto">
            <a:xfrm>
              <a:off x="4186238" y="3173413"/>
              <a:ext cx="50800" cy="23813"/>
            </a:xfrm>
            <a:custGeom>
              <a:avLst/>
              <a:gdLst>
                <a:gd name="T0" fmla="*/ 50 w 53"/>
                <a:gd name="T1" fmla="*/ 25 h 25"/>
                <a:gd name="T2" fmla="*/ 24 w 53"/>
                <a:gd name="T3" fmla="*/ 5 h 25"/>
                <a:gd name="T4" fmla="*/ 3 w 53"/>
                <a:gd name="T5" fmla="*/ 16 h 25"/>
                <a:gd name="T6" fmla="*/ 0 w 53"/>
                <a:gd name="T7" fmla="*/ 13 h 25"/>
                <a:gd name="T8" fmla="*/ 25 w 53"/>
                <a:gd name="T9" fmla="*/ 1 h 25"/>
                <a:gd name="T10" fmla="*/ 53 w 53"/>
                <a:gd name="T11" fmla="*/ 23 h 25"/>
                <a:gd name="T12" fmla="*/ 50 w 53"/>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53" h="25">
                  <a:moveTo>
                    <a:pt x="50" y="25"/>
                  </a:moveTo>
                  <a:cubicBezTo>
                    <a:pt x="50" y="25"/>
                    <a:pt x="39" y="6"/>
                    <a:pt x="24" y="5"/>
                  </a:cubicBezTo>
                  <a:cubicBezTo>
                    <a:pt x="17" y="4"/>
                    <a:pt x="10" y="8"/>
                    <a:pt x="3" y="16"/>
                  </a:cubicBezTo>
                  <a:cubicBezTo>
                    <a:pt x="0" y="13"/>
                    <a:pt x="0" y="13"/>
                    <a:pt x="0" y="13"/>
                  </a:cubicBezTo>
                  <a:cubicBezTo>
                    <a:pt x="8" y="4"/>
                    <a:pt x="16" y="0"/>
                    <a:pt x="25" y="1"/>
                  </a:cubicBezTo>
                  <a:cubicBezTo>
                    <a:pt x="41" y="2"/>
                    <a:pt x="53" y="22"/>
                    <a:pt x="53" y="23"/>
                  </a:cubicBezTo>
                  <a:lnTo>
                    <a:pt x="50" y="25"/>
                  </a:lnTo>
                  <a:close/>
                </a:path>
              </a:pathLst>
            </a:custGeom>
            <a:solidFill>
              <a:srgbClr val="828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68"/>
            <p:cNvSpPr>
              <a:spLocks/>
            </p:cNvSpPr>
            <p:nvPr/>
          </p:nvSpPr>
          <p:spPr bwMode="auto">
            <a:xfrm>
              <a:off x="4181475" y="3182938"/>
              <a:ext cx="12700" cy="11113"/>
            </a:xfrm>
            <a:custGeom>
              <a:avLst/>
              <a:gdLst>
                <a:gd name="T0" fmla="*/ 1 w 8"/>
                <a:gd name="T1" fmla="*/ 0 h 7"/>
                <a:gd name="T2" fmla="*/ 0 w 8"/>
                <a:gd name="T3" fmla="*/ 7 h 7"/>
                <a:gd name="T4" fmla="*/ 8 w 8"/>
                <a:gd name="T5" fmla="*/ 4 h 7"/>
                <a:gd name="T6" fmla="*/ 1 w 8"/>
                <a:gd name="T7" fmla="*/ 0 h 7"/>
              </a:gdLst>
              <a:ahLst/>
              <a:cxnLst>
                <a:cxn ang="0">
                  <a:pos x="T0" y="T1"/>
                </a:cxn>
                <a:cxn ang="0">
                  <a:pos x="T2" y="T3"/>
                </a:cxn>
                <a:cxn ang="0">
                  <a:pos x="T4" y="T5"/>
                </a:cxn>
                <a:cxn ang="0">
                  <a:pos x="T6" y="T7"/>
                </a:cxn>
              </a:cxnLst>
              <a:rect l="0" t="0" r="r" b="b"/>
              <a:pathLst>
                <a:path w="8" h="7">
                  <a:moveTo>
                    <a:pt x="1" y="0"/>
                  </a:moveTo>
                  <a:lnTo>
                    <a:pt x="0" y="7"/>
                  </a:lnTo>
                  <a:lnTo>
                    <a:pt x="8" y="4"/>
                  </a:lnTo>
                  <a:lnTo>
                    <a:pt x="1" y="0"/>
                  </a:lnTo>
                  <a:close/>
                </a:path>
              </a:pathLst>
            </a:custGeom>
            <a:solidFill>
              <a:srgbClr val="828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69"/>
            <p:cNvSpPr>
              <a:spLocks/>
            </p:cNvSpPr>
            <p:nvPr/>
          </p:nvSpPr>
          <p:spPr bwMode="auto">
            <a:xfrm>
              <a:off x="4248150" y="3173413"/>
              <a:ext cx="50800" cy="23813"/>
            </a:xfrm>
            <a:custGeom>
              <a:avLst/>
              <a:gdLst>
                <a:gd name="T0" fmla="*/ 3 w 53"/>
                <a:gd name="T1" fmla="*/ 25 h 25"/>
                <a:gd name="T2" fmla="*/ 0 w 53"/>
                <a:gd name="T3" fmla="*/ 23 h 25"/>
                <a:gd name="T4" fmla="*/ 28 w 53"/>
                <a:gd name="T5" fmla="*/ 1 h 25"/>
                <a:gd name="T6" fmla="*/ 53 w 53"/>
                <a:gd name="T7" fmla="*/ 13 h 25"/>
                <a:gd name="T8" fmla="*/ 50 w 53"/>
                <a:gd name="T9" fmla="*/ 16 h 25"/>
                <a:gd name="T10" fmla="*/ 28 w 53"/>
                <a:gd name="T11" fmla="*/ 5 h 25"/>
                <a:gd name="T12" fmla="*/ 3 w 53"/>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53" h="25">
                  <a:moveTo>
                    <a:pt x="3" y="25"/>
                  </a:moveTo>
                  <a:cubicBezTo>
                    <a:pt x="0" y="23"/>
                    <a:pt x="0" y="23"/>
                    <a:pt x="0" y="23"/>
                  </a:cubicBezTo>
                  <a:cubicBezTo>
                    <a:pt x="0" y="22"/>
                    <a:pt x="11" y="2"/>
                    <a:pt x="28" y="1"/>
                  </a:cubicBezTo>
                  <a:cubicBezTo>
                    <a:pt x="36" y="0"/>
                    <a:pt x="45" y="4"/>
                    <a:pt x="53" y="13"/>
                  </a:cubicBezTo>
                  <a:cubicBezTo>
                    <a:pt x="50" y="16"/>
                    <a:pt x="50" y="16"/>
                    <a:pt x="50" y="16"/>
                  </a:cubicBezTo>
                  <a:cubicBezTo>
                    <a:pt x="43" y="8"/>
                    <a:pt x="35" y="4"/>
                    <a:pt x="28" y="5"/>
                  </a:cubicBezTo>
                  <a:cubicBezTo>
                    <a:pt x="14" y="6"/>
                    <a:pt x="3" y="25"/>
                    <a:pt x="3" y="25"/>
                  </a:cubicBezTo>
                  <a:close/>
                </a:path>
              </a:pathLst>
            </a:custGeom>
            <a:solidFill>
              <a:srgbClr val="828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0"/>
            <p:cNvSpPr>
              <a:spLocks/>
            </p:cNvSpPr>
            <p:nvPr/>
          </p:nvSpPr>
          <p:spPr bwMode="auto">
            <a:xfrm>
              <a:off x="4291013" y="3182938"/>
              <a:ext cx="12700" cy="11113"/>
            </a:xfrm>
            <a:custGeom>
              <a:avLst/>
              <a:gdLst>
                <a:gd name="T0" fmla="*/ 0 w 8"/>
                <a:gd name="T1" fmla="*/ 4 h 7"/>
                <a:gd name="T2" fmla="*/ 8 w 8"/>
                <a:gd name="T3" fmla="*/ 7 h 7"/>
                <a:gd name="T4" fmla="*/ 6 w 8"/>
                <a:gd name="T5" fmla="*/ 0 h 7"/>
                <a:gd name="T6" fmla="*/ 0 w 8"/>
                <a:gd name="T7" fmla="*/ 4 h 7"/>
              </a:gdLst>
              <a:ahLst/>
              <a:cxnLst>
                <a:cxn ang="0">
                  <a:pos x="T0" y="T1"/>
                </a:cxn>
                <a:cxn ang="0">
                  <a:pos x="T2" y="T3"/>
                </a:cxn>
                <a:cxn ang="0">
                  <a:pos x="T4" y="T5"/>
                </a:cxn>
                <a:cxn ang="0">
                  <a:pos x="T6" y="T7"/>
                </a:cxn>
              </a:cxnLst>
              <a:rect l="0" t="0" r="r" b="b"/>
              <a:pathLst>
                <a:path w="8" h="7">
                  <a:moveTo>
                    <a:pt x="0" y="4"/>
                  </a:moveTo>
                  <a:lnTo>
                    <a:pt x="8" y="7"/>
                  </a:lnTo>
                  <a:lnTo>
                    <a:pt x="6" y="0"/>
                  </a:lnTo>
                  <a:lnTo>
                    <a:pt x="0" y="4"/>
                  </a:lnTo>
                  <a:close/>
                </a:path>
              </a:pathLst>
            </a:custGeom>
            <a:solidFill>
              <a:srgbClr val="828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36"/>
          <p:cNvGrpSpPr/>
          <p:nvPr/>
        </p:nvGrpSpPr>
        <p:grpSpPr>
          <a:xfrm>
            <a:off x="9670877" y="1318278"/>
            <a:ext cx="602863" cy="675509"/>
            <a:chOff x="11309350" y="2927351"/>
            <a:chExt cx="882651" cy="989013"/>
          </a:xfrm>
          <a:solidFill>
            <a:schemeClr val="tx1">
              <a:lumMod val="50000"/>
              <a:lumOff val="50000"/>
            </a:schemeClr>
          </a:solidFill>
        </p:grpSpPr>
        <p:sp>
          <p:nvSpPr>
            <p:cNvPr id="38" name="Freeform 55"/>
            <p:cNvSpPr>
              <a:spLocks/>
            </p:cNvSpPr>
            <p:nvPr/>
          </p:nvSpPr>
          <p:spPr bwMode="auto">
            <a:xfrm>
              <a:off x="12155488" y="3222626"/>
              <a:ext cx="22225" cy="23813"/>
            </a:xfrm>
            <a:custGeom>
              <a:avLst/>
              <a:gdLst>
                <a:gd name="T0" fmla="*/ 4 w 15"/>
                <a:gd name="T1" fmla="*/ 15 h 15"/>
                <a:gd name="T2" fmla="*/ 0 w 15"/>
                <a:gd name="T3" fmla="*/ 4 h 15"/>
                <a:gd name="T4" fmla="*/ 11 w 15"/>
                <a:gd name="T5" fmla="*/ 0 h 15"/>
                <a:gd name="T6" fmla="*/ 11 w 15"/>
                <a:gd name="T7" fmla="*/ 0 h 15"/>
                <a:gd name="T8" fmla="*/ 15 w 15"/>
                <a:gd name="T9" fmla="*/ 11 h 15"/>
                <a:gd name="T10" fmla="*/ 15 w 15"/>
                <a:gd name="T11" fmla="*/ 11 h 15"/>
                <a:gd name="T12" fmla="*/ 15 w 15"/>
                <a:gd name="T13" fmla="*/ 11 h 15"/>
                <a:gd name="T14" fmla="*/ 4 w 15"/>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5">
                  <a:moveTo>
                    <a:pt x="4" y="15"/>
                  </a:moveTo>
                  <a:cubicBezTo>
                    <a:pt x="2" y="11"/>
                    <a:pt x="1" y="8"/>
                    <a:pt x="0" y="4"/>
                  </a:cubicBezTo>
                  <a:cubicBezTo>
                    <a:pt x="11" y="0"/>
                    <a:pt x="11" y="0"/>
                    <a:pt x="11" y="0"/>
                  </a:cubicBezTo>
                  <a:cubicBezTo>
                    <a:pt x="11" y="0"/>
                    <a:pt x="11" y="0"/>
                    <a:pt x="11" y="0"/>
                  </a:cubicBezTo>
                  <a:cubicBezTo>
                    <a:pt x="13" y="4"/>
                    <a:pt x="14" y="7"/>
                    <a:pt x="15" y="11"/>
                  </a:cubicBezTo>
                  <a:cubicBezTo>
                    <a:pt x="15" y="11"/>
                    <a:pt x="15" y="11"/>
                    <a:pt x="15" y="11"/>
                  </a:cubicBezTo>
                  <a:cubicBezTo>
                    <a:pt x="15" y="11"/>
                    <a:pt x="15" y="11"/>
                    <a:pt x="15" y="11"/>
                  </a:cubicBezTo>
                  <a:lnTo>
                    <a:pt x="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6"/>
            <p:cNvSpPr>
              <a:spLocks/>
            </p:cNvSpPr>
            <p:nvPr/>
          </p:nvSpPr>
          <p:spPr bwMode="auto">
            <a:xfrm>
              <a:off x="12163425" y="3244851"/>
              <a:ext cx="20638" cy="20638"/>
            </a:xfrm>
            <a:custGeom>
              <a:avLst/>
              <a:gdLst>
                <a:gd name="T0" fmla="*/ 3 w 14"/>
                <a:gd name="T1" fmla="*/ 14 h 14"/>
                <a:gd name="T2" fmla="*/ 0 w 14"/>
                <a:gd name="T3" fmla="*/ 3 h 14"/>
                <a:gd name="T4" fmla="*/ 11 w 14"/>
                <a:gd name="T5" fmla="*/ 0 h 14"/>
                <a:gd name="T6" fmla="*/ 11 w 14"/>
                <a:gd name="T7" fmla="*/ 0 h 14"/>
                <a:gd name="T8" fmla="*/ 11 w 14"/>
                <a:gd name="T9" fmla="*/ 0 h 14"/>
                <a:gd name="T10" fmla="*/ 11 w 14"/>
                <a:gd name="T11" fmla="*/ 0 h 14"/>
                <a:gd name="T12" fmla="*/ 14 w 14"/>
                <a:gd name="T13" fmla="*/ 11 h 14"/>
                <a:gd name="T14" fmla="*/ 3 w 14"/>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4">
                  <a:moveTo>
                    <a:pt x="3" y="14"/>
                  </a:moveTo>
                  <a:cubicBezTo>
                    <a:pt x="2" y="10"/>
                    <a:pt x="1" y="7"/>
                    <a:pt x="0" y="3"/>
                  </a:cubicBezTo>
                  <a:cubicBezTo>
                    <a:pt x="11" y="0"/>
                    <a:pt x="11" y="0"/>
                    <a:pt x="11" y="0"/>
                  </a:cubicBezTo>
                  <a:cubicBezTo>
                    <a:pt x="11" y="0"/>
                    <a:pt x="11" y="0"/>
                    <a:pt x="11" y="0"/>
                  </a:cubicBezTo>
                  <a:cubicBezTo>
                    <a:pt x="11" y="0"/>
                    <a:pt x="11" y="0"/>
                    <a:pt x="11" y="0"/>
                  </a:cubicBezTo>
                  <a:cubicBezTo>
                    <a:pt x="11" y="0"/>
                    <a:pt x="11" y="0"/>
                    <a:pt x="11" y="0"/>
                  </a:cubicBezTo>
                  <a:cubicBezTo>
                    <a:pt x="12" y="3"/>
                    <a:pt x="13" y="7"/>
                    <a:pt x="14" y="11"/>
                  </a:cubicBezTo>
                  <a:lnTo>
                    <a:pt x="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7"/>
            <p:cNvSpPr>
              <a:spLocks/>
            </p:cNvSpPr>
            <p:nvPr/>
          </p:nvSpPr>
          <p:spPr bwMode="auto">
            <a:xfrm>
              <a:off x="11317288" y="3244851"/>
              <a:ext cx="22225" cy="20638"/>
            </a:xfrm>
            <a:custGeom>
              <a:avLst/>
              <a:gdLst>
                <a:gd name="T0" fmla="*/ 11 w 14"/>
                <a:gd name="T1" fmla="*/ 14 h 14"/>
                <a:gd name="T2" fmla="*/ 0 w 14"/>
                <a:gd name="T3" fmla="*/ 11 h 14"/>
                <a:gd name="T4" fmla="*/ 3 w 14"/>
                <a:gd name="T5" fmla="*/ 0 h 14"/>
                <a:gd name="T6" fmla="*/ 14 w 14"/>
                <a:gd name="T7" fmla="*/ 3 h 14"/>
                <a:gd name="T8" fmla="*/ 14 w 14"/>
                <a:gd name="T9" fmla="*/ 4 h 14"/>
                <a:gd name="T10" fmla="*/ 11 w 14"/>
                <a:gd name="T11" fmla="*/ 14 h 14"/>
              </a:gdLst>
              <a:ahLst/>
              <a:cxnLst>
                <a:cxn ang="0">
                  <a:pos x="T0" y="T1"/>
                </a:cxn>
                <a:cxn ang="0">
                  <a:pos x="T2" y="T3"/>
                </a:cxn>
                <a:cxn ang="0">
                  <a:pos x="T4" y="T5"/>
                </a:cxn>
                <a:cxn ang="0">
                  <a:pos x="T6" y="T7"/>
                </a:cxn>
                <a:cxn ang="0">
                  <a:pos x="T8" y="T9"/>
                </a:cxn>
                <a:cxn ang="0">
                  <a:pos x="T10" y="T11"/>
                </a:cxn>
              </a:cxnLst>
              <a:rect l="0" t="0" r="r" b="b"/>
              <a:pathLst>
                <a:path w="14" h="14">
                  <a:moveTo>
                    <a:pt x="11" y="14"/>
                  </a:moveTo>
                  <a:cubicBezTo>
                    <a:pt x="0" y="11"/>
                    <a:pt x="0" y="11"/>
                    <a:pt x="0" y="11"/>
                  </a:cubicBezTo>
                  <a:cubicBezTo>
                    <a:pt x="1" y="7"/>
                    <a:pt x="2" y="3"/>
                    <a:pt x="3" y="0"/>
                  </a:cubicBezTo>
                  <a:cubicBezTo>
                    <a:pt x="14" y="3"/>
                    <a:pt x="14" y="3"/>
                    <a:pt x="14" y="3"/>
                  </a:cubicBezTo>
                  <a:cubicBezTo>
                    <a:pt x="14" y="3"/>
                    <a:pt x="14" y="3"/>
                    <a:pt x="14" y="4"/>
                  </a:cubicBezTo>
                  <a:cubicBezTo>
                    <a:pt x="13" y="7"/>
                    <a:pt x="12" y="10"/>
                    <a:pt x="1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8"/>
            <p:cNvSpPr>
              <a:spLocks/>
            </p:cNvSpPr>
            <p:nvPr/>
          </p:nvSpPr>
          <p:spPr bwMode="auto">
            <a:xfrm>
              <a:off x="11323638" y="3222626"/>
              <a:ext cx="22225" cy="23813"/>
            </a:xfrm>
            <a:custGeom>
              <a:avLst/>
              <a:gdLst>
                <a:gd name="T0" fmla="*/ 11 w 15"/>
                <a:gd name="T1" fmla="*/ 15 h 15"/>
                <a:gd name="T2" fmla="*/ 0 w 15"/>
                <a:gd name="T3" fmla="*/ 11 h 15"/>
                <a:gd name="T4" fmla="*/ 4 w 15"/>
                <a:gd name="T5" fmla="*/ 0 h 15"/>
                <a:gd name="T6" fmla="*/ 15 w 15"/>
                <a:gd name="T7" fmla="*/ 4 h 15"/>
                <a:gd name="T8" fmla="*/ 11 w 15"/>
                <a:gd name="T9" fmla="*/ 15 h 15"/>
              </a:gdLst>
              <a:ahLst/>
              <a:cxnLst>
                <a:cxn ang="0">
                  <a:pos x="T0" y="T1"/>
                </a:cxn>
                <a:cxn ang="0">
                  <a:pos x="T2" y="T3"/>
                </a:cxn>
                <a:cxn ang="0">
                  <a:pos x="T4" y="T5"/>
                </a:cxn>
                <a:cxn ang="0">
                  <a:pos x="T6" y="T7"/>
                </a:cxn>
                <a:cxn ang="0">
                  <a:pos x="T8" y="T9"/>
                </a:cxn>
              </a:cxnLst>
              <a:rect l="0" t="0" r="r" b="b"/>
              <a:pathLst>
                <a:path w="15" h="15">
                  <a:moveTo>
                    <a:pt x="11" y="15"/>
                  </a:moveTo>
                  <a:cubicBezTo>
                    <a:pt x="0" y="11"/>
                    <a:pt x="0" y="11"/>
                    <a:pt x="0" y="11"/>
                  </a:cubicBezTo>
                  <a:cubicBezTo>
                    <a:pt x="1" y="7"/>
                    <a:pt x="2" y="4"/>
                    <a:pt x="4" y="0"/>
                  </a:cubicBezTo>
                  <a:cubicBezTo>
                    <a:pt x="15" y="4"/>
                    <a:pt x="15" y="4"/>
                    <a:pt x="15" y="4"/>
                  </a:cubicBezTo>
                  <a:cubicBezTo>
                    <a:pt x="14" y="8"/>
                    <a:pt x="12" y="11"/>
                    <a:pt x="1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9"/>
            <p:cNvSpPr>
              <a:spLocks/>
            </p:cNvSpPr>
            <p:nvPr/>
          </p:nvSpPr>
          <p:spPr bwMode="auto">
            <a:xfrm>
              <a:off x="12169775" y="3265488"/>
              <a:ext cx="19050" cy="17463"/>
            </a:xfrm>
            <a:custGeom>
              <a:avLst/>
              <a:gdLst>
                <a:gd name="T0" fmla="*/ 2 w 13"/>
                <a:gd name="T1" fmla="*/ 11 h 11"/>
                <a:gd name="T2" fmla="*/ 1 w 13"/>
                <a:gd name="T3" fmla="*/ 9 h 11"/>
                <a:gd name="T4" fmla="*/ 0 w 13"/>
                <a:gd name="T5" fmla="*/ 3 h 11"/>
                <a:gd name="T6" fmla="*/ 0 w 13"/>
                <a:gd name="T7" fmla="*/ 3 h 11"/>
                <a:gd name="T8" fmla="*/ 11 w 13"/>
                <a:gd name="T9" fmla="*/ 0 h 11"/>
                <a:gd name="T10" fmla="*/ 13 w 13"/>
                <a:gd name="T11" fmla="*/ 8 h 11"/>
                <a:gd name="T12" fmla="*/ 13 w 13"/>
                <a:gd name="T13" fmla="*/ 9 h 11"/>
                <a:gd name="T14" fmla="*/ 2 w 13"/>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2" y="11"/>
                  </a:moveTo>
                  <a:cubicBezTo>
                    <a:pt x="1" y="9"/>
                    <a:pt x="1" y="9"/>
                    <a:pt x="1" y="9"/>
                  </a:cubicBezTo>
                  <a:cubicBezTo>
                    <a:pt x="1" y="7"/>
                    <a:pt x="0" y="5"/>
                    <a:pt x="0" y="3"/>
                  </a:cubicBezTo>
                  <a:cubicBezTo>
                    <a:pt x="0" y="3"/>
                    <a:pt x="0" y="3"/>
                    <a:pt x="0" y="3"/>
                  </a:cubicBezTo>
                  <a:cubicBezTo>
                    <a:pt x="11" y="0"/>
                    <a:pt x="11" y="0"/>
                    <a:pt x="11" y="0"/>
                  </a:cubicBezTo>
                  <a:cubicBezTo>
                    <a:pt x="12" y="3"/>
                    <a:pt x="12" y="5"/>
                    <a:pt x="13" y="8"/>
                  </a:cubicBezTo>
                  <a:cubicBezTo>
                    <a:pt x="13" y="9"/>
                    <a:pt x="13" y="9"/>
                    <a:pt x="13" y="9"/>
                  </a:cubicBez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60"/>
            <p:cNvSpPr>
              <a:spLocks/>
            </p:cNvSpPr>
            <p:nvPr/>
          </p:nvSpPr>
          <p:spPr bwMode="auto">
            <a:xfrm>
              <a:off x="11312525" y="3265488"/>
              <a:ext cx="20638" cy="17463"/>
            </a:xfrm>
            <a:custGeom>
              <a:avLst/>
              <a:gdLst>
                <a:gd name="T0" fmla="*/ 11 w 13"/>
                <a:gd name="T1" fmla="*/ 11 h 11"/>
                <a:gd name="T2" fmla="*/ 0 w 13"/>
                <a:gd name="T3" fmla="*/ 9 h 11"/>
                <a:gd name="T4" fmla="*/ 5 w 13"/>
                <a:gd name="T5" fmla="*/ 10 h 11"/>
                <a:gd name="T6" fmla="*/ 0 w 13"/>
                <a:gd name="T7" fmla="*/ 9 h 11"/>
                <a:gd name="T8" fmla="*/ 0 w 13"/>
                <a:gd name="T9" fmla="*/ 8 h 11"/>
                <a:gd name="T10" fmla="*/ 2 w 13"/>
                <a:gd name="T11" fmla="*/ 0 h 11"/>
                <a:gd name="T12" fmla="*/ 13 w 13"/>
                <a:gd name="T13" fmla="*/ 3 h 11"/>
                <a:gd name="T14" fmla="*/ 13 w 13"/>
                <a:gd name="T15" fmla="*/ 3 h 11"/>
                <a:gd name="T16" fmla="*/ 12 w 13"/>
                <a:gd name="T17" fmla="*/ 9 h 11"/>
                <a:gd name="T18" fmla="*/ 11 w 13"/>
                <a:gd name="T1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1">
                  <a:moveTo>
                    <a:pt x="11" y="11"/>
                  </a:moveTo>
                  <a:cubicBezTo>
                    <a:pt x="0" y="9"/>
                    <a:pt x="0" y="9"/>
                    <a:pt x="0" y="9"/>
                  </a:cubicBezTo>
                  <a:cubicBezTo>
                    <a:pt x="5" y="10"/>
                    <a:pt x="5" y="10"/>
                    <a:pt x="5" y="10"/>
                  </a:cubicBezTo>
                  <a:cubicBezTo>
                    <a:pt x="0" y="9"/>
                    <a:pt x="0" y="9"/>
                    <a:pt x="0" y="9"/>
                  </a:cubicBezTo>
                  <a:cubicBezTo>
                    <a:pt x="0" y="8"/>
                    <a:pt x="0" y="8"/>
                    <a:pt x="0" y="8"/>
                  </a:cubicBezTo>
                  <a:cubicBezTo>
                    <a:pt x="1" y="5"/>
                    <a:pt x="1" y="3"/>
                    <a:pt x="2" y="0"/>
                  </a:cubicBezTo>
                  <a:cubicBezTo>
                    <a:pt x="13" y="3"/>
                    <a:pt x="13" y="3"/>
                    <a:pt x="13" y="3"/>
                  </a:cubicBezTo>
                  <a:cubicBezTo>
                    <a:pt x="13" y="3"/>
                    <a:pt x="13" y="3"/>
                    <a:pt x="13" y="3"/>
                  </a:cubicBezTo>
                  <a:cubicBezTo>
                    <a:pt x="13" y="5"/>
                    <a:pt x="12" y="7"/>
                    <a:pt x="12" y="9"/>
                  </a:cubicBezTo>
                  <a:lnTo>
                    <a:pt x="1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61"/>
            <p:cNvSpPr>
              <a:spLocks/>
            </p:cNvSpPr>
            <p:nvPr/>
          </p:nvSpPr>
          <p:spPr bwMode="auto">
            <a:xfrm>
              <a:off x="11315700" y="3260726"/>
              <a:ext cx="19050" cy="9525"/>
            </a:xfrm>
            <a:custGeom>
              <a:avLst/>
              <a:gdLst>
                <a:gd name="T0" fmla="*/ 11 w 12"/>
                <a:gd name="T1" fmla="*/ 6 h 6"/>
                <a:gd name="T2" fmla="*/ 0 w 12"/>
                <a:gd name="T3" fmla="*/ 3 h 6"/>
                <a:gd name="T4" fmla="*/ 1 w 12"/>
                <a:gd name="T5" fmla="*/ 0 h 6"/>
                <a:gd name="T6" fmla="*/ 12 w 12"/>
                <a:gd name="T7" fmla="*/ 3 h 6"/>
                <a:gd name="T8" fmla="*/ 11 w 12"/>
                <a:gd name="T9" fmla="*/ 6 h 6"/>
              </a:gdLst>
              <a:ahLst/>
              <a:cxnLst>
                <a:cxn ang="0">
                  <a:pos x="T0" y="T1"/>
                </a:cxn>
                <a:cxn ang="0">
                  <a:pos x="T2" y="T3"/>
                </a:cxn>
                <a:cxn ang="0">
                  <a:pos x="T4" y="T5"/>
                </a:cxn>
                <a:cxn ang="0">
                  <a:pos x="T6" y="T7"/>
                </a:cxn>
                <a:cxn ang="0">
                  <a:pos x="T8" y="T9"/>
                </a:cxn>
              </a:cxnLst>
              <a:rect l="0" t="0" r="r" b="b"/>
              <a:pathLst>
                <a:path w="12" h="6">
                  <a:moveTo>
                    <a:pt x="11" y="6"/>
                  </a:moveTo>
                  <a:lnTo>
                    <a:pt x="0" y="3"/>
                  </a:lnTo>
                  <a:lnTo>
                    <a:pt x="1" y="0"/>
                  </a:lnTo>
                  <a:lnTo>
                    <a:pt x="12" y="3"/>
                  </a:ln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62"/>
            <p:cNvSpPr>
              <a:spLocks/>
            </p:cNvSpPr>
            <p:nvPr/>
          </p:nvSpPr>
          <p:spPr bwMode="auto">
            <a:xfrm>
              <a:off x="12161838" y="3240088"/>
              <a:ext cx="17463" cy="9525"/>
            </a:xfrm>
            <a:custGeom>
              <a:avLst/>
              <a:gdLst>
                <a:gd name="T0" fmla="*/ 1 w 11"/>
                <a:gd name="T1" fmla="*/ 6 h 6"/>
                <a:gd name="T2" fmla="*/ 0 w 11"/>
                <a:gd name="T3" fmla="*/ 4 h 6"/>
                <a:gd name="T4" fmla="*/ 10 w 11"/>
                <a:gd name="T5" fmla="*/ 0 h 6"/>
                <a:gd name="T6" fmla="*/ 11 w 11"/>
                <a:gd name="T7" fmla="*/ 3 h 6"/>
                <a:gd name="T8" fmla="*/ 1 w 11"/>
                <a:gd name="T9" fmla="*/ 6 h 6"/>
              </a:gdLst>
              <a:ahLst/>
              <a:cxnLst>
                <a:cxn ang="0">
                  <a:pos x="T0" y="T1"/>
                </a:cxn>
                <a:cxn ang="0">
                  <a:pos x="T2" y="T3"/>
                </a:cxn>
                <a:cxn ang="0">
                  <a:pos x="T4" y="T5"/>
                </a:cxn>
                <a:cxn ang="0">
                  <a:pos x="T6" y="T7"/>
                </a:cxn>
                <a:cxn ang="0">
                  <a:pos x="T8" y="T9"/>
                </a:cxn>
              </a:cxnLst>
              <a:rect l="0" t="0" r="r" b="b"/>
              <a:pathLst>
                <a:path w="11" h="6">
                  <a:moveTo>
                    <a:pt x="1" y="6"/>
                  </a:moveTo>
                  <a:lnTo>
                    <a:pt x="0" y="4"/>
                  </a:lnTo>
                  <a:lnTo>
                    <a:pt x="10" y="0"/>
                  </a:lnTo>
                  <a:lnTo>
                    <a:pt x="11" y="3"/>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63"/>
            <p:cNvSpPr>
              <a:spLocks/>
            </p:cNvSpPr>
            <p:nvPr/>
          </p:nvSpPr>
          <p:spPr bwMode="auto">
            <a:xfrm>
              <a:off x="12168188" y="3260726"/>
              <a:ext cx="17463" cy="9525"/>
            </a:xfrm>
            <a:custGeom>
              <a:avLst/>
              <a:gdLst>
                <a:gd name="T0" fmla="*/ 1 w 11"/>
                <a:gd name="T1" fmla="*/ 6 h 6"/>
                <a:gd name="T2" fmla="*/ 0 w 11"/>
                <a:gd name="T3" fmla="*/ 3 h 6"/>
                <a:gd name="T4" fmla="*/ 10 w 11"/>
                <a:gd name="T5" fmla="*/ 0 h 6"/>
                <a:gd name="T6" fmla="*/ 11 w 11"/>
                <a:gd name="T7" fmla="*/ 3 h 6"/>
                <a:gd name="T8" fmla="*/ 1 w 11"/>
                <a:gd name="T9" fmla="*/ 6 h 6"/>
              </a:gdLst>
              <a:ahLst/>
              <a:cxnLst>
                <a:cxn ang="0">
                  <a:pos x="T0" y="T1"/>
                </a:cxn>
                <a:cxn ang="0">
                  <a:pos x="T2" y="T3"/>
                </a:cxn>
                <a:cxn ang="0">
                  <a:pos x="T4" y="T5"/>
                </a:cxn>
                <a:cxn ang="0">
                  <a:pos x="T6" y="T7"/>
                </a:cxn>
                <a:cxn ang="0">
                  <a:pos x="T8" y="T9"/>
                </a:cxn>
              </a:cxnLst>
              <a:rect l="0" t="0" r="r" b="b"/>
              <a:pathLst>
                <a:path w="11" h="6">
                  <a:moveTo>
                    <a:pt x="1" y="6"/>
                  </a:moveTo>
                  <a:lnTo>
                    <a:pt x="0" y="3"/>
                  </a:lnTo>
                  <a:lnTo>
                    <a:pt x="10" y="0"/>
                  </a:lnTo>
                  <a:lnTo>
                    <a:pt x="11" y="3"/>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64"/>
            <p:cNvSpPr>
              <a:spLocks/>
            </p:cNvSpPr>
            <p:nvPr/>
          </p:nvSpPr>
          <p:spPr bwMode="auto">
            <a:xfrm>
              <a:off x="12153900" y="3217863"/>
              <a:ext cx="19050" cy="11113"/>
            </a:xfrm>
            <a:custGeom>
              <a:avLst/>
              <a:gdLst>
                <a:gd name="T0" fmla="*/ 1 w 12"/>
                <a:gd name="T1" fmla="*/ 7 h 7"/>
                <a:gd name="T2" fmla="*/ 0 w 12"/>
                <a:gd name="T3" fmla="*/ 5 h 7"/>
                <a:gd name="T4" fmla="*/ 11 w 12"/>
                <a:gd name="T5" fmla="*/ 0 h 7"/>
                <a:gd name="T6" fmla="*/ 12 w 12"/>
                <a:gd name="T7" fmla="*/ 3 h 7"/>
                <a:gd name="T8" fmla="*/ 1 w 12"/>
                <a:gd name="T9" fmla="*/ 7 h 7"/>
              </a:gdLst>
              <a:ahLst/>
              <a:cxnLst>
                <a:cxn ang="0">
                  <a:pos x="T0" y="T1"/>
                </a:cxn>
                <a:cxn ang="0">
                  <a:pos x="T2" y="T3"/>
                </a:cxn>
                <a:cxn ang="0">
                  <a:pos x="T4" y="T5"/>
                </a:cxn>
                <a:cxn ang="0">
                  <a:pos x="T6" y="T7"/>
                </a:cxn>
                <a:cxn ang="0">
                  <a:pos x="T8" y="T9"/>
                </a:cxn>
              </a:cxnLst>
              <a:rect l="0" t="0" r="r" b="b"/>
              <a:pathLst>
                <a:path w="12" h="7">
                  <a:moveTo>
                    <a:pt x="1" y="7"/>
                  </a:moveTo>
                  <a:lnTo>
                    <a:pt x="0" y="5"/>
                  </a:lnTo>
                  <a:lnTo>
                    <a:pt x="11" y="0"/>
                  </a:lnTo>
                  <a:lnTo>
                    <a:pt x="12" y="3"/>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65"/>
            <p:cNvSpPr>
              <a:spLocks/>
            </p:cNvSpPr>
            <p:nvPr/>
          </p:nvSpPr>
          <p:spPr bwMode="auto">
            <a:xfrm>
              <a:off x="11329988" y="3219451"/>
              <a:ext cx="17463" cy="6350"/>
            </a:xfrm>
            <a:custGeom>
              <a:avLst/>
              <a:gdLst>
                <a:gd name="T0" fmla="*/ 11 w 11"/>
                <a:gd name="T1" fmla="*/ 4 h 4"/>
                <a:gd name="T2" fmla="*/ 0 w 11"/>
                <a:gd name="T3" fmla="*/ 2 h 4"/>
                <a:gd name="T4" fmla="*/ 0 w 11"/>
                <a:gd name="T5" fmla="*/ 0 h 4"/>
                <a:gd name="T6" fmla="*/ 11 w 11"/>
                <a:gd name="T7" fmla="*/ 4 h 4"/>
              </a:gdLst>
              <a:ahLst/>
              <a:cxnLst>
                <a:cxn ang="0">
                  <a:pos x="T0" y="T1"/>
                </a:cxn>
                <a:cxn ang="0">
                  <a:pos x="T2" y="T3"/>
                </a:cxn>
                <a:cxn ang="0">
                  <a:pos x="T4" y="T5"/>
                </a:cxn>
                <a:cxn ang="0">
                  <a:pos x="T6" y="T7"/>
                </a:cxn>
              </a:cxnLst>
              <a:rect l="0" t="0" r="r" b="b"/>
              <a:pathLst>
                <a:path w="11" h="4">
                  <a:moveTo>
                    <a:pt x="11" y="4"/>
                  </a:moveTo>
                  <a:lnTo>
                    <a:pt x="0" y="2"/>
                  </a:lnTo>
                  <a:lnTo>
                    <a:pt x="0" y="0"/>
                  </a:lnTo>
                  <a:lnTo>
                    <a:pt x="1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66"/>
            <p:cNvSpPr>
              <a:spLocks/>
            </p:cNvSpPr>
            <p:nvPr/>
          </p:nvSpPr>
          <p:spPr bwMode="auto">
            <a:xfrm>
              <a:off x="11322050" y="3241676"/>
              <a:ext cx="19050" cy="7938"/>
            </a:xfrm>
            <a:custGeom>
              <a:avLst/>
              <a:gdLst>
                <a:gd name="T0" fmla="*/ 11 w 12"/>
                <a:gd name="T1" fmla="*/ 5 h 5"/>
                <a:gd name="T2" fmla="*/ 0 w 12"/>
                <a:gd name="T3" fmla="*/ 2 h 5"/>
                <a:gd name="T4" fmla="*/ 1 w 12"/>
                <a:gd name="T5" fmla="*/ 0 h 5"/>
                <a:gd name="T6" fmla="*/ 12 w 12"/>
                <a:gd name="T7" fmla="*/ 3 h 5"/>
                <a:gd name="T8" fmla="*/ 11 w 12"/>
                <a:gd name="T9" fmla="*/ 5 h 5"/>
              </a:gdLst>
              <a:ahLst/>
              <a:cxnLst>
                <a:cxn ang="0">
                  <a:pos x="T0" y="T1"/>
                </a:cxn>
                <a:cxn ang="0">
                  <a:pos x="T2" y="T3"/>
                </a:cxn>
                <a:cxn ang="0">
                  <a:pos x="T4" y="T5"/>
                </a:cxn>
                <a:cxn ang="0">
                  <a:pos x="T6" y="T7"/>
                </a:cxn>
                <a:cxn ang="0">
                  <a:pos x="T8" y="T9"/>
                </a:cxn>
              </a:cxnLst>
              <a:rect l="0" t="0" r="r" b="b"/>
              <a:pathLst>
                <a:path w="12" h="5">
                  <a:moveTo>
                    <a:pt x="11" y="5"/>
                  </a:moveTo>
                  <a:lnTo>
                    <a:pt x="0" y="2"/>
                  </a:lnTo>
                  <a:lnTo>
                    <a:pt x="1" y="0"/>
                  </a:lnTo>
                  <a:lnTo>
                    <a:pt x="12" y="3"/>
                  </a:lnTo>
                  <a:lnTo>
                    <a:pt x="1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7"/>
            <p:cNvSpPr>
              <a:spLocks/>
            </p:cNvSpPr>
            <p:nvPr/>
          </p:nvSpPr>
          <p:spPr bwMode="auto">
            <a:xfrm>
              <a:off x="12128500" y="3162301"/>
              <a:ext cx="25400" cy="25400"/>
            </a:xfrm>
            <a:custGeom>
              <a:avLst/>
              <a:gdLst>
                <a:gd name="T0" fmla="*/ 6 w 17"/>
                <a:gd name="T1" fmla="*/ 17 h 17"/>
                <a:gd name="T2" fmla="*/ 0 w 17"/>
                <a:gd name="T3" fmla="*/ 6 h 17"/>
                <a:gd name="T4" fmla="*/ 11 w 17"/>
                <a:gd name="T5" fmla="*/ 0 h 17"/>
                <a:gd name="T6" fmla="*/ 17 w 17"/>
                <a:gd name="T7" fmla="*/ 12 h 17"/>
                <a:gd name="T8" fmla="*/ 6 w 17"/>
                <a:gd name="T9" fmla="*/ 17 h 17"/>
              </a:gdLst>
              <a:ahLst/>
              <a:cxnLst>
                <a:cxn ang="0">
                  <a:pos x="T0" y="T1"/>
                </a:cxn>
                <a:cxn ang="0">
                  <a:pos x="T2" y="T3"/>
                </a:cxn>
                <a:cxn ang="0">
                  <a:pos x="T4" y="T5"/>
                </a:cxn>
                <a:cxn ang="0">
                  <a:pos x="T6" y="T7"/>
                </a:cxn>
                <a:cxn ang="0">
                  <a:pos x="T8" y="T9"/>
                </a:cxn>
              </a:cxnLst>
              <a:rect l="0" t="0" r="r" b="b"/>
              <a:pathLst>
                <a:path w="17" h="17">
                  <a:moveTo>
                    <a:pt x="6" y="17"/>
                  </a:moveTo>
                  <a:cubicBezTo>
                    <a:pt x="4" y="13"/>
                    <a:pt x="2" y="9"/>
                    <a:pt x="0" y="6"/>
                  </a:cubicBezTo>
                  <a:cubicBezTo>
                    <a:pt x="11" y="0"/>
                    <a:pt x="11" y="0"/>
                    <a:pt x="11" y="0"/>
                  </a:cubicBezTo>
                  <a:cubicBezTo>
                    <a:pt x="13" y="4"/>
                    <a:pt x="15" y="8"/>
                    <a:pt x="17" y="12"/>
                  </a:cubicBezTo>
                  <a:lnTo>
                    <a:pt x="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68"/>
            <p:cNvSpPr>
              <a:spLocks/>
            </p:cNvSpPr>
            <p:nvPr/>
          </p:nvSpPr>
          <p:spPr bwMode="auto">
            <a:xfrm>
              <a:off x="12117388" y="3141663"/>
              <a:ext cx="25400" cy="28575"/>
            </a:xfrm>
            <a:custGeom>
              <a:avLst/>
              <a:gdLst>
                <a:gd name="T0" fmla="*/ 7 w 17"/>
                <a:gd name="T1" fmla="*/ 18 h 18"/>
                <a:gd name="T2" fmla="*/ 0 w 17"/>
                <a:gd name="T3" fmla="*/ 6 h 18"/>
                <a:gd name="T4" fmla="*/ 10 w 17"/>
                <a:gd name="T5" fmla="*/ 0 h 18"/>
                <a:gd name="T6" fmla="*/ 17 w 17"/>
                <a:gd name="T7" fmla="*/ 12 h 18"/>
                <a:gd name="T8" fmla="*/ 7 w 17"/>
                <a:gd name="T9" fmla="*/ 18 h 18"/>
              </a:gdLst>
              <a:ahLst/>
              <a:cxnLst>
                <a:cxn ang="0">
                  <a:pos x="T0" y="T1"/>
                </a:cxn>
                <a:cxn ang="0">
                  <a:pos x="T2" y="T3"/>
                </a:cxn>
                <a:cxn ang="0">
                  <a:pos x="T4" y="T5"/>
                </a:cxn>
                <a:cxn ang="0">
                  <a:pos x="T6" y="T7"/>
                </a:cxn>
                <a:cxn ang="0">
                  <a:pos x="T8" y="T9"/>
                </a:cxn>
              </a:cxnLst>
              <a:rect l="0" t="0" r="r" b="b"/>
              <a:pathLst>
                <a:path w="17" h="18">
                  <a:moveTo>
                    <a:pt x="7" y="18"/>
                  </a:moveTo>
                  <a:cubicBezTo>
                    <a:pt x="5" y="14"/>
                    <a:pt x="2" y="10"/>
                    <a:pt x="0" y="6"/>
                  </a:cubicBezTo>
                  <a:cubicBezTo>
                    <a:pt x="10" y="0"/>
                    <a:pt x="10" y="0"/>
                    <a:pt x="10" y="0"/>
                  </a:cubicBezTo>
                  <a:cubicBezTo>
                    <a:pt x="13" y="4"/>
                    <a:pt x="15" y="8"/>
                    <a:pt x="17" y="12"/>
                  </a:cubicBezTo>
                  <a:lnTo>
                    <a:pt x="7"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69"/>
            <p:cNvSpPr>
              <a:spLocks/>
            </p:cNvSpPr>
            <p:nvPr/>
          </p:nvSpPr>
          <p:spPr bwMode="auto">
            <a:xfrm>
              <a:off x="12139613" y="3181351"/>
              <a:ext cx="23813" cy="25400"/>
            </a:xfrm>
            <a:custGeom>
              <a:avLst/>
              <a:gdLst>
                <a:gd name="T0" fmla="*/ 5 w 16"/>
                <a:gd name="T1" fmla="*/ 16 h 16"/>
                <a:gd name="T2" fmla="*/ 5 w 16"/>
                <a:gd name="T3" fmla="*/ 16 h 16"/>
                <a:gd name="T4" fmla="*/ 0 w 16"/>
                <a:gd name="T5" fmla="*/ 5 h 16"/>
                <a:gd name="T6" fmla="*/ 10 w 16"/>
                <a:gd name="T7" fmla="*/ 0 h 16"/>
                <a:gd name="T8" fmla="*/ 10 w 16"/>
                <a:gd name="T9" fmla="*/ 0 h 16"/>
                <a:gd name="T10" fmla="*/ 10 w 16"/>
                <a:gd name="T11" fmla="*/ 0 h 16"/>
                <a:gd name="T12" fmla="*/ 11 w 16"/>
                <a:gd name="T13" fmla="*/ 0 h 16"/>
                <a:gd name="T14" fmla="*/ 16 w 16"/>
                <a:gd name="T15" fmla="*/ 11 h 16"/>
                <a:gd name="T16" fmla="*/ 5 w 16"/>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5" y="16"/>
                  </a:moveTo>
                  <a:cubicBezTo>
                    <a:pt x="5" y="16"/>
                    <a:pt x="5" y="16"/>
                    <a:pt x="5" y="16"/>
                  </a:cubicBezTo>
                  <a:cubicBezTo>
                    <a:pt x="3" y="12"/>
                    <a:pt x="2" y="9"/>
                    <a:pt x="0" y="5"/>
                  </a:cubicBezTo>
                  <a:cubicBezTo>
                    <a:pt x="10" y="0"/>
                    <a:pt x="10" y="0"/>
                    <a:pt x="10" y="0"/>
                  </a:cubicBezTo>
                  <a:cubicBezTo>
                    <a:pt x="10" y="0"/>
                    <a:pt x="10" y="0"/>
                    <a:pt x="10" y="0"/>
                  </a:cubicBezTo>
                  <a:cubicBezTo>
                    <a:pt x="10" y="0"/>
                    <a:pt x="10" y="0"/>
                    <a:pt x="10" y="0"/>
                  </a:cubicBezTo>
                  <a:cubicBezTo>
                    <a:pt x="10" y="0"/>
                    <a:pt x="11" y="0"/>
                    <a:pt x="11" y="0"/>
                  </a:cubicBezTo>
                  <a:cubicBezTo>
                    <a:pt x="12" y="4"/>
                    <a:pt x="14" y="7"/>
                    <a:pt x="16" y="11"/>
                  </a:cubicBezTo>
                  <a:lnTo>
                    <a:pt x="5"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70"/>
            <p:cNvSpPr>
              <a:spLocks/>
            </p:cNvSpPr>
            <p:nvPr/>
          </p:nvSpPr>
          <p:spPr bwMode="auto">
            <a:xfrm>
              <a:off x="12147550" y="3201988"/>
              <a:ext cx="23813" cy="23813"/>
            </a:xfrm>
            <a:custGeom>
              <a:avLst/>
              <a:gdLst>
                <a:gd name="T0" fmla="*/ 4 w 15"/>
                <a:gd name="T1" fmla="*/ 16 h 16"/>
                <a:gd name="T2" fmla="*/ 0 w 15"/>
                <a:gd name="T3" fmla="*/ 5 h 16"/>
                <a:gd name="T4" fmla="*/ 11 w 15"/>
                <a:gd name="T5" fmla="*/ 0 h 16"/>
                <a:gd name="T6" fmla="*/ 11 w 15"/>
                <a:gd name="T7" fmla="*/ 0 h 16"/>
                <a:gd name="T8" fmla="*/ 11 w 15"/>
                <a:gd name="T9" fmla="*/ 0 h 16"/>
                <a:gd name="T10" fmla="*/ 11 w 15"/>
                <a:gd name="T11" fmla="*/ 0 h 16"/>
                <a:gd name="T12" fmla="*/ 15 w 15"/>
                <a:gd name="T13" fmla="*/ 11 h 16"/>
                <a:gd name="T14" fmla="*/ 4 w 15"/>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4" y="16"/>
                  </a:moveTo>
                  <a:cubicBezTo>
                    <a:pt x="3" y="12"/>
                    <a:pt x="1" y="8"/>
                    <a:pt x="0" y="5"/>
                  </a:cubicBezTo>
                  <a:cubicBezTo>
                    <a:pt x="11" y="0"/>
                    <a:pt x="11" y="0"/>
                    <a:pt x="11" y="0"/>
                  </a:cubicBezTo>
                  <a:cubicBezTo>
                    <a:pt x="11" y="0"/>
                    <a:pt x="11" y="0"/>
                    <a:pt x="11" y="0"/>
                  </a:cubicBezTo>
                  <a:cubicBezTo>
                    <a:pt x="11" y="0"/>
                    <a:pt x="11" y="0"/>
                    <a:pt x="11" y="0"/>
                  </a:cubicBezTo>
                  <a:cubicBezTo>
                    <a:pt x="11" y="0"/>
                    <a:pt x="11" y="0"/>
                    <a:pt x="11" y="0"/>
                  </a:cubicBezTo>
                  <a:cubicBezTo>
                    <a:pt x="12" y="4"/>
                    <a:pt x="14" y="8"/>
                    <a:pt x="15" y="11"/>
                  </a:cubicBezTo>
                  <a:lnTo>
                    <a:pt x="4"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71"/>
            <p:cNvSpPr>
              <a:spLocks/>
            </p:cNvSpPr>
            <p:nvPr/>
          </p:nvSpPr>
          <p:spPr bwMode="auto">
            <a:xfrm>
              <a:off x="12104688" y="3124201"/>
              <a:ext cx="28575" cy="26988"/>
            </a:xfrm>
            <a:custGeom>
              <a:avLst/>
              <a:gdLst>
                <a:gd name="T0" fmla="*/ 8 w 18"/>
                <a:gd name="T1" fmla="*/ 18 h 18"/>
                <a:gd name="T2" fmla="*/ 4 w 18"/>
                <a:gd name="T3" fmla="*/ 12 h 18"/>
                <a:gd name="T4" fmla="*/ 4 w 18"/>
                <a:gd name="T5" fmla="*/ 12 h 18"/>
                <a:gd name="T6" fmla="*/ 0 w 18"/>
                <a:gd name="T7" fmla="*/ 7 h 18"/>
                <a:gd name="T8" fmla="*/ 10 w 18"/>
                <a:gd name="T9" fmla="*/ 0 h 18"/>
                <a:gd name="T10" fmla="*/ 10 w 18"/>
                <a:gd name="T11" fmla="*/ 0 h 18"/>
                <a:gd name="T12" fmla="*/ 10 w 18"/>
                <a:gd name="T13" fmla="*/ 0 h 18"/>
                <a:gd name="T14" fmla="*/ 10 w 18"/>
                <a:gd name="T15" fmla="*/ 0 h 18"/>
                <a:gd name="T16" fmla="*/ 14 w 18"/>
                <a:gd name="T17" fmla="*/ 6 h 18"/>
                <a:gd name="T18" fmla="*/ 14 w 18"/>
                <a:gd name="T19" fmla="*/ 6 h 18"/>
                <a:gd name="T20" fmla="*/ 18 w 18"/>
                <a:gd name="T21" fmla="*/ 12 h 18"/>
                <a:gd name="T22" fmla="*/ 18 w 18"/>
                <a:gd name="T23" fmla="*/ 12 h 18"/>
                <a:gd name="T24" fmla="*/ 18 w 18"/>
                <a:gd name="T25" fmla="*/ 12 h 18"/>
                <a:gd name="T26" fmla="*/ 8 w 18"/>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8">
                  <a:moveTo>
                    <a:pt x="8" y="18"/>
                  </a:moveTo>
                  <a:cubicBezTo>
                    <a:pt x="7" y="16"/>
                    <a:pt x="5" y="14"/>
                    <a:pt x="4" y="12"/>
                  </a:cubicBezTo>
                  <a:cubicBezTo>
                    <a:pt x="4" y="12"/>
                    <a:pt x="4" y="12"/>
                    <a:pt x="4" y="12"/>
                  </a:cubicBezTo>
                  <a:cubicBezTo>
                    <a:pt x="3" y="10"/>
                    <a:pt x="2" y="9"/>
                    <a:pt x="0" y="7"/>
                  </a:cubicBezTo>
                  <a:cubicBezTo>
                    <a:pt x="10" y="0"/>
                    <a:pt x="10" y="0"/>
                    <a:pt x="10" y="0"/>
                  </a:cubicBezTo>
                  <a:cubicBezTo>
                    <a:pt x="10" y="0"/>
                    <a:pt x="10" y="0"/>
                    <a:pt x="10" y="0"/>
                  </a:cubicBezTo>
                  <a:cubicBezTo>
                    <a:pt x="10" y="0"/>
                    <a:pt x="10" y="0"/>
                    <a:pt x="10" y="0"/>
                  </a:cubicBezTo>
                  <a:cubicBezTo>
                    <a:pt x="10" y="0"/>
                    <a:pt x="10" y="0"/>
                    <a:pt x="10" y="0"/>
                  </a:cubicBezTo>
                  <a:cubicBezTo>
                    <a:pt x="12" y="2"/>
                    <a:pt x="13" y="4"/>
                    <a:pt x="14" y="6"/>
                  </a:cubicBezTo>
                  <a:cubicBezTo>
                    <a:pt x="14" y="6"/>
                    <a:pt x="14" y="6"/>
                    <a:pt x="14" y="6"/>
                  </a:cubicBezTo>
                  <a:cubicBezTo>
                    <a:pt x="15" y="8"/>
                    <a:pt x="17" y="10"/>
                    <a:pt x="18" y="12"/>
                  </a:cubicBezTo>
                  <a:cubicBezTo>
                    <a:pt x="18" y="12"/>
                    <a:pt x="18" y="12"/>
                    <a:pt x="18" y="12"/>
                  </a:cubicBezTo>
                  <a:cubicBezTo>
                    <a:pt x="18" y="12"/>
                    <a:pt x="18" y="12"/>
                    <a:pt x="18" y="12"/>
                  </a:cubicBezTo>
                  <a:lnTo>
                    <a:pt x="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72"/>
            <p:cNvSpPr>
              <a:spLocks/>
            </p:cNvSpPr>
            <p:nvPr/>
          </p:nvSpPr>
          <p:spPr bwMode="auto">
            <a:xfrm>
              <a:off x="11331575" y="3201988"/>
              <a:ext cx="22225" cy="23813"/>
            </a:xfrm>
            <a:custGeom>
              <a:avLst/>
              <a:gdLst>
                <a:gd name="T0" fmla="*/ 11 w 15"/>
                <a:gd name="T1" fmla="*/ 16 h 16"/>
                <a:gd name="T2" fmla="*/ 0 w 15"/>
                <a:gd name="T3" fmla="*/ 12 h 16"/>
                <a:gd name="T4" fmla="*/ 4 w 15"/>
                <a:gd name="T5" fmla="*/ 0 h 16"/>
                <a:gd name="T6" fmla="*/ 15 w 15"/>
                <a:gd name="T7" fmla="*/ 5 h 16"/>
                <a:gd name="T8" fmla="*/ 11 w 15"/>
                <a:gd name="T9" fmla="*/ 16 h 16"/>
              </a:gdLst>
              <a:ahLst/>
              <a:cxnLst>
                <a:cxn ang="0">
                  <a:pos x="T0" y="T1"/>
                </a:cxn>
                <a:cxn ang="0">
                  <a:pos x="T2" y="T3"/>
                </a:cxn>
                <a:cxn ang="0">
                  <a:pos x="T4" y="T5"/>
                </a:cxn>
                <a:cxn ang="0">
                  <a:pos x="T6" y="T7"/>
                </a:cxn>
                <a:cxn ang="0">
                  <a:pos x="T8" y="T9"/>
                </a:cxn>
              </a:cxnLst>
              <a:rect l="0" t="0" r="r" b="b"/>
              <a:pathLst>
                <a:path w="15" h="16">
                  <a:moveTo>
                    <a:pt x="11" y="16"/>
                  </a:moveTo>
                  <a:cubicBezTo>
                    <a:pt x="0" y="12"/>
                    <a:pt x="0" y="12"/>
                    <a:pt x="0" y="12"/>
                  </a:cubicBezTo>
                  <a:cubicBezTo>
                    <a:pt x="1" y="8"/>
                    <a:pt x="3" y="4"/>
                    <a:pt x="4" y="0"/>
                  </a:cubicBezTo>
                  <a:cubicBezTo>
                    <a:pt x="15" y="5"/>
                    <a:pt x="15" y="5"/>
                    <a:pt x="15" y="5"/>
                  </a:cubicBezTo>
                  <a:cubicBezTo>
                    <a:pt x="14" y="8"/>
                    <a:pt x="12" y="12"/>
                    <a:pt x="1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73"/>
            <p:cNvSpPr>
              <a:spLocks/>
            </p:cNvSpPr>
            <p:nvPr/>
          </p:nvSpPr>
          <p:spPr bwMode="auto">
            <a:xfrm>
              <a:off x="11339513" y="3181351"/>
              <a:ext cx="23813" cy="25400"/>
            </a:xfrm>
            <a:custGeom>
              <a:avLst/>
              <a:gdLst>
                <a:gd name="T0" fmla="*/ 11 w 16"/>
                <a:gd name="T1" fmla="*/ 16 h 16"/>
                <a:gd name="T2" fmla="*/ 0 w 16"/>
                <a:gd name="T3" fmla="*/ 11 h 16"/>
                <a:gd name="T4" fmla="*/ 6 w 16"/>
                <a:gd name="T5" fmla="*/ 0 h 16"/>
                <a:gd name="T6" fmla="*/ 16 w 16"/>
                <a:gd name="T7" fmla="*/ 5 h 16"/>
                <a:gd name="T8" fmla="*/ 16 w 16"/>
                <a:gd name="T9" fmla="*/ 5 h 16"/>
                <a:gd name="T10" fmla="*/ 11 w 16"/>
                <a:gd name="T11" fmla="*/ 16 h 16"/>
                <a:gd name="T12" fmla="*/ 11 w 16"/>
                <a:gd name="T13" fmla="*/ 16 h 16"/>
                <a:gd name="T14" fmla="*/ 11 w 16"/>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6">
                  <a:moveTo>
                    <a:pt x="11" y="16"/>
                  </a:moveTo>
                  <a:cubicBezTo>
                    <a:pt x="0" y="11"/>
                    <a:pt x="0" y="11"/>
                    <a:pt x="0" y="11"/>
                  </a:cubicBezTo>
                  <a:cubicBezTo>
                    <a:pt x="2" y="7"/>
                    <a:pt x="4" y="4"/>
                    <a:pt x="6" y="0"/>
                  </a:cubicBezTo>
                  <a:cubicBezTo>
                    <a:pt x="16" y="5"/>
                    <a:pt x="16" y="5"/>
                    <a:pt x="16" y="5"/>
                  </a:cubicBezTo>
                  <a:cubicBezTo>
                    <a:pt x="16" y="5"/>
                    <a:pt x="16" y="5"/>
                    <a:pt x="16" y="5"/>
                  </a:cubicBezTo>
                  <a:cubicBezTo>
                    <a:pt x="14" y="9"/>
                    <a:pt x="13" y="12"/>
                    <a:pt x="11" y="16"/>
                  </a:cubicBezTo>
                  <a:cubicBezTo>
                    <a:pt x="11" y="16"/>
                    <a:pt x="11" y="16"/>
                    <a:pt x="11" y="16"/>
                  </a:cubicBezTo>
                  <a:cubicBezTo>
                    <a:pt x="11" y="16"/>
                    <a:pt x="11" y="16"/>
                    <a:pt x="1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74"/>
            <p:cNvSpPr>
              <a:spLocks/>
            </p:cNvSpPr>
            <p:nvPr/>
          </p:nvSpPr>
          <p:spPr bwMode="auto">
            <a:xfrm>
              <a:off x="11369675" y="3124201"/>
              <a:ext cx="26988" cy="26988"/>
            </a:xfrm>
            <a:custGeom>
              <a:avLst/>
              <a:gdLst>
                <a:gd name="T0" fmla="*/ 10 w 18"/>
                <a:gd name="T1" fmla="*/ 18 h 18"/>
                <a:gd name="T2" fmla="*/ 0 w 18"/>
                <a:gd name="T3" fmla="*/ 12 h 18"/>
                <a:gd name="T4" fmla="*/ 0 w 18"/>
                <a:gd name="T5" fmla="*/ 12 h 18"/>
                <a:gd name="T6" fmla="*/ 0 w 18"/>
                <a:gd name="T7" fmla="*/ 12 h 18"/>
                <a:gd name="T8" fmla="*/ 0 w 18"/>
                <a:gd name="T9" fmla="*/ 12 h 18"/>
                <a:gd name="T10" fmla="*/ 8 w 18"/>
                <a:gd name="T11" fmla="*/ 0 h 18"/>
                <a:gd name="T12" fmla="*/ 18 w 18"/>
                <a:gd name="T13" fmla="*/ 7 h 18"/>
                <a:gd name="T14" fmla="*/ 17 w 18"/>
                <a:gd name="T15" fmla="*/ 7 h 18"/>
                <a:gd name="T16" fmla="*/ 17 w 18"/>
                <a:gd name="T17" fmla="*/ 7 h 18"/>
                <a:gd name="T18" fmla="*/ 17 w 18"/>
                <a:gd name="T19" fmla="*/ 7 h 18"/>
                <a:gd name="T20" fmla="*/ 10 w 18"/>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8">
                  <a:moveTo>
                    <a:pt x="10" y="18"/>
                  </a:moveTo>
                  <a:cubicBezTo>
                    <a:pt x="0" y="12"/>
                    <a:pt x="0" y="12"/>
                    <a:pt x="0" y="12"/>
                  </a:cubicBezTo>
                  <a:cubicBezTo>
                    <a:pt x="0" y="12"/>
                    <a:pt x="0" y="12"/>
                    <a:pt x="0" y="12"/>
                  </a:cubicBezTo>
                  <a:cubicBezTo>
                    <a:pt x="0" y="12"/>
                    <a:pt x="0" y="12"/>
                    <a:pt x="0" y="12"/>
                  </a:cubicBezTo>
                  <a:cubicBezTo>
                    <a:pt x="0" y="12"/>
                    <a:pt x="0" y="12"/>
                    <a:pt x="0" y="12"/>
                  </a:cubicBezTo>
                  <a:cubicBezTo>
                    <a:pt x="3" y="8"/>
                    <a:pt x="5" y="4"/>
                    <a:pt x="8" y="0"/>
                  </a:cubicBezTo>
                  <a:cubicBezTo>
                    <a:pt x="18" y="7"/>
                    <a:pt x="18" y="7"/>
                    <a:pt x="18" y="7"/>
                  </a:cubicBezTo>
                  <a:cubicBezTo>
                    <a:pt x="18" y="7"/>
                    <a:pt x="18" y="7"/>
                    <a:pt x="17" y="7"/>
                  </a:cubicBezTo>
                  <a:cubicBezTo>
                    <a:pt x="17" y="7"/>
                    <a:pt x="17" y="7"/>
                    <a:pt x="17" y="7"/>
                  </a:cubicBezTo>
                  <a:cubicBezTo>
                    <a:pt x="17" y="7"/>
                    <a:pt x="17" y="7"/>
                    <a:pt x="17" y="7"/>
                  </a:cubicBezTo>
                  <a:cubicBezTo>
                    <a:pt x="15" y="11"/>
                    <a:pt x="13" y="14"/>
                    <a:pt x="1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5"/>
            <p:cNvSpPr>
              <a:spLocks/>
            </p:cNvSpPr>
            <p:nvPr/>
          </p:nvSpPr>
          <p:spPr bwMode="auto">
            <a:xfrm>
              <a:off x="12050713" y="3057526"/>
              <a:ext cx="69850" cy="77788"/>
            </a:xfrm>
            <a:custGeom>
              <a:avLst/>
              <a:gdLst>
                <a:gd name="T0" fmla="*/ 36 w 46"/>
                <a:gd name="T1" fmla="*/ 51 h 51"/>
                <a:gd name="T2" fmla="*/ 20 w 46"/>
                <a:gd name="T3" fmla="*/ 29 h 51"/>
                <a:gd name="T4" fmla="*/ 19 w 46"/>
                <a:gd name="T5" fmla="*/ 29 h 51"/>
                <a:gd name="T6" fmla="*/ 0 w 46"/>
                <a:gd name="T7" fmla="*/ 8 h 51"/>
                <a:gd name="T8" fmla="*/ 0 w 46"/>
                <a:gd name="T9" fmla="*/ 8 h 51"/>
                <a:gd name="T10" fmla="*/ 0 w 46"/>
                <a:gd name="T11" fmla="*/ 8 h 51"/>
                <a:gd name="T12" fmla="*/ 9 w 46"/>
                <a:gd name="T13" fmla="*/ 0 h 51"/>
                <a:gd name="T14" fmla="*/ 28 w 46"/>
                <a:gd name="T15" fmla="*/ 21 h 51"/>
                <a:gd name="T16" fmla="*/ 29 w 46"/>
                <a:gd name="T17" fmla="*/ 21 h 51"/>
                <a:gd name="T18" fmla="*/ 46 w 46"/>
                <a:gd name="T19" fmla="*/ 43 h 51"/>
                <a:gd name="T20" fmla="*/ 46 w 46"/>
                <a:gd name="T21" fmla="*/ 44 h 51"/>
                <a:gd name="T22" fmla="*/ 46 w 46"/>
                <a:gd name="T23" fmla="*/ 44 h 51"/>
                <a:gd name="T24" fmla="*/ 36 w 46"/>
                <a:gd name="T2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51">
                  <a:moveTo>
                    <a:pt x="36" y="51"/>
                  </a:moveTo>
                  <a:cubicBezTo>
                    <a:pt x="31" y="43"/>
                    <a:pt x="25" y="36"/>
                    <a:pt x="20" y="29"/>
                  </a:cubicBezTo>
                  <a:cubicBezTo>
                    <a:pt x="19" y="29"/>
                    <a:pt x="19" y="29"/>
                    <a:pt x="19" y="29"/>
                  </a:cubicBezTo>
                  <a:cubicBezTo>
                    <a:pt x="13" y="22"/>
                    <a:pt x="7" y="15"/>
                    <a:pt x="0" y="8"/>
                  </a:cubicBezTo>
                  <a:cubicBezTo>
                    <a:pt x="0" y="8"/>
                    <a:pt x="0" y="8"/>
                    <a:pt x="0" y="8"/>
                  </a:cubicBezTo>
                  <a:cubicBezTo>
                    <a:pt x="0" y="8"/>
                    <a:pt x="0" y="8"/>
                    <a:pt x="0" y="8"/>
                  </a:cubicBezTo>
                  <a:cubicBezTo>
                    <a:pt x="9" y="0"/>
                    <a:pt x="9" y="0"/>
                    <a:pt x="9" y="0"/>
                  </a:cubicBezTo>
                  <a:cubicBezTo>
                    <a:pt x="16" y="6"/>
                    <a:pt x="22" y="13"/>
                    <a:pt x="28" y="21"/>
                  </a:cubicBezTo>
                  <a:cubicBezTo>
                    <a:pt x="29" y="21"/>
                    <a:pt x="29" y="21"/>
                    <a:pt x="29" y="21"/>
                  </a:cubicBezTo>
                  <a:cubicBezTo>
                    <a:pt x="35" y="28"/>
                    <a:pt x="41" y="36"/>
                    <a:pt x="46" y="43"/>
                  </a:cubicBezTo>
                  <a:cubicBezTo>
                    <a:pt x="46" y="44"/>
                    <a:pt x="46" y="44"/>
                    <a:pt x="46" y="44"/>
                  </a:cubicBezTo>
                  <a:cubicBezTo>
                    <a:pt x="46" y="44"/>
                    <a:pt x="46" y="44"/>
                    <a:pt x="46" y="44"/>
                  </a:cubicBezTo>
                  <a:lnTo>
                    <a:pt x="36"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6"/>
            <p:cNvSpPr>
              <a:spLocks/>
            </p:cNvSpPr>
            <p:nvPr/>
          </p:nvSpPr>
          <p:spPr bwMode="auto">
            <a:xfrm>
              <a:off x="11523663" y="2982913"/>
              <a:ext cx="25400" cy="25400"/>
            </a:xfrm>
            <a:custGeom>
              <a:avLst/>
              <a:gdLst>
                <a:gd name="T0" fmla="*/ 6 w 17"/>
                <a:gd name="T1" fmla="*/ 17 h 17"/>
                <a:gd name="T2" fmla="*/ 0 w 17"/>
                <a:gd name="T3" fmla="*/ 6 h 17"/>
                <a:gd name="T4" fmla="*/ 0 w 17"/>
                <a:gd name="T5" fmla="*/ 6 h 17"/>
                <a:gd name="T6" fmla="*/ 0 w 17"/>
                <a:gd name="T7" fmla="*/ 6 h 17"/>
                <a:gd name="T8" fmla="*/ 0 w 17"/>
                <a:gd name="T9" fmla="*/ 6 h 17"/>
                <a:gd name="T10" fmla="*/ 6 w 17"/>
                <a:gd name="T11" fmla="*/ 3 h 17"/>
                <a:gd name="T12" fmla="*/ 6 w 17"/>
                <a:gd name="T13" fmla="*/ 3 h 17"/>
                <a:gd name="T14" fmla="*/ 12 w 17"/>
                <a:gd name="T15" fmla="*/ 0 h 17"/>
                <a:gd name="T16" fmla="*/ 12 w 17"/>
                <a:gd name="T17" fmla="*/ 0 h 17"/>
                <a:gd name="T18" fmla="*/ 12 w 17"/>
                <a:gd name="T19" fmla="*/ 0 h 17"/>
                <a:gd name="T20" fmla="*/ 17 w 17"/>
                <a:gd name="T21" fmla="*/ 10 h 17"/>
                <a:gd name="T22" fmla="*/ 11 w 17"/>
                <a:gd name="T23" fmla="*/ 13 h 17"/>
                <a:gd name="T24" fmla="*/ 11 w 17"/>
                <a:gd name="T25" fmla="*/ 13 h 17"/>
                <a:gd name="T26" fmla="*/ 6 w 17"/>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7">
                  <a:moveTo>
                    <a:pt x="6" y="17"/>
                  </a:moveTo>
                  <a:cubicBezTo>
                    <a:pt x="0" y="6"/>
                    <a:pt x="0" y="6"/>
                    <a:pt x="0" y="6"/>
                  </a:cubicBezTo>
                  <a:cubicBezTo>
                    <a:pt x="0" y="6"/>
                    <a:pt x="0" y="6"/>
                    <a:pt x="0" y="6"/>
                  </a:cubicBezTo>
                  <a:cubicBezTo>
                    <a:pt x="0" y="6"/>
                    <a:pt x="0" y="6"/>
                    <a:pt x="0" y="6"/>
                  </a:cubicBezTo>
                  <a:cubicBezTo>
                    <a:pt x="0" y="6"/>
                    <a:pt x="0" y="6"/>
                    <a:pt x="0" y="6"/>
                  </a:cubicBezTo>
                  <a:cubicBezTo>
                    <a:pt x="2" y="5"/>
                    <a:pt x="4" y="4"/>
                    <a:pt x="6" y="3"/>
                  </a:cubicBezTo>
                  <a:cubicBezTo>
                    <a:pt x="6" y="3"/>
                    <a:pt x="6" y="3"/>
                    <a:pt x="6" y="3"/>
                  </a:cubicBezTo>
                  <a:cubicBezTo>
                    <a:pt x="8" y="2"/>
                    <a:pt x="10" y="1"/>
                    <a:pt x="12" y="0"/>
                  </a:cubicBezTo>
                  <a:cubicBezTo>
                    <a:pt x="12" y="0"/>
                    <a:pt x="12" y="0"/>
                    <a:pt x="12" y="0"/>
                  </a:cubicBezTo>
                  <a:cubicBezTo>
                    <a:pt x="12" y="0"/>
                    <a:pt x="12" y="0"/>
                    <a:pt x="12" y="0"/>
                  </a:cubicBezTo>
                  <a:cubicBezTo>
                    <a:pt x="17" y="10"/>
                    <a:pt x="17" y="10"/>
                    <a:pt x="17" y="10"/>
                  </a:cubicBezTo>
                  <a:cubicBezTo>
                    <a:pt x="15" y="11"/>
                    <a:pt x="13" y="12"/>
                    <a:pt x="11" y="13"/>
                  </a:cubicBezTo>
                  <a:cubicBezTo>
                    <a:pt x="11" y="13"/>
                    <a:pt x="11" y="13"/>
                    <a:pt x="11" y="13"/>
                  </a:cubicBezTo>
                  <a:cubicBezTo>
                    <a:pt x="10" y="14"/>
                    <a:pt x="8" y="16"/>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77"/>
            <p:cNvSpPr>
              <a:spLocks/>
            </p:cNvSpPr>
            <p:nvPr/>
          </p:nvSpPr>
          <p:spPr bwMode="auto">
            <a:xfrm>
              <a:off x="11718925" y="2930526"/>
              <a:ext cx="11113" cy="17463"/>
            </a:xfrm>
            <a:custGeom>
              <a:avLst/>
              <a:gdLst>
                <a:gd name="T0" fmla="*/ 1 w 7"/>
                <a:gd name="T1" fmla="*/ 12 h 12"/>
                <a:gd name="T2" fmla="*/ 0 w 7"/>
                <a:gd name="T3" fmla="*/ 0 h 12"/>
                <a:gd name="T4" fmla="*/ 2 w 7"/>
                <a:gd name="T5" fmla="*/ 0 h 12"/>
                <a:gd name="T6" fmla="*/ 6 w 7"/>
                <a:gd name="T7" fmla="*/ 0 h 12"/>
                <a:gd name="T8" fmla="*/ 6 w 7"/>
                <a:gd name="T9" fmla="*/ 0 h 12"/>
                <a:gd name="T10" fmla="*/ 6 w 7"/>
                <a:gd name="T11" fmla="*/ 0 h 12"/>
                <a:gd name="T12" fmla="*/ 7 w 7"/>
                <a:gd name="T13" fmla="*/ 12 h 12"/>
                <a:gd name="T14" fmla="*/ 1 w 7"/>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2">
                  <a:moveTo>
                    <a:pt x="1" y="12"/>
                  </a:moveTo>
                  <a:cubicBezTo>
                    <a:pt x="0" y="0"/>
                    <a:pt x="0" y="0"/>
                    <a:pt x="0" y="0"/>
                  </a:cubicBezTo>
                  <a:cubicBezTo>
                    <a:pt x="2" y="0"/>
                    <a:pt x="2" y="0"/>
                    <a:pt x="2" y="0"/>
                  </a:cubicBezTo>
                  <a:cubicBezTo>
                    <a:pt x="3" y="0"/>
                    <a:pt x="5" y="0"/>
                    <a:pt x="6" y="0"/>
                  </a:cubicBezTo>
                  <a:cubicBezTo>
                    <a:pt x="6" y="0"/>
                    <a:pt x="6" y="0"/>
                    <a:pt x="6" y="0"/>
                  </a:cubicBezTo>
                  <a:cubicBezTo>
                    <a:pt x="6" y="0"/>
                    <a:pt x="6" y="0"/>
                    <a:pt x="6" y="0"/>
                  </a:cubicBezTo>
                  <a:cubicBezTo>
                    <a:pt x="7" y="12"/>
                    <a:pt x="7" y="12"/>
                    <a:pt x="7" y="12"/>
                  </a:cubicBezTo>
                  <a:lnTo>
                    <a:pt x="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78"/>
            <p:cNvSpPr>
              <a:spLocks/>
            </p:cNvSpPr>
            <p:nvPr/>
          </p:nvSpPr>
          <p:spPr bwMode="auto">
            <a:xfrm>
              <a:off x="11772900" y="2930526"/>
              <a:ext cx="9525" cy="17463"/>
            </a:xfrm>
            <a:custGeom>
              <a:avLst/>
              <a:gdLst>
                <a:gd name="T0" fmla="*/ 6 w 7"/>
                <a:gd name="T1" fmla="*/ 12 h 12"/>
                <a:gd name="T2" fmla="*/ 0 w 7"/>
                <a:gd name="T3" fmla="*/ 12 h 12"/>
                <a:gd name="T4" fmla="*/ 1 w 7"/>
                <a:gd name="T5" fmla="*/ 0 h 12"/>
                <a:gd name="T6" fmla="*/ 1 w 7"/>
                <a:gd name="T7" fmla="*/ 0 h 12"/>
                <a:gd name="T8" fmla="*/ 1 w 7"/>
                <a:gd name="T9" fmla="*/ 0 h 12"/>
                <a:gd name="T10" fmla="*/ 5 w 7"/>
                <a:gd name="T11" fmla="*/ 0 h 12"/>
                <a:gd name="T12" fmla="*/ 7 w 7"/>
                <a:gd name="T13" fmla="*/ 0 h 12"/>
                <a:gd name="T14" fmla="*/ 6 w 7"/>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2">
                  <a:moveTo>
                    <a:pt x="6" y="12"/>
                  </a:moveTo>
                  <a:cubicBezTo>
                    <a:pt x="0" y="12"/>
                    <a:pt x="0" y="12"/>
                    <a:pt x="0" y="12"/>
                  </a:cubicBezTo>
                  <a:cubicBezTo>
                    <a:pt x="1" y="0"/>
                    <a:pt x="1" y="0"/>
                    <a:pt x="1" y="0"/>
                  </a:cubicBezTo>
                  <a:cubicBezTo>
                    <a:pt x="1" y="0"/>
                    <a:pt x="1" y="0"/>
                    <a:pt x="1" y="0"/>
                  </a:cubicBezTo>
                  <a:cubicBezTo>
                    <a:pt x="1" y="0"/>
                    <a:pt x="1" y="0"/>
                    <a:pt x="1" y="0"/>
                  </a:cubicBezTo>
                  <a:cubicBezTo>
                    <a:pt x="2" y="0"/>
                    <a:pt x="4" y="0"/>
                    <a:pt x="5" y="0"/>
                  </a:cubicBezTo>
                  <a:cubicBezTo>
                    <a:pt x="7" y="0"/>
                    <a:pt x="7" y="0"/>
                    <a:pt x="7" y="0"/>
                  </a:cubicBezTo>
                  <a:lnTo>
                    <a:pt x="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79"/>
            <p:cNvSpPr>
              <a:spLocks/>
            </p:cNvSpPr>
            <p:nvPr/>
          </p:nvSpPr>
          <p:spPr bwMode="auto">
            <a:xfrm>
              <a:off x="11815763" y="2935288"/>
              <a:ext cx="15875" cy="19050"/>
            </a:xfrm>
            <a:custGeom>
              <a:avLst/>
              <a:gdLst>
                <a:gd name="T0" fmla="*/ 8 w 10"/>
                <a:gd name="T1" fmla="*/ 13 h 13"/>
                <a:gd name="T2" fmla="*/ 6 w 10"/>
                <a:gd name="T3" fmla="*/ 13 h 13"/>
                <a:gd name="T4" fmla="*/ 0 w 10"/>
                <a:gd name="T5" fmla="*/ 11 h 13"/>
                <a:gd name="T6" fmla="*/ 1 w 10"/>
                <a:gd name="T7" fmla="*/ 0 h 13"/>
                <a:gd name="T8" fmla="*/ 8 w 10"/>
                <a:gd name="T9" fmla="*/ 1 h 13"/>
                <a:gd name="T10" fmla="*/ 10 w 10"/>
                <a:gd name="T11" fmla="*/ 1 h 13"/>
                <a:gd name="T12" fmla="*/ 8 w 1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0" h="13">
                  <a:moveTo>
                    <a:pt x="8" y="13"/>
                  </a:moveTo>
                  <a:cubicBezTo>
                    <a:pt x="6" y="13"/>
                    <a:pt x="6" y="13"/>
                    <a:pt x="6" y="13"/>
                  </a:cubicBezTo>
                  <a:cubicBezTo>
                    <a:pt x="4" y="12"/>
                    <a:pt x="2" y="12"/>
                    <a:pt x="0" y="11"/>
                  </a:cubicBezTo>
                  <a:cubicBezTo>
                    <a:pt x="1" y="0"/>
                    <a:pt x="1" y="0"/>
                    <a:pt x="1" y="0"/>
                  </a:cubicBezTo>
                  <a:cubicBezTo>
                    <a:pt x="4" y="0"/>
                    <a:pt x="6" y="0"/>
                    <a:pt x="8" y="1"/>
                  </a:cubicBezTo>
                  <a:cubicBezTo>
                    <a:pt x="10" y="1"/>
                    <a:pt x="10" y="1"/>
                    <a:pt x="10" y="1"/>
                  </a:cubicBezTo>
                  <a:lnTo>
                    <a:pt x="8"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80"/>
            <p:cNvSpPr>
              <a:spLocks/>
            </p:cNvSpPr>
            <p:nvPr/>
          </p:nvSpPr>
          <p:spPr bwMode="auto">
            <a:xfrm>
              <a:off x="11795125" y="2932113"/>
              <a:ext cx="12700" cy="19050"/>
            </a:xfrm>
            <a:custGeom>
              <a:avLst/>
              <a:gdLst>
                <a:gd name="T0" fmla="*/ 7 w 8"/>
                <a:gd name="T1" fmla="*/ 13 h 13"/>
                <a:gd name="T2" fmla="*/ 5 w 8"/>
                <a:gd name="T3" fmla="*/ 12 h 13"/>
                <a:gd name="T4" fmla="*/ 0 w 8"/>
                <a:gd name="T5" fmla="*/ 12 h 13"/>
                <a:gd name="T6" fmla="*/ 1 w 8"/>
                <a:gd name="T7" fmla="*/ 0 h 13"/>
                <a:gd name="T8" fmla="*/ 1 w 8"/>
                <a:gd name="T9" fmla="*/ 0 h 13"/>
                <a:gd name="T10" fmla="*/ 1 w 8"/>
                <a:gd name="T11" fmla="*/ 0 h 13"/>
                <a:gd name="T12" fmla="*/ 1 w 8"/>
                <a:gd name="T13" fmla="*/ 0 h 13"/>
                <a:gd name="T14" fmla="*/ 6 w 8"/>
                <a:gd name="T15" fmla="*/ 0 h 13"/>
                <a:gd name="T16" fmla="*/ 8 w 8"/>
                <a:gd name="T17" fmla="*/ 1 h 13"/>
                <a:gd name="T18" fmla="*/ 7 w 8"/>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3">
                  <a:moveTo>
                    <a:pt x="7" y="13"/>
                  </a:moveTo>
                  <a:cubicBezTo>
                    <a:pt x="5" y="12"/>
                    <a:pt x="5" y="12"/>
                    <a:pt x="5" y="12"/>
                  </a:cubicBezTo>
                  <a:cubicBezTo>
                    <a:pt x="3" y="12"/>
                    <a:pt x="1" y="12"/>
                    <a:pt x="0" y="12"/>
                  </a:cubicBezTo>
                  <a:cubicBezTo>
                    <a:pt x="1" y="0"/>
                    <a:pt x="1" y="0"/>
                    <a:pt x="1" y="0"/>
                  </a:cubicBezTo>
                  <a:cubicBezTo>
                    <a:pt x="1" y="0"/>
                    <a:pt x="1" y="0"/>
                    <a:pt x="1" y="0"/>
                  </a:cubicBezTo>
                  <a:cubicBezTo>
                    <a:pt x="1" y="0"/>
                    <a:pt x="1" y="0"/>
                    <a:pt x="1" y="0"/>
                  </a:cubicBezTo>
                  <a:cubicBezTo>
                    <a:pt x="1" y="0"/>
                    <a:pt x="1" y="0"/>
                    <a:pt x="1" y="0"/>
                  </a:cubicBezTo>
                  <a:cubicBezTo>
                    <a:pt x="3" y="0"/>
                    <a:pt x="4" y="0"/>
                    <a:pt x="6" y="0"/>
                  </a:cubicBezTo>
                  <a:cubicBezTo>
                    <a:pt x="8" y="1"/>
                    <a:pt x="8" y="1"/>
                    <a:pt x="8" y="1"/>
                  </a:cubicBezTo>
                  <a:lnTo>
                    <a:pt x="7"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81"/>
            <p:cNvSpPr>
              <a:spLocks/>
            </p:cNvSpPr>
            <p:nvPr/>
          </p:nvSpPr>
          <p:spPr bwMode="auto">
            <a:xfrm>
              <a:off x="11603038" y="2947988"/>
              <a:ext cx="22225" cy="23813"/>
            </a:xfrm>
            <a:custGeom>
              <a:avLst/>
              <a:gdLst>
                <a:gd name="T0" fmla="*/ 4 w 14"/>
                <a:gd name="T1" fmla="*/ 15 h 15"/>
                <a:gd name="T2" fmla="*/ 0 w 14"/>
                <a:gd name="T3" fmla="*/ 4 h 15"/>
                <a:gd name="T4" fmla="*/ 10 w 14"/>
                <a:gd name="T5" fmla="*/ 0 h 15"/>
                <a:gd name="T6" fmla="*/ 14 w 14"/>
                <a:gd name="T7" fmla="*/ 12 h 15"/>
                <a:gd name="T8" fmla="*/ 4 w 14"/>
                <a:gd name="T9" fmla="*/ 15 h 15"/>
              </a:gdLst>
              <a:ahLst/>
              <a:cxnLst>
                <a:cxn ang="0">
                  <a:pos x="T0" y="T1"/>
                </a:cxn>
                <a:cxn ang="0">
                  <a:pos x="T2" y="T3"/>
                </a:cxn>
                <a:cxn ang="0">
                  <a:pos x="T4" y="T5"/>
                </a:cxn>
                <a:cxn ang="0">
                  <a:pos x="T6" y="T7"/>
                </a:cxn>
                <a:cxn ang="0">
                  <a:pos x="T8" y="T9"/>
                </a:cxn>
              </a:cxnLst>
              <a:rect l="0" t="0" r="r" b="b"/>
              <a:pathLst>
                <a:path w="14" h="15">
                  <a:moveTo>
                    <a:pt x="4" y="15"/>
                  </a:moveTo>
                  <a:cubicBezTo>
                    <a:pt x="0" y="4"/>
                    <a:pt x="0" y="4"/>
                    <a:pt x="0" y="4"/>
                  </a:cubicBezTo>
                  <a:cubicBezTo>
                    <a:pt x="3" y="3"/>
                    <a:pt x="7" y="1"/>
                    <a:pt x="10" y="0"/>
                  </a:cubicBezTo>
                  <a:cubicBezTo>
                    <a:pt x="14" y="12"/>
                    <a:pt x="14" y="12"/>
                    <a:pt x="14" y="12"/>
                  </a:cubicBezTo>
                  <a:cubicBezTo>
                    <a:pt x="10" y="13"/>
                    <a:pt x="7" y="14"/>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82"/>
            <p:cNvSpPr>
              <a:spLocks/>
            </p:cNvSpPr>
            <p:nvPr/>
          </p:nvSpPr>
          <p:spPr bwMode="auto">
            <a:xfrm>
              <a:off x="11625263" y="2943226"/>
              <a:ext cx="19050" cy="22225"/>
            </a:xfrm>
            <a:custGeom>
              <a:avLst/>
              <a:gdLst>
                <a:gd name="T0" fmla="*/ 4 w 13"/>
                <a:gd name="T1" fmla="*/ 15 h 15"/>
                <a:gd name="T2" fmla="*/ 0 w 13"/>
                <a:gd name="T3" fmla="*/ 3 h 15"/>
                <a:gd name="T4" fmla="*/ 0 w 13"/>
                <a:gd name="T5" fmla="*/ 3 h 15"/>
                <a:gd name="T6" fmla="*/ 10 w 13"/>
                <a:gd name="T7" fmla="*/ 0 h 15"/>
                <a:gd name="T8" fmla="*/ 10 w 13"/>
                <a:gd name="T9" fmla="*/ 0 h 15"/>
                <a:gd name="T10" fmla="*/ 10 w 13"/>
                <a:gd name="T11" fmla="*/ 0 h 15"/>
                <a:gd name="T12" fmla="*/ 13 w 13"/>
                <a:gd name="T13" fmla="*/ 12 h 15"/>
                <a:gd name="T14" fmla="*/ 4 w 13"/>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5">
                  <a:moveTo>
                    <a:pt x="4" y="15"/>
                  </a:moveTo>
                  <a:cubicBezTo>
                    <a:pt x="0" y="3"/>
                    <a:pt x="0" y="3"/>
                    <a:pt x="0" y="3"/>
                  </a:cubicBezTo>
                  <a:cubicBezTo>
                    <a:pt x="0" y="3"/>
                    <a:pt x="0" y="3"/>
                    <a:pt x="0" y="3"/>
                  </a:cubicBezTo>
                  <a:cubicBezTo>
                    <a:pt x="4" y="2"/>
                    <a:pt x="7" y="1"/>
                    <a:pt x="10" y="0"/>
                  </a:cubicBezTo>
                  <a:cubicBezTo>
                    <a:pt x="10" y="0"/>
                    <a:pt x="10" y="0"/>
                    <a:pt x="10" y="0"/>
                  </a:cubicBezTo>
                  <a:cubicBezTo>
                    <a:pt x="10" y="0"/>
                    <a:pt x="10" y="0"/>
                    <a:pt x="10" y="0"/>
                  </a:cubicBezTo>
                  <a:cubicBezTo>
                    <a:pt x="13" y="12"/>
                    <a:pt x="13" y="12"/>
                    <a:pt x="13" y="12"/>
                  </a:cubicBezTo>
                  <a:cubicBezTo>
                    <a:pt x="10" y="13"/>
                    <a:pt x="7" y="14"/>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83"/>
            <p:cNvSpPr>
              <a:spLocks/>
            </p:cNvSpPr>
            <p:nvPr/>
          </p:nvSpPr>
          <p:spPr bwMode="auto">
            <a:xfrm>
              <a:off x="11695113" y="2932113"/>
              <a:ext cx="11113" cy="19050"/>
            </a:xfrm>
            <a:custGeom>
              <a:avLst/>
              <a:gdLst>
                <a:gd name="T0" fmla="*/ 1 w 8"/>
                <a:gd name="T1" fmla="*/ 13 h 13"/>
                <a:gd name="T2" fmla="*/ 0 w 8"/>
                <a:gd name="T3" fmla="*/ 1 h 13"/>
                <a:gd name="T4" fmla="*/ 2 w 8"/>
                <a:gd name="T5" fmla="*/ 0 h 13"/>
                <a:gd name="T6" fmla="*/ 7 w 8"/>
                <a:gd name="T7" fmla="*/ 0 h 13"/>
                <a:gd name="T8" fmla="*/ 7 w 8"/>
                <a:gd name="T9" fmla="*/ 0 h 13"/>
                <a:gd name="T10" fmla="*/ 7 w 8"/>
                <a:gd name="T11" fmla="*/ 0 h 13"/>
                <a:gd name="T12" fmla="*/ 8 w 8"/>
                <a:gd name="T13" fmla="*/ 12 h 13"/>
                <a:gd name="T14" fmla="*/ 3 w 8"/>
                <a:gd name="T15" fmla="*/ 12 h 13"/>
                <a:gd name="T16" fmla="*/ 1 w 8"/>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3">
                  <a:moveTo>
                    <a:pt x="1" y="13"/>
                  </a:moveTo>
                  <a:cubicBezTo>
                    <a:pt x="0" y="1"/>
                    <a:pt x="0" y="1"/>
                    <a:pt x="0" y="1"/>
                  </a:cubicBezTo>
                  <a:cubicBezTo>
                    <a:pt x="2" y="0"/>
                    <a:pt x="2" y="0"/>
                    <a:pt x="2" y="0"/>
                  </a:cubicBezTo>
                  <a:cubicBezTo>
                    <a:pt x="4" y="0"/>
                    <a:pt x="5" y="0"/>
                    <a:pt x="7" y="0"/>
                  </a:cubicBezTo>
                  <a:cubicBezTo>
                    <a:pt x="7" y="0"/>
                    <a:pt x="7" y="0"/>
                    <a:pt x="7" y="0"/>
                  </a:cubicBezTo>
                  <a:cubicBezTo>
                    <a:pt x="7" y="0"/>
                    <a:pt x="7" y="0"/>
                    <a:pt x="7" y="0"/>
                  </a:cubicBezTo>
                  <a:cubicBezTo>
                    <a:pt x="8" y="12"/>
                    <a:pt x="8" y="12"/>
                    <a:pt x="8" y="12"/>
                  </a:cubicBezTo>
                  <a:cubicBezTo>
                    <a:pt x="7" y="12"/>
                    <a:pt x="5" y="12"/>
                    <a:pt x="3" y="12"/>
                  </a:cubicBezTo>
                  <a:lnTo>
                    <a:pt x="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84"/>
            <p:cNvSpPr>
              <a:spLocks/>
            </p:cNvSpPr>
            <p:nvPr/>
          </p:nvSpPr>
          <p:spPr bwMode="auto">
            <a:xfrm>
              <a:off x="11504613" y="2992438"/>
              <a:ext cx="25400" cy="26988"/>
            </a:xfrm>
            <a:custGeom>
              <a:avLst/>
              <a:gdLst>
                <a:gd name="T0" fmla="*/ 6 w 17"/>
                <a:gd name="T1" fmla="*/ 17 h 17"/>
                <a:gd name="T2" fmla="*/ 0 w 17"/>
                <a:gd name="T3" fmla="*/ 7 h 17"/>
                <a:gd name="T4" fmla="*/ 11 w 17"/>
                <a:gd name="T5" fmla="*/ 0 h 17"/>
                <a:gd name="T6" fmla="*/ 11 w 17"/>
                <a:gd name="T7" fmla="*/ 0 h 17"/>
                <a:gd name="T8" fmla="*/ 17 w 17"/>
                <a:gd name="T9" fmla="*/ 10 h 17"/>
                <a:gd name="T10" fmla="*/ 6 w 17"/>
                <a:gd name="T11" fmla="*/ 17 h 17"/>
              </a:gdLst>
              <a:ahLst/>
              <a:cxnLst>
                <a:cxn ang="0">
                  <a:pos x="T0" y="T1"/>
                </a:cxn>
                <a:cxn ang="0">
                  <a:pos x="T2" y="T3"/>
                </a:cxn>
                <a:cxn ang="0">
                  <a:pos x="T4" y="T5"/>
                </a:cxn>
                <a:cxn ang="0">
                  <a:pos x="T6" y="T7"/>
                </a:cxn>
                <a:cxn ang="0">
                  <a:pos x="T8" y="T9"/>
                </a:cxn>
                <a:cxn ang="0">
                  <a:pos x="T10" y="T11"/>
                </a:cxn>
              </a:cxnLst>
              <a:rect l="0" t="0" r="r" b="b"/>
              <a:pathLst>
                <a:path w="17" h="17">
                  <a:moveTo>
                    <a:pt x="6" y="17"/>
                  </a:moveTo>
                  <a:cubicBezTo>
                    <a:pt x="0" y="7"/>
                    <a:pt x="0" y="7"/>
                    <a:pt x="0" y="7"/>
                  </a:cubicBezTo>
                  <a:cubicBezTo>
                    <a:pt x="4" y="4"/>
                    <a:pt x="7" y="2"/>
                    <a:pt x="11" y="0"/>
                  </a:cubicBezTo>
                  <a:cubicBezTo>
                    <a:pt x="11" y="0"/>
                    <a:pt x="11" y="0"/>
                    <a:pt x="11" y="0"/>
                  </a:cubicBezTo>
                  <a:cubicBezTo>
                    <a:pt x="17" y="10"/>
                    <a:pt x="17" y="10"/>
                    <a:pt x="17" y="10"/>
                  </a:cubicBezTo>
                  <a:cubicBezTo>
                    <a:pt x="14" y="12"/>
                    <a:pt x="10" y="14"/>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85"/>
            <p:cNvSpPr>
              <a:spLocks/>
            </p:cNvSpPr>
            <p:nvPr/>
          </p:nvSpPr>
          <p:spPr bwMode="auto">
            <a:xfrm>
              <a:off x="11649075" y="2938463"/>
              <a:ext cx="17463" cy="20638"/>
            </a:xfrm>
            <a:custGeom>
              <a:avLst/>
              <a:gdLst>
                <a:gd name="T0" fmla="*/ 2 w 11"/>
                <a:gd name="T1" fmla="*/ 14 h 14"/>
                <a:gd name="T2" fmla="*/ 0 w 11"/>
                <a:gd name="T3" fmla="*/ 8 h 14"/>
                <a:gd name="T4" fmla="*/ 0 w 11"/>
                <a:gd name="T5" fmla="*/ 2 h 14"/>
                <a:gd name="T6" fmla="*/ 0 w 11"/>
                <a:gd name="T7" fmla="*/ 2 h 14"/>
                <a:gd name="T8" fmla="*/ 8 w 11"/>
                <a:gd name="T9" fmla="*/ 0 h 14"/>
                <a:gd name="T10" fmla="*/ 11 w 11"/>
                <a:gd name="T11" fmla="*/ 12 h 14"/>
                <a:gd name="T12" fmla="*/ 11 w 11"/>
                <a:gd name="T13" fmla="*/ 12 h 14"/>
                <a:gd name="T14" fmla="*/ 11 w 11"/>
                <a:gd name="T15" fmla="*/ 12 h 14"/>
                <a:gd name="T16" fmla="*/ 10 w 11"/>
                <a:gd name="T17" fmla="*/ 12 h 14"/>
                <a:gd name="T18" fmla="*/ 2 w 11"/>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4">
                  <a:moveTo>
                    <a:pt x="2" y="14"/>
                  </a:moveTo>
                  <a:cubicBezTo>
                    <a:pt x="0" y="8"/>
                    <a:pt x="0" y="8"/>
                    <a:pt x="0" y="8"/>
                  </a:cubicBezTo>
                  <a:cubicBezTo>
                    <a:pt x="0" y="2"/>
                    <a:pt x="0" y="2"/>
                    <a:pt x="0" y="2"/>
                  </a:cubicBezTo>
                  <a:cubicBezTo>
                    <a:pt x="0" y="2"/>
                    <a:pt x="0" y="2"/>
                    <a:pt x="0" y="2"/>
                  </a:cubicBezTo>
                  <a:cubicBezTo>
                    <a:pt x="3" y="1"/>
                    <a:pt x="5" y="1"/>
                    <a:pt x="8" y="0"/>
                  </a:cubicBezTo>
                  <a:cubicBezTo>
                    <a:pt x="11" y="12"/>
                    <a:pt x="11" y="12"/>
                    <a:pt x="11" y="12"/>
                  </a:cubicBezTo>
                  <a:cubicBezTo>
                    <a:pt x="11" y="12"/>
                    <a:pt x="11" y="12"/>
                    <a:pt x="11" y="12"/>
                  </a:cubicBezTo>
                  <a:cubicBezTo>
                    <a:pt x="11" y="12"/>
                    <a:pt x="11" y="12"/>
                    <a:pt x="11" y="12"/>
                  </a:cubicBezTo>
                  <a:cubicBezTo>
                    <a:pt x="11" y="12"/>
                    <a:pt x="11" y="12"/>
                    <a:pt x="10" y="12"/>
                  </a:cubicBezTo>
                  <a:cubicBezTo>
                    <a:pt x="8" y="12"/>
                    <a:pt x="5" y="13"/>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86"/>
            <p:cNvSpPr>
              <a:spLocks/>
            </p:cNvSpPr>
            <p:nvPr/>
          </p:nvSpPr>
          <p:spPr bwMode="auto">
            <a:xfrm>
              <a:off x="11560175" y="2963863"/>
              <a:ext cx="25400" cy="23813"/>
            </a:xfrm>
            <a:custGeom>
              <a:avLst/>
              <a:gdLst>
                <a:gd name="T0" fmla="*/ 6 w 16"/>
                <a:gd name="T1" fmla="*/ 16 h 16"/>
                <a:gd name="T2" fmla="*/ 0 w 16"/>
                <a:gd name="T3" fmla="*/ 5 h 16"/>
                <a:gd name="T4" fmla="*/ 12 w 16"/>
                <a:gd name="T5" fmla="*/ 0 h 16"/>
                <a:gd name="T6" fmla="*/ 12 w 16"/>
                <a:gd name="T7" fmla="*/ 0 h 16"/>
                <a:gd name="T8" fmla="*/ 16 w 16"/>
                <a:gd name="T9" fmla="*/ 11 h 16"/>
                <a:gd name="T10" fmla="*/ 6 w 16"/>
                <a:gd name="T11" fmla="*/ 16 h 16"/>
                <a:gd name="T12" fmla="*/ 6 w 16"/>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6" y="16"/>
                  </a:moveTo>
                  <a:cubicBezTo>
                    <a:pt x="0" y="5"/>
                    <a:pt x="0" y="5"/>
                    <a:pt x="0" y="5"/>
                  </a:cubicBezTo>
                  <a:cubicBezTo>
                    <a:pt x="4" y="3"/>
                    <a:pt x="8" y="1"/>
                    <a:pt x="12" y="0"/>
                  </a:cubicBezTo>
                  <a:cubicBezTo>
                    <a:pt x="12" y="0"/>
                    <a:pt x="12" y="0"/>
                    <a:pt x="12" y="0"/>
                  </a:cubicBezTo>
                  <a:cubicBezTo>
                    <a:pt x="16" y="11"/>
                    <a:pt x="16" y="11"/>
                    <a:pt x="16" y="11"/>
                  </a:cubicBezTo>
                  <a:cubicBezTo>
                    <a:pt x="13" y="12"/>
                    <a:pt x="9" y="14"/>
                    <a:pt x="6" y="16"/>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87"/>
            <p:cNvSpPr>
              <a:spLocks/>
            </p:cNvSpPr>
            <p:nvPr/>
          </p:nvSpPr>
          <p:spPr bwMode="auto">
            <a:xfrm>
              <a:off x="11669713" y="2935288"/>
              <a:ext cx="15875" cy="19050"/>
            </a:xfrm>
            <a:custGeom>
              <a:avLst/>
              <a:gdLst>
                <a:gd name="T0" fmla="*/ 2 w 10"/>
                <a:gd name="T1" fmla="*/ 13 h 13"/>
                <a:gd name="T2" fmla="*/ 0 w 10"/>
                <a:gd name="T3" fmla="*/ 1 h 13"/>
                <a:gd name="T4" fmla="*/ 2 w 10"/>
                <a:gd name="T5" fmla="*/ 1 h 13"/>
                <a:gd name="T6" fmla="*/ 8 w 10"/>
                <a:gd name="T7" fmla="*/ 0 h 13"/>
                <a:gd name="T8" fmla="*/ 9 w 10"/>
                <a:gd name="T9" fmla="*/ 0 h 13"/>
                <a:gd name="T10" fmla="*/ 9 w 10"/>
                <a:gd name="T11" fmla="*/ 0 h 13"/>
                <a:gd name="T12" fmla="*/ 10 w 10"/>
                <a:gd name="T13" fmla="*/ 11 h 13"/>
                <a:gd name="T14" fmla="*/ 4 w 10"/>
                <a:gd name="T15" fmla="*/ 13 h 13"/>
                <a:gd name="T16" fmla="*/ 2 w 10"/>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3">
                  <a:moveTo>
                    <a:pt x="2" y="13"/>
                  </a:moveTo>
                  <a:cubicBezTo>
                    <a:pt x="0" y="1"/>
                    <a:pt x="0" y="1"/>
                    <a:pt x="0" y="1"/>
                  </a:cubicBezTo>
                  <a:cubicBezTo>
                    <a:pt x="2" y="1"/>
                    <a:pt x="2" y="1"/>
                    <a:pt x="2" y="1"/>
                  </a:cubicBezTo>
                  <a:cubicBezTo>
                    <a:pt x="4" y="0"/>
                    <a:pt x="6" y="0"/>
                    <a:pt x="8" y="0"/>
                  </a:cubicBezTo>
                  <a:cubicBezTo>
                    <a:pt x="9" y="0"/>
                    <a:pt x="9" y="0"/>
                    <a:pt x="9" y="0"/>
                  </a:cubicBezTo>
                  <a:cubicBezTo>
                    <a:pt x="9" y="0"/>
                    <a:pt x="9" y="0"/>
                    <a:pt x="9" y="0"/>
                  </a:cubicBezTo>
                  <a:cubicBezTo>
                    <a:pt x="10" y="11"/>
                    <a:pt x="10" y="11"/>
                    <a:pt x="10" y="11"/>
                  </a:cubicBezTo>
                  <a:cubicBezTo>
                    <a:pt x="8" y="12"/>
                    <a:pt x="6" y="12"/>
                    <a:pt x="4" y="13"/>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88"/>
            <p:cNvSpPr>
              <a:spLocks/>
            </p:cNvSpPr>
            <p:nvPr/>
          </p:nvSpPr>
          <p:spPr bwMode="auto">
            <a:xfrm>
              <a:off x="11541125" y="2973388"/>
              <a:ext cx="25400" cy="23813"/>
            </a:xfrm>
            <a:custGeom>
              <a:avLst/>
              <a:gdLst>
                <a:gd name="T0" fmla="*/ 6 w 17"/>
                <a:gd name="T1" fmla="*/ 16 h 16"/>
                <a:gd name="T2" fmla="*/ 0 w 17"/>
                <a:gd name="T3" fmla="*/ 5 h 16"/>
                <a:gd name="T4" fmla="*/ 12 w 17"/>
                <a:gd name="T5" fmla="*/ 0 h 16"/>
                <a:gd name="T6" fmla="*/ 17 w 17"/>
                <a:gd name="T7" fmla="*/ 10 h 16"/>
                <a:gd name="T8" fmla="*/ 6 w 17"/>
                <a:gd name="T9" fmla="*/ 16 h 16"/>
              </a:gdLst>
              <a:ahLst/>
              <a:cxnLst>
                <a:cxn ang="0">
                  <a:pos x="T0" y="T1"/>
                </a:cxn>
                <a:cxn ang="0">
                  <a:pos x="T2" y="T3"/>
                </a:cxn>
                <a:cxn ang="0">
                  <a:pos x="T4" y="T5"/>
                </a:cxn>
                <a:cxn ang="0">
                  <a:pos x="T6" y="T7"/>
                </a:cxn>
                <a:cxn ang="0">
                  <a:pos x="T8" y="T9"/>
                </a:cxn>
              </a:cxnLst>
              <a:rect l="0" t="0" r="r" b="b"/>
              <a:pathLst>
                <a:path w="17" h="16">
                  <a:moveTo>
                    <a:pt x="6" y="16"/>
                  </a:moveTo>
                  <a:cubicBezTo>
                    <a:pt x="0" y="5"/>
                    <a:pt x="0" y="5"/>
                    <a:pt x="0" y="5"/>
                  </a:cubicBezTo>
                  <a:cubicBezTo>
                    <a:pt x="4" y="3"/>
                    <a:pt x="8" y="1"/>
                    <a:pt x="12" y="0"/>
                  </a:cubicBezTo>
                  <a:cubicBezTo>
                    <a:pt x="17" y="10"/>
                    <a:pt x="17" y="10"/>
                    <a:pt x="17" y="10"/>
                  </a:cubicBezTo>
                  <a:cubicBezTo>
                    <a:pt x="13" y="12"/>
                    <a:pt x="10" y="14"/>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89"/>
            <p:cNvSpPr>
              <a:spLocks/>
            </p:cNvSpPr>
            <p:nvPr/>
          </p:nvSpPr>
          <p:spPr bwMode="auto">
            <a:xfrm>
              <a:off x="11953875" y="2982913"/>
              <a:ext cx="25400" cy="25400"/>
            </a:xfrm>
            <a:custGeom>
              <a:avLst/>
              <a:gdLst>
                <a:gd name="T0" fmla="*/ 11 w 17"/>
                <a:gd name="T1" fmla="*/ 17 h 17"/>
                <a:gd name="T2" fmla="*/ 0 w 17"/>
                <a:gd name="T3" fmla="*/ 10 h 17"/>
                <a:gd name="T4" fmla="*/ 6 w 17"/>
                <a:gd name="T5" fmla="*/ 0 h 17"/>
                <a:gd name="T6" fmla="*/ 17 w 17"/>
                <a:gd name="T7" fmla="*/ 6 h 17"/>
                <a:gd name="T8" fmla="*/ 17 w 17"/>
                <a:gd name="T9" fmla="*/ 6 h 17"/>
                <a:gd name="T10" fmla="*/ 17 w 17"/>
                <a:gd name="T11" fmla="*/ 6 h 17"/>
                <a:gd name="T12" fmla="*/ 11 w 17"/>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11" y="17"/>
                  </a:moveTo>
                  <a:cubicBezTo>
                    <a:pt x="7" y="14"/>
                    <a:pt x="4" y="12"/>
                    <a:pt x="0" y="10"/>
                  </a:cubicBezTo>
                  <a:cubicBezTo>
                    <a:pt x="6" y="0"/>
                    <a:pt x="6" y="0"/>
                    <a:pt x="6" y="0"/>
                  </a:cubicBezTo>
                  <a:cubicBezTo>
                    <a:pt x="9" y="2"/>
                    <a:pt x="13" y="4"/>
                    <a:pt x="17" y="6"/>
                  </a:cubicBezTo>
                  <a:cubicBezTo>
                    <a:pt x="17" y="6"/>
                    <a:pt x="17" y="6"/>
                    <a:pt x="17" y="6"/>
                  </a:cubicBezTo>
                  <a:cubicBezTo>
                    <a:pt x="17" y="6"/>
                    <a:pt x="17" y="6"/>
                    <a:pt x="17" y="6"/>
                  </a:cubicBezTo>
                  <a:lnTo>
                    <a:pt x="11"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90"/>
            <p:cNvSpPr>
              <a:spLocks/>
            </p:cNvSpPr>
            <p:nvPr/>
          </p:nvSpPr>
          <p:spPr bwMode="auto">
            <a:xfrm>
              <a:off x="11347450" y="3162301"/>
              <a:ext cx="26988" cy="25400"/>
            </a:xfrm>
            <a:custGeom>
              <a:avLst/>
              <a:gdLst>
                <a:gd name="T0" fmla="*/ 11 w 17"/>
                <a:gd name="T1" fmla="*/ 17 h 17"/>
                <a:gd name="T2" fmla="*/ 0 w 17"/>
                <a:gd name="T3" fmla="*/ 12 h 17"/>
                <a:gd name="T4" fmla="*/ 0 w 17"/>
                <a:gd name="T5" fmla="*/ 12 h 17"/>
                <a:gd name="T6" fmla="*/ 3 w 17"/>
                <a:gd name="T7" fmla="*/ 7 h 17"/>
                <a:gd name="T8" fmla="*/ 3 w 17"/>
                <a:gd name="T9" fmla="*/ 7 h 17"/>
                <a:gd name="T10" fmla="*/ 6 w 17"/>
                <a:gd name="T11" fmla="*/ 0 h 17"/>
                <a:gd name="T12" fmla="*/ 6 w 17"/>
                <a:gd name="T13" fmla="*/ 0 h 17"/>
                <a:gd name="T14" fmla="*/ 6 w 17"/>
                <a:gd name="T15" fmla="*/ 0 h 17"/>
                <a:gd name="T16" fmla="*/ 17 w 17"/>
                <a:gd name="T17" fmla="*/ 6 h 17"/>
                <a:gd name="T18" fmla="*/ 13 w 17"/>
                <a:gd name="T19" fmla="*/ 12 h 17"/>
                <a:gd name="T20" fmla="*/ 11 w 17"/>
                <a:gd name="T2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1" y="17"/>
                  </a:moveTo>
                  <a:cubicBezTo>
                    <a:pt x="0" y="12"/>
                    <a:pt x="0" y="12"/>
                    <a:pt x="0" y="12"/>
                  </a:cubicBezTo>
                  <a:cubicBezTo>
                    <a:pt x="0" y="12"/>
                    <a:pt x="0" y="12"/>
                    <a:pt x="0" y="12"/>
                  </a:cubicBezTo>
                  <a:cubicBezTo>
                    <a:pt x="3" y="7"/>
                    <a:pt x="3" y="7"/>
                    <a:pt x="3" y="7"/>
                  </a:cubicBezTo>
                  <a:cubicBezTo>
                    <a:pt x="3" y="7"/>
                    <a:pt x="3" y="7"/>
                    <a:pt x="3" y="7"/>
                  </a:cubicBezTo>
                  <a:cubicBezTo>
                    <a:pt x="4" y="4"/>
                    <a:pt x="5" y="2"/>
                    <a:pt x="6" y="0"/>
                  </a:cubicBezTo>
                  <a:cubicBezTo>
                    <a:pt x="6" y="0"/>
                    <a:pt x="6" y="0"/>
                    <a:pt x="6" y="0"/>
                  </a:cubicBezTo>
                  <a:cubicBezTo>
                    <a:pt x="6" y="0"/>
                    <a:pt x="6" y="0"/>
                    <a:pt x="6" y="0"/>
                  </a:cubicBezTo>
                  <a:cubicBezTo>
                    <a:pt x="17" y="6"/>
                    <a:pt x="17" y="6"/>
                    <a:pt x="17" y="6"/>
                  </a:cubicBezTo>
                  <a:cubicBezTo>
                    <a:pt x="16" y="8"/>
                    <a:pt x="14" y="10"/>
                    <a:pt x="13" y="12"/>
                  </a:cubicBezTo>
                  <a:lnTo>
                    <a:pt x="11"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91"/>
            <p:cNvSpPr>
              <a:spLocks/>
            </p:cNvSpPr>
            <p:nvPr/>
          </p:nvSpPr>
          <p:spPr bwMode="auto">
            <a:xfrm>
              <a:off x="11934825" y="2973388"/>
              <a:ext cx="25400" cy="23813"/>
            </a:xfrm>
            <a:custGeom>
              <a:avLst/>
              <a:gdLst>
                <a:gd name="T0" fmla="*/ 11 w 17"/>
                <a:gd name="T1" fmla="*/ 16 h 16"/>
                <a:gd name="T2" fmla="*/ 0 w 17"/>
                <a:gd name="T3" fmla="*/ 10 h 16"/>
                <a:gd name="T4" fmla="*/ 5 w 17"/>
                <a:gd name="T5" fmla="*/ 0 h 16"/>
                <a:gd name="T6" fmla="*/ 17 w 17"/>
                <a:gd name="T7" fmla="*/ 5 h 16"/>
                <a:gd name="T8" fmla="*/ 11 w 17"/>
                <a:gd name="T9" fmla="*/ 16 h 16"/>
              </a:gdLst>
              <a:ahLst/>
              <a:cxnLst>
                <a:cxn ang="0">
                  <a:pos x="T0" y="T1"/>
                </a:cxn>
                <a:cxn ang="0">
                  <a:pos x="T2" y="T3"/>
                </a:cxn>
                <a:cxn ang="0">
                  <a:pos x="T4" y="T5"/>
                </a:cxn>
                <a:cxn ang="0">
                  <a:pos x="T6" y="T7"/>
                </a:cxn>
                <a:cxn ang="0">
                  <a:pos x="T8" y="T9"/>
                </a:cxn>
              </a:cxnLst>
              <a:rect l="0" t="0" r="r" b="b"/>
              <a:pathLst>
                <a:path w="17" h="16">
                  <a:moveTo>
                    <a:pt x="11" y="16"/>
                  </a:moveTo>
                  <a:cubicBezTo>
                    <a:pt x="7" y="14"/>
                    <a:pt x="4" y="12"/>
                    <a:pt x="0" y="10"/>
                  </a:cubicBezTo>
                  <a:cubicBezTo>
                    <a:pt x="5" y="0"/>
                    <a:pt x="5" y="0"/>
                    <a:pt x="5" y="0"/>
                  </a:cubicBezTo>
                  <a:cubicBezTo>
                    <a:pt x="9" y="1"/>
                    <a:pt x="13" y="3"/>
                    <a:pt x="17" y="5"/>
                  </a:cubicBezTo>
                  <a:lnTo>
                    <a:pt x="1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92"/>
            <p:cNvSpPr>
              <a:spLocks/>
            </p:cNvSpPr>
            <p:nvPr/>
          </p:nvSpPr>
          <p:spPr bwMode="auto">
            <a:xfrm>
              <a:off x="11988800" y="3003551"/>
              <a:ext cx="76200" cy="65088"/>
            </a:xfrm>
            <a:custGeom>
              <a:avLst/>
              <a:gdLst>
                <a:gd name="T0" fmla="*/ 41 w 50"/>
                <a:gd name="T1" fmla="*/ 43 h 43"/>
                <a:gd name="T2" fmla="*/ 41 w 50"/>
                <a:gd name="T3" fmla="*/ 43 h 43"/>
                <a:gd name="T4" fmla="*/ 41 w 50"/>
                <a:gd name="T5" fmla="*/ 43 h 43"/>
                <a:gd name="T6" fmla="*/ 41 w 50"/>
                <a:gd name="T7" fmla="*/ 43 h 43"/>
                <a:gd name="T8" fmla="*/ 0 w 50"/>
                <a:gd name="T9" fmla="*/ 10 h 43"/>
                <a:gd name="T10" fmla="*/ 0 w 50"/>
                <a:gd name="T11" fmla="*/ 10 h 43"/>
                <a:gd name="T12" fmla="*/ 0 w 50"/>
                <a:gd name="T13" fmla="*/ 10 h 43"/>
                <a:gd name="T14" fmla="*/ 6 w 50"/>
                <a:gd name="T15" fmla="*/ 0 h 43"/>
                <a:gd name="T16" fmla="*/ 50 w 50"/>
                <a:gd name="T17" fmla="*/ 35 h 43"/>
                <a:gd name="T18" fmla="*/ 50 w 50"/>
                <a:gd name="T19" fmla="*/ 35 h 43"/>
                <a:gd name="T20" fmla="*/ 50 w 50"/>
                <a:gd name="T21" fmla="*/ 35 h 43"/>
                <a:gd name="T22" fmla="*/ 50 w 50"/>
                <a:gd name="T23" fmla="*/ 35 h 43"/>
                <a:gd name="T24" fmla="*/ 41 w 50"/>
                <a:gd name="T2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43">
                  <a:moveTo>
                    <a:pt x="41" y="43"/>
                  </a:moveTo>
                  <a:cubicBezTo>
                    <a:pt x="41" y="43"/>
                    <a:pt x="41" y="43"/>
                    <a:pt x="41" y="43"/>
                  </a:cubicBezTo>
                  <a:cubicBezTo>
                    <a:pt x="41" y="43"/>
                    <a:pt x="41" y="43"/>
                    <a:pt x="41" y="43"/>
                  </a:cubicBezTo>
                  <a:cubicBezTo>
                    <a:pt x="41" y="43"/>
                    <a:pt x="41" y="43"/>
                    <a:pt x="41" y="43"/>
                  </a:cubicBezTo>
                  <a:cubicBezTo>
                    <a:pt x="28" y="31"/>
                    <a:pt x="15" y="20"/>
                    <a:pt x="0" y="10"/>
                  </a:cubicBezTo>
                  <a:cubicBezTo>
                    <a:pt x="0" y="10"/>
                    <a:pt x="0" y="10"/>
                    <a:pt x="0" y="10"/>
                  </a:cubicBezTo>
                  <a:cubicBezTo>
                    <a:pt x="0" y="10"/>
                    <a:pt x="0" y="10"/>
                    <a:pt x="0" y="10"/>
                  </a:cubicBezTo>
                  <a:cubicBezTo>
                    <a:pt x="6" y="0"/>
                    <a:pt x="6" y="0"/>
                    <a:pt x="6" y="0"/>
                  </a:cubicBezTo>
                  <a:cubicBezTo>
                    <a:pt x="22" y="10"/>
                    <a:pt x="36" y="22"/>
                    <a:pt x="50" y="35"/>
                  </a:cubicBezTo>
                  <a:cubicBezTo>
                    <a:pt x="50" y="35"/>
                    <a:pt x="50" y="35"/>
                    <a:pt x="50" y="35"/>
                  </a:cubicBezTo>
                  <a:cubicBezTo>
                    <a:pt x="50" y="35"/>
                    <a:pt x="50" y="35"/>
                    <a:pt x="50" y="35"/>
                  </a:cubicBezTo>
                  <a:cubicBezTo>
                    <a:pt x="50" y="35"/>
                    <a:pt x="50" y="35"/>
                    <a:pt x="50" y="35"/>
                  </a:cubicBezTo>
                  <a:lnTo>
                    <a:pt x="41"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93"/>
            <p:cNvSpPr>
              <a:spLocks/>
            </p:cNvSpPr>
            <p:nvPr/>
          </p:nvSpPr>
          <p:spPr bwMode="auto">
            <a:xfrm>
              <a:off x="11971338" y="2992438"/>
              <a:ext cx="25400" cy="26988"/>
            </a:xfrm>
            <a:custGeom>
              <a:avLst/>
              <a:gdLst>
                <a:gd name="T0" fmla="*/ 11 w 17"/>
                <a:gd name="T1" fmla="*/ 17 h 17"/>
                <a:gd name="T2" fmla="*/ 3 w 17"/>
                <a:gd name="T3" fmla="*/ 12 h 17"/>
                <a:gd name="T4" fmla="*/ 3 w 17"/>
                <a:gd name="T5" fmla="*/ 12 h 17"/>
                <a:gd name="T6" fmla="*/ 0 w 17"/>
                <a:gd name="T7" fmla="*/ 10 h 17"/>
                <a:gd name="T8" fmla="*/ 6 w 17"/>
                <a:gd name="T9" fmla="*/ 0 h 17"/>
                <a:gd name="T10" fmla="*/ 9 w 17"/>
                <a:gd name="T11" fmla="*/ 2 h 17"/>
                <a:gd name="T12" fmla="*/ 9 w 17"/>
                <a:gd name="T13" fmla="*/ 2 h 17"/>
                <a:gd name="T14" fmla="*/ 17 w 17"/>
                <a:gd name="T15" fmla="*/ 7 h 17"/>
                <a:gd name="T16" fmla="*/ 11 w 17"/>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1" y="17"/>
                  </a:moveTo>
                  <a:cubicBezTo>
                    <a:pt x="8" y="15"/>
                    <a:pt x="5" y="13"/>
                    <a:pt x="3" y="12"/>
                  </a:cubicBezTo>
                  <a:cubicBezTo>
                    <a:pt x="3" y="12"/>
                    <a:pt x="3" y="12"/>
                    <a:pt x="3" y="12"/>
                  </a:cubicBezTo>
                  <a:cubicBezTo>
                    <a:pt x="0" y="10"/>
                    <a:pt x="0" y="10"/>
                    <a:pt x="0" y="10"/>
                  </a:cubicBezTo>
                  <a:cubicBezTo>
                    <a:pt x="6" y="0"/>
                    <a:pt x="6" y="0"/>
                    <a:pt x="6" y="0"/>
                  </a:cubicBezTo>
                  <a:cubicBezTo>
                    <a:pt x="9" y="2"/>
                    <a:pt x="9" y="2"/>
                    <a:pt x="9" y="2"/>
                  </a:cubicBezTo>
                  <a:cubicBezTo>
                    <a:pt x="9" y="2"/>
                    <a:pt x="9" y="2"/>
                    <a:pt x="9" y="2"/>
                  </a:cubicBezTo>
                  <a:cubicBezTo>
                    <a:pt x="12" y="3"/>
                    <a:pt x="15" y="5"/>
                    <a:pt x="17" y="7"/>
                  </a:cubicBezTo>
                  <a:lnTo>
                    <a:pt x="11"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94"/>
            <p:cNvSpPr>
              <a:spLocks/>
            </p:cNvSpPr>
            <p:nvPr/>
          </p:nvSpPr>
          <p:spPr bwMode="auto">
            <a:xfrm>
              <a:off x="11358563" y="3141663"/>
              <a:ext cx="25400" cy="28575"/>
            </a:xfrm>
            <a:custGeom>
              <a:avLst/>
              <a:gdLst>
                <a:gd name="T0" fmla="*/ 10 w 17"/>
                <a:gd name="T1" fmla="*/ 18 h 18"/>
                <a:gd name="T2" fmla="*/ 0 w 17"/>
                <a:gd name="T3" fmla="*/ 12 h 18"/>
                <a:gd name="T4" fmla="*/ 7 w 17"/>
                <a:gd name="T5" fmla="*/ 0 h 18"/>
                <a:gd name="T6" fmla="*/ 17 w 17"/>
                <a:gd name="T7" fmla="*/ 6 h 18"/>
                <a:gd name="T8" fmla="*/ 10 w 17"/>
                <a:gd name="T9" fmla="*/ 18 h 18"/>
              </a:gdLst>
              <a:ahLst/>
              <a:cxnLst>
                <a:cxn ang="0">
                  <a:pos x="T0" y="T1"/>
                </a:cxn>
                <a:cxn ang="0">
                  <a:pos x="T2" y="T3"/>
                </a:cxn>
                <a:cxn ang="0">
                  <a:pos x="T4" y="T5"/>
                </a:cxn>
                <a:cxn ang="0">
                  <a:pos x="T6" y="T7"/>
                </a:cxn>
                <a:cxn ang="0">
                  <a:pos x="T8" y="T9"/>
                </a:cxn>
              </a:cxnLst>
              <a:rect l="0" t="0" r="r" b="b"/>
              <a:pathLst>
                <a:path w="17" h="18">
                  <a:moveTo>
                    <a:pt x="10" y="18"/>
                  </a:moveTo>
                  <a:cubicBezTo>
                    <a:pt x="0" y="12"/>
                    <a:pt x="0" y="12"/>
                    <a:pt x="0" y="12"/>
                  </a:cubicBezTo>
                  <a:cubicBezTo>
                    <a:pt x="2" y="8"/>
                    <a:pt x="4" y="4"/>
                    <a:pt x="7" y="0"/>
                  </a:cubicBezTo>
                  <a:cubicBezTo>
                    <a:pt x="17" y="6"/>
                    <a:pt x="17" y="6"/>
                    <a:pt x="17" y="6"/>
                  </a:cubicBezTo>
                  <a:cubicBezTo>
                    <a:pt x="15" y="10"/>
                    <a:pt x="12" y="14"/>
                    <a:pt x="1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95"/>
            <p:cNvSpPr>
              <a:spLocks/>
            </p:cNvSpPr>
            <p:nvPr/>
          </p:nvSpPr>
          <p:spPr bwMode="auto">
            <a:xfrm>
              <a:off x="11917363" y="2963863"/>
              <a:ext cx="23813" cy="23813"/>
            </a:xfrm>
            <a:custGeom>
              <a:avLst/>
              <a:gdLst>
                <a:gd name="T0" fmla="*/ 10 w 16"/>
                <a:gd name="T1" fmla="*/ 16 h 16"/>
                <a:gd name="T2" fmla="*/ 2 w 16"/>
                <a:gd name="T3" fmla="*/ 12 h 16"/>
                <a:gd name="T4" fmla="*/ 0 w 16"/>
                <a:gd name="T5" fmla="*/ 11 h 16"/>
                <a:gd name="T6" fmla="*/ 4 w 16"/>
                <a:gd name="T7" fmla="*/ 0 h 16"/>
                <a:gd name="T8" fmla="*/ 7 w 16"/>
                <a:gd name="T9" fmla="*/ 1 h 16"/>
                <a:gd name="T10" fmla="*/ 7 w 16"/>
                <a:gd name="T11" fmla="*/ 1 h 16"/>
                <a:gd name="T12" fmla="*/ 15 w 16"/>
                <a:gd name="T13" fmla="*/ 5 h 16"/>
                <a:gd name="T14" fmla="*/ 16 w 16"/>
                <a:gd name="T15" fmla="*/ 5 h 16"/>
                <a:gd name="T16" fmla="*/ 10 w 16"/>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10" y="16"/>
                  </a:moveTo>
                  <a:cubicBezTo>
                    <a:pt x="8" y="14"/>
                    <a:pt x="5" y="13"/>
                    <a:pt x="2" y="12"/>
                  </a:cubicBezTo>
                  <a:cubicBezTo>
                    <a:pt x="0" y="11"/>
                    <a:pt x="0" y="11"/>
                    <a:pt x="0" y="11"/>
                  </a:cubicBezTo>
                  <a:cubicBezTo>
                    <a:pt x="4" y="0"/>
                    <a:pt x="4" y="0"/>
                    <a:pt x="4" y="0"/>
                  </a:cubicBezTo>
                  <a:cubicBezTo>
                    <a:pt x="7" y="1"/>
                    <a:pt x="7" y="1"/>
                    <a:pt x="7" y="1"/>
                  </a:cubicBezTo>
                  <a:cubicBezTo>
                    <a:pt x="7" y="1"/>
                    <a:pt x="7" y="1"/>
                    <a:pt x="7" y="1"/>
                  </a:cubicBezTo>
                  <a:cubicBezTo>
                    <a:pt x="10" y="2"/>
                    <a:pt x="13" y="3"/>
                    <a:pt x="15" y="5"/>
                  </a:cubicBezTo>
                  <a:cubicBezTo>
                    <a:pt x="16" y="5"/>
                    <a:pt x="16" y="5"/>
                    <a:pt x="16" y="5"/>
                  </a:cubicBezTo>
                  <a:lnTo>
                    <a:pt x="1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96"/>
            <p:cNvSpPr>
              <a:spLocks/>
            </p:cNvSpPr>
            <p:nvPr/>
          </p:nvSpPr>
          <p:spPr bwMode="auto">
            <a:xfrm>
              <a:off x="11857038" y="2943226"/>
              <a:ext cx="20638" cy="22225"/>
            </a:xfrm>
            <a:custGeom>
              <a:avLst/>
              <a:gdLst>
                <a:gd name="T0" fmla="*/ 9 w 13"/>
                <a:gd name="T1" fmla="*/ 15 h 15"/>
                <a:gd name="T2" fmla="*/ 7 w 13"/>
                <a:gd name="T3" fmla="*/ 14 h 15"/>
                <a:gd name="T4" fmla="*/ 7 w 13"/>
                <a:gd name="T5" fmla="*/ 14 h 15"/>
                <a:gd name="T6" fmla="*/ 0 w 13"/>
                <a:gd name="T7" fmla="*/ 12 h 15"/>
                <a:gd name="T8" fmla="*/ 3 w 13"/>
                <a:gd name="T9" fmla="*/ 0 h 15"/>
                <a:gd name="T10" fmla="*/ 3 w 13"/>
                <a:gd name="T11" fmla="*/ 0 h 15"/>
                <a:gd name="T12" fmla="*/ 3 w 13"/>
                <a:gd name="T13" fmla="*/ 0 h 15"/>
                <a:gd name="T14" fmla="*/ 3 w 13"/>
                <a:gd name="T15" fmla="*/ 0 h 15"/>
                <a:gd name="T16" fmla="*/ 11 w 13"/>
                <a:gd name="T17" fmla="*/ 3 h 15"/>
                <a:gd name="T18" fmla="*/ 11 w 13"/>
                <a:gd name="T19" fmla="*/ 3 h 15"/>
                <a:gd name="T20" fmla="*/ 13 w 13"/>
                <a:gd name="T21" fmla="*/ 3 h 15"/>
                <a:gd name="T22" fmla="*/ 9 w 13"/>
                <a:gd name="T2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5">
                  <a:moveTo>
                    <a:pt x="9" y="15"/>
                  </a:moveTo>
                  <a:cubicBezTo>
                    <a:pt x="7" y="14"/>
                    <a:pt x="7" y="14"/>
                    <a:pt x="7" y="14"/>
                  </a:cubicBezTo>
                  <a:cubicBezTo>
                    <a:pt x="7" y="14"/>
                    <a:pt x="7" y="14"/>
                    <a:pt x="7" y="14"/>
                  </a:cubicBezTo>
                  <a:cubicBezTo>
                    <a:pt x="5" y="13"/>
                    <a:pt x="2" y="13"/>
                    <a:pt x="0" y="12"/>
                  </a:cubicBezTo>
                  <a:cubicBezTo>
                    <a:pt x="3" y="0"/>
                    <a:pt x="3" y="0"/>
                    <a:pt x="3" y="0"/>
                  </a:cubicBezTo>
                  <a:cubicBezTo>
                    <a:pt x="3" y="0"/>
                    <a:pt x="3" y="0"/>
                    <a:pt x="3" y="0"/>
                  </a:cubicBezTo>
                  <a:cubicBezTo>
                    <a:pt x="3" y="0"/>
                    <a:pt x="3" y="0"/>
                    <a:pt x="3" y="0"/>
                  </a:cubicBezTo>
                  <a:cubicBezTo>
                    <a:pt x="3" y="0"/>
                    <a:pt x="3" y="0"/>
                    <a:pt x="3" y="0"/>
                  </a:cubicBezTo>
                  <a:cubicBezTo>
                    <a:pt x="5" y="1"/>
                    <a:pt x="8" y="2"/>
                    <a:pt x="11" y="3"/>
                  </a:cubicBezTo>
                  <a:cubicBezTo>
                    <a:pt x="11" y="3"/>
                    <a:pt x="11" y="3"/>
                    <a:pt x="11" y="3"/>
                  </a:cubicBezTo>
                  <a:cubicBezTo>
                    <a:pt x="13" y="3"/>
                    <a:pt x="13" y="3"/>
                    <a:pt x="13" y="3"/>
                  </a:cubicBezTo>
                  <a:lnTo>
                    <a:pt x="9"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97"/>
            <p:cNvSpPr>
              <a:spLocks/>
            </p:cNvSpPr>
            <p:nvPr/>
          </p:nvSpPr>
          <p:spPr bwMode="auto">
            <a:xfrm>
              <a:off x="11877675" y="2947988"/>
              <a:ext cx="20638" cy="23813"/>
            </a:xfrm>
            <a:custGeom>
              <a:avLst/>
              <a:gdLst>
                <a:gd name="T0" fmla="*/ 10 w 14"/>
                <a:gd name="T1" fmla="*/ 15 h 15"/>
                <a:gd name="T2" fmla="*/ 0 w 14"/>
                <a:gd name="T3" fmla="*/ 12 h 15"/>
                <a:gd name="T4" fmla="*/ 4 w 14"/>
                <a:gd name="T5" fmla="*/ 0 h 15"/>
                <a:gd name="T6" fmla="*/ 14 w 14"/>
                <a:gd name="T7" fmla="*/ 4 h 15"/>
                <a:gd name="T8" fmla="*/ 10 w 14"/>
                <a:gd name="T9" fmla="*/ 15 h 15"/>
              </a:gdLst>
              <a:ahLst/>
              <a:cxnLst>
                <a:cxn ang="0">
                  <a:pos x="T0" y="T1"/>
                </a:cxn>
                <a:cxn ang="0">
                  <a:pos x="T2" y="T3"/>
                </a:cxn>
                <a:cxn ang="0">
                  <a:pos x="T4" y="T5"/>
                </a:cxn>
                <a:cxn ang="0">
                  <a:pos x="T6" y="T7"/>
                </a:cxn>
                <a:cxn ang="0">
                  <a:pos x="T8" y="T9"/>
                </a:cxn>
              </a:cxnLst>
              <a:rect l="0" t="0" r="r" b="b"/>
              <a:pathLst>
                <a:path w="14" h="15">
                  <a:moveTo>
                    <a:pt x="10" y="15"/>
                  </a:moveTo>
                  <a:cubicBezTo>
                    <a:pt x="7" y="14"/>
                    <a:pt x="4" y="13"/>
                    <a:pt x="0" y="12"/>
                  </a:cubicBezTo>
                  <a:cubicBezTo>
                    <a:pt x="4" y="0"/>
                    <a:pt x="4" y="0"/>
                    <a:pt x="4" y="0"/>
                  </a:cubicBezTo>
                  <a:cubicBezTo>
                    <a:pt x="7" y="1"/>
                    <a:pt x="11" y="3"/>
                    <a:pt x="14" y="4"/>
                  </a:cubicBezTo>
                  <a:lnTo>
                    <a:pt x="1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98"/>
            <p:cNvSpPr>
              <a:spLocks/>
            </p:cNvSpPr>
            <p:nvPr/>
          </p:nvSpPr>
          <p:spPr bwMode="auto">
            <a:xfrm>
              <a:off x="11896725" y="2955926"/>
              <a:ext cx="23813" cy="23813"/>
            </a:xfrm>
            <a:custGeom>
              <a:avLst/>
              <a:gdLst>
                <a:gd name="T0" fmla="*/ 11 w 15"/>
                <a:gd name="T1" fmla="*/ 15 h 15"/>
                <a:gd name="T2" fmla="*/ 0 w 15"/>
                <a:gd name="T3" fmla="*/ 11 h 15"/>
                <a:gd name="T4" fmla="*/ 4 w 15"/>
                <a:gd name="T5" fmla="*/ 0 h 15"/>
                <a:gd name="T6" fmla="*/ 15 w 15"/>
                <a:gd name="T7" fmla="*/ 4 h 15"/>
                <a:gd name="T8" fmla="*/ 11 w 15"/>
                <a:gd name="T9" fmla="*/ 15 h 15"/>
              </a:gdLst>
              <a:ahLst/>
              <a:cxnLst>
                <a:cxn ang="0">
                  <a:pos x="T0" y="T1"/>
                </a:cxn>
                <a:cxn ang="0">
                  <a:pos x="T2" y="T3"/>
                </a:cxn>
                <a:cxn ang="0">
                  <a:pos x="T4" y="T5"/>
                </a:cxn>
                <a:cxn ang="0">
                  <a:pos x="T6" y="T7"/>
                </a:cxn>
                <a:cxn ang="0">
                  <a:pos x="T8" y="T9"/>
                </a:cxn>
              </a:cxnLst>
              <a:rect l="0" t="0" r="r" b="b"/>
              <a:pathLst>
                <a:path w="15" h="15">
                  <a:moveTo>
                    <a:pt x="11" y="15"/>
                  </a:moveTo>
                  <a:cubicBezTo>
                    <a:pt x="7" y="14"/>
                    <a:pt x="4" y="12"/>
                    <a:pt x="0" y="11"/>
                  </a:cubicBezTo>
                  <a:cubicBezTo>
                    <a:pt x="4" y="0"/>
                    <a:pt x="4" y="0"/>
                    <a:pt x="4" y="0"/>
                  </a:cubicBezTo>
                  <a:cubicBezTo>
                    <a:pt x="8" y="1"/>
                    <a:pt x="11" y="3"/>
                    <a:pt x="15" y="4"/>
                  </a:cubicBezTo>
                  <a:lnTo>
                    <a:pt x="11"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99"/>
            <p:cNvSpPr>
              <a:spLocks/>
            </p:cNvSpPr>
            <p:nvPr/>
          </p:nvSpPr>
          <p:spPr bwMode="auto">
            <a:xfrm>
              <a:off x="11836400" y="2938463"/>
              <a:ext cx="15875" cy="20638"/>
            </a:xfrm>
            <a:custGeom>
              <a:avLst/>
              <a:gdLst>
                <a:gd name="T0" fmla="*/ 9 w 11"/>
                <a:gd name="T1" fmla="*/ 14 h 14"/>
                <a:gd name="T2" fmla="*/ 9 w 11"/>
                <a:gd name="T3" fmla="*/ 14 h 14"/>
                <a:gd name="T4" fmla="*/ 0 w 11"/>
                <a:gd name="T5" fmla="*/ 12 h 14"/>
                <a:gd name="T6" fmla="*/ 3 w 11"/>
                <a:gd name="T7" fmla="*/ 0 h 14"/>
                <a:gd name="T8" fmla="*/ 11 w 11"/>
                <a:gd name="T9" fmla="*/ 2 h 14"/>
                <a:gd name="T10" fmla="*/ 9 w 11"/>
                <a:gd name="T11" fmla="*/ 14 h 14"/>
              </a:gdLst>
              <a:ahLst/>
              <a:cxnLst>
                <a:cxn ang="0">
                  <a:pos x="T0" y="T1"/>
                </a:cxn>
                <a:cxn ang="0">
                  <a:pos x="T2" y="T3"/>
                </a:cxn>
                <a:cxn ang="0">
                  <a:pos x="T4" y="T5"/>
                </a:cxn>
                <a:cxn ang="0">
                  <a:pos x="T6" y="T7"/>
                </a:cxn>
                <a:cxn ang="0">
                  <a:pos x="T8" y="T9"/>
                </a:cxn>
                <a:cxn ang="0">
                  <a:pos x="T10" y="T11"/>
                </a:cxn>
              </a:cxnLst>
              <a:rect l="0" t="0" r="r" b="b"/>
              <a:pathLst>
                <a:path w="11" h="14">
                  <a:moveTo>
                    <a:pt x="9" y="14"/>
                  </a:moveTo>
                  <a:cubicBezTo>
                    <a:pt x="9" y="14"/>
                    <a:pt x="9" y="14"/>
                    <a:pt x="9" y="14"/>
                  </a:cubicBezTo>
                  <a:cubicBezTo>
                    <a:pt x="6" y="13"/>
                    <a:pt x="3" y="12"/>
                    <a:pt x="0" y="12"/>
                  </a:cubicBezTo>
                  <a:cubicBezTo>
                    <a:pt x="3" y="0"/>
                    <a:pt x="3" y="0"/>
                    <a:pt x="3" y="0"/>
                  </a:cubicBezTo>
                  <a:cubicBezTo>
                    <a:pt x="6" y="1"/>
                    <a:pt x="9" y="1"/>
                    <a:pt x="11" y="2"/>
                  </a:cubicBezTo>
                  <a:lnTo>
                    <a:pt x="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00"/>
            <p:cNvSpPr>
              <a:spLocks/>
            </p:cNvSpPr>
            <p:nvPr/>
          </p:nvSpPr>
          <p:spPr bwMode="auto">
            <a:xfrm>
              <a:off x="11380788" y="3003551"/>
              <a:ext cx="133350" cy="131763"/>
            </a:xfrm>
            <a:custGeom>
              <a:avLst/>
              <a:gdLst>
                <a:gd name="T0" fmla="*/ 10 w 87"/>
                <a:gd name="T1" fmla="*/ 86 h 86"/>
                <a:gd name="T2" fmla="*/ 0 w 87"/>
                <a:gd name="T3" fmla="*/ 79 h 86"/>
                <a:gd name="T4" fmla="*/ 0 w 87"/>
                <a:gd name="T5" fmla="*/ 79 h 86"/>
                <a:gd name="T6" fmla="*/ 0 w 87"/>
                <a:gd name="T7" fmla="*/ 79 h 86"/>
                <a:gd name="T8" fmla="*/ 0 w 87"/>
                <a:gd name="T9" fmla="*/ 79 h 86"/>
                <a:gd name="T10" fmla="*/ 81 w 87"/>
                <a:gd name="T11" fmla="*/ 0 h 86"/>
                <a:gd name="T12" fmla="*/ 81 w 87"/>
                <a:gd name="T13" fmla="*/ 0 h 86"/>
                <a:gd name="T14" fmla="*/ 81 w 87"/>
                <a:gd name="T15" fmla="*/ 0 h 86"/>
                <a:gd name="T16" fmla="*/ 87 w 87"/>
                <a:gd name="T17" fmla="*/ 10 h 86"/>
                <a:gd name="T18" fmla="*/ 46 w 87"/>
                <a:gd name="T19" fmla="*/ 43 h 86"/>
                <a:gd name="T20" fmla="*/ 10 w 87"/>
                <a:gd name="T2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86">
                  <a:moveTo>
                    <a:pt x="10" y="86"/>
                  </a:moveTo>
                  <a:cubicBezTo>
                    <a:pt x="0" y="79"/>
                    <a:pt x="0" y="79"/>
                    <a:pt x="0" y="79"/>
                  </a:cubicBezTo>
                  <a:cubicBezTo>
                    <a:pt x="0" y="79"/>
                    <a:pt x="0" y="79"/>
                    <a:pt x="0" y="79"/>
                  </a:cubicBezTo>
                  <a:cubicBezTo>
                    <a:pt x="0" y="79"/>
                    <a:pt x="0" y="79"/>
                    <a:pt x="0" y="79"/>
                  </a:cubicBezTo>
                  <a:cubicBezTo>
                    <a:pt x="0" y="79"/>
                    <a:pt x="0" y="79"/>
                    <a:pt x="0" y="79"/>
                  </a:cubicBezTo>
                  <a:cubicBezTo>
                    <a:pt x="22" y="47"/>
                    <a:pt x="49" y="21"/>
                    <a:pt x="81" y="0"/>
                  </a:cubicBezTo>
                  <a:cubicBezTo>
                    <a:pt x="81" y="0"/>
                    <a:pt x="81" y="0"/>
                    <a:pt x="81" y="0"/>
                  </a:cubicBezTo>
                  <a:cubicBezTo>
                    <a:pt x="81" y="0"/>
                    <a:pt x="81" y="0"/>
                    <a:pt x="81" y="0"/>
                  </a:cubicBezTo>
                  <a:cubicBezTo>
                    <a:pt x="87" y="10"/>
                    <a:pt x="87" y="10"/>
                    <a:pt x="87" y="10"/>
                  </a:cubicBezTo>
                  <a:cubicBezTo>
                    <a:pt x="72" y="20"/>
                    <a:pt x="58" y="31"/>
                    <a:pt x="46" y="43"/>
                  </a:cubicBezTo>
                  <a:cubicBezTo>
                    <a:pt x="32" y="56"/>
                    <a:pt x="20" y="70"/>
                    <a:pt x="1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01"/>
            <p:cNvSpPr>
              <a:spLocks/>
            </p:cNvSpPr>
            <p:nvPr/>
          </p:nvSpPr>
          <p:spPr bwMode="auto">
            <a:xfrm>
              <a:off x="11582400" y="2955926"/>
              <a:ext cx="22225" cy="23813"/>
            </a:xfrm>
            <a:custGeom>
              <a:avLst/>
              <a:gdLst>
                <a:gd name="T0" fmla="*/ 4 w 15"/>
                <a:gd name="T1" fmla="*/ 15 h 15"/>
                <a:gd name="T2" fmla="*/ 0 w 15"/>
                <a:gd name="T3" fmla="*/ 4 h 15"/>
                <a:gd name="T4" fmla="*/ 11 w 15"/>
                <a:gd name="T5" fmla="*/ 0 h 15"/>
                <a:gd name="T6" fmla="*/ 15 w 15"/>
                <a:gd name="T7" fmla="*/ 11 h 15"/>
                <a:gd name="T8" fmla="*/ 4 w 15"/>
                <a:gd name="T9" fmla="*/ 15 h 15"/>
              </a:gdLst>
              <a:ahLst/>
              <a:cxnLst>
                <a:cxn ang="0">
                  <a:pos x="T0" y="T1"/>
                </a:cxn>
                <a:cxn ang="0">
                  <a:pos x="T2" y="T3"/>
                </a:cxn>
                <a:cxn ang="0">
                  <a:pos x="T4" y="T5"/>
                </a:cxn>
                <a:cxn ang="0">
                  <a:pos x="T6" y="T7"/>
                </a:cxn>
                <a:cxn ang="0">
                  <a:pos x="T8" y="T9"/>
                </a:cxn>
              </a:cxnLst>
              <a:rect l="0" t="0" r="r" b="b"/>
              <a:pathLst>
                <a:path w="15" h="15">
                  <a:moveTo>
                    <a:pt x="4" y="15"/>
                  </a:moveTo>
                  <a:cubicBezTo>
                    <a:pt x="0" y="4"/>
                    <a:pt x="0" y="4"/>
                    <a:pt x="0" y="4"/>
                  </a:cubicBezTo>
                  <a:cubicBezTo>
                    <a:pt x="4" y="3"/>
                    <a:pt x="7" y="1"/>
                    <a:pt x="11" y="0"/>
                  </a:cubicBezTo>
                  <a:cubicBezTo>
                    <a:pt x="15" y="11"/>
                    <a:pt x="15" y="11"/>
                    <a:pt x="15" y="11"/>
                  </a:cubicBezTo>
                  <a:cubicBezTo>
                    <a:pt x="11" y="12"/>
                    <a:pt x="8" y="14"/>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02"/>
            <p:cNvSpPr>
              <a:spLocks/>
            </p:cNvSpPr>
            <p:nvPr/>
          </p:nvSpPr>
          <p:spPr bwMode="auto">
            <a:xfrm>
              <a:off x="11706225" y="2927351"/>
              <a:ext cx="76200" cy="20638"/>
            </a:xfrm>
            <a:custGeom>
              <a:avLst/>
              <a:gdLst>
                <a:gd name="T0" fmla="*/ 0 w 48"/>
                <a:gd name="T1" fmla="*/ 13 h 13"/>
                <a:gd name="T2" fmla="*/ 22 w 48"/>
                <a:gd name="T3" fmla="*/ 2 h 13"/>
                <a:gd name="T4" fmla="*/ 24 w 48"/>
                <a:gd name="T5" fmla="*/ 7 h 13"/>
                <a:gd name="T6" fmla="*/ 22 w 48"/>
                <a:gd name="T7" fmla="*/ 2 h 13"/>
                <a:gd name="T8" fmla="*/ 26 w 48"/>
                <a:gd name="T9" fmla="*/ 0 h 13"/>
                <a:gd name="T10" fmla="*/ 30 w 48"/>
                <a:gd name="T11" fmla="*/ 2 h 13"/>
                <a:gd name="T12" fmla="*/ 48 w 48"/>
                <a:gd name="T13" fmla="*/ 12 h 13"/>
                <a:gd name="T14" fmla="*/ 0 w 48"/>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3">
                  <a:moveTo>
                    <a:pt x="0" y="13"/>
                  </a:moveTo>
                  <a:lnTo>
                    <a:pt x="22" y="2"/>
                  </a:lnTo>
                  <a:lnTo>
                    <a:pt x="24" y="7"/>
                  </a:lnTo>
                  <a:lnTo>
                    <a:pt x="22" y="2"/>
                  </a:lnTo>
                  <a:lnTo>
                    <a:pt x="26" y="0"/>
                  </a:lnTo>
                  <a:lnTo>
                    <a:pt x="30" y="2"/>
                  </a:lnTo>
                  <a:lnTo>
                    <a:pt x="48" y="12"/>
                  </a:ln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03"/>
            <p:cNvSpPr>
              <a:spLocks/>
            </p:cNvSpPr>
            <p:nvPr/>
          </p:nvSpPr>
          <p:spPr bwMode="auto">
            <a:xfrm>
              <a:off x="11369675" y="3141663"/>
              <a:ext cx="14288" cy="9525"/>
            </a:xfrm>
            <a:custGeom>
              <a:avLst/>
              <a:gdLst>
                <a:gd name="T0" fmla="*/ 9 w 9"/>
                <a:gd name="T1" fmla="*/ 6 h 6"/>
                <a:gd name="T2" fmla="*/ 0 w 9"/>
                <a:gd name="T3" fmla="*/ 0 h 6"/>
                <a:gd name="T4" fmla="*/ 0 w 9"/>
                <a:gd name="T5" fmla="*/ 0 h 6"/>
                <a:gd name="T6" fmla="*/ 9 w 9"/>
                <a:gd name="T7" fmla="*/ 6 h 6"/>
              </a:gdLst>
              <a:ahLst/>
              <a:cxnLst>
                <a:cxn ang="0">
                  <a:pos x="T0" y="T1"/>
                </a:cxn>
                <a:cxn ang="0">
                  <a:pos x="T2" y="T3"/>
                </a:cxn>
                <a:cxn ang="0">
                  <a:pos x="T4" y="T5"/>
                </a:cxn>
                <a:cxn ang="0">
                  <a:pos x="T6" y="T7"/>
                </a:cxn>
              </a:cxnLst>
              <a:rect l="0" t="0" r="r" b="b"/>
              <a:pathLst>
                <a:path w="9" h="6">
                  <a:moveTo>
                    <a:pt x="9" y="6"/>
                  </a:moveTo>
                  <a:lnTo>
                    <a:pt x="0" y="0"/>
                  </a:lnTo>
                  <a:lnTo>
                    <a:pt x="0" y="0"/>
                  </a:lnTo>
                  <a:lnTo>
                    <a:pt x="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04"/>
            <p:cNvSpPr>
              <a:spLocks/>
            </p:cNvSpPr>
            <p:nvPr/>
          </p:nvSpPr>
          <p:spPr bwMode="auto">
            <a:xfrm>
              <a:off x="11356975" y="3160713"/>
              <a:ext cx="17463" cy="9525"/>
            </a:xfrm>
            <a:custGeom>
              <a:avLst/>
              <a:gdLst>
                <a:gd name="T0" fmla="*/ 11 w 11"/>
                <a:gd name="T1" fmla="*/ 6 h 6"/>
                <a:gd name="T2" fmla="*/ 0 w 11"/>
                <a:gd name="T3" fmla="*/ 1 h 6"/>
                <a:gd name="T4" fmla="*/ 1 w 11"/>
                <a:gd name="T5" fmla="*/ 0 h 6"/>
                <a:gd name="T6" fmla="*/ 11 w 11"/>
                <a:gd name="T7" fmla="*/ 6 h 6"/>
              </a:gdLst>
              <a:ahLst/>
              <a:cxnLst>
                <a:cxn ang="0">
                  <a:pos x="T0" y="T1"/>
                </a:cxn>
                <a:cxn ang="0">
                  <a:pos x="T2" y="T3"/>
                </a:cxn>
                <a:cxn ang="0">
                  <a:pos x="T4" y="T5"/>
                </a:cxn>
                <a:cxn ang="0">
                  <a:pos x="T6" y="T7"/>
                </a:cxn>
              </a:cxnLst>
              <a:rect l="0" t="0" r="r" b="b"/>
              <a:pathLst>
                <a:path w="11" h="6">
                  <a:moveTo>
                    <a:pt x="11" y="6"/>
                  </a:moveTo>
                  <a:lnTo>
                    <a:pt x="0" y="1"/>
                  </a:lnTo>
                  <a:lnTo>
                    <a:pt x="1" y="0"/>
                  </a:ln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05"/>
            <p:cNvSpPr>
              <a:spLocks/>
            </p:cNvSpPr>
            <p:nvPr/>
          </p:nvSpPr>
          <p:spPr bwMode="auto">
            <a:xfrm>
              <a:off x="11347450" y="3179763"/>
              <a:ext cx="17463" cy="9525"/>
            </a:xfrm>
            <a:custGeom>
              <a:avLst/>
              <a:gdLst>
                <a:gd name="T0" fmla="*/ 10 w 11"/>
                <a:gd name="T1" fmla="*/ 6 h 6"/>
                <a:gd name="T2" fmla="*/ 0 w 11"/>
                <a:gd name="T3" fmla="*/ 1 h 6"/>
                <a:gd name="T4" fmla="*/ 0 w 11"/>
                <a:gd name="T5" fmla="*/ 0 h 6"/>
                <a:gd name="T6" fmla="*/ 11 w 11"/>
                <a:gd name="T7" fmla="*/ 5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0" y="1"/>
                  </a:lnTo>
                  <a:lnTo>
                    <a:pt x="0" y="0"/>
                  </a:lnTo>
                  <a:lnTo>
                    <a:pt x="11" y="5"/>
                  </a:ln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06"/>
            <p:cNvSpPr>
              <a:spLocks/>
            </p:cNvSpPr>
            <p:nvPr/>
          </p:nvSpPr>
          <p:spPr bwMode="auto">
            <a:xfrm>
              <a:off x="11337925" y="3200401"/>
              <a:ext cx="17463" cy="9525"/>
            </a:xfrm>
            <a:custGeom>
              <a:avLst/>
              <a:gdLst>
                <a:gd name="T0" fmla="*/ 10 w 11"/>
                <a:gd name="T1" fmla="*/ 6 h 6"/>
                <a:gd name="T2" fmla="*/ 0 w 11"/>
                <a:gd name="T3" fmla="*/ 1 h 6"/>
                <a:gd name="T4" fmla="*/ 1 w 11"/>
                <a:gd name="T5" fmla="*/ 0 h 6"/>
                <a:gd name="T6" fmla="*/ 11 w 11"/>
                <a:gd name="T7" fmla="*/ 4 h 6"/>
                <a:gd name="T8" fmla="*/ 10 w 11"/>
                <a:gd name="T9" fmla="*/ 6 h 6"/>
              </a:gdLst>
              <a:ahLst/>
              <a:cxnLst>
                <a:cxn ang="0">
                  <a:pos x="T0" y="T1"/>
                </a:cxn>
                <a:cxn ang="0">
                  <a:pos x="T2" y="T3"/>
                </a:cxn>
                <a:cxn ang="0">
                  <a:pos x="T4" y="T5"/>
                </a:cxn>
                <a:cxn ang="0">
                  <a:pos x="T6" y="T7"/>
                </a:cxn>
                <a:cxn ang="0">
                  <a:pos x="T8" y="T9"/>
                </a:cxn>
              </a:cxnLst>
              <a:rect l="0" t="0" r="r" b="b"/>
              <a:pathLst>
                <a:path w="11" h="6">
                  <a:moveTo>
                    <a:pt x="10" y="6"/>
                  </a:moveTo>
                  <a:lnTo>
                    <a:pt x="0" y="1"/>
                  </a:lnTo>
                  <a:lnTo>
                    <a:pt x="1" y="0"/>
                  </a:lnTo>
                  <a:lnTo>
                    <a:pt x="11" y="4"/>
                  </a:ln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07"/>
            <p:cNvSpPr>
              <a:spLocks/>
            </p:cNvSpPr>
            <p:nvPr/>
          </p:nvSpPr>
          <p:spPr bwMode="auto">
            <a:xfrm>
              <a:off x="12139613" y="3179763"/>
              <a:ext cx="14288" cy="9525"/>
            </a:xfrm>
            <a:custGeom>
              <a:avLst/>
              <a:gdLst>
                <a:gd name="T0" fmla="*/ 0 w 9"/>
                <a:gd name="T1" fmla="*/ 6 h 6"/>
                <a:gd name="T2" fmla="*/ 4 w 9"/>
                <a:gd name="T3" fmla="*/ 3 h 6"/>
                <a:gd name="T4" fmla="*/ 0 w 9"/>
                <a:gd name="T5" fmla="*/ 6 h 6"/>
                <a:gd name="T6" fmla="*/ 4 w 9"/>
                <a:gd name="T7" fmla="*/ 3 h 6"/>
                <a:gd name="T8" fmla="*/ 0 w 9"/>
                <a:gd name="T9" fmla="*/ 6 h 6"/>
                <a:gd name="T10" fmla="*/ 4 w 9"/>
                <a:gd name="T11" fmla="*/ 2 h 6"/>
                <a:gd name="T12" fmla="*/ 9 w 9"/>
                <a:gd name="T13" fmla="*/ 0 h 6"/>
                <a:gd name="T14" fmla="*/ 4 w 9"/>
                <a:gd name="T15" fmla="*/ 3 h 6"/>
                <a:gd name="T16" fmla="*/ 9 w 9"/>
                <a:gd name="T17" fmla="*/ 1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4" y="3"/>
                  </a:lnTo>
                  <a:lnTo>
                    <a:pt x="0" y="6"/>
                  </a:lnTo>
                  <a:lnTo>
                    <a:pt x="4" y="3"/>
                  </a:lnTo>
                  <a:lnTo>
                    <a:pt x="0" y="6"/>
                  </a:lnTo>
                  <a:lnTo>
                    <a:pt x="4" y="2"/>
                  </a:lnTo>
                  <a:lnTo>
                    <a:pt x="9" y="0"/>
                  </a:lnTo>
                  <a:lnTo>
                    <a:pt x="4" y="3"/>
                  </a:lnTo>
                  <a:lnTo>
                    <a:pt x="9" y="1"/>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08"/>
            <p:cNvSpPr>
              <a:spLocks/>
            </p:cNvSpPr>
            <p:nvPr/>
          </p:nvSpPr>
          <p:spPr bwMode="auto">
            <a:xfrm>
              <a:off x="12145963" y="3198813"/>
              <a:ext cx="19050" cy="11113"/>
            </a:xfrm>
            <a:custGeom>
              <a:avLst/>
              <a:gdLst>
                <a:gd name="T0" fmla="*/ 1 w 12"/>
                <a:gd name="T1" fmla="*/ 7 h 7"/>
                <a:gd name="T2" fmla="*/ 6 w 12"/>
                <a:gd name="T3" fmla="*/ 4 h 7"/>
                <a:gd name="T4" fmla="*/ 1 w 12"/>
                <a:gd name="T5" fmla="*/ 7 h 7"/>
                <a:gd name="T6" fmla="*/ 6 w 12"/>
                <a:gd name="T7" fmla="*/ 4 h 7"/>
                <a:gd name="T8" fmla="*/ 0 w 12"/>
                <a:gd name="T9" fmla="*/ 6 h 7"/>
                <a:gd name="T10" fmla="*/ 1 w 12"/>
                <a:gd name="T11" fmla="*/ 6 h 7"/>
                <a:gd name="T12" fmla="*/ 0 w 12"/>
                <a:gd name="T13" fmla="*/ 6 h 7"/>
                <a:gd name="T14" fmla="*/ 5 w 12"/>
                <a:gd name="T15" fmla="*/ 3 h 7"/>
                <a:gd name="T16" fmla="*/ 11 w 12"/>
                <a:gd name="T17" fmla="*/ 0 h 7"/>
                <a:gd name="T18" fmla="*/ 12 w 12"/>
                <a:gd name="T19" fmla="*/ 2 h 7"/>
                <a:gd name="T20" fmla="*/ 1 w 12"/>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7">
                  <a:moveTo>
                    <a:pt x="1" y="7"/>
                  </a:moveTo>
                  <a:lnTo>
                    <a:pt x="6" y="4"/>
                  </a:lnTo>
                  <a:lnTo>
                    <a:pt x="1" y="7"/>
                  </a:lnTo>
                  <a:lnTo>
                    <a:pt x="6" y="4"/>
                  </a:lnTo>
                  <a:lnTo>
                    <a:pt x="0" y="6"/>
                  </a:lnTo>
                  <a:lnTo>
                    <a:pt x="1" y="6"/>
                  </a:lnTo>
                  <a:lnTo>
                    <a:pt x="0" y="6"/>
                  </a:lnTo>
                  <a:lnTo>
                    <a:pt x="5" y="3"/>
                  </a:lnTo>
                  <a:lnTo>
                    <a:pt x="11" y="0"/>
                  </a:lnTo>
                  <a:lnTo>
                    <a:pt x="12" y="2"/>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09"/>
            <p:cNvSpPr>
              <a:spLocks/>
            </p:cNvSpPr>
            <p:nvPr/>
          </p:nvSpPr>
          <p:spPr bwMode="auto">
            <a:xfrm>
              <a:off x="12128500" y="3160713"/>
              <a:ext cx="14288" cy="9525"/>
            </a:xfrm>
            <a:custGeom>
              <a:avLst/>
              <a:gdLst>
                <a:gd name="T0" fmla="*/ 0 w 9"/>
                <a:gd name="T1" fmla="*/ 6 h 6"/>
                <a:gd name="T2" fmla="*/ 5 w 9"/>
                <a:gd name="T3" fmla="*/ 4 h 6"/>
                <a:gd name="T4" fmla="*/ 0 w 9"/>
                <a:gd name="T5" fmla="*/ 6 h 6"/>
                <a:gd name="T6" fmla="*/ 5 w 9"/>
                <a:gd name="T7" fmla="*/ 4 h 6"/>
                <a:gd name="T8" fmla="*/ 0 w 9"/>
                <a:gd name="T9" fmla="*/ 6 h 6"/>
                <a:gd name="T10" fmla="*/ 1 w 9"/>
                <a:gd name="T11" fmla="*/ 6 h 6"/>
                <a:gd name="T12" fmla="*/ 0 w 9"/>
                <a:gd name="T13" fmla="*/ 6 h 6"/>
                <a:gd name="T14" fmla="*/ 9 w 9"/>
                <a:gd name="T15" fmla="*/ 0 h 6"/>
                <a:gd name="T16" fmla="*/ 9 w 9"/>
                <a:gd name="T17" fmla="*/ 0 h 6"/>
                <a:gd name="T18" fmla="*/ 9 w 9"/>
                <a:gd name="T19" fmla="*/ 0 h 6"/>
                <a:gd name="T20" fmla="*/ 5 w 9"/>
                <a:gd name="T21" fmla="*/ 4 h 6"/>
                <a:gd name="T22" fmla="*/ 0 w 9"/>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6">
                  <a:moveTo>
                    <a:pt x="0" y="6"/>
                  </a:moveTo>
                  <a:lnTo>
                    <a:pt x="5" y="4"/>
                  </a:lnTo>
                  <a:lnTo>
                    <a:pt x="0" y="6"/>
                  </a:lnTo>
                  <a:lnTo>
                    <a:pt x="5" y="4"/>
                  </a:lnTo>
                  <a:lnTo>
                    <a:pt x="0" y="6"/>
                  </a:lnTo>
                  <a:lnTo>
                    <a:pt x="1" y="6"/>
                  </a:lnTo>
                  <a:lnTo>
                    <a:pt x="0" y="6"/>
                  </a:lnTo>
                  <a:lnTo>
                    <a:pt x="9" y="0"/>
                  </a:lnTo>
                  <a:lnTo>
                    <a:pt x="9" y="0"/>
                  </a:lnTo>
                  <a:lnTo>
                    <a:pt x="9" y="0"/>
                  </a:lnTo>
                  <a:lnTo>
                    <a:pt x="5" y="4"/>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10"/>
            <p:cNvSpPr>
              <a:spLocks/>
            </p:cNvSpPr>
            <p:nvPr/>
          </p:nvSpPr>
          <p:spPr bwMode="auto">
            <a:xfrm>
              <a:off x="12117388" y="3141663"/>
              <a:ext cx="15875" cy="9525"/>
            </a:xfrm>
            <a:custGeom>
              <a:avLst/>
              <a:gdLst>
                <a:gd name="T0" fmla="*/ 0 w 10"/>
                <a:gd name="T1" fmla="*/ 6 h 6"/>
                <a:gd name="T2" fmla="*/ 1 w 10"/>
                <a:gd name="T3" fmla="*/ 6 h 6"/>
                <a:gd name="T4" fmla="*/ 0 w 10"/>
                <a:gd name="T5" fmla="*/ 6 h 6"/>
                <a:gd name="T6" fmla="*/ 1 w 10"/>
                <a:gd name="T7" fmla="*/ 6 h 6"/>
                <a:gd name="T8" fmla="*/ 0 w 10"/>
                <a:gd name="T9" fmla="*/ 6 h 6"/>
                <a:gd name="T10" fmla="*/ 10 w 10"/>
                <a:gd name="T11" fmla="*/ 0 h 6"/>
                <a:gd name="T12" fmla="*/ 0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0" y="6"/>
                  </a:moveTo>
                  <a:lnTo>
                    <a:pt x="1" y="6"/>
                  </a:lnTo>
                  <a:lnTo>
                    <a:pt x="0" y="6"/>
                  </a:lnTo>
                  <a:lnTo>
                    <a:pt x="1" y="6"/>
                  </a:lnTo>
                  <a:lnTo>
                    <a:pt x="0" y="6"/>
                  </a:lnTo>
                  <a:lnTo>
                    <a:pt x="10" y="0"/>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11"/>
            <p:cNvSpPr>
              <a:spLocks/>
            </p:cNvSpPr>
            <p:nvPr/>
          </p:nvSpPr>
          <p:spPr bwMode="auto">
            <a:xfrm>
              <a:off x="12104688" y="3124201"/>
              <a:ext cx="15875" cy="11113"/>
            </a:xfrm>
            <a:custGeom>
              <a:avLst/>
              <a:gdLst>
                <a:gd name="T0" fmla="*/ 0 w 10"/>
                <a:gd name="T1" fmla="*/ 7 h 7"/>
                <a:gd name="T2" fmla="*/ 1 w 10"/>
                <a:gd name="T3" fmla="*/ 7 h 7"/>
                <a:gd name="T4" fmla="*/ 0 w 10"/>
                <a:gd name="T5" fmla="*/ 7 h 7"/>
                <a:gd name="T6" fmla="*/ 10 w 10"/>
                <a:gd name="T7" fmla="*/ 0 h 7"/>
                <a:gd name="T8" fmla="*/ 0 w 10"/>
                <a:gd name="T9" fmla="*/ 7 h 7"/>
              </a:gdLst>
              <a:ahLst/>
              <a:cxnLst>
                <a:cxn ang="0">
                  <a:pos x="T0" y="T1"/>
                </a:cxn>
                <a:cxn ang="0">
                  <a:pos x="T2" y="T3"/>
                </a:cxn>
                <a:cxn ang="0">
                  <a:pos x="T4" y="T5"/>
                </a:cxn>
                <a:cxn ang="0">
                  <a:pos x="T6" y="T7"/>
                </a:cxn>
                <a:cxn ang="0">
                  <a:pos x="T8" y="T9"/>
                </a:cxn>
              </a:cxnLst>
              <a:rect l="0" t="0" r="r" b="b"/>
              <a:pathLst>
                <a:path w="10" h="7">
                  <a:moveTo>
                    <a:pt x="0" y="7"/>
                  </a:moveTo>
                  <a:lnTo>
                    <a:pt x="1" y="7"/>
                  </a:lnTo>
                  <a:lnTo>
                    <a:pt x="0" y="7"/>
                  </a:lnTo>
                  <a:lnTo>
                    <a:pt x="10"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12"/>
            <p:cNvSpPr>
              <a:spLocks/>
            </p:cNvSpPr>
            <p:nvPr/>
          </p:nvSpPr>
          <p:spPr bwMode="auto">
            <a:xfrm>
              <a:off x="11933238" y="3051176"/>
              <a:ext cx="255588" cy="231775"/>
            </a:xfrm>
            <a:custGeom>
              <a:avLst/>
              <a:gdLst>
                <a:gd name="T0" fmla="*/ 157 w 168"/>
                <a:gd name="T1" fmla="*/ 152 h 152"/>
                <a:gd name="T2" fmla="*/ 156 w 168"/>
                <a:gd name="T3" fmla="*/ 151 h 152"/>
                <a:gd name="T4" fmla="*/ 155 w 168"/>
                <a:gd name="T5" fmla="*/ 144 h 152"/>
                <a:gd name="T6" fmla="*/ 154 w 168"/>
                <a:gd name="T7" fmla="*/ 141 h 152"/>
                <a:gd name="T8" fmla="*/ 151 w 168"/>
                <a:gd name="T9" fmla="*/ 130 h 152"/>
                <a:gd name="T10" fmla="*/ 150 w 168"/>
                <a:gd name="T11" fmla="*/ 128 h 152"/>
                <a:gd name="T12" fmla="*/ 146 w 168"/>
                <a:gd name="T13" fmla="*/ 117 h 152"/>
                <a:gd name="T14" fmla="*/ 145 w 168"/>
                <a:gd name="T15" fmla="*/ 115 h 152"/>
                <a:gd name="T16" fmla="*/ 141 w 168"/>
                <a:gd name="T17" fmla="*/ 104 h 152"/>
                <a:gd name="T18" fmla="*/ 145 w 168"/>
                <a:gd name="T19" fmla="*/ 100 h 152"/>
                <a:gd name="T20" fmla="*/ 140 w 168"/>
                <a:gd name="T21" fmla="*/ 102 h 152"/>
                <a:gd name="T22" fmla="*/ 135 w 168"/>
                <a:gd name="T23" fmla="*/ 91 h 152"/>
                <a:gd name="T24" fmla="*/ 140 w 168"/>
                <a:gd name="T25" fmla="*/ 87 h 152"/>
                <a:gd name="T26" fmla="*/ 134 w 168"/>
                <a:gd name="T27" fmla="*/ 90 h 152"/>
                <a:gd name="T28" fmla="*/ 128 w 168"/>
                <a:gd name="T29" fmla="*/ 79 h 152"/>
                <a:gd name="T30" fmla="*/ 121 w 168"/>
                <a:gd name="T31" fmla="*/ 66 h 152"/>
                <a:gd name="T32" fmla="*/ 113 w 168"/>
                <a:gd name="T33" fmla="*/ 55 h 152"/>
                <a:gd name="T34" fmla="*/ 81 w 168"/>
                <a:gd name="T35" fmla="*/ 16 h 152"/>
                <a:gd name="T36" fmla="*/ 16 w 168"/>
                <a:gd name="T37" fmla="*/ 59 h 152"/>
                <a:gd name="T38" fmla="*/ 47 w 168"/>
                <a:gd name="T39" fmla="*/ 150 h 152"/>
                <a:gd name="T40" fmla="*/ 35 w 168"/>
                <a:gd name="T41" fmla="*/ 152 h 152"/>
                <a:gd name="T42" fmla="*/ 3 w 168"/>
                <a:gd name="T43" fmla="*/ 59 h 152"/>
                <a:gd name="T44" fmla="*/ 0 w 168"/>
                <a:gd name="T45" fmla="*/ 54 h 152"/>
                <a:gd name="T46" fmla="*/ 6 w 168"/>
                <a:gd name="T47" fmla="*/ 51 h 152"/>
                <a:gd name="T48" fmla="*/ 78 w 168"/>
                <a:gd name="T49" fmla="*/ 4 h 152"/>
                <a:gd name="T50" fmla="*/ 82 w 168"/>
                <a:gd name="T51" fmla="*/ 0 h 152"/>
                <a:gd name="T52" fmla="*/ 86 w 168"/>
                <a:gd name="T53" fmla="*/ 4 h 152"/>
                <a:gd name="T54" fmla="*/ 123 w 168"/>
                <a:gd name="T55" fmla="*/ 48 h 152"/>
                <a:gd name="T56" fmla="*/ 131 w 168"/>
                <a:gd name="T57" fmla="*/ 60 h 152"/>
                <a:gd name="T58" fmla="*/ 138 w 168"/>
                <a:gd name="T59" fmla="*/ 72 h 152"/>
                <a:gd name="T60" fmla="*/ 145 w 168"/>
                <a:gd name="T61" fmla="*/ 85 h 152"/>
                <a:gd name="T62" fmla="*/ 145 w 168"/>
                <a:gd name="T63" fmla="*/ 86 h 152"/>
                <a:gd name="T64" fmla="*/ 151 w 168"/>
                <a:gd name="T65" fmla="*/ 97 h 152"/>
                <a:gd name="T66" fmla="*/ 152 w 168"/>
                <a:gd name="T67" fmla="*/ 99 h 152"/>
                <a:gd name="T68" fmla="*/ 156 w 168"/>
                <a:gd name="T69" fmla="*/ 110 h 152"/>
                <a:gd name="T70" fmla="*/ 157 w 168"/>
                <a:gd name="T71" fmla="*/ 113 h 152"/>
                <a:gd name="T72" fmla="*/ 161 w 168"/>
                <a:gd name="T73" fmla="*/ 124 h 152"/>
                <a:gd name="T74" fmla="*/ 162 w 168"/>
                <a:gd name="T75" fmla="*/ 127 h 152"/>
                <a:gd name="T76" fmla="*/ 165 w 168"/>
                <a:gd name="T77" fmla="*/ 138 h 152"/>
                <a:gd name="T78" fmla="*/ 166 w 168"/>
                <a:gd name="T79" fmla="*/ 141 h 152"/>
                <a:gd name="T80" fmla="*/ 168 w 168"/>
                <a:gd name="T81" fmla="*/ 148 h 152"/>
                <a:gd name="T82" fmla="*/ 168 w 168"/>
                <a:gd name="T83" fmla="*/ 150 h 152"/>
                <a:gd name="T84" fmla="*/ 157 w 168"/>
                <a:gd name="T85"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8" h="152">
                  <a:moveTo>
                    <a:pt x="157" y="152"/>
                  </a:moveTo>
                  <a:cubicBezTo>
                    <a:pt x="156" y="151"/>
                    <a:pt x="156" y="151"/>
                    <a:pt x="156" y="151"/>
                  </a:cubicBezTo>
                  <a:cubicBezTo>
                    <a:pt x="156" y="149"/>
                    <a:pt x="155" y="146"/>
                    <a:pt x="155" y="144"/>
                  </a:cubicBezTo>
                  <a:cubicBezTo>
                    <a:pt x="154" y="141"/>
                    <a:pt x="154" y="141"/>
                    <a:pt x="154" y="141"/>
                  </a:cubicBezTo>
                  <a:cubicBezTo>
                    <a:pt x="153" y="137"/>
                    <a:pt x="152" y="134"/>
                    <a:pt x="151" y="130"/>
                  </a:cubicBezTo>
                  <a:cubicBezTo>
                    <a:pt x="150" y="128"/>
                    <a:pt x="150" y="128"/>
                    <a:pt x="150" y="128"/>
                  </a:cubicBezTo>
                  <a:cubicBezTo>
                    <a:pt x="148" y="124"/>
                    <a:pt x="147" y="121"/>
                    <a:pt x="146" y="117"/>
                  </a:cubicBezTo>
                  <a:cubicBezTo>
                    <a:pt x="145" y="115"/>
                    <a:pt x="145" y="115"/>
                    <a:pt x="145" y="115"/>
                  </a:cubicBezTo>
                  <a:cubicBezTo>
                    <a:pt x="144" y="111"/>
                    <a:pt x="142" y="107"/>
                    <a:pt x="141" y="104"/>
                  </a:cubicBezTo>
                  <a:cubicBezTo>
                    <a:pt x="145" y="100"/>
                    <a:pt x="145" y="100"/>
                    <a:pt x="145" y="100"/>
                  </a:cubicBezTo>
                  <a:cubicBezTo>
                    <a:pt x="140" y="102"/>
                    <a:pt x="140" y="102"/>
                    <a:pt x="140" y="102"/>
                  </a:cubicBezTo>
                  <a:cubicBezTo>
                    <a:pt x="138" y="98"/>
                    <a:pt x="137" y="95"/>
                    <a:pt x="135" y="91"/>
                  </a:cubicBezTo>
                  <a:cubicBezTo>
                    <a:pt x="140" y="87"/>
                    <a:pt x="140" y="87"/>
                    <a:pt x="140" y="87"/>
                  </a:cubicBezTo>
                  <a:cubicBezTo>
                    <a:pt x="134" y="90"/>
                    <a:pt x="134" y="90"/>
                    <a:pt x="134" y="90"/>
                  </a:cubicBezTo>
                  <a:cubicBezTo>
                    <a:pt x="132" y="86"/>
                    <a:pt x="130" y="82"/>
                    <a:pt x="128" y="79"/>
                  </a:cubicBezTo>
                  <a:cubicBezTo>
                    <a:pt x="126" y="74"/>
                    <a:pt x="123" y="70"/>
                    <a:pt x="121" y="66"/>
                  </a:cubicBezTo>
                  <a:cubicBezTo>
                    <a:pt x="118" y="62"/>
                    <a:pt x="116" y="58"/>
                    <a:pt x="113" y="55"/>
                  </a:cubicBezTo>
                  <a:cubicBezTo>
                    <a:pt x="104" y="41"/>
                    <a:pt x="93" y="28"/>
                    <a:pt x="81" y="16"/>
                  </a:cubicBezTo>
                  <a:cubicBezTo>
                    <a:pt x="62" y="33"/>
                    <a:pt x="40" y="48"/>
                    <a:pt x="16" y="59"/>
                  </a:cubicBezTo>
                  <a:cubicBezTo>
                    <a:pt x="31" y="88"/>
                    <a:pt x="41" y="118"/>
                    <a:pt x="47" y="150"/>
                  </a:cubicBezTo>
                  <a:cubicBezTo>
                    <a:pt x="35" y="152"/>
                    <a:pt x="35" y="152"/>
                    <a:pt x="35" y="152"/>
                  </a:cubicBezTo>
                  <a:cubicBezTo>
                    <a:pt x="29" y="120"/>
                    <a:pt x="18" y="88"/>
                    <a:pt x="3" y="59"/>
                  </a:cubicBezTo>
                  <a:cubicBezTo>
                    <a:pt x="0" y="54"/>
                    <a:pt x="0" y="54"/>
                    <a:pt x="0" y="54"/>
                  </a:cubicBezTo>
                  <a:cubicBezTo>
                    <a:pt x="6" y="51"/>
                    <a:pt x="6" y="51"/>
                    <a:pt x="6" y="51"/>
                  </a:cubicBezTo>
                  <a:cubicBezTo>
                    <a:pt x="32" y="39"/>
                    <a:pt x="56" y="23"/>
                    <a:pt x="78" y="4"/>
                  </a:cubicBezTo>
                  <a:cubicBezTo>
                    <a:pt x="82" y="0"/>
                    <a:pt x="82" y="0"/>
                    <a:pt x="82" y="0"/>
                  </a:cubicBezTo>
                  <a:cubicBezTo>
                    <a:pt x="86" y="4"/>
                    <a:pt x="86" y="4"/>
                    <a:pt x="86" y="4"/>
                  </a:cubicBezTo>
                  <a:cubicBezTo>
                    <a:pt x="100" y="17"/>
                    <a:pt x="112" y="32"/>
                    <a:pt x="123" y="48"/>
                  </a:cubicBezTo>
                  <a:cubicBezTo>
                    <a:pt x="126" y="52"/>
                    <a:pt x="128" y="56"/>
                    <a:pt x="131" y="60"/>
                  </a:cubicBezTo>
                  <a:cubicBezTo>
                    <a:pt x="134" y="64"/>
                    <a:pt x="136" y="68"/>
                    <a:pt x="138" y="72"/>
                  </a:cubicBezTo>
                  <a:cubicBezTo>
                    <a:pt x="141" y="77"/>
                    <a:pt x="143" y="81"/>
                    <a:pt x="145" y="85"/>
                  </a:cubicBezTo>
                  <a:cubicBezTo>
                    <a:pt x="145" y="86"/>
                    <a:pt x="145" y="86"/>
                    <a:pt x="145" y="86"/>
                  </a:cubicBezTo>
                  <a:cubicBezTo>
                    <a:pt x="147" y="90"/>
                    <a:pt x="149" y="93"/>
                    <a:pt x="151" y="97"/>
                  </a:cubicBezTo>
                  <a:cubicBezTo>
                    <a:pt x="152" y="99"/>
                    <a:pt x="152" y="99"/>
                    <a:pt x="152" y="99"/>
                  </a:cubicBezTo>
                  <a:cubicBezTo>
                    <a:pt x="153" y="103"/>
                    <a:pt x="155" y="107"/>
                    <a:pt x="156" y="110"/>
                  </a:cubicBezTo>
                  <a:cubicBezTo>
                    <a:pt x="157" y="113"/>
                    <a:pt x="157" y="113"/>
                    <a:pt x="157" y="113"/>
                  </a:cubicBezTo>
                  <a:cubicBezTo>
                    <a:pt x="159" y="116"/>
                    <a:pt x="160" y="120"/>
                    <a:pt x="161" y="124"/>
                  </a:cubicBezTo>
                  <a:cubicBezTo>
                    <a:pt x="162" y="127"/>
                    <a:pt x="162" y="127"/>
                    <a:pt x="162" y="127"/>
                  </a:cubicBezTo>
                  <a:cubicBezTo>
                    <a:pt x="163" y="130"/>
                    <a:pt x="164" y="134"/>
                    <a:pt x="165" y="138"/>
                  </a:cubicBezTo>
                  <a:cubicBezTo>
                    <a:pt x="166" y="141"/>
                    <a:pt x="166" y="141"/>
                    <a:pt x="166" y="141"/>
                  </a:cubicBezTo>
                  <a:cubicBezTo>
                    <a:pt x="167" y="143"/>
                    <a:pt x="167" y="146"/>
                    <a:pt x="168" y="148"/>
                  </a:cubicBezTo>
                  <a:cubicBezTo>
                    <a:pt x="168" y="150"/>
                    <a:pt x="168" y="150"/>
                    <a:pt x="168" y="150"/>
                  </a:cubicBezTo>
                  <a:lnTo>
                    <a:pt x="157"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13"/>
            <p:cNvSpPr>
              <a:spLocks/>
            </p:cNvSpPr>
            <p:nvPr/>
          </p:nvSpPr>
          <p:spPr bwMode="auto">
            <a:xfrm>
              <a:off x="11312525" y="3051176"/>
              <a:ext cx="250825" cy="231775"/>
            </a:xfrm>
            <a:custGeom>
              <a:avLst/>
              <a:gdLst>
                <a:gd name="T0" fmla="*/ 11 w 165"/>
                <a:gd name="T1" fmla="*/ 152 h 152"/>
                <a:gd name="T2" fmla="*/ 0 w 165"/>
                <a:gd name="T3" fmla="*/ 150 h 152"/>
                <a:gd name="T4" fmla="*/ 0 w 165"/>
                <a:gd name="T5" fmla="*/ 148 h 152"/>
                <a:gd name="T6" fmla="*/ 2 w 165"/>
                <a:gd name="T7" fmla="*/ 141 h 152"/>
                <a:gd name="T8" fmla="*/ 3 w 165"/>
                <a:gd name="T9" fmla="*/ 138 h 152"/>
                <a:gd name="T10" fmla="*/ 6 w 165"/>
                <a:gd name="T11" fmla="*/ 127 h 152"/>
                <a:gd name="T12" fmla="*/ 7 w 165"/>
                <a:gd name="T13" fmla="*/ 125 h 152"/>
                <a:gd name="T14" fmla="*/ 11 w 165"/>
                <a:gd name="T15" fmla="*/ 113 h 152"/>
                <a:gd name="T16" fmla="*/ 11 w 165"/>
                <a:gd name="T17" fmla="*/ 111 h 152"/>
                <a:gd name="T18" fmla="*/ 16 w 165"/>
                <a:gd name="T19" fmla="*/ 99 h 152"/>
                <a:gd name="T20" fmla="*/ 17 w 165"/>
                <a:gd name="T21" fmla="*/ 97 h 152"/>
                <a:gd name="T22" fmla="*/ 23 w 165"/>
                <a:gd name="T23" fmla="*/ 86 h 152"/>
                <a:gd name="T24" fmla="*/ 23 w 165"/>
                <a:gd name="T25" fmla="*/ 85 h 152"/>
                <a:gd name="T26" fmla="*/ 29 w 165"/>
                <a:gd name="T27" fmla="*/ 73 h 152"/>
                <a:gd name="T28" fmla="*/ 37 w 165"/>
                <a:gd name="T29" fmla="*/ 60 h 152"/>
                <a:gd name="T30" fmla="*/ 45 w 165"/>
                <a:gd name="T31" fmla="*/ 48 h 152"/>
                <a:gd name="T32" fmla="*/ 82 w 165"/>
                <a:gd name="T33" fmla="*/ 4 h 152"/>
                <a:gd name="T34" fmla="*/ 86 w 165"/>
                <a:gd name="T35" fmla="*/ 0 h 152"/>
                <a:gd name="T36" fmla="*/ 90 w 165"/>
                <a:gd name="T37" fmla="*/ 4 h 152"/>
                <a:gd name="T38" fmla="*/ 159 w 165"/>
                <a:gd name="T39" fmla="*/ 50 h 152"/>
                <a:gd name="T40" fmla="*/ 165 w 165"/>
                <a:gd name="T41" fmla="*/ 52 h 152"/>
                <a:gd name="T42" fmla="*/ 162 w 165"/>
                <a:gd name="T43" fmla="*/ 58 h 152"/>
                <a:gd name="T44" fmla="*/ 129 w 165"/>
                <a:gd name="T45" fmla="*/ 152 h 152"/>
                <a:gd name="T46" fmla="*/ 117 w 165"/>
                <a:gd name="T47" fmla="*/ 150 h 152"/>
                <a:gd name="T48" fmla="*/ 149 w 165"/>
                <a:gd name="T49" fmla="*/ 58 h 152"/>
                <a:gd name="T50" fmla="*/ 87 w 165"/>
                <a:gd name="T51" fmla="*/ 16 h 152"/>
                <a:gd name="T52" fmla="*/ 55 w 165"/>
                <a:gd name="T53" fmla="*/ 55 h 152"/>
                <a:gd name="T54" fmla="*/ 47 w 165"/>
                <a:gd name="T55" fmla="*/ 66 h 152"/>
                <a:gd name="T56" fmla="*/ 40 w 165"/>
                <a:gd name="T57" fmla="*/ 78 h 152"/>
                <a:gd name="T58" fmla="*/ 34 w 165"/>
                <a:gd name="T59" fmla="*/ 90 h 152"/>
                <a:gd name="T60" fmla="*/ 28 w 165"/>
                <a:gd name="T61" fmla="*/ 88 h 152"/>
                <a:gd name="T62" fmla="*/ 33 w 165"/>
                <a:gd name="T63" fmla="*/ 91 h 152"/>
                <a:gd name="T64" fmla="*/ 28 w 165"/>
                <a:gd name="T65" fmla="*/ 102 h 152"/>
                <a:gd name="T66" fmla="*/ 22 w 165"/>
                <a:gd name="T67" fmla="*/ 101 h 152"/>
                <a:gd name="T68" fmla="*/ 27 w 165"/>
                <a:gd name="T69" fmla="*/ 104 h 152"/>
                <a:gd name="T70" fmla="*/ 23 w 165"/>
                <a:gd name="T71" fmla="*/ 115 h 152"/>
                <a:gd name="T72" fmla="*/ 16 w 165"/>
                <a:gd name="T73" fmla="*/ 115 h 152"/>
                <a:gd name="T74" fmla="*/ 22 w 165"/>
                <a:gd name="T75" fmla="*/ 117 h 152"/>
                <a:gd name="T76" fmla="*/ 18 w 165"/>
                <a:gd name="T77" fmla="*/ 128 h 152"/>
                <a:gd name="T78" fmla="*/ 17 w 165"/>
                <a:gd name="T79" fmla="*/ 130 h 152"/>
                <a:gd name="T80" fmla="*/ 14 w 165"/>
                <a:gd name="T81" fmla="*/ 141 h 152"/>
                <a:gd name="T82" fmla="*/ 13 w 165"/>
                <a:gd name="T83" fmla="*/ 144 h 152"/>
                <a:gd name="T84" fmla="*/ 12 w 165"/>
                <a:gd name="T85" fmla="*/ 150 h 152"/>
                <a:gd name="T86" fmla="*/ 11 w 165"/>
                <a:gd name="T87"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5" h="152">
                  <a:moveTo>
                    <a:pt x="11" y="152"/>
                  </a:moveTo>
                  <a:cubicBezTo>
                    <a:pt x="0" y="150"/>
                    <a:pt x="0" y="150"/>
                    <a:pt x="0" y="150"/>
                  </a:cubicBezTo>
                  <a:cubicBezTo>
                    <a:pt x="0" y="148"/>
                    <a:pt x="0" y="148"/>
                    <a:pt x="0" y="148"/>
                  </a:cubicBezTo>
                  <a:cubicBezTo>
                    <a:pt x="1" y="146"/>
                    <a:pt x="1" y="143"/>
                    <a:pt x="2" y="141"/>
                  </a:cubicBezTo>
                  <a:cubicBezTo>
                    <a:pt x="3" y="138"/>
                    <a:pt x="3" y="138"/>
                    <a:pt x="3" y="138"/>
                  </a:cubicBezTo>
                  <a:cubicBezTo>
                    <a:pt x="4" y="134"/>
                    <a:pt x="5" y="130"/>
                    <a:pt x="6" y="127"/>
                  </a:cubicBezTo>
                  <a:cubicBezTo>
                    <a:pt x="7" y="125"/>
                    <a:pt x="7" y="125"/>
                    <a:pt x="7" y="125"/>
                  </a:cubicBezTo>
                  <a:cubicBezTo>
                    <a:pt x="8" y="120"/>
                    <a:pt x="9" y="117"/>
                    <a:pt x="11" y="113"/>
                  </a:cubicBezTo>
                  <a:cubicBezTo>
                    <a:pt x="11" y="111"/>
                    <a:pt x="11" y="111"/>
                    <a:pt x="11" y="111"/>
                  </a:cubicBezTo>
                  <a:cubicBezTo>
                    <a:pt x="13" y="107"/>
                    <a:pt x="15" y="103"/>
                    <a:pt x="16" y="99"/>
                  </a:cubicBezTo>
                  <a:cubicBezTo>
                    <a:pt x="17" y="97"/>
                    <a:pt x="17" y="97"/>
                    <a:pt x="17" y="97"/>
                  </a:cubicBezTo>
                  <a:cubicBezTo>
                    <a:pt x="19" y="93"/>
                    <a:pt x="21" y="90"/>
                    <a:pt x="23" y="86"/>
                  </a:cubicBezTo>
                  <a:cubicBezTo>
                    <a:pt x="23" y="85"/>
                    <a:pt x="23" y="85"/>
                    <a:pt x="23" y="85"/>
                  </a:cubicBezTo>
                  <a:cubicBezTo>
                    <a:pt x="25" y="81"/>
                    <a:pt x="27" y="77"/>
                    <a:pt x="29" y="73"/>
                  </a:cubicBezTo>
                  <a:cubicBezTo>
                    <a:pt x="32" y="68"/>
                    <a:pt x="34" y="64"/>
                    <a:pt x="37" y="60"/>
                  </a:cubicBezTo>
                  <a:cubicBezTo>
                    <a:pt x="40" y="56"/>
                    <a:pt x="42" y="52"/>
                    <a:pt x="45" y="48"/>
                  </a:cubicBezTo>
                  <a:cubicBezTo>
                    <a:pt x="56" y="32"/>
                    <a:pt x="68" y="17"/>
                    <a:pt x="82" y="4"/>
                  </a:cubicBezTo>
                  <a:cubicBezTo>
                    <a:pt x="86" y="0"/>
                    <a:pt x="86" y="0"/>
                    <a:pt x="86" y="0"/>
                  </a:cubicBezTo>
                  <a:cubicBezTo>
                    <a:pt x="90" y="4"/>
                    <a:pt x="90" y="4"/>
                    <a:pt x="90" y="4"/>
                  </a:cubicBezTo>
                  <a:cubicBezTo>
                    <a:pt x="111" y="22"/>
                    <a:pt x="134" y="37"/>
                    <a:pt x="159" y="50"/>
                  </a:cubicBezTo>
                  <a:cubicBezTo>
                    <a:pt x="165" y="52"/>
                    <a:pt x="165" y="52"/>
                    <a:pt x="165" y="52"/>
                  </a:cubicBezTo>
                  <a:cubicBezTo>
                    <a:pt x="162" y="58"/>
                    <a:pt x="162" y="58"/>
                    <a:pt x="162" y="58"/>
                  </a:cubicBezTo>
                  <a:cubicBezTo>
                    <a:pt x="146" y="87"/>
                    <a:pt x="135" y="119"/>
                    <a:pt x="129" y="152"/>
                  </a:cubicBezTo>
                  <a:cubicBezTo>
                    <a:pt x="117" y="150"/>
                    <a:pt x="117" y="150"/>
                    <a:pt x="117" y="150"/>
                  </a:cubicBezTo>
                  <a:cubicBezTo>
                    <a:pt x="123" y="118"/>
                    <a:pt x="134" y="87"/>
                    <a:pt x="149" y="58"/>
                  </a:cubicBezTo>
                  <a:cubicBezTo>
                    <a:pt x="126" y="46"/>
                    <a:pt x="105" y="32"/>
                    <a:pt x="87" y="16"/>
                  </a:cubicBezTo>
                  <a:cubicBezTo>
                    <a:pt x="75" y="28"/>
                    <a:pt x="64" y="41"/>
                    <a:pt x="55" y="55"/>
                  </a:cubicBezTo>
                  <a:cubicBezTo>
                    <a:pt x="52" y="58"/>
                    <a:pt x="50" y="62"/>
                    <a:pt x="47" y="66"/>
                  </a:cubicBezTo>
                  <a:cubicBezTo>
                    <a:pt x="45" y="70"/>
                    <a:pt x="42" y="74"/>
                    <a:pt x="40" y="78"/>
                  </a:cubicBezTo>
                  <a:cubicBezTo>
                    <a:pt x="38" y="82"/>
                    <a:pt x="36" y="86"/>
                    <a:pt x="34" y="90"/>
                  </a:cubicBezTo>
                  <a:cubicBezTo>
                    <a:pt x="28" y="88"/>
                    <a:pt x="28" y="88"/>
                    <a:pt x="28" y="88"/>
                  </a:cubicBezTo>
                  <a:cubicBezTo>
                    <a:pt x="33" y="91"/>
                    <a:pt x="33" y="91"/>
                    <a:pt x="33" y="91"/>
                  </a:cubicBezTo>
                  <a:cubicBezTo>
                    <a:pt x="31" y="95"/>
                    <a:pt x="30" y="98"/>
                    <a:pt x="28" y="102"/>
                  </a:cubicBezTo>
                  <a:cubicBezTo>
                    <a:pt x="22" y="101"/>
                    <a:pt x="22" y="101"/>
                    <a:pt x="22" y="101"/>
                  </a:cubicBezTo>
                  <a:cubicBezTo>
                    <a:pt x="27" y="104"/>
                    <a:pt x="27" y="104"/>
                    <a:pt x="27" y="104"/>
                  </a:cubicBezTo>
                  <a:cubicBezTo>
                    <a:pt x="26" y="107"/>
                    <a:pt x="24" y="111"/>
                    <a:pt x="23" y="115"/>
                  </a:cubicBezTo>
                  <a:cubicBezTo>
                    <a:pt x="16" y="115"/>
                    <a:pt x="16" y="115"/>
                    <a:pt x="16" y="115"/>
                  </a:cubicBezTo>
                  <a:cubicBezTo>
                    <a:pt x="22" y="117"/>
                    <a:pt x="22" y="117"/>
                    <a:pt x="22" y="117"/>
                  </a:cubicBezTo>
                  <a:cubicBezTo>
                    <a:pt x="21" y="121"/>
                    <a:pt x="19" y="124"/>
                    <a:pt x="18" y="128"/>
                  </a:cubicBezTo>
                  <a:cubicBezTo>
                    <a:pt x="17" y="130"/>
                    <a:pt x="17" y="130"/>
                    <a:pt x="17" y="130"/>
                  </a:cubicBezTo>
                  <a:cubicBezTo>
                    <a:pt x="16" y="134"/>
                    <a:pt x="15" y="137"/>
                    <a:pt x="14" y="141"/>
                  </a:cubicBezTo>
                  <a:cubicBezTo>
                    <a:pt x="13" y="144"/>
                    <a:pt x="13" y="144"/>
                    <a:pt x="13" y="144"/>
                  </a:cubicBezTo>
                  <a:cubicBezTo>
                    <a:pt x="13" y="146"/>
                    <a:pt x="12" y="148"/>
                    <a:pt x="12" y="150"/>
                  </a:cubicBezTo>
                  <a:lnTo>
                    <a:pt x="11"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4"/>
            <p:cNvSpPr>
              <a:spLocks/>
            </p:cNvSpPr>
            <p:nvPr/>
          </p:nvSpPr>
          <p:spPr bwMode="auto">
            <a:xfrm>
              <a:off x="11741150" y="3125788"/>
              <a:ext cx="263525" cy="157163"/>
            </a:xfrm>
            <a:custGeom>
              <a:avLst/>
              <a:gdLst>
                <a:gd name="T0" fmla="*/ 161 w 173"/>
                <a:gd name="T1" fmla="*/ 103 h 103"/>
                <a:gd name="T2" fmla="*/ 131 w 173"/>
                <a:gd name="T3" fmla="*/ 15 h 103"/>
                <a:gd name="T4" fmla="*/ 12 w 173"/>
                <a:gd name="T5" fmla="*/ 41 h 103"/>
                <a:gd name="T6" fmla="*/ 12 w 173"/>
                <a:gd name="T7" fmla="*/ 102 h 103"/>
                <a:gd name="T8" fmla="*/ 0 w 173"/>
                <a:gd name="T9" fmla="*/ 102 h 103"/>
                <a:gd name="T10" fmla="*/ 0 w 173"/>
                <a:gd name="T11" fmla="*/ 30 h 103"/>
                <a:gd name="T12" fmla="*/ 6 w 173"/>
                <a:gd name="T13" fmla="*/ 30 h 103"/>
                <a:gd name="T14" fmla="*/ 132 w 173"/>
                <a:gd name="T15" fmla="*/ 2 h 103"/>
                <a:gd name="T16" fmla="*/ 137 w 173"/>
                <a:gd name="T17" fmla="*/ 0 h 103"/>
                <a:gd name="T18" fmla="*/ 139 w 173"/>
                <a:gd name="T19" fmla="*/ 5 h 103"/>
                <a:gd name="T20" fmla="*/ 173 w 173"/>
                <a:gd name="T21" fmla="*/ 101 h 103"/>
                <a:gd name="T22" fmla="*/ 161 w 173"/>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3" h="103">
                  <a:moveTo>
                    <a:pt x="161" y="103"/>
                  </a:moveTo>
                  <a:cubicBezTo>
                    <a:pt x="155" y="72"/>
                    <a:pt x="145" y="43"/>
                    <a:pt x="131" y="15"/>
                  </a:cubicBezTo>
                  <a:cubicBezTo>
                    <a:pt x="94" y="32"/>
                    <a:pt x="54" y="41"/>
                    <a:pt x="12" y="41"/>
                  </a:cubicBezTo>
                  <a:cubicBezTo>
                    <a:pt x="12" y="102"/>
                    <a:pt x="12" y="102"/>
                    <a:pt x="12" y="102"/>
                  </a:cubicBezTo>
                  <a:cubicBezTo>
                    <a:pt x="0" y="102"/>
                    <a:pt x="0" y="102"/>
                    <a:pt x="0" y="102"/>
                  </a:cubicBezTo>
                  <a:cubicBezTo>
                    <a:pt x="0" y="30"/>
                    <a:pt x="0" y="30"/>
                    <a:pt x="0" y="30"/>
                  </a:cubicBezTo>
                  <a:cubicBezTo>
                    <a:pt x="6" y="30"/>
                    <a:pt x="6" y="30"/>
                    <a:pt x="6" y="30"/>
                  </a:cubicBezTo>
                  <a:cubicBezTo>
                    <a:pt x="50" y="30"/>
                    <a:pt x="92" y="20"/>
                    <a:pt x="132" y="2"/>
                  </a:cubicBezTo>
                  <a:cubicBezTo>
                    <a:pt x="137" y="0"/>
                    <a:pt x="137" y="0"/>
                    <a:pt x="137" y="0"/>
                  </a:cubicBezTo>
                  <a:cubicBezTo>
                    <a:pt x="139" y="5"/>
                    <a:pt x="139" y="5"/>
                    <a:pt x="139" y="5"/>
                  </a:cubicBezTo>
                  <a:cubicBezTo>
                    <a:pt x="155" y="35"/>
                    <a:pt x="167" y="67"/>
                    <a:pt x="173" y="101"/>
                  </a:cubicBezTo>
                  <a:lnTo>
                    <a:pt x="161" y="1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15"/>
            <p:cNvSpPr>
              <a:spLocks/>
            </p:cNvSpPr>
            <p:nvPr/>
          </p:nvSpPr>
          <p:spPr bwMode="auto">
            <a:xfrm>
              <a:off x="11490325" y="3122613"/>
              <a:ext cx="269875" cy="160338"/>
            </a:xfrm>
            <a:custGeom>
              <a:avLst/>
              <a:gdLst>
                <a:gd name="T0" fmla="*/ 12 w 177"/>
                <a:gd name="T1" fmla="*/ 105 h 105"/>
                <a:gd name="T2" fmla="*/ 0 w 177"/>
                <a:gd name="T3" fmla="*/ 103 h 105"/>
                <a:gd name="T4" fmla="*/ 34 w 177"/>
                <a:gd name="T5" fmla="*/ 5 h 105"/>
                <a:gd name="T6" fmla="*/ 37 w 177"/>
                <a:gd name="T7" fmla="*/ 0 h 105"/>
                <a:gd name="T8" fmla="*/ 42 w 177"/>
                <a:gd name="T9" fmla="*/ 3 h 105"/>
                <a:gd name="T10" fmla="*/ 171 w 177"/>
                <a:gd name="T11" fmla="*/ 32 h 105"/>
                <a:gd name="T12" fmla="*/ 177 w 177"/>
                <a:gd name="T13" fmla="*/ 32 h 105"/>
                <a:gd name="T14" fmla="*/ 177 w 177"/>
                <a:gd name="T15" fmla="*/ 104 h 105"/>
                <a:gd name="T16" fmla="*/ 165 w 177"/>
                <a:gd name="T17" fmla="*/ 104 h 105"/>
                <a:gd name="T18" fmla="*/ 165 w 177"/>
                <a:gd name="T19" fmla="*/ 43 h 105"/>
                <a:gd name="T20" fmla="*/ 42 w 177"/>
                <a:gd name="T21" fmla="*/ 16 h 105"/>
                <a:gd name="T22" fmla="*/ 12 w 177"/>
                <a:gd name="T23"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7" h="105">
                  <a:moveTo>
                    <a:pt x="12" y="105"/>
                  </a:moveTo>
                  <a:cubicBezTo>
                    <a:pt x="0" y="103"/>
                    <a:pt x="0" y="103"/>
                    <a:pt x="0" y="103"/>
                  </a:cubicBezTo>
                  <a:cubicBezTo>
                    <a:pt x="7" y="69"/>
                    <a:pt x="18" y="36"/>
                    <a:pt x="34" y="5"/>
                  </a:cubicBezTo>
                  <a:cubicBezTo>
                    <a:pt x="37" y="0"/>
                    <a:pt x="37" y="0"/>
                    <a:pt x="37" y="0"/>
                  </a:cubicBezTo>
                  <a:cubicBezTo>
                    <a:pt x="42" y="3"/>
                    <a:pt x="42" y="3"/>
                    <a:pt x="42" y="3"/>
                  </a:cubicBezTo>
                  <a:cubicBezTo>
                    <a:pt x="82" y="22"/>
                    <a:pt x="126" y="32"/>
                    <a:pt x="171" y="32"/>
                  </a:cubicBezTo>
                  <a:cubicBezTo>
                    <a:pt x="177" y="32"/>
                    <a:pt x="177" y="32"/>
                    <a:pt x="177" y="32"/>
                  </a:cubicBezTo>
                  <a:cubicBezTo>
                    <a:pt x="177" y="104"/>
                    <a:pt x="177" y="104"/>
                    <a:pt x="177" y="104"/>
                  </a:cubicBezTo>
                  <a:cubicBezTo>
                    <a:pt x="165" y="104"/>
                    <a:pt x="165" y="104"/>
                    <a:pt x="165" y="104"/>
                  </a:cubicBezTo>
                  <a:cubicBezTo>
                    <a:pt x="165" y="43"/>
                    <a:pt x="165" y="43"/>
                    <a:pt x="165" y="43"/>
                  </a:cubicBezTo>
                  <a:cubicBezTo>
                    <a:pt x="122" y="43"/>
                    <a:pt x="81" y="33"/>
                    <a:pt x="42" y="16"/>
                  </a:cubicBezTo>
                  <a:cubicBezTo>
                    <a:pt x="28" y="44"/>
                    <a:pt x="18" y="74"/>
                    <a:pt x="12"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16"/>
            <p:cNvSpPr>
              <a:spLocks/>
            </p:cNvSpPr>
            <p:nvPr/>
          </p:nvSpPr>
          <p:spPr bwMode="auto">
            <a:xfrm>
              <a:off x="11579225" y="2962276"/>
              <a:ext cx="9525" cy="17463"/>
            </a:xfrm>
            <a:custGeom>
              <a:avLst/>
              <a:gdLst>
                <a:gd name="T0" fmla="*/ 6 w 6"/>
                <a:gd name="T1" fmla="*/ 11 h 11"/>
                <a:gd name="T2" fmla="*/ 0 w 6"/>
                <a:gd name="T3" fmla="*/ 1 h 11"/>
                <a:gd name="T4" fmla="*/ 1 w 6"/>
                <a:gd name="T5" fmla="*/ 0 h 11"/>
                <a:gd name="T6" fmla="*/ 6 w 6"/>
                <a:gd name="T7" fmla="*/ 11 h 11"/>
              </a:gdLst>
              <a:ahLst/>
              <a:cxnLst>
                <a:cxn ang="0">
                  <a:pos x="T0" y="T1"/>
                </a:cxn>
                <a:cxn ang="0">
                  <a:pos x="T2" y="T3"/>
                </a:cxn>
                <a:cxn ang="0">
                  <a:pos x="T4" y="T5"/>
                </a:cxn>
                <a:cxn ang="0">
                  <a:pos x="T6" y="T7"/>
                </a:cxn>
              </a:cxnLst>
              <a:rect l="0" t="0" r="r" b="b"/>
              <a:pathLst>
                <a:path w="6" h="11">
                  <a:moveTo>
                    <a:pt x="6" y="11"/>
                  </a:moveTo>
                  <a:lnTo>
                    <a:pt x="0" y="1"/>
                  </a:lnTo>
                  <a:lnTo>
                    <a:pt x="1" y="0"/>
                  </a:lnTo>
                  <a:lnTo>
                    <a:pt x="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17"/>
            <p:cNvSpPr>
              <a:spLocks/>
            </p:cNvSpPr>
            <p:nvPr/>
          </p:nvSpPr>
          <p:spPr bwMode="auto">
            <a:xfrm>
              <a:off x="11522075" y="2990851"/>
              <a:ext cx="9525" cy="17463"/>
            </a:xfrm>
            <a:custGeom>
              <a:avLst/>
              <a:gdLst>
                <a:gd name="T0" fmla="*/ 6 w 6"/>
                <a:gd name="T1" fmla="*/ 11 h 11"/>
                <a:gd name="T2" fmla="*/ 0 w 6"/>
                <a:gd name="T3" fmla="*/ 1 h 11"/>
                <a:gd name="T4" fmla="*/ 1 w 6"/>
                <a:gd name="T5" fmla="*/ 0 h 11"/>
                <a:gd name="T6" fmla="*/ 6 w 6"/>
                <a:gd name="T7" fmla="*/ 11 h 11"/>
              </a:gdLst>
              <a:ahLst/>
              <a:cxnLst>
                <a:cxn ang="0">
                  <a:pos x="T0" y="T1"/>
                </a:cxn>
                <a:cxn ang="0">
                  <a:pos x="T2" y="T3"/>
                </a:cxn>
                <a:cxn ang="0">
                  <a:pos x="T4" y="T5"/>
                </a:cxn>
                <a:cxn ang="0">
                  <a:pos x="T6" y="T7"/>
                </a:cxn>
              </a:cxnLst>
              <a:rect l="0" t="0" r="r" b="b"/>
              <a:pathLst>
                <a:path w="6" h="11">
                  <a:moveTo>
                    <a:pt x="6" y="11"/>
                  </a:moveTo>
                  <a:lnTo>
                    <a:pt x="0" y="1"/>
                  </a:lnTo>
                  <a:lnTo>
                    <a:pt x="1" y="0"/>
                  </a:lnTo>
                  <a:lnTo>
                    <a:pt x="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18"/>
            <p:cNvSpPr>
              <a:spLocks/>
            </p:cNvSpPr>
            <p:nvPr/>
          </p:nvSpPr>
          <p:spPr bwMode="auto">
            <a:xfrm>
              <a:off x="11558588" y="2971801"/>
              <a:ext cx="11113" cy="15875"/>
            </a:xfrm>
            <a:custGeom>
              <a:avLst/>
              <a:gdLst>
                <a:gd name="T0" fmla="*/ 5 w 7"/>
                <a:gd name="T1" fmla="*/ 10 h 10"/>
                <a:gd name="T2" fmla="*/ 0 w 7"/>
                <a:gd name="T3" fmla="*/ 1 h 10"/>
                <a:gd name="T4" fmla="*/ 1 w 7"/>
                <a:gd name="T5" fmla="*/ 0 h 10"/>
                <a:gd name="T6" fmla="*/ 7 w 7"/>
                <a:gd name="T7" fmla="*/ 10 h 10"/>
                <a:gd name="T8" fmla="*/ 5 w 7"/>
                <a:gd name="T9" fmla="*/ 10 h 10"/>
              </a:gdLst>
              <a:ahLst/>
              <a:cxnLst>
                <a:cxn ang="0">
                  <a:pos x="T0" y="T1"/>
                </a:cxn>
                <a:cxn ang="0">
                  <a:pos x="T2" y="T3"/>
                </a:cxn>
                <a:cxn ang="0">
                  <a:pos x="T4" y="T5"/>
                </a:cxn>
                <a:cxn ang="0">
                  <a:pos x="T6" y="T7"/>
                </a:cxn>
                <a:cxn ang="0">
                  <a:pos x="T8" y="T9"/>
                </a:cxn>
              </a:cxnLst>
              <a:rect l="0" t="0" r="r" b="b"/>
              <a:pathLst>
                <a:path w="7" h="10">
                  <a:moveTo>
                    <a:pt x="5" y="10"/>
                  </a:moveTo>
                  <a:lnTo>
                    <a:pt x="0" y="1"/>
                  </a:lnTo>
                  <a:lnTo>
                    <a:pt x="1" y="0"/>
                  </a:lnTo>
                  <a:lnTo>
                    <a:pt x="7" y="10"/>
                  </a:lnTo>
                  <a:lnTo>
                    <a:pt x="5"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19"/>
            <p:cNvSpPr>
              <a:spLocks/>
            </p:cNvSpPr>
            <p:nvPr/>
          </p:nvSpPr>
          <p:spPr bwMode="auto">
            <a:xfrm>
              <a:off x="11504613" y="3003551"/>
              <a:ext cx="9525" cy="15875"/>
            </a:xfrm>
            <a:custGeom>
              <a:avLst/>
              <a:gdLst>
                <a:gd name="T0" fmla="*/ 6 w 6"/>
                <a:gd name="T1" fmla="*/ 10 h 10"/>
                <a:gd name="T2" fmla="*/ 0 w 6"/>
                <a:gd name="T3" fmla="*/ 0 h 10"/>
                <a:gd name="T4" fmla="*/ 0 w 6"/>
                <a:gd name="T5" fmla="*/ 0 h 10"/>
                <a:gd name="T6" fmla="*/ 6 w 6"/>
                <a:gd name="T7" fmla="*/ 10 h 10"/>
              </a:gdLst>
              <a:ahLst/>
              <a:cxnLst>
                <a:cxn ang="0">
                  <a:pos x="T0" y="T1"/>
                </a:cxn>
                <a:cxn ang="0">
                  <a:pos x="T2" y="T3"/>
                </a:cxn>
                <a:cxn ang="0">
                  <a:pos x="T4" y="T5"/>
                </a:cxn>
                <a:cxn ang="0">
                  <a:pos x="T6" y="T7"/>
                </a:cxn>
              </a:cxnLst>
              <a:rect l="0" t="0" r="r" b="b"/>
              <a:pathLst>
                <a:path w="6" h="10">
                  <a:moveTo>
                    <a:pt x="6" y="10"/>
                  </a:moveTo>
                  <a:lnTo>
                    <a:pt x="0" y="0"/>
                  </a:lnTo>
                  <a:lnTo>
                    <a:pt x="0" y="0"/>
                  </a:lnTo>
                  <a:lnTo>
                    <a:pt x="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20"/>
            <p:cNvSpPr>
              <a:spLocks/>
            </p:cNvSpPr>
            <p:nvPr/>
          </p:nvSpPr>
          <p:spPr bwMode="auto">
            <a:xfrm>
              <a:off x="11539538" y="2981326"/>
              <a:ext cx="11113" cy="15875"/>
            </a:xfrm>
            <a:custGeom>
              <a:avLst/>
              <a:gdLst>
                <a:gd name="T0" fmla="*/ 7 w 7"/>
                <a:gd name="T1" fmla="*/ 10 h 10"/>
                <a:gd name="T2" fmla="*/ 0 w 7"/>
                <a:gd name="T3" fmla="*/ 1 h 10"/>
                <a:gd name="T4" fmla="*/ 1 w 7"/>
                <a:gd name="T5" fmla="*/ 0 h 10"/>
                <a:gd name="T6" fmla="*/ 7 w 7"/>
                <a:gd name="T7" fmla="*/ 10 h 10"/>
              </a:gdLst>
              <a:ahLst/>
              <a:cxnLst>
                <a:cxn ang="0">
                  <a:pos x="T0" y="T1"/>
                </a:cxn>
                <a:cxn ang="0">
                  <a:pos x="T2" y="T3"/>
                </a:cxn>
                <a:cxn ang="0">
                  <a:pos x="T4" y="T5"/>
                </a:cxn>
                <a:cxn ang="0">
                  <a:pos x="T6" y="T7"/>
                </a:cxn>
              </a:cxnLst>
              <a:rect l="0" t="0" r="r" b="b"/>
              <a:pathLst>
                <a:path w="7" h="10">
                  <a:moveTo>
                    <a:pt x="7" y="10"/>
                  </a:moveTo>
                  <a:lnTo>
                    <a:pt x="0" y="1"/>
                  </a:lnTo>
                  <a:lnTo>
                    <a:pt x="1" y="0"/>
                  </a:lnTo>
                  <a:lnTo>
                    <a:pt x="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21"/>
            <p:cNvSpPr>
              <a:spLocks/>
            </p:cNvSpPr>
            <p:nvPr/>
          </p:nvSpPr>
          <p:spPr bwMode="auto">
            <a:xfrm>
              <a:off x="11639550" y="2941638"/>
              <a:ext cx="12700" cy="19050"/>
            </a:xfrm>
            <a:custGeom>
              <a:avLst/>
              <a:gdLst>
                <a:gd name="T0" fmla="*/ 3 w 8"/>
                <a:gd name="T1" fmla="*/ 12 h 12"/>
                <a:gd name="T2" fmla="*/ 0 w 8"/>
                <a:gd name="T3" fmla="*/ 1 h 12"/>
                <a:gd name="T4" fmla="*/ 5 w 8"/>
                <a:gd name="T5" fmla="*/ 0 h 12"/>
                <a:gd name="T6" fmla="*/ 8 w 8"/>
                <a:gd name="T7" fmla="*/ 11 h 12"/>
                <a:gd name="T8" fmla="*/ 3 w 8"/>
                <a:gd name="T9" fmla="*/ 12 h 12"/>
              </a:gdLst>
              <a:ahLst/>
              <a:cxnLst>
                <a:cxn ang="0">
                  <a:pos x="T0" y="T1"/>
                </a:cxn>
                <a:cxn ang="0">
                  <a:pos x="T2" y="T3"/>
                </a:cxn>
                <a:cxn ang="0">
                  <a:pos x="T4" y="T5"/>
                </a:cxn>
                <a:cxn ang="0">
                  <a:pos x="T6" y="T7"/>
                </a:cxn>
                <a:cxn ang="0">
                  <a:pos x="T8" y="T9"/>
                </a:cxn>
              </a:cxnLst>
              <a:rect l="0" t="0" r="r" b="b"/>
              <a:pathLst>
                <a:path w="8" h="12">
                  <a:moveTo>
                    <a:pt x="3" y="12"/>
                  </a:moveTo>
                  <a:lnTo>
                    <a:pt x="0" y="1"/>
                  </a:lnTo>
                  <a:lnTo>
                    <a:pt x="5" y="0"/>
                  </a:lnTo>
                  <a:lnTo>
                    <a:pt x="8" y="11"/>
                  </a:lnTo>
                  <a:lnTo>
                    <a:pt x="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22"/>
            <p:cNvSpPr>
              <a:spLocks/>
            </p:cNvSpPr>
            <p:nvPr/>
          </p:nvSpPr>
          <p:spPr bwMode="auto">
            <a:xfrm>
              <a:off x="11969750" y="2990851"/>
              <a:ext cx="9525" cy="17463"/>
            </a:xfrm>
            <a:custGeom>
              <a:avLst/>
              <a:gdLst>
                <a:gd name="T0" fmla="*/ 0 w 6"/>
                <a:gd name="T1" fmla="*/ 11 h 11"/>
                <a:gd name="T2" fmla="*/ 4 w 6"/>
                <a:gd name="T3" fmla="*/ 6 h 11"/>
                <a:gd name="T4" fmla="*/ 0 w 6"/>
                <a:gd name="T5" fmla="*/ 11 h 11"/>
                <a:gd name="T6" fmla="*/ 4 w 6"/>
                <a:gd name="T7" fmla="*/ 6 h 11"/>
                <a:gd name="T8" fmla="*/ 0 w 6"/>
                <a:gd name="T9" fmla="*/ 11 h 11"/>
                <a:gd name="T10" fmla="*/ 6 w 6"/>
                <a:gd name="T11" fmla="*/ 0 h 11"/>
                <a:gd name="T12" fmla="*/ 4 w 6"/>
                <a:gd name="T13" fmla="*/ 6 h 11"/>
                <a:gd name="T14" fmla="*/ 0 w 6"/>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1">
                  <a:moveTo>
                    <a:pt x="0" y="11"/>
                  </a:moveTo>
                  <a:lnTo>
                    <a:pt x="4" y="6"/>
                  </a:lnTo>
                  <a:lnTo>
                    <a:pt x="0" y="11"/>
                  </a:lnTo>
                  <a:lnTo>
                    <a:pt x="4" y="6"/>
                  </a:lnTo>
                  <a:lnTo>
                    <a:pt x="0" y="11"/>
                  </a:lnTo>
                  <a:lnTo>
                    <a:pt x="6" y="0"/>
                  </a:lnTo>
                  <a:lnTo>
                    <a:pt x="4" y="6"/>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23"/>
            <p:cNvSpPr>
              <a:spLocks/>
            </p:cNvSpPr>
            <p:nvPr/>
          </p:nvSpPr>
          <p:spPr bwMode="auto">
            <a:xfrm>
              <a:off x="11953875" y="2981326"/>
              <a:ext cx="6350" cy="15875"/>
            </a:xfrm>
            <a:custGeom>
              <a:avLst/>
              <a:gdLst>
                <a:gd name="T0" fmla="*/ 0 w 4"/>
                <a:gd name="T1" fmla="*/ 10 h 10"/>
                <a:gd name="T2" fmla="*/ 0 w 4"/>
                <a:gd name="T3" fmla="*/ 10 h 10"/>
                <a:gd name="T4" fmla="*/ 0 w 4"/>
                <a:gd name="T5" fmla="*/ 10 h 10"/>
                <a:gd name="T6" fmla="*/ 4 w 4"/>
                <a:gd name="T7" fmla="*/ 0 h 10"/>
                <a:gd name="T8" fmla="*/ 3 w 4"/>
                <a:gd name="T9" fmla="*/ 1 h 10"/>
                <a:gd name="T10" fmla="*/ 4 w 4"/>
                <a:gd name="T11" fmla="*/ 0 h 10"/>
                <a:gd name="T12" fmla="*/ 0 w 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0" y="10"/>
                  </a:moveTo>
                  <a:lnTo>
                    <a:pt x="0" y="10"/>
                  </a:lnTo>
                  <a:lnTo>
                    <a:pt x="0" y="10"/>
                  </a:lnTo>
                  <a:lnTo>
                    <a:pt x="4" y="0"/>
                  </a:lnTo>
                  <a:lnTo>
                    <a:pt x="3" y="1"/>
                  </a:lnTo>
                  <a:lnTo>
                    <a:pt x="4" y="0"/>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24"/>
            <p:cNvSpPr>
              <a:spLocks/>
            </p:cNvSpPr>
            <p:nvPr/>
          </p:nvSpPr>
          <p:spPr bwMode="auto">
            <a:xfrm>
              <a:off x="11933238" y="2971801"/>
              <a:ext cx="9525" cy="15875"/>
            </a:xfrm>
            <a:custGeom>
              <a:avLst/>
              <a:gdLst>
                <a:gd name="T0" fmla="*/ 1 w 6"/>
                <a:gd name="T1" fmla="*/ 10 h 10"/>
                <a:gd name="T2" fmla="*/ 3 w 6"/>
                <a:gd name="T3" fmla="*/ 6 h 10"/>
                <a:gd name="T4" fmla="*/ 1 w 6"/>
                <a:gd name="T5" fmla="*/ 10 h 10"/>
                <a:gd name="T6" fmla="*/ 3 w 6"/>
                <a:gd name="T7" fmla="*/ 6 h 10"/>
                <a:gd name="T8" fmla="*/ 0 w 6"/>
                <a:gd name="T9" fmla="*/ 10 h 10"/>
                <a:gd name="T10" fmla="*/ 2 w 6"/>
                <a:gd name="T11" fmla="*/ 5 h 10"/>
                <a:gd name="T12" fmla="*/ 5 w 6"/>
                <a:gd name="T13" fmla="*/ 0 h 10"/>
                <a:gd name="T14" fmla="*/ 6 w 6"/>
                <a:gd name="T15" fmla="*/ 1 h 10"/>
                <a:gd name="T16" fmla="*/ 1 w 6"/>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1" y="10"/>
                  </a:moveTo>
                  <a:lnTo>
                    <a:pt x="3" y="6"/>
                  </a:lnTo>
                  <a:lnTo>
                    <a:pt x="1" y="10"/>
                  </a:lnTo>
                  <a:lnTo>
                    <a:pt x="3" y="6"/>
                  </a:lnTo>
                  <a:lnTo>
                    <a:pt x="0" y="10"/>
                  </a:lnTo>
                  <a:lnTo>
                    <a:pt x="2" y="5"/>
                  </a:lnTo>
                  <a:lnTo>
                    <a:pt x="5" y="0"/>
                  </a:lnTo>
                  <a:lnTo>
                    <a:pt x="6" y="1"/>
                  </a:lnTo>
                  <a:lnTo>
                    <a:pt x="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25"/>
            <p:cNvSpPr>
              <a:spLocks/>
            </p:cNvSpPr>
            <p:nvPr/>
          </p:nvSpPr>
          <p:spPr bwMode="auto">
            <a:xfrm>
              <a:off x="11915775" y="2962276"/>
              <a:ext cx="6350" cy="19050"/>
            </a:xfrm>
            <a:custGeom>
              <a:avLst/>
              <a:gdLst>
                <a:gd name="T0" fmla="*/ 1 w 4"/>
                <a:gd name="T1" fmla="*/ 12 h 12"/>
                <a:gd name="T2" fmla="*/ 0 w 4"/>
                <a:gd name="T3" fmla="*/ 11 h 12"/>
                <a:gd name="T4" fmla="*/ 1 w 4"/>
                <a:gd name="T5" fmla="*/ 6 h 12"/>
                <a:gd name="T6" fmla="*/ 3 w 4"/>
                <a:gd name="T7" fmla="*/ 0 h 12"/>
                <a:gd name="T8" fmla="*/ 4 w 4"/>
                <a:gd name="T9" fmla="*/ 1 h 12"/>
                <a:gd name="T10" fmla="*/ 1 w 4"/>
                <a:gd name="T11" fmla="*/ 12 h 12"/>
              </a:gdLst>
              <a:ahLst/>
              <a:cxnLst>
                <a:cxn ang="0">
                  <a:pos x="T0" y="T1"/>
                </a:cxn>
                <a:cxn ang="0">
                  <a:pos x="T2" y="T3"/>
                </a:cxn>
                <a:cxn ang="0">
                  <a:pos x="T4" y="T5"/>
                </a:cxn>
                <a:cxn ang="0">
                  <a:pos x="T6" y="T7"/>
                </a:cxn>
                <a:cxn ang="0">
                  <a:pos x="T8" y="T9"/>
                </a:cxn>
                <a:cxn ang="0">
                  <a:pos x="T10" y="T11"/>
                </a:cxn>
              </a:cxnLst>
              <a:rect l="0" t="0" r="r" b="b"/>
              <a:pathLst>
                <a:path w="4" h="12">
                  <a:moveTo>
                    <a:pt x="1" y="12"/>
                  </a:moveTo>
                  <a:lnTo>
                    <a:pt x="0" y="11"/>
                  </a:lnTo>
                  <a:lnTo>
                    <a:pt x="1" y="6"/>
                  </a:lnTo>
                  <a:lnTo>
                    <a:pt x="3" y="0"/>
                  </a:lnTo>
                  <a:lnTo>
                    <a:pt x="4" y="1"/>
                  </a:lnTo>
                  <a:lnTo>
                    <a:pt x="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26"/>
            <p:cNvSpPr>
              <a:spLocks/>
            </p:cNvSpPr>
            <p:nvPr/>
          </p:nvSpPr>
          <p:spPr bwMode="auto">
            <a:xfrm>
              <a:off x="11872913" y="2946401"/>
              <a:ext cx="11113" cy="20638"/>
            </a:xfrm>
            <a:custGeom>
              <a:avLst/>
              <a:gdLst>
                <a:gd name="T0" fmla="*/ 3 w 7"/>
                <a:gd name="T1" fmla="*/ 13 h 13"/>
                <a:gd name="T2" fmla="*/ 0 w 7"/>
                <a:gd name="T3" fmla="*/ 12 h 13"/>
                <a:gd name="T4" fmla="*/ 3 w 7"/>
                <a:gd name="T5" fmla="*/ 0 h 13"/>
                <a:gd name="T6" fmla="*/ 7 w 7"/>
                <a:gd name="T7" fmla="*/ 1 h 13"/>
                <a:gd name="T8" fmla="*/ 3 w 7"/>
                <a:gd name="T9" fmla="*/ 13 h 13"/>
              </a:gdLst>
              <a:ahLst/>
              <a:cxnLst>
                <a:cxn ang="0">
                  <a:pos x="T0" y="T1"/>
                </a:cxn>
                <a:cxn ang="0">
                  <a:pos x="T2" y="T3"/>
                </a:cxn>
                <a:cxn ang="0">
                  <a:pos x="T4" y="T5"/>
                </a:cxn>
                <a:cxn ang="0">
                  <a:pos x="T6" y="T7"/>
                </a:cxn>
                <a:cxn ang="0">
                  <a:pos x="T8" y="T9"/>
                </a:cxn>
              </a:cxnLst>
              <a:rect l="0" t="0" r="r" b="b"/>
              <a:pathLst>
                <a:path w="7" h="13">
                  <a:moveTo>
                    <a:pt x="3" y="13"/>
                  </a:moveTo>
                  <a:lnTo>
                    <a:pt x="0" y="12"/>
                  </a:lnTo>
                  <a:lnTo>
                    <a:pt x="3" y="0"/>
                  </a:lnTo>
                  <a:lnTo>
                    <a:pt x="7" y="1"/>
                  </a:lnTo>
                  <a:lnTo>
                    <a:pt x="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27"/>
            <p:cNvSpPr>
              <a:spLocks/>
            </p:cNvSpPr>
            <p:nvPr/>
          </p:nvSpPr>
          <p:spPr bwMode="auto">
            <a:xfrm>
              <a:off x="11891963" y="2954338"/>
              <a:ext cx="11113" cy="19050"/>
            </a:xfrm>
            <a:custGeom>
              <a:avLst/>
              <a:gdLst>
                <a:gd name="T0" fmla="*/ 3 w 7"/>
                <a:gd name="T1" fmla="*/ 12 h 12"/>
                <a:gd name="T2" fmla="*/ 0 w 7"/>
                <a:gd name="T3" fmla="*/ 11 h 12"/>
                <a:gd name="T4" fmla="*/ 4 w 7"/>
                <a:gd name="T5" fmla="*/ 0 h 12"/>
                <a:gd name="T6" fmla="*/ 7 w 7"/>
                <a:gd name="T7" fmla="*/ 1 h 12"/>
                <a:gd name="T8" fmla="*/ 3 w 7"/>
                <a:gd name="T9" fmla="*/ 12 h 12"/>
              </a:gdLst>
              <a:ahLst/>
              <a:cxnLst>
                <a:cxn ang="0">
                  <a:pos x="T0" y="T1"/>
                </a:cxn>
                <a:cxn ang="0">
                  <a:pos x="T2" y="T3"/>
                </a:cxn>
                <a:cxn ang="0">
                  <a:pos x="T4" y="T5"/>
                </a:cxn>
                <a:cxn ang="0">
                  <a:pos x="T6" y="T7"/>
                </a:cxn>
                <a:cxn ang="0">
                  <a:pos x="T8" y="T9"/>
                </a:cxn>
              </a:cxnLst>
              <a:rect l="0" t="0" r="r" b="b"/>
              <a:pathLst>
                <a:path w="7" h="12">
                  <a:moveTo>
                    <a:pt x="3" y="12"/>
                  </a:moveTo>
                  <a:lnTo>
                    <a:pt x="0" y="11"/>
                  </a:lnTo>
                  <a:lnTo>
                    <a:pt x="4" y="0"/>
                  </a:lnTo>
                  <a:lnTo>
                    <a:pt x="7" y="1"/>
                  </a:lnTo>
                  <a:lnTo>
                    <a:pt x="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28"/>
            <p:cNvSpPr>
              <a:spLocks/>
            </p:cNvSpPr>
            <p:nvPr/>
          </p:nvSpPr>
          <p:spPr bwMode="auto">
            <a:xfrm>
              <a:off x="12050713" y="3057526"/>
              <a:ext cx="14288" cy="11113"/>
            </a:xfrm>
            <a:custGeom>
              <a:avLst/>
              <a:gdLst>
                <a:gd name="T0" fmla="*/ 0 w 9"/>
                <a:gd name="T1" fmla="*/ 7 h 7"/>
                <a:gd name="T2" fmla="*/ 0 w 9"/>
                <a:gd name="T3" fmla="*/ 7 h 7"/>
                <a:gd name="T4" fmla="*/ 9 w 9"/>
                <a:gd name="T5" fmla="*/ 0 h 7"/>
                <a:gd name="T6" fmla="*/ 0 w 9"/>
                <a:gd name="T7" fmla="*/ 7 h 7"/>
              </a:gdLst>
              <a:ahLst/>
              <a:cxnLst>
                <a:cxn ang="0">
                  <a:pos x="T0" y="T1"/>
                </a:cxn>
                <a:cxn ang="0">
                  <a:pos x="T2" y="T3"/>
                </a:cxn>
                <a:cxn ang="0">
                  <a:pos x="T4" y="T5"/>
                </a:cxn>
                <a:cxn ang="0">
                  <a:pos x="T6" y="T7"/>
                </a:cxn>
              </a:cxnLst>
              <a:rect l="0" t="0" r="r" b="b"/>
              <a:pathLst>
                <a:path w="9" h="7">
                  <a:moveTo>
                    <a:pt x="0" y="7"/>
                  </a:moveTo>
                  <a:lnTo>
                    <a:pt x="0" y="7"/>
                  </a:lnTo>
                  <a:lnTo>
                    <a:pt x="9"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29"/>
            <p:cNvSpPr>
              <a:spLocks/>
            </p:cNvSpPr>
            <p:nvPr/>
          </p:nvSpPr>
          <p:spPr bwMode="auto">
            <a:xfrm>
              <a:off x="11598275" y="2954338"/>
              <a:ext cx="11113" cy="19050"/>
            </a:xfrm>
            <a:custGeom>
              <a:avLst/>
              <a:gdLst>
                <a:gd name="T0" fmla="*/ 4 w 7"/>
                <a:gd name="T1" fmla="*/ 12 h 12"/>
                <a:gd name="T2" fmla="*/ 0 w 7"/>
                <a:gd name="T3" fmla="*/ 1 h 12"/>
                <a:gd name="T4" fmla="*/ 3 w 7"/>
                <a:gd name="T5" fmla="*/ 0 h 12"/>
                <a:gd name="T6" fmla="*/ 7 w 7"/>
                <a:gd name="T7" fmla="*/ 11 h 12"/>
                <a:gd name="T8" fmla="*/ 4 w 7"/>
                <a:gd name="T9" fmla="*/ 12 h 12"/>
              </a:gdLst>
              <a:ahLst/>
              <a:cxnLst>
                <a:cxn ang="0">
                  <a:pos x="T0" y="T1"/>
                </a:cxn>
                <a:cxn ang="0">
                  <a:pos x="T2" y="T3"/>
                </a:cxn>
                <a:cxn ang="0">
                  <a:pos x="T4" y="T5"/>
                </a:cxn>
                <a:cxn ang="0">
                  <a:pos x="T6" y="T7"/>
                </a:cxn>
                <a:cxn ang="0">
                  <a:pos x="T8" y="T9"/>
                </a:cxn>
              </a:cxnLst>
              <a:rect l="0" t="0" r="r" b="b"/>
              <a:pathLst>
                <a:path w="7" h="12">
                  <a:moveTo>
                    <a:pt x="4" y="12"/>
                  </a:moveTo>
                  <a:lnTo>
                    <a:pt x="0" y="1"/>
                  </a:lnTo>
                  <a:lnTo>
                    <a:pt x="3" y="0"/>
                  </a:lnTo>
                  <a:lnTo>
                    <a:pt x="7" y="11"/>
                  </a:ln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30"/>
            <p:cNvSpPr>
              <a:spLocks/>
            </p:cNvSpPr>
            <p:nvPr/>
          </p:nvSpPr>
          <p:spPr bwMode="auto">
            <a:xfrm>
              <a:off x="11728450" y="2928938"/>
              <a:ext cx="15875" cy="19050"/>
            </a:xfrm>
            <a:custGeom>
              <a:avLst/>
              <a:gdLst>
                <a:gd name="T0" fmla="*/ 1 w 11"/>
                <a:gd name="T1" fmla="*/ 13 h 13"/>
                <a:gd name="T2" fmla="*/ 0 w 11"/>
                <a:gd name="T3" fmla="*/ 1 h 13"/>
                <a:gd name="T4" fmla="*/ 11 w 11"/>
                <a:gd name="T5" fmla="*/ 0 h 13"/>
                <a:gd name="T6" fmla="*/ 11 w 11"/>
                <a:gd name="T7" fmla="*/ 12 h 13"/>
                <a:gd name="T8" fmla="*/ 1 w 11"/>
                <a:gd name="T9" fmla="*/ 13 h 13"/>
              </a:gdLst>
              <a:ahLst/>
              <a:cxnLst>
                <a:cxn ang="0">
                  <a:pos x="T0" y="T1"/>
                </a:cxn>
                <a:cxn ang="0">
                  <a:pos x="T2" y="T3"/>
                </a:cxn>
                <a:cxn ang="0">
                  <a:pos x="T4" y="T5"/>
                </a:cxn>
                <a:cxn ang="0">
                  <a:pos x="T6" y="T7"/>
                </a:cxn>
                <a:cxn ang="0">
                  <a:pos x="T8" y="T9"/>
                </a:cxn>
              </a:cxnLst>
              <a:rect l="0" t="0" r="r" b="b"/>
              <a:pathLst>
                <a:path w="11" h="13">
                  <a:moveTo>
                    <a:pt x="1" y="13"/>
                  </a:moveTo>
                  <a:cubicBezTo>
                    <a:pt x="0" y="1"/>
                    <a:pt x="0" y="1"/>
                    <a:pt x="0" y="1"/>
                  </a:cubicBezTo>
                  <a:cubicBezTo>
                    <a:pt x="4" y="1"/>
                    <a:pt x="7" y="0"/>
                    <a:pt x="11" y="0"/>
                  </a:cubicBezTo>
                  <a:cubicBezTo>
                    <a:pt x="11" y="12"/>
                    <a:pt x="11" y="12"/>
                    <a:pt x="11" y="12"/>
                  </a:cubicBezTo>
                  <a:cubicBezTo>
                    <a:pt x="8" y="12"/>
                    <a:pt x="4" y="12"/>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31"/>
            <p:cNvSpPr>
              <a:spLocks/>
            </p:cNvSpPr>
            <p:nvPr/>
          </p:nvSpPr>
          <p:spPr bwMode="auto">
            <a:xfrm>
              <a:off x="11988800" y="3003551"/>
              <a:ext cx="7938" cy="15875"/>
            </a:xfrm>
            <a:custGeom>
              <a:avLst/>
              <a:gdLst>
                <a:gd name="T0" fmla="*/ 0 w 5"/>
                <a:gd name="T1" fmla="*/ 10 h 10"/>
                <a:gd name="T2" fmla="*/ 1 w 5"/>
                <a:gd name="T3" fmla="*/ 8 h 10"/>
                <a:gd name="T4" fmla="*/ 0 w 5"/>
                <a:gd name="T5" fmla="*/ 10 h 10"/>
                <a:gd name="T6" fmla="*/ 1 w 5"/>
                <a:gd name="T7" fmla="*/ 7 h 10"/>
                <a:gd name="T8" fmla="*/ 1 w 5"/>
                <a:gd name="T9" fmla="*/ 8 h 10"/>
                <a:gd name="T10" fmla="*/ 2 w 5"/>
                <a:gd name="T11" fmla="*/ 6 h 10"/>
                <a:gd name="T12" fmla="*/ 1 w 5"/>
                <a:gd name="T13" fmla="*/ 8 h 10"/>
                <a:gd name="T14" fmla="*/ 5 w 5"/>
                <a:gd name="T15" fmla="*/ 0 h 10"/>
                <a:gd name="T16" fmla="*/ 4 w 5"/>
                <a:gd name="T17" fmla="*/ 3 h 10"/>
                <a:gd name="T18" fmla="*/ 5 w 5"/>
                <a:gd name="T19" fmla="*/ 0 h 10"/>
                <a:gd name="T20" fmla="*/ 0 w 5"/>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0">
                  <a:moveTo>
                    <a:pt x="0" y="10"/>
                  </a:moveTo>
                  <a:lnTo>
                    <a:pt x="1" y="8"/>
                  </a:lnTo>
                  <a:lnTo>
                    <a:pt x="0" y="10"/>
                  </a:lnTo>
                  <a:lnTo>
                    <a:pt x="1" y="7"/>
                  </a:lnTo>
                  <a:lnTo>
                    <a:pt x="1" y="8"/>
                  </a:lnTo>
                  <a:lnTo>
                    <a:pt x="2" y="6"/>
                  </a:lnTo>
                  <a:lnTo>
                    <a:pt x="1" y="8"/>
                  </a:lnTo>
                  <a:lnTo>
                    <a:pt x="5" y="0"/>
                  </a:lnTo>
                  <a:lnTo>
                    <a:pt x="4" y="3"/>
                  </a:lnTo>
                  <a:lnTo>
                    <a:pt x="5" y="0"/>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32"/>
            <p:cNvSpPr>
              <a:spLocks/>
            </p:cNvSpPr>
            <p:nvPr/>
          </p:nvSpPr>
          <p:spPr bwMode="auto">
            <a:xfrm>
              <a:off x="11684000" y="2933701"/>
              <a:ext cx="12700" cy="17463"/>
            </a:xfrm>
            <a:custGeom>
              <a:avLst/>
              <a:gdLst>
                <a:gd name="T0" fmla="*/ 1 w 8"/>
                <a:gd name="T1" fmla="*/ 12 h 12"/>
                <a:gd name="T2" fmla="*/ 0 w 8"/>
                <a:gd name="T3" fmla="*/ 1 h 12"/>
                <a:gd name="T4" fmla="*/ 4 w 8"/>
                <a:gd name="T5" fmla="*/ 0 h 12"/>
                <a:gd name="T6" fmla="*/ 7 w 8"/>
                <a:gd name="T7" fmla="*/ 0 h 12"/>
                <a:gd name="T8" fmla="*/ 8 w 8"/>
                <a:gd name="T9" fmla="*/ 12 h 12"/>
                <a:gd name="T10" fmla="*/ 6 w 8"/>
                <a:gd name="T11" fmla="*/ 12 h 12"/>
                <a:gd name="T12" fmla="*/ 1 w 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1" y="12"/>
                  </a:moveTo>
                  <a:cubicBezTo>
                    <a:pt x="0" y="1"/>
                    <a:pt x="0" y="1"/>
                    <a:pt x="0" y="1"/>
                  </a:cubicBezTo>
                  <a:cubicBezTo>
                    <a:pt x="1" y="0"/>
                    <a:pt x="3" y="0"/>
                    <a:pt x="4" y="0"/>
                  </a:cubicBezTo>
                  <a:cubicBezTo>
                    <a:pt x="7" y="0"/>
                    <a:pt x="7" y="0"/>
                    <a:pt x="7" y="0"/>
                  </a:cubicBezTo>
                  <a:cubicBezTo>
                    <a:pt x="8" y="12"/>
                    <a:pt x="8" y="12"/>
                    <a:pt x="8" y="12"/>
                  </a:cubicBezTo>
                  <a:cubicBezTo>
                    <a:pt x="6" y="12"/>
                    <a:pt x="6" y="12"/>
                    <a:pt x="6" y="12"/>
                  </a:cubicBezTo>
                  <a:cubicBezTo>
                    <a:pt x="4" y="12"/>
                    <a:pt x="3" y="12"/>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33"/>
            <p:cNvSpPr>
              <a:spLocks/>
            </p:cNvSpPr>
            <p:nvPr/>
          </p:nvSpPr>
          <p:spPr bwMode="auto">
            <a:xfrm>
              <a:off x="11661775" y="2936876"/>
              <a:ext cx="11113" cy="19050"/>
            </a:xfrm>
            <a:custGeom>
              <a:avLst/>
              <a:gdLst>
                <a:gd name="T0" fmla="*/ 3 w 8"/>
                <a:gd name="T1" fmla="*/ 13 h 13"/>
                <a:gd name="T2" fmla="*/ 0 w 8"/>
                <a:gd name="T3" fmla="*/ 1 h 13"/>
                <a:gd name="T4" fmla="*/ 4 w 8"/>
                <a:gd name="T5" fmla="*/ 1 h 13"/>
                <a:gd name="T6" fmla="*/ 6 w 8"/>
                <a:gd name="T7" fmla="*/ 0 h 13"/>
                <a:gd name="T8" fmla="*/ 8 w 8"/>
                <a:gd name="T9" fmla="*/ 12 h 13"/>
                <a:gd name="T10" fmla="*/ 3 w 8"/>
                <a:gd name="T11" fmla="*/ 13 h 13"/>
              </a:gdLst>
              <a:ahLst/>
              <a:cxnLst>
                <a:cxn ang="0">
                  <a:pos x="T0" y="T1"/>
                </a:cxn>
                <a:cxn ang="0">
                  <a:pos x="T2" y="T3"/>
                </a:cxn>
                <a:cxn ang="0">
                  <a:pos x="T4" y="T5"/>
                </a:cxn>
                <a:cxn ang="0">
                  <a:pos x="T6" y="T7"/>
                </a:cxn>
                <a:cxn ang="0">
                  <a:pos x="T8" y="T9"/>
                </a:cxn>
                <a:cxn ang="0">
                  <a:pos x="T10" y="T11"/>
                </a:cxn>
              </a:cxnLst>
              <a:rect l="0" t="0" r="r" b="b"/>
              <a:pathLst>
                <a:path w="8" h="13">
                  <a:moveTo>
                    <a:pt x="3" y="13"/>
                  </a:moveTo>
                  <a:cubicBezTo>
                    <a:pt x="0" y="1"/>
                    <a:pt x="0" y="1"/>
                    <a:pt x="0" y="1"/>
                  </a:cubicBezTo>
                  <a:cubicBezTo>
                    <a:pt x="1" y="1"/>
                    <a:pt x="3" y="1"/>
                    <a:pt x="4" y="1"/>
                  </a:cubicBezTo>
                  <a:cubicBezTo>
                    <a:pt x="6" y="0"/>
                    <a:pt x="6" y="0"/>
                    <a:pt x="6" y="0"/>
                  </a:cubicBezTo>
                  <a:cubicBezTo>
                    <a:pt x="8" y="12"/>
                    <a:pt x="8" y="12"/>
                    <a:pt x="8" y="12"/>
                  </a:cubicBezTo>
                  <a:lnTo>
                    <a:pt x="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34"/>
            <p:cNvSpPr>
              <a:spLocks/>
            </p:cNvSpPr>
            <p:nvPr/>
          </p:nvSpPr>
          <p:spPr bwMode="auto">
            <a:xfrm>
              <a:off x="11618913" y="2946401"/>
              <a:ext cx="12700" cy="20638"/>
            </a:xfrm>
            <a:custGeom>
              <a:avLst/>
              <a:gdLst>
                <a:gd name="T0" fmla="*/ 4 w 8"/>
                <a:gd name="T1" fmla="*/ 13 h 13"/>
                <a:gd name="T2" fmla="*/ 0 w 8"/>
                <a:gd name="T3" fmla="*/ 1 h 13"/>
                <a:gd name="T4" fmla="*/ 4 w 8"/>
                <a:gd name="T5" fmla="*/ 0 h 13"/>
                <a:gd name="T6" fmla="*/ 8 w 8"/>
                <a:gd name="T7" fmla="*/ 12 h 13"/>
                <a:gd name="T8" fmla="*/ 4 w 8"/>
                <a:gd name="T9" fmla="*/ 13 h 13"/>
              </a:gdLst>
              <a:ahLst/>
              <a:cxnLst>
                <a:cxn ang="0">
                  <a:pos x="T0" y="T1"/>
                </a:cxn>
                <a:cxn ang="0">
                  <a:pos x="T2" y="T3"/>
                </a:cxn>
                <a:cxn ang="0">
                  <a:pos x="T4" y="T5"/>
                </a:cxn>
                <a:cxn ang="0">
                  <a:pos x="T6" y="T7"/>
                </a:cxn>
                <a:cxn ang="0">
                  <a:pos x="T8" y="T9"/>
                </a:cxn>
              </a:cxnLst>
              <a:rect l="0" t="0" r="r" b="b"/>
              <a:pathLst>
                <a:path w="8" h="13">
                  <a:moveTo>
                    <a:pt x="4" y="13"/>
                  </a:moveTo>
                  <a:lnTo>
                    <a:pt x="0" y="1"/>
                  </a:lnTo>
                  <a:lnTo>
                    <a:pt x="4" y="0"/>
                  </a:lnTo>
                  <a:lnTo>
                    <a:pt x="8" y="12"/>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35"/>
            <p:cNvSpPr>
              <a:spLocks/>
            </p:cNvSpPr>
            <p:nvPr/>
          </p:nvSpPr>
          <p:spPr bwMode="auto">
            <a:xfrm>
              <a:off x="11704638" y="2930526"/>
              <a:ext cx="15875" cy="19050"/>
            </a:xfrm>
            <a:custGeom>
              <a:avLst/>
              <a:gdLst>
                <a:gd name="T0" fmla="*/ 1 w 10"/>
                <a:gd name="T1" fmla="*/ 13 h 13"/>
                <a:gd name="T2" fmla="*/ 0 w 10"/>
                <a:gd name="T3" fmla="*/ 1 h 13"/>
                <a:gd name="T4" fmla="*/ 7 w 10"/>
                <a:gd name="T5" fmla="*/ 0 h 13"/>
                <a:gd name="T6" fmla="*/ 9 w 10"/>
                <a:gd name="T7" fmla="*/ 0 h 13"/>
                <a:gd name="T8" fmla="*/ 10 w 10"/>
                <a:gd name="T9" fmla="*/ 12 h 13"/>
                <a:gd name="T10" fmla="*/ 8 w 10"/>
                <a:gd name="T11" fmla="*/ 12 h 13"/>
                <a:gd name="T12" fmla="*/ 1 w 1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0" h="13">
                  <a:moveTo>
                    <a:pt x="1" y="13"/>
                  </a:moveTo>
                  <a:cubicBezTo>
                    <a:pt x="0" y="1"/>
                    <a:pt x="0" y="1"/>
                    <a:pt x="0" y="1"/>
                  </a:cubicBezTo>
                  <a:cubicBezTo>
                    <a:pt x="2" y="1"/>
                    <a:pt x="5" y="0"/>
                    <a:pt x="7" y="0"/>
                  </a:cubicBezTo>
                  <a:cubicBezTo>
                    <a:pt x="9" y="0"/>
                    <a:pt x="9" y="0"/>
                    <a:pt x="9" y="0"/>
                  </a:cubicBezTo>
                  <a:cubicBezTo>
                    <a:pt x="10" y="12"/>
                    <a:pt x="10" y="12"/>
                    <a:pt x="10" y="12"/>
                  </a:cubicBezTo>
                  <a:cubicBezTo>
                    <a:pt x="8" y="12"/>
                    <a:pt x="8" y="12"/>
                    <a:pt x="8" y="12"/>
                  </a:cubicBezTo>
                  <a:cubicBezTo>
                    <a:pt x="6" y="12"/>
                    <a:pt x="4" y="13"/>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36"/>
            <p:cNvSpPr>
              <a:spLocks/>
            </p:cNvSpPr>
            <p:nvPr/>
          </p:nvSpPr>
          <p:spPr bwMode="auto">
            <a:xfrm>
              <a:off x="11849100" y="2941638"/>
              <a:ext cx="12700" cy="19050"/>
            </a:xfrm>
            <a:custGeom>
              <a:avLst/>
              <a:gdLst>
                <a:gd name="T0" fmla="*/ 5 w 8"/>
                <a:gd name="T1" fmla="*/ 12 h 12"/>
                <a:gd name="T2" fmla="*/ 0 w 8"/>
                <a:gd name="T3" fmla="*/ 11 h 12"/>
                <a:gd name="T4" fmla="*/ 3 w 8"/>
                <a:gd name="T5" fmla="*/ 0 h 12"/>
                <a:gd name="T6" fmla="*/ 8 w 8"/>
                <a:gd name="T7" fmla="*/ 1 h 12"/>
                <a:gd name="T8" fmla="*/ 5 w 8"/>
                <a:gd name="T9" fmla="*/ 12 h 12"/>
              </a:gdLst>
              <a:ahLst/>
              <a:cxnLst>
                <a:cxn ang="0">
                  <a:pos x="T0" y="T1"/>
                </a:cxn>
                <a:cxn ang="0">
                  <a:pos x="T2" y="T3"/>
                </a:cxn>
                <a:cxn ang="0">
                  <a:pos x="T4" y="T5"/>
                </a:cxn>
                <a:cxn ang="0">
                  <a:pos x="T6" y="T7"/>
                </a:cxn>
                <a:cxn ang="0">
                  <a:pos x="T8" y="T9"/>
                </a:cxn>
              </a:cxnLst>
              <a:rect l="0" t="0" r="r" b="b"/>
              <a:pathLst>
                <a:path w="8" h="12">
                  <a:moveTo>
                    <a:pt x="5" y="12"/>
                  </a:moveTo>
                  <a:lnTo>
                    <a:pt x="0" y="11"/>
                  </a:lnTo>
                  <a:lnTo>
                    <a:pt x="3" y="0"/>
                  </a:lnTo>
                  <a:lnTo>
                    <a:pt x="8" y="1"/>
                  </a:ln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37"/>
            <p:cNvSpPr>
              <a:spLocks/>
            </p:cNvSpPr>
            <p:nvPr/>
          </p:nvSpPr>
          <p:spPr bwMode="auto">
            <a:xfrm>
              <a:off x="11806238" y="2933701"/>
              <a:ext cx="11113" cy="17463"/>
            </a:xfrm>
            <a:custGeom>
              <a:avLst/>
              <a:gdLst>
                <a:gd name="T0" fmla="*/ 7 w 8"/>
                <a:gd name="T1" fmla="*/ 12 h 12"/>
                <a:gd name="T2" fmla="*/ 2 w 8"/>
                <a:gd name="T3" fmla="*/ 12 h 12"/>
                <a:gd name="T4" fmla="*/ 0 w 8"/>
                <a:gd name="T5" fmla="*/ 12 h 12"/>
                <a:gd name="T6" fmla="*/ 1 w 8"/>
                <a:gd name="T7" fmla="*/ 0 h 12"/>
                <a:gd name="T8" fmla="*/ 4 w 8"/>
                <a:gd name="T9" fmla="*/ 0 h 12"/>
                <a:gd name="T10" fmla="*/ 8 w 8"/>
                <a:gd name="T11" fmla="*/ 1 h 12"/>
                <a:gd name="T12" fmla="*/ 7 w 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7" y="12"/>
                  </a:moveTo>
                  <a:cubicBezTo>
                    <a:pt x="5" y="12"/>
                    <a:pt x="4" y="12"/>
                    <a:pt x="2" y="12"/>
                  </a:cubicBezTo>
                  <a:cubicBezTo>
                    <a:pt x="0" y="12"/>
                    <a:pt x="0" y="12"/>
                    <a:pt x="0" y="12"/>
                  </a:cubicBezTo>
                  <a:cubicBezTo>
                    <a:pt x="1" y="0"/>
                    <a:pt x="1" y="0"/>
                    <a:pt x="1" y="0"/>
                  </a:cubicBezTo>
                  <a:cubicBezTo>
                    <a:pt x="4" y="0"/>
                    <a:pt x="4" y="0"/>
                    <a:pt x="4" y="0"/>
                  </a:cubicBezTo>
                  <a:cubicBezTo>
                    <a:pt x="5" y="0"/>
                    <a:pt x="7" y="0"/>
                    <a:pt x="8" y="1"/>
                  </a:cubicBezTo>
                  <a:lnTo>
                    <a:pt x="7"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38"/>
            <p:cNvSpPr>
              <a:spLocks/>
            </p:cNvSpPr>
            <p:nvPr/>
          </p:nvSpPr>
          <p:spPr bwMode="auto">
            <a:xfrm>
              <a:off x="11780838" y="2930526"/>
              <a:ext cx="15875" cy="19050"/>
            </a:xfrm>
            <a:custGeom>
              <a:avLst/>
              <a:gdLst>
                <a:gd name="T0" fmla="*/ 9 w 10"/>
                <a:gd name="T1" fmla="*/ 13 h 13"/>
                <a:gd name="T2" fmla="*/ 2 w 10"/>
                <a:gd name="T3" fmla="*/ 12 h 13"/>
                <a:gd name="T4" fmla="*/ 0 w 10"/>
                <a:gd name="T5" fmla="*/ 12 h 13"/>
                <a:gd name="T6" fmla="*/ 1 w 10"/>
                <a:gd name="T7" fmla="*/ 0 h 13"/>
                <a:gd name="T8" fmla="*/ 3 w 10"/>
                <a:gd name="T9" fmla="*/ 0 h 13"/>
                <a:gd name="T10" fmla="*/ 10 w 10"/>
                <a:gd name="T11" fmla="*/ 1 h 13"/>
                <a:gd name="T12" fmla="*/ 9 w 1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0" h="13">
                  <a:moveTo>
                    <a:pt x="9" y="13"/>
                  </a:moveTo>
                  <a:cubicBezTo>
                    <a:pt x="6" y="13"/>
                    <a:pt x="4" y="12"/>
                    <a:pt x="2" y="12"/>
                  </a:cubicBezTo>
                  <a:cubicBezTo>
                    <a:pt x="0" y="12"/>
                    <a:pt x="0" y="12"/>
                    <a:pt x="0" y="12"/>
                  </a:cubicBezTo>
                  <a:cubicBezTo>
                    <a:pt x="1" y="0"/>
                    <a:pt x="1" y="0"/>
                    <a:pt x="1" y="0"/>
                  </a:cubicBezTo>
                  <a:cubicBezTo>
                    <a:pt x="3" y="0"/>
                    <a:pt x="3" y="0"/>
                    <a:pt x="3" y="0"/>
                  </a:cubicBezTo>
                  <a:cubicBezTo>
                    <a:pt x="5" y="0"/>
                    <a:pt x="8" y="1"/>
                    <a:pt x="10" y="1"/>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39"/>
            <p:cNvSpPr>
              <a:spLocks/>
            </p:cNvSpPr>
            <p:nvPr/>
          </p:nvSpPr>
          <p:spPr bwMode="auto">
            <a:xfrm>
              <a:off x="11750675" y="2928938"/>
              <a:ext cx="23813" cy="19050"/>
            </a:xfrm>
            <a:custGeom>
              <a:avLst/>
              <a:gdLst>
                <a:gd name="T0" fmla="*/ 14 w 15"/>
                <a:gd name="T1" fmla="*/ 13 h 13"/>
                <a:gd name="T2" fmla="*/ 0 w 15"/>
                <a:gd name="T3" fmla="*/ 12 h 13"/>
                <a:gd name="T4" fmla="*/ 0 w 15"/>
                <a:gd name="T5" fmla="*/ 0 h 13"/>
                <a:gd name="T6" fmla="*/ 15 w 15"/>
                <a:gd name="T7" fmla="*/ 1 h 13"/>
                <a:gd name="T8" fmla="*/ 14 w 15"/>
                <a:gd name="T9" fmla="*/ 13 h 13"/>
              </a:gdLst>
              <a:ahLst/>
              <a:cxnLst>
                <a:cxn ang="0">
                  <a:pos x="T0" y="T1"/>
                </a:cxn>
                <a:cxn ang="0">
                  <a:pos x="T2" y="T3"/>
                </a:cxn>
                <a:cxn ang="0">
                  <a:pos x="T4" y="T5"/>
                </a:cxn>
                <a:cxn ang="0">
                  <a:pos x="T6" y="T7"/>
                </a:cxn>
                <a:cxn ang="0">
                  <a:pos x="T8" y="T9"/>
                </a:cxn>
              </a:cxnLst>
              <a:rect l="0" t="0" r="r" b="b"/>
              <a:pathLst>
                <a:path w="15" h="13">
                  <a:moveTo>
                    <a:pt x="14" y="13"/>
                  </a:moveTo>
                  <a:cubicBezTo>
                    <a:pt x="10" y="12"/>
                    <a:pt x="5" y="12"/>
                    <a:pt x="0" y="12"/>
                  </a:cubicBezTo>
                  <a:cubicBezTo>
                    <a:pt x="0" y="0"/>
                    <a:pt x="0" y="0"/>
                    <a:pt x="0" y="0"/>
                  </a:cubicBezTo>
                  <a:cubicBezTo>
                    <a:pt x="5" y="0"/>
                    <a:pt x="10" y="0"/>
                    <a:pt x="15" y="1"/>
                  </a:cubicBezTo>
                  <a:lnTo>
                    <a:pt x="1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40"/>
            <p:cNvSpPr>
              <a:spLocks/>
            </p:cNvSpPr>
            <p:nvPr/>
          </p:nvSpPr>
          <p:spPr bwMode="auto">
            <a:xfrm>
              <a:off x="11828463" y="2936876"/>
              <a:ext cx="12700" cy="19050"/>
            </a:xfrm>
            <a:custGeom>
              <a:avLst/>
              <a:gdLst>
                <a:gd name="T0" fmla="*/ 5 w 8"/>
                <a:gd name="T1" fmla="*/ 13 h 13"/>
                <a:gd name="T2" fmla="*/ 0 w 8"/>
                <a:gd name="T3" fmla="*/ 12 h 13"/>
                <a:gd name="T4" fmla="*/ 2 w 8"/>
                <a:gd name="T5" fmla="*/ 0 h 13"/>
                <a:gd name="T6" fmla="*/ 4 w 8"/>
                <a:gd name="T7" fmla="*/ 1 h 13"/>
                <a:gd name="T8" fmla="*/ 8 w 8"/>
                <a:gd name="T9" fmla="*/ 1 h 13"/>
                <a:gd name="T10" fmla="*/ 5 w 8"/>
                <a:gd name="T11" fmla="*/ 13 h 13"/>
              </a:gdLst>
              <a:ahLst/>
              <a:cxnLst>
                <a:cxn ang="0">
                  <a:pos x="T0" y="T1"/>
                </a:cxn>
                <a:cxn ang="0">
                  <a:pos x="T2" y="T3"/>
                </a:cxn>
                <a:cxn ang="0">
                  <a:pos x="T4" y="T5"/>
                </a:cxn>
                <a:cxn ang="0">
                  <a:pos x="T6" y="T7"/>
                </a:cxn>
                <a:cxn ang="0">
                  <a:pos x="T8" y="T9"/>
                </a:cxn>
                <a:cxn ang="0">
                  <a:pos x="T10" y="T11"/>
                </a:cxn>
              </a:cxnLst>
              <a:rect l="0" t="0" r="r" b="b"/>
              <a:pathLst>
                <a:path w="8" h="13">
                  <a:moveTo>
                    <a:pt x="5" y="13"/>
                  </a:moveTo>
                  <a:cubicBezTo>
                    <a:pt x="0" y="12"/>
                    <a:pt x="0" y="12"/>
                    <a:pt x="0" y="12"/>
                  </a:cubicBezTo>
                  <a:cubicBezTo>
                    <a:pt x="2" y="0"/>
                    <a:pt x="2" y="0"/>
                    <a:pt x="2" y="0"/>
                  </a:cubicBezTo>
                  <a:cubicBezTo>
                    <a:pt x="4" y="1"/>
                    <a:pt x="4" y="1"/>
                    <a:pt x="4" y="1"/>
                  </a:cubicBezTo>
                  <a:cubicBezTo>
                    <a:pt x="5" y="1"/>
                    <a:pt x="7" y="1"/>
                    <a:pt x="8" y="1"/>
                  </a:cubicBez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41"/>
            <p:cNvSpPr>
              <a:spLocks noEditPoints="1"/>
            </p:cNvSpPr>
            <p:nvPr/>
          </p:nvSpPr>
          <p:spPr bwMode="auto">
            <a:xfrm>
              <a:off x="11741150" y="2928938"/>
              <a:ext cx="328613" cy="219075"/>
            </a:xfrm>
            <a:custGeom>
              <a:avLst/>
              <a:gdLst>
                <a:gd name="T0" fmla="*/ 132 w 216"/>
                <a:gd name="T1" fmla="*/ 144 h 144"/>
                <a:gd name="T2" fmla="*/ 129 w 216"/>
                <a:gd name="T3" fmla="*/ 139 h 144"/>
                <a:gd name="T4" fmla="*/ 3 w 216"/>
                <a:gd name="T5" fmla="*/ 12 h 144"/>
                <a:gd name="T6" fmla="*/ 0 w 216"/>
                <a:gd name="T7" fmla="*/ 10 h 144"/>
                <a:gd name="T8" fmla="*/ 0 w 216"/>
                <a:gd name="T9" fmla="*/ 0 h 144"/>
                <a:gd name="T10" fmla="*/ 6 w 216"/>
                <a:gd name="T11" fmla="*/ 0 h 144"/>
                <a:gd name="T12" fmla="*/ 21 w 216"/>
                <a:gd name="T13" fmla="*/ 1 h 144"/>
                <a:gd name="T14" fmla="*/ 29 w 216"/>
                <a:gd name="T15" fmla="*/ 1 h 144"/>
                <a:gd name="T16" fmla="*/ 36 w 216"/>
                <a:gd name="T17" fmla="*/ 2 h 144"/>
                <a:gd name="T18" fmla="*/ 41 w 216"/>
                <a:gd name="T19" fmla="*/ 2 h 144"/>
                <a:gd name="T20" fmla="*/ 46 w 216"/>
                <a:gd name="T21" fmla="*/ 3 h 144"/>
                <a:gd name="T22" fmla="*/ 50 w 216"/>
                <a:gd name="T23" fmla="*/ 4 h 144"/>
                <a:gd name="T24" fmla="*/ 57 w 216"/>
                <a:gd name="T25" fmla="*/ 5 h 144"/>
                <a:gd name="T26" fmla="*/ 61 w 216"/>
                <a:gd name="T27" fmla="*/ 6 h 144"/>
                <a:gd name="T28" fmla="*/ 65 w 216"/>
                <a:gd name="T29" fmla="*/ 6 h 144"/>
                <a:gd name="T30" fmla="*/ 73 w 216"/>
                <a:gd name="T31" fmla="*/ 8 h 144"/>
                <a:gd name="T32" fmla="*/ 79 w 216"/>
                <a:gd name="T33" fmla="*/ 9 h 144"/>
                <a:gd name="T34" fmla="*/ 89 w 216"/>
                <a:gd name="T35" fmla="*/ 12 h 144"/>
                <a:gd name="T36" fmla="*/ 93 w 216"/>
                <a:gd name="T37" fmla="*/ 13 h 144"/>
                <a:gd name="T38" fmla="*/ 103 w 216"/>
                <a:gd name="T39" fmla="*/ 17 h 144"/>
                <a:gd name="T40" fmla="*/ 106 w 216"/>
                <a:gd name="T41" fmla="*/ 18 h 144"/>
                <a:gd name="T42" fmla="*/ 117 w 216"/>
                <a:gd name="T43" fmla="*/ 22 h 144"/>
                <a:gd name="T44" fmla="*/ 119 w 216"/>
                <a:gd name="T45" fmla="*/ 23 h 144"/>
                <a:gd name="T46" fmla="*/ 131 w 216"/>
                <a:gd name="T47" fmla="*/ 28 h 144"/>
                <a:gd name="T48" fmla="*/ 132 w 216"/>
                <a:gd name="T49" fmla="*/ 29 h 144"/>
                <a:gd name="T50" fmla="*/ 144 w 216"/>
                <a:gd name="T51" fmla="*/ 34 h 144"/>
                <a:gd name="T52" fmla="*/ 156 w 216"/>
                <a:gd name="T53" fmla="*/ 41 h 144"/>
                <a:gd name="T54" fmla="*/ 168 w 216"/>
                <a:gd name="T55" fmla="*/ 49 h 144"/>
                <a:gd name="T56" fmla="*/ 212 w 216"/>
                <a:gd name="T57" fmla="*/ 84 h 144"/>
                <a:gd name="T58" fmla="*/ 216 w 216"/>
                <a:gd name="T59" fmla="*/ 88 h 144"/>
                <a:gd name="T60" fmla="*/ 212 w 216"/>
                <a:gd name="T61" fmla="*/ 92 h 144"/>
                <a:gd name="T62" fmla="*/ 137 w 216"/>
                <a:gd name="T63" fmla="*/ 142 h 144"/>
                <a:gd name="T64" fmla="*/ 132 w 216"/>
                <a:gd name="T65" fmla="*/ 144 h 144"/>
                <a:gd name="T66" fmla="*/ 30 w 216"/>
                <a:gd name="T67" fmla="*/ 13 h 144"/>
                <a:gd name="T68" fmla="*/ 137 w 216"/>
                <a:gd name="T69" fmla="*/ 129 h 144"/>
                <a:gd name="T70" fmla="*/ 199 w 216"/>
                <a:gd name="T71" fmla="*/ 88 h 144"/>
                <a:gd name="T72" fmla="*/ 162 w 216"/>
                <a:gd name="T73" fmla="*/ 59 h 144"/>
                <a:gd name="T74" fmla="*/ 151 w 216"/>
                <a:gd name="T75" fmla="*/ 52 h 144"/>
                <a:gd name="T76" fmla="*/ 139 w 216"/>
                <a:gd name="T77" fmla="*/ 45 h 144"/>
                <a:gd name="T78" fmla="*/ 127 w 216"/>
                <a:gd name="T79" fmla="*/ 39 h 144"/>
                <a:gd name="T80" fmla="*/ 128 w 216"/>
                <a:gd name="T81" fmla="*/ 33 h 144"/>
                <a:gd name="T82" fmla="*/ 125 w 216"/>
                <a:gd name="T83" fmla="*/ 39 h 144"/>
                <a:gd name="T84" fmla="*/ 115 w 216"/>
                <a:gd name="T85" fmla="*/ 34 h 144"/>
                <a:gd name="T86" fmla="*/ 113 w 216"/>
                <a:gd name="T87" fmla="*/ 33 h 144"/>
                <a:gd name="T88" fmla="*/ 102 w 216"/>
                <a:gd name="T89" fmla="*/ 29 h 144"/>
                <a:gd name="T90" fmla="*/ 99 w 216"/>
                <a:gd name="T91" fmla="*/ 28 h 144"/>
                <a:gd name="T92" fmla="*/ 89 w 216"/>
                <a:gd name="T93" fmla="*/ 25 h 144"/>
                <a:gd name="T94" fmla="*/ 86 w 216"/>
                <a:gd name="T95" fmla="*/ 24 h 144"/>
                <a:gd name="T96" fmla="*/ 76 w 216"/>
                <a:gd name="T97" fmla="*/ 21 h 144"/>
                <a:gd name="T98" fmla="*/ 71 w 216"/>
                <a:gd name="T99" fmla="*/ 20 h 144"/>
                <a:gd name="T100" fmla="*/ 62 w 216"/>
                <a:gd name="T101" fmla="*/ 18 h 144"/>
                <a:gd name="T102" fmla="*/ 55 w 216"/>
                <a:gd name="T103" fmla="*/ 17 h 144"/>
                <a:gd name="T104" fmla="*/ 49 w 216"/>
                <a:gd name="T105" fmla="*/ 15 h 144"/>
                <a:gd name="T106" fmla="*/ 44 w 216"/>
                <a:gd name="T107" fmla="*/ 15 h 144"/>
                <a:gd name="T108" fmla="*/ 40 w 216"/>
                <a:gd name="T109" fmla="*/ 14 h 144"/>
                <a:gd name="T110" fmla="*/ 35 w 216"/>
                <a:gd name="T111" fmla="*/ 14 h 144"/>
                <a:gd name="T112" fmla="*/ 30 w 216"/>
                <a:gd name="T113" fmla="*/ 1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6" h="144">
                  <a:moveTo>
                    <a:pt x="132" y="144"/>
                  </a:moveTo>
                  <a:cubicBezTo>
                    <a:pt x="129" y="139"/>
                    <a:pt x="129" y="139"/>
                    <a:pt x="129" y="139"/>
                  </a:cubicBezTo>
                  <a:cubicBezTo>
                    <a:pt x="100" y="84"/>
                    <a:pt x="56" y="40"/>
                    <a:pt x="3" y="12"/>
                  </a:cubicBezTo>
                  <a:cubicBezTo>
                    <a:pt x="0" y="10"/>
                    <a:pt x="0" y="10"/>
                    <a:pt x="0" y="10"/>
                  </a:cubicBezTo>
                  <a:cubicBezTo>
                    <a:pt x="0" y="0"/>
                    <a:pt x="0" y="0"/>
                    <a:pt x="0" y="0"/>
                  </a:cubicBezTo>
                  <a:cubicBezTo>
                    <a:pt x="6" y="0"/>
                    <a:pt x="6" y="0"/>
                    <a:pt x="6" y="0"/>
                  </a:cubicBezTo>
                  <a:cubicBezTo>
                    <a:pt x="11" y="0"/>
                    <a:pt x="16" y="0"/>
                    <a:pt x="21" y="1"/>
                  </a:cubicBezTo>
                  <a:cubicBezTo>
                    <a:pt x="29" y="1"/>
                    <a:pt x="29" y="1"/>
                    <a:pt x="29" y="1"/>
                  </a:cubicBezTo>
                  <a:cubicBezTo>
                    <a:pt x="31" y="1"/>
                    <a:pt x="34" y="2"/>
                    <a:pt x="36" y="2"/>
                  </a:cubicBezTo>
                  <a:cubicBezTo>
                    <a:pt x="38" y="2"/>
                    <a:pt x="39" y="2"/>
                    <a:pt x="41" y="2"/>
                  </a:cubicBezTo>
                  <a:cubicBezTo>
                    <a:pt x="46" y="3"/>
                    <a:pt x="46" y="3"/>
                    <a:pt x="46" y="3"/>
                  </a:cubicBezTo>
                  <a:cubicBezTo>
                    <a:pt x="47" y="3"/>
                    <a:pt x="49" y="3"/>
                    <a:pt x="50" y="4"/>
                  </a:cubicBezTo>
                  <a:cubicBezTo>
                    <a:pt x="53" y="4"/>
                    <a:pt x="55" y="4"/>
                    <a:pt x="57" y="5"/>
                  </a:cubicBezTo>
                  <a:cubicBezTo>
                    <a:pt x="61" y="6"/>
                    <a:pt x="61" y="6"/>
                    <a:pt x="61" y="6"/>
                  </a:cubicBezTo>
                  <a:cubicBezTo>
                    <a:pt x="62" y="6"/>
                    <a:pt x="64" y="6"/>
                    <a:pt x="65" y="6"/>
                  </a:cubicBezTo>
                  <a:cubicBezTo>
                    <a:pt x="68" y="7"/>
                    <a:pt x="71" y="7"/>
                    <a:pt x="73" y="8"/>
                  </a:cubicBezTo>
                  <a:cubicBezTo>
                    <a:pt x="79" y="9"/>
                    <a:pt x="79" y="9"/>
                    <a:pt x="79" y="9"/>
                  </a:cubicBezTo>
                  <a:cubicBezTo>
                    <a:pt x="82" y="10"/>
                    <a:pt x="86" y="11"/>
                    <a:pt x="89" y="12"/>
                  </a:cubicBezTo>
                  <a:cubicBezTo>
                    <a:pt x="93" y="13"/>
                    <a:pt x="93" y="13"/>
                    <a:pt x="93" y="13"/>
                  </a:cubicBezTo>
                  <a:cubicBezTo>
                    <a:pt x="96" y="14"/>
                    <a:pt x="100" y="16"/>
                    <a:pt x="103" y="17"/>
                  </a:cubicBezTo>
                  <a:cubicBezTo>
                    <a:pt x="106" y="18"/>
                    <a:pt x="106" y="18"/>
                    <a:pt x="106" y="18"/>
                  </a:cubicBezTo>
                  <a:cubicBezTo>
                    <a:pt x="110" y="19"/>
                    <a:pt x="113" y="21"/>
                    <a:pt x="117" y="22"/>
                  </a:cubicBezTo>
                  <a:cubicBezTo>
                    <a:pt x="119" y="23"/>
                    <a:pt x="119" y="23"/>
                    <a:pt x="119" y="23"/>
                  </a:cubicBezTo>
                  <a:cubicBezTo>
                    <a:pt x="123" y="24"/>
                    <a:pt x="127" y="26"/>
                    <a:pt x="131" y="28"/>
                  </a:cubicBezTo>
                  <a:cubicBezTo>
                    <a:pt x="132" y="29"/>
                    <a:pt x="132" y="29"/>
                    <a:pt x="132" y="29"/>
                  </a:cubicBezTo>
                  <a:cubicBezTo>
                    <a:pt x="136" y="30"/>
                    <a:pt x="140" y="32"/>
                    <a:pt x="144" y="34"/>
                  </a:cubicBezTo>
                  <a:cubicBezTo>
                    <a:pt x="148" y="37"/>
                    <a:pt x="152" y="39"/>
                    <a:pt x="156" y="41"/>
                  </a:cubicBezTo>
                  <a:cubicBezTo>
                    <a:pt x="161" y="44"/>
                    <a:pt x="164" y="46"/>
                    <a:pt x="168" y="49"/>
                  </a:cubicBezTo>
                  <a:cubicBezTo>
                    <a:pt x="184" y="59"/>
                    <a:pt x="198" y="71"/>
                    <a:pt x="212" y="84"/>
                  </a:cubicBezTo>
                  <a:cubicBezTo>
                    <a:pt x="216" y="88"/>
                    <a:pt x="216" y="88"/>
                    <a:pt x="216" y="88"/>
                  </a:cubicBezTo>
                  <a:cubicBezTo>
                    <a:pt x="212" y="92"/>
                    <a:pt x="212" y="92"/>
                    <a:pt x="212" y="92"/>
                  </a:cubicBezTo>
                  <a:cubicBezTo>
                    <a:pt x="190" y="112"/>
                    <a:pt x="164" y="129"/>
                    <a:pt x="137" y="142"/>
                  </a:cubicBezTo>
                  <a:lnTo>
                    <a:pt x="132" y="144"/>
                  </a:lnTo>
                  <a:close/>
                  <a:moveTo>
                    <a:pt x="30" y="13"/>
                  </a:moveTo>
                  <a:cubicBezTo>
                    <a:pt x="74" y="41"/>
                    <a:pt x="110" y="81"/>
                    <a:pt x="137" y="129"/>
                  </a:cubicBezTo>
                  <a:cubicBezTo>
                    <a:pt x="159" y="118"/>
                    <a:pt x="180" y="104"/>
                    <a:pt x="199" y="88"/>
                  </a:cubicBezTo>
                  <a:cubicBezTo>
                    <a:pt x="187" y="77"/>
                    <a:pt x="175" y="68"/>
                    <a:pt x="162" y="59"/>
                  </a:cubicBezTo>
                  <a:cubicBezTo>
                    <a:pt x="158" y="56"/>
                    <a:pt x="154" y="54"/>
                    <a:pt x="151" y="52"/>
                  </a:cubicBezTo>
                  <a:cubicBezTo>
                    <a:pt x="146" y="49"/>
                    <a:pt x="143" y="47"/>
                    <a:pt x="139" y="45"/>
                  </a:cubicBezTo>
                  <a:cubicBezTo>
                    <a:pt x="134" y="43"/>
                    <a:pt x="131" y="41"/>
                    <a:pt x="127" y="39"/>
                  </a:cubicBezTo>
                  <a:cubicBezTo>
                    <a:pt x="128" y="33"/>
                    <a:pt x="128" y="33"/>
                    <a:pt x="128" y="33"/>
                  </a:cubicBezTo>
                  <a:cubicBezTo>
                    <a:pt x="125" y="39"/>
                    <a:pt x="125" y="39"/>
                    <a:pt x="125" y="39"/>
                  </a:cubicBezTo>
                  <a:cubicBezTo>
                    <a:pt x="122" y="37"/>
                    <a:pt x="118" y="35"/>
                    <a:pt x="115" y="34"/>
                  </a:cubicBezTo>
                  <a:cubicBezTo>
                    <a:pt x="113" y="33"/>
                    <a:pt x="113" y="33"/>
                    <a:pt x="113" y="33"/>
                  </a:cubicBezTo>
                  <a:cubicBezTo>
                    <a:pt x="109" y="32"/>
                    <a:pt x="106" y="30"/>
                    <a:pt x="102" y="29"/>
                  </a:cubicBezTo>
                  <a:cubicBezTo>
                    <a:pt x="99" y="28"/>
                    <a:pt x="99" y="28"/>
                    <a:pt x="99" y="28"/>
                  </a:cubicBezTo>
                  <a:cubicBezTo>
                    <a:pt x="96" y="27"/>
                    <a:pt x="93" y="26"/>
                    <a:pt x="89" y="25"/>
                  </a:cubicBezTo>
                  <a:cubicBezTo>
                    <a:pt x="86" y="24"/>
                    <a:pt x="86" y="24"/>
                    <a:pt x="86" y="24"/>
                  </a:cubicBezTo>
                  <a:cubicBezTo>
                    <a:pt x="82" y="23"/>
                    <a:pt x="79" y="22"/>
                    <a:pt x="76" y="21"/>
                  </a:cubicBezTo>
                  <a:cubicBezTo>
                    <a:pt x="71" y="20"/>
                    <a:pt x="71" y="20"/>
                    <a:pt x="71" y="20"/>
                  </a:cubicBezTo>
                  <a:cubicBezTo>
                    <a:pt x="68" y="19"/>
                    <a:pt x="65" y="18"/>
                    <a:pt x="62" y="18"/>
                  </a:cubicBezTo>
                  <a:cubicBezTo>
                    <a:pt x="55" y="17"/>
                    <a:pt x="55" y="17"/>
                    <a:pt x="55" y="17"/>
                  </a:cubicBezTo>
                  <a:cubicBezTo>
                    <a:pt x="53" y="16"/>
                    <a:pt x="51" y="16"/>
                    <a:pt x="49" y="15"/>
                  </a:cubicBezTo>
                  <a:cubicBezTo>
                    <a:pt x="47" y="15"/>
                    <a:pt x="46" y="15"/>
                    <a:pt x="44" y="15"/>
                  </a:cubicBezTo>
                  <a:cubicBezTo>
                    <a:pt x="40" y="14"/>
                    <a:pt x="40" y="14"/>
                    <a:pt x="40" y="14"/>
                  </a:cubicBezTo>
                  <a:cubicBezTo>
                    <a:pt x="38" y="14"/>
                    <a:pt x="36" y="14"/>
                    <a:pt x="35" y="14"/>
                  </a:cubicBezTo>
                  <a:cubicBezTo>
                    <a:pt x="33" y="14"/>
                    <a:pt x="31" y="13"/>
                    <a:pt x="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42"/>
            <p:cNvSpPr>
              <a:spLocks noEditPoints="1"/>
            </p:cNvSpPr>
            <p:nvPr/>
          </p:nvSpPr>
          <p:spPr bwMode="auto">
            <a:xfrm>
              <a:off x="11431588" y="2928938"/>
              <a:ext cx="350838" cy="217488"/>
            </a:xfrm>
            <a:custGeom>
              <a:avLst/>
              <a:gdLst>
                <a:gd name="T0" fmla="*/ 81 w 231"/>
                <a:gd name="T1" fmla="*/ 143 h 143"/>
                <a:gd name="T2" fmla="*/ 76 w 231"/>
                <a:gd name="T3" fmla="*/ 140 h 143"/>
                <a:gd name="T4" fmla="*/ 4 w 231"/>
                <a:gd name="T5" fmla="*/ 92 h 143"/>
                <a:gd name="T6" fmla="*/ 0 w 231"/>
                <a:gd name="T7" fmla="*/ 88 h 143"/>
                <a:gd name="T8" fmla="*/ 4 w 231"/>
                <a:gd name="T9" fmla="*/ 84 h 143"/>
                <a:gd name="T10" fmla="*/ 48 w 231"/>
                <a:gd name="T11" fmla="*/ 49 h 143"/>
                <a:gd name="T12" fmla="*/ 59 w 231"/>
                <a:gd name="T13" fmla="*/ 42 h 143"/>
                <a:gd name="T14" fmla="*/ 72 w 231"/>
                <a:gd name="T15" fmla="*/ 35 h 143"/>
                <a:gd name="T16" fmla="*/ 84 w 231"/>
                <a:gd name="T17" fmla="*/ 29 h 143"/>
                <a:gd name="T18" fmla="*/ 85 w 231"/>
                <a:gd name="T19" fmla="*/ 28 h 143"/>
                <a:gd name="T20" fmla="*/ 97 w 231"/>
                <a:gd name="T21" fmla="*/ 23 h 143"/>
                <a:gd name="T22" fmla="*/ 98 w 231"/>
                <a:gd name="T23" fmla="*/ 22 h 143"/>
                <a:gd name="T24" fmla="*/ 110 w 231"/>
                <a:gd name="T25" fmla="*/ 18 h 143"/>
                <a:gd name="T26" fmla="*/ 113 w 231"/>
                <a:gd name="T27" fmla="*/ 17 h 143"/>
                <a:gd name="T28" fmla="*/ 123 w 231"/>
                <a:gd name="T29" fmla="*/ 13 h 143"/>
                <a:gd name="T30" fmla="*/ 127 w 231"/>
                <a:gd name="T31" fmla="*/ 12 h 143"/>
                <a:gd name="T32" fmla="*/ 137 w 231"/>
                <a:gd name="T33" fmla="*/ 9 h 143"/>
                <a:gd name="T34" fmla="*/ 142 w 231"/>
                <a:gd name="T35" fmla="*/ 8 h 143"/>
                <a:gd name="T36" fmla="*/ 151 w 231"/>
                <a:gd name="T37" fmla="*/ 6 h 143"/>
                <a:gd name="T38" fmla="*/ 155 w 231"/>
                <a:gd name="T39" fmla="*/ 6 h 143"/>
                <a:gd name="T40" fmla="*/ 159 w 231"/>
                <a:gd name="T41" fmla="*/ 5 h 143"/>
                <a:gd name="T42" fmla="*/ 166 w 231"/>
                <a:gd name="T43" fmla="*/ 4 h 143"/>
                <a:gd name="T44" fmla="*/ 170 w 231"/>
                <a:gd name="T45" fmla="*/ 3 h 143"/>
                <a:gd name="T46" fmla="*/ 175 w 231"/>
                <a:gd name="T47" fmla="*/ 2 h 143"/>
                <a:gd name="T48" fmla="*/ 180 w 231"/>
                <a:gd name="T49" fmla="*/ 2 h 143"/>
                <a:gd name="T50" fmla="*/ 187 w 231"/>
                <a:gd name="T51" fmla="*/ 1 h 143"/>
                <a:gd name="T52" fmla="*/ 195 w 231"/>
                <a:gd name="T53" fmla="*/ 1 h 143"/>
                <a:gd name="T54" fmla="*/ 206 w 231"/>
                <a:gd name="T55" fmla="*/ 0 h 143"/>
                <a:gd name="T56" fmla="*/ 231 w 231"/>
                <a:gd name="T57" fmla="*/ 0 h 143"/>
                <a:gd name="T58" fmla="*/ 209 w 231"/>
                <a:gd name="T59" fmla="*/ 12 h 143"/>
                <a:gd name="T60" fmla="*/ 84 w 231"/>
                <a:gd name="T61" fmla="*/ 138 h 143"/>
                <a:gd name="T62" fmla="*/ 81 w 231"/>
                <a:gd name="T63" fmla="*/ 143 h 143"/>
                <a:gd name="T64" fmla="*/ 17 w 231"/>
                <a:gd name="T65" fmla="*/ 88 h 143"/>
                <a:gd name="T66" fmla="*/ 76 w 231"/>
                <a:gd name="T67" fmla="*/ 127 h 143"/>
                <a:gd name="T68" fmla="*/ 182 w 231"/>
                <a:gd name="T69" fmla="*/ 14 h 143"/>
                <a:gd name="T70" fmla="*/ 181 w 231"/>
                <a:gd name="T71" fmla="*/ 14 h 143"/>
                <a:gd name="T72" fmla="*/ 176 w 231"/>
                <a:gd name="T73" fmla="*/ 14 h 143"/>
                <a:gd name="T74" fmla="*/ 172 w 231"/>
                <a:gd name="T75" fmla="*/ 15 h 143"/>
                <a:gd name="T76" fmla="*/ 167 w 231"/>
                <a:gd name="T77" fmla="*/ 15 h 143"/>
                <a:gd name="T78" fmla="*/ 161 w 231"/>
                <a:gd name="T79" fmla="*/ 17 h 143"/>
                <a:gd name="T80" fmla="*/ 154 w 231"/>
                <a:gd name="T81" fmla="*/ 18 h 143"/>
                <a:gd name="T82" fmla="*/ 145 w 231"/>
                <a:gd name="T83" fmla="*/ 20 h 143"/>
                <a:gd name="T84" fmla="*/ 140 w 231"/>
                <a:gd name="T85" fmla="*/ 21 h 143"/>
                <a:gd name="T86" fmla="*/ 131 w 231"/>
                <a:gd name="T87" fmla="*/ 24 h 143"/>
                <a:gd name="T88" fmla="*/ 127 w 231"/>
                <a:gd name="T89" fmla="*/ 25 h 143"/>
                <a:gd name="T90" fmla="*/ 117 w 231"/>
                <a:gd name="T91" fmla="*/ 28 h 143"/>
                <a:gd name="T92" fmla="*/ 114 w 231"/>
                <a:gd name="T93" fmla="*/ 29 h 143"/>
                <a:gd name="T94" fmla="*/ 103 w 231"/>
                <a:gd name="T95" fmla="*/ 33 h 143"/>
                <a:gd name="T96" fmla="*/ 99 w 231"/>
                <a:gd name="T97" fmla="*/ 28 h 143"/>
                <a:gd name="T98" fmla="*/ 101 w 231"/>
                <a:gd name="T99" fmla="*/ 34 h 143"/>
                <a:gd name="T100" fmla="*/ 91 w 231"/>
                <a:gd name="T101" fmla="*/ 39 h 143"/>
                <a:gd name="T102" fmla="*/ 87 w 231"/>
                <a:gd name="T103" fmla="*/ 34 h 143"/>
                <a:gd name="T104" fmla="*/ 89 w 231"/>
                <a:gd name="T105" fmla="*/ 39 h 143"/>
                <a:gd name="T106" fmla="*/ 78 w 231"/>
                <a:gd name="T107" fmla="*/ 45 h 143"/>
                <a:gd name="T108" fmla="*/ 66 w 231"/>
                <a:gd name="T109" fmla="*/ 52 h 143"/>
                <a:gd name="T110" fmla="*/ 54 w 231"/>
                <a:gd name="T111" fmla="*/ 59 h 143"/>
                <a:gd name="T112" fmla="*/ 17 w 231"/>
                <a:gd name="T113" fmla="*/ 8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1" h="143">
                  <a:moveTo>
                    <a:pt x="81" y="143"/>
                  </a:moveTo>
                  <a:cubicBezTo>
                    <a:pt x="76" y="140"/>
                    <a:pt x="76" y="140"/>
                    <a:pt x="76" y="140"/>
                  </a:cubicBezTo>
                  <a:cubicBezTo>
                    <a:pt x="50" y="128"/>
                    <a:pt x="26" y="112"/>
                    <a:pt x="4" y="92"/>
                  </a:cubicBezTo>
                  <a:cubicBezTo>
                    <a:pt x="0" y="88"/>
                    <a:pt x="0" y="88"/>
                    <a:pt x="0" y="88"/>
                  </a:cubicBezTo>
                  <a:cubicBezTo>
                    <a:pt x="4" y="84"/>
                    <a:pt x="4" y="84"/>
                    <a:pt x="4" y="84"/>
                  </a:cubicBezTo>
                  <a:cubicBezTo>
                    <a:pt x="18" y="71"/>
                    <a:pt x="32" y="59"/>
                    <a:pt x="48" y="49"/>
                  </a:cubicBezTo>
                  <a:cubicBezTo>
                    <a:pt x="52" y="46"/>
                    <a:pt x="55" y="44"/>
                    <a:pt x="59" y="42"/>
                  </a:cubicBezTo>
                  <a:cubicBezTo>
                    <a:pt x="64" y="39"/>
                    <a:pt x="68" y="37"/>
                    <a:pt x="72" y="35"/>
                  </a:cubicBezTo>
                  <a:cubicBezTo>
                    <a:pt x="76" y="32"/>
                    <a:pt x="80" y="30"/>
                    <a:pt x="84" y="29"/>
                  </a:cubicBezTo>
                  <a:cubicBezTo>
                    <a:pt x="85" y="28"/>
                    <a:pt x="85" y="28"/>
                    <a:pt x="85" y="28"/>
                  </a:cubicBezTo>
                  <a:cubicBezTo>
                    <a:pt x="89" y="26"/>
                    <a:pt x="93" y="24"/>
                    <a:pt x="97" y="23"/>
                  </a:cubicBezTo>
                  <a:cubicBezTo>
                    <a:pt x="98" y="22"/>
                    <a:pt x="98" y="22"/>
                    <a:pt x="98" y="22"/>
                  </a:cubicBezTo>
                  <a:cubicBezTo>
                    <a:pt x="103" y="21"/>
                    <a:pt x="106" y="19"/>
                    <a:pt x="110" y="18"/>
                  </a:cubicBezTo>
                  <a:cubicBezTo>
                    <a:pt x="113" y="17"/>
                    <a:pt x="113" y="17"/>
                    <a:pt x="113" y="17"/>
                  </a:cubicBezTo>
                  <a:cubicBezTo>
                    <a:pt x="116" y="16"/>
                    <a:pt x="120" y="14"/>
                    <a:pt x="123" y="13"/>
                  </a:cubicBezTo>
                  <a:cubicBezTo>
                    <a:pt x="127" y="12"/>
                    <a:pt x="127" y="12"/>
                    <a:pt x="127" y="12"/>
                  </a:cubicBezTo>
                  <a:cubicBezTo>
                    <a:pt x="130" y="11"/>
                    <a:pt x="134" y="10"/>
                    <a:pt x="137" y="9"/>
                  </a:cubicBezTo>
                  <a:cubicBezTo>
                    <a:pt x="142" y="8"/>
                    <a:pt x="142" y="8"/>
                    <a:pt x="142" y="8"/>
                  </a:cubicBezTo>
                  <a:cubicBezTo>
                    <a:pt x="145" y="7"/>
                    <a:pt x="148" y="7"/>
                    <a:pt x="151" y="6"/>
                  </a:cubicBezTo>
                  <a:cubicBezTo>
                    <a:pt x="152" y="6"/>
                    <a:pt x="154" y="6"/>
                    <a:pt x="155" y="6"/>
                  </a:cubicBezTo>
                  <a:cubicBezTo>
                    <a:pt x="159" y="5"/>
                    <a:pt x="159" y="5"/>
                    <a:pt x="159" y="5"/>
                  </a:cubicBezTo>
                  <a:cubicBezTo>
                    <a:pt x="161" y="4"/>
                    <a:pt x="163" y="4"/>
                    <a:pt x="166" y="4"/>
                  </a:cubicBezTo>
                  <a:cubicBezTo>
                    <a:pt x="167" y="3"/>
                    <a:pt x="169" y="3"/>
                    <a:pt x="170" y="3"/>
                  </a:cubicBezTo>
                  <a:cubicBezTo>
                    <a:pt x="175" y="2"/>
                    <a:pt x="175" y="2"/>
                    <a:pt x="175" y="2"/>
                  </a:cubicBezTo>
                  <a:cubicBezTo>
                    <a:pt x="177" y="2"/>
                    <a:pt x="178" y="2"/>
                    <a:pt x="180" y="2"/>
                  </a:cubicBezTo>
                  <a:cubicBezTo>
                    <a:pt x="182" y="2"/>
                    <a:pt x="185" y="1"/>
                    <a:pt x="187" y="1"/>
                  </a:cubicBezTo>
                  <a:cubicBezTo>
                    <a:pt x="195" y="1"/>
                    <a:pt x="195" y="1"/>
                    <a:pt x="195" y="1"/>
                  </a:cubicBezTo>
                  <a:cubicBezTo>
                    <a:pt x="199" y="1"/>
                    <a:pt x="202" y="0"/>
                    <a:pt x="206" y="0"/>
                  </a:cubicBezTo>
                  <a:cubicBezTo>
                    <a:pt x="231" y="0"/>
                    <a:pt x="231" y="0"/>
                    <a:pt x="231" y="0"/>
                  </a:cubicBezTo>
                  <a:cubicBezTo>
                    <a:pt x="209" y="12"/>
                    <a:pt x="209" y="12"/>
                    <a:pt x="209" y="12"/>
                  </a:cubicBezTo>
                  <a:cubicBezTo>
                    <a:pt x="157" y="39"/>
                    <a:pt x="113" y="83"/>
                    <a:pt x="84" y="138"/>
                  </a:cubicBezTo>
                  <a:lnTo>
                    <a:pt x="81" y="143"/>
                  </a:lnTo>
                  <a:close/>
                  <a:moveTo>
                    <a:pt x="17" y="88"/>
                  </a:moveTo>
                  <a:cubicBezTo>
                    <a:pt x="35" y="103"/>
                    <a:pt x="55" y="116"/>
                    <a:pt x="76" y="127"/>
                  </a:cubicBezTo>
                  <a:cubicBezTo>
                    <a:pt x="102" y="80"/>
                    <a:pt x="138" y="41"/>
                    <a:pt x="182" y="14"/>
                  </a:cubicBezTo>
                  <a:cubicBezTo>
                    <a:pt x="182" y="14"/>
                    <a:pt x="181" y="14"/>
                    <a:pt x="181" y="14"/>
                  </a:cubicBezTo>
                  <a:cubicBezTo>
                    <a:pt x="180" y="14"/>
                    <a:pt x="178" y="14"/>
                    <a:pt x="176" y="14"/>
                  </a:cubicBezTo>
                  <a:cubicBezTo>
                    <a:pt x="172" y="15"/>
                    <a:pt x="172" y="15"/>
                    <a:pt x="172" y="15"/>
                  </a:cubicBezTo>
                  <a:cubicBezTo>
                    <a:pt x="170" y="15"/>
                    <a:pt x="169" y="15"/>
                    <a:pt x="167" y="15"/>
                  </a:cubicBezTo>
                  <a:cubicBezTo>
                    <a:pt x="165" y="16"/>
                    <a:pt x="163" y="16"/>
                    <a:pt x="161" y="17"/>
                  </a:cubicBezTo>
                  <a:cubicBezTo>
                    <a:pt x="154" y="18"/>
                    <a:pt x="154" y="18"/>
                    <a:pt x="154" y="18"/>
                  </a:cubicBezTo>
                  <a:cubicBezTo>
                    <a:pt x="151" y="18"/>
                    <a:pt x="148" y="19"/>
                    <a:pt x="145" y="20"/>
                  </a:cubicBezTo>
                  <a:cubicBezTo>
                    <a:pt x="140" y="21"/>
                    <a:pt x="140" y="21"/>
                    <a:pt x="140" y="21"/>
                  </a:cubicBezTo>
                  <a:cubicBezTo>
                    <a:pt x="137" y="22"/>
                    <a:pt x="134" y="23"/>
                    <a:pt x="131" y="24"/>
                  </a:cubicBezTo>
                  <a:cubicBezTo>
                    <a:pt x="127" y="25"/>
                    <a:pt x="127" y="25"/>
                    <a:pt x="127" y="25"/>
                  </a:cubicBezTo>
                  <a:cubicBezTo>
                    <a:pt x="123" y="26"/>
                    <a:pt x="120" y="27"/>
                    <a:pt x="117" y="28"/>
                  </a:cubicBezTo>
                  <a:cubicBezTo>
                    <a:pt x="114" y="29"/>
                    <a:pt x="114" y="29"/>
                    <a:pt x="114" y="29"/>
                  </a:cubicBezTo>
                  <a:cubicBezTo>
                    <a:pt x="110" y="30"/>
                    <a:pt x="107" y="32"/>
                    <a:pt x="103" y="33"/>
                  </a:cubicBezTo>
                  <a:cubicBezTo>
                    <a:pt x="99" y="28"/>
                    <a:pt x="99" y="28"/>
                    <a:pt x="99" y="28"/>
                  </a:cubicBezTo>
                  <a:cubicBezTo>
                    <a:pt x="101" y="34"/>
                    <a:pt x="101" y="34"/>
                    <a:pt x="101" y="34"/>
                  </a:cubicBezTo>
                  <a:cubicBezTo>
                    <a:pt x="98" y="35"/>
                    <a:pt x="94" y="37"/>
                    <a:pt x="91" y="39"/>
                  </a:cubicBezTo>
                  <a:cubicBezTo>
                    <a:pt x="87" y="34"/>
                    <a:pt x="87" y="34"/>
                    <a:pt x="87" y="34"/>
                  </a:cubicBezTo>
                  <a:cubicBezTo>
                    <a:pt x="89" y="39"/>
                    <a:pt x="89" y="39"/>
                    <a:pt x="89" y="39"/>
                  </a:cubicBezTo>
                  <a:cubicBezTo>
                    <a:pt x="85" y="41"/>
                    <a:pt x="82" y="43"/>
                    <a:pt x="78" y="45"/>
                  </a:cubicBezTo>
                  <a:cubicBezTo>
                    <a:pt x="73" y="47"/>
                    <a:pt x="70" y="49"/>
                    <a:pt x="66" y="52"/>
                  </a:cubicBezTo>
                  <a:cubicBezTo>
                    <a:pt x="62" y="54"/>
                    <a:pt x="58" y="56"/>
                    <a:pt x="54" y="59"/>
                  </a:cubicBezTo>
                  <a:cubicBezTo>
                    <a:pt x="41" y="68"/>
                    <a:pt x="29" y="77"/>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43"/>
            <p:cNvSpPr>
              <a:spLocks/>
            </p:cNvSpPr>
            <p:nvPr/>
          </p:nvSpPr>
          <p:spPr bwMode="auto">
            <a:xfrm>
              <a:off x="11717338" y="2928938"/>
              <a:ext cx="42863" cy="23813"/>
            </a:xfrm>
            <a:custGeom>
              <a:avLst/>
              <a:gdLst>
                <a:gd name="T0" fmla="*/ 27 w 27"/>
                <a:gd name="T1" fmla="*/ 15 h 15"/>
                <a:gd name="T2" fmla="*/ 18 w 27"/>
                <a:gd name="T3" fmla="*/ 11 h 15"/>
                <a:gd name="T4" fmla="*/ 0 w 27"/>
                <a:gd name="T5" fmla="*/ 0 h 15"/>
                <a:gd name="T6" fmla="*/ 27 w 27"/>
                <a:gd name="T7" fmla="*/ 0 h 15"/>
                <a:gd name="T8" fmla="*/ 27 w 27"/>
                <a:gd name="T9" fmla="*/ 15 h 15"/>
              </a:gdLst>
              <a:ahLst/>
              <a:cxnLst>
                <a:cxn ang="0">
                  <a:pos x="T0" y="T1"/>
                </a:cxn>
                <a:cxn ang="0">
                  <a:pos x="T2" y="T3"/>
                </a:cxn>
                <a:cxn ang="0">
                  <a:pos x="T4" y="T5"/>
                </a:cxn>
                <a:cxn ang="0">
                  <a:pos x="T6" y="T7"/>
                </a:cxn>
                <a:cxn ang="0">
                  <a:pos x="T8" y="T9"/>
                </a:cxn>
              </a:cxnLst>
              <a:rect l="0" t="0" r="r" b="b"/>
              <a:pathLst>
                <a:path w="27" h="15">
                  <a:moveTo>
                    <a:pt x="27" y="15"/>
                  </a:moveTo>
                  <a:lnTo>
                    <a:pt x="18" y="11"/>
                  </a:lnTo>
                  <a:lnTo>
                    <a:pt x="0" y="0"/>
                  </a:lnTo>
                  <a:lnTo>
                    <a:pt x="27" y="0"/>
                  </a:lnTo>
                  <a:lnTo>
                    <a:pt x="2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44"/>
            <p:cNvSpPr>
              <a:spLocks noChangeArrowheads="1"/>
            </p:cNvSpPr>
            <p:nvPr/>
          </p:nvSpPr>
          <p:spPr bwMode="auto">
            <a:xfrm>
              <a:off x="11744325" y="2928938"/>
              <a:ext cx="63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Line 145"/>
            <p:cNvSpPr>
              <a:spLocks noChangeShapeType="1"/>
            </p:cNvSpPr>
            <p:nvPr/>
          </p:nvSpPr>
          <p:spPr bwMode="auto">
            <a:xfrm>
              <a:off x="11945938" y="3136901"/>
              <a:ext cx="0" cy="0"/>
            </a:xfrm>
            <a:prstGeom prst="line">
              <a:avLst/>
            </a:prstGeom>
            <a:grpFill/>
            <a:ln w="6350" cap="flat">
              <a:solidFill>
                <a:srgbClr val="231F2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29" name="Rectangle 146"/>
            <p:cNvSpPr>
              <a:spLocks noChangeArrowheads="1"/>
            </p:cNvSpPr>
            <p:nvPr/>
          </p:nvSpPr>
          <p:spPr bwMode="auto">
            <a:xfrm>
              <a:off x="11741150" y="2938463"/>
              <a:ext cx="19050" cy="2413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47"/>
            <p:cNvSpPr>
              <a:spLocks/>
            </p:cNvSpPr>
            <p:nvPr/>
          </p:nvSpPr>
          <p:spPr bwMode="auto">
            <a:xfrm>
              <a:off x="12166600" y="3563938"/>
              <a:ext cx="20638" cy="17463"/>
            </a:xfrm>
            <a:custGeom>
              <a:avLst/>
              <a:gdLst>
                <a:gd name="T0" fmla="*/ 12 w 14"/>
                <a:gd name="T1" fmla="*/ 12 h 12"/>
                <a:gd name="T2" fmla="*/ 0 w 14"/>
                <a:gd name="T3" fmla="*/ 9 h 12"/>
                <a:gd name="T4" fmla="*/ 3 w 14"/>
                <a:gd name="T5" fmla="*/ 0 h 12"/>
                <a:gd name="T6" fmla="*/ 14 w 14"/>
                <a:gd name="T7" fmla="*/ 3 h 12"/>
                <a:gd name="T8" fmla="*/ 12 w 14"/>
                <a:gd name="T9" fmla="*/ 12 h 12"/>
                <a:gd name="T10" fmla="*/ 12 w 14"/>
                <a:gd name="T11" fmla="*/ 12 h 12"/>
              </a:gdLst>
              <a:ahLst/>
              <a:cxnLst>
                <a:cxn ang="0">
                  <a:pos x="T0" y="T1"/>
                </a:cxn>
                <a:cxn ang="0">
                  <a:pos x="T2" y="T3"/>
                </a:cxn>
                <a:cxn ang="0">
                  <a:pos x="T4" y="T5"/>
                </a:cxn>
                <a:cxn ang="0">
                  <a:pos x="T6" y="T7"/>
                </a:cxn>
                <a:cxn ang="0">
                  <a:pos x="T8" y="T9"/>
                </a:cxn>
                <a:cxn ang="0">
                  <a:pos x="T10" y="T11"/>
                </a:cxn>
              </a:cxnLst>
              <a:rect l="0" t="0" r="r" b="b"/>
              <a:pathLst>
                <a:path w="14" h="12">
                  <a:moveTo>
                    <a:pt x="12" y="12"/>
                  </a:moveTo>
                  <a:cubicBezTo>
                    <a:pt x="0" y="9"/>
                    <a:pt x="0" y="9"/>
                    <a:pt x="0" y="9"/>
                  </a:cubicBezTo>
                  <a:cubicBezTo>
                    <a:pt x="1" y="6"/>
                    <a:pt x="2" y="3"/>
                    <a:pt x="3" y="0"/>
                  </a:cubicBezTo>
                  <a:cubicBezTo>
                    <a:pt x="14" y="3"/>
                    <a:pt x="14" y="3"/>
                    <a:pt x="14" y="3"/>
                  </a:cubicBezTo>
                  <a:cubicBezTo>
                    <a:pt x="14" y="6"/>
                    <a:pt x="13" y="9"/>
                    <a:pt x="12" y="12"/>
                  </a:cubicBezTo>
                  <a:cubicBezTo>
                    <a:pt x="12" y="12"/>
                    <a:pt x="12" y="12"/>
                    <a:pt x="1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48"/>
            <p:cNvSpPr>
              <a:spLocks/>
            </p:cNvSpPr>
            <p:nvPr/>
          </p:nvSpPr>
          <p:spPr bwMode="auto">
            <a:xfrm>
              <a:off x="11314113" y="3563938"/>
              <a:ext cx="22225" cy="17463"/>
            </a:xfrm>
            <a:custGeom>
              <a:avLst/>
              <a:gdLst>
                <a:gd name="T0" fmla="*/ 2 w 14"/>
                <a:gd name="T1" fmla="*/ 12 h 12"/>
                <a:gd name="T2" fmla="*/ 0 w 14"/>
                <a:gd name="T3" fmla="*/ 3 h 12"/>
                <a:gd name="T4" fmla="*/ 11 w 14"/>
                <a:gd name="T5" fmla="*/ 0 h 12"/>
                <a:gd name="T6" fmla="*/ 14 w 14"/>
                <a:gd name="T7" fmla="*/ 9 h 12"/>
                <a:gd name="T8" fmla="*/ 2 w 14"/>
                <a:gd name="T9" fmla="*/ 12 h 12"/>
              </a:gdLst>
              <a:ahLst/>
              <a:cxnLst>
                <a:cxn ang="0">
                  <a:pos x="T0" y="T1"/>
                </a:cxn>
                <a:cxn ang="0">
                  <a:pos x="T2" y="T3"/>
                </a:cxn>
                <a:cxn ang="0">
                  <a:pos x="T4" y="T5"/>
                </a:cxn>
                <a:cxn ang="0">
                  <a:pos x="T6" y="T7"/>
                </a:cxn>
                <a:cxn ang="0">
                  <a:pos x="T8" y="T9"/>
                </a:cxn>
              </a:cxnLst>
              <a:rect l="0" t="0" r="r" b="b"/>
              <a:pathLst>
                <a:path w="14" h="12">
                  <a:moveTo>
                    <a:pt x="2" y="12"/>
                  </a:moveTo>
                  <a:cubicBezTo>
                    <a:pt x="1" y="9"/>
                    <a:pt x="0" y="6"/>
                    <a:pt x="0" y="3"/>
                  </a:cubicBezTo>
                  <a:cubicBezTo>
                    <a:pt x="11" y="0"/>
                    <a:pt x="11" y="0"/>
                    <a:pt x="11" y="0"/>
                  </a:cubicBezTo>
                  <a:cubicBezTo>
                    <a:pt x="12" y="3"/>
                    <a:pt x="13" y="6"/>
                    <a:pt x="14" y="9"/>
                  </a:cubicBezTo>
                  <a:lnTo>
                    <a:pt x="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49"/>
            <p:cNvSpPr>
              <a:spLocks/>
            </p:cNvSpPr>
            <p:nvPr/>
          </p:nvSpPr>
          <p:spPr bwMode="auto">
            <a:xfrm>
              <a:off x="11317288" y="3576638"/>
              <a:ext cx="20638" cy="14288"/>
            </a:xfrm>
            <a:custGeom>
              <a:avLst/>
              <a:gdLst>
                <a:gd name="T0" fmla="*/ 2 w 13"/>
                <a:gd name="T1" fmla="*/ 9 h 9"/>
                <a:gd name="T2" fmla="*/ 0 w 13"/>
                <a:gd name="T3" fmla="*/ 3 h 9"/>
                <a:gd name="T4" fmla="*/ 12 w 13"/>
                <a:gd name="T5" fmla="*/ 0 h 9"/>
                <a:gd name="T6" fmla="*/ 13 w 13"/>
                <a:gd name="T7" fmla="*/ 5 h 9"/>
                <a:gd name="T8" fmla="*/ 2 w 13"/>
                <a:gd name="T9" fmla="*/ 9 h 9"/>
              </a:gdLst>
              <a:ahLst/>
              <a:cxnLst>
                <a:cxn ang="0">
                  <a:pos x="T0" y="T1"/>
                </a:cxn>
                <a:cxn ang="0">
                  <a:pos x="T2" y="T3"/>
                </a:cxn>
                <a:cxn ang="0">
                  <a:pos x="T4" y="T5"/>
                </a:cxn>
                <a:cxn ang="0">
                  <a:pos x="T6" y="T7"/>
                </a:cxn>
                <a:cxn ang="0">
                  <a:pos x="T8" y="T9"/>
                </a:cxn>
              </a:cxnLst>
              <a:rect l="0" t="0" r="r" b="b"/>
              <a:pathLst>
                <a:path w="13" h="9">
                  <a:moveTo>
                    <a:pt x="2" y="9"/>
                  </a:moveTo>
                  <a:cubicBezTo>
                    <a:pt x="1" y="7"/>
                    <a:pt x="1" y="5"/>
                    <a:pt x="0" y="3"/>
                  </a:cubicBezTo>
                  <a:cubicBezTo>
                    <a:pt x="12" y="0"/>
                    <a:pt x="12" y="0"/>
                    <a:pt x="12" y="0"/>
                  </a:cubicBezTo>
                  <a:cubicBezTo>
                    <a:pt x="12" y="2"/>
                    <a:pt x="13" y="4"/>
                    <a:pt x="13" y="5"/>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50"/>
            <p:cNvSpPr>
              <a:spLocks/>
            </p:cNvSpPr>
            <p:nvPr/>
          </p:nvSpPr>
          <p:spPr bwMode="auto">
            <a:xfrm>
              <a:off x="11309350" y="3551238"/>
              <a:ext cx="22225" cy="17463"/>
            </a:xfrm>
            <a:custGeom>
              <a:avLst/>
              <a:gdLst>
                <a:gd name="T0" fmla="*/ 8 w 14"/>
                <a:gd name="T1" fmla="*/ 11 h 11"/>
                <a:gd name="T2" fmla="*/ 8 w 14"/>
                <a:gd name="T3" fmla="*/ 9 h 11"/>
                <a:gd name="T4" fmla="*/ 3 w 14"/>
                <a:gd name="T5" fmla="*/ 10 h 11"/>
                <a:gd name="T6" fmla="*/ 2 w 14"/>
                <a:gd name="T7" fmla="*/ 7 h 11"/>
                <a:gd name="T8" fmla="*/ 0 w 14"/>
                <a:gd name="T9" fmla="*/ 0 h 11"/>
                <a:gd name="T10" fmla="*/ 12 w 14"/>
                <a:gd name="T11" fmla="*/ 0 h 11"/>
                <a:gd name="T12" fmla="*/ 14 w 14"/>
                <a:gd name="T13" fmla="*/ 8 h 11"/>
                <a:gd name="T14" fmla="*/ 8 w 14"/>
                <a:gd name="T15" fmla="*/ 9 h 11"/>
                <a:gd name="T16" fmla="*/ 8 w 1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1">
                  <a:moveTo>
                    <a:pt x="8" y="11"/>
                  </a:moveTo>
                  <a:lnTo>
                    <a:pt x="8" y="9"/>
                  </a:lnTo>
                  <a:lnTo>
                    <a:pt x="3" y="10"/>
                  </a:lnTo>
                  <a:lnTo>
                    <a:pt x="2" y="7"/>
                  </a:lnTo>
                  <a:lnTo>
                    <a:pt x="0" y="0"/>
                  </a:lnTo>
                  <a:lnTo>
                    <a:pt x="12" y="0"/>
                  </a:lnTo>
                  <a:lnTo>
                    <a:pt x="14" y="8"/>
                  </a:lnTo>
                  <a:lnTo>
                    <a:pt x="8" y="9"/>
                  </a:lnTo>
                  <a:lnTo>
                    <a:pt x="8"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51"/>
            <p:cNvSpPr>
              <a:spLocks/>
            </p:cNvSpPr>
            <p:nvPr/>
          </p:nvSpPr>
          <p:spPr bwMode="auto">
            <a:xfrm>
              <a:off x="12165013" y="3576638"/>
              <a:ext cx="19050" cy="14288"/>
            </a:xfrm>
            <a:custGeom>
              <a:avLst/>
              <a:gdLst>
                <a:gd name="T0" fmla="*/ 11 w 13"/>
                <a:gd name="T1" fmla="*/ 9 h 9"/>
                <a:gd name="T2" fmla="*/ 0 w 13"/>
                <a:gd name="T3" fmla="*/ 5 h 9"/>
                <a:gd name="T4" fmla="*/ 1 w 13"/>
                <a:gd name="T5" fmla="*/ 0 h 9"/>
                <a:gd name="T6" fmla="*/ 13 w 13"/>
                <a:gd name="T7" fmla="*/ 3 h 9"/>
                <a:gd name="T8" fmla="*/ 11 w 13"/>
                <a:gd name="T9" fmla="*/ 9 h 9"/>
              </a:gdLst>
              <a:ahLst/>
              <a:cxnLst>
                <a:cxn ang="0">
                  <a:pos x="T0" y="T1"/>
                </a:cxn>
                <a:cxn ang="0">
                  <a:pos x="T2" y="T3"/>
                </a:cxn>
                <a:cxn ang="0">
                  <a:pos x="T4" y="T5"/>
                </a:cxn>
                <a:cxn ang="0">
                  <a:pos x="T6" y="T7"/>
                </a:cxn>
                <a:cxn ang="0">
                  <a:pos x="T8" y="T9"/>
                </a:cxn>
              </a:cxnLst>
              <a:rect l="0" t="0" r="r" b="b"/>
              <a:pathLst>
                <a:path w="13" h="9">
                  <a:moveTo>
                    <a:pt x="11" y="9"/>
                  </a:moveTo>
                  <a:cubicBezTo>
                    <a:pt x="0" y="5"/>
                    <a:pt x="0" y="5"/>
                    <a:pt x="0" y="5"/>
                  </a:cubicBezTo>
                  <a:cubicBezTo>
                    <a:pt x="0" y="4"/>
                    <a:pt x="1" y="2"/>
                    <a:pt x="1" y="0"/>
                  </a:cubicBezTo>
                  <a:cubicBezTo>
                    <a:pt x="13" y="3"/>
                    <a:pt x="13" y="3"/>
                    <a:pt x="13" y="3"/>
                  </a:cubicBezTo>
                  <a:cubicBezTo>
                    <a:pt x="12" y="5"/>
                    <a:pt x="12" y="7"/>
                    <a:pt x="1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52"/>
            <p:cNvSpPr>
              <a:spLocks/>
            </p:cNvSpPr>
            <p:nvPr/>
          </p:nvSpPr>
          <p:spPr bwMode="auto">
            <a:xfrm>
              <a:off x="12171363" y="3551238"/>
              <a:ext cx="20638" cy="17463"/>
            </a:xfrm>
            <a:custGeom>
              <a:avLst/>
              <a:gdLst>
                <a:gd name="T0" fmla="*/ 5 w 13"/>
                <a:gd name="T1" fmla="*/ 11 h 11"/>
                <a:gd name="T2" fmla="*/ 5 w 13"/>
                <a:gd name="T3" fmla="*/ 9 h 11"/>
                <a:gd name="T4" fmla="*/ 0 w 13"/>
                <a:gd name="T5" fmla="*/ 8 h 11"/>
                <a:gd name="T6" fmla="*/ 1 w 13"/>
                <a:gd name="T7" fmla="*/ 0 h 11"/>
                <a:gd name="T8" fmla="*/ 5 w 13"/>
                <a:gd name="T9" fmla="*/ 0 h 11"/>
                <a:gd name="T10" fmla="*/ 13 w 13"/>
                <a:gd name="T11" fmla="*/ 0 h 11"/>
                <a:gd name="T12" fmla="*/ 10 w 13"/>
                <a:gd name="T13" fmla="*/ 10 h 11"/>
                <a:gd name="T14" fmla="*/ 5 w 13"/>
                <a:gd name="T15" fmla="*/ 9 h 11"/>
                <a:gd name="T16" fmla="*/ 5 w 13"/>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5" y="11"/>
                  </a:moveTo>
                  <a:lnTo>
                    <a:pt x="5" y="9"/>
                  </a:lnTo>
                  <a:lnTo>
                    <a:pt x="0" y="8"/>
                  </a:lnTo>
                  <a:lnTo>
                    <a:pt x="1" y="0"/>
                  </a:lnTo>
                  <a:lnTo>
                    <a:pt x="5" y="0"/>
                  </a:lnTo>
                  <a:lnTo>
                    <a:pt x="13" y="0"/>
                  </a:lnTo>
                  <a:lnTo>
                    <a:pt x="10" y="10"/>
                  </a:lnTo>
                  <a:lnTo>
                    <a:pt x="5" y="9"/>
                  </a:lnTo>
                  <a:lnTo>
                    <a:pt x="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53"/>
            <p:cNvSpPr>
              <a:spLocks/>
            </p:cNvSpPr>
            <p:nvPr/>
          </p:nvSpPr>
          <p:spPr bwMode="auto">
            <a:xfrm>
              <a:off x="12139613" y="3627438"/>
              <a:ext cx="26988" cy="28575"/>
            </a:xfrm>
            <a:custGeom>
              <a:avLst/>
              <a:gdLst>
                <a:gd name="T0" fmla="*/ 10 w 17"/>
                <a:gd name="T1" fmla="*/ 19 h 19"/>
                <a:gd name="T2" fmla="*/ 0 w 17"/>
                <a:gd name="T3" fmla="*/ 14 h 19"/>
                <a:gd name="T4" fmla="*/ 6 w 17"/>
                <a:gd name="T5" fmla="*/ 1 h 19"/>
                <a:gd name="T6" fmla="*/ 6 w 17"/>
                <a:gd name="T7" fmla="*/ 0 h 19"/>
                <a:gd name="T8" fmla="*/ 17 w 17"/>
                <a:gd name="T9" fmla="*/ 5 h 19"/>
                <a:gd name="T10" fmla="*/ 10 w 17"/>
                <a:gd name="T11" fmla="*/ 19 h 19"/>
                <a:gd name="T12" fmla="*/ 10 w 17"/>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7" h="19">
                  <a:moveTo>
                    <a:pt x="10" y="19"/>
                  </a:moveTo>
                  <a:cubicBezTo>
                    <a:pt x="0" y="14"/>
                    <a:pt x="0" y="14"/>
                    <a:pt x="0" y="14"/>
                  </a:cubicBezTo>
                  <a:cubicBezTo>
                    <a:pt x="2" y="10"/>
                    <a:pt x="4" y="5"/>
                    <a:pt x="6" y="1"/>
                  </a:cubicBezTo>
                  <a:cubicBezTo>
                    <a:pt x="6" y="0"/>
                    <a:pt x="6" y="0"/>
                    <a:pt x="6" y="0"/>
                  </a:cubicBezTo>
                  <a:cubicBezTo>
                    <a:pt x="17" y="5"/>
                    <a:pt x="17" y="5"/>
                    <a:pt x="17" y="5"/>
                  </a:cubicBezTo>
                  <a:cubicBezTo>
                    <a:pt x="15" y="10"/>
                    <a:pt x="13" y="14"/>
                    <a:pt x="10" y="19"/>
                  </a:cubicBezTo>
                  <a:cubicBezTo>
                    <a:pt x="10" y="19"/>
                    <a:pt x="10" y="19"/>
                    <a:pt x="1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54"/>
            <p:cNvSpPr>
              <a:spLocks/>
            </p:cNvSpPr>
            <p:nvPr/>
          </p:nvSpPr>
          <p:spPr bwMode="auto">
            <a:xfrm>
              <a:off x="12150725" y="3605213"/>
              <a:ext cx="23813" cy="23813"/>
            </a:xfrm>
            <a:custGeom>
              <a:avLst/>
              <a:gdLst>
                <a:gd name="T0" fmla="*/ 11 w 15"/>
                <a:gd name="T1" fmla="*/ 15 h 15"/>
                <a:gd name="T2" fmla="*/ 0 w 15"/>
                <a:gd name="T3" fmla="*/ 11 h 15"/>
                <a:gd name="T4" fmla="*/ 4 w 15"/>
                <a:gd name="T5" fmla="*/ 0 h 15"/>
                <a:gd name="T6" fmla="*/ 15 w 15"/>
                <a:gd name="T7" fmla="*/ 5 h 15"/>
                <a:gd name="T8" fmla="*/ 11 w 15"/>
                <a:gd name="T9" fmla="*/ 15 h 15"/>
              </a:gdLst>
              <a:ahLst/>
              <a:cxnLst>
                <a:cxn ang="0">
                  <a:pos x="T0" y="T1"/>
                </a:cxn>
                <a:cxn ang="0">
                  <a:pos x="T2" y="T3"/>
                </a:cxn>
                <a:cxn ang="0">
                  <a:pos x="T4" y="T5"/>
                </a:cxn>
                <a:cxn ang="0">
                  <a:pos x="T6" y="T7"/>
                </a:cxn>
                <a:cxn ang="0">
                  <a:pos x="T8" y="T9"/>
                </a:cxn>
              </a:cxnLst>
              <a:rect l="0" t="0" r="r" b="b"/>
              <a:pathLst>
                <a:path w="15" h="15">
                  <a:moveTo>
                    <a:pt x="11" y="15"/>
                  </a:moveTo>
                  <a:cubicBezTo>
                    <a:pt x="0" y="11"/>
                    <a:pt x="0" y="11"/>
                    <a:pt x="0" y="11"/>
                  </a:cubicBezTo>
                  <a:cubicBezTo>
                    <a:pt x="2" y="7"/>
                    <a:pt x="3" y="4"/>
                    <a:pt x="4" y="0"/>
                  </a:cubicBezTo>
                  <a:cubicBezTo>
                    <a:pt x="15" y="5"/>
                    <a:pt x="15" y="5"/>
                    <a:pt x="15" y="5"/>
                  </a:cubicBezTo>
                  <a:cubicBezTo>
                    <a:pt x="14" y="8"/>
                    <a:pt x="13" y="12"/>
                    <a:pt x="1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55"/>
            <p:cNvSpPr>
              <a:spLocks/>
            </p:cNvSpPr>
            <p:nvPr/>
          </p:nvSpPr>
          <p:spPr bwMode="auto">
            <a:xfrm>
              <a:off x="12160250" y="3584576"/>
              <a:ext cx="20638" cy="20638"/>
            </a:xfrm>
            <a:custGeom>
              <a:avLst/>
              <a:gdLst>
                <a:gd name="T0" fmla="*/ 11 w 14"/>
                <a:gd name="T1" fmla="*/ 13 h 13"/>
                <a:gd name="T2" fmla="*/ 0 w 14"/>
                <a:gd name="T3" fmla="*/ 9 h 13"/>
                <a:gd name="T4" fmla="*/ 3 w 14"/>
                <a:gd name="T5" fmla="*/ 0 h 13"/>
                <a:gd name="T6" fmla="*/ 14 w 14"/>
                <a:gd name="T7" fmla="*/ 4 h 13"/>
                <a:gd name="T8" fmla="*/ 11 w 14"/>
                <a:gd name="T9" fmla="*/ 13 h 13"/>
              </a:gdLst>
              <a:ahLst/>
              <a:cxnLst>
                <a:cxn ang="0">
                  <a:pos x="T0" y="T1"/>
                </a:cxn>
                <a:cxn ang="0">
                  <a:pos x="T2" y="T3"/>
                </a:cxn>
                <a:cxn ang="0">
                  <a:pos x="T4" y="T5"/>
                </a:cxn>
                <a:cxn ang="0">
                  <a:pos x="T6" y="T7"/>
                </a:cxn>
                <a:cxn ang="0">
                  <a:pos x="T8" y="T9"/>
                </a:cxn>
              </a:cxnLst>
              <a:rect l="0" t="0" r="r" b="b"/>
              <a:pathLst>
                <a:path w="14" h="13">
                  <a:moveTo>
                    <a:pt x="11" y="13"/>
                  </a:moveTo>
                  <a:cubicBezTo>
                    <a:pt x="0" y="9"/>
                    <a:pt x="0" y="9"/>
                    <a:pt x="0" y="9"/>
                  </a:cubicBezTo>
                  <a:cubicBezTo>
                    <a:pt x="1" y="6"/>
                    <a:pt x="2" y="3"/>
                    <a:pt x="3" y="0"/>
                  </a:cubicBezTo>
                  <a:cubicBezTo>
                    <a:pt x="14" y="4"/>
                    <a:pt x="14" y="4"/>
                    <a:pt x="14" y="4"/>
                  </a:cubicBezTo>
                  <a:cubicBezTo>
                    <a:pt x="13" y="7"/>
                    <a:pt x="12" y="10"/>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56"/>
            <p:cNvSpPr>
              <a:spLocks/>
            </p:cNvSpPr>
            <p:nvPr/>
          </p:nvSpPr>
          <p:spPr bwMode="auto">
            <a:xfrm>
              <a:off x="12130088" y="3648076"/>
              <a:ext cx="25400" cy="30163"/>
            </a:xfrm>
            <a:custGeom>
              <a:avLst/>
              <a:gdLst>
                <a:gd name="T0" fmla="*/ 10 w 17"/>
                <a:gd name="T1" fmla="*/ 19 h 19"/>
                <a:gd name="T2" fmla="*/ 0 w 17"/>
                <a:gd name="T3" fmla="*/ 13 h 19"/>
                <a:gd name="T4" fmla="*/ 7 w 17"/>
                <a:gd name="T5" fmla="*/ 0 h 19"/>
                <a:gd name="T6" fmla="*/ 17 w 17"/>
                <a:gd name="T7" fmla="*/ 5 h 19"/>
                <a:gd name="T8" fmla="*/ 17 w 17"/>
                <a:gd name="T9" fmla="*/ 5 h 19"/>
                <a:gd name="T10" fmla="*/ 17 w 17"/>
                <a:gd name="T11" fmla="*/ 5 h 19"/>
                <a:gd name="T12" fmla="*/ 17 w 17"/>
                <a:gd name="T13" fmla="*/ 5 h 19"/>
                <a:gd name="T14" fmla="*/ 10 w 17"/>
                <a:gd name="T15" fmla="*/ 19 h 19"/>
                <a:gd name="T16" fmla="*/ 10 w 17"/>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9">
                  <a:moveTo>
                    <a:pt x="10" y="19"/>
                  </a:moveTo>
                  <a:cubicBezTo>
                    <a:pt x="0" y="13"/>
                    <a:pt x="0" y="13"/>
                    <a:pt x="0" y="13"/>
                  </a:cubicBezTo>
                  <a:cubicBezTo>
                    <a:pt x="2" y="9"/>
                    <a:pt x="4" y="4"/>
                    <a:pt x="7" y="0"/>
                  </a:cubicBezTo>
                  <a:cubicBezTo>
                    <a:pt x="17" y="5"/>
                    <a:pt x="17" y="5"/>
                    <a:pt x="17" y="5"/>
                  </a:cubicBezTo>
                  <a:cubicBezTo>
                    <a:pt x="17" y="5"/>
                    <a:pt x="17" y="5"/>
                    <a:pt x="17" y="5"/>
                  </a:cubicBezTo>
                  <a:cubicBezTo>
                    <a:pt x="17" y="5"/>
                    <a:pt x="17" y="5"/>
                    <a:pt x="17" y="5"/>
                  </a:cubicBezTo>
                  <a:cubicBezTo>
                    <a:pt x="17" y="5"/>
                    <a:pt x="17" y="5"/>
                    <a:pt x="17" y="5"/>
                  </a:cubicBezTo>
                  <a:cubicBezTo>
                    <a:pt x="15" y="10"/>
                    <a:pt x="13" y="14"/>
                    <a:pt x="10" y="19"/>
                  </a:cubicBezTo>
                  <a:cubicBezTo>
                    <a:pt x="10" y="19"/>
                    <a:pt x="10" y="19"/>
                    <a:pt x="1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57"/>
            <p:cNvSpPr>
              <a:spLocks/>
            </p:cNvSpPr>
            <p:nvPr/>
          </p:nvSpPr>
          <p:spPr bwMode="auto">
            <a:xfrm>
              <a:off x="12117388" y="3675063"/>
              <a:ext cx="23813" cy="22225"/>
            </a:xfrm>
            <a:custGeom>
              <a:avLst/>
              <a:gdLst>
                <a:gd name="T0" fmla="*/ 11 w 16"/>
                <a:gd name="T1" fmla="*/ 15 h 15"/>
                <a:gd name="T2" fmla="*/ 0 w 16"/>
                <a:gd name="T3" fmla="*/ 9 h 15"/>
                <a:gd name="T4" fmla="*/ 6 w 16"/>
                <a:gd name="T5" fmla="*/ 0 h 15"/>
                <a:gd name="T6" fmla="*/ 16 w 16"/>
                <a:gd name="T7" fmla="*/ 5 h 15"/>
                <a:gd name="T8" fmla="*/ 11 w 16"/>
                <a:gd name="T9" fmla="*/ 15 h 15"/>
              </a:gdLst>
              <a:ahLst/>
              <a:cxnLst>
                <a:cxn ang="0">
                  <a:pos x="T0" y="T1"/>
                </a:cxn>
                <a:cxn ang="0">
                  <a:pos x="T2" y="T3"/>
                </a:cxn>
                <a:cxn ang="0">
                  <a:pos x="T4" y="T5"/>
                </a:cxn>
                <a:cxn ang="0">
                  <a:pos x="T6" y="T7"/>
                </a:cxn>
                <a:cxn ang="0">
                  <a:pos x="T8" y="T9"/>
                </a:cxn>
              </a:cxnLst>
              <a:rect l="0" t="0" r="r" b="b"/>
              <a:pathLst>
                <a:path w="16" h="15">
                  <a:moveTo>
                    <a:pt x="11" y="15"/>
                  </a:moveTo>
                  <a:cubicBezTo>
                    <a:pt x="0" y="9"/>
                    <a:pt x="0" y="9"/>
                    <a:pt x="0" y="9"/>
                  </a:cubicBezTo>
                  <a:cubicBezTo>
                    <a:pt x="2" y="6"/>
                    <a:pt x="4" y="3"/>
                    <a:pt x="6" y="0"/>
                  </a:cubicBezTo>
                  <a:cubicBezTo>
                    <a:pt x="16" y="5"/>
                    <a:pt x="16" y="5"/>
                    <a:pt x="16" y="5"/>
                  </a:cubicBezTo>
                  <a:cubicBezTo>
                    <a:pt x="14" y="9"/>
                    <a:pt x="13" y="12"/>
                    <a:pt x="1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58"/>
            <p:cNvSpPr>
              <a:spLocks/>
            </p:cNvSpPr>
            <p:nvPr/>
          </p:nvSpPr>
          <p:spPr bwMode="auto">
            <a:xfrm>
              <a:off x="12104688" y="3694113"/>
              <a:ext cx="25400" cy="23813"/>
            </a:xfrm>
            <a:custGeom>
              <a:avLst/>
              <a:gdLst>
                <a:gd name="T0" fmla="*/ 10 w 16"/>
                <a:gd name="T1" fmla="*/ 15 h 15"/>
                <a:gd name="T2" fmla="*/ 0 w 16"/>
                <a:gd name="T3" fmla="*/ 8 h 15"/>
                <a:gd name="T4" fmla="*/ 6 w 16"/>
                <a:gd name="T5" fmla="*/ 0 h 15"/>
                <a:gd name="T6" fmla="*/ 16 w 16"/>
                <a:gd name="T7" fmla="*/ 6 h 15"/>
                <a:gd name="T8" fmla="*/ 16 w 16"/>
                <a:gd name="T9" fmla="*/ 6 h 15"/>
                <a:gd name="T10" fmla="*/ 16 w 16"/>
                <a:gd name="T11" fmla="*/ 6 h 15"/>
                <a:gd name="T12" fmla="*/ 16 w 16"/>
                <a:gd name="T13" fmla="*/ 6 h 15"/>
                <a:gd name="T14" fmla="*/ 10 w 16"/>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
                  <a:moveTo>
                    <a:pt x="10" y="15"/>
                  </a:moveTo>
                  <a:cubicBezTo>
                    <a:pt x="0" y="8"/>
                    <a:pt x="0" y="8"/>
                    <a:pt x="0" y="8"/>
                  </a:cubicBezTo>
                  <a:cubicBezTo>
                    <a:pt x="2" y="5"/>
                    <a:pt x="4" y="3"/>
                    <a:pt x="6" y="0"/>
                  </a:cubicBezTo>
                  <a:cubicBezTo>
                    <a:pt x="16" y="6"/>
                    <a:pt x="16" y="6"/>
                    <a:pt x="16" y="6"/>
                  </a:cubicBezTo>
                  <a:cubicBezTo>
                    <a:pt x="16" y="6"/>
                    <a:pt x="16" y="6"/>
                    <a:pt x="16" y="6"/>
                  </a:cubicBezTo>
                  <a:cubicBezTo>
                    <a:pt x="16" y="6"/>
                    <a:pt x="16" y="6"/>
                    <a:pt x="16" y="6"/>
                  </a:cubicBezTo>
                  <a:cubicBezTo>
                    <a:pt x="16" y="6"/>
                    <a:pt x="16" y="6"/>
                    <a:pt x="16" y="6"/>
                  </a:cubicBezTo>
                  <a:cubicBezTo>
                    <a:pt x="14" y="9"/>
                    <a:pt x="12" y="12"/>
                    <a:pt x="1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59"/>
            <p:cNvSpPr>
              <a:spLocks/>
            </p:cNvSpPr>
            <p:nvPr/>
          </p:nvSpPr>
          <p:spPr bwMode="auto">
            <a:xfrm>
              <a:off x="11320463" y="3584576"/>
              <a:ext cx="20638" cy="20638"/>
            </a:xfrm>
            <a:custGeom>
              <a:avLst/>
              <a:gdLst>
                <a:gd name="T0" fmla="*/ 3 w 14"/>
                <a:gd name="T1" fmla="*/ 13 h 13"/>
                <a:gd name="T2" fmla="*/ 0 w 14"/>
                <a:gd name="T3" fmla="*/ 4 h 13"/>
                <a:gd name="T4" fmla="*/ 11 w 14"/>
                <a:gd name="T5" fmla="*/ 0 h 13"/>
                <a:gd name="T6" fmla="*/ 14 w 14"/>
                <a:gd name="T7" fmla="*/ 9 h 13"/>
                <a:gd name="T8" fmla="*/ 3 w 14"/>
                <a:gd name="T9" fmla="*/ 13 h 13"/>
              </a:gdLst>
              <a:ahLst/>
              <a:cxnLst>
                <a:cxn ang="0">
                  <a:pos x="T0" y="T1"/>
                </a:cxn>
                <a:cxn ang="0">
                  <a:pos x="T2" y="T3"/>
                </a:cxn>
                <a:cxn ang="0">
                  <a:pos x="T4" y="T5"/>
                </a:cxn>
                <a:cxn ang="0">
                  <a:pos x="T6" y="T7"/>
                </a:cxn>
                <a:cxn ang="0">
                  <a:pos x="T8" y="T9"/>
                </a:cxn>
              </a:cxnLst>
              <a:rect l="0" t="0" r="r" b="b"/>
              <a:pathLst>
                <a:path w="14" h="13">
                  <a:moveTo>
                    <a:pt x="3" y="13"/>
                  </a:moveTo>
                  <a:cubicBezTo>
                    <a:pt x="2" y="10"/>
                    <a:pt x="1" y="7"/>
                    <a:pt x="0" y="4"/>
                  </a:cubicBezTo>
                  <a:cubicBezTo>
                    <a:pt x="11" y="0"/>
                    <a:pt x="11" y="0"/>
                    <a:pt x="11" y="0"/>
                  </a:cubicBezTo>
                  <a:cubicBezTo>
                    <a:pt x="12" y="3"/>
                    <a:pt x="13" y="6"/>
                    <a:pt x="14" y="9"/>
                  </a:cubicBezTo>
                  <a:lnTo>
                    <a:pt x="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60"/>
            <p:cNvSpPr>
              <a:spLocks/>
            </p:cNvSpPr>
            <p:nvPr/>
          </p:nvSpPr>
          <p:spPr bwMode="auto">
            <a:xfrm>
              <a:off x="12093575" y="3713163"/>
              <a:ext cx="22225" cy="22225"/>
            </a:xfrm>
            <a:custGeom>
              <a:avLst/>
              <a:gdLst>
                <a:gd name="T0" fmla="*/ 9 w 15"/>
                <a:gd name="T1" fmla="*/ 15 h 15"/>
                <a:gd name="T2" fmla="*/ 0 w 15"/>
                <a:gd name="T3" fmla="*/ 8 h 15"/>
                <a:gd name="T4" fmla="*/ 5 w 15"/>
                <a:gd name="T5" fmla="*/ 0 h 15"/>
                <a:gd name="T6" fmla="*/ 15 w 15"/>
                <a:gd name="T7" fmla="*/ 7 h 15"/>
                <a:gd name="T8" fmla="*/ 9 w 15"/>
                <a:gd name="T9" fmla="*/ 15 h 15"/>
              </a:gdLst>
              <a:ahLst/>
              <a:cxnLst>
                <a:cxn ang="0">
                  <a:pos x="T0" y="T1"/>
                </a:cxn>
                <a:cxn ang="0">
                  <a:pos x="T2" y="T3"/>
                </a:cxn>
                <a:cxn ang="0">
                  <a:pos x="T4" y="T5"/>
                </a:cxn>
                <a:cxn ang="0">
                  <a:pos x="T6" y="T7"/>
                </a:cxn>
                <a:cxn ang="0">
                  <a:pos x="T8" y="T9"/>
                </a:cxn>
              </a:cxnLst>
              <a:rect l="0" t="0" r="r" b="b"/>
              <a:pathLst>
                <a:path w="15" h="15">
                  <a:moveTo>
                    <a:pt x="9" y="15"/>
                  </a:moveTo>
                  <a:cubicBezTo>
                    <a:pt x="0" y="8"/>
                    <a:pt x="0" y="8"/>
                    <a:pt x="0" y="8"/>
                  </a:cubicBezTo>
                  <a:cubicBezTo>
                    <a:pt x="2" y="5"/>
                    <a:pt x="3" y="3"/>
                    <a:pt x="5" y="0"/>
                  </a:cubicBezTo>
                  <a:cubicBezTo>
                    <a:pt x="15" y="7"/>
                    <a:pt x="15" y="7"/>
                    <a:pt x="15" y="7"/>
                  </a:cubicBezTo>
                  <a:cubicBezTo>
                    <a:pt x="13" y="10"/>
                    <a:pt x="11" y="13"/>
                    <a:pt x="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61"/>
            <p:cNvSpPr>
              <a:spLocks/>
            </p:cNvSpPr>
            <p:nvPr/>
          </p:nvSpPr>
          <p:spPr bwMode="auto">
            <a:xfrm>
              <a:off x="11345863" y="3648076"/>
              <a:ext cx="26988" cy="30163"/>
            </a:xfrm>
            <a:custGeom>
              <a:avLst/>
              <a:gdLst>
                <a:gd name="T0" fmla="*/ 7 w 17"/>
                <a:gd name="T1" fmla="*/ 19 h 19"/>
                <a:gd name="T2" fmla="*/ 0 w 17"/>
                <a:gd name="T3" fmla="*/ 5 h 19"/>
                <a:gd name="T4" fmla="*/ 10 w 17"/>
                <a:gd name="T5" fmla="*/ 0 h 19"/>
                <a:gd name="T6" fmla="*/ 17 w 17"/>
                <a:gd name="T7" fmla="*/ 13 h 19"/>
                <a:gd name="T8" fmla="*/ 7 w 17"/>
                <a:gd name="T9" fmla="*/ 19 h 19"/>
              </a:gdLst>
              <a:ahLst/>
              <a:cxnLst>
                <a:cxn ang="0">
                  <a:pos x="T0" y="T1"/>
                </a:cxn>
                <a:cxn ang="0">
                  <a:pos x="T2" y="T3"/>
                </a:cxn>
                <a:cxn ang="0">
                  <a:pos x="T4" y="T5"/>
                </a:cxn>
                <a:cxn ang="0">
                  <a:pos x="T6" y="T7"/>
                </a:cxn>
                <a:cxn ang="0">
                  <a:pos x="T8" y="T9"/>
                </a:cxn>
              </a:cxnLst>
              <a:rect l="0" t="0" r="r" b="b"/>
              <a:pathLst>
                <a:path w="17" h="19">
                  <a:moveTo>
                    <a:pt x="7" y="19"/>
                  </a:moveTo>
                  <a:cubicBezTo>
                    <a:pt x="4" y="14"/>
                    <a:pt x="2" y="10"/>
                    <a:pt x="0" y="5"/>
                  </a:cubicBezTo>
                  <a:cubicBezTo>
                    <a:pt x="10" y="0"/>
                    <a:pt x="10" y="0"/>
                    <a:pt x="10" y="0"/>
                  </a:cubicBezTo>
                  <a:cubicBezTo>
                    <a:pt x="13" y="4"/>
                    <a:pt x="15" y="9"/>
                    <a:pt x="17" y="13"/>
                  </a:cubicBezTo>
                  <a:lnTo>
                    <a:pt x="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62"/>
            <p:cNvSpPr>
              <a:spLocks/>
            </p:cNvSpPr>
            <p:nvPr/>
          </p:nvSpPr>
          <p:spPr bwMode="auto">
            <a:xfrm>
              <a:off x="11328400" y="3605213"/>
              <a:ext cx="22225" cy="23813"/>
            </a:xfrm>
            <a:custGeom>
              <a:avLst/>
              <a:gdLst>
                <a:gd name="T0" fmla="*/ 4 w 15"/>
                <a:gd name="T1" fmla="*/ 15 h 15"/>
                <a:gd name="T2" fmla="*/ 0 w 15"/>
                <a:gd name="T3" fmla="*/ 5 h 15"/>
                <a:gd name="T4" fmla="*/ 11 w 15"/>
                <a:gd name="T5" fmla="*/ 0 h 15"/>
                <a:gd name="T6" fmla="*/ 15 w 15"/>
                <a:gd name="T7" fmla="*/ 11 h 15"/>
                <a:gd name="T8" fmla="*/ 4 w 15"/>
                <a:gd name="T9" fmla="*/ 15 h 15"/>
              </a:gdLst>
              <a:ahLst/>
              <a:cxnLst>
                <a:cxn ang="0">
                  <a:pos x="T0" y="T1"/>
                </a:cxn>
                <a:cxn ang="0">
                  <a:pos x="T2" y="T3"/>
                </a:cxn>
                <a:cxn ang="0">
                  <a:pos x="T4" y="T5"/>
                </a:cxn>
                <a:cxn ang="0">
                  <a:pos x="T6" y="T7"/>
                </a:cxn>
                <a:cxn ang="0">
                  <a:pos x="T8" y="T9"/>
                </a:cxn>
              </a:cxnLst>
              <a:rect l="0" t="0" r="r" b="b"/>
              <a:pathLst>
                <a:path w="15" h="15">
                  <a:moveTo>
                    <a:pt x="4" y="15"/>
                  </a:moveTo>
                  <a:cubicBezTo>
                    <a:pt x="2" y="12"/>
                    <a:pt x="1" y="8"/>
                    <a:pt x="0" y="5"/>
                  </a:cubicBezTo>
                  <a:cubicBezTo>
                    <a:pt x="11" y="0"/>
                    <a:pt x="11" y="0"/>
                    <a:pt x="11" y="0"/>
                  </a:cubicBezTo>
                  <a:cubicBezTo>
                    <a:pt x="12" y="4"/>
                    <a:pt x="13" y="7"/>
                    <a:pt x="15" y="11"/>
                  </a:cubicBezTo>
                  <a:lnTo>
                    <a:pt x="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63"/>
            <p:cNvSpPr>
              <a:spLocks/>
            </p:cNvSpPr>
            <p:nvPr/>
          </p:nvSpPr>
          <p:spPr bwMode="auto">
            <a:xfrm>
              <a:off x="11336338" y="3627438"/>
              <a:ext cx="25400" cy="28575"/>
            </a:xfrm>
            <a:custGeom>
              <a:avLst/>
              <a:gdLst>
                <a:gd name="T0" fmla="*/ 7 w 17"/>
                <a:gd name="T1" fmla="*/ 19 h 19"/>
                <a:gd name="T2" fmla="*/ 0 w 17"/>
                <a:gd name="T3" fmla="*/ 5 h 19"/>
                <a:gd name="T4" fmla="*/ 11 w 17"/>
                <a:gd name="T5" fmla="*/ 0 h 19"/>
                <a:gd name="T6" fmla="*/ 17 w 17"/>
                <a:gd name="T7" fmla="*/ 14 h 19"/>
                <a:gd name="T8" fmla="*/ 7 w 17"/>
                <a:gd name="T9" fmla="*/ 19 h 19"/>
              </a:gdLst>
              <a:ahLst/>
              <a:cxnLst>
                <a:cxn ang="0">
                  <a:pos x="T0" y="T1"/>
                </a:cxn>
                <a:cxn ang="0">
                  <a:pos x="T2" y="T3"/>
                </a:cxn>
                <a:cxn ang="0">
                  <a:pos x="T4" y="T5"/>
                </a:cxn>
                <a:cxn ang="0">
                  <a:pos x="T6" y="T7"/>
                </a:cxn>
                <a:cxn ang="0">
                  <a:pos x="T8" y="T9"/>
                </a:cxn>
              </a:cxnLst>
              <a:rect l="0" t="0" r="r" b="b"/>
              <a:pathLst>
                <a:path w="17" h="19">
                  <a:moveTo>
                    <a:pt x="7" y="19"/>
                  </a:moveTo>
                  <a:cubicBezTo>
                    <a:pt x="4" y="14"/>
                    <a:pt x="2" y="10"/>
                    <a:pt x="0" y="5"/>
                  </a:cubicBezTo>
                  <a:cubicBezTo>
                    <a:pt x="11" y="0"/>
                    <a:pt x="11" y="0"/>
                    <a:pt x="11" y="0"/>
                  </a:cubicBezTo>
                  <a:cubicBezTo>
                    <a:pt x="13" y="5"/>
                    <a:pt x="15" y="9"/>
                    <a:pt x="17" y="14"/>
                  </a:cubicBezTo>
                  <a:lnTo>
                    <a:pt x="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64"/>
            <p:cNvSpPr>
              <a:spLocks/>
            </p:cNvSpPr>
            <p:nvPr/>
          </p:nvSpPr>
          <p:spPr bwMode="auto">
            <a:xfrm>
              <a:off x="11360150" y="3675063"/>
              <a:ext cx="23813" cy="22225"/>
            </a:xfrm>
            <a:custGeom>
              <a:avLst/>
              <a:gdLst>
                <a:gd name="T0" fmla="*/ 5 w 16"/>
                <a:gd name="T1" fmla="*/ 15 h 15"/>
                <a:gd name="T2" fmla="*/ 5 w 16"/>
                <a:gd name="T3" fmla="*/ 15 h 15"/>
                <a:gd name="T4" fmla="*/ 5 w 16"/>
                <a:gd name="T5" fmla="*/ 15 h 15"/>
                <a:gd name="T6" fmla="*/ 5 w 16"/>
                <a:gd name="T7" fmla="*/ 15 h 15"/>
                <a:gd name="T8" fmla="*/ 0 w 16"/>
                <a:gd name="T9" fmla="*/ 5 h 15"/>
                <a:gd name="T10" fmla="*/ 10 w 16"/>
                <a:gd name="T11" fmla="*/ 0 h 15"/>
                <a:gd name="T12" fmla="*/ 16 w 16"/>
                <a:gd name="T13" fmla="*/ 9 h 15"/>
                <a:gd name="T14" fmla="*/ 5 w 16"/>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
                  <a:moveTo>
                    <a:pt x="5" y="15"/>
                  </a:moveTo>
                  <a:cubicBezTo>
                    <a:pt x="5" y="15"/>
                    <a:pt x="5" y="15"/>
                    <a:pt x="5" y="15"/>
                  </a:cubicBezTo>
                  <a:cubicBezTo>
                    <a:pt x="5" y="15"/>
                    <a:pt x="5" y="15"/>
                    <a:pt x="5" y="15"/>
                  </a:cubicBezTo>
                  <a:cubicBezTo>
                    <a:pt x="5" y="15"/>
                    <a:pt x="5" y="15"/>
                    <a:pt x="5" y="15"/>
                  </a:cubicBezTo>
                  <a:cubicBezTo>
                    <a:pt x="3" y="12"/>
                    <a:pt x="2" y="9"/>
                    <a:pt x="0" y="5"/>
                  </a:cubicBezTo>
                  <a:cubicBezTo>
                    <a:pt x="10" y="0"/>
                    <a:pt x="10" y="0"/>
                    <a:pt x="10" y="0"/>
                  </a:cubicBezTo>
                  <a:cubicBezTo>
                    <a:pt x="12" y="3"/>
                    <a:pt x="14" y="6"/>
                    <a:pt x="16" y="9"/>
                  </a:cubicBezTo>
                  <a:lnTo>
                    <a:pt x="5"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65"/>
            <p:cNvSpPr>
              <a:spLocks/>
            </p:cNvSpPr>
            <p:nvPr/>
          </p:nvSpPr>
          <p:spPr bwMode="auto">
            <a:xfrm>
              <a:off x="11372850" y="3694113"/>
              <a:ext cx="23813" cy="23813"/>
            </a:xfrm>
            <a:custGeom>
              <a:avLst/>
              <a:gdLst>
                <a:gd name="T0" fmla="*/ 6 w 16"/>
                <a:gd name="T1" fmla="*/ 15 h 15"/>
                <a:gd name="T2" fmla="*/ 0 w 16"/>
                <a:gd name="T3" fmla="*/ 6 h 15"/>
                <a:gd name="T4" fmla="*/ 10 w 16"/>
                <a:gd name="T5" fmla="*/ 0 h 15"/>
                <a:gd name="T6" fmla="*/ 16 w 16"/>
                <a:gd name="T7" fmla="*/ 8 h 15"/>
                <a:gd name="T8" fmla="*/ 6 w 16"/>
                <a:gd name="T9" fmla="*/ 15 h 15"/>
              </a:gdLst>
              <a:ahLst/>
              <a:cxnLst>
                <a:cxn ang="0">
                  <a:pos x="T0" y="T1"/>
                </a:cxn>
                <a:cxn ang="0">
                  <a:pos x="T2" y="T3"/>
                </a:cxn>
                <a:cxn ang="0">
                  <a:pos x="T4" y="T5"/>
                </a:cxn>
                <a:cxn ang="0">
                  <a:pos x="T6" y="T7"/>
                </a:cxn>
                <a:cxn ang="0">
                  <a:pos x="T8" y="T9"/>
                </a:cxn>
              </a:cxnLst>
              <a:rect l="0" t="0" r="r" b="b"/>
              <a:pathLst>
                <a:path w="16" h="15">
                  <a:moveTo>
                    <a:pt x="6" y="15"/>
                  </a:moveTo>
                  <a:cubicBezTo>
                    <a:pt x="4" y="12"/>
                    <a:pt x="2" y="9"/>
                    <a:pt x="0" y="6"/>
                  </a:cubicBezTo>
                  <a:cubicBezTo>
                    <a:pt x="10" y="0"/>
                    <a:pt x="10" y="0"/>
                    <a:pt x="10" y="0"/>
                  </a:cubicBezTo>
                  <a:cubicBezTo>
                    <a:pt x="12" y="3"/>
                    <a:pt x="14" y="5"/>
                    <a:pt x="16" y="8"/>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6"/>
            <p:cNvSpPr>
              <a:spLocks/>
            </p:cNvSpPr>
            <p:nvPr/>
          </p:nvSpPr>
          <p:spPr bwMode="auto">
            <a:xfrm>
              <a:off x="12077700" y="3730626"/>
              <a:ext cx="25400" cy="23813"/>
            </a:xfrm>
            <a:custGeom>
              <a:avLst/>
              <a:gdLst>
                <a:gd name="T0" fmla="*/ 9 w 16"/>
                <a:gd name="T1" fmla="*/ 15 h 15"/>
                <a:gd name="T2" fmla="*/ 0 w 16"/>
                <a:gd name="T3" fmla="*/ 8 h 15"/>
                <a:gd name="T4" fmla="*/ 6 w 16"/>
                <a:gd name="T5" fmla="*/ 0 h 15"/>
                <a:gd name="T6" fmla="*/ 16 w 16"/>
                <a:gd name="T7" fmla="*/ 8 h 15"/>
                <a:gd name="T8" fmla="*/ 9 w 16"/>
                <a:gd name="T9" fmla="*/ 15 h 15"/>
              </a:gdLst>
              <a:ahLst/>
              <a:cxnLst>
                <a:cxn ang="0">
                  <a:pos x="T0" y="T1"/>
                </a:cxn>
                <a:cxn ang="0">
                  <a:pos x="T2" y="T3"/>
                </a:cxn>
                <a:cxn ang="0">
                  <a:pos x="T4" y="T5"/>
                </a:cxn>
                <a:cxn ang="0">
                  <a:pos x="T6" y="T7"/>
                </a:cxn>
                <a:cxn ang="0">
                  <a:pos x="T8" y="T9"/>
                </a:cxn>
              </a:cxnLst>
              <a:rect l="0" t="0" r="r" b="b"/>
              <a:pathLst>
                <a:path w="16" h="15">
                  <a:moveTo>
                    <a:pt x="9" y="15"/>
                  </a:moveTo>
                  <a:cubicBezTo>
                    <a:pt x="0" y="8"/>
                    <a:pt x="0" y="8"/>
                    <a:pt x="0" y="8"/>
                  </a:cubicBezTo>
                  <a:cubicBezTo>
                    <a:pt x="2" y="5"/>
                    <a:pt x="4" y="3"/>
                    <a:pt x="6" y="0"/>
                  </a:cubicBezTo>
                  <a:cubicBezTo>
                    <a:pt x="16" y="8"/>
                    <a:pt x="16" y="8"/>
                    <a:pt x="16" y="8"/>
                  </a:cubicBezTo>
                  <a:cubicBezTo>
                    <a:pt x="14" y="10"/>
                    <a:pt x="11" y="13"/>
                    <a:pt x="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67"/>
            <p:cNvSpPr>
              <a:spLocks/>
            </p:cNvSpPr>
            <p:nvPr/>
          </p:nvSpPr>
          <p:spPr bwMode="auto">
            <a:xfrm>
              <a:off x="11385550" y="3713163"/>
              <a:ext cx="23813" cy="22225"/>
            </a:xfrm>
            <a:custGeom>
              <a:avLst/>
              <a:gdLst>
                <a:gd name="T0" fmla="*/ 6 w 15"/>
                <a:gd name="T1" fmla="*/ 15 h 15"/>
                <a:gd name="T2" fmla="*/ 0 w 15"/>
                <a:gd name="T3" fmla="*/ 7 h 15"/>
                <a:gd name="T4" fmla="*/ 10 w 15"/>
                <a:gd name="T5" fmla="*/ 0 h 15"/>
                <a:gd name="T6" fmla="*/ 15 w 15"/>
                <a:gd name="T7" fmla="*/ 8 h 15"/>
                <a:gd name="T8" fmla="*/ 6 w 15"/>
                <a:gd name="T9" fmla="*/ 15 h 15"/>
              </a:gdLst>
              <a:ahLst/>
              <a:cxnLst>
                <a:cxn ang="0">
                  <a:pos x="T0" y="T1"/>
                </a:cxn>
                <a:cxn ang="0">
                  <a:pos x="T2" y="T3"/>
                </a:cxn>
                <a:cxn ang="0">
                  <a:pos x="T4" y="T5"/>
                </a:cxn>
                <a:cxn ang="0">
                  <a:pos x="T6" y="T7"/>
                </a:cxn>
                <a:cxn ang="0">
                  <a:pos x="T8" y="T9"/>
                </a:cxn>
              </a:cxnLst>
              <a:rect l="0" t="0" r="r" b="b"/>
              <a:pathLst>
                <a:path w="15" h="15">
                  <a:moveTo>
                    <a:pt x="6" y="15"/>
                  </a:moveTo>
                  <a:cubicBezTo>
                    <a:pt x="4" y="13"/>
                    <a:pt x="2" y="10"/>
                    <a:pt x="0" y="7"/>
                  </a:cubicBezTo>
                  <a:cubicBezTo>
                    <a:pt x="10" y="0"/>
                    <a:pt x="10" y="0"/>
                    <a:pt x="10" y="0"/>
                  </a:cubicBezTo>
                  <a:cubicBezTo>
                    <a:pt x="12" y="3"/>
                    <a:pt x="13" y="5"/>
                    <a:pt x="15" y="8"/>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8"/>
            <p:cNvSpPr>
              <a:spLocks/>
            </p:cNvSpPr>
            <p:nvPr/>
          </p:nvSpPr>
          <p:spPr bwMode="auto">
            <a:xfrm>
              <a:off x="11414125" y="3748088"/>
              <a:ext cx="25400" cy="23813"/>
            </a:xfrm>
            <a:custGeom>
              <a:avLst/>
              <a:gdLst>
                <a:gd name="T0" fmla="*/ 8 w 16"/>
                <a:gd name="T1" fmla="*/ 16 h 16"/>
                <a:gd name="T2" fmla="*/ 0 w 16"/>
                <a:gd name="T3" fmla="*/ 8 h 16"/>
                <a:gd name="T4" fmla="*/ 9 w 16"/>
                <a:gd name="T5" fmla="*/ 0 h 16"/>
                <a:gd name="T6" fmla="*/ 9 w 16"/>
                <a:gd name="T7" fmla="*/ 0 h 16"/>
                <a:gd name="T8" fmla="*/ 9 w 16"/>
                <a:gd name="T9" fmla="*/ 0 h 16"/>
                <a:gd name="T10" fmla="*/ 9 w 16"/>
                <a:gd name="T11" fmla="*/ 0 h 16"/>
                <a:gd name="T12" fmla="*/ 16 w 16"/>
                <a:gd name="T13" fmla="*/ 8 h 16"/>
                <a:gd name="T14" fmla="*/ 8 w 16"/>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6">
                  <a:moveTo>
                    <a:pt x="8" y="16"/>
                  </a:moveTo>
                  <a:cubicBezTo>
                    <a:pt x="5" y="14"/>
                    <a:pt x="3" y="11"/>
                    <a:pt x="0" y="8"/>
                  </a:cubicBezTo>
                  <a:cubicBezTo>
                    <a:pt x="9" y="0"/>
                    <a:pt x="9" y="0"/>
                    <a:pt x="9" y="0"/>
                  </a:cubicBezTo>
                  <a:cubicBezTo>
                    <a:pt x="9" y="0"/>
                    <a:pt x="9" y="0"/>
                    <a:pt x="9" y="0"/>
                  </a:cubicBezTo>
                  <a:cubicBezTo>
                    <a:pt x="9" y="0"/>
                    <a:pt x="9" y="0"/>
                    <a:pt x="9" y="0"/>
                  </a:cubicBezTo>
                  <a:cubicBezTo>
                    <a:pt x="9" y="0"/>
                    <a:pt x="9" y="0"/>
                    <a:pt x="9" y="0"/>
                  </a:cubicBezTo>
                  <a:cubicBezTo>
                    <a:pt x="11" y="3"/>
                    <a:pt x="14" y="5"/>
                    <a:pt x="16" y="8"/>
                  </a:cubicBezTo>
                  <a:lnTo>
                    <a:pt x="8"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69"/>
            <p:cNvSpPr>
              <a:spLocks/>
            </p:cNvSpPr>
            <p:nvPr/>
          </p:nvSpPr>
          <p:spPr bwMode="auto">
            <a:xfrm>
              <a:off x="11701463" y="3890963"/>
              <a:ext cx="7938" cy="19050"/>
            </a:xfrm>
            <a:custGeom>
              <a:avLst/>
              <a:gdLst>
                <a:gd name="T0" fmla="*/ 4 w 5"/>
                <a:gd name="T1" fmla="*/ 12 h 12"/>
                <a:gd name="T2" fmla="*/ 0 w 5"/>
                <a:gd name="T3" fmla="*/ 12 h 12"/>
                <a:gd name="T4" fmla="*/ 0 w 5"/>
                <a:gd name="T5" fmla="*/ 0 h 12"/>
                <a:gd name="T6" fmla="*/ 5 w 5"/>
                <a:gd name="T7" fmla="*/ 0 h 12"/>
                <a:gd name="T8" fmla="*/ 4 w 5"/>
                <a:gd name="T9" fmla="*/ 12 h 12"/>
              </a:gdLst>
              <a:ahLst/>
              <a:cxnLst>
                <a:cxn ang="0">
                  <a:pos x="T0" y="T1"/>
                </a:cxn>
                <a:cxn ang="0">
                  <a:pos x="T2" y="T3"/>
                </a:cxn>
                <a:cxn ang="0">
                  <a:pos x="T4" y="T5"/>
                </a:cxn>
                <a:cxn ang="0">
                  <a:pos x="T6" y="T7"/>
                </a:cxn>
                <a:cxn ang="0">
                  <a:pos x="T8" y="T9"/>
                </a:cxn>
              </a:cxnLst>
              <a:rect l="0" t="0" r="r" b="b"/>
              <a:pathLst>
                <a:path w="5" h="12">
                  <a:moveTo>
                    <a:pt x="4" y="12"/>
                  </a:moveTo>
                  <a:lnTo>
                    <a:pt x="0" y="12"/>
                  </a:lnTo>
                  <a:lnTo>
                    <a:pt x="0" y="0"/>
                  </a:lnTo>
                  <a:lnTo>
                    <a:pt x="5" y="0"/>
                  </a:ln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70"/>
            <p:cNvSpPr>
              <a:spLocks/>
            </p:cNvSpPr>
            <p:nvPr/>
          </p:nvSpPr>
          <p:spPr bwMode="auto">
            <a:xfrm>
              <a:off x="11833225" y="3883026"/>
              <a:ext cx="12700" cy="20638"/>
            </a:xfrm>
            <a:custGeom>
              <a:avLst/>
              <a:gdLst>
                <a:gd name="T0" fmla="*/ 2 w 8"/>
                <a:gd name="T1" fmla="*/ 13 h 13"/>
                <a:gd name="T2" fmla="*/ 0 w 8"/>
                <a:gd name="T3" fmla="*/ 1 h 13"/>
                <a:gd name="T4" fmla="*/ 6 w 8"/>
                <a:gd name="T5" fmla="*/ 0 h 13"/>
                <a:gd name="T6" fmla="*/ 8 w 8"/>
                <a:gd name="T7" fmla="*/ 12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lnTo>
                    <a:pt x="0" y="1"/>
                  </a:lnTo>
                  <a:lnTo>
                    <a:pt x="6" y="0"/>
                  </a:lnTo>
                  <a:lnTo>
                    <a:pt x="8" y="12"/>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71"/>
            <p:cNvSpPr>
              <a:spLocks/>
            </p:cNvSpPr>
            <p:nvPr/>
          </p:nvSpPr>
          <p:spPr bwMode="auto">
            <a:xfrm>
              <a:off x="11772900" y="3892551"/>
              <a:ext cx="6350" cy="19050"/>
            </a:xfrm>
            <a:custGeom>
              <a:avLst/>
              <a:gdLst>
                <a:gd name="T0" fmla="*/ 0 w 4"/>
                <a:gd name="T1" fmla="*/ 12 h 12"/>
                <a:gd name="T2" fmla="*/ 0 w 4"/>
                <a:gd name="T3" fmla="*/ 0 h 12"/>
                <a:gd name="T4" fmla="*/ 3 w 4"/>
                <a:gd name="T5" fmla="*/ 0 h 12"/>
                <a:gd name="T6" fmla="*/ 4 w 4"/>
                <a:gd name="T7" fmla="*/ 12 h 12"/>
                <a:gd name="T8" fmla="*/ 0 w 4"/>
                <a:gd name="T9" fmla="*/ 12 h 12"/>
              </a:gdLst>
              <a:ahLst/>
              <a:cxnLst>
                <a:cxn ang="0">
                  <a:pos x="T0" y="T1"/>
                </a:cxn>
                <a:cxn ang="0">
                  <a:pos x="T2" y="T3"/>
                </a:cxn>
                <a:cxn ang="0">
                  <a:pos x="T4" y="T5"/>
                </a:cxn>
                <a:cxn ang="0">
                  <a:pos x="T6" y="T7"/>
                </a:cxn>
                <a:cxn ang="0">
                  <a:pos x="T8" y="T9"/>
                </a:cxn>
              </a:cxnLst>
              <a:rect l="0" t="0" r="r" b="b"/>
              <a:pathLst>
                <a:path w="4" h="12">
                  <a:moveTo>
                    <a:pt x="0" y="12"/>
                  </a:moveTo>
                  <a:lnTo>
                    <a:pt x="0" y="0"/>
                  </a:lnTo>
                  <a:lnTo>
                    <a:pt x="3" y="0"/>
                  </a:lnTo>
                  <a:lnTo>
                    <a:pt x="4" y="1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72"/>
            <p:cNvSpPr>
              <a:spLocks/>
            </p:cNvSpPr>
            <p:nvPr/>
          </p:nvSpPr>
          <p:spPr bwMode="auto">
            <a:xfrm>
              <a:off x="11791950" y="3890963"/>
              <a:ext cx="11113" cy="19050"/>
            </a:xfrm>
            <a:custGeom>
              <a:avLst/>
              <a:gdLst>
                <a:gd name="T0" fmla="*/ 1 w 7"/>
                <a:gd name="T1" fmla="*/ 12 h 12"/>
                <a:gd name="T2" fmla="*/ 0 w 7"/>
                <a:gd name="T3" fmla="*/ 0 h 12"/>
                <a:gd name="T4" fmla="*/ 5 w 7"/>
                <a:gd name="T5" fmla="*/ 0 h 12"/>
                <a:gd name="T6" fmla="*/ 6 w 7"/>
                <a:gd name="T7" fmla="*/ 5 h 12"/>
                <a:gd name="T8" fmla="*/ 7 w 7"/>
                <a:gd name="T9" fmla="*/ 11 h 12"/>
                <a:gd name="T10" fmla="*/ 1 w 7"/>
                <a:gd name="T11" fmla="*/ 12 h 12"/>
              </a:gdLst>
              <a:ahLst/>
              <a:cxnLst>
                <a:cxn ang="0">
                  <a:pos x="T0" y="T1"/>
                </a:cxn>
                <a:cxn ang="0">
                  <a:pos x="T2" y="T3"/>
                </a:cxn>
                <a:cxn ang="0">
                  <a:pos x="T4" y="T5"/>
                </a:cxn>
                <a:cxn ang="0">
                  <a:pos x="T6" y="T7"/>
                </a:cxn>
                <a:cxn ang="0">
                  <a:pos x="T8" y="T9"/>
                </a:cxn>
                <a:cxn ang="0">
                  <a:pos x="T10" y="T11"/>
                </a:cxn>
              </a:cxnLst>
              <a:rect l="0" t="0" r="r" b="b"/>
              <a:pathLst>
                <a:path w="7" h="12">
                  <a:moveTo>
                    <a:pt x="1" y="12"/>
                  </a:moveTo>
                  <a:lnTo>
                    <a:pt x="0" y="0"/>
                  </a:lnTo>
                  <a:lnTo>
                    <a:pt x="5" y="0"/>
                  </a:lnTo>
                  <a:lnTo>
                    <a:pt x="6" y="5"/>
                  </a:lnTo>
                  <a:lnTo>
                    <a:pt x="7" y="11"/>
                  </a:lnTo>
                  <a:lnTo>
                    <a:pt x="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73"/>
            <p:cNvSpPr>
              <a:spLocks/>
            </p:cNvSpPr>
            <p:nvPr/>
          </p:nvSpPr>
          <p:spPr bwMode="auto">
            <a:xfrm>
              <a:off x="11812588" y="3887788"/>
              <a:ext cx="11113" cy="19050"/>
            </a:xfrm>
            <a:custGeom>
              <a:avLst/>
              <a:gdLst>
                <a:gd name="T0" fmla="*/ 1 w 7"/>
                <a:gd name="T1" fmla="*/ 12 h 12"/>
                <a:gd name="T2" fmla="*/ 0 w 7"/>
                <a:gd name="T3" fmla="*/ 0 h 12"/>
                <a:gd name="T4" fmla="*/ 5 w 7"/>
                <a:gd name="T5" fmla="*/ 0 h 12"/>
                <a:gd name="T6" fmla="*/ 7 w 7"/>
                <a:gd name="T7" fmla="*/ 11 h 12"/>
                <a:gd name="T8" fmla="*/ 1 w 7"/>
                <a:gd name="T9" fmla="*/ 12 h 12"/>
              </a:gdLst>
              <a:ahLst/>
              <a:cxnLst>
                <a:cxn ang="0">
                  <a:pos x="T0" y="T1"/>
                </a:cxn>
                <a:cxn ang="0">
                  <a:pos x="T2" y="T3"/>
                </a:cxn>
                <a:cxn ang="0">
                  <a:pos x="T4" y="T5"/>
                </a:cxn>
                <a:cxn ang="0">
                  <a:pos x="T6" y="T7"/>
                </a:cxn>
                <a:cxn ang="0">
                  <a:pos x="T8" y="T9"/>
                </a:cxn>
              </a:cxnLst>
              <a:rect l="0" t="0" r="r" b="b"/>
              <a:pathLst>
                <a:path w="7" h="12">
                  <a:moveTo>
                    <a:pt x="1" y="12"/>
                  </a:moveTo>
                  <a:lnTo>
                    <a:pt x="0" y="0"/>
                  </a:lnTo>
                  <a:lnTo>
                    <a:pt x="5" y="0"/>
                  </a:lnTo>
                  <a:lnTo>
                    <a:pt x="7" y="11"/>
                  </a:lnTo>
                  <a:lnTo>
                    <a:pt x="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74"/>
            <p:cNvSpPr>
              <a:spLocks/>
            </p:cNvSpPr>
            <p:nvPr/>
          </p:nvSpPr>
          <p:spPr bwMode="auto">
            <a:xfrm>
              <a:off x="11722100" y="3892551"/>
              <a:ext cx="7938" cy="19050"/>
            </a:xfrm>
            <a:custGeom>
              <a:avLst/>
              <a:gdLst>
                <a:gd name="T0" fmla="*/ 5 w 5"/>
                <a:gd name="T1" fmla="*/ 12 h 12"/>
                <a:gd name="T2" fmla="*/ 0 w 5"/>
                <a:gd name="T3" fmla="*/ 12 h 12"/>
                <a:gd name="T4" fmla="*/ 1 w 5"/>
                <a:gd name="T5" fmla="*/ 0 h 12"/>
                <a:gd name="T6" fmla="*/ 5 w 5"/>
                <a:gd name="T7" fmla="*/ 0 h 12"/>
                <a:gd name="T8" fmla="*/ 5 w 5"/>
                <a:gd name="T9" fmla="*/ 12 h 12"/>
              </a:gdLst>
              <a:ahLst/>
              <a:cxnLst>
                <a:cxn ang="0">
                  <a:pos x="T0" y="T1"/>
                </a:cxn>
                <a:cxn ang="0">
                  <a:pos x="T2" y="T3"/>
                </a:cxn>
                <a:cxn ang="0">
                  <a:pos x="T4" y="T5"/>
                </a:cxn>
                <a:cxn ang="0">
                  <a:pos x="T6" y="T7"/>
                </a:cxn>
                <a:cxn ang="0">
                  <a:pos x="T8" y="T9"/>
                </a:cxn>
              </a:cxnLst>
              <a:rect l="0" t="0" r="r" b="b"/>
              <a:pathLst>
                <a:path w="5" h="12">
                  <a:moveTo>
                    <a:pt x="5" y="12"/>
                  </a:moveTo>
                  <a:lnTo>
                    <a:pt x="0" y="12"/>
                  </a:lnTo>
                  <a:lnTo>
                    <a:pt x="1" y="0"/>
                  </a:lnTo>
                  <a:lnTo>
                    <a:pt x="5" y="0"/>
                  </a:ln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75"/>
            <p:cNvSpPr>
              <a:spLocks/>
            </p:cNvSpPr>
            <p:nvPr/>
          </p:nvSpPr>
          <p:spPr bwMode="auto">
            <a:xfrm>
              <a:off x="11591925" y="3865563"/>
              <a:ext cx="11113" cy="19050"/>
            </a:xfrm>
            <a:custGeom>
              <a:avLst/>
              <a:gdLst>
                <a:gd name="T0" fmla="*/ 3 w 7"/>
                <a:gd name="T1" fmla="*/ 12 h 12"/>
                <a:gd name="T2" fmla="*/ 0 w 7"/>
                <a:gd name="T3" fmla="*/ 10 h 12"/>
                <a:gd name="T4" fmla="*/ 4 w 7"/>
                <a:gd name="T5" fmla="*/ 0 h 12"/>
                <a:gd name="T6" fmla="*/ 7 w 7"/>
                <a:gd name="T7" fmla="*/ 1 h 12"/>
                <a:gd name="T8" fmla="*/ 3 w 7"/>
                <a:gd name="T9" fmla="*/ 12 h 12"/>
              </a:gdLst>
              <a:ahLst/>
              <a:cxnLst>
                <a:cxn ang="0">
                  <a:pos x="T0" y="T1"/>
                </a:cxn>
                <a:cxn ang="0">
                  <a:pos x="T2" y="T3"/>
                </a:cxn>
                <a:cxn ang="0">
                  <a:pos x="T4" y="T5"/>
                </a:cxn>
                <a:cxn ang="0">
                  <a:pos x="T6" y="T7"/>
                </a:cxn>
                <a:cxn ang="0">
                  <a:pos x="T8" y="T9"/>
                </a:cxn>
              </a:cxnLst>
              <a:rect l="0" t="0" r="r" b="b"/>
              <a:pathLst>
                <a:path w="7" h="12">
                  <a:moveTo>
                    <a:pt x="3" y="12"/>
                  </a:moveTo>
                  <a:lnTo>
                    <a:pt x="0" y="10"/>
                  </a:lnTo>
                  <a:lnTo>
                    <a:pt x="4" y="0"/>
                  </a:lnTo>
                  <a:lnTo>
                    <a:pt x="7" y="1"/>
                  </a:lnTo>
                  <a:lnTo>
                    <a:pt x="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76"/>
            <p:cNvSpPr>
              <a:spLocks/>
            </p:cNvSpPr>
            <p:nvPr/>
          </p:nvSpPr>
          <p:spPr bwMode="auto">
            <a:xfrm>
              <a:off x="11615738" y="3873501"/>
              <a:ext cx="12700" cy="19050"/>
            </a:xfrm>
            <a:custGeom>
              <a:avLst/>
              <a:gdLst>
                <a:gd name="T0" fmla="*/ 5 w 8"/>
                <a:gd name="T1" fmla="*/ 12 h 12"/>
                <a:gd name="T2" fmla="*/ 0 w 8"/>
                <a:gd name="T3" fmla="*/ 11 h 12"/>
                <a:gd name="T4" fmla="*/ 4 w 8"/>
                <a:gd name="T5" fmla="*/ 0 h 12"/>
                <a:gd name="T6" fmla="*/ 8 w 8"/>
                <a:gd name="T7" fmla="*/ 2 h 12"/>
                <a:gd name="T8" fmla="*/ 5 w 8"/>
                <a:gd name="T9" fmla="*/ 12 h 12"/>
              </a:gdLst>
              <a:ahLst/>
              <a:cxnLst>
                <a:cxn ang="0">
                  <a:pos x="T0" y="T1"/>
                </a:cxn>
                <a:cxn ang="0">
                  <a:pos x="T2" y="T3"/>
                </a:cxn>
                <a:cxn ang="0">
                  <a:pos x="T4" y="T5"/>
                </a:cxn>
                <a:cxn ang="0">
                  <a:pos x="T6" y="T7"/>
                </a:cxn>
                <a:cxn ang="0">
                  <a:pos x="T8" y="T9"/>
                </a:cxn>
              </a:cxnLst>
              <a:rect l="0" t="0" r="r" b="b"/>
              <a:pathLst>
                <a:path w="8" h="12">
                  <a:moveTo>
                    <a:pt x="5" y="12"/>
                  </a:moveTo>
                  <a:lnTo>
                    <a:pt x="0" y="11"/>
                  </a:lnTo>
                  <a:lnTo>
                    <a:pt x="4" y="0"/>
                  </a:lnTo>
                  <a:lnTo>
                    <a:pt x="8" y="2"/>
                  </a:lnTo>
                  <a:lnTo>
                    <a:pt x="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7"/>
            <p:cNvSpPr>
              <a:spLocks/>
            </p:cNvSpPr>
            <p:nvPr/>
          </p:nvSpPr>
          <p:spPr bwMode="auto">
            <a:xfrm>
              <a:off x="11569700" y="3856038"/>
              <a:ext cx="15875" cy="20638"/>
            </a:xfrm>
            <a:custGeom>
              <a:avLst/>
              <a:gdLst>
                <a:gd name="T0" fmla="*/ 5 w 10"/>
                <a:gd name="T1" fmla="*/ 13 h 13"/>
                <a:gd name="T2" fmla="*/ 0 w 10"/>
                <a:gd name="T3" fmla="*/ 11 h 13"/>
                <a:gd name="T4" fmla="*/ 5 w 10"/>
                <a:gd name="T5" fmla="*/ 0 h 13"/>
                <a:gd name="T6" fmla="*/ 10 w 10"/>
                <a:gd name="T7" fmla="*/ 3 h 13"/>
                <a:gd name="T8" fmla="*/ 5 w 10"/>
                <a:gd name="T9" fmla="*/ 13 h 13"/>
              </a:gdLst>
              <a:ahLst/>
              <a:cxnLst>
                <a:cxn ang="0">
                  <a:pos x="T0" y="T1"/>
                </a:cxn>
                <a:cxn ang="0">
                  <a:pos x="T2" y="T3"/>
                </a:cxn>
                <a:cxn ang="0">
                  <a:pos x="T4" y="T5"/>
                </a:cxn>
                <a:cxn ang="0">
                  <a:pos x="T6" y="T7"/>
                </a:cxn>
                <a:cxn ang="0">
                  <a:pos x="T8" y="T9"/>
                </a:cxn>
              </a:cxnLst>
              <a:rect l="0" t="0" r="r" b="b"/>
              <a:pathLst>
                <a:path w="10" h="13">
                  <a:moveTo>
                    <a:pt x="5" y="13"/>
                  </a:moveTo>
                  <a:lnTo>
                    <a:pt x="0" y="11"/>
                  </a:lnTo>
                  <a:lnTo>
                    <a:pt x="5" y="0"/>
                  </a:lnTo>
                  <a:lnTo>
                    <a:pt x="10" y="3"/>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78"/>
            <p:cNvSpPr>
              <a:spLocks/>
            </p:cNvSpPr>
            <p:nvPr/>
          </p:nvSpPr>
          <p:spPr bwMode="auto">
            <a:xfrm>
              <a:off x="11657013" y="3883026"/>
              <a:ext cx="11113" cy="20638"/>
            </a:xfrm>
            <a:custGeom>
              <a:avLst/>
              <a:gdLst>
                <a:gd name="T0" fmla="*/ 6 w 7"/>
                <a:gd name="T1" fmla="*/ 13 h 13"/>
                <a:gd name="T2" fmla="*/ 0 w 7"/>
                <a:gd name="T3" fmla="*/ 12 h 13"/>
                <a:gd name="T4" fmla="*/ 3 w 7"/>
                <a:gd name="T5" fmla="*/ 0 h 13"/>
                <a:gd name="T6" fmla="*/ 7 w 7"/>
                <a:gd name="T7" fmla="*/ 1 h 13"/>
                <a:gd name="T8" fmla="*/ 6 w 7"/>
                <a:gd name="T9" fmla="*/ 13 h 13"/>
              </a:gdLst>
              <a:ahLst/>
              <a:cxnLst>
                <a:cxn ang="0">
                  <a:pos x="T0" y="T1"/>
                </a:cxn>
                <a:cxn ang="0">
                  <a:pos x="T2" y="T3"/>
                </a:cxn>
                <a:cxn ang="0">
                  <a:pos x="T4" y="T5"/>
                </a:cxn>
                <a:cxn ang="0">
                  <a:pos x="T6" y="T7"/>
                </a:cxn>
                <a:cxn ang="0">
                  <a:pos x="T8" y="T9"/>
                </a:cxn>
              </a:cxnLst>
              <a:rect l="0" t="0" r="r" b="b"/>
              <a:pathLst>
                <a:path w="7" h="13">
                  <a:moveTo>
                    <a:pt x="6" y="13"/>
                  </a:moveTo>
                  <a:lnTo>
                    <a:pt x="0" y="12"/>
                  </a:lnTo>
                  <a:lnTo>
                    <a:pt x="3" y="0"/>
                  </a:lnTo>
                  <a:lnTo>
                    <a:pt x="7" y="1"/>
                  </a:lnTo>
                  <a:lnTo>
                    <a:pt x="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79"/>
            <p:cNvSpPr>
              <a:spLocks/>
            </p:cNvSpPr>
            <p:nvPr/>
          </p:nvSpPr>
          <p:spPr bwMode="auto">
            <a:xfrm>
              <a:off x="11634788" y="3878263"/>
              <a:ext cx="14288" cy="20638"/>
            </a:xfrm>
            <a:custGeom>
              <a:avLst/>
              <a:gdLst>
                <a:gd name="T0" fmla="*/ 6 w 9"/>
                <a:gd name="T1" fmla="*/ 13 h 13"/>
                <a:gd name="T2" fmla="*/ 0 w 9"/>
                <a:gd name="T3" fmla="*/ 12 h 13"/>
                <a:gd name="T4" fmla="*/ 4 w 9"/>
                <a:gd name="T5" fmla="*/ 0 h 13"/>
                <a:gd name="T6" fmla="*/ 9 w 9"/>
                <a:gd name="T7" fmla="*/ 1 h 13"/>
                <a:gd name="T8" fmla="*/ 6 w 9"/>
                <a:gd name="T9" fmla="*/ 13 h 13"/>
              </a:gdLst>
              <a:ahLst/>
              <a:cxnLst>
                <a:cxn ang="0">
                  <a:pos x="T0" y="T1"/>
                </a:cxn>
                <a:cxn ang="0">
                  <a:pos x="T2" y="T3"/>
                </a:cxn>
                <a:cxn ang="0">
                  <a:pos x="T4" y="T5"/>
                </a:cxn>
                <a:cxn ang="0">
                  <a:pos x="T6" y="T7"/>
                </a:cxn>
                <a:cxn ang="0">
                  <a:pos x="T8" y="T9"/>
                </a:cxn>
              </a:cxnLst>
              <a:rect l="0" t="0" r="r" b="b"/>
              <a:pathLst>
                <a:path w="9" h="13">
                  <a:moveTo>
                    <a:pt x="6" y="13"/>
                  </a:moveTo>
                  <a:lnTo>
                    <a:pt x="0" y="12"/>
                  </a:lnTo>
                  <a:lnTo>
                    <a:pt x="4" y="0"/>
                  </a:lnTo>
                  <a:lnTo>
                    <a:pt x="9" y="1"/>
                  </a:lnTo>
                  <a:lnTo>
                    <a:pt x="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80"/>
            <p:cNvSpPr>
              <a:spLocks/>
            </p:cNvSpPr>
            <p:nvPr/>
          </p:nvSpPr>
          <p:spPr bwMode="auto">
            <a:xfrm>
              <a:off x="11677650" y="3887788"/>
              <a:ext cx="11113" cy="19050"/>
            </a:xfrm>
            <a:custGeom>
              <a:avLst/>
              <a:gdLst>
                <a:gd name="T0" fmla="*/ 6 w 7"/>
                <a:gd name="T1" fmla="*/ 12 h 12"/>
                <a:gd name="T2" fmla="*/ 0 w 7"/>
                <a:gd name="T3" fmla="*/ 11 h 12"/>
                <a:gd name="T4" fmla="*/ 2 w 7"/>
                <a:gd name="T5" fmla="*/ 0 h 12"/>
                <a:gd name="T6" fmla="*/ 7 w 7"/>
                <a:gd name="T7" fmla="*/ 0 h 12"/>
                <a:gd name="T8" fmla="*/ 6 w 7"/>
                <a:gd name="T9" fmla="*/ 12 h 12"/>
              </a:gdLst>
              <a:ahLst/>
              <a:cxnLst>
                <a:cxn ang="0">
                  <a:pos x="T0" y="T1"/>
                </a:cxn>
                <a:cxn ang="0">
                  <a:pos x="T2" y="T3"/>
                </a:cxn>
                <a:cxn ang="0">
                  <a:pos x="T4" y="T5"/>
                </a:cxn>
                <a:cxn ang="0">
                  <a:pos x="T6" y="T7"/>
                </a:cxn>
                <a:cxn ang="0">
                  <a:pos x="T8" y="T9"/>
                </a:cxn>
              </a:cxnLst>
              <a:rect l="0" t="0" r="r" b="b"/>
              <a:pathLst>
                <a:path w="7" h="12">
                  <a:moveTo>
                    <a:pt x="6" y="12"/>
                  </a:moveTo>
                  <a:lnTo>
                    <a:pt x="0" y="11"/>
                  </a:lnTo>
                  <a:lnTo>
                    <a:pt x="2" y="0"/>
                  </a:lnTo>
                  <a:lnTo>
                    <a:pt x="7" y="0"/>
                  </a:lnTo>
                  <a:lnTo>
                    <a:pt x="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81"/>
            <p:cNvSpPr>
              <a:spLocks/>
            </p:cNvSpPr>
            <p:nvPr/>
          </p:nvSpPr>
          <p:spPr bwMode="auto">
            <a:xfrm>
              <a:off x="11552238" y="3848101"/>
              <a:ext cx="14288" cy="20638"/>
            </a:xfrm>
            <a:custGeom>
              <a:avLst/>
              <a:gdLst>
                <a:gd name="T0" fmla="*/ 4 w 9"/>
                <a:gd name="T1" fmla="*/ 13 h 13"/>
                <a:gd name="T2" fmla="*/ 0 w 9"/>
                <a:gd name="T3" fmla="*/ 11 h 13"/>
                <a:gd name="T4" fmla="*/ 4 w 9"/>
                <a:gd name="T5" fmla="*/ 0 h 13"/>
                <a:gd name="T6" fmla="*/ 9 w 9"/>
                <a:gd name="T7" fmla="*/ 2 h 13"/>
                <a:gd name="T8" fmla="*/ 4 w 9"/>
                <a:gd name="T9" fmla="*/ 13 h 13"/>
              </a:gdLst>
              <a:ahLst/>
              <a:cxnLst>
                <a:cxn ang="0">
                  <a:pos x="T0" y="T1"/>
                </a:cxn>
                <a:cxn ang="0">
                  <a:pos x="T2" y="T3"/>
                </a:cxn>
                <a:cxn ang="0">
                  <a:pos x="T4" y="T5"/>
                </a:cxn>
                <a:cxn ang="0">
                  <a:pos x="T6" y="T7"/>
                </a:cxn>
                <a:cxn ang="0">
                  <a:pos x="T8" y="T9"/>
                </a:cxn>
              </a:cxnLst>
              <a:rect l="0" t="0" r="r" b="b"/>
              <a:pathLst>
                <a:path w="9" h="13">
                  <a:moveTo>
                    <a:pt x="4" y="13"/>
                  </a:moveTo>
                  <a:lnTo>
                    <a:pt x="0" y="11"/>
                  </a:lnTo>
                  <a:lnTo>
                    <a:pt x="4" y="0"/>
                  </a:lnTo>
                  <a:lnTo>
                    <a:pt x="9" y="2"/>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82"/>
            <p:cNvSpPr>
              <a:spLocks/>
            </p:cNvSpPr>
            <p:nvPr/>
          </p:nvSpPr>
          <p:spPr bwMode="auto">
            <a:xfrm>
              <a:off x="12003088" y="3806826"/>
              <a:ext cx="19050" cy="20638"/>
            </a:xfrm>
            <a:custGeom>
              <a:avLst/>
              <a:gdLst>
                <a:gd name="T0" fmla="*/ 7 w 12"/>
                <a:gd name="T1" fmla="*/ 13 h 13"/>
                <a:gd name="T2" fmla="*/ 0 w 12"/>
                <a:gd name="T3" fmla="*/ 3 h 13"/>
                <a:gd name="T4" fmla="*/ 4 w 12"/>
                <a:gd name="T5" fmla="*/ 0 h 13"/>
                <a:gd name="T6" fmla="*/ 12 w 12"/>
                <a:gd name="T7" fmla="*/ 9 h 13"/>
                <a:gd name="T8" fmla="*/ 7 w 12"/>
                <a:gd name="T9" fmla="*/ 13 h 13"/>
              </a:gdLst>
              <a:ahLst/>
              <a:cxnLst>
                <a:cxn ang="0">
                  <a:pos x="T0" y="T1"/>
                </a:cxn>
                <a:cxn ang="0">
                  <a:pos x="T2" y="T3"/>
                </a:cxn>
                <a:cxn ang="0">
                  <a:pos x="T4" y="T5"/>
                </a:cxn>
                <a:cxn ang="0">
                  <a:pos x="T6" y="T7"/>
                </a:cxn>
                <a:cxn ang="0">
                  <a:pos x="T8" y="T9"/>
                </a:cxn>
              </a:cxnLst>
              <a:rect l="0" t="0" r="r" b="b"/>
              <a:pathLst>
                <a:path w="12" h="13">
                  <a:moveTo>
                    <a:pt x="7" y="13"/>
                  </a:moveTo>
                  <a:lnTo>
                    <a:pt x="0" y="3"/>
                  </a:lnTo>
                  <a:lnTo>
                    <a:pt x="4" y="0"/>
                  </a:lnTo>
                  <a:lnTo>
                    <a:pt x="12" y="9"/>
                  </a:lnTo>
                  <a:lnTo>
                    <a:pt x="7"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83"/>
            <p:cNvSpPr>
              <a:spLocks/>
            </p:cNvSpPr>
            <p:nvPr/>
          </p:nvSpPr>
          <p:spPr bwMode="auto">
            <a:xfrm>
              <a:off x="12025313" y="3779838"/>
              <a:ext cx="30163" cy="28575"/>
            </a:xfrm>
            <a:custGeom>
              <a:avLst/>
              <a:gdLst>
                <a:gd name="T0" fmla="*/ 8 w 20"/>
                <a:gd name="T1" fmla="*/ 19 h 19"/>
                <a:gd name="T2" fmla="*/ 0 w 20"/>
                <a:gd name="T3" fmla="*/ 10 h 19"/>
                <a:gd name="T4" fmla="*/ 11 w 20"/>
                <a:gd name="T5" fmla="*/ 0 h 19"/>
                <a:gd name="T6" fmla="*/ 20 w 20"/>
                <a:gd name="T7" fmla="*/ 9 h 19"/>
                <a:gd name="T8" fmla="*/ 8 w 20"/>
                <a:gd name="T9" fmla="*/ 19 h 19"/>
              </a:gdLst>
              <a:ahLst/>
              <a:cxnLst>
                <a:cxn ang="0">
                  <a:pos x="T0" y="T1"/>
                </a:cxn>
                <a:cxn ang="0">
                  <a:pos x="T2" y="T3"/>
                </a:cxn>
                <a:cxn ang="0">
                  <a:pos x="T4" y="T5"/>
                </a:cxn>
                <a:cxn ang="0">
                  <a:pos x="T6" y="T7"/>
                </a:cxn>
                <a:cxn ang="0">
                  <a:pos x="T8" y="T9"/>
                </a:cxn>
              </a:cxnLst>
              <a:rect l="0" t="0" r="r" b="b"/>
              <a:pathLst>
                <a:path w="20" h="19">
                  <a:moveTo>
                    <a:pt x="8" y="19"/>
                  </a:moveTo>
                  <a:cubicBezTo>
                    <a:pt x="0" y="10"/>
                    <a:pt x="0" y="10"/>
                    <a:pt x="0" y="10"/>
                  </a:cubicBezTo>
                  <a:cubicBezTo>
                    <a:pt x="4" y="7"/>
                    <a:pt x="8" y="3"/>
                    <a:pt x="11" y="0"/>
                  </a:cubicBezTo>
                  <a:cubicBezTo>
                    <a:pt x="20" y="9"/>
                    <a:pt x="20" y="9"/>
                    <a:pt x="20" y="9"/>
                  </a:cubicBezTo>
                  <a:cubicBezTo>
                    <a:pt x="16" y="12"/>
                    <a:pt x="12" y="16"/>
                    <a:pt x="8"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84"/>
            <p:cNvSpPr>
              <a:spLocks/>
            </p:cNvSpPr>
            <p:nvPr/>
          </p:nvSpPr>
          <p:spPr bwMode="auto">
            <a:xfrm>
              <a:off x="11987213" y="3817938"/>
              <a:ext cx="17463" cy="19050"/>
            </a:xfrm>
            <a:custGeom>
              <a:avLst/>
              <a:gdLst>
                <a:gd name="T0" fmla="*/ 6 w 11"/>
                <a:gd name="T1" fmla="*/ 12 h 12"/>
                <a:gd name="T2" fmla="*/ 0 w 11"/>
                <a:gd name="T3" fmla="*/ 3 h 12"/>
                <a:gd name="T4" fmla="*/ 5 w 11"/>
                <a:gd name="T5" fmla="*/ 0 h 12"/>
                <a:gd name="T6" fmla="*/ 11 w 11"/>
                <a:gd name="T7" fmla="*/ 10 h 12"/>
                <a:gd name="T8" fmla="*/ 6 w 11"/>
                <a:gd name="T9" fmla="*/ 12 h 12"/>
              </a:gdLst>
              <a:ahLst/>
              <a:cxnLst>
                <a:cxn ang="0">
                  <a:pos x="T0" y="T1"/>
                </a:cxn>
                <a:cxn ang="0">
                  <a:pos x="T2" y="T3"/>
                </a:cxn>
                <a:cxn ang="0">
                  <a:pos x="T4" y="T5"/>
                </a:cxn>
                <a:cxn ang="0">
                  <a:pos x="T6" y="T7"/>
                </a:cxn>
                <a:cxn ang="0">
                  <a:pos x="T8" y="T9"/>
                </a:cxn>
              </a:cxnLst>
              <a:rect l="0" t="0" r="r" b="b"/>
              <a:pathLst>
                <a:path w="11" h="12">
                  <a:moveTo>
                    <a:pt x="6" y="12"/>
                  </a:moveTo>
                  <a:lnTo>
                    <a:pt x="0" y="3"/>
                  </a:lnTo>
                  <a:lnTo>
                    <a:pt x="5" y="0"/>
                  </a:lnTo>
                  <a:lnTo>
                    <a:pt x="11" y="10"/>
                  </a:lnTo>
                  <a:lnTo>
                    <a:pt x="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85"/>
            <p:cNvSpPr>
              <a:spLocks/>
            </p:cNvSpPr>
            <p:nvPr/>
          </p:nvSpPr>
          <p:spPr bwMode="auto">
            <a:xfrm>
              <a:off x="12063413" y="3748088"/>
              <a:ext cx="23813" cy="23813"/>
            </a:xfrm>
            <a:custGeom>
              <a:avLst/>
              <a:gdLst>
                <a:gd name="T0" fmla="*/ 8 w 16"/>
                <a:gd name="T1" fmla="*/ 16 h 16"/>
                <a:gd name="T2" fmla="*/ 0 w 16"/>
                <a:gd name="T3" fmla="*/ 8 h 16"/>
                <a:gd name="T4" fmla="*/ 7 w 16"/>
                <a:gd name="T5" fmla="*/ 0 h 16"/>
                <a:gd name="T6" fmla="*/ 16 w 16"/>
                <a:gd name="T7" fmla="*/ 8 h 16"/>
                <a:gd name="T8" fmla="*/ 8 w 16"/>
                <a:gd name="T9" fmla="*/ 16 h 16"/>
              </a:gdLst>
              <a:ahLst/>
              <a:cxnLst>
                <a:cxn ang="0">
                  <a:pos x="T0" y="T1"/>
                </a:cxn>
                <a:cxn ang="0">
                  <a:pos x="T2" y="T3"/>
                </a:cxn>
                <a:cxn ang="0">
                  <a:pos x="T4" y="T5"/>
                </a:cxn>
                <a:cxn ang="0">
                  <a:pos x="T6" y="T7"/>
                </a:cxn>
                <a:cxn ang="0">
                  <a:pos x="T8" y="T9"/>
                </a:cxn>
              </a:cxnLst>
              <a:rect l="0" t="0" r="r" b="b"/>
              <a:pathLst>
                <a:path w="16" h="16">
                  <a:moveTo>
                    <a:pt x="8" y="16"/>
                  </a:moveTo>
                  <a:cubicBezTo>
                    <a:pt x="0" y="8"/>
                    <a:pt x="0" y="8"/>
                    <a:pt x="0" y="8"/>
                  </a:cubicBezTo>
                  <a:cubicBezTo>
                    <a:pt x="2" y="5"/>
                    <a:pt x="5" y="3"/>
                    <a:pt x="7" y="0"/>
                  </a:cubicBezTo>
                  <a:cubicBezTo>
                    <a:pt x="16" y="8"/>
                    <a:pt x="16" y="8"/>
                    <a:pt x="16" y="8"/>
                  </a:cubicBezTo>
                  <a:cubicBezTo>
                    <a:pt x="13" y="11"/>
                    <a:pt x="11" y="14"/>
                    <a:pt x="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86"/>
            <p:cNvSpPr>
              <a:spLocks/>
            </p:cNvSpPr>
            <p:nvPr/>
          </p:nvSpPr>
          <p:spPr bwMode="auto">
            <a:xfrm>
              <a:off x="12044363" y="3763963"/>
              <a:ext cx="25400" cy="28575"/>
            </a:xfrm>
            <a:custGeom>
              <a:avLst/>
              <a:gdLst>
                <a:gd name="T0" fmla="*/ 8 w 17"/>
                <a:gd name="T1" fmla="*/ 18 h 18"/>
                <a:gd name="T2" fmla="*/ 0 w 17"/>
                <a:gd name="T3" fmla="*/ 9 h 18"/>
                <a:gd name="T4" fmla="*/ 9 w 17"/>
                <a:gd name="T5" fmla="*/ 0 h 18"/>
                <a:gd name="T6" fmla="*/ 17 w 17"/>
                <a:gd name="T7" fmla="*/ 8 h 18"/>
                <a:gd name="T8" fmla="*/ 8 w 17"/>
                <a:gd name="T9" fmla="*/ 18 h 18"/>
              </a:gdLst>
              <a:ahLst/>
              <a:cxnLst>
                <a:cxn ang="0">
                  <a:pos x="T0" y="T1"/>
                </a:cxn>
                <a:cxn ang="0">
                  <a:pos x="T2" y="T3"/>
                </a:cxn>
                <a:cxn ang="0">
                  <a:pos x="T4" y="T5"/>
                </a:cxn>
                <a:cxn ang="0">
                  <a:pos x="T6" y="T7"/>
                </a:cxn>
                <a:cxn ang="0">
                  <a:pos x="T8" y="T9"/>
                </a:cxn>
              </a:cxnLst>
              <a:rect l="0" t="0" r="r" b="b"/>
              <a:pathLst>
                <a:path w="17" h="18">
                  <a:moveTo>
                    <a:pt x="8" y="18"/>
                  </a:moveTo>
                  <a:cubicBezTo>
                    <a:pt x="0" y="9"/>
                    <a:pt x="0" y="9"/>
                    <a:pt x="0" y="9"/>
                  </a:cubicBezTo>
                  <a:cubicBezTo>
                    <a:pt x="3" y="6"/>
                    <a:pt x="6" y="3"/>
                    <a:pt x="9" y="0"/>
                  </a:cubicBezTo>
                  <a:cubicBezTo>
                    <a:pt x="17" y="8"/>
                    <a:pt x="17" y="8"/>
                    <a:pt x="17" y="8"/>
                  </a:cubicBezTo>
                  <a:cubicBezTo>
                    <a:pt x="14" y="11"/>
                    <a:pt x="11" y="15"/>
                    <a:pt x="8"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87"/>
            <p:cNvSpPr>
              <a:spLocks/>
            </p:cNvSpPr>
            <p:nvPr/>
          </p:nvSpPr>
          <p:spPr bwMode="auto">
            <a:xfrm>
              <a:off x="11969750" y="3829051"/>
              <a:ext cx="19050" cy="19050"/>
            </a:xfrm>
            <a:custGeom>
              <a:avLst/>
              <a:gdLst>
                <a:gd name="T0" fmla="*/ 6 w 12"/>
                <a:gd name="T1" fmla="*/ 13 h 13"/>
                <a:gd name="T2" fmla="*/ 0 w 12"/>
                <a:gd name="T3" fmla="*/ 3 h 13"/>
                <a:gd name="T4" fmla="*/ 5 w 12"/>
                <a:gd name="T5" fmla="*/ 0 h 13"/>
                <a:gd name="T6" fmla="*/ 12 w 12"/>
                <a:gd name="T7" fmla="*/ 10 h 13"/>
                <a:gd name="T8" fmla="*/ 6 w 12"/>
                <a:gd name="T9" fmla="*/ 13 h 13"/>
              </a:gdLst>
              <a:ahLst/>
              <a:cxnLst>
                <a:cxn ang="0">
                  <a:pos x="T0" y="T1"/>
                </a:cxn>
                <a:cxn ang="0">
                  <a:pos x="T2" y="T3"/>
                </a:cxn>
                <a:cxn ang="0">
                  <a:pos x="T4" y="T5"/>
                </a:cxn>
                <a:cxn ang="0">
                  <a:pos x="T6" y="T7"/>
                </a:cxn>
                <a:cxn ang="0">
                  <a:pos x="T8" y="T9"/>
                </a:cxn>
              </a:cxnLst>
              <a:rect l="0" t="0" r="r" b="b"/>
              <a:pathLst>
                <a:path w="12" h="13">
                  <a:moveTo>
                    <a:pt x="6" y="13"/>
                  </a:moveTo>
                  <a:cubicBezTo>
                    <a:pt x="0" y="3"/>
                    <a:pt x="0" y="3"/>
                    <a:pt x="0" y="3"/>
                  </a:cubicBezTo>
                  <a:cubicBezTo>
                    <a:pt x="2" y="2"/>
                    <a:pt x="4" y="1"/>
                    <a:pt x="5" y="0"/>
                  </a:cubicBezTo>
                  <a:cubicBezTo>
                    <a:pt x="12" y="10"/>
                    <a:pt x="12" y="10"/>
                    <a:pt x="12" y="10"/>
                  </a:cubicBezTo>
                  <a:cubicBezTo>
                    <a:pt x="10" y="11"/>
                    <a:pt x="8" y="12"/>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88"/>
            <p:cNvSpPr>
              <a:spLocks/>
            </p:cNvSpPr>
            <p:nvPr/>
          </p:nvSpPr>
          <p:spPr bwMode="auto">
            <a:xfrm>
              <a:off x="11953875" y="3838576"/>
              <a:ext cx="15875" cy="20638"/>
            </a:xfrm>
            <a:custGeom>
              <a:avLst/>
              <a:gdLst>
                <a:gd name="T0" fmla="*/ 5 w 11"/>
                <a:gd name="T1" fmla="*/ 13 h 13"/>
                <a:gd name="T2" fmla="*/ 0 w 11"/>
                <a:gd name="T3" fmla="*/ 2 h 13"/>
                <a:gd name="T4" fmla="*/ 5 w 11"/>
                <a:gd name="T5" fmla="*/ 0 h 13"/>
                <a:gd name="T6" fmla="*/ 11 w 11"/>
                <a:gd name="T7" fmla="*/ 10 h 13"/>
                <a:gd name="T8" fmla="*/ 11 w 11"/>
                <a:gd name="T9" fmla="*/ 10 h 13"/>
                <a:gd name="T10" fmla="*/ 11 w 11"/>
                <a:gd name="T11" fmla="*/ 10 h 13"/>
                <a:gd name="T12" fmla="*/ 11 w 11"/>
                <a:gd name="T13" fmla="*/ 10 h 13"/>
                <a:gd name="T14" fmla="*/ 5 w 11"/>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
                  <a:moveTo>
                    <a:pt x="5" y="13"/>
                  </a:moveTo>
                  <a:cubicBezTo>
                    <a:pt x="0" y="2"/>
                    <a:pt x="0" y="2"/>
                    <a:pt x="0" y="2"/>
                  </a:cubicBezTo>
                  <a:cubicBezTo>
                    <a:pt x="2" y="2"/>
                    <a:pt x="3" y="1"/>
                    <a:pt x="5" y="0"/>
                  </a:cubicBezTo>
                  <a:cubicBezTo>
                    <a:pt x="11" y="10"/>
                    <a:pt x="11" y="10"/>
                    <a:pt x="11" y="10"/>
                  </a:cubicBezTo>
                  <a:cubicBezTo>
                    <a:pt x="11" y="10"/>
                    <a:pt x="11" y="10"/>
                    <a:pt x="11" y="10"/>
                  </a:cubicBezTo>
                  <a:cubicBezTo>
                    <a:pt x="11" y="10"/>
                    <a:pt x="11" y="10"/>
                    <a:pt x="11" y="10"/>
                  </a:cubicBezTo>
                  <a:cubicBezTo>
                    <a:pt x="11" y="10"/>
                    <a:pt x="11" y="10"/>
                    <a:pt x="11" y="10"/>
                  </a:cubicBezTo>
                  <a:cubicBezTo>
                    <a:pt x="9" y="11"/>
                    <a:pt x="7" y="12"/>
                    <a:pt x="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89"/>
            <p:cNvSpPr>
              <a:spLocks/>
            </p:cNvSpPr>
            <p:nvPr/>
          </p:nvSpPr>
          <p:spPr bwMode="auto">
            <a:xfrm>
              <a:off x="11874500" y="3873501"/>
              <a:ext cx="11113" cy="19050"/>
            </a:xfrm>
            <a:custGeom>
              <a:avLst/>
              <a:gdLst>
                <a:gd name="T0" fmla="*/ 3 w 7"/>
                <a:gd name="T1" fmla="*/ 12 h 12"/>
                <a:gd name="T2" fmla="*/ 0 w 7"/>
                <a:gd name="T3" fmla="*/ 2 h 12"/>
                <a:gd name="T4" fmla="*/ 4 w 7"/>
                <a:gd name="T5" fmla="*/ 0 h 12"/>
                <a:gd name="T6" fmla="*/ 7 w 7"/>
                <a:gd name="T7" fmla="*/ 11 h 12"/>
                <a:gd name="T8" fmla="*/ 3 w 7"/>
                <a:gd name="T9" fmla="*/ 12 h 12"/>
              </a:gdLst>
              <a:ahLst/>
              <a:cxnLst>
                <a:cxn ang="0">
                  <a:pos x="T0" y="T1"/>
                </a:cxn>
                <a:cxn ang="0">
                  <a:pos x="T2" y="T3"/>
                </a:cxn>
                <a:cxn ang="0">
                  <a:pos x="T4" y="T5"/>
                </a:cxn>
                <a:cxn ang="0">
                  <a:pos x="T6" y="T7"/>
                </a:cxn>
                <a:cxn ang="0">
                  <a:pos x="T8" y="T9"/>
                </a:cxn>
              </a:cxnLst>
              <a:rect l="0" t="0" r="r" b="b"/>
              <a:pathLst>
                <a:path w="7" h="12">
                  <a:moveTo>
                    <a:pt x="3" y="12"/>
                  </a:moveTo>
                  <a:lnTo>
                    <a:pt x="0" y="2"/>
                  </a:lnTo>
                  <a:lnTo>
                    <a:pt x="4" y="0"/>
                  </a:lnTo>
                  <a:lnTo>
                    <a:pt x="7" y="11"/>
                  </a:lnTo>
                  <a:lnTo>
                    <a:pt x="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90"/>
            <p:cNvSpPr>
              <a:spLocks/>
            </p:cNvSpPr>
            <p:nvPr/>
          </p:nvSpPr>
          <p:spPr bwMode="auto">
            <a:xfrm>
              <a:off x="11898313" y="3865563"/>
              <a:ext cx="12700" cy="19050"/>
            </a:xfrm>
            <a:custGeom>
              <a:avLst/>
              <a:gdLst>
                <a:gd name="T0" fmla="*/ 4 w 8"/>
                <a:gd name="T1" fmla="*/ 12 h 12"/>
                <a:gd name="T2" fmla="*/ 0 w 8"/>
                <a:gd name="T3" fmla="*/ 1 h 12"/>
                <a:gd name="T4" fmla="*/ 3 w 8"/>
                <a:gd name="T5" fmla="*/ 0 h 12"/>
                <a:gd name="T6" fmla="*/ 8 w 8"/>
                <a:gd name="T7" fmla="*/ 10 h 12"/>
                <a:gd name="T8" fmla="*/ 4 w 8"/>
                <a:gd name="T9" fmla="*/ 12 h 12"/>
              </a:gdLst>
              <a:ahLst/>
              <a:cxnLst>
                <a:cxn ang="0">
                  <a:pos x="T0" y="T1"/>
                </a:cxn>
                <a:cxn ang="0">
                  <a:pos x="T2" y="T3"/>
                </a:cxn>
                <a:cxn ang="0">
                  <a:pos x="T4" y="T5"/>
                </a:cxn>
                <a:cxn ang="0">
                  <a:pos x="T6" y="T7"/>
                </a:cxn>
                <a:cxn ang="0">
                  <a:pos x="T8" y="T9"/>
                </a:cxn>
              </a:cxnLst>
              <a:rect l="0" t="0" r="r" b="b"/>
              <a:pathLst>
                <a:path w="8" h="12">
                  <a:moveTo>
                    <a:pt x="4" y="12"/>
                  </a:moveTo>
                  <a:lnTo>
                    <a:pt x="0" y="1"/>
                  </a:lnTo>
                  <a:lnTo>
                    <a:pt x="3" y="0"/>
                  </a:lnTo>
                  <a:lnTo>
                    <a:pt x="8" y="10"/>
                  </a:ln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91"/>
            <p:cNvSpPr>
              <a:spLocks/>
            </p:cNvSpPr>
            <p:nvPr/>
          </p:nvSpPr>
          <p:spPr bwMode="auto">
            <a:xfrm>
              <a:off x="11917363" y="3856038"/>
              <a:ext cx="14288" cy="20638"/>
            </a:xfrm>
            <a:custGeom>
              <a:avLst/>
              <a:gdLst>
                <a:gd name="T0" fmla="*/ 4 w 9"/>
                <a:gd name="T1" fmla="*/ 13 h 13"/>
                <a:gd name="T2" fmla="*/ 0 w 9"/>
                <a:gd name="T3" fmla="*/ 3 h 13"/>
                <a:gd name="T4" fmla="*/ 4 w 9"/>
                <a:gd name="T5" fmla="*/ 0 h 13"/>
                <a:gd name="T6" fmla="*/ 9 w 9"/>
                <a:gd name="T7" fmla="*/ 11 h 13"/>
                <a:gd name="T8" fmla="*/ 4 w 9"/>
                <a:gd name="T9" fmla="*/ 13 h 13"/>
              </a:gdLst>
              <a:ahLst/>
              <a:cxnLst>
                <a:cxn ang="0">
                  <a:pos x="T0" y="T1"/>
                </a:cxn>
                <a:cxn ang="0">
                  <a:pos x="T2" y="T3"/>
                </a:cxn>
                <a:cxn ang="0">
                  <a:pos x="T4" y="T5"/>
                </a:cxn>
                <a:cxn ang="0">
                  <a:pos x="T6" y="T7"/>
                </a:cxn>
                <a:cxn ang="0">
                  <a:pos x="T8" y="T9"/>
                </a:cxn>
              </a:cxnLst>
              <a:rect l="0" t="0" r="r" b="b"/>
              <a:pathLst>
                <a:path w="9" h="13">
                  <a:moveTo>
                    <a:pt x="4" y="13"/>
                  </a:moveTo>
                  <a:lnTo>
                    <a:pt x="0" y="3"/>
                  </a:lnTo>
                  <a:lnTo>
                    <a:pt x="4" y="0"/>
                  </a:lnTo>
                  <a:lnTo>
                    <a:pt x="9" y="11"/>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92"/>
            <p:cNvSpPr>
              <a:spLocks/>
            </p:cNvSpPr>
            <p:nvPr/>
          </p:nvSpPr>
          <p:spPr bwMode="auto">
            <a:xfrm>
              <a:off x="11934825" y="3848101"/>
              <a:ext cx="17463" cy="20638"/>
            </a:xfrm>
            <a:custGeom>
              <a:avLst/>
              <a:gdLst>
                <a:gd name="T0" fmla="*/ 5 w 11"/>
                <a:gd name="T1" fmla="*/ 13 h 13"/>
                <a:gd name="T2" fmla="*/ 0 w 11"/>
                <a:gd name="T3" fmla="*/ 2 h 13"/>
                <a:gd name="T4" fmla="*/ 5 w 11"/>
                <a:gd name="T5" fmla="*/ 0 h 13"/>
                <a:gd name="T6" fmla="*/ 8 w 11"/>
                <a:gd name="T7" fmla="*/ 5 h 13"/>
                <a:gd name="T8" fmla="*/ 11 w 11"/>
                <a:gd name="T9" fmla="*/ 10 h 13"/>
                <a:gd name="T10" fmla="*/ 5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5" y="13"/>
                  </a:moveTo>
                  <a:cubicBezTo>
                    <a:pt x="0" y="2"/>
                    <a:pt x="0" y="2"/>
                    <a:pt x="0" y="2"/>
                  </a:cubicBezTo>
                  <a:cubicBezTo>
                    <a:pt x="5" y="0"/>
                    <a:pt x="5" y="0"/>
                    <a:pt x="5" y="0"/>
                  </a:cubicBezTo>
                  <a:cubicBezTo>
                    <a:pt x="8" y="5"/>
                    <a:pt x="8" y="5"/>
                    <a:pt x="8" y="5"/>
                  </a:cubicBezTo>
                  <a:cubicBezTo>
                    <a:pt x="11" y="10"/>
                    <a:pt x="11" y="10"/>
                    <a:pt x="11" y="10"/>
                  </a:cubicBezTo>
                  <a:cubicBezTo>
                    <a:pt x="9" y="12"/>
                    <a:pt x="7" y="12"/>
                    <a:pt x="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93"/>
            <p:cNvSpPr>
              <a:spLocks/>
            </p:cNvSpPr>
            <p:nvPr/>
          </p:nvSpPr>
          <p:spPr bwMode="auto">
            <a:xfrm>
              <a:off x="11852275" y="3878263"/>
              <a:ext cx="14288" cy="20638"/>
            </a:xfrm>
            <a:custGeom>
              <a:avLst/>
              <a:gdLst>
                <a:gd name="T0" fmla="*/ 3 w 9"/>
                <a:gd name="T1" fmla="*/ 13 h 13"/>
                <a:gd name="T2" fmla="*/ 0 w 9"/>
                <a:gd name="T3" fmla="*/ 1 h 13"/>
                <a:gd name="T4" fmla="*/ 5 w 9"/>
                <a:gd name="T5" fmla="*/ 0 h 13"/>
                <a:gd name="T6" fmla="*/ 9 w 9"/>
                <a:gd name="T7" fmla="*/ 12 h 13"/>
                <a:gd name="T8" fmla="*/ 3 w 9"/>
                <a:gd name="T9" fmla="*/ 13 h 13"/>
              </a:gdLst>
              <a:ahLst/>
              <a:cxnLst>
                <a:cxn ang="0">
                  <a:pos x="T0" y="T1"/>
                </a:cxn>
                <a:cxn ang="0">
                  <a:pos x="T2" y="T3"/>
                </a:cxn>
                <a:cxn ang="0">
                  <a:pos x="T4" y="T5"/>
                </a:cxn>
                <a:cxn ang="0">
                  <a:pos x="T6" y="T7"/>
                </a:cxn>
                <a:cxn ang="0">
                  <a:pos x="T8" y="T9"/>
                </a:cxn>
              </a:cxnLst>
              <a:rect l="0" t="0" r="r" b="b"/>
              <a:pathLst>
                <a:path w="9" h="13">
                  <a:moveTo>
                    <a:pt x="3" y="13"/>
                  </a:moveTo>
                  <a:lnTo>
                    <a:pt x="0" y="1"/>
                  </a:lnTo>
                  <a:lnTo>
                    <a:pt x="5" y="0"/>
                  </a:lnTo>
                  <a:lnTo>
                    <a:pt x="9" y="12"/>
                  </a:lnTo>
                  <a:lnTo>
                    <a:pt x="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94"/>
            <p:cNvSpPr>
              <a:spLocks/>
            </p:cNvSpPr>
            <p:nvPr/>
          </p:nvSpPr>
          <p:spPr bwMode="auto">
            <a:xfrm>
              <a:off x="11514138" y="3829051"/>
              <a:ext cx="17463" cy="19050"/>
            </a:xfrm>
            <a:custGeom>
              <a:avLst/>
              <a:gdLst>
                <a:gd name="T0" fmla="*/ 6 w 12"/>
                <a:gd name="T1" fmla="*/ 13 h 13"/>
                <a:gd name="T2" fmla="*/ 6 w 12"/>
                <a:gd name="T3" fmla="*/ 13 h 13"/>
                <a:gd name="T4" fmla="*/ 6 w 12"/>
                <a:gd name="T5" fmla="*/ 13 h 13"/>
                <a:gd name="T6" fmla="*/ 0 w 12"/>
                <a:gd name="T7" fmla="*/ 10 h 13"/>
                <a:gd name="T8" fmla="*/ 7 w 12"/>
                <a:gd name="T9" fmla="*/ 0 h 13"/>
                <a:gd name="T10" fmla="*/ 12 w 12"/>
                <a:gd name="T11" fmla="*/ 3 h 13"/>
                <a:gd name="T12" fmla="*/ 6 w 12"/>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6" y="13"/>
                  </a:moveTo>
                  <a:cubicBezTo>
                    <a:pt x="6" y="13"/>
                    <a:pt x="6" y="13"/>
                    <a:pt x="6" y="13"/>
                  </a:cubicBezTo>
                  <a:cubicBezTo>
                    <a:pt x="6" y="13"/>
                    <a:pt x="6" y="13"/>
                    <a:pt x="6" y="13"/>
                  </a:cubicBezTo>
                  <a:cubicBezTo>
                    <a:pt x="4" y="12"/>
                    <a:pt x="2" y="11"/>
                    <a:pt x="0" y="10"/>
                  </a:cubicBezTo>
                  <a:cubicBezTo>
                    <a:pt x="7" y="0"/>
                    <a:pt x="7" y="0"/>
                    <a:pt x="7" y="0"/>
                  </a:cubicBezTo>
                  <a:cubicBezTo>
                    <a:pt x="12" y="3"/>
                    <a:pt x="12" y="3"/>
                    <a:pt x="12" y="3"/>
                  </a:cubicBezTo>
                  <a:lnTo>
                    <a:pt x="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95"/>
            <p:cNvSpPr>
              <a:spLocks/>
            </p:cNvSpPr>
            <p:nvPr/>
          </p:nvSpPr>
          <p:spPr bwMode="auto">
            <a:xfrm>
              <a:off x="11496675" y="3817938"/>
              <a:ext cx="19050" cy="19050"/>
            </a:xfrm>
            <a:custGeom>
              <a:avLst/>
              <a:gdLst>
                <a:gd name="T0" fmla="*/ 6 w 12"/>
                <a:gd name="T1" fmla="*/ 12 h 12"/>
                <a:gd name="T2" fmla="*/ 0 w 12"/>
                <a:gd name="T3" fmla="*/ 10 h 12"/>
                <a:gd name="T4" fmla="*/ 7 w 12"/>
                <a:gd name="T5" fmla="*/ 0 h 12"/>
                <a:gd name="T6" fmla="*/ 12 w 12"/>
                <a:gd name="T7" fmla="*/ 3 h 12"/>
                <a:gd name="T8" fmla="*/ 6 w 12"/>
                <a:gd name="T9" fmla="*/ 12 h 12"/>
              </a:gdLst>
              <a:ahLst/>
              <a:cxnLst>
                <a:cxn ang="0">
                  <a:pos x="T0" y="T1"/>
                </a:cxn>
                <a:cxn ang="0">
                  <a:pos x="T2" y="T3"/>
                </a:cxn>
                <a:cxn ang="0">
                  <a:pos x="T4" y="T5"/>
                </a:cxn>
                <a:cxn ang="0">
                  <a:pos x="T6" y="T7"/>
                </a:cxn>
                <a:cxn ang="0">
                  <a:pos x="T8" y="T9"/>
                </a:cxn>
              </a:cxnLst>
              <a:rect l="0" t="0" r="r" b="b"/>
              <a:pathLst>
                <a:path w="12" h="12">
                  <a:moveTo>
                    <a:pt x="6" y="12"/>
                  </a:moveTo>
                  <a:lnTo>
                    <a:pt x="0" y="10"/>
                  </a:lnTo>
                  <a:lnTo>
                    <a:pt x="7" y="0"/>
                  </a:lnTo>
                  <a:lnTo>
                    <a:pt x="12" y="3"/>
                  </a:lnTo>
                  <a:lnTo>
                    <a:pt x="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96"/>
            <p:cNvSpPr>
              <a:spLocks/>
            </p:cNvSpPr>
            <p:nvPr/>
          </p:nvSpPr>
          <p:spPr bwMode="auto">
            <a:xfrm>
              <a:off x="11447463" y="3779838"/>
              <a:ext cx="30163" cy="28575"/>
            </a:xfrm>
            <a:custGeom>
              <a:avLst/>
              <a:gdLst>
                <a:gd name="T0" fmla="*/ 12 w 20"/>
                <a:gd name="T1" fmla="*/ 19 h 19"/>
                <a:gd name="T2" fmla="*/ 0 w 20"/>
                <a:gd name="T3" fmla="*/ 9 h 19"/>
                <a:gd name="T4" fmla="*/ 9 w 20"/>
                <a:gd name="T5" fmla="*/ 0 h 19"/>
                <a:gd name="T6" fmla="*/ 20 w 20"/>
                <a:gd name="T7" fmla="*/ 10 h 19"/>
                <a:gd name="T8" fmla="*/ 12 w 20"/>
                <a:gd name="T9" fmla="*/ 19 h 19"/>
              </a:gdLst>
              <a:ahLst/>
              <a:cxnLst>
                <a:cxn ang="0">
                  <a:pos x="T0" y="T1"/>
                </a:cxn>
                <a:cxn ang="0">
                  <a:pos x="T2" y="T3"/>
                </a:cxn>
                <a:cxn ang="0">
                  <a:pos x="T4" y="T5"/>
                </a:cxn>
                <a:cxn ang="0">
                  <a:pos x="T6" y="T7"/>
                </a:cxn>
                <a:cxn ang="0">
                  <a:pos x="T8" y="T9"/>
                </a:cxn>
              </a:cxnLst>
              <a:rect l="0" t="0" r="r" b="b"/>
              <a:pathLst>
                <a:path w="20" h="19">
                  <a:moveTo>
                    <a:pt x="12" y="19"/>
                  </a:moveTo>
                  <a:cubicBezTo>
                    <a:pt x="8" y="16"/>
                    <a:pt x="4" y="12"/>
                    <a:pt x="0" y="9"/>
                  </a:cubicBezTo>
                  <a:cubicBezTo>
                    <a:pt x="9" y="0"/>
                    <a:pt x="9" y="0"/>
                    <a:pt x="9" y="0"/>
                  </a:cubicBezTo>
                  <a:cubicBezTo>
                    <a:pt x="12" y="3"/>
                    <a:pt x="16" y="7"/>
                    <a:pt x="20" y="10"/>
                  </a:cubicBezTo>
                  <a:lnTo>
                    <a:pt x="1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97"/>
            <p:cNvSpPr>
              <a:spLocks/>
            </p:cNvSpPr>
            <p:nvPr/>
          </p:nvSpPr>
          <p:spPr bwMode="auto">
            <a:xfrm>
              <a:off x="11480800" y="3806826"/>
              <a:ext cx="17463" cy="20638"/>
            </a:xfrm>
            <a:custGeom>
              <a:avLst/>
              <a:gdLst>
                <a:gd name="T0" fmla="*/ 4 w 11"/>
                <a:gd name="T1" fmla="*/ 13 h 13"/>
                <a:gd name="T2" fmla="*/ 0 w 11"/>
                <a:gd name="T3" fmla="*/ 9 h 13"/>
                <a:gd name="T4" fmla="*/ 7 w 11"/>
                <a:gd name="T5" fmla="*/ 0 h 13"/>
                <a:gd name="T6" fmla="*/ 11 w 11"/>
                <a:gd name="T7" fmla="*/ 3 h 13"/>
                <a:gd name="T8" fmla="*/ 4 w 11"/>
                <a:gd name="T9" fmla="*/ 13 h 13"/>
              </a:gdLst>
              <a:ahLst/>
              <a:cxnLst>
                <a:cxn ang="0">
                  <a:pos x="T0" y="T1"/>
                </a:cxn>
                <a:cxn ang="0">
                  <a:pos x="T2" y="T3"/>
                </a:cxn>
                <a:cxn ang="0">
                  <a:pos x="T4" y="T5"/>
                </a:cxn>
                <a:cxn ang="0">
                  <a:pos x="T6" y="T7"/>
                </a:cxn>
                <a:cxn ang="0">
                  <a:pos x="T8" y="T9"/>
                </a:cxn>
              </a:cxnLst>
              <a:rect l="0" t="0" r="r" b="b"/>
              <a:pathLst>
                <a:path w="11" h="13">
                  <a:moveTo>
                    <a:pt x="4" y="13"/>
                  </a:moveTo>
                  <a:lnTo>
                    <a:pt x="0" y="9"/>
                  </a:lnTo>
                  <a:lnTo>
                    <a:pt x="7" y="0"/>
                  </a:lnTo>
                  <a:lnTo>
                    <a:pt x="11" y="3"/>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98"/>
            <p:cNvSpPr>
              <a:spLocks/>
            </p:cNvSpPr>
            <p:nvPr/>
          </p:nvSpPr>
          <p:spPr bwMode="auto">
            <a:xfrm>
              <a:off x="11431588" y="3763963"/>
              <a:ext cx="25400" cy="28575"/>
            </a:xfrm>
            <a:custGeom>
              <a:avLst/>
              <a:gdLst>
                <a:gd name="T0" fmla="*/ 9 w 17"/>
                <a:gd name="T1" fmla="*/ 18 h 18"/>
                <a:gd name="T2" fmla="*/ 9 w 17"/>
                <a:gd name="T3" fmla="*/ 18 h 18"/>
                <a:gd name="T4" fmla="*/ 9 w 17"/>
                <a:gd name="T5" fmla="*/ 18 h 18"/>
                <a:gd name="T6" fmla="*/ 9 w 17"/>
                <a:gd name="T7" fmla="*/ 18 h 18"/>
                <a:gd name="T8" fmla="*/ 4 w 17"/>
                <a:gd name="T9" fmla="*/ 13 h 18"/>
                <a:gd name="T10" fmla="*/ 4 w 17"/>
                <a:gd name="T11" fmla="*/ 13 h 18"/>
                <a:gd name="T12" fmla="*/ 0 w 17"/>
                <a:gd name="T13" fmla="*/ 8 h 18"/>
                <a:gd name="T14" fmla="*/ 0 w 17"/>
                <a:gd name="T15" fmla="*/ 8 h 18"/>
                <a:gd name="T16" fmla="*/ 0 w 17"/>
                <a:gd name="T17" fmla="*/ 8 h 18"/>
                <a:gd name="T18" fmla="*/ 8 w 17"/>
                <a:gd name="T19" fmla="*/ 0 h 18"/>
                <a:gd name="T20" fmla="*/ 13 w 17"/>
                <a:gd name="T21" fmla="*/ 4 h 18"/>
                <a:gd name="T22" fmla="*/ 13 w 17"/>
                <a:gd name="T23" fmla="*/ 5 h 18"/>
                <a:gd name="T24" fmla="*/ 17 w 17"/>
                <a:gd name="T25" fmla="*/ 9 h 18"/>
                <a:gd name="T26" fmla="*/ 9 w 17"/>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8">
                  <a:moveTo>
                    <a:pt x="9" y="18"/>
                  </a:moveTo>
                  <a:cubicBezTo>
                    <a:pt x="9" y="18"/>
                    <a:pt x="9" y="18"/>
                    <a:pt x="9" y="18"/>
                  </a:cubicBezTo>
                  <a:cubicBezTo>
                    <a:pt x="9" y="18"/>
                    <a:pt x="9" y="18"/>
                    <a:pt x="9" y="18"/>
                  </a:cubicBezTo>
                  <a:cubicBezTo>
                    <a:pt x="9" y="18"/>
                    <a:pt x="9" y="18"/>
                    <a:pt x="9" y="18"/>
                  </a:cubicBezTo>
                  <a:cubicBezTo>
                    <a:pt x="7" y="16"/>
                    <a:pt x="6" y="15"/>
                    <a:pt x="4" y="13"/>
                  </a:cubicBezTo>
                  <a:cubicBezTo>
                    <a:pt x="4" y="13"/>
                    <a:pt x="4" y="13"/>
                    <a:pt x="4" y="13"/>
                  </a:cubicBezTo>
                  <a:cubicBezTo>
                    <a:pt x="3" y="11"/>
                    <a:pt x="1" y="10"/>
                    <a:pt x="0" y="8"/>
                  </a:cubicBezTo>
                  <a:cubicBezTo>
                    <a:pt x="0" y="8"/>
                    <a:pt x="0" y="8"/>
                    <a:pt x="0" y="8"/>
                  </a:cubicBezTo>
                  <a:cubicBezTo>
                    <a:pt x="0" y="8"/>
                    <a:pt x="0" y="8"/>
                    <a:pt x="0" y="8"/>
                  </a:cubicBezTo>
                  <a:cubicBezTo>
                    <a:pt x="8" y="0"/>
                    <a:pt x="8" y="0"/>
                    <a:pt x="8" y="0"/>
                  </a:cubicBezTo>
                  <a:cubicBezTo>
                    <a:pt x="10" y="1"/>
                    <a:pt x="11" y="3"/>
                    <a:pt x="13" y="4"/>
                  </a:cubicBezTo>
                  <a:cubicBezTo>
                    <a:pt x="13" y="4"/>
                    <a:pt x="13" y="5"/>
                    <a:pt x="13" y="5"/>
                  </a:cubicBezTo>
                  <a:cubicBezTo>
                    <a:pt x="14" y="6"/>
                    <a:pt x="16" y="7"/>
                    <a:pt x="17" y="9"/>
                  </a:cubicBezTo>
                  <a:lnTo>
                    <a:pt x="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99"/>
            <p:cNvSpPr>
              <a:spLocks/>
            </p:cNvSpPr>
            <p:nvPr/>
          </p:nvSpPr>
          <p:spPr bwMode="auto">
            <a:xfrm>
              <a:off x="11531600" y="3838576"/>
              <a:ext cx="17463" cy="20638"/>
            </a:xfrm>
            <a:custGeom>
              <a:avLst/>
              <a:gdLst>
                <a:gd name="T0" fmla="*/ 6 w 11"/>
                <a:gd name="T1" fmla="*/ 13 h 13"/>
                <a:gd name="T2" fmla="*/ 0 w 11"/>
                <a:gd name="T3" fmla="*/ 10 h 13"/>
                <a:gd name="T4" fmla="*/ 6 w 11"/>
                <a:gd name="T5" fmla="*/ 0 h 13"/>
                <a:gd name="T6" fmla="*/ 11 w 11"/>
                <a:gd name="T7" fmla="*/ 2 h 13"/>
                <a:gd name="T8" fmla="*/ 6 w 11"/>
                <a:gd name="T9" fmla="*/ 13 h 13"/>
              </a:gdLst>
              <a:ahLst/>
              <a:cxnLst>
                <a:cxn ang="0">
                  <a:pos x="T0" y="T1"/>
                </a:cxn>
                <a:cxn ang="0">
                  <a:pos x="T2" y="T3"/>
                </a:cxn>
                <a:cxn ang="0">
                  <a:pos x="T4" y="T5"/>
                </a:cxn>
                <a:cxn ang="0">
                  <a:pos x="T6" y="T7"/>
                </a:cxn>
                <a:cxn ang="0">
                  <a:pos x="T8" y="T9"/>
                </a:cxn>
              </a:cxnLst>
              <a:rect l="0" t="0" r="r" b="b"/>
              <a:pathLst>
                <a:path w="11" h="13">
                  <a:moveTo>
                    <a:pt x="6" y="13"/>
                  </a:moveTo>
                  <a:cubicBezTo>
                    <a:pt x="4" y="12"/>
                    <a:pt x="2" y="11"/>
                    <a:pt x="0" y="10"/>
                  </a:cubicBezTo>
                  <a:cubicBezTo>
                    <a:pt x="6" y="0"/>
                    <a:pt x="6" y="0"/>
                    <a:pt x="6" y="0"/>
                  </a:cubicBezTo>
                  <a:cubicBezTo>
                    <a:pt x="8" y="1"/>
                    <a:pt x="9" y="2"/>
                    <a:pt x="11" y="2"/>
                  </a:cubicBezTo>
                  <a:lnTo>
                    <a:pt x="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00"/>
            <p:cNvSpPr>
              <a:spLocks/>
            </p:cNvSpPr>
            <p:nvPr/>
          </p:nvSpPr>
          <p:spPr bwMode="auto">
            <a:xfrm>
              <a:off x="11399838" y="3730626"/>
              <a:ext cx="23813" cy="23813"/>
            </a:xfrm>
            <a:custGeom>
              <a:avLst/>
              <a:gdLst>
                <a:gd name="T0" fmla="*/ 7 w 16"/>
                <a:gd name="T1" fmla="*/ 15 h 15"/>
                <a:gd name="T2" fmla="*/ 0 w 16"/>
                <a:gd name="T3" fmla="*/ 8 h 15"/>
                <a:gd name="T4" fmla="*/ 10 w 16"/>
                <a:gd name="T5" fmla="*/ 0 h 15"/>
                <a:gd name="T6" fmla="*/ 16 w 16"/>
                <a:gd name="T7" fmla="*/ 8 h 15"/>
                <a:gd name="T8" fmla="*/ 7 w 16"/>
                <a:gd name="T9" fmla="*/ 15 h 15"/>
              </a:gdLst>
              <a:ahLst/>
              <a:cxnLst>
                <a:cxn ang="0">
                  <a:pos x="T0" y="T1"/>
                </a:cxn>
                <a:cxn ang="0">
                  <a:pos x="T2" y="T3"/>
                </a:cxn>
                <a:cxn ang="0">
                  <a:pos x="T4" y="T5"/>
                </a:cxn>
                <a:cxn ang="0">
                  <a:pos x="T6" y="T7"/>
                </a:cxn>
                <a:cxn ang="0">
                  <a:pos x="T8" y="T9"/>
                </a:cxn>
              </a:cxnLst>
              <a:rect l="0" t="0" r="r" b="b"/>
              <a:pathLst>
                <a:path w="16" h="15">
                  <a:moveTo>
                    <a:pt x="7" y="15"/>
                  </a:moveTo>
                  <a:cubicBezTo>
                    <a:pt x="5" y="13"/>
                    <a:pt x="2" y="10"/>
                    <a:pt x="0" y="8"/>
                  </a:cubicBezTo>
                  <a:cubicBezTo>
                    <a:pt x="10" y="0"/>
                    <a:pt x="10" y="0"/>
                    <a:pt x="10" y="0"/>
                  </a:cubicBezTo>
                  <a:cubicBezTo>
                    <a:pt x="12" y="3"/>
                    <a:pt x="14" y="5"/>
                    <a:pt x="16" y="8"/>
                  </a:cubicBezTo>
                  <a:lnTo>
                    <a:pt x="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01"/>
            <p:cNvSpPr>
              <a:spLocks/>
            </p:cNvSpPr>
            <p:nvPr/>
          </p:nvSpPr>
          <p:spPr bwMode="auto">
            <a:xfrm>
              <a:off x="11710988" y="3892551"/>
              <a:ext cx="76200" cy="22225"/>
            </a:xfrm>
            <a:custGeom>
              <a:avLst/>
              <a:gdLst>
                <a:gd name="T0" fmla="*/ 23 w 48"/>
                <a:gd name="T1" fmla="*/ 14 h 14"/>
                <a:gd name="T2" fmla="*/ 19 w 48"/>
                <a:gd name="T3" fmla="*/ 12 h 14"/>
                <a:gd name="T4" fmla="*/ 0 w 48"/>
                <a:gd name="T5" fmla="*/ 1 h 14"/>
                <a:gd name="T6" fmla="*/ 21 w 48"/>
                <a:gd name="T7" fmla="*/ 0 h 14"/>
                <a:gd name="T8" fmla="*/ 48 w 48"/>
                <a:gd name="T9" fmla="*/ 1 h 14"/>
                <a:gd name="T10" fmla="*/ 23 w 48"/>
                <a:gd name="T11" fmla="*/ 14 h 14"/>
              </a:gdLst>
              <a:ahLst/>
              <a:cxnLst>
                <a:cxn ang="0">
                  <a:pos x="T0" y="T1"/>
                </a:cxn>
                <a:cxn ang="0">
                  <a:pos x="T2" y="T3"/>
                </a:cxn>
                <a:cxn ang="0">
                  <a:pos x="T4" y="T5"/>
                </a:cxn>
                <a:cxn ang="0">
                  <a:pos x="T6" y="T7"/>
                </a:cxn>
                <a:cxn ang="0">
                  <a:pos x="T8" y="T9"/>
                </a:cxn>
                <a:cxn ang="0">
                  <a:pos x="T10" y="T11"/>
                </a:cxn>
              </a:cxnLst>
              <a:rect l="0" t="0" r="r" b="b"/>
              <a:pathLst>
                <a:path w="48" h="14">
                  <a:moveTo>
                    <a:pt x="23" y="14"/>
                  </a:moveTo>
                  <a:lnTo>
                    <a:pt x="19" y="12"/>
                  </a:lnTo>
                  <a:lnTo>
                    <a:pt x="0" y="1"/>
                  </a:lnTo>
                  <a:lnTo>
                    <a:pt x="21" y="0"/>
                  </a:lnTo>
                  <a:lnTo>
                    <a:pt x="48" y="1"/>
                  </a:lnTo>
                  <a:lnTo>
                    <a:pt x="2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02"/>
            <p:cNvSpPr>
              <a:spLocks/>
            </p:cNvSpPr>
            <p:nvPr/>
          </p:nvSpPr>
          <p:spPr bwMode="auto">
            <a:xfrm>
              <a:off x="11447463" y="3778251"/>
              <a:ext cx="12700" cy="15875"/>
            </a:xfrm>
            <a:custGeom>
              <a:avLst/>
              <a:gdLst>
                <a:gd name="T0" fmla="*/ 0 w 8"/>
                <a:gd name="T1" fmla="*/ 10 h 10"/>
                <a:gd name="T2" fmla="*/ 0 w 8"/>
                <a:gd name="T3" fmla="*/ 9 h 10"/>
                <a:gd name="T4" fmla="*/ 6 w 8"/>
                <a:gd name="T5" fmla="*/ 0 h 10"/>
                <a:gd name="T6" fmla="*/ 3 w 8"/>
                <a:gd name="T7" fmla="*/ 5 h 10"/>
                <a:gd name="T8" fmla="*/ 8 w 8"/>
                <a:gd name="T9" fmla="*/ 1 h 10"/>
                <a:gd name="T10" fmla="*/ 0 w 8"/>
                <a:gd name="T11" fmla="*/ 10 h 10"/>
              </a:gdLst>
              <a:ahLst/>
              <a:cxnLst>
                <a:cxn ang="0">
                  <a:pos x="T0" y="T1"/>
                </a:cxn>
                <a:cxn ang="0">
                  <a:pos x="T2" y="T3"/>
                </a:cxn>
                <a:cxn ang="0">
                  <a:pos x="T4" y="T5"/>
                </a:cxn>
                <a:cxn ang="0">
                  <a:pos x="T6" y="T7"/>
                </a:cxn>
                <a:cxn ang="0">
                  <a:pos x="T8" y="T9"/>
                </a:cxn>
                <a:cxn ang="0">
                  <a:pos x="T10" y="T11"/>
                </a:cxn>
              </a:cxnLst>
              <a:rect l="0" t="0" r="r" b="b"/>
              <a:pathLst>
                <a:path w="8" h="10">
                  <a:moveTo>
                    <a:pt x="0" y="10"/>
                  </a:moveTo>
                  <a:lnTo>
                    <a:pt x="0" y="9"/>
                  </a:lnTo>
                  <a:lnTo>
                    <a:pt x="6" y="0"/>
                  </a:lnTo>
                  <a:lnTo>
                    <a:pt x="3" y="5"/>
                  </a:lnTo>
                  <a:lnTo>
                    <a:pt x="8" y="1"/>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03"/>
            <p:cNvSpPr>
              <a:spLocks/>
            </p:cNvSpPr>
            <p:nvPr/>
          </p:nvSpPr>
          <p:spPr bwMode="auto">
            <a:xfrm>
              <a:off x="11380788" y="3706813"/>
              <a:ext cx="20638" cy="15875"/>
            </a:xfrm>
            <a:custGeom>
              <a:avLst/>
              <a:gdLst>
                <a:gd name="T0" fmla="*/ 3 w 13"/>
                <a:gd name="T1" fmla="*/ 10 h 10"/>
                <a:gd name="T2" fmla="*/ 0 w 13"/>
                <a:gd name="T3" fmla="*/ 7 h 10"/>
                <a:gd name="T4" fmla="*/ 10 w 13"/>
                <a:gd name="T5" fmla="*/ 0 h 10"/>
                <a:gd name="T6" fmla="*/ 13 w 13"/>
                <a:gd name="T7" fmla="*/ 4 h 10"/>
                <a:gd name="T8" fmla="*/ 3 w 13"/>
                <a:gd name="T9" fmla="*/ 10 h 10"/>
              </a:gdLst>
              <a:ahLst/>
              <a:cxnLst>
                <a:cxn ang="0">
                  <a:pos x="T0" y="T1"/>
                </a:cxn>
                <a:cxn ang="0">
                  <a:pos x="T2" y="T3"/>
                </a:cxn>
                <a:cxn ang="0">
                  <a:pos x="T4" y="T5"/>
                </a:cxn>
                <a:cxn ang="0">
                  <a:pos x="T6" y="T7"/>
                </a:cxn>
                <a:cxn ang="0">
                  <a:pos x="T8" y="T9"/>
                </a:cxn>
              </a:cxnLst>
              <a:rect l="0" t="0" r="r" b="b"/>
              <a:pathLst>
                <a:path w="13" h="10">
                  <a:moveTo>
                    <a:pt x="3" y="10"/>
                  </a:moveTo>
                  <a:lnTo>
                    <a:pt x="0" y="7"/>
                  </a:lnTo>
                  <a:lnTo>
                    <a:pt x="10" y="0"/>
                  </a:lnTo>
                  <a:lnTo>
                    <a:pt x="13" y="4"/>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04"/>
            <p:cNvSpPr>
              <a:spLocks/>
            </p:cNvSpPr>
            <p:nvPr/>
          </p:nvSpPr>
          <p:spPr bwMode="auto">
            <a:xfrm>
              <a:off x="11325225" y="3598863"/>
              <a:ext cx="19050" cy="14288"/>
            </a:xfrm>
            <a:custGeom>
              <a:avLst/>
              <a:gdLst>
                <a:gd name="T0" fmla="*/ 2 w 12"/>
                <a:gd name="T1" fmla="*/ 9 h 9"/>
                <a:gd name="T2" fmla="*/ 0 w 12"/>
                <a:gd name="T3" fmla="*/ 4 h 9"/>
                <a:gd name="T4" fmla="*/ 10 w 12"/>
                <a:gd name="T5" fmla="*/ 0 h 9"/>
                <a:gd name="T6" fmla="*/ 12 w 12"/>
                <a:gd name="T7" fmla="*/ 4 h 9"/>
                <a:gd name="T8" fmla="*/ 2 w 12"/>
                <a:gd name="T9" fmla="*/ 9 h 9"/>
              </a:gdLst>
              <a:ahLst/>
              <a:cxnLst>
                <a:cxn ang="0">
                  <a:pos x="T0" y="T1"/>
                </a:cxn>
                <a:cxn ang="0">
                  <a:pos x="T2" y="T3"/>
                </a:cxn>
                <a:cxn ang="0">
                  <a:pos x="T4" y="T5"/>
                </a:cxn>
                <a:cxn ang="0">
                  <a:pos x="T6" y="T7"/>
                </a:cxn>
                <a:cxn ang="0">
                  <a:pos x="T8" y="T9"/>
                </a:cxn>
              </a:cxnLst>
              <a:rect l="0" t="0" r="r" b="b"/>
              <a:pathLst>
                <a:path w="12" h="9">
                  <a:moveTo>
                    <a:pt x="2" y="9"/>
                  </a:moveTo>
                  <a:lnTo>
                    <a:pt x="0" y="4"/>
                  </a:lnTo>
                  <a:lnTo>
                    <a:pt x="10" y="0"/>
                  </a:lnTo>
                  <a:lnTo>
                    <a:pt x="12" y="4"/>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06"/>
            <p:cNvSpPr>
              <a:spLocks/>
            </p:cNvSpPr>
            <p:nvPr/>
          </p:nvSpPr>
          <p:spPr bwMode="auto">
            <a:xfrm>
              <a:off x="11395075" y="3724276"/>
              <a:ext cx="19050" cy="19050"/>
            </a:xfrm>
            <a:custGeom>
              <a:avLst/>
              <a:gdLst>
                <a:gd name="T0" fmla="*/ 3 w 12"/>
                <a:gd name="T1" fmla="*/ 12 h 12"/>
                <a:gd name="T2" fmla="*/ 0 w 12"/>
                <a:gd name="T3" fmla="*/ 7 h 12"/>
                <a:gd name="T4" fmla="*/ 9 w 12"/>
                <a:gd name="T5" fmla="*/ 0 h 12"/>
                <a:gd name="T6" fmla="*/ 12 w 12"/>
                <a:gd name="T7" fmla="*/ 4 h 12"/>
                <a:gd name="T8" fmla="*/ 3 w 12"/>
                <a:gd name="T9" fmla="*/ 12 h 12"/>
              </a:gdLst>
              <a:ahLst/>
              <a:cxnLst>
                <a:cxn ang="0">
                  <a:pos x="T0" y="T1"/>
                </a:cxn>
                <a:cxn ang="0">
                  <a:pos x="T2" y="T3"/>
                </a:cxn>
                <a:cxn ang="0">
                  <a:pos x="T4" y="T5"/>
                </a:cxn>
                <a:cxn ang="0">
                  <a:pos x="T6" y="T7"/>
                </a:cxn>
                <a:cxn ang="0">
                  <a:pos x="T8" y="T9"/>
                </a:cxn>
              </a:cxnLst>
              <a:rect l="0" t="0" r="r" b="b"/>
              <a:pathLst>
                <a:path w="12" h="12">
                  <a:moveTo>
                    <a:pt x="3" y="12"/>
                  </a:moveTo>
                  <a:lnTo>
                    <a:pt x="0" y="7"/>
                  </a:lnTo>
                  <a:lnTo>
                    <a:pt x="9" y="0"/>
                  </a:lnTo>
                  <a:lnTo>
                    <a:pt x="12" y="4"/>
                  </a:lnTo>
                  <a:lnTo>
                    <a:pt x="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07"/>
            <p:cNvSpPr>
              <a:spLocks/>
            </p:cNvSpPr>
            <p:nvPr/>
          </p:nvSpPr>
          <p:spPr bwMode="auto">
            <a:xfrm>
              <a:off x="11356975" y="3668713"/>
              <a:ext cx="19050" cy="14288"/>
            </a:xfrm>
            <a:custGeom>
              <a:avLst/>
              <a:gdLst>
                <a:gd name="T0" fmla="*/ 2 w 12"/>
                <a:gd name="T1" fmla="*/ 9 h 9"/>
                <a:gd name="T2" fmla="*/ 0 w 12"/>
                <a:gd name="T3" fmla="*/ 6 h 9"/>
                <a:gd name="T4" fmla="*/ 10 w 12"/>
                <a:gd name="T5" fmla="*/ 0 h 9"/>
                <a:gd name="T6" fmla="*/ 12 w 12"/>
                <a:gd name="T7" fmla="*/ 4 h 9"/>
                <a:gd name="T8" fmla="*/ 2 w 12"/>
                <a:gd name="T9" fmla="*/ 9 h 9"/>
              </a:gdLst>
              <a:ahLst/>
              <a:cxnLst>
                <a:cxn ang="0">
                  <a:pos x="T0" y="T1"/>
                </a:cxn>
                <a:cxn ang="0">
                  <a:pos x="T2" y="T3"/>
                </a:cxn>
                <a:cxn ang="0">
                  <a:pos x="T4" y="T5"/>
                </a:cxn>
                <a:cxn ang="0">
                  <a:pos x="T6" y="T7"/>
                </a:cxn>
                <a:cxn ang="0">
                  <a:pos x="T8" y="T9"/>
                </a:cxn>
              </a:cxnLst>
              <a:rect l="0" t="0" r="r" b="b"/>
              <a:pathLst>
                <a:path w="12" h="9">
                  <a:moveTo>
                    <a:pt x="2" y="9"/>
                  </a:moveTo>
                  <a:lnTo>
                    <a:pt x="0" y="6"/>
                  </a:lnTo>
                  <a:lnTo>
                    <a:pt x="10" y="0"/>
                  </a:lnTo>
                  <a:lnTo>
                    <a:pt x="12" y="4"/>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08"/>
            <p:cNvSpPr>
              <a:spLocks/>
            </p:cNvSpPr>
            <p:nvPr/>
          </p:nvSpPr>
          <p:spPr bwMode="auto">
            <a:xfrm>
              <a:off x="12058650" y="3760788"/>
              <a:ext cx="15875" cy="15875"/>
            </a:xfrm>
            <a:custGeom>
              <a:avLst/>
              <a:gdLst>
                <a:gd name="T0" fmla="*/ 7 w 10"/>
                <a:gd name="T1" fmla="*/ 10 h 10"/>
                <a:gd name="T2" fmla="*/ 0 w 10"/>
                <a:gd name="T3" fmla="*/ 2 h 10"/>
                <a:gd name="T4" fmla="*/ 3 w 10"/>
                <a:gd name="T5" fmla="*/ 0 h 10"/>
                <a:gd name="T6" fmla="*/ 10 w 10"/>
                <a:gd name="T7" fmla="*/ 7 h 10"/>
                <a:gd name="T8" fmla="*/ 7 w 10"/>
                <a:gd name="T9" fmla="*/ 10 h 10"/>
              </a:gdLst>
              <a:ahLst/>
              <a:cxnLst>
                <a:cxn ang="0">
                  <a:pos x="T0" y="T1"/>
                </a:cxn>
                <a:cxn ang="0">
                  <a:pos x="T2" y="T3"/>
                </a:cxn>
                <a:cxn ang="0">
                  <a:pos x="T4" y="T5"/>
                </a:cxn>
                <a:cxn ang="0">
                  <a:pos x="T6" y="T7"/>
                </a:cxn>
                <a:cxn ang="0">
                  <a:pos x="T8" y="T9"/>
                </a:cxn>
              </a:cxnLst>
              <a:rect l="0" t="0" r="r" b="b"/>
              <a:pathLst>
                <a:path w="10" h="10">
                  <a:moveTo>
                    <a:pt x="7" y="10"/>
                  </a:moveTo>
                  <a:lnTo>
                    <a:pt x="0" y="2"/>
                  </a:lnTo>
                  <a:lnTo>
                    <a:pt x="3" y="0"/>
                  </a:lnTo>
                  <a:lnTo>
                    <a:pt x="10" y="7"/>
                  </a:lnTo>
                  <a:lnTo>
                    <a:pt x="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09"/>
            <p:cNvSpPr>
              <a:spLocks/>
            </p:cNvSpPr>
            <p:nvPr/>
          </p:nvSpPr>
          <p:spPr bwMode="auto">
            <a:xfrm>
              <a:off x="11410950" y="3743326"/>
              <a:ext cx="17463" cy="17463"/>
            </a:xfrm>
            <a:custGeom>
              <a:avLst/>
              <a:gdLst>
                <a:gd name="T0" fmla="*/ 2 w 11"/>
                <a:gd name="T1" fmla="*/ 11 h 11"/>
                <a:gd name="T2" fmla="*/ 0 w 11"/>
                <a:gd name="T3" fmla="*/ 7 h 11"/>
                <a:gd name="T4" fmla="*/ 8 w 11"/>
                <a:gd name="T5" fmla="*/ 0 h 11"/>
                <a:gd name="T6" fmla="*/ 11 w 11"/>
                <a:gd name="T7" fmla="*/ 3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lnTo>
                    <a:pt x="0" y="7"/>
                  </a:lnTo>
                  <a:lnTo>
                    <a:pt x="8" y="0"/>
                  </a:lnTo>
                  <a:lnTo>
                    <a:pt x="11" y="3"/>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10"/>
            <p:cNvSpPr>
              <a:spLocks/>
            </p:cNvSpPr>
            <p:nvPr/>
          </p:nvSpPr>
          <p:spPr bwMode="auto">
            <a:xfrm>
              <a:off x="11368088" y="3687763"/>
              <a:ext cx="19050" cy="15875"/>
            </a:xfrm>
            <a:custGeom>
              <a:avLst/>
              <a:gdLst>
                <a:gd name="T0" fmla="*/ 3 w 12"/>
                <a:gd name="T1" fmla="*/ 10 h 10"/>
                <a:gd name="T2" fmla="*/ 0 w 12"/>
                <a:gd name="T3" fmla="*/ 6 h 10"/>
                <a:gd name="T4" fmla="*/ 10 w 12"/>
                <a:gd name="T5" fmla="*/ 0 h 10"/>
                <a:gd name="T6" fmla="*/ 12 w 12"/>
                <a:gd name="T7" fmla="*/ 4 h 10"/>
                <a:gd name="T8" fmla="*/ 3 w 12"/>
                <a:gd name="T9" fmla="*/ 10 h 10"/>
              </a:gdLst>
              <a:ahLst/>
              <a:cxnLst>
                <a:cxn ang="0">
                  <a:pos x="T0" y="T1"/>
                </a:cxn>
                <a:cxn ang="0">
                  <a:pos x="T2" y="T3"/>
                </a:cxn>
                <a:cxn ang="0">
                  <a:pos x="T4" y="T5"/>
                </a:cxn>
                <a:cxn ang="0">
                  <a:pos x="T6" y="T7"/>
                </a:cxn>
                <a:cxn ang="0">
                  <a:pos x="T8" y="T9"/>
                </a:cxn>
              </a:cxnLst>
              <a:rect l="0" t="0" r="r" b="b"/>
              <a:pathLst>
                <a:path w="12" h="10">
                  <a:moveTo>
                    <a:pt x="3" y="10"/>
                  </a:moveTo>
                  <a:lnTo>
                    <a:pt x="0" y="6"/>
                  </a:lnTo>
                  <a:lnTo>
                    <a:pt x="10" y="0"/>
                  </a:lnTo>
                  <a:lnTo>
                    <a:pt x="12" y="4"/>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11"/>
            <p:cNvSpPr>
              <a:spLocks/>
            </p:cNvSpPr>
            <p:nvPr/>
          </p:nvSpPr>
          <p:spPr bwMode="auto">
            <a:xfrm>
              <a:off x="11334750" y="3622676"/>
              <a:ext cx="17463" cy="12700"/>
            </a:xfrm>
            <a:custGeom>
              <a:avLst/>
              <a:gdLst>
                <a:gd name="T0" fmla="*/ 1 w 11"/>
                <a:gd name="T1" fmla="*/ 8 h 8"/>
                <a:gd name="T2" fmla="*/ 0 w 11"/>
                <a:gd name="T3" fmla="*/ 4 h 8"/>
                <a:gd name="T4" fmla="*/ 10 w 11"/>
                <a:gd name="T5" fmla="*/ 0 h 8"/>
                <a:gd name="T6" fmla="*/ 11 w 11"/>
                <a:gd name="T7" fmla="*/ 3 h 8"/>
                <a:gd name="T8" fmla="*/ 1 w 11"/>
                <a:gd name="T9" fmla="*/ 8 h 8"/>
              </a:gdLst>
              <a:ahLst/>
              <a:cxnLst>
                <a:cxn ang="0">
                  <a:pos x="T0" y="T1"/>
                </a:cxn>
                <a:cxn ang="0">
                  <a:pos x="T2" y="T3"/>
                </a:cxn>
                <a:cxn ang="0">
                  <a:pos x="T4" y="T5"/>
                </a:cxn>
                <a:cxn ang="0">
                  <a:pos x="T6" y="T7"/>
                </a:cxn>
                <a:cxn ang="0">
                  <a:pos x="T8" y="T9"/>
                </a:cxn>
              </a:cxnLst>
              <a:rect l="0" t="0" r="r" b="b"/>
              <a:pathLst>
                <a:path w="11" h="8">
                  <a:moveTo>
                    <a:pt x="1" y="8"/>
                  </a:moveTo>
                  <a:lnTo>
                    <a:pt x="0" y="4"/>
                  </a:lnTo>
                  <a:lnTo>
                    <a:pt x="10" y="0"/>
                  </a:lnTo>
                  <a:lnTo>
                    <a:pt x="11" y="3"/>
                  </a:ln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12"/>
            <p:cNvSpPr>
              <a:spLocks/>
            </p:cNvSpPr>
            <p:nvPr/>
          </p:nvSpPr>
          <p:spPr bwMode="auto">
            <a:xfrm>
              <a:off x="11426825" y="3760788"/>
              <a:ext cx="17463" cy="15875"/>
            </a:xfrm>
            <a:custGeom>
              <a:avLst/>
              <a:gdLst>
                <a:gd name="T0" fmla="*/ 3 w 11"/>
                <a:gd name="T1" fmla="*/ 10 h 10"/>
                <a:gd name="T2" fmla="*/ 0 w 11"/>
                <a:gd name="T3" fmla="*/ 7 h 10"/>
                <a:gd name="T4" fmla="*/ 8 w 11"/>
                <a:gd name="T5" fmla="*/ 0 h 10"/>
                <a:gd name="T6" fmla="*/ 11 w 11"/>
                <a:gd name="T7" fmla="*/ 2 h 10"/>
                <a:gd name="T8" fmla="*/ 3 w 11"/>
                <a:gd name="T9" fmla="*/ 10 h 10"/>
              </a:gdLst>
              <a:ahLst/>
              <a:cxnLst>
                <a:cxn ang="0">
                  <a:pos x="T0" y="T1"/>
                </a:cxn>
                <a:cxn ang="0">
                  <a:pos x="T2" y="T3"/>
                </a:cxn>
                <a:cxn ang="0">
                  <a:pos x="T4" y="T5"/>
                </a:cxn>
                <a:cxn ang="0">
                  <a:pos x="T6" y="T7"/>
                </a:cxn>
                <a:cxn ang="0">
                  <a:pos x="T8" y="T9"/>
                </a:cxn>
              </a:cxnLst>
              <a:rect l="0" t="0" r="r" b="b"/>
              <a:pathLst>
                <a:path w="11" h="10">
                  <a:moveTo>
                    <a:pt x="3" y="10"/>
                  </a:moveTo>
                  <a:lnTo>
                    <a:pt x="0" y="7"/>
                  </a:lnTo>
                  <a:lnTo>
                    <a:pt x="8" y="0"/>
                  </a:lnTo>
                  <a:lnTo>
                    <a:pt x="11" y="2"/>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13"/>
            <p:cNvSpPr>
              <a:spLocks/>
            </p:cNvSpPr>
            <p:nvPr/>
          </p:nvSpPr>
          <p:spPr bwMode="auto">
            <a:xfrm>
              <a:off x="12042775" y="3779838"/>
              <a:ext cx="14288" cy="14288"/>
            </a:xfrm>
            <a:custGeom>
              <a:avLst/>
              <a:gdLst>
                <a:gd name="T0" fmla="*/ 8 w 9"/>
                <a:gd name="T1" fmla="*/ 9 h 9"/>
                <a:gd name="T2" fmla="*/ 3 w 9"/>
                <a:gd name="T3" fmla="*/ 5 h 9"/>
                <a:gd name="T4" fmla="*/ 0 w 9"/>
                <a:gd name="T5" fmla="*/ 0 h 9"/>
                <a:gd name="T6" fmla="*/ 5 w 9"/>
                <a:gd name="T7" fmla="*/ 3 h 9"/>
                <a:gd name="T8" fmla="*/ 9 w 9"/>
                <a:gd name="T9" fmla="*/ 8 h 9"/>
                <a:gd name="T10" fmla="*/ 8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8" y="9"/>
                  </a:moveTo>
                  <a:lnTo>
                    <a:pt x="3" y="5"/>
                  </a:lnTo>
                  <a:lnTo>
                    <a:pt x="0" y="0"/>
                  </a:lnTo>
                  <a:lnTo>
                    <a:pt x="5" y="3"/>
                  </a:lnTo>
                  <a:lnTo>
                    <a:pt x="9" y="8"/>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14"/>
            <p:cNvSpPr>
              <a:spLocks/>
            </p:cNvSpPr>
            <p:nvPr/>
          </p:nvSpPr>
          <p:spPr bwMode="auto">
            <a:xfrm>
              <a:off x="12072938" y="3743326"/>
              <a:ext cx="19050" cy="17463"/>
            </a:xfrm>
            <a:custGeom>
              <a:avLst/>
              <a:gdLst>
                <a:gd name="T0" fmla="*/ 9 w 12"/>
                <a:gd name="T1" fmla="*/ 11 h 11"/>
                <a:gd name="T2" fmla="*/ 0 w 12"/>
                <a:gd name="T3" fmla="*/ 3 h 11"/>
                <a:gd name="T4" fmla="*/ 3 w 12"/>
                <a:gd name="T5" fmla="*/ 0 h 11"/>
                <a:gd name="T6" fmla="*/ 8 w 12"/>
                <a:gd name="T7" fmla="*/ 3 h 11"/>
                <a:gd name="T8" fmla="*/ 12 w 12"/>
                <a:gd name="T9" fmla="*/ 7 h 11"/>
                <a:gd name="T10" fmla="*/ 9 w 12"/>
                <a:gd name="T11" fmla="*/ 11 h 11"/>
              </a:gdLst>
              <a:ahLst/>
              <a:cxnLst>
                <a:cxn ang="0">
                  <a:pos x="T0" y="T1"/>
                </a:cxn>
                <a:cxn ang="0">
                  <a:pos x="T2" y="T3"/>
                </a:cxn>
                <a:cxn ang="0">
                  <a:pos x="T4" y="T5"/>
                </a:cxn>
                <a:cxn ang="0">
                  <a:pos x="T6" y="T7"/>
                </a:cxn>
                <a:cxn ang="0">
                  <a:pos x="T8" y="T9"/>
                </a:cxn>
                <a:cxn ang="0">
                  <a:pos x="T10" y="T11"/>
                </a:cxn>
              </a:cxnLst>
              <a:rect l="0" t="0" r="r" b="b"/>
              <a:pathLst>
                <a:path w="12" h="11">
                  <a:moveTo>
                    <a:pt x="9" y="11"/>
                  </a:moveTo>
                  <a:lnTo>
                    <a:pt x="0" y="3"/>
                  </a:lnTo>
                  <a:lnTo>
                    <a:pt x="3" y="0"/>
                  </a:lnTo>
                  <a:lnTo>
                    <a:pt x="8" y="3"/>
                  </a:lnTo>
                  <a:lnTo>
                    <a:pt x="12" y="7"/>
                  </a:lnTo>
                  <a:lnTo>
                    <a:pt x="9"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15"/>
            <p:cNvSpPr>
              <a:spLocks/>
            </p:cNvSpPr>
            <p:nvPr/>
          </p:nvSpPr>
          <p:spPr bwMode="auto">
            <a:xfrm>
              <a:off x="12101513" y="3706813"/>
              <a:ext cx="19050" cy="15875"/>
            </a:xfrm>
            <a:custGeom>
              <a:avLst/>
              <a:gdLst>
                <a:gd name="T0" fmla="*/ 9 w 12"/>
                <a:gd name="T1" fmla="*/ 10 h 10"/>
                <a:gd name="T2" fmla="*/ 0 w 12"/>
                <a:gd name="T3" fmla="*/ 4 h 10"/>
                <a:gd name="T4" fmla="*/ 2 w 12"/>
                <a:gd name="T5" fmla="*/ 0 h 10"/>
                <a:gd name="T6" fmla="*/ 12 w 12"/>
                <a:gd name="T7" fmla="*/ 7 h 10"/>
                <a:gd name="T8" fmla="*/ 9 w 12"/>
                <a:gd name="T9" fmla="*/ 10 h 10"/>
              </a:gdLst>
              <a:ahLst/>
              <a:cxnLst>
                <a:cxn ang="0">
                  <a:pos x="T0" y="T1"/>
                </a:cxn>
                <a:cxn ang="0">
                  <a:pos x="T2" y="T3"/>
                </a:cxn>
                <a:cxn ang="0">
                  <a:pos x="T4" y="T5"/>
                </a:cxn>
                <a:cxn ang="0">
                  <a:pos x="T6" y="T7"/>
                </a:cxn>
                <a:cxn ang="0">
                  <a:pos x="T8" y="T9"/>
                </a:cxn>
              </a:cxnLst>
              <a:rect l="0" t="0" r="r" b="b"/>
              <a:pathLst>
                <a:path w="12" h="10">
                  <a:moveTo>
                    <a:pt x="9" y="10"/>
                  </a:moveTo>
                  <a:lnTo>
                    <a:pt x="0" y="4"/>
                  </a:lnTo>
                  <a:lnTo>
                    <a:pt x="2" y="0"/>
                  </a:lnTo>
                  <a:lnTo>
                    <a:pt x="12" y="7"/>
                  </a:lnTo>
                  <a:lnTo>
                    <a:pt x="9"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16"/>
            <p:cNvSpPr>
              <a:spLocks/>
            </p:cNvSpPr>
            <p:nvPr/>
          </p:nvSpPr>
          <p:spPr bwMode="auto">
            <a:xfrm>
              <a:off x="12157075" y="3598863"/>
              <a:ext cx="19050" cy="14288"/>
            </a:xfrm>
            <a:custGeom>
              <a:avLst/>
              <a:gdLst>
                <a:gd name="T0" fmla="*/ 11 w 12"/>
                <a:gd name="T1" fmla="*/ 9 h 9"/>
                <a:gd name="T2" fmla="*/ 0 w 12"/>
                <a:gd name="T3" fmla="*/ 5 h 9"/>
                <a:gd name="T4" fmla="*/ 2 w 12"/>
                <a:gd name="T5" fmla="*/ 0 h 9"/>
                <a:gd name="T6" fmla="*/ 12 w 12"/>
                <a:gd name="T7" fmla="*/ 4 h 9"/>
                <a:gd name="T8" fmla="*/ 11 w 12"/>
                <a:gd name="T9" fmla="*/ 9 h 9"/>
              </a:gdLst>
              <a:ahLst/>
              <a:cxnLst>
                <a:cxn ang="0">
                  <a:pos x="T0" y="T1"/>
                </a:cxn>
                <a:cxn ang="0">
                  <a:pos x="T2" y="T3"/>
                </a:cxn>
                <a:cxn ang="0">
                  <a:pos x="T4" y="T5"/>
                </a:cxn>
                <a:cxn ang="0">
                  <a:pos x="T6" y="T7"/>
                </a:cxn>
                <a:cxn ang="0">
                  <a:pos x="T8" y="T9"/>
                </a:cxn>
              </a:cxnLst>
              <a:rect l="0" t="0" r="r" b="b"/>
              <a:pathLst>
                <a:path w="12" h="9">
                  <a:moveTo>
                    <a:pt x="11" y="9"/>
                  </a:moveTo>
                  <a:lnTo>
                    <a:pt x="0" y="5"/>
                  </a:lnTo>
                  <a:lnTo>
                    <a:pt x="2" y="0"/>
                  </a:lnTo>
                  <a:lnTo>
                    <a:pt x="12" y="4"/>
                  </a:lnTo>
                  <a:lnTo>
                    <a:pt x="1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17"/>
            <p:cNvSpPr>
              <a:spLocks/>
            </p:cNvSpPr>
            <p:nvPr/>
          </p:nvSpPr>
          <p:spPr bwMode="auto">
            <a:xfrm>
              <a:off x="12114213" y="3687763"/>
              <a:ext cx="20638" cy="15875"/>
            </a:xfrm>
            <a:custGeom>
              <a:avLst/>
              <a:gdLst>
                <a:gd name="T0" fmla="*/ 10 w 13"/>
                <a:gd name="T1" fmla="*/ 10 h 10"/>
                <a:gd name="T2" fmla="*/ 0 w 13"/>
                <a:gd name="T3" fmla="*/ 4 h 10"/>
                <a:gd name="T4" fmla="*/ 2 w 13"/>
                <a:gd name="T5" fmla="*/ 0 h 10"/>
                <a:gd name="T6" fmla="*/ 13 w 13"/>
                <a:gd name="T7" fmla="*/ 6 h 10"/>
                <a:gd name="T8" fmla="*/ 10 w 13"/>
                <a:gd name="T9" fmla="*/ 10 h 10"/>
              </a:gdLst>
              <a:ahLst/>
              <a:cxnLst>
                <a:cxn ang="0">
                  <a:pos x="T0" y="T1"/>
                </a:cxn>
                <a:cxn ang="0">
                  <a:pos x="T2" y="T3"/>
                </a:cxn>
                <a:cxn ang="0">
                  <a:pos x="T4" y="T5"/>
                </a:cxn>
                <a:cxn ang="0">
                  <a:pos x="T6" y="T7"/>
                </a:cxn>
                <a:cxn ang="0">
                  <a:pos x="T8" y="T9"/>
                </a:cxn>
              </a:cxnLst>
              <a:rect l="0" t="0" r="r" b="b"/>
              <a:pathLst>
                <a:path w="13" h="10">
                  <a:moveTo>
                    <a:pt x="10" y="10"/>
                  </a:moveTo>
                  <a:lnTo>
                    <a:pt x="0" y="4"/>
                  </a:lnTo>
                  <a:lnTo>
                    <a:pt x="2" y="0"/>
                  </a:lnTo>
                  <a:lnTo>
                    <a:pt x="13" y="6"/>
                  </a:lnTo>
                  <a:lnTo>
                    <a:pt x="1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18"/>
            <p:cNvSpPr>
              <a:spLocks/>
            </p:cNvSpPr>
            <p:nvPr/>
          </p:nvSpPr>
          <p:spPr bwMode="auto">
            <a:xfrm>
              <a:off x="12149138" y="3622676"/>
              <a:ext cx="19050" cy="12700"/>
            </a:xfrm>
            <a:custGeom>
              <a:avLst/>
              <a:gdLst>
                <a:gd name="T0" fmla="*/ 11 w 12"/>
                <a:gd name="T1" fmla="*/ 8 h 8"/>
                <a:gd name="T2" fmla="*/ 0 w 12"/>
                <a:gd name="T3" fmla="*/ 3 h 8"/>
                <a:gd name="T4" fmla="*/ 1 w 12"/>
                <a:gd name="T5" fmla="*/ 0 h 8"/>
                <a:gd name="T6" fmla="*/ 12 w 12"/>
                <a:gd name="T7" fmla="*/ 4 h 8"/>
                <a:gd name="T8" fmla="*/ 11 w 12"/>
                <a:gd name="T9" fmla="*/ 8 h 8"/>
              </a:gdLst>
              <a:ahLst/>
              <a:cxnLst>
                <a:cxn ang="0">
                  <a:pos x="T0" y="T1"/>
                </a:cxn>
                <a:cxn ang="0">
                  <a:pos x="T2" y="T3"/>
                </a:cxn>
                <a:cxn ang="0">
                  <a:pos x="T4" y="T5"/>
                </a:cxn>
                <a:cxn ang="0">
                  <a:pos x="T6" y="T7"/>
                </a:cxn>
                <a:cxn ang="0">
                  <a:pos x="T8" y="T9"/>
                </a:cxn>
              </a:cxnLst>
              <a:rect l="0" t="0" r="r" b="b"/>
              <a:pathLst>
                <a:path w="12" h="8">
                  <a:moveTo>
                    <a:pt x="11" y="8"/>
                  </a:moveTo>
                  <a:lnTo>
                    <a:pt x="0" y="3"/>
                  </a:lnTo>
                  <a:lnTo>
                    <a:pt x="1" y="0"/>
                  </a:lnTo>
                  <a:lnTo>
                    <a:pt x="12" y="4"/>
                  </a:lnTo>
                  <a:lnTo>
                    <a:pt x="1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19"/>
            <p:cNvSpPr>
              <a:spLocks/>
            </p:cNvSpPr>
            <p:nvPr/>
          </p:nvSpPr>
          <p:spPr bwMode="auto">
            <a:xfrm>
              <a:off x="12087225" y="3724276"/>
              <a:ext cx="19050" cy="19050"/>
            </a:xfrm>
            <a:custGeom>
              <a:avLst/>
              <a:gdLst>
                <a:gd name="T0" fmla="*/ 10 w 12"/>
                <a:gd name="T1" fmla="*/ 12 h 12"/>
                <a:gd name="T2" fmla="*/ 0 w 12"/>
                <a:gd name="T3" fmla="*/ 4 h 12"/>
                <a:gd name="T4" fmla="*/ 4 w 12"/>
                <a:gd name="T5" fmla="*/ 0 h 12"/>
                <a:gd name="T6" fmla="*/ 12 w 12"/>
                <a:gd name="T7" fmla="*/ 7 h 12"/>
                <a:gd name="T8" fmla="*/ 10 w 12"/>
                <a:gd name="T9" fmla="*/ 12 h 12"/>
              </a:gdLst>
              <a:ahLst/>
              <a:cxnLst>
                <a:cxn ang="0">
                  <a:pos x="T0" y="T1"/>
                </a:cxn>
                <a:cxn ang="0">
                  <a:pos x="T2" y="T3"/>
                </a:cxn>
                <a:cxn ang="0">
                  <a:pos x="T4" y="T5"/>
                </a:cxn>
                <a:cxn ang="0">
                  <a:pos x="T6" y="T7"/>
                </a:cxn>
                <a:cxn ang="0">
                  <a:pos x="T8" y="T9"/>
                </a:cxn>
              </a:cxnLst>
              <a:rect l="0" t="0" r="r" b="b"/>
              <a:pathLst>
                <a:path w="12" h="12">
                  <a:moveTo>
                    <a:pt x="10" y="12"/>
                  </a:moveTo>
                  <a:lnTo>
                    <a:pt x="0" y="4"/>
                  </a:lnTo>
                  <a:lnTo>
                    <a:pt x="4" y="0"/>
                  </a:lnTo>
                  <a:lnTo>
                    <a:pt x="12" y="7"/>
                  </a:lnTo>
                  <a:lnTo>
                    <a:pt x="1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20"/>
            <p:cNvSpPr>
              <a:spLocks/>
            </p:cNvSpPr>
            <p:nvPr/>
          </p:nvSpPr>
          <p:spPr bwMode="auto">
            <a:xfrm>
              <a:off x="12126913" y="3668713"/>
              <a:ext cx="17463" cy="14288"/>
            </a:xfrm>
            <a:custGeom>
              <a:avLst/>
              <a:gdLst>
                <a:gd name="T0" fmla="*/ 9 w 11"/>
                <a:gd name="T1" fmla="*/ 9 h 9"/>
                <a:gd name="T2" fmla="*/ 0 w 11"/>
                <a:gd name="T3" fmla="*/ 4 h 9"/>
                <a:gd name="T4" fmla="*/ 2 w 11"/>
                <a:gd name="T5" fmla="*/ 0 h 9"/>
                <a:gd name="T6" fmla="*/ 11 w 11"/>
                <a:gd name="T7" fmla="*/ 6 h 9"/>
                <a:gd name="T8" fmla="*/ 9 w 11"/>
                <a:gd name="T9" fmla="*/ 9 h 9"/>
              </a:gdLst>
              <a:ahLst/>
              <a:cxnLst>
                <a:cxn ang="0">
                  <a:pos x="T0" y="T1"/>
                </a:cxn>
                <a:cxn ang="0">
                  <a:pos x="T2" y="T3"/>
                </a:cxn>
                <a:cxn ang="0">
                  <a:pos x="T4" y="T5"/>
                </a:cxn>
                <a:cxn ang="0">
                  <a:pos x="T6" y="T7"/>
                </a:cxn>
                <a:cxn ang="0">
                  <a:pos x="T8" y="T9"/>
                </a:cxn>
              </a:cxnLst>
              <a:rect l="0" t="0" r="r" b="b"/>
              <a:pathLst>
                <a:path w="11" h="9">
                  <a:moveTo>
                    <a:pt x="9" y="9"/>
                  </a:moveTo>
                  <a:lnTo>
                    <a:pt x="0" y="4"/>
                  </a:lnTo>
                  <a:lnTo>
                    <a:pt x="2" y="0"/>
                  </a:lnTo>
                  <a:lnTo>
                    <a:pt x="11" y="6"/>
                  </a:ln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221"/>
            <p:cNvSpPr>
              <a:spLocks/>
            </p:cNvSpPr>
            <p:nvPr/>
          </p:nvSpPr>
          <p:spPr bwMode="auto">
            <a:xfrm>
              <a:off x="12139613" y="3648076"/>
              <a:ext cx="17463" cy="7938"/>
            </a:xfrm>
            <a:custGeom>
              <a:avLst/>
              <a:gdLst>
                <a:gd name="T0" fmla="*/ 11 w 11"/>
                <a:gd name="T1" fmla="*/ 5 h 5"/>
                <a:gd name="T2" fmla="*/ 0 w 11"/>
                <a:gd name="T3" fmla="*/ 0 h 5"/>
                <a:gd name="T4" fmla="*/ 0 w 11"/>
                <a:gd name="T5" fmla="*/ 0 h 5"/>
                <a:gd name="T6" fmla="*/ 11 w 11"/>
                <a:gd name="T7" fmla="*/ 5 h 5"/>
              </a:gdLst>
              <a:ahLst/>
              <a:cxnLst>
                <a:cxn ang="0">
                  <a:pos x="T0" y="T1"/>
                </a:cxn>
                <a:cxn ang="0">
                  <a:pos x="T2" y="T3"/>
                </a:cxn>
                <a:cxn ang="0">
                  <a:pos x="T4" y="T5"/>
                </a:cxn>
                <a:cxn ang="0">
                  <a:pos x="T6" y="T7"/>
                </a:cxn>
              </a:cxnLst>
              <a:rect l="0" t="0" r="r" b="b"/>
              <a:pathLst>
                <a:path w="11" h="5">
                  <a:moveTo>
                    <a:pt x="11" y="5"/>
                  </a:moveTo>
                  <a:lnTo>
                    <a:pt x="0" y="0"/>
                  </a:lnTo>
                  <a:lnTo>
                    <a:pt x="0" y="0"/>
                  </a:lnTo>
                  <a:lnTo>
                    <a:pt x="1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222"/>
            <p:cNvSpPr>
              <a:spLocks/>
            </p:cNvSpPr>
            <p:nvPr/>
          </p:nvSpPr>
          <p:spPr bwMode="auto">
            <a:xfrm>
              <a:off x="11312525" y="3557588"/>
              <a:ext cx="274638" cy="255588"/>
            </a:xfrm>
            <a:custGeom>
              <a:avLst/>
              <a:gdLst>
                <a:gd name="T0" fmla="*/ 104 w 180"/>
                <a:gd name="T1" fmla="*/ 168 h 168"/>
                <a:gd name="T2" fmla="*/ 100 w 180"/>
                <a:gd name="T3" fmla="*/ 165 h 168"/>
                <a:gd name="T4" fmla="*/ 88 w 180"/>
                <a:gd name="T5" fmla="*/ 155 h 168"/>
                <a:gd name="T6" fmla="*/ 88 w 180"/>
                <a:gd name="T7" fmla="*/ 154 h 168"/>
                <a:gd name="T8" fmla="*/ 78 w 180"/>
                <a:gd name="T9" fmla="*/ 144 h 168"/>
                <a:gd name="T10" fmla="*/ 75 w 180"/>
                <a:gd name="T11" fmla="*/ 141 h 168"/>
                <a:gd name="T12" fmla="*/ 67 w 180"/>
                <a:gd name="T13" fmla="*/ 133 h 168"/>
                <a:gd name="T14" fmla="*/ 64 w 180"/>
                <a:gd name="T15" fmla="*/ 130 h 168"/>
                <a:gd name="T16" fmla="*/ 57 w 180"/>
                <a:gd name="T17" fmla="*/ 122 h 168"/>
                <a:gd name="T18" fmla="*/ 54 w 180"/>
                <a:gd name="T19" fmla="*/ 117 h 168"/>
                <a:gd name="T20" fmla="*/ 48 w 180"/>
                <a:gd name="T21" fmla="*/ 109 h 168"/>
                <a:gd name="T22" fmla="*/ 45 w 180"/>
                <a:gd name="T23" fmla="*/ 105 h 168"/>
                <a:gd name="T24" fmla="*/ 39 w 180"/>
                <a:gd name="T25" fmla="*/ 96 h 168"/>
                <a:gd name="T26" fmla="*/ 36 w 180"/>
                <a:gd name="T27" fmla="*/ 92 h 168"/>
                <a:gd name="T28" fmla="*/ 31 w 180"/>
                <a:gd name="T29" fmla="*/ 82 h 168"/>
                <a:gd name="T30" fmla="*/ 29 w 180"/>
                <a:gd name="T31" fmla="*/ 79 h 168"/>
                <a:gd name="T32" fmla="*/ 22 w 180"/>
                <a:gd name="T33" fmla="*/ 65 h 168"/>
                <a:gd name="T34" fmla="*/ 15 w 180"/>
                <a:gd name="T35" fmla="*/ 51 h 168"/>
                <a:gd name="T36" fmla="*/ 14 w 180"/>
                <a:gd name="T37" fmla="*/ 47 h 168"/>
                <a:gd name="T38" fmla="*/ 10 w 180"/>
                <a:gd name="T39" fmla="*/ 37 h 168"/>
                <a:gd name="T40" fmla="*/ 8 w 180"/>
                <a:gd name="T41" fmla="*/ 31 h 168"/>
                <a:gd name="T42" fmla="*/ 5 w 180"/>
                <a:gd name="T43" fmla="*/ 22 h 168"/>
                <a:gd name="T44" fmla="*/ 3 w 180"/>
                <a:gd name="T45" fmla="*/ 16 h 168"/>
                <a:gd name="T46" fmla="*/ 1 w 180"/>
                <a:gd name="T47" fmla="*/ 7 h 168"/>
                <a:gd name="T48" fmla="*/ 0 w 180"/>
                <a:gd name="T49" fmla="*/ 4 h 168"/>
                <a:gd name="T50" fmla="*/ 11 w 180"/>
                <a:gd name="T51" fmla="*/ 0 h 168"/>
                <a:gd name="T52" fmla="*/ 12 w 180"/>
                <a:gd name="T53" fmla="*/ 4 h 168"/>
                <a:gd name="T54" fmla="*/ 15 w 180"/>
                <a:gd name="T55" fmla="*/ 13 h 168"/>
                <a:gd name="T56" fmla="*/ 16 w 180"/>
                <a:gd name="T57" fmla="*/ 18 h 168"/>
                <a:gd name="T58" fmla="*/ 19 w 180"/>
                <a:gd name="T59" fmla="*/ 27 h 168"/>
                <a:gd name="T60" fmla="*/ 21 w 180"/>
                <a:gd name="T61" fmla="*/ 32 h 168"/>
                <a:gd name="T62" fmla="*/ 25 w 180"/>
                <a:gd name="T63" fmla="*/ 43 h 168"/>
                <a:gd name="T64" fmla="*/ 26 w 180"/>
                <a:gd name="T65" fmla="*/ 46 h 168"/>
                <a:gd name="T66" fmla="*/ 32 w 180"/>
                <a:gd name="T67" fmla="*/ 60 h 168"/>
                <a:gd name="T68" fmla="*/ 39 w 180"/>
                <a:gd name="T69" fmla="*/ 73 h 168"/>
                <a:gd name="T70" fmla="*/ 41 w 180"/>
                <a:gd name="T71" fmla="*/ 77 h 168"/>
                <a:gd name="T72" fmla="*/ 47 w 180"/>
                <a:gd name="T73" fmla="*/ 86 h 168"/>
                <a:gd name="T74" fmla="*/ 49 w 180"/>
                <a:gd name="T75" fmla="*/ 90 h 168"/>
                <a:gd name="T76" fmla="*/ 55 w 180"/>
                <a:gd name="T77" fmla="*/ 98 h 168"/>
                <a:gd name="T78" fmla="*/ 58 w 180"/>
                <a:gd name="T79" fmla="*/ 102 h 168"/>
                <a:gd name="T80" fmla="*/ 63 w 180"/>
                <a:gd name="T81" fmla="*/ 110 h 168"/>
                <a:gd name="T82" fmla="*/ 67 w 180"/>
                <a:gd name="T83" fmla="*/ 114 h 168"/>
                <a:gd name="T84" fmla="*/ 73 w 180"/>
                <a:gd name="T85" fmla="*/ 122 h 168"/>
                <a:gd name="T86" fmla="*/ 76 w 180"/>
                <a:gd name="T87" fmla="*/ 125 h 168"/>
                <a:gd name="T88" fmla="*/ 83 w 180"/>
                <a:gd name="T89" fmla="*/ 133 h 168"/>
                <a:gd name="T90" fmla="*/ 86 w 180"/>
                <a:gd name="T91" fmla="*/ 136 h 168"/>
                <a:gd name="T92" fmla="*/ 95 w 180"/>
                <a:gd name="T93" fmla="*/ 145 h 168"/>
                <a:gd name="T94" fmla="*/ 93 w 180"/>
                <a:gd name="T95" fmla="*/ 151 h 168"/>
                <a:gd name="T96" fmla="*/ 97 w 180"/>
                <a:gd name="T97" fmla="*/ 146 h 168"/>
                <a:gd name="T98" fmla="*/ 104 w 180"/>
                <a:gd name="T99" fmla="*/ 153 h 168"/>
                <a:gd name="T100" fmla="*/ 162 w 180"/>
                <a:gd name="T101" fmla="*/ 119 h 168"/>
                <a:gd name="T102" fmla="*/ 117 w 180"/>
                <a:gd name="T103" fmla="*/ 3 h 168"/>
                <a:gd name="T104" fmla="*/ 129 w 180"/>
                <a:gd name="T105" fmla="*/ 1 h 168"/>
                <a:gd name="T106" fmla="*/ 176 w 180"/>
                <a:gd name="T107" fmla="*/ 119 h 168"/>
                <a:gd name="T108" fmla="*/ 180 w 180"/>
                <a:gd name="T109" fmla="*/ 125 h 168"/>
                <a:gd name="T110" fmla="*/ 173 w 180"/>
                <a:gd name="T111" fmla="*/ 128 h 168"/>
                <a:gd name="T112" fmla="*/ 108 w 180"/>
                <a:gd name="T113" fmla="*/ 165 h 168"/>
                <a:gd name="T114" fmla="*/ 104 w 180"/>
                <a:gd name="T115"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0" h="168">
                  <a:moveTo>
                    <a:pt x="104" y="168"/>
                  </a:moveTo>
                  <a:cubicBezTo>
                    <a:pt x="100" y="165"/>
                    <a:pt x="100" y="165"/>
                    <a:pt x="100" y="165"/>
                  </a:cubicBezTo>
                  <a:cubicBezTo>
                    <a:pt x="96" y="162"/>
                    <a:pt x="92" y="158"/>
                    <a:pt x="88" y="155"/>
                  </a:cubicBezTo>
                  <a:cubicBezTo>
                    <a:pt x="88" y="154"/>
                    <a:pt x="88" y="154"/>
                    <a:pt x="88" y="154"/>
                  </a:cubicBezTo>
                  <a:cubicBezTo>
                    <a:pt x="84" y="151"/>
                    <a:pt x="81" y="148"/>
                    <a:pt x="78" y="144"/>
                  </a:cubicBezTo>
                  <a:cubicBezTo>
                    <a:pt x="75" y="141"/>
                    <a:pt x="75" y="141"/>
                    <a:pt x="75" y="141"/>
                  </a:cubicBezTo>
                  <a:cubicBezTo>
                    <a:pt x="72" y="139"/>
                    <a:pt x="70" y="136"/>
                    <a:pt x="67" y="133"/>
                  </a:cubicBezTo>
                  <a:cubicBezTo>
                    <a:pt x="64" y="130"/>
                    <a:pt x="64" y="130"/>
                    <a:pt x="64" y="130"/>
                  </a:cubicBezTo>
                  <a:cubicBezTo>
                    <a:pt x="62" y="127"/>
                    <a:pt x="59" y="124"/>
                    <a:pt x="57" y="122"/>
                  </a:cubicBezTo>
                  <a:cubicBezTo>
                    <a:pt x="54" y="117"/>
                    <a:pt x="54" y="117"/>
                    <a:pt x="54" y="117"/>
                  </a:cubicBezTo>
                  <a:cubicBezTo>
                    <a:pt x="52" y="115"/>
                    <a:pt x="50" y="112"/>
                    <a:pt x="48" y="109"/>
                  </a:cubicBezTo>
                  <a:cubicBezTo>
                    <a:pt x="45" y="105"/>
                    <a:pt x="45" y="105"/>
                    <a:pt x="45" y="105"/>
                  </a:cubicBezTo>
                  <a:cubicBezTo>
                    <a:pt x="43" y="102"/>
                    <a:pt x="41" y="99"/>
                    <a:pt x="39" y="96"/>
                  </a:cubicBezTo>
                  <a:cubicBezTo>
                    <a:pt x="36" y="92"/>
                    <a:pt x="36" y="92"/>
                    <a:pt x="36" y="92"/>
                  </a:cubicBezTo>
                  <a:cubicBezTo>
                    <a:pt x="34" y="89"/>
                    <a:pt x="33" y="86"/>
                    <a:pt x="31" y="82"/>
                  </a:cubicBezTo>
                  <a:cubicBezTo>
                    <a:pt x="29" y="79"/>
                    <a:pt x="29" y="79"/>
                    <a:pt x="29" y="79"/>
                  </a:cubicBezTo>
                  <a:cubicBezTo>
                    <a:pt x="26" y="74"/>
                    <a:pt x="24" y="70"/>
                    <a:pt x="22" y="65"/>
                  </a:cubicBezTo>
                  <a:cubicBezTo>
                    <a:pt x="19" y="60"/>
                    <a:pt x="17" y="56"/>
                    <a:pt x="15" y="51"/>
                  </a:cubicBezTo>
                  <a:cubicBezTo>
                    <a:pt x="14" y="47"/>
                    <a:pt x="14" y="47"/>
                    <a:pt x="14" y="47"/>
                  </a:cubicBezTo>
                  <a:cubicBezTo>
                    <a:pt x="12" y="44"/>
                    <a:pt x="11" y="40"/>
                    <a:pt x="10" y="37"/>
                  </a:cubicBezTo>
                  <a:cubicBezTo>
                    <a:pt x="8" y="31"/>
                    <a:pt x="8" y="31"/>
                    <a:pt x="8" y="31"/>
                  </a:cubicBezTo>
                  <a:cubicBezTo>
                    <a:pt x="7" y="28"/>
                    <a:pt x="6" y="25"/>
                    <a:pt x="5" y="22"/>
                  </a:cubicBezTo>
                  <a:cubicBezTo>
                    <a:pt x="4" y="20"/>
                    <a:pt x="4" y="18"/>
                    <a:pt x="3" y="16"/>
                  </a:cubicBezTo>
                  <a:cubicBezTo>
                    <a:pt x="2" y="13"/>
                    <a:pt x="1" y="10"/>
                    <a:pt x="1" y="7"/>
                  </a:cubicBezTo>
                  <a:cubicBezTo>
                    <a:pt x="0" y="4"/>
                    <a:pt x="0" y="4"/>
                    <a:pt x="0" y="4"/>
                  </a:cubicBezTo>
                  <a:cubicBezTo>
                    <a:pt x="11" y="0"/>
                    <a:pt x="11" y="0"/>
                    <a:pt x="11" y="0"/>
                  </a:cubicBezTo>
                  <a:cubicBezTo>
                    <a:pt x="12" y="4"/>
                    <a:pt x="12" y="4"/>
                    <a:pt x="12" y="4"/>
                  </a:cubicBezTo>
                  <a:cubicBezTo>
                    <a:pt x="13" y="7"/>
                    <a:pt x="14" y="10"/>
                    <a:pt x="15" y="13"/>
                  </a:cubicBezTo>
                  <a:cubicBezTo>
                    <a:pt x="15" y="15"/>
                    <a:pt x="16" y="17"/>
                    <a:pt x="16" y="18"/>
                  </a:cubicBezTo>
                  <a:cubicBezTo>
                    <a:pt x="17" y="21"/>
                    <a:pt x="18" y="24"/>
                    <a:pt x="19" y="27"/>
                  </a:cubicBezTo>
                  <a:cubicBezTo>
                    <a:pt x="21" y="32"/>
                    <a:pt x="21" y="32"/>
                    <a:pt x="21" y="32"/>
                  </a:cubicBezTo>
                  <a:cubicBezTo>
                    <a:pt x="22" y="36"/>
                    <a:pt x="23" y="39"/>
                    <a:pt x="25" y="43"/>
                  </a:cubicBezTo>
                  <a:cubicBezTo>
                    <a:pt x="26" y="46"/>
                    <a:pt x="26" y="46"/>
                    <a:pt x="26" y="46"/>
                  </a:cubicBezTo>
                  <a:cubicBezTo>
                    <a:pt x="28" y="51"/>
                    <a:pt x="30" y="55"/>
                    <a:pt x="32" y="60"/>
                  </a:cubicBezTo>
                  <a:cubicBezTo>
                    <a:pt x="35" y="64"/>
                    <a:pt x="37" y="69"/>
                    <a:pt x="39" y="73"/>
                  </a:cubicBezTo>
                  <a:cubicBezTo>
                    <a:pt x="41" y="77"/>
                    <a:pt x="41" y="77"/>
                    <a:pt x="41" y="77"/>
                  </a:cubicBezTo>
                  <a:cubicBezTo>
                    <a:pt x="43" y="80"/>
                    <a:pt x="45" y="83"/>
                    <a:pt x="47" y="86"/>
                  </a:cubicBezTo>
                  <a:cubicBezTo>
                    <a:pt x="49" y="90"/>
                    <a:pt x="49" y="90"/>
                    <a:pt x="49" y="90"/>
                  </a:cubicBezTo>
                  <a:cubicBezTo>
                    <a:pt x="51" y="93"/>
                    <a:pt x="53" y="95"/>
                    <a:pt x="55" y="98"/>
                  </a:cubicBezTo>
                  <a:cubicBezTo>
                    <a:pt x="58" y="102"/>
                    <a:pt x="58" y="102"/>
                    <a:pt x="58" y="102"/>
                  </a:cubicBezTo>
                  <a:cubicBezTo>
                    <a:pt x="60" y="105"/>
                    <a:pt x="61" y="107"/>
                    <a:pt x="63" y="110"/>
                  </a:cubicBezTo>
                  <a:cubicBezTo>
                    <a:pt x="67" y="114"/>
                    <a:pt x="67" y="114"/>
                    <a:pt x="67" y="114"/>
                  </a:cubicBezTo>
                  <a:cubicBezTo>
                    <a:pt x="69" y="117"/>
                    <a:pt x="71" y="119"/>
                    <a:pt x="73" y="122"/>
                  </a:cubicBezTo>
                  <a:cubicBezTo>
                    <a:pt x="76" y="125"/>
                    <a:pt x="76" y="125"/>
                    <a:pt x="76" y="125"/>
                  </a:cubicBezTo>
                  <a:cubicBezTo>
                    <a:pt x="78" y="128"/>
                    <a:pt x="81" y="130"/>
                    <a:pt x="83" y="133"/>
                  </a:cubicBezTo>
                  <a:cubicBezTo>
                    <a:pt x="86" y="136"/>
                    <a:pt x="86" y="136"/>
                    <a:pt x="86" y="136"/>
                  </a:cubicBezTo>
                  <a:cubicBezTo>
                    <a:pt x="89" y="139"/>
                    <a:pt x="92" y="142"/>
                    <a:pt x="95" y="145"/>
                  </a:cubicBezTo>
                  <a:cubicBezTo>
                    <a:pt x="93" y="151"/>
                    <a:pt x="93" y="151"/>
                    <a:pt x="93" y="151"/>
                  </a:cubicBezTo>
                  <a:cubicBezTo>
                    <a:pt x="97" y="146"/>
                    <a:pt x="97" y="146"/>
                    <a:pt x="97" y="146"/>
                  </a:cubicBezTo>
                  <a:cubicBezTo>
                    <a:pt x="99" y="148"/>
                    <a:pt x="102" y="151"/>
                    <a:pt x="104" y="153"/>
                  </a:cubicBezTo>
                  <a:cubicBezTo>
                    <a:pt x="122" y="140"/>
                    <a:pt x="142" y="128"/>
                    <a:pt x="162" y="119"/>
                  </a:cubicBezTo>
                  <a:cubicBezTo>
                    <a:pt x="140" y="84"/>
                    <a:pt x="125" y="45"/>
                    <a:pt x="117" y="3"/>
                  </a:cubicBezTo>
                  <a:cubicBezTo>
                    <a:pt x="129" y="1"/>
                    <a:pt x="129" y="1"/>
                    <a:pt x="129" y="1"/>
                  </a:cubicBezTo>
                  <a:cubicBezTo>
                    <a:pt x="137" y="43"/>
                    <a:pt x="153" y="83"/>
                    <a:pt x="176" y="119"/>
                  </a:cubicBezTo>
                  <a:cubicBezTo>
                    <a:pt x="180" y="125"/>
                    <a:pt x="180" y="125"/>
                    <a:pt x="180" y="125"/>
                  </a:cubicBezTo>
                  <a:cubicBezTo>
                    <a:pt x="173" y="128"/>
                    <a:pt x="173" y="128"/>
                    <a:pt x="173" y="128"/>
                  </a:cubicBezTo>
                  <a:cubicBezTo>
                    <a:pt x="150" y="137"/>
                    <a:pt x="128" y="150"/>
                    <a:pt x="108" y="165"/>
                  </a:cubicBezTo>
                  <a:lnTo>
                    <a:pt x="104"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23"/>
            <p:cNvSpPr>
              <a:spLocks/>
            </p:cNvSpPr>
            <p:nvPr/>
          </p:nvSpPr>
          <p:spPr bwMode="auto">
            <a:xfrm>
              <a:off x="11911013" y="3559176"/>
              <a:ext cx="277813" cy="254000"/>
            </a:xfrm>
            <a:custGeom>
              <a:avLst/>
              <a:gdLst>
                <a:gd name="T0" fmla="*/ 79 w 183"/>
                <a:gd name="T1" fmla="*/ 167 h 167"/>
                <a:gd name="T2" fmla="*/ 75 w 183"/>
                <a:gd name="T3" fmla="*/ 164 h 167"/>
                <a:gd name="T4" fmla="*/ 7 w 183"/>
                <a:gd name="T5" fmla="*/ 125 h 167"/>
                <a:gd name="T6" fmla="*/ 0 w 183"/>
                <a:gd name="T7" fmla="*/ 123 h 167"/>
                <a:gd name="T8" fmla="*/ 4 w 183"/>
                <a:gd name="T9" fmla="*/ 117 h 167"/>
                <a:gd name="T10" fmla="*/ 50 w 183"/>
                <a:gd name="T11" fmla="*/ 0 h 167"/>
                <a:gd name="T12" fmla="*/ 62 w 183"/>
                <a:gd name="T13" fmla="*/ 2 h 167"/>
                <a:gd name="T14" fmla="*/ 18 w 183"/>
                <a:gd name="T15" fmla="*/ 117 h 167"/>
                <a:gd name="T16" fmla="*/ 79 w 183"/>
                <a:gd name="T17" fmla="*/ 152 h 167"/>
                <a:gd name="T18" fmla="*/ 86 w 183"/>
                <a:gd name="T19" fmla="*/ 145 h 167"/>
                <a:gd name="T20" fmla="*/ 92 w 183"/>
                <a:gd name="T21" fmla="*/ 148 h 167"/>
                <a:gd name="T22" fmla="*/ 88 w 183"/>
                <a:gd name="T23" fmla="*/ 144 h 167"/>
                <a:gd name="T24" fmla="*/ 97 w 183"/>
                <a:gd name="T25" fmla="*/ 135 h 167"/>
                <a:gd name="T26" fmla="*/ 100 w 183"/>
                <a:gd name="T27" fmla="*/ 132 h 167"/>
                <a:gd name="T28" fmla="*/ 107 w 183"/>
                <a:gd name="T29" fmla="*/ 124 h 167"/>
                <a:gd name="T30" fmla="*/ 110 w 183"/>
                <a:gd name="T31" fmla="*/ 121 h 167"/>
                <a:gd name="T32" fmla="*/ 116 w 183"/>
                <a:gd name="T33" fmla="*/ 113 h 167"/>
                <a:gd name="T34" fmla="*/ 120 w 183"/>
                <a:gd name="T35" fmla="*/ 109 h 167"/>
                <a:gd name="T36" fmla="*/ 125 w 183"/>
                <a:gd name="T37" fmla="*/ 101 h 167"/>
                <a:gd name="T38" fmla="*/ 128 w 183"/>
                <a:gd name="T39" fmla="*/ 97 h 167"/>
                <a:gd name="T40" fmla="*/ 134 w 183"/>
                <a:gd name="T41" fmla="*/ 89 h 167"/>
                <a:gd name="T42" fmla="*/ 136 w 183"/>
                <a:gd name="T43" fmla="*/ 85 h 167"/>
                <a:gd name="T44" fmla="*/ 142 w 183"/>
                <a:gd name="T45" fmla="*/ 76 h 167"/>
                <a:gd name="T46" fmla="*/ 144 w 183"/>
                <a:gd name="T47" fmla="*/ 72 h 167"/>
                <a:gd name="T48" fmla="*/ 151 w 183"/>
                <a:gd name="T49" fmla="*/ 59 h 167"/>
                <a:gd name="T50" fmla="*/ 157 w 183"/>
                <a:gd name="T51" fmla="*/ 45 h 167"/>
                <a:gd name="T52" fmla="*/ 158 w 183"/>
                <a:gd name="T53" fmla="*/ 42 h 167"/>
                <a:gd name="T54" fmla="*/ 162 w 183"/>
                <a:gd name="T55" fmla="*/ 31 h 167"/>
                <a:gd name="T56" fmla="*/ 164 w 183"/>
                <a:gd name="T57" fmla="*/ 26 h 167"/>
                <a:gd name="T58" fmla="*/ 167 w 183"/>
                <a:gd name="T59" fmla="*/ 17 h 167"/>
                <a:gd name="T60" fmla="*/ 168 w 183"/>
                <a:gd name="T61" fmla="*/ 12 h 167"/>
                <a:gd name="T62" fmla="*/ 171 w 183"/>
                <a:gd name="T63" fmla="*/ 3 h 167"/>
                <a:gd name="T64" fmla="*/ 171 w 183"/>
                <a:gd name="T65" fmla="*/ 0 h 167"/>
                <a:gd name="T66" fmla="*/ 177 w 183"/>
                <a:gd name="T67" fmla="*/ 1 h 167"/>
                <a:gd name="T68" fmla="*/ 183 w 183"/>
                <a:gd name="T69" fmla="*/ 2 h 167"/>
                <a:gd name="T70" fmla="*/ 182 w 183"/>
                <a:gd name="T71" fmla="*/ 6 h 167"/>
                <a:gd name="T72" fmla="*/ 180 w 183"/>
                <a:gd name="T73" fmla="*/ 15 h 167"/>
                <a:gd name="T74" fmla="*/ 178 w 183"/>
                <a:gd name="T75" fmla="*/ 21 h 167"/>
                <a:gd name="T76" fmla="*/ 175 w 183"/>
                <a:gd name="T77" fmla="*/ 30 h 167"/>
                <a:gd name="T78" fmla="*/ 173 w 183"/>
                <a:gd name="T79" fmla="*/ 36 h 167"/>
                <a:gd name="T80" fmla="*/ 169 w 183"/>
                <a:gd name="T81" fmla="*/ 46 h 167"/>
                <a:gd name="T82" fmla="*/ 168 w 183"/>
                <a:gd name="T83" fmla="*/ 50 h 167"/>
                <a:gd name="T84" fmla="*/ 161 w 183"/>
                <a:gd name="T85" fmla="*/ 64 h 167"/>
                <a:gd name="T86" fmla="*/ 154 w 183"/>
                <a:gd name="T87" fmla="*/ 78 h 167"/>
                <a:gd name="T88" fmla="*/ 152 w 183"/>
                <a:gd name="T89" fmla="*/ 81 h 167"/>
                <a:gd name="T90" fmla="*/ 147 w 183"/>
                <a:gd name="T91" fmla="*/ 91 h 167"/>
                <a:gd name="T92" fmla="*/ 144 w 183"/>
                <a:gd name="T93" fmla="*/ 95 h 167"/>
                <a:gd name="T94" fmla="*/ 138 w 183"/>
                <a:gd name="T95" fmla="*/ 104 h 167"/>
                <a:gd name="T96" fmla="*/ 135 w 183"/>
                <a:gd name="T97" fmla="*/ 108 h 167"/>
                <a:gd name="T98" fmla="*/ 129 w 183"/>
                <a:gd name="T99" fmla="*/ 116 h 167"/>
                <a:gd name="T100" fmla="*/ 126 w 183"/>
                <a:gd name="T101" fmla="*/ 121 h 167"/>
                <a:gd name="T102" fmla="*/ 119 w 183"/>
                <a:gd name="T103" fmla="*/ 128 h 167"/>
                <a:gd name="T104" fmla="*/ 116 w 183"/>
                <a:gd name="T105" fmla="*/ 132 h 167"/>
                <a:gd name="T106" fmla="*/ 108 w 183"/>
                <a:gd name="T107" fmla="*/ 140 h 167"/>
                <a:gd name="T108" fmla="*/ 105 w 183"/>
                <a:gd name="T109" fmla="*/ 143 h 167"/>
                <a:gd name="T110" fmla="*/ 96 w 183"/>
                <a:gd name="T111" fmla="*/ 153 h 167"/>
                <a:gd name="T112" fmla="*/ 95 w 183"/>
                <a:gd name="T113" fmla="*/ 154 h 167"/>
                <a:gd name="T114" fmla="*/ 83 w 183"/>
                <a:gd name="T115" fmla="*/ 164 h 167"/>
                <a:gd name="T116" fmla="*/ 79 w 183"/>
                <a:gd name="T117"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3" h="167">
                  <a:moveTo>
                    <a:pt x="79" y="167"/>
                  </a:moveTo>
                  <a:cubicBezTo>
                    <a:pt x="75" y="164"/>
                    <a:pt x="75" y="164"/>
                    <a:pt x="75" y="164"/>
                  </a:cubicBezTo>
                  <a:cubicBezTo>
                    <a:pt x="54" y="148"/>
                    <a:pt x="31" y="135"/>
                    <a:pt x="7" y="125"/>
                  </a:cubicBezTo>
                  <a:cubicBezTo>
                    <a:pt x="0" y="123"/>
                    <a:pt x="0" y="123"/>
                    <a:pt x="0" y="123"/>
                  </a:cubicBezTo>
                  <a:cubicBezTo>
                    <a:pt x="4" y="117"/>
                    <a:pt x="4" y="117"/>
                    <a:pt x="4" y="117"/>
                  </a:cubicBezTo>
                  <a:cubicBezTo>
                    <a:pt x="27" y="81"/>
                    <a:pt x="42" y="42"/>
                    <a:pt x="50" y="0"/>
                  </a:cubicBezTo>
                  <a:cubicBezTo>
                    <a:pt x="62" y="2"/>
                    <a:pt x="62" y="2"/>
                    <a:pt x="62" y="2"/>
                  </a:cubicBezTo>
                  <a:cubicBezTo>
                    <a:pt x="54" y="43"/>
                    <a:pt x="39" y="82"/>
                    <a:pt x="18" y="117"/>
                  </a:cubicBezTo>
                  <a:cubicBezTo>
                    <a:pt x="39" y="126"/>
                    <a:pt x="60" y="138"/>
                    <a:pt x="79" y="152"/>
                  </a:cubicBezTo>
                  <a:cubicBezTo>
                    <a:pt x="81" y="150"/>
                    <a:pt x="84" y="147"/>
                    <a:pt x="86" y="145"/>
                  </a:cubicBezTo>
                  <a:cubicBezTo>
                    <a:pt x="92" y="148"/>
                    <a:pt x="92" y="148"/>
                    <a:pt x="92" y="148"/>
                  </a:cubicBezTo>
                  <a:cubicBezTo>
                    <a:pt x="88" y="144"/>
                    <a:pt x="88" y="144"/>
                    <a:pt x="88" y="144"/>
                  </a:cubicBezTo>
                  <a:cubicBezTo>
                    <a:pt x="91" y="141"/>
                    <a:pt x="94" y="138"/>
                    <a:pt x="97" y="135"/>
                  </a:cubicBezTo>
                  <a:cubicBezTo>
                    <a:pt x="100" y="132"/>
                    <a:pt x="100" y="132"/>
                    <a:pt x="100" y="132"/>
                  </a:cubicBezTo>
                  <a:cubicBezTo>
                    <a:pt x="102" y="129"/>
                    <a:pt x="105" y="127"/>
                    <a:pt x="107" y="124"/>
                  </a:cubicBezTo>
                  <a:cubicBezTo>
                    <a:pt x="110" y="121"/>
                    <a:pt x="110" y="121"/>
                    <a:pt x="110" y="121"/>
                  </a:cubicBezTo>
                  <a:cubicBezTo>
                    <a:pt x="112" y="118"/>
                    <a:pt x="114" y="116"/>
                    <a:pt x="116" y="113"/>
                  </a:cubicBezTo>
                  <a:cubicBezTo>
                    <a:pt x="120" y="109"/>
                    <a:pt x="120" y="109"/>
                    <a:pt x="120" y="109"/>
                  </a:cubicBezTo>
                  <a:cubicBezTo>
                    <a:pt x="122" y="106"/>
                    <a:pt x="123" y="104"/>
                    <a:pt x="125" y="101"/>
                  </a:cubicBezTo>
                  <a:cubicBezTo>
                    <a:pt x="128" y="97"/>
                    <a:pt x="128" y="97"/>
                    <a:pt x="128" y="97"/>
                  </a:cubicBezTo>
                  <a:cubicBezTo>
                    <a:pt x="130" y="94"/>
                    <a:pt x="132" y="92"/>
                    <a:pt x="134" y="89"/>
                  </a:cubicBezTo>
                  <a:cubicBezTo>
                    <a:pt x="136" y="85"/>
                    <a:pt x="136" y="85"/>
                    <a:pt x="136" y="85"/>
                  </a:cubicBezTo>
                  <a:cubicBezTo>
                    <a:pt x="138" y="82"/>
                    <a:pt x="140" y="79"/>
                    <a:pt x="142" y="76"/>
                  </a:cubicBezTo>
                  <a:cubicBezTo>
                    <a:pt x="144" y="72"/>
                    <a:pt x="144" y="72"/>
                    <a:pt x="144" y="72"/>
                  </a:cubicBezTo>
                  <a:cubicBezTo>
                    <a:pt x="146" y="68"/>
                    <a:pt x="148" y="63"/>
                    <a:pt x="151" y="59"/>
                  </a:cubicBezTo>
                  <a:cubicBezTo>
                    <a:pt x="153" y="54"/>
                    <a:pt x="155" y="50"/>
                    <a:pt x="157" y="45"/>
                  </a:cubicBezTo>
                  <a:cubicBezTo>
                    <a:pt x="158" y="42"/>
                    <a:pt x="158" y="42"/>
                    <a:pt x="158" y="42"/>
                  </a:cubicBezTo>
                  <a:cubicBezTo>
                    <a:pt x="160" y="38"/>
                    <a:pt x="161" y="35"/>
                    <a:pt x="162" y="31"/>
                  </a:cubicBezTo>
                  <a:cubicBezTo>
                    <a:pt x="164" y="26"/>
                    <a:pt x="164" y="26"/>
                    <a:pt x="164" y="26"/>
                  </a:cubicBezTo>
                  <a:cubicBezTo>
                    <a:pt x="165" y="23"/>
                    <a:pt x="166" y="20"/>
                    <a:pt x="167" y="17"/>
                  </a:cubicBezTo>
                  <a:cubicBezTo>
                    <a:pt x="167" y="16"/>
                    <a:pt x="168" y="14"/>
                    <a:pt x="168" y="12"/>
                  </a:cubicBezTo>
                  <a:cubicBezTo>
                    <a:pt x="169" y="9"/>
                    <a:pt x="170" y="6"/>
                    <a:pt x="171" y="3"/>
                  </a:cubicBezTo>
                  <a:cubicBezTo>
                    <a:pt x="171" y="0"/>
                    <a:pt x="171" y="0"/>
                    <a:pt x="171" y="0"/>
                  </a:cubicBezTo>
                  <a:cubicBezTo>
                    <a:pt x="177" y="1"/>
                    <a:pt x="177" y="1"/>
                    <a:pt x="177" y="1"/>
                  </a:cubicBezTo>
                  <a:cubicBezTo>
                    <a:pt x="183" y="2"/>
                    <a:pt x="183" y="2"/>
                    <a:pt x="183" y="2"/>
                  </a:cubicBezTo>
                  <a:cubicBezTo>
                    <a:pt x="182" y="6"/>
                    <a:pt x="182" y="6"/>
                    <a:pt x="182" y="6"/>
                  </a:cubicBezTo>
                  <a:cubicBezTo>
                    <a:pt x="182" y="9"/>
                    <a:pt x="181" y="12"/>
                    <a:pt x="180" y="15"/>
                  </a:cubicBezTo>
                  <a:cubicBezTo>
                    <a:pt x="179" y="17"/>
                    <a:pt x="179" y="19"/>
                    <a:pt x="178" y="21"/>
                  </a:cubicBezTo>
                  <a:cubicBezTo>
                    <a:pt x="177" y="24"/>
                    <a:pt x="176" y="27"/>
                    <a:pt x="175" y="30"/>
                  </a:cubicBezTo>
                  <a:cubicBezTo>
                    <a:pt x="173" y="36"/>
                    <a:pt x="173" y="36"/>
                    <a:pt x="173" y="36"/>
                  </a:cubicBezTo>
                  <a:cubicBezTo>
                    <a:pt x="172" y="39"/>
                    <a:pt x="171" y="43"/>
                    <a:pt x="169" y="46"/>
                  </a:cubicBezTo>
                  <a:cubicBezTo>
                    <a:pt x="168" y="50"/>
                    <a:pt x="168" y="50"/>
                    <a:pt x="168" y="50"/>
                  </a:cubicBezTo>
                  <a:cubicBezTo>
                    <a:pt x="166" y="55"/>
                    <a:pt x="164" y="59"/>
                    <a:pt x="161" y="64"/>
                  </a:cubicBezTo>
                  <a:cubicBezTo>
                    <a:pt x="159" y="69"/>
                    <a:pt x="157" y="73"/>
                    <a:pt x="154" y="78"/>
                  </a:cubicBezTo>
                  <a:cubicBezTo>
                    <a:pt x="152" y="81"/>
                    <a:pt x="152" y="81"/>
                    <a:pt x="152" y="81"/>
                  </a:cubicBezTo>
                  <a:cubicBezTo>
                    <a:pt x="150" y="85"/>
                    <a:pt x="149" y="88"/>
                    <a:pt x="147" y="91"/>
                  </a:cubicBezTo>
                  <a:cubicBezTo>
                    <a:pt x="144" y="95"/>
                    <a:pt x="144" y="95"/>
                    <a:pt x="144" y="95"/>
                  </a:cubicBezTo>
                  <a:cubicBezTo>
                    <a:pt x="142" y="98"/>
                    <a:pt x="140" y="101"/>
                    <a:pt x="138" y="104"/>
                  </a:cubicBezTo>
                  <a:cubicBezTo>
                    <a:pt x="135" y="108"/>
                    <a:pt x="135" y="108"/>
                    <a:pt x="135" y="108"/>
                  </a:cubicBezTo>
                  <a:cubicBezTo>
                    <a:pt x="133" y="111"/>
                    <a:pt x="131" y="114"/>
                    <a:pt x="129" y="116"/>
                  </a:cubicBezTo>
                  <a:cubicBezTo>
                    <a:pt x="126" y="121"/>
                    <a:pt x="126" y="121"/>
                    <a:pt x="126" y="121"/>
                  </a:cubicBezTo>
                  <a:cubicBezTo>
                    <a:pt x="124" y="123"/>
                    <a:pt x="121" y="126"/>
                    <a:pt x="119" y="128"/>
                  </a:cubicBezTo>
                  <a:cubicBezTo>
                    <a:pt x="116" y="132"/>
                    <a:pt x="116" y="132"/>
                    <a:pt x="116" y="132"/>
                  </a:cubicBezTo>
                  <a:cubicBezTo>
                    <a:pt x="113" y="135"/>
                    <a:pt x="111" y="138"/>
                    <a:pt x="108" y="140"/>
                  </a:cubicBezTo>
                  <a:cubicBezTo>
                    <a:pt x="105" y="143"/>
                    <a:pt x="105" y="143"/>
                    <a:pt x="105" y="143"/>
                  </a:cubicBezTo>
                  <a:cubicBezTo>
                    <a:pt x="102" y="146"/>
                    <a:pt x="99" y="150"/>
                    <a:pt x="96" y="153"/>
                  </a:cubicBezTo>
                  <a:cubicBezTo>
                    <a:pt x="95" y="154"/>
                    <a:pt x="95" y="154"/>
                    <a:pt x="95" y="154"/>
                  </a:cubicBezTo>
                  <a:cubicBezTo>
                    <a:pt x="91" y="157"/>
                    <a:pt x="87" y="161"/>
                    <a:pt x="83" y="164"/>
                  </a:cubicBezTo>
                  <a:lnTo>
                    <a:pt x="79" y="1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24"/>
            <p:cNvSpPr>
              <a:spLocks/>
            </p:cNvSpPr>
            <p:nvPr/>
          </p:nvSpPr>
          <p:spPr bwMode="auto">
            <a:xfrm>
              <a:off x="11490325" y="3559176"/>
              <a:ext cx="269875" cy="195263"/>
            </a:xfrm>
            <a:custGeom>
              <a:avLst/>
              <a:gdLst>
                <a:gd name="T0" fmla="*/ 52 w 177"/>
                <a:gd name="T1" fmla="*/ 128 h 128"/>
                <a:gd name="T2" fmla="*/ 49 w 177"/>
                <a:gd name="T3" fmla="*/ 124 h 128"/>
                <a:gd name="T4" fmla="*/ 0 w 177"/>
                <a:gd name="T5" fmla="*/ 2 h 128"/>
                <a:gd name="T6" fmla="*/ 12 w 177"/>
                <a:gd name="T7" fmla="*/ 0 h 128"/>
                <a:gd name="T8" fmla="*/ 56 w 177"/>
                <a:gd name="T9" fmla="*/ 114 h 128"/>
                <a:gd name="T10" fmla="*/ 165 w 177"/>
                <a:gd name="T11" fmla="*/ 92 h 128"/>
                <a:gd name="T12" fmla="*/ 165 w 177"/>
                <a:gd name="T13" fmla="*/ 1 h 128"/>
                <a:gd name="T14" fmla="*/ 177 w 177"/>
                <a:gd name="T15" fmla="*/ 1 h 128"/>
                <a:gd name="T16" fmla="*/ 177 w 177"/>
                <a:gd name="T17" fmla="*/ 104 h 128"/>
                <a:gd name="T18" fmla="*/ 171 w 177"/>
                <a:gd name="T19" fmla="*/ 104 h 128"/>
                <a:gd name="T20" fmla="*/ 56 w 177"/>
                <a:gd name="T21" fmla="*/ 127 h 128"/>
                <a:gd name="T22" fmla="*/ 52 w 177"/>
                <a:gd name="T23"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7" h="128">
                  <a:moveTo>
                    <a:pt x="52" y="128"/>
                  </a:moveTo>
                  <a:cubicBezTo>
                    <a:pt x="49" y="124"/>
                    <a:pt x="49" y="124"/>
                    <a:pt x="49" y="124"/>
                  </a:cubicBezTo>
                  <a:cubicBezTo>
                    <a:pt x="25" y="87"/>
                    <a:pt x="8" y="46"/>
                    <a:pt x="0" y="2"/>
                  </a:cubicBezTo>
                  <a:cubicBezTo>
                    <a:pt x="12" y="0"/>
                    <a:pt x="12" y="0"/>
                    <a:pt x="12" y="0"/>
                  </a:cubicBezTo>
                  <a:cubicBezTo>
                    <a:pt x="20" y="41"/>
                    <a:pt x="35" y="79"/>
                    <a:pt x="56" y="114"/>
                  </a:cubicBezTo>
                  <a:cubicBezTo>
                    <a:pt x="91" y="100"/>
                    <a:pt x="127" y="93"/>
                    <a:pt x="165" y="92"/>
                  </a:cubicBezTo>
                  <a:cubicBezTo>
                    <a:pt x="165" y="1"/>
                    <a:pt x="165" y="1"/>
                    <a:pt x="165" y="1"/>
                  </a:cubicBezTo>
                  <a:cubicBezTo>
                    <a:pt x="177" y="1"/>
                    <a:pt x="177" y="1"/>
                    <a:pt x="177" y="1"/>
                  </a:cubicBezTo>
                  <a:cubicBezTo>
                    <a:pt x="177" y="104"/>
                    <a:pt x="177" y="104"/>
                    <a:pt x="177" y="104"/>
                  </a:cubicBezTo>
                  <a:cubicBezTo>
                    <a:pt x="171" y="104"/>
                    <a:pt x="171" y="104"/>
                    <a:pt x="171" y="104"/>
                  </a:cubicBezTo>
                  <a:cubicBezTo>
                    <a:pt x="131" y="104"/>
                    <a:pt x="93" y="112"/>
                    <a:pt x="56" y="127"/>
                  </a:cubicBezTo>
                  <a:lnTo>
                    <a:pt x="5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25"/>
            <p:cNvSpPr>
              <a:spLocks/>
            </p:cNvSpPr>
            <p:nvPr/>
          </p:nvSpPr>
          <p:spPr bwMode="auto">
            <a:xfrm>
              <a:off x="11741150" y="3559176"/>
              <a:ext cx="263525" cy="193675"/>
            </a:xfrm>
            <a:custGeom>
              <a:avLst/>
              <a:gdLst>
                <a:gd name="T0" fmla="*/ 122 w 173"/>
                <a:gd name="T1" fmla="*/ 127 h 127"/>
                <a:gd name="T2" fmla="*/ 118 w 173"/>
                <a:gd name="T3" fmla="*/ 125 h 127"/>
                <a:gd name="T4" fmla="*/ 6 w 173"/>
                <a:gd name="T5" fmla="*/ 104 h 127"/>
                <a:gd name="T6" fmla="*/ 0 w 173"/>
                <a:gd name="T7" fmla="*/ 104 h 127"/>
                <a:gd name="T8" fmla="*/ 0 w 173"/>
                <a:gd name="T9" fmla="*/ 1 h 127"/>
                <a:gd name="T10" fmla="*/ 12 w 173"/>
                <a:gd name="T11" fmla="*/ 1 h 127"/>
                <a:gd name="T12" fmla="*/ 12 w 173"/>
                <a:gd name="T13" fmla="*/ 92 h 127"/>
                <a:gd name="T14" fmla="*/ 117 w 173"/>
                <a:gd name="T15" fmla="*/ 112 h 127"/>
                <a:gd name="T16" fmla="*/ 161 w 173"/>
                <a:gd name="T17" fmla="*/ 0 h 127"/>
                <a:gd name="T18" fmla="*/ 173 w 173"/>
                <a:gd name="T19" fmla="*/ 2 h 127"/>
                <a:gd name="T20" fmla="*/ 125 w 173"/>
                <a:gd name="T21" fmla="*/ 123 h 127"/>
                <a:gd name="T22" fmla="*/ 122 w 173"/>
                <a:gd name="T23"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3" h="127">
                  <a:moveTo>
                    <a:pt x="122" y="127"/>
                  </a:moveTo>
                  <a:cubicBezTo>
                    <a:pt x="118" y="125"/>
                    <a:pt x="118" y="125"/>
                    <a:pt x="118" y="125"/>
                  </a:cubicBezTo>
                  <a:cubicBezTo>
                    <a:pt x="82" y="111"/>
                    <a:pt x="45" y="104"/>
                    <a:pt x="6" y="104"/>
                  </a:cubicBezTo>
                  <a:cubicBezTo>
                    <a:pt x="0" y="104"/>
                    <a:pt x="0" y="104"/>
                    <a:pt x="0" y="104"/>
                  </a:cubicBezTo>
                  <a:cubicBezTo>
                    <a:pt x="0" y="1"/>
                    <a:pt x="0" y="1"/>
                    <a:pt x="0" y="1"/>
                  </a:cubicBezTo>
                  <a:cubicBezTo>
                    <a:pt x="12" y="1"/>
                    <a:pt x="12" y="1"/>
                    <a:pt x="12" y="1"/>
                  </a:cubicBezTo>
                  <a:cubicBezTo>
                    <a:pt x="12" y="92"/>
                    <a:pt x="12" y="92"/>
                    <a:pt x="12" y="92"/>
                  </a:cubicBezTo>
                  <a:cubicBezTo>
                    <a:pt x="48" y="93"/>
                    <a:pt x="84" y="100"/>
                    <a:pt x="117" y="112"/>
                  </a:cubicBezTo>
                  <a:cubicBezTo>
                    <a:pt x="139" y="78"/>
                    <a:pt x="154" y="40"/>
                    <a:pt x="161" y="0"/>
                  </a:cubicBezTo>
                  <a:cubicBezTo>
                    <a:pt x="173" y="2"/>
                    <a:pt x="173" y="2"/>
                    <a:pt x="173" y="2"/>
                  </a:cubicBezTo>
                  <a:cubicBezTo>
                    <a:pt x="165" y="45"/>
                    <a:pt x="148" y="86"/>
                    <a:pt x="125" y="123"/>
                  </a:cubicBezTo>
                  <a:lnTo>
                    <a:pt x="122" y="1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26"/>
            <p:cNvSpPr>
              <a:spLocks/>
            </p:cNvSpPr>
            <p:nvPr/>
          </p:nvSpPr>
          <p:spPr bwMode="auto">
            <a:xfrm>
              <a:off x="11707813" y="3890963"/>
              <a:ext cx="15875" cy="20638"/>
            </a:xfrm>
            <a:custGeom>
              <a:avLst/>
              <a:gdLst>
                <a:gd name="T0" fmla="*/ 9 w 10"/>
                <a:gd name="T1" fmla="*/ 13 h 13"/>
                <a:gd name="T2" fmla="*/ 0 w 10"/>
                <a:gd name="T3" fmla="*/ 12 h 13"/>
                <a:gd name="T4" fmla="*/ 1 w 10"/>
                <a:gd name="T5" fmla="*/ 0 h 13"/>
                <a:gd name="T6" fmla="*/ 10 w 10"/>
                <a:gd name="T7" fmla="*/ 1 h 13"/>
                <a:gd name="T8" fmla="*/ 9 w 10"/>
                <a:gd name="T9" fmla="*/ 13 h 13"/>
              </a:gdLst>
              <a:ahLst/>
              <a:cxnLst>
                <a:cxn ang="0">
                  <a:pos x="T0" y="T1"/>
                </a:cxn>
                <a:cxn ang="0">
                  <a:pos x="T2" y="T3"/>
                </a:cxn>
                <a:cxn ang="0">
                  <a:pos x="T4" y="T5"/>
                </a:cxn>
                <a:cxn ang="0">
                  <a:pos x="T6" y="T7"/>
                </a:cxn>
                <a:cxn ang="0">
                  <a:pos x="T8" y="T9"/>
                </a:cxn>
              </a:cxnLst>
              <a:rect l="0" t="0" r="r" b="b"/>
              <a:pathLst>
                <a:path w="10" h="13">
                  <a:moveTo>
                    <a:pt x="9" y="13"/>
                  </a:moveTo>
                  <a:cubicBezTo>
                    <a:pt x="6" y="13"/>
                    <a:pt x="3" y="12"/>
                    <a:pt x="0" y="12"/>
                  </a:cubicBezTo>
                  <a:cubicBezTo>
                    <a:pt x="1" y="0"/>
                    <a:pt x="1" y="0"/>
                    <a:pt x="1" y="0"/>
                  </a:cubicBezTo>
                  <a:cubicBezTo>
                    <a:pt x="4" y="0"/>
                    <a:pt x="7" y="1"/>
                    <a:pt x="10" y="1"/>
                  </a:cubicBez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27"/>
            <p:cNvSpPr>
              <a:spLocks/>
            </p:cNvSpPr>
            <p:nvPr/>
          </p:nvSpPr>
          <p:spPr bwMode="auto">
            <a:xfrm>
              <a:off x="11558588" y="3851276"/>
              <a:ext cx="19050" cy="22225"/>
            </a:xfrm>
            <a:custGeom>
              <a:avLst/>
              <a:gdLst>
                <a:gd name="T0" fmla="*/ 7 w 12"/>
                <a:gd name="T1" fmla="*/ 14 h 14"/>
                <a:gd name="T2" fmla="*/ 0 w 12"/>
                <a:gd name="T3" fmla="*/ 11 h 14"/>
                <a:gd name="T4" fmla="*/ 5 w 12"/>
                <a:gd name="T5" fmla="*/ 0 h 14"/>
                <a:gd name="T6" fmla="*/ 12 w 12"/>
                <a:gd name="T7" fmla="*/ 3 h 14"/>
                <a:gd name="T8" fmla="*/ 7 w 12"/>
                <a:gd name="T9" fmla="*/ 14 h 14"/>
              </a:gdLst>
              <a:ahLst/>
              <a:cxnLst>
                <a:cxn ang="0">
                  <a:pos x="T0" y="T1"/>
                </a:cxn>
                <a:cxn ang="0">
                  <a:pos x="T2" y="T3"/>
                </a:cxn>
                <a:cxn ang="0">
                  <a:pos x="T4" y="T5"/>
                </a:cxn>
                <a:cxn ang="0">
                  <a:pos x="T6" y="T7"/>
                </a:cxn>
                <a:cxn ang="0">
                  <a:pos x="T8" y="T9"/>
                </a:cxn>
              </a:cxnLst>
              <a:rect l="0" t="0" r="r" b="b"/>
              <a:pathLst>
                <a:path w="12" h="14">
                  <a:moveTo>
                    <a:pt x="7" y="14"/>
                  </a:moveTo>
                  <a:cubicBezTo>
                    <a:pt x="4" y="13"/>
                    <a:pt x="2" y="12"/>
                    <a:pt x="0" y="11"/>
                  </a:cubicBezTo>
                  <a:cubicBezTo>
                    <a:pt x="5" y="0"/>
                    <a:pt x="5" y="0"/>
                    <a:pt x="5" y="0"/>
                  </a:cubicBezTo>
                  <a:cubicBezTo>
                    <a:pt x="7" y="1"/>
                    <a:pt x="9" y="2"/>
                    <a:pt x="12" y="3"/>
                  </a:cubicBezTo>
                  <a:lnTo>
                    <a:pt x="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28"/>
            <p:cNvSpPr>
              <a:spLocks/>
            </p:cNvSpPr>
            <p:nvPr/>
          </p:nvSpPr>
          <p:spPr bwMode="auto">
            <a:xfrm>
              <a:off x="11687175" y="3887788"/>
              <a:ext cx="14288" cy="20638"/>
            </a:xfrm>
            <a:custGeom>
              <a:avLst/>
              <a:gdLst>
                <a:gd name="T0" fmla="*/ 8 w 9"/>
                <a:gd name="T1" fmla="*/ 13 h 13"/>
                <a:gd name="T2" fmla="*/ 0 w 9"/>
                <a:gd name="T3" fmla="*/ 12 h 13"/>
                <a:gd name="T4" fmla="*/ 1 w 9"/>
                <a:gd name="T5" fmla="*/ 0 h 13"/>
                <a:gd name="T6" fmla="*/ 9 w 9"/>
                <a:gd name="T7" fmla="*/ 2 h 13"/>
                <a:gd name="T8" fmla="*/ 8 w 9"/>
                <a:gd name="T9" fmla="*/ 13 h 13"/>
              </a:gdLst>
              <a:ahLst/>
              <a:cxnLst>
                <a:cxn ang="0">
                  <a:pos x="T0" y="T1"/>
                </a:cxn>
                <a:cxn ang="0">
                  <a:pos x="T2" y="T3"/>
                </a:cxn>
                <a:cxn ang="0">
                  <a:pos x="T4" y="T5"/>
                </a:cxn>
                <a:cxn ang="0">
                  <a:pos x="T6" y="T7"/>
                </a:cxn>
                <a:cxn ang="0">
                  <a:pos x="T8" y="T9"/>
                </a:cxn>
              </a:cxnLst>
              <a:rect l="0" t="0" r="r" b="b"/>
              <a:pathLst>
                <a:path w="9" h="13">
                  <a:moveTo>
                    <a:pt x="8" y="13"/>
                  </a:moveTo>
                  <a:cubicBezTo>
                    <a:pt x="5" y="13"/>
                    <a:pt x="2" y="13"/>
                    <a:pt x="0" y="12"/>
                  </a:cubicBezTo>
                  <a:cubicBezTo>
                    <a:pt x="1" y="0"/>
                    <a:pt x="1" y="0"/>
                    <a:pt x="1" y="0"/>
                  </a:cubicBezTo>
                  <a:cubicBezTo>
                    <a:pt x="4" y="1"/>
                    <a:pt x="7" y="1"/>
                    <a:pt x="9" y="2"/>
                  </a:cubicBezTo>
                  <a:lnTo>
                    <a:pt x="8"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29"/>
            <p:cNvSpPr>
              <a:spLocks/>
            </p:cNvSpPr>
            <p:nvPr/>
          </p:nvSpPr>
          <p:spPr bwMode="auto">
            <a:xfrm>
              <a:off x="11750675" y="3892551"/>
              <a:ext cx="22225" cy="19050"/>
            </a:xfrm>
            <a:custGeom>
              <a:avLst/>
              <a:gdLst>
                <a:gd name="T0" fmla="*/ 0 w 14"/>
                <a:gd name="T1" fmla="*/ 12 h 12"/>
                <a:gd name="T2" fmla="*/ 0 w 14"/>
                <a:gd name="T3" fmla="*/ 0 h 12"/>
                <a:gd name="T4" fmla="*/ 14 w 14"/>
                <a:gd name="T5" fmla="*/ 0 h 12"/>
                <a:gd name="T6" fmla="*/ 14 w 14"/>
                <a:gd name="T7" fmla="*/ 12 h 12"/>
                <a:gd name="T8" fmla="*/ 0 w 14"/>
                <a:gd name="T9" fmla="*/ 12 h 12"/>
              </a:gdLst>
              <a:ahLst/>
              <a:cxnLst>
                <a:cxn ang="0">
                  <a:pos x="T0" y="T1"/>
                </a:cxn>
                <a:cxn ang="0">
                  <a:pos x="T2" y="T3"/>
                </a:cxn>
                <a:cxn ang="0">
                  <a:pos x="T4" y="T5"/>
                </a:cxn>
                <a:cxn ang="0">
                  <a:pos x="T6" y="T7"/>
                </a:cxn>
                <a:cxn ang="0">
                  <a:pos x="T8" y="T9"/>
                </a:cxn>
              </a:cxnLst>
              <a:rect l="0" t="0" r="r" b="b"/>
              <a:pathLst>
                <a:path w="14" h="12">
                  <a:moveTo>
                    <a:pt x="0" y="12"/>
                  </a:moveTo>
                  <a:cubicBezTo>
                    <a:pt x="0" y="0"/>
                    <a:pt x="0" y="0"/>
                    <a:pt x="0" y="0"/>
                  </a:cubicBezTo>
                  <a:cubicBezTo>
                    <a:pt x="5" y="0"/>
                    <a:pt x="9" y="0"/>
                    <a:pt x="14" y="0"/>
                  </a:cubicBezTo>
                  <a:cubicBezTo>
                    <a:pt x="14" y="12"/>
                    <a:pt x="14" y="12"/>
                    <a:pt x="14" y="12"/>
                  </a:cubicBezTo>
                  <a:cubicBezTo>
                    <a:pt x="10" y="12"/>
                    <a:pt x="5" y="12"/>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30"/>
            <p:cNvSpPr>
              <a:spLocks/>
            </p:cNvSpPr>
            <p:nvPr/>
          </p:nvSpPr>
          <p:spPr bwMode="auto">
            <a:xfrm>
              <a:off x="11541125" y="3841751"/>
              <a:ext cx="17463" cy="22225"/>
            </a:xfrm>
            <a:custGeom>
              <a:avLst/>
              <a:gdLst>
                <a:gd name="T0" fmla="*/ 6 w 11"/>
                <a:gd name="T1" fmla="*/ 14 h 14"/>
                <a:gd name="T2" fmla="*/ 0 w 11"/>
                <a:gd name="T3" fmla="*/ 11 h 14"/>
                <a:gd name="T4" fmla="*/ 5 w 11"/>
                <a:gd name="T5" fmla="*/ 0 h 14"/>
                <a:gd name="T6" fmla="*/ 11 w 11"/>
                <a:gd name="T7" fmla="*/ 4 h 14"/>
                <a:gd name="T8" fmla="*/ 6 w 11"/>
                <a:gd name="T9" fmla="*/ 14 h 14"/>
              </a:gdLst>
              <a:ahLst/>
              <a:cxnLst>
                <a:cxn ang="0">
                  <a:pos x="T0" y="T1"/>
                </a:cxn>
                <a:cxn ang="0">
                  <a:pos x="T2" y="T3"/>
                </a:cxn>
                <a:cxn ang="0">
                  <a:pos x="T4" y="T5"/>
                </a:cxn>
                <a:cxn ang="0">
                  <a:pos x="T6" y="T7"/>
                </a:cxn>
                <a:cxn ang="0">
                  <a:pos x="T8" y="T9"/>
                </a:cxn>
              </a:cxnLst>
              <a:rect l="0" t="0" r="r" b="b"/>
              <a:pathLst>
                <a:path w="11" h="14">
                  <a:moveTo>
                    <a:pt x="6" y="14"/>
                  </a:moveTo>
                  <a:cubicBezTo>
                    <a:pt x="4" y="13"/>
                    <a:pt x="2" y="12"/>
                    <a:pt x="0" y="11"/>
                  </a:cubicBezTo>
                  <a:cubicBezTo>
                    <a:pt x="5" y="0"/>
                    <a:pt x="5" y="0"/>
                    <a:pt x="5" y="0"/>
                  </a:cubicBezTo>
                  <a:cubicBezTo>
                    <a:pt x="7" y="2"/>
                    <a:pt x="9" y="3"/>
                    <a:pt x="11" y="4"/>
                  </a:cubicBez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31"/>
            <p:cNvSpPr>
              <a:spLocks/>
            </p:cNvSpPr>
            <p:nvPr/>
          </p:nvSpPr>
          <p:spPr bwMode="auto">
            <a:xfrm>
              <a:off x="11750675" y="3892551"/>
              <a:ext cx="0" cy="19050"/>
            </a:xfrm>
            <a:custGeom>
              <a:avLst/>
              <a:gdLst>
                <a:gd name="T0" fmla="*/ 12 h 12"/>
                <a:gd name="T1" fmla="*/ 12 h 12"/>
                <a:gd name="T2" fmla="*/ 0 h 12"/>
                <a:gd name="T3" fmla="*/ 12 h 12"/>
              </a:gdLst>
              <a:ahLst/>
              <a:cxnLst>
                <a:cxn ang="0">
                  <a:pos x="0" y="T0"/>
                </a:cxn>
                <a:cxn ang="0">
                  <a:pos x="0" y="T1"/>
                </a:cxn>
                <a:cxn ang="0">
                  <a:pos x="0" y="T2"/>
                </a:cxn>
                <a:cxn ang="0">
                  <a:pos x="0" y="T3"/>
                </a:cxn>
              </a:cxnLst>
              <a:rect l="0" t="0" r="r" b="b"/>
              <a:pathLst>
                <a:path h="12">
                  <a:moveTo>
                    <a:pt x="0" y="12"/>
                  </a:moveTo>
                  <a:lnTo>
                    <a:pt x="0" y="12"/>
                  </a:lnTo>
                  <a:lnTo>
                    <a:pt x="0" y="0"/>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32"/>
            <p:cNvSpPr>
              <a:spLocks/>
            </p:cNvSpPr>
            <p:nvPr/>
          </p:nvSpPr>
          <p:spPr bwMode="auto">
            <a:xfrm>
              <a:off x="11596688" y="3867151"/>
              <a:ext cx="25400" cy="23813"/>
            </a:xfrm>
            <a:custGeom>
              <a:avLst/>
              <a:gdLst>
                <a:gd name="T0" fmla="*/ 12 w 16"/>
                <a:gd name="T1" fmla="*/ 16 h 16"/>
                <a:gd name="T2" fmla="*/ 0 w 16"/>
                <a:gd name="T3" fmla="*/ 12 h 16"/>
                <a:gd name="T4" fmla="*/ 4 w 16"/>
                <a:gd name="T5" fmla="*/ 0 h 16"/>
                <a:gd name="T6" fmla="*/ 16 w 16"/>
                <a:gd name="T7" fmla="*/ 4 h 16"/>
                <a:gd name="T8" fmla="*/ 12 w 16"/>
                <a:gd name="T9" fmla="*/ 16 h 16"/>
              </a:gdLst>
              <a:ahLst/>
              <a:cxnLst>
                <a:cxn ang="0">
                  <a:pos x="T0" y="T1"/>
                </a:cxn>
                <a:cxn ang="0">
                  <a:pos x="T2" y="T3"/>
                </a:cxn>
                <a:cxn ang="0">
                  <a:pos x="T4" y="T5"/>
                </a:cxn>
                <a:cxn ang="0">
                  <a:pos x="T6" y="T7"/>
                </a:cxn>
                <a:cxn ang="0">
                  <a:pos x="T8" y="T9"/>
                </a:cxn>
              </a:cxnLst>
              <a:rect l="0" t="0" r="r" b="b"/>
              <a:pathLst>
                <a:path w="16" h="16">
                  <a:moveTo>
                    <a:pt x="12" y="16"/>
                  </a:moveTo>
                  <a:cubicBezTo>
                    <a:pt x="8" y="14"/>
                    <a:pt x="4" y="13"/>
                    <a:pt x="0" y="12"/>
                  </a:cubicBezTo>
                  <a:cubicBezTo>
                    <a:pt x="4" y="0"/>
                    <a:pt x="4" y="0"/>
                    <a:pt x="4" y="0"/>
                  </a:cubicBezTo>
                  <a:cubicBezTo>
                    <a:pt x="8" y="2"/>
                    <a:pt x="12" y="3"/>
                    <a:pt x="16" y="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33"/>
            <p:cNvSpPr>
              <a:spLocks/>
            </p:cNvSpPr>
            <p:nvPr/>
          </p:nvSpPr>
          <p:spPr bwMode="auto">
            <a:xfrm>
              <a:off x="11623675" y="3876676"/>
              <a:ext cx="17463" cy="20638"/>
            </a:xfrm>
            <a:custGeom>
              <a:avLst/>
              <a:gdLst>
                <a:gd name="T0" fmla="*/ 8 w 12"/>
                <a:gd name="T1" fmla="*/ 14 h 14"/>
                <a:gd name="T2" fmla="*/ 0 w 12"/>
                <a:gd name="T3" fmla="*/ 11 h 14"/>
                <a:gd name="T4" fmla="*/ 3 w 12"/>
                <a:gd name="T5" fmla="*/ 0 h 14"/>
                <a:gd name="T6" fmla="*/ 12 w 12"/>
                <a:gd name="T7" fmla="*/ 2 h 14"/>
                <a:gd name="T8" fmla="*/ 8 w 12"/>
                <a:gd name="T9" fmla="*/ 14 h 14"/>
              </a:gdLst>
              <a:ahLst/>
              <a:cxnLst>
                <a:cxn ang="0">
                  <a:pos x="T0" y="T1"/>
                </a:cxn>
                <a:cxn ang="0">
                  <a:pos x="T2" y="T3"/>
                </a:cxn>
                <a:cxn ang="0">
                  <a:pos x="T4" y="T5"/>
                </a:cxn>
                <a:cxn ang="0">
                  <a:pos x="T6" y="T7"/>
                </a:cxn>
                <a:cxn ang="0">
                  <a:pos x="T8" y="T9"/>
                </a:cxn>
              </a:cxnLst>
              <a:rect l="0" t="0" r="r" b="b"/>
              <a:pathLst>
                <a:path w="12" h="14">
                  <a:moveTo>
                    <a:pt x="8" y="14"/>
                  </a:moveTo>
                  <a:cubicBezTo>
                    <a:pt x="6" y="13"/>
                    <a:pt x="3" y="12"/>
                    <a:pt x="0" y="11"/>
                  </a:cubicBezTo>
                  <a:cubicBezTo>
                    <a:pt x="3" y="0"/>
                    <a:pt x="3" y="0"/>
                    <a:pt x="3" y="0"/>
                  </a:cubicBezTo>
                  <a:cubicBezTo>
                    <a:pt x="6" y="1"/>
                    <a:pt x="9" y="1"/>
                    <a:pt x="12" y="2"/>
                  </a:cubicBezTo>
                  <a:lnTo>
                    <a:pt x="8"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34"/>
            <p:cNvSpPr>
              <a:spLocks/>
            </p:cNvSpPr>
            <p:nvPr/>
          </p:nvSpPr>
          <p:spPr bwMode="auto">
            <a:xfrm>
              <a:off x="12009438" y="3795713"/>
              <a:ext cx="26988" cy="25400"/>
            </a:xfrm>
            <a:custGeom>
              <a:avLst/>
              <a:gdLst>
                <a:gd name="T0" fmla="*/ 8 w 18"/>
                <a:gd name="T1" fmla="*/ 17 h 17"/>
                <a:gd name="T2" fmla="*/ 0 w 18"/>
                <a:gd name="T3" fmla="*/ 8 h 17"/>
                <a:gd name="T4" fmla="*/ 10 w 18"/>
                <a:gd name="T5" fmla="*/ 0 h 17"/>
                <a:gd name="T6" fmla="*/ 18 w 18"/>
                <a:gd name="T7" fmla="*/ 9 h 17"/>
                <a:gd name="T8" fmla="*/ 8 w 18"/>
                <a:gd name="T9" fmla="*/ 17 h 17"/>
              </a:gdLst>
              <a:ahLst/>
              <a:cxnLst>
                <a:cxn ang="0">
                  <a:pos x="T0" y="T1"/>
                </a:cxn>
                <a:cxn ang="0">
                  <a:pos x="T2" y="T3"/>
                </a:cxn>
                <a:cxn ang="0">
                  <a:pos x="T4" y="T5"/>
                </a:cxn>
                <a:cxn ang="0">
                  <a:pos x="T6" y="T7"/>
                </a:cxn>
                <a:cxn ang="0">
                  <a:pos x="T8" y="T9"/>
                </a:cxn>
              </a:cxnLst>
              <a:rect l="0" t="0" r="r" b="b"/>
              <a:pathLst>
                <a:path w="18" h="17">
                  <a:moveTo>
                    <a:pt x="8" y="17"/>
                  </a:moveTo>
                  <a:cubicBezTo>
                    <a:pt x="0" y="8"/>
                    <a:pt x="0" y="8"/>
                    <a:pt x="0" y="8"/>
                  </a:cubicBezTo>
                  <a:cubicBezTo>
                    <a:pt x="4" y="5"/>
                    <a:pt x="7" y="3"/>
                    <a:pt x="10" y="0"/>
                  </a:cubicBezTo>
                  <a:cubicBezTo>
                    <a:pt x="18" y="9"/>
                    <a:pt x="18" y="9"/>
                    <a:pt x="18" y="9"/>
                  </a:cubicBezTo>
                  <a:cubicBezTo>
                    <a:pt x="14" y="12"/>
                    <a:pt x="11" y="15"/>
                    <a:pt x="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35"/>
            <p:cNvSpPr>
              <a:spLocks/>
            </p:cNvSpPr>
            <p:nvPr/>
          </p:nvSpPr>
          <p:spPr bwMode="auto">
            <a:xfrm>
              <a:off x="11644313" y="3879851"/>
              <a:ext cx="17463" cy="22225"/>
            </a:xfrm>
            <a:custGeom>
              <a:avLst/>
              <a:gdLst>
                <a:gd name="T0" fmla="*/ 8 w 11"/>
                <a:gd name="T1" fmla="*/ 14 h 14"/>
                <a:gd name="T2" fmla="*/ 0 w 11"/>
                <a:gd name="T3" fmla="*/ 12 h 14"/>
                <a:gd name="T4" fmla="*/ 3 w 11"/>
                <a:gd name="T5" fmla="*/ 0 h 14"/>
                <a:gd name="T6" fmla="*/ 11 w 11"/>
                <a:gd name="T7" fmla="*/ 2 h 14"/>
                <a:gd name="T8" fmla="*/ 8 w 11"/>
                <a:gd name="T9" fmla="*/ 14 h 14"/>
              </a:gdLst>
              <a:ahLst/>
              <a:cxnLst>
                <a:cxn ang="0">
                  <a:pos x="T0" y="T1"/>
                </a:cxn>
                <a:cxn ang="0">
                  <a:pos x="T2" y="T3"/>
                </a:cxn>
                <a:cxn ang="0">
                  <a:pos x="T4" y="T5"/>
                </a:cxn>
                <a:cxn ang="0">
                  <a:pos x="T6" y="T7"/>
                </a:cxn>
                <a:cxn ang="0">
                  <a:pos x="T8" y="T9"/>
                </a:cxn>
              </a:cxnLst>
              <a:rect l="0" t="0" r="r" b="b"/>
              <a:pathLst>
                <a:path w="11" h="14">
                  <a:moveTo>
                    <a:pt x="8" y="14"/>
                  </a:moveTo>
                  <a:cubicBezTo>
                    <a:pt x="5" y="13"/>
                    <a:pt x="3" y="13"/>
                    <a:pt x="0" y="12"/>
                  </a:cubicBezTo>
                  <a:cubicBezTo>
                    <a:pt x="3" y="0"/>
                    <a:pt x="3" y="0"/>
                    <a:pt x="3" y="0"/>
                  </a:cubicBezTo>
                  <a:cubicBezTo>
                    <a:pt x="5" y="1"/>
                    <a:pt x="8" y="2"/>
                    <a:pt x="11" y="2"/>
                  </a:cubicBezTo>
                  <a:lnTo>
                    <a:pt x="8"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36"/>
            <p:cNvSpPr>
              <a:spLocks/>
            </p:cNvSpPr>
            <p:nvPr/>
          </p:nvSpPr>
          <p:spPr bwMode="auto">
            <a:xfrm>
              <a:off x="11666538" y="3884613"/>
              <a:ext cx="14288" cy="20638"/>
            </a:xfrm>
            <a:custGeom>
              <a:avLst/>
              <a:gdLst>
                <a:gd name="T0" fmla="*/ 8 w 10"/>
                <a:gd name="T1" fmla="*/ 13 h 13"/>
                <a:gd name="T2" fmla="*/ 0 w 10"/>
                <a:gd name="T3" fmla="*/ 12 h 13"/>
                <a:gd name="T4" fmla="*/ 0 w 10"/>
                <a:gd name="T5" fmla="*/ 12 h 13"/>
                <a:gd name="T6" fmla="*/ 2 w 10"/>
                <a:gd name="T7" fmla="*/ 0 h 13"/>
                <a:gd name="T8" fmla="*/ 10 w 10"/>
                <a:gd name="T9" fmla="*/ 2 h 13"/>
                <a:gd name="T10" fmla="*/ 10 w 10"/>
                <a:gd name="T11" fmla="*/ 2 h 13"/>
                <a:gd name="T12" fmla="*/ 8 w 1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0" h="13">
                  <a:moveTo>
                    <a:pt x="8" y="13"/>
                  </a:moveTo>
                  <a:cubicBezTo>
                    <a:pt x="5" y="13"/>
                    <a:pt x="2" y="12"/>
                    <a:pt x="0" y="12"/>
                  </a:cubicBezTo>
                  <a:cubicBezTo>
                    <a:pt x="0" y="12"/>
                    <a:pt x="0" y="12"/>
                    <a:pt x="0" y="12"/>
                  </a:cubicBezTo>
                  <a:cubicBezTo>
                    <a:pt x="2" y="0"/>
                    <a:pt x="2" y="0"/>
                    <a:pt x="2" y="0"/>
                  </a:cubicBezTo>
                  <a:cubicBezTo>
                    <a:pt x="4" y="1"/>
                    <a:pt x="7" y="1"/>
                    <a:pt x="10" y="2"/>
                  </a:cubicBezTo>
                  <a:cubicBezTo>
                    <a:pt x="10" y="2"/>
                    <a:pt x="10" y="2"/>
                    <a:pt x="10" y="2"/>
                  </a:cubicBezTo>
                  <a:lnTo>
                    <a:pt x="8"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37"/>
            <p:cNvSpPr>
              <a:spLocks/>
            </p:cNvSpPr>
            <p:nvPr/>
          </p:nvSpPr>
          <p:spPr bwMode="auto">
            <a:xfrm>
              <a:off x="11923713" y="3851276"/>
              <a:ext cx="19050" cy="22225"/>
            </a:xfrm>
            <a:custGeom>
              <a:avLst/>
              <a:gdLst>
                <a:gd name="T0" fmla="*/ 5 w 12"/>
                <a:gd name="T1" fmla="*/ 14 h 14"/>
                <a:gd name="T2" fmla="*/ 0 w 12"/>
                <a:gd name="T3" fmla="*/ 3 h 14"/>
                <a:gd name="T4" fmla="*/ 7 w 12"/>
                <a:gd name="T5" fmla="*/ 0 h 14"/>
                <a:gd name="T6" fmla="*/ 12 w 12"/>
                <a:gd name="T7" fmla="*/ 11 h 14"/>
                <a:gd name="T8" fmla="*/ 5 w 12"/>
                <a:gd name="T9" fmla="*/ 14 h 14"/>
              </a:gdLst>
              <a:ahLst/>
              <a:cxnLst>
                <a:cxn ang="0">
                  <a:pos x="T0" y="T1"/>
                </a:cxn>
                <a:cxn ang="0">
                  <a:pos x="T2" y="T3"/>
                </a:cxn>
                <a:cxn ang="0">
                  <a:pos x="T4" y="T5"/>
                </a:cxn>
                <a:cxn ang="0">
                  <a:pos x="T6" y="T7"/>
                </a:cxn>
                <a:cxn ang="0">
                  <a:pos x="T8" y="T9"/>
                </a:cxn>
              </a:cxnLst>
              <a:rect l="0" t="0" r="r" b="b"/>
              <a:pathLst>
                <a:path w="12" h="14">
                  <a:moveTo>
                    <a:pt x="5" y="14"/>
                  </a:moveTo>
                  <a:cubicBezTo>
                    <a:pt x="0" y="3"/>
                    <a:pt x="0" y="3"/>
                    <a:pt x="0" y="3"/>
                  </a:cubicBezTo>
                  <a:cubicBezTo>
                    <a:pt x="3" y="2"/>
                    <a:pt x="5" y="1"/>
                    <a:pt x="7" y="0"/>
                  </a:cubicBezTo>
                  <a:cubicBezTo>
                    <a:pt x="12" y="11"/>
                    <a:pt x="12" y="11"/>
                    <a:pt x="12" y="11"/>
                  </a:cubicBezTo>
                  <a:cubicBezTo>
                    <a:pt x="10" y="12"/>
                    <a:pt x="8" y="13"/>
                    <a:pt x="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38"/>
            <p:cNvSpPr>
              <a:spLocks/>
            </p:cNvSpPr>
            <p:nvPr/>
          </p:nvSpPr>
          <p:spPr bwMode="auto">
            <a:xfrm>
              <a:off x="11730038" y="3892551"/>
              <a:ext cx="38100" cy="19050"/>
            </a:xfrm>
            <a:custGeom>
              <a:avLst/>
              <a:gdLst>
                <a:gd name="T0" fmla="*/ 25 w 25"/>
                <a:gd name="T1" fmla="*/ 12 h 12"/>
                <a:gd name="T2" fmla="*/ 10 w 25"/>
                <a:gd name="T3" fmla="*/ 12 h 12"/>
                <a:gd name="T4" fmla="*/ 0 w 25"/>
                <a:gd name="T5" fmla="*/ 12 h 12"/>
                <a:gd name="T6" fmla="*/ 0 w 25"/>
                <a:gd name="T7" fmla="*/ 12 h 12"/>
                <a:gd name="T8" fmla="*/ 0 w 25"/>
                <a:gd name="T9" fmla="*/ 0 h 12"/>
                <a:gd name="T10" fmla="*/ 0 w 25"/>
                <a:gd name="T11" fmla="*/ 0 h 12"/>
                <a:gd name="T12" fmla="*/ 0 w 25"/>
                <a:gd name="T13" fmla="*/ 0 h 12"/>
                <a:gd name="T14" fmla="*/ 0 w 25"/>
                <a:gd name="T15" fmla="*/ 12 h 12"/>
                <a:gd name="T16" fmla="*/ 1 w 25"/>
                <a:gd name="T17" fmla="*/ 0 h 12"/>
                <a:gd name="T18" fmla="*/ 10 w 25"/>
                <a:gd name="T19" fmla="*/ 0 h 12"/>
                <a:gd name="T20" fmla="*/ 13 w 25"/>
                <a:gd name="T21" fmla="*/ 0 h 12"/>
                <a:gd name="T22" fmla="*/ 25 w 25"/>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12">
                  <a:moveTo>
                    <a:pt x="25" y="12"/>
                  </a:moveTo>
                  <a:cubicBezTo>
                    <a:pt x="10" y="12"/>
                    <a:pt x="10" y="12"/>
                    <a:pt x="10" y="12"/>
                  </a:cubicBezTo>
                  <a:cubicBezTo>
                    <a:pt x="7" y="12"/>
                    <a:pt x="3" y="12"/>
                    <a:pt x="0" y="12"/>
                  </a:cubicBezTo>
                  <a:cubicBezTo>
                    <a:pt x="0" y="12"/>
                    <a:pt x="0" y="12"/>
                    <a:pt x="0" y="12"/>
                  </a:cubicBezTo>
                  <a:cubicBezTo>
                    <a:pt x="0" y="0"/>
                    <a:pt x="0" y="0"/>
                    <a:pt x="0" y="0"/>
                  </a:cubicBezTo>
                  <a:cubicBezTo>
                    <a:pt x="0" y="0"/>
                    <a:pt x="0" y="0"/>
                    <a:pt x="0" y="0"/>
                  </a:cubicBezTo>
                  <a:cubicBezTo>
                    <a:pt x="0" y="0"/>
                    <a:pt x="0" y="0"/>
                    <a:pt x="0" y="0"/>
                  </a:cubicBezTo>
                  <a:cubicBezTo>
                    <a:pt x="0" y="12"/>
                    <a:pt x="0" y="12"/>
                    <a:pt x="0" y="12"/>
                  </a:cubicBezTo>
                  <a:cubicBezTo>
                    <a:pt x="1" y="0"/>
                    <a:pt x="1" y="0"/>
                    <a:pt x="1" y="0"/>
                  </a:cubicBezTo>
                  <a:cubicBezTo>
                    <a:pt x="4" y="0"/>
                    <a:pt x="7" y="0"/>
                    <a:pt x="10" y="0"/>
                  </a:cubicBezTo>
                  <a:cubicBezTo>
                    <a:pt x="13" y="0"/>
                    <a:pt x="13" y="0"/>
                    <a:pt x="13" y="0"/>
                  </a:cubicBezTo>
                  <a:lnTo>
                    <a:pt x="2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239"/>
            <p:cNvSpPr>
              <a:spLocks/>
            </p:cNvSpPr>
            <p:nvPr/>
          </p:nvSpPr>
          <p:spPr bwMode="auto">
            <a:xfrm>
              <a:off x="11880850" y="3867151"/>
              <a:ext cx="23813" cy="23813"/>
            </a:xfrm>
            <a:custGeom>
              <a:avLst/>
              <a:gdLst>
                <a:gd name="T0" fmla="*/ 4 w 16"/>
                <a:gd name="T1" fmla="*/ 16 h 16"/>
                <a:gd name="T2" fmla="*/ 0 w 16"/>
                <a:gd name="T3" fmla="*/ 4 h 16"/>
                <a:gd name="T4" fmla="*/ 12 w 16"/>
                <a:gd name="T5" fmla="*/ 0 h 16"/>
                <a:gd name="T6" fmla="*/ 16 w 16"/>
                <a:gd name="T7" fmla="*/ 12 h 16"/>
                <a:gd name="T8" fmla="*/ 16 w 16"/>
                <a:gd name="T9" fmla="*/ 12 h 16"/>
                <a:gd name="T10" fmla="*/ 16 w 16"/>
                <a:gd name="T11" fmla="*/ 12 h 16"/>
                <a:gd name="T12" fmla="*/ 16 w 16"/>
                <a:gd name="T13" fmla="*/ 12 h 16"/>
                <a:gd name="T14" fmla="*/ 4 w 16"/>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6">
                  <a:moveTo>
                    <a:pt x="4" y="16"/>
                  </a:moveTo>
                  <a:cubicBezTo>
                    <a:pt x="0" y="4"/>
                    <a:pt x="0" y="4"/>
                    <a:pt x="0" y="4"/>
                  </a:cubicBezTo>
                  <a:cubicBezTo>
                    <a:pt x="4" y="3"/>
                    <a:pt x="8" y="2"/>
                    <a:pt x="12" y="0"/>
                  </a:cubicBezTo>
                  <a:cubicBezTo>
                    <a:pt x="16" y="12"/>
                    <a:pt x="16" y="12"/>
                    <a:pt x="16" y="12"/>
                  </a:cubicBezTo>
                  <a:cubicBezTo>
                    <a:pt x="16" y="12"/>
                    <a:pt x="16" y="12"/>
                    <a:pt x="16" y="12"/>
                  </a:cubicBezTo>
                  <a:cubicBezTo>
                    <a:pt x="16" y="12"/>
                    <a:pt x="16" y="12"/>
                    <a:pt x="16" y="12"/>
                  </a:cubicBezTo>
                  <a:cubicBezTo>
                    <a:pt x="16" y="12"/>
                    <a:pt x="16" y="12"/>
                    <a:pt x="16" y="12"/>
                  </a:cubicBezTo>
                  <a:cubicBezTo>
                    <a:pt x="12" y="13"/>
                    <a:pt x="8" y="14"/>
                    <a:pt x="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40"/>
            <p:cNvSpPr>
              <a:spLocks/>
            </p:cNvSpPr>
            <p:nvPr/>
          </p:nvSpPr>
          <p:spPr bwMode="auto">
            <a:xfrm>
              <a:off x="11903075" y="3860801"/>
              <a:ext cx="20638" cy="20638"/>
            </a:xfrm>
            <a:custGeom>
              <a:avLst/>
              <a:gdLst>
                <a:gd name="T0" fmla="*/ 5 w 14"/>
                <a:gd name="T1" fmla="*/ 14 h 14"/>
                <a:gd name="T2" fmla="*/ 0 w 14"/>
                <a:gd name="T3" fmla="*/ 3 h 14"/>
                <a:gd name="T4" fmla="*/ 9 w 14"/>
                <a:gd name="T5" fmla="*/ 0 h 14"/>
                <a:gd name="T6" fmla="*/ 14 w 14"/>
                <a:gd name="T7" fmla="*/ 11 h 14"/>
                <a:gd name="T8" fmla="*/ 5 w 14"/>
                <a:gd name="T9" fmla="*/ 14 h 14"/>
              </a:gdLst>
              <a:ahLst/>
              <a:cxnLst>
                <a:cxn ang="0">
                  <a:pos x="T0" y="T1"/>
                </a:cxn>
                <a:cxn ang="0">
                  <a:pos x="T2" y="T3"/>
                </a:cxn>
                <a:cxn ang="0">
                  <a:pos x="T4" y="T5"/>
                </a:cxn>
                <a:cxn ang="0">
                  <a:pos x="T6" y="T7"/>
                </a:cxn>
                <a:cxn ang="0">
                  <a:pos x="T8" y="T9"/>
                </a:cxn>
              </a:cxnLst>
              <a:rect l="0" t="0" r="r" b="b"/>
              <a:pathLst>
                <a:path w="14" h="14">
                  <a:moveTo>
                    <a:pt x="5" y="14"/>
                  </a:moveTo>
                  <a:cubicBezTo>
                    <a:pt x="0" y="3"/>
                    <a:pt x="0" y="3"/>
                    <a:pt x="0" y="3"/>
                  </a:cubicBezTo>
                  <a:cubicBezTo>
                    <a:pt x="3" y="2"/>
                    <a:pt x="6" y="1"/>
                    <a:pt x="9" y="0"/>
                  </a:cubicBezTo>
                  <a:cubicBezTo>
                    <a:pt x="14" y="11"/>
                    <a:pt x="14" y="11"/>
                    <a:pt x="14" y="11"/>
                  </a:cubicBezTo>
                  <a:cubicBezTo>
                    <a:pt x="11" y="12"/>
                    <a:pt x="8" y="13"/>
                    <a:pt x="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41"/>
            <p:cNvSpPr>
              <a:spLocks/>
            </p:cNvSpPr>
            <p:nvPr/>
          </p:nvSpPr>
          <p:spPr bwMode="auto">
            <a:xfrm>
              <a:off x="11777663" y="3890963"/>
              <a:ext cx="17463" cy="20638"/>
            </a:xfrm>
            <a:custGeom>
              <a:avLst/>
              <a:gdLst>
                <a:gd name="T0" fmla="*/ 1 w 11"/>
                <a:gd name="T1" fmla="*/ 13 h 13"/>
                <a:gd name="T2" fmla="*/ 0 w 11"/>
                <a:gd name="T3" fmla="*/ 1 h 13"/>
                <a:gd name="T4" fmla="*/ 9 w 11"/>
                <a:gd name="T5" fmla="*/ 0 h 13"/>
                <a:gd name="T6" fmla="*/ 11 w 11"/>
                <a:gd name="T7" fmla="*/ 12 h 13"/>
                <a:gd name="T8" fmla="*/ 1 w 11"/>
                <a:gd name="T9" fmla="*/ 13 h 13"/>
              </a:gdLst>
              <a:ahLst/>
              <a:cxnLst>
                <a:cxn ang="0">
                  <a:pos x="T0" y="T1"/>
                </a:cxn>
                <a:cxn ang="0">
                  <a:pos x="T2" y="T3"/>
                </a:cxn>
                <a:cxn ang="0">
                  <a:pos x="T4" y="T5"/>
                </a:cxn>
                <a:cxn ang="0">
                  <a:pos x="T6" y="T7"/>
                </a:cxn>
                <a:cxn ang="0">
                  <a:pos x="T8" y="T9"/>
                </a:cxn>
              </a:cxnLst>
              <a:rect l="0" t="0" r="r" b="b"/>
              <a:pathLst>
                <a:path w="11" h="13">
                  <a:moveTo>
                    <a:pt x="1" y="13"/>
                  </a:moveTo>
                  <a:cubicBezTo>
                    <a:pt x="0" y="1"/>
                    <a:pt x="0" y="1"/>
                    <a:pt x="0" y="1"/>
                  </a:cubicBezTo>
                  <a:cubicBezTo>
                    <a:pt x="3" y="1"/>
                    <a:pt x="6" y="0"/>
                    <a:pt x="9" y="0"/>
                  </a:cubicBezTo>
                  <a:cubicBezTo>
                    <a:pt x="11" y="12"/>
                    <a:pt x="11" y="12"/>
                    <a:pt x="11" y="12"/>
                  </a:cubicBezTo>
                  <a:cubicBezTo>
                    <a:pt x="7" y="12"/>
                    <a:pt x="4" y="13"/>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42"/>
            <p:cNvSpPr>
              <a:spLocks/>
            </p:cNvSpPr>
            <p:nvPr/>
          </p:nvSpPr>
          <p:spPr bwMode="auto">
            <a:xfrm>
              <a:off x="11464925" y="3795713"/>
              <a:ext cx="26988" cy="25400"/>
            </a:xfrm>
            <a:custGeom>
              <a:avLst/>
              <a:gdLst>
                <a:gd name="T0" fmla="*/ 10 w 18"/>
                <a:gd name="T1" fmla="*/ 17 h 17"/>
                <a:gd name="T2" fmla="*/ 0 w 18"/>
                <a:gd name="T3" fmla="*/ 9 h 17"/>
                <a:gd name="T4" fmla="*/ 8 w 18"/>
                <a:gd name="T5" fmla="*/ 0 h 17"/>
                <a:gd name="T6" fmla="*/ 18 w 18"/>
                <a:gd name="T7" fmla="*/ 8 h 17"/>
                <a:gd name="T8" fmla="*/ 10 w 18"/>
                <a:gd name="T9" fmla="*/ 17 h 17"/>
              </a:gdLst>
              <a:ahLst/>
              <a:cxnLst>
                <a:cxn ang="0">
                  <a:pos x="T0" y="T1"/>
                </a:cxn>
                <a:cxn ang="0">
                  <a:pos x="T2" y="T3"/>
                </a:cxn>
                <a:cxn ang="0">
                  <a:pos x="T4" y="T5"/>
                </a:cxn>
                <a:cxn ang="0">
                  <a:pos x="T6" y="T7"/>
                </a:cxn>
                <a:cxn ang="0">
                  <a:pos x="T8" y="T9"/>
                </a:cxn>
              </a:cxnLst>
              <a:rect l="0" t="0" r="r" b="b"/>
              <a:pathLst>
                <a:path w="18" h="17">
                  <a:moveTo>
                    <a:pt x="10" y="17"/>
                  </a:moveTo>
                  <a:cubicBezTo>
                    <a:pt x="7" y="15"/>
                    <a:pt x="4" y="12"/>
                    <a:pt x="0" y="9"/>
                  </a:cubicBezTo>
                  <a:cubicBezTo>
                    <a:pt x="8" y="0"/>
                    <a:pt x="8" y="0"/>
                    <a:pt x="8" y="0"/>
                  </a:cubicBezTo>
                  <a:cubicBezTo>
                    <a:pt x="11" y="3"/>
                    <a:pt x="14" y="5"/>
                    <a:pt x="18" y="8"/>
                  </a:cubicBezTo>
                  <a:lnTo>
                    <a:pt x="1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43"/>
            <p:cNvSpPr>
              <a:spLocks/>
            </p:cNvSpPr>
            <p:nvPr/>
          </p:nvSpPr>
          <p:spPr bwMode="auto">
            <a:xfrm>
              <a:off x="11977688" y="3822701"/>
              <a:ext cx="19050" cy="20638"/>
            </a:xfrm>
            <a:custGeom>
              <a:avLst/>
              <a:gdLst>
                <a:gd name="T0" fmla="*/ 7 w 13"/>
                <a:gd name="T1" fmla="*/ 14 h 14"/>
                <a:gd name="T2" fmla="*/ 0 w 13"/>
                <a:gd name="T3" fmla="*/ 4 h 14"/>
                <a:gd name="T4" fmla="*/ 6 w 13"/>
                <a:gd name="T5" fmla="*/ 0 h 14"/>
                <a:gd name="T6" fmla="*/ 13 w 13"/>
                <a:gd name="T7" fmla="*/ 10 h 14"/>
                <a:gd name="T8" fmla="*/ 7 w 13"/>
                <a:gd name="T9" fmla="*/ 14 h 14"/>
              </a:gdLst>
              <a:ahLst/>
              <a:cxnLst>
                <a:cxn ang="0">
                  <a:pos x="T0" y="T1"/>
                </a:cxn>
                <a:cxn ang="0">
                  <a:pos x="T2" y="T3"/>
                </a:cxn>
                <a:cxn ang="0">
                  <a:pos x="T4" y="T5"/>
                </a:cxn>
                <a:cxn ang="0">
                  <a:pos x="T6" y="T7"/>
                </a:cxn>
                <a:cxn ang="0">
                  <a:pos x="T8" y="T9"/>
                </a:cxn>
              </a:cxnLst>
              <a:rect l="0" t="0" r="r" b="b"/>
              <a:pathLst>
                <a:path w="13" h="14">
                  <a:moveTo>
                    <a:pt x="7" y="14"/>
                  </a:moveTo>
                  <a:cubicBezTo>
                    <a:pt x="0" y="4"/>
                    <a:pt x="0" y="4"/>
                    <a:pt x="0" y="4"/>
                  </a:cubicBezTo>
                  <a:cubicBezTo>
                    <a:pt x="2" y="3"/>
                    <a:pt x="4" y="2"/>
                    <a:pt x="6" y="0"/>
                  </a:cubicBezTo>
                  <a:cubicBezTo>
                    <a:pt x="13" y="10"/>
                    <a:pt x="13" y="10"/>
                    <a:pt x="13" y="10"/>
                  </a:cubicBezTo>
                  <a:cubicBezTo>
                    <a:pt x="11" y="12"/>
                    <a:pt x="9" y="13"/>
                    <a:pt x="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44"/>
            <p:cNvSpPr>
              <a:spLocks/>
            </p:cNvSpPr>
            <p:nvPr/>
          </p:nvSpPr>
          <p:spPr bwMode="auto">
            <a:xfrm>
              <a:off x="11960225" y="3833813"/>
              <a:ext cx="19050" cy="20638"/>
            </a:xfrm>
            <a:custGeom>
              <a:avLst/>
              <a:gdLst>
                <a:gd name="T0" fmla="*/ 6 w 12"/>
                <a:gd name="T1" fmla="*/ 14 h 14"/>
                <a:gd name="T2" fmla="*/ 0 w 12"/>
                <a:gd name="T3" fmla="*/ 4 h 14"/>
                <a:gd name="T4" fmla="*/ 6 w 12"/>
                <a:gd name="T5" fmla="*/ 0 h 14"/>
                <a:gd name="T6" fmla="*/ 12 w 12"/>
                <a:gd name="T7" fmla="*/ 10 h 14"/>
                <a:gd name="T8" fmla="*/ 6 w 12"/>
                <a:gd name="T9" fmla="*/ 14 h 14"/>
              </a:gdLst>
              <a:ahLst/>
              <a:cxnLst>
                <a:cxn ang="0">
                  <a:pos x="T0" y="T1"/>
                </a:cxn>
                <a:cxn ang="0">
                  <a:pos x="T2" y="T3"/>
                </a:cxn>
                <a:cxn ang="0">
                  <a:pos x="T4" y="T5"/>
                </a:cxn>
                <a:cxn ang="0">
                  <a:pos x="T6" y="T7"/>
                </a:cxn>
                <a:cxn ang="0">
                  <a:pos x="T8" y="T9"/>
                </a:cxn>
              </a:cxnLst>
              <a:rect l="0" t="0" r="r" b="b"/>
              <a:pathLst>
                <a:path w="12" h="14">
                  <a:moveTo>
                    <a:pt x="6" y="14"/>
                  </a:moveTo>
                  <a:cubicBezTo>
                    <a:pt x="0" y="4"/>
                    <a:pt x="0" y="4"/>
                    <a:pt x="0" y="4"/>
                  </a:cubicBezTo>
                  <a:cubicBezTo>
                    <a:pt x="2" y="2"/>
                    <a:pt x="4" y="1"/>
                    <a:pt x="6" y="0"/>
                  </a:cubicBezTo>
                  <a:cubicBezTo>
                    <a:pt x="12" y="10"/>
                    <a:pt x="12" y="10"/>
                    <a:pt x="12" y="10"/>
                  </a:cubicBezTo>
                  <a:cubicBezTo>
                    <a:pt x="10" y="12"/>
                    <a:pt x="8" y="13"/>
                    <a:pt x="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45"/>
            <p:cNvSpPr>
              <a:spLocks/>
            </p:cNvSpPr>
            <p:nvPr/>
          </p:nvSpPr>
          <p:spPr bwMode="auto">
            <a:xfrm>
              <a:off x="11944350" y="3841751"/>
              <a:ext cx="15875" cy="22225"/>
            </a:xfrm>
            <a:custGeom>
              <a:avLst/>
              <a:gdLst>
                <a:gd name="T0" fmla="*/ 5 w 11"/>
                <a:gd name="T1" fmla="*/ 14 h 14"/>
                <a:gd name="T2" fmla="*/ 0 w 11"/>
                <a:gd name="T3" fmla="*/ 4 h 14"/>
                <a:gd name="T4" fmla="*/ 6 w 11"/>
                <a:gd name="T5" fmla="*/ 0 h 14"/>
                <a:gd name="T6" fmla="*/ 11 w 11"/>
                <a:gd name="T7" fmla="*/ 11 h 14"/>
                <a:gd name="T8" fmla="*/ 5 w 11"/>
                <a:gd name="T9" fmla="*/ 14 h 14"/>
              </a:gdLst>
              <a:ahLst/>
              <a:cxnLst>
                <a:cxn ang="0">
                  <a:pos x="T0" y="T1"/>
                </a:cxn>
                <a:cxn ang="0">
                  <a:pos x="T2" y="T3"/>
                </a:cxn>
                <a:cxn ang="0">
                  <a:pos x="T4" y="T5"/>
                </a:cxn>
                <a:cxn ang="0">
                  <a:pos x="T6" y="T7"/>
                </a:cxn>
                <a:cxn ang="0">
                  <a:pos x="T8" y="T9"/>
                </a:cxn>
              </a:cxnLst>
              <a:rect l="0" t="0" r="r" b="b"/>
              <a:pathLst>
                <a:path w="11" h="14">
                  <a:moveTo>
                    <a:pt x="5" y="14"/>
                  </a:moveTo>
                  <a:cubicBezTo>
                    <a:pt x="0" y="4"/>
                    <a:pt x="0" y="4"/>
                    <a:pt x="0" y="4"/>
                  </a:cubicBezTo>
                  <a:cubicBezTo>
                    <a:pt x="2" y="3"/>
                    <a:pt x="4" y="2"/>
                    <a:pt x="6" y="0"/>
                  </a:cubicBezTo>
                  <a:cubicBezTo>
                    <a:pt x="11" y="11"/>
                    <a:pt x="11" y="11"/>
                    <a:pt x="11" y="11"/>
                  </a:cubicBezTo>
                  <a:cubicBezTo>
                    <a:pt x="9" y="12"/>
                    <a:pt x="7" y="13"/>
                    <a:pt x="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246"/>
            <p:cNvSpPr>
              <a:spLocks/>
            </p:cNvSpPr>
            <p:nvPr/>
          </p:nvSpPr>
          <p:spPr bwMode="auto">
            <a:xfrm>
              <a:off x="11860213" y="3876676"/>
              <a:ext cx="19050" cy="20638"/>
            </a:xfrm>
            <a:custGeom>
              <a:avLst/>
              <a:gdLst>
                <a:gd name="T0" fmla="*/ 4 w 12"/>
                <a:gd name="T1" fmla="*/ 14 h 14"/>
                <a:gd name="T2" fmla="*/ 0 w 12"/>
                <a:gd name="T3" fmla="*/ 2 h 14"/>
                <a:gd name="T4" fmla="*/ 9 w 12"/>
                <a:gd name="T5" fmla="*/ 0 h 14"/>
                <a:gd name="T6" fmla="*/ 12 w 12"/>
                <a:gd name="T7" fmla="*/ 11 h 14"/>
                <a:gd name="T8" fmla="*/ 4 w 12"/>
                <a:gd name="T9" fmla="*/ 14 h 14"/>
              </a:gdLst>
              <a:ahLst/>
              <a:cxnLst>
                <a:cxn ang="0">
                  <a:pos x="T0" y="T1"/>
                </a:cxn>
                <a:cxn ang="0">
                  <a:pos x="T2" y="T3"/>
                </a:cxn>
                <a:cxn ang="0">
                  <a:pos x="T4" y="T5"/>
                </a:cxn>
                <a:cxn ang="0">
                  <a:pos x="T6" y="T7"/>
                </a:cxn>
                <a:cxn ang="0">
                  <a:pos x="T8" y="T9"/>
                </a:cxn>
              </a:cxnLst>
              <a:rect l="0" t="0" r="r" b="b"/>
              <a:pathLst>
                <a:path w="12" h="14">
                  <a:moveTo>
                    <a:pt x="4" y="14"/>
                  </a:moveTo>
                  <a:cubicBezTo>
                    <a:pt x="0" y="2"/>
                    <a:pt x="0" y="2"/>
                    <a:pt x="0" y="2"/>
                  </a:cubicBezTo>
                  <a:cubicBezTo>
                    <a:pt x="3" y="1"/>
                    <a:pt x="6" y="1"/>
                    <a:pt x="9" y="0"/>
                  </a:cubicBezTo>
                  <a:cubicBezTo>
                    <a:pt x="12" y="11"/>
                    <a:pt x="12" y="11"/>
                    <a:pt x="12" y="11"/>
                  </a:cubicBezTo>
                  <a:cubicBezTo>
                    <a:pt x="9" y="12"/>
                    <a:pt x="6" y="13"/>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247"/>
            <p:cNvSpPr>
              <a:spLocks/>
            </p:cNvSpPr>
            <p:nvPr/>
          </p:nvSpPr>
          <p:spPr bwMode="auto">
            <a:xfrm>
              <a:off x="11820525" y="3884613"/>
              <a:ext cx="15875" cy="20638"/>
            </a:xfrm>
            <a:custGeom>
              <a:avLst/>
              <a:gdLst>
                <a:gd name="T0" fmla="*/ 2 w 10"/>
                <a:gd name="T1" fmla="*/ 13 h 13"/>
                <a:gd name="T2" fmla="*/ 0 w 10"/>
                <a:gd name="T3" fmla="*/ 2 h 13"/>
                <a:gd name="T4" fmla="*/ 8 w 10"/>
                <a:gd name="T5" fmla="*/ 0 h 13"/>
                <a:gd name="T6" fmla="*/ 10 w 10"/>
                <a:gd name="T7" fmla="*/ 12 h 13"/>
                <a:gd name="T8" fmla="*/ 2 w 10"/>
                <a:gd name="T9" fmla="*/ 13 h 13"/>
                <a:gd name="T10" fmla="*/ 2 w 10"/>
                <a:gd name="T11" fmla="*/ 13 h 13"/>
              </a:gdLst>
              <a:ahLst/>
              <a:cxnLst>
                <a:cxn ang="0">
                  <a:pos x="T0" y="T1"/>
                </a:cxn>
                <a:cxn ang="0">
                  <a:pos x="T2" y="T3"/>
                </a:cxn>
                <a:cxn ang="0">
                  <a:pos x="T4" y="T5"/>
                </a:cxn>
                <a:cxn ang="0">
                  <a:pos x="T6" y="T7"/>
                </a:cxn>
                <a:cxn ang="0">
                  <a:pos x="T8" y="T9"/>
                </a:cxn>
                <a:cxn ang="0">
                  <a:pos x="T10" y="T11"/>
                </a:cxn>
              </a:cxnLst>
              <a:rect l="0" t="0" r="r" b="b"/>
              <a:pathLst>
                <a:path w="10" h="13">
                  <a:moveTo>
                    <a:pt x="2" y="13"/>
                  </a:moveTo>
                  <a:cubicBezTo>
                    <a:pt x="0" y="2"/>
                    <a:pt x="0" y="2"/>
                    <a:pt x="0" y="2"/>
                  </a:cubicBezTo>
                  <a:cubicBezTo>
                    <a:pt x="3" y="1"/>
                    <a:pt x="5" y="1"/>
                    <a:pt x="8" y="0"/>
                  </a:cubicBezTo>
                  <a:cubicBezTo>
                    <a:pt x="10" y="12"/>
                    <a:pt x="10" y="12"/>
                    <a:pt x="10" y="12"/>
                  </a:cubicBezTo>
                  <a:cubicBezTo>
                    <a:pt x="8" y="12"/>
                    <a:pt x="5" y="13"/>
                    <a:pt x="2" y="13"/>
                  </a:cubicBezTo>
                  <a:cubicBezTo>
                    <a:pt x="2" y="13"/>
                    <a:pt x="2"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248"/>
            <p:cNvSpPr>
              <a:spLocks/>
            </p:cNvSpPr>
            <p:nvPr/>
          </p:nvSpPr>
          <p:spPr bwMode="auto">
            <a:xfrm>
              <a:off x="11801475" y="3887788"/>
              <a:ext cx="12700" cy="20638"/>
            </a:xfrm>
            <a:custGeom>
              <a:avLst/>
              <a:gdLst>
                <a:gd name="T0" fmla="*/ 1 w 9"/>
                <a:gd name="T1" fmla="*/ 13 h 13"/>
                <a:gd name="T2" fmla="*/ 0 w 9"/>
                <a:gd name="T3" fmla="*/ 2 h 13"/>
                <a:gd name="T4" fmla="*/ 8 w 9"/>
                <a:gd name="T5" fmla="*/ 0 h 13"/>
                <a:gd name="T6" fmla="*/ 9 w 9"/>
                <a:gd name="T7" fmla="*/ 12 h 13"/>
                <a:gd name="T8" fmla="*/ 1 w 9"/>
                <a:gd name="T9" fmla="*/ 13 h 13"/>
              </a:gdLst>
              <a:ahLst/>
              <a:cxnLst>
                <a:cxn ang="0">
                  <a:pos x="T0" y="T1"/>
                </a:cxn>
                <a:cxn ang="0">
                  <a:pos x="T2" y="T3"/>
                </a:cxn>
                <a:cxn ang="0">
                  <a:pos x="T4" y="T5"/>
                </a:cxn>
                <a:cxn ang="0">
                  <a:pos x="T6" y="T7"/>
                </a:cxn>
                <a:cxn ang="0">
                  <a:pos x="T8" y="T9"/>
                </a:cxn>
              </a:cxnLst>
              <a:rect l="0" t="0" r="r" b="b"/>
              <a:pathLst>
                <a:path w="9" h="13">
                  <a:moveTo>
                    <a:pt x="1" y="13"/>
                  </a:moveTo>
                  <a:cubicBezTo>
                    <a:pt x="0" y="2"/>
                    <a:pt x="0" y="2"/>
                    <a:pt x="0" y="2"/>
                  </a:cubicBezTo>
                  <a:cubicBezTo>
                    <a:pt x="2" y="1"/>
                    <a:pt x="5" y="1"/>
                    <a:pt x="8" y="0"/>
                  </a:cubicBezTo>
                  <a:cubicBezTo>
                    <a:pt x="9" y="12"/>
                    <a:pt x="9" y="12"/>
                    <a:pt x="9" y="12"/>
                  </a:cubicBezTo>
                  <a:cubicBezTo>
                    <a:pt x="7" y="13"/>
                    <a:pt x="4" y="13"/>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249"/>
            <p:cNvSpPr>
              <a:spLocks/>
            </p:cNvSpPr>
            <p:nvPr/>
          </p:nvSpPr>
          <p:spPr bwMode="auto">
            <a:xfrm>
              <a:off x="11523663" y="3833813"/>
              <a:ext cx="17463" cy="20638"/>
            </a:xfrm>
            <a:custGeom>
              <a:avLst/>
              <a:gdLst>
                <a:gd name="T0" fmla="*/ 6 w 12"/>
                <a:gd name="T1" fmla="*/ 14 h 14"/>
                <a:gd name="T2" fmla="*/ 0 w 12"/>
                <a:gd name="T3" fmla="*/ 11 h 14"/>
                <a:gd name="T4" fmla="*/ 0 w 12"/>
                <a:gd name="T5" fmla="*/ 10 h 14"/>
                <a:gd name="T6" fmla="*/ 0 w 12"/>
                <a:gd name="T7" fmla="*/ 10 h 14"/>
                <a:gd name="T8" fmla="*/ 6 w 12"/>
                <a:gd name="T9" fmla="*/ 0 h 14"/>
                <a:gd name="T10" fmla="*/ 12 w 12"/>
                <a:gd name="T11" fmla="*/ 4 h 14"/>
                <a:gd name="T12" fmla="*/ 12 w 12"/>
                <a:gd name="T13" fmla="*/ 4 h 14"/>
                <a:gd name="T14" fmla="*/ 6 w 12"/>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4">
                  <a:moveTo>
                    <a:pt x="6" y="14"/>
                  </a:moveTo>
                  <a:cubicBezTo>
                    <a:pt x="4" y="13"/>
                    <a:pt x="2" y="12"/>
                    <a:pt x="0" y="11"/>
                  </a:cubicBezTo>
                  <a:cubicBezTo>
                    <a:pt x="0" y="11"/>
                    <a:pt x="0" y="10"/>
                    <a:pt x="0" y="10"/>
                  </a:cubicBezTo>
                  <a:cubicBezTo>
                    <a:pt x="0" y="10"/>
                    <a:pt x="0" y="10"/>
                    <a:pt x="0" y="10"/>
                  </a:cubicBezTo>
                  <a:cubicBezTo>
                    <a:pt x="6" y="0"/>
                    <a:pt x="6" y="0"/>
                    <a:pt x="6" y="0"/>
                  </a:cubicBezTo>
                  <a:cubicBezTo>
                    <a:pt x="8" y="1"/>
                    <a:pt x="10" y="2"/>
                    <a:pt x="12" y="4"/>
                  </a:cubicBezTo>
                  <a:cubicBezTo>
                    <a:pt x="12" y="4"/>
                    <a:pt x="12" y="4"/>
                    <a:pt x="12" y="4"/>
                  </a:cubicBez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250"/>
            <p:cNvSpPr>
              <a:spLocks/>
            </p:cNvSpPr>
            <p:nvPr/>
          </p:nvSpPr>
          <p:spPr bwMode="auto">
            <a:xfrm>
              <a:off x="11995150" y="3811588"/>
              <a:ext cx="19050" cy="22225"/>
            </a:xfrm>
            <a:custGeom>
              <a:avLst/>
              <a:gdLst>
                <a:gd name="T0" fmla="*/ 7 w 13"/>
                <a:gd name="T1" fmla="*/ 14 h 14"/>
                <a:gd name="T2" fmla="*/ 0 w 13"/>
                <a:gd name="T3" fmla="*/ 4 h 14"/>
                <a:gd name="T4" fmla="*/ 5 w 13"/>
                <a:gd name="T5" fmla="*/ 0 h 14"/>
                <a:gd name="T6" fmla="*/ 9 w 13"/>
                <a:gd name="T7" fmla="*/ 5 h 14"/>
                <a:gd name="T8" fmla="*/ 13 w 13"/>
                <a:gd name="T9" fmla="*/ 10 h 14"/>
                <a:gd name="T10" fmla="*/ 7 w 13"/>
                <a:gd name="T11" fmla="*/ 14 h 14"/>
              </a:gdLst>
              <a:ahLst/>
              <a:cxnLst>
                <a:cxn ang="0">
                  <a:pos x="T0" y="T1"/>
                </a:cxn>
                <a:cxn ang="0">
                  <a:pos x="T2" y="T3"/>
                </a:cxn>
                <a:cxn ang="0">
                  <a:pos x="T4" y="T5"/>
                </a:cxn>
                <a:cxn ang="0">
                  <a:pos x="T6" y="T7"/>
                </a:cxn>
                <a:cxn ang="0">
                  <a:pos x="T8" y="T9"/>
                </a:cxn>
                <a:cxn ang="0">
                  <a:pos x="T10" y="T11"/>
                </a:cxn>
              </a:cxnLst>
              <a:rect l="0" t="0" r="r" b="b"/>
              <a:pathLst>
                <a:path w="13" h="14">
                  <a:moveTo>
                    <a:pt x="7" y="14"/>
                  </a:moveTo>
                  <a:cubicBezTo>
                    <a:pt x="0" y="4"/>
                    <a:pt x="0" y="4"/>
                    <a:pt x="0" y="4"/>
                  </a:cubicBezTo>
                  <a:cubicBezTo>
                    <a:pt x="2" y="3"/>
                    <a:pt x="4" y="2"/>
                    <a:pt x="5" y="0"/>
                  </a:cubicBezTo>
                  <a:cubicBezTo>
                    <a:pt x="9" y="5"/>
                    <a:pt x="9" y="5"/>
                    <a:pt x="9" y="5"/>
                  </a:cubicBezTo>
                  <a:cubicBezTo>
                    <a:pt x="13" y="10"/>
                    <a:pt x="13" y="10"/>
                    <a:pt x="13" y="10"/>
                  </a:cubicBezTo>
                  <a:cubicBezTo>
                    <a:pt x="10" y="11"/>
                    <a:pt x="9" y="13"/>
                    <a:pt x="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251"/>
            <p:cNvSpPr>
              <a:spLocks/>
            </p:cNvSpPr>
            <p:nvPr/>
          </p:nvSpPr>
          <p:spPr bwMode="auto">
            <a:xfrm>
              <a:off x="11842750" y="3879851"/>
              <a:ext cx="14288" cy="22225"/>
            </a:xfrm>
            <a:custGeom>
              <a:avLst/>
              <a:gdLst>
                <a:gd name="T0" fmla="*/ 2 w 10"/>
                <a:gd name="T1" fmla="*/ 14 h 14"/>
                <a:gd name="T2" fmla="*/ 0 w 10"/>
                <a:gd name="T3" fmla="*/ 2 h 14"/>
                <a:gd name="T4" fmla="*/ 7 w 10"/>
                <a:gd name="T5" fmla="*/ 0 h 14"/>
                <a:gd name="T6" fmla="*/ 10 w 10"/>
                <a:gd name="T7" fmla="*/ 12 h 14"/>
                <a:gd name="T8" fmla="*/ 2 w 10"/>
                <a:gd name="T9" fmla="*/ 14 h 14"/>
              </a:gdLst>
              <a:ahLst/>
              <a:cxnLst>
                <a:cxn ang="0">
                  <a:pos x="T0" y="T1"/>
                </a:cxn>
                <a:cxn ang="0">
                  <a:pos x="T2" y="T3"/>
                </a:cxn>
                <a:cxn ang="0">
                  <a:pos x="T4" y="T5"/>
                </a:cxn>
                <a:cxn ang="0">
                  <a:pos x="T6" y="T7"/>
                </a:cxn>
                <a:cxn ang="0">
                  <a:pos x="T8" y="T9"/>
                </a:cxn>
              </a:cxnLst>
              <a:rect l="0" t="0" r="r" b="b"/>
              <a:pathLst>
                <a:path w="10" h="14">
                  <a:moveTo>
                    <a:pt x="2" y="14"/>
                  </a:moveTo>
                  <a:cubicBezTo>
                    <a:pt x="0" y="2"/>
                    <a:pt x="0" y="2"/>
                    <a:pt x="0" y="2"/>
                  </a:cubicBezTo>
                  <a:cubicBezTo>
                    <a:pt x="2" y="2"/>
                    <a:pt x="5" y="1"/>
                    <a:pt x="7" y="0"/>
                  </a:cubicBezTo>
                  <a:cubicBezTo>
                    <a:pt x="10" y="12"/>
                    <a:pt x="10" y="12"/>
                    <a:pt x="10" y="12"/>
                  </a:cubicBezTo>
                  <a:cubicBezTo>
                    <a:pt x="7" y="13"/>
                    <a:pt x="5" y="13"/>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252"/>
            <p:cNvSpPr>
              <a:spLocks/>
            </p:cNvSpPr>
            <p:nvPr/>
          </p:nvSpPr>
          <p:spPr bwMode="auto">
            <a:xfrm>
              <a:off x="11577638" y="3860801"/>
              <a:ext cx="20638" cy="20638"/>
            </a:xfrm>
            <a:custGeom>
              <a:avLst/>
              <a:gdLst>
                <a:gd name="T0" fmla="*/ 9 w 14"/>
                <a:gd name="T1" fmla="*/ 14 h 14"/>
                <a:gd name="T2" fmla="*/ 0 w 14"/>
                <a:gd name="T3" fmla="*/ 11 h 14"/>
                <a:gd name="T4" fmla="*/ 5 w 14"/>
                <a:gd name="T5" fmla="*/ 0 h 14"/>
                <a:gd name="T6" fmla="*/ 5 w 14"/>
                <a:gd name="T7" fmla="*/ 0 h 14"/>
                <a:gd name="T8" fmla="*/ 5 w 14"/>
                <a:gd name="T9" fmla="*/ 0 h 14"/>
                <a:gd name="T10" fmla="*/ 5 w 14"/>
                <a:gd name="T11" fmla="*/ 0 h 14"/>
                <a:gd name="T12" fmla="*/ 13 w 14"/>
                <a:gd name="T13" fmla="*/ 3 h 14"/>
                <a:gd name="T14" fmla="*/ 13 w 14"/>
                <a:gd name="T15" fmla="*/ 3 h 14"/>
                <a:gd name="T16" fmla="*/ 14 w 14"/>
                <a:gd name="T17" fmla="*/ 3 h 14"/>
                <a:gd name="T18" fmla="*/ 9 w 14"/>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9" y="14"/>
                  </a:moveTo>
                  <a:cubicBezTo>
                    <a:pt x="6" y="13"/>
                    <a:pt x="3" y="12"/>
                    <a:pt x="0" y="11"/>
                  </a:cubicBezTo>
                  <a:cubicBezTo>
                    <a:pt x="5" y="0"/>
                    <a:pt x="5" y="0"/>
                    <a:pt x="5" y="0"/>
                  </a:cubicBezTo>
                  <a:cubicBezTo>
                    <a:pt x="5" y="0"/>
                    <a:pt x="5" y="0"/>
                    <a:pt x="5" y="0"/>
                  </a:cubicBezTo>
                  <a:cubicBezTo>
                    <a:pt x="5" y="0"/>
                    <a:pt x="5" y="0"/>
                    <a:pt x="5" y="0"/>
                  </a:cubicBezTo>
                  <a:cubicBezTo>
                    <a:pt x="5" y="0"/>
                    <a:pt x="5" y="0"/>
                    <a:pt x="5" y="0"/>
                  </a:cubicBezTo>
                  <a:cubicBezTo>
                    <a:pt x="8" y="1"/>
                    <a:pt x="10" y="2"/>
                    <a:pt x="13" y="3"/>
                  </a:cubicBezTo>
                  <a:cubicBezTo>
                    <a:pt x="13" y="3"/>
                    <a:pt x="13" y="3"/>
                    <a:pt x="13" y="3"/>
                  </a:cubicBezTo>
                  <a:cubicBezTo>
                    <a:pt x="13" y="3"/>
                    <a:pt x="13" y="3"/>
                    <a:pt x="14" y="3"/>
                  </a:cubicBezTo>
                  <a:lnTo>
                    <a:pt x="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253"/>
            <p:cNvSpPr>
              <a:spLocks/>
            </p:cNvSpPr>
            <p:nvPr/>
          </p:nvSpPr>
          <p:spPr bwMode="auto">
            <a:xfrm>
              <a:off x="11506200" y="3822701"/>
              <a:ext cx="17463" cy="20638"/>
            </a:xfrm>
            <a:custGeom>
              <a:avLst/>
              <a:gdLst>
                <a:gd name="T0" fmla="*/ 5 w 12"/>
                <a:gd name="T1" fmla="*/ 14 h 14"/>
                <a:gd name="T2" fmla="*/ 0 w 12"/>
                <a:gd name="T3" fmla="*/ 10 h 14"/>
                <a:gd name="T4" fmla="*/ 6 w 12"/>
                <a:gd name="T5" fmla="*/ 0 h 14"/>
                <a:gd name="T6" fmla="*/ 12 w 12"/>
                <a:gd name="T7" fmla="*/ 4 h 14"/>
                <a:gd name="T8" fmla="*/ 5 w 12"/>
                <a:gd name="T9" fmla="*/ 14 h 14"/>
              </a:gdLst>
              <a:ahLst/>
              <a:cxnLst>
                <a:cxn ang="0">
                  <a:pos x="T0" y="T1"/>
                </a:cxn>
                <a:cxn ang="0">
                  <a:pos x="T2" y="T3"/>
                </a:cxn>
                <a:cxn ang="0">
                  <a:pos x="T4" y="T5"/>
                </a:cxn>
                <a:cxn ang="0">
                  <a:pos x="T6" y="T7"/>
                </a:cxn>
                <a:cxn ang="0">
                  <a:pos x="T8" y="T9"/>
                </a:cxn>
              </a:cxnLst>
              <a:rect l="0" t="0" r="r" b="b"/>
              <a:pathLst>
                <a:path w="12" h="14">
                  <a:moveTo>
                    <a:pt x="5" y="14"/>
                  </a:moveTo>
                  <a:cubicBezTo>
                    <a:pt x="3" y="13"/>
                    <a:pt x="2" y="12"/>
                    <a:pt x="0" y="10"/>
                  </a:cubicBezTo>
                  <a:cubicBezTo>
                    <a:pt x="6" y="0"/>
                    <a:pt x="6" y="0"/>
                    <a:pt x="6" y="0"/>
                  </a:cubicBezTo>
                  <a:cubicBezTo>
                    <a:pt x="8" y="2"/>
                    <a:pt x="10" y="3"/>
                    <a:pt x="12" y="4"/>
                  </a:cubicBezTo>
                  <a:lnTo>
                    <a:pt x="5"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254"/>
            <p:cNvSpPr>
              <a:spLocks/>
            </p:cNvSpPr>
            <p:nvPr/>
          </p:nvSpPr>
          <p:spPr bwMode="auto">
            <a:xfrm>
              <a:off x="11488738" y="3811588"/>
              <a:ext cx="19050" cy="22225"/>
            </a:xfrm>
            <a:custGeom>
              <a:avLst/>
              <a:gdLst>
                <a:gd name="T0" fmla="*/ 5 w 12"/>
                <a:gd name="T1" fmla="*/ 14 h 14"/>
                <a:gd name="T2" fmla="*/ 0 w 12"/>
                <a:gd name="T3" fmla="*/ 10 h 14"/>
                <a:gd name="T4" fmla="*/ 0 w 12"/>
                <a:gd name="T5" fmla="*/ 10 h 14"/>
                <a:gd name="T6" fmla="*/ 6 w 12"/>
                <a:gd name="T7" fmla="*/ 0 h 14"/>
                <a:gd name="T8" fmla="*/ 12 w 12"/>
                <a:gd name="T9" fmla="*/ 4 h 14"/>
                <a:gd name="T10" fmla="*/ 12 w 12"/>
                <a:gd name="T11" fmla="*/ 4 h 14"/>
                <a:gd name="T12" fmla="*/ 12 w 12"/>
                <a:gd name="T13" fmla="*/ 4 h 14"/>
                <a:gd name="T14" fmla="*/ 5 w 12"/>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4">
                  <a:moveTo>
                    <a:pt x="5" y="14"/>
                  </a:moveTo>
                  <a:cubicBezTo>
                    <a:pt x="3" y="13"/>
                    <a:pt x="2" y="11"/>
                    <a:pt x="0" y="10"/>
                  </a:cubicBezTo>
                  <a:cubicBezTo>
                    <a:pt x="0" y="10"/>
                    <a:pt x="0" y="10"/>
                    <a:pt x="0" y="10"/>
                  </a:cubicBezTo>
                  <a:cubicBezTo>
                    <a:pt x="6" y="0"/>
                    <a:pt x="6" y="0"/>
                    <a:pt x="6" y="0"/>
                  </a:cubicBezTo>
                  <a:cubicBezTo>
                    <a:pt x="9" y="2"/>
                    <a:pt x="10" y="3"/>
                    <a:pt x="12" y="4"/>
                  </a:cubicBezTo>
                  <a:cubicBezTo>
                    <a:pt x="12" y="4"/>
                    <a:pt x="12" y="4"/>
                    <a:pt x="12" y="4"/>
                  </a:cubicBezTo>
                  <a:cubicBezTo>
                    <a:pt x="12" y="4"/>
                    <a:pt x="12" y="4"/>
                    <a:pt x="12" y="4"/>
                  </a:cubicBezTo>
                  <a:lnTo>
                    <a:pt x="5"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255"/>
            <p:cNvSpPr>
              <a:spLocks/>
            </p:cNvSpPr>
            <p:nvPr/>
          </p:nvSpPr>
          <p:spPr bwMode="auto">
            <a:xfrm>
              <a:off x="11717338" y="3886201"/>
              <a:ext cx="42863" cy="25400"/>
            </a:xfrm>
            <a:custGeom>
              <a:avLst/>
              <a:gdLst>
                <a:gd name="T0" fmla="*/ 21 w 27"/>
                <a:gd name="T1" fmla="*/ 16 h 16"/>
                <a:gd name="T2" fmla="*/ 21 w 27"/>
                <a:gd name="T3" fmla="*/ 16 h 16"/>
                <a:gd name="T4" fmla="*/ 0 w 27"/>
                <a:gd name="T5" fmla="*/ 16 h 16"/>
                <a:gd name="T6" fmla="*/ 27 w 27"/>
                <a:gd name="T7" fmla="*/ 0 h 16"/>
                <a:gd name="T8" fmla="*/ 27 w 27"/>
                <a:gd name="T9" fmla="*/ 16 h 16"/>
                <a:gd name="T10" fmla="*/ 21 w 27"/>
                <a:gd name="T11" fmla="*/ 16 h 16"/>
              </a:gdLst>
              <a:ahLst/>
              <a:cxnLst>
                <a:cxn ang="0">
                  <a:pos x="T0" y="T1"/>
                </a:cxn>
                <a:cxn ang="0">
                  <a:pos x="T2" y="T3"/>
                </a:cxn>
                <a:cxn ang="0">
                  <a:pos x="T4" y="T5"/>
                </a:cxn>
                <a:cxn ang="0">
                  <a:pos x="T6" y="T7"/>
                </a:cxn>
                <a:cxn ang="0">
                  <a:pos x="T8" y="T9"/>
                </a:cxn>
                <a:cxn ang="0">
                  <a:pos x="T10" y="T11"/>
                </a:cxn>
              </a:cxnLst>
              <a:rect l="0" t="0" r="r" b="b"/>
              <a:pathLst>
                <a:path w="27" h="16">
                  <a:moveTo>
                    <a:pt x="21" y="16"/>
                  </a:moveTo>
                  <a:lnTo>
                    <a:pt x="21" y="16"/>
                  </a:lnTo>
                  <a:lnTo>
                    <a:pt x="0" y="16"/>
                  </a:lnTo>
                  <a:lnTo>
                    <a:pt x="27" y="0"/>
                  </a:lnTo>
                  <a:lnTo>
                    <a:pt x="27" y="16"/>
                  </a:lnTo>
                  <a:lnTo>
                    <a:pt x="2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256"/>
            <p:cNvSpPr>
              <a:spLocks noEditPoints="1"/>
            </p:cNvSpPr>
            <p:nvPr/>
          </p:nvSpPr>
          <p:spPr bwMode="auto">
            <a:xfrm>
              <a:off x="11741150" y="3729038"/>
              <a:ext cx="303213" cy="182563"/>
            </a:xfrm>
            <a:custGeom>
              <a:avLst/>
              <a:gdLst>
                <a:gd name="T0" fmla="*/ 0 w 199"/>
                <a:gd name="T1" fmla="*/ 119 h 119"/>
                <a:gd name="T2" fmla="*/ 3 w 199"/>
                <a:gd name="T3" fmla="*/ 108 h 119"/>
                <a:gd name="T4" fmla="*/ 117 w 199"/>
                <a:gd name="T5" fmla="*/ 0 h 119"/>
                <a:gd name="T6" fmla="*/ 193 w 199"/>
                <a:gd name="T7" fmla="*/ 43 h 119"/>
                <a:gd name="T8" fmla="*/ 194 w 199"/>
                <a:gd name="T9" fmla="*/ 52 h 119"/>
                <a:gd name="T10" fmla="*/ 179 w 199"/>
                <a:gd name="T11" fmla="*/ 64 h 119"/>
                <a:gd name="T12" fmla="*/ 168 w 199"/>
                <a:gd name="T13" fmla="*/ 71 h 119"/>
                <a:gd name="T14" fmla="*/ 156 w 199"/>
                <a:gd name="T15" fmla="*/ 78 h 119"/>
                <a:gd name="T16" fmla="*/ 144 w 199"/>
                <a:gd name="T17" fmla="*/ 85 h 119"/>
                <a:gd name="T18" fmla="*/ 132 w 199"/>
                <a:gd name="T19" fmla="*/ 91 h 119"/>
                <a:gd name="T20" fmla="*/ 120 w 199"/>
                <a:gd name="T21" fmla="*/ 97 h 119"/>
                <a:gd name="T22" fmla="*/ 107 w 199"/>
                <a:gd name="T23" fmla="*/ 102 h 119"/>
                <a:gd name="T24" fmla="*/ 90 w 199"/>
                <a:gd name="T25" fmla="*/ 107 h 119"/>
                <a:gd name="T26" fmla="*/ 76 w 199"/>
                <a:gd name="T27" fmla="*/ 111 h 119"/>
                <a:gd name="T28" fmla="*/ 62 w 199"/>
                <a:gd name="T29" fmla="*/ 114 h 119"/>
                <a:gd name="T30" fmla="*/ 48 w 199"/>
                <a:gd name="T31" fmla="*/ 116 h 119"/>
                <a:gd name="T32" fmla="*/ 34 w 199"/>
                <a:gd name="T33" fmla="*/ 118 h 119"/>
                <a:gd name="T34" fmla="*/ 20 w 199"/>
                <a:gd name="T35" fmla="*/ 119 h 119"/>
                <a:gd name="T36" fmla="*/ 122 w 199"/>
                <a:gd name="T37" fmla="*/ 15 h 119"/>
                <a:gd name="T38" fmla="*/ 33 w 199"/>
                <a:gd name="T39" fmla="*/ 106 h 119"/>
                <a:gd name="T40" fmla="*/ 47 w 199"/>
                <a:gd name="T41" fmla="*/ 104 h 119"/>
                <a:gd name="T42" fmla="*/ 60 w 199"/>
                <a:gd name="T43" fmla="*/ 102 h 119"/>
                <a:gd name="T44" fmla="*/ 73 w 199"/>
                <a:gd name="T45" fmla="*/ 99 h 119"/>
                <a:gd name="T46" fmla="*/ 87 w 199"/>
                <a:gd name="T47" fmla="*/ 96 h 119"/>
                <a:gd name="T48" fmla="*/ 103 w 199"/>
                <a:gd name="T49" fmla="*/ 90 h 119"/>
                <a:gd name="T50" fmla="*/ 115 w 199"/>
                <a:gd name="T51" fmla="*/ 86 h 119"/>
                <a:gd name="T52" fmla="*/ 127 w 199"/>
                <a:gd name="T53" fmla="*/ 80 h 119"/>
                <a:gd name="T54" fmla="*/ 139 w 199"/>
                <a:gd name="T55" fmla="*/ 74 h 119"/>
                <a:gd name="T56" fmla="*/ 150 w 199"/>
                <a:gd name="T57" fmla="*/ 68 h 119"/>
                <a:gd name="T58" fmla="*/ 161 w 199"/>
                <a:gd name="T59" fmla="*/ 61 h 119"/>
                <a:gd name="T60" fmla="*/ 171 w 199"/>
                <a:gd name="T61" fmla="*/ 54 h 119"/>
                <a:gd name="T62" fmla="*/ 180 w 199"/>
                <a:gd name="T63"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9" h="119">
                  <a:moveTo>
                    <a:pt x="6" y="119"/>
                  </a:moveTo>
                  <a:cubicBezTo>
                    <a:pt x="0" y="119"/>
                    <a:pt x="0" y="119"/>
                    <a:pt x="0" y="119"/>
                  </a:cubicBezTo>
                  <a:cubicBezTo>
                    <a:pt x="0" y="110"/>
                    <a:pt x="0" y="110"/>
                    <a:pt x="0" y="110"/>
                  </a:cubicBezTo>
                  <a:cubicBezTo>
                    <a:pt x="3" y="108"/>
                    <a:pt x="3" y="108"/>
                    <a:pt x="3" y="108"/>
                  </a:cubicBezTo>
                  <a:cubicBezTo>
                    <a:pt x="48" y="85"/>
                    <a:pt x="86" y="49"/>
                    <a:pt x="115" y="5"/>
                  </a:cubicBezTo>
                  <a:cubicBezTo>
                    <a:pt x="117" y="0"/>
                    <a:pt x="117" y="0"/>
                    <a:pt x="117" y="0"/>
                  </a:cubicBezTo>
                  <a:cubicBezTo>
                    <a:pt x="122" y="2"/>
                    <a:pt x="122" y="2"/>
                    <a:pt x="122" y="2"/>
                  </a:cubicBezTo>
                  <a:cubicBezTo>
                    <a:pt x="148" y="13"/>
                    <a:pt x="172" y="26"/>
                    <a:pt x="193" y="43"/>
                  </a:cubicBezTo>
                  <a:cubicBezTo>
                    <a:pt x="199" y="47"/>
                    <a:pt x="199" y="47"/>
                    <a:pt x="199" y="47"/>
                  </a:cubicBezTo>
                  <a:cubicBezTo>
                    <a:pt x="194" y="52"/>
                    <a:pt x="194" y="52"/>
                    <a:pt x="194" y="52"/>
                  </a:cubicBezTo>
                  <a:cubicBezTo>
                    <a:pt x="190" y="55"/>
                    <a:pt x="187" y="58"/>
                    <a:pt x="184" y="60"/>
                  </a:cubicBezTo>
                  <a:cubicBezTo>
                    <a:pt x="179" y="64"/>
                    <a:pt x="179" y="64"/>
                    <a:pt x="179" y="64"/>
                  </a:cubicBezTo>
                  <a:cubicBezTo>
                    <a:pt x="176" y="65"/>
                    <a:pt x="175" y="67"/>
                    <a:pt x="173" y="68"/>
                  </a:cubicBezTo>
                  <a:cubicBezTo>
                    <a:pt x="168" y="71"/>
                    <a:pt x="168" y="71"/>
                    <a:pt x="168" y="71"/>
                  </a:cubicBezTo>
                  <a:cubicBezTo>
                    <a:pt x="166" y="73"/>
                    <a:pt x="164" y="74"/>
                    <a:pt x="162" y="75"/>
                  </a:cubicBezTo>
                  <a:cubicBezTo>
                    <a:pt x="160" y="76"/>
                    <a:pt x="158" y="77"/>
                    <a:pt x="156" y="78"/>
                  </a:cubicBezTo>
                  <a:cubicBezTo>
                    <a:pt x="154" y="80"/>
                    <a:pt x="152" y="81"/>
                    <a:pt x="150" y="82"/>
                  </a:cubicBezTo>
                  <a:cubicBezTo>
                    <a:pt x="148" y="83"/>
                    <a:pt x="146" y="84"/>
                    <a:pt x="144" y="85"/>
                  </a:cubicBezTo>
                  <a:cubicBezTo>
                    <a:pt x="142" y="86"/>
                    <a:pt x="140" y="87"/>
                    <a:pt x="138" y="88"/>
                  </a:cubicBezTo>
                  <a:cubicBezTo>
                    <a:pt x="136" y="90"/>
                    <a:pt x="134" y="90"/>
                    <a:pt x="132" y="91"/>
                  </a:cubicBezTo>
                  <a:cubicBezTo>
                    <a:pt x="130" y="92"/>
                    <a:pt x="128" y="93"/>
                    <a:pt x="125" y="94"/>
                  </a:cubicBezTo>
                  <a:cubicBezTo>
                    <a:pt x="120" y="97"/>
                    <a:pt x="120" y="97"/>
                    <a:pt x="120" y="97"/>
                  </a:cubicBezTo>
                  <a:cubicBezTo>
                    <a:pt x="117" y="98"/>
                    <a:pt x="114" y="99"/>
                    <a:pt x="111" y="100"/>
                  </a:cubicBezTo>
                  <a:cubicBezTo>
                    <a:pt x="107" y="102"/>
                    <a:pt x="107" y="102"/>
                    <a:pt x="107" y="102"/>
                  </a:cubicBezTo>
                  <a:cubicBezTo>
                    <a:pt x="103" y="103"/>
                    <a:pt x="99" y="104"/>
                    <a:pt x="95" y="106"/>
                  </a:cubicBezTo>
                  <a:cubicBezTo>
                    <a:pt x="90" y="107"/>
                    <a:pt x="90" y="107"/>
                    <a:pt x="90" y="107"/>
                  </a:cubicBezTo>
                  <a:cubicBezTo>
                    <a:pt x="87" y="108"/>
                    <a:pt x="84" y="109"/>
                    <a:pt x="82" y="110"/>
                  </a:cubicBezTo>
                  <a:cubicBezTo>
                    <a:pt x="76" y="111"/>
                    <a:pt x="76" y="111"/>
                    <a:pt x="76" y="111"/>
                  </a:cubicBezTo>
                  <a:cubicBezTo>
                    <a:pt x="73" y="112"/>
                    <a:pt x="71" y="112"/>
                    <a:pt x="68" y="113"/>
                  </a:cubicBezTo>
                  <a:cubicBezTo>
                    <a:pt x="62" y="114"/>
                    <a:pt x="62" y="114"/>
                    <a:pt x="62" y="114"/>
                  </a:cubicBezTo>
                  <a:cubicBezTo>
                    <a:pt x="60" y="114"/>
                    <a:pt x="57" y="115"/>
                    <a:pt x="54" y="115"/>
                  </a:cubicBezTo>
                  <a:cubicBezTo>
                    <a:pt x="48" y="116"/>
                    <a:pt x="48" y="116"/>
                    <a:pt x="48" y="116"/>
                  </a:cubicBezTo>
                  <a:cubicBezTo>
                    <a:pt x="46" y="117"/>
                    <a:pt x="43" y="117"/>
                    <a:pt x="40" y="117"/>
                  </a:cubicBezTo>
                  <a:cubicBezTo>
                    <a:pt x="34" y="118"/>
                    <a:pt x="34" y="118"/>
                    <a:pt x="34" y="118"/>
                  </a:cubicBezTo>
                  <a:cubicBezTo>
                    <a:pt x="31" y="118"/>
                    <a:pt x="28" y="119"/>
                    <a:pt x="25" y="119"/>
                  </a:cubicBezTo>
                  <a:cubicBezTo>
                    <a:pt x="20" y="119"/>
                    <a:pt x="20" y="119"/>
                    <a:pt x="20" y="119"/>
                  </a:cubicBezTo>
                  <a:cubicBezTo>
                    <a:pt x="16" y="119"/>
                    <a:pt x="11" y="119"/>
                    <a:pt x="6" y="119"/>
                  </a:cubicBezTo>
                  <a:close/>
                  <a:moveTo>
                    <a:pt x="122" y="15"/>
                  </a:moveTo>
                  <a:cubicBezTo>
                    <a:pt x="97" y="52"/>
                    <a:pt x="66" y="83"/>
                    <a:pt x="30" y="106"/>
                  </a:cubicBezTo>
                  <a:cubicBezTo>
                    <a:pt x="31" y="106"/>
                    <a:pt x="32" y="106"/>
                    <a:pt x="33" y="106"/>
                  </a:cubicBezTo>
                  <a:cubicBezTo>
                    <a:pt x="38" y="106"/>
                    <a:pt x="38" y="106"/>
                    <a:pt x="38" y="106"/>
                  </a:cubicBezTo>
                  <a:cubicBezTo>
                    <a:pt x="41" y="105"/>
                    <a:pt x="44" y="105"/>
                    <a:pt x="47" y="104"/>
                  </a:cubicBezTo>
                  <a:cubicBezTo>
                    <a:pt x="52" y="104"/>
                    <a:pt x="52" y="104"/>
                    <a:pt x="52" y="104"/>
                  </a:cubicBezTo>
                  <a:cubicBezTo>
                    <a:pt x="55" y="103"/>
                    <a:pt x="57" y="103"/>
                    <a:pt x="60" y="102"/>
                  </a:cubicBezTo>
                  <a:cubicBezTo>
                    <a:pt x="66" y="101"/>
                    <a:pt x="66" y="101"/>
                    <a:pt x="66" y="101"/>
                  </a:cubicBezTo>
                  <a:cubicBezTo>
                    <a:pt x="68" y="101"/>
                    <a:pt x="71" y="100"/>
                    <a:pt x="73" y="99"/>
                  </a:cubicBezTo>
                  <a:cubicBezTo>
                    <a:pt x="78" y="98"/>
                    <a:pt x="78" y="98"/>
                    <a:pt x="78" y="98"/>
                  </a:cubicBezTo>
                  <a:cubicBezTo>
                    <a:pt x="81" y="97"/>
                    <a:pt x="84" y="97"/>
                    <a:pt x="87" y="96"/>
                  </a:cubicBezTo>
                  <a:cubicBezTo>
                    <a:pt x="91" y="94"/>
                    <a:pt x="91" y="94"/>
                    <a:pt x="91" y="94"/>
                  </a:cubicBezTo>
                  <a:cubicBezTo>
                    <a:pt x="95" y="93"/>
                    <a:pt x="99" y="92"/>
                    <a:pt x="103" y="90"/>
                  </a:cubicBezTo>
                  <a:cubicBezTo>
                    <a:pt x="106" y="89"/>
                    <a:pt x="106" y="89"/>
                    <a:pt x="106" y="89"/>
                  </a:cubicBezTo>
                  <a:cubicBezTo>
                    <a:pt x="109" y="88"/>
                    <a:pt x="112" y="87"/>
                    <a:pt x="115" y="86"/>
                  </a:cubicBezTo>
                  <a:cubicBezTo>
                    <a:pt x="120" y="83"/>
                    <a:pt x="120" y="83"/>
                    <a:pt x="120" y="83"/>
                  </a:cubicBezTo>
                  <a:cubicBezTo>
                    <a:pt x="123" y="82"/>
                    <a:pt x="125" y="81"/>
                    <a:pt x="127" y="80"/>
                  </a:cubicBezTo>
                  <a:cubicBezTo>
                    <a:pt x="132" y="78"/>
                    <a:pt x="132" y="78"/>
                    <a:pt x="132" y="78"/>
                  </a:cubicBezTo>
                  <a:cubicBezTo>
                    <a:pt x="135" y="77"/>
                    <a:pt x="137" y="76"/>
                    <a:pt x="139" y="74"/>
                  </a:cubicBezTo>
                  <a:cubicBezTo>
                    <a:pt x="141" y="74"/>
                    <a:pt x="142" y="73"/>
                    <a:pt x="144" y="72"/>
                  </a:cubicBezTo>
                  <a:cubicBezTo>
                    <a:pt x="146" y="70"/>
                    <a:pt x="148" y="69"/>
                    <a:pt x="150" y="68"/>
                  </a:cubicBezTo>
                  <a:cubicBezTo>
                    <a:pt x="152" y="67"/>
                    <a:pt x="154" y="66"/>
                    <a:pt x="155" y="65"/>
                  </a:cubicBezTo>
                  <a:cubicBezTo>
                    <a:pt x="157" y="64"/>
                    <a:pt x="159" y="63"/>
                    <a:pt x="161" y="61"/>
                  </a:cubicBezTo>
                  <a:cubicBezTo>
                    <a:pt x="166" y="58"/>
                    <a:pt x="166" y="58"/>
                    <a:pt x="166" y="58"/>
                  </a:cubicBezTo>
                  <a:cubicBezTo>
                    <a:pt x="168" y="57"/>
                    <a:pt x="170" y="56"/>
                    <a:pt x="171" y="54"/>
                  </a:cubicBezTo>
                  <a:cubicBezTo>
                    <a:pt x="176" y="51"/>
                    <a:pt x="176" y="51"/>
                    <a:pt x="176" y="51"/>
                  </a:cubicBezTo>
                  <a:cubicBezTo>
                    <a:pt x="178" y="50"/>
                    <a:pt x="179" y="49"/>
                    <a:pt x="180" y="48"/>
                  </a:cubicBezTo>
                  <a:cubicBezTo>
                    <a:pt x="162" y="35"/>
                    <a:pt x="143" y="24"/>
                    <a:pt x="1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257"/>
            <p:cNvSpPr>
              <a:spLocks noEditPoints="1"/>
            </p:cNvSpPr>
            <p:nvPr/>
          </p:nvSpPr>
          <p:spPr bwMode="auto">
            <a:xfrm>
              <a:off x="11456988" y="3732213"/>
              <a:ext cx="325438" cy="180975"/>
            </a:xfrm>
            <a:custGeom>
              <a:avLst/>
              <a:gdLst>
                <a:gd name="T0" fmla="*/ 214 w 214"/>
                <a:gd name="T1" fmla="*/ 118 h 118"/>
                <a:gd name="T2" fmla="*/ 189 w 214"/>
                <a:gd name="T3" fmla="*/ 117 h 118"/>
                <a:gd name="T4" fmla="*/ 179 w 214"/>
                <a:gd name="T5" fmla="*/ 117 h 118"/>
                <a:gd name="T6" fmla="*/ 174 w 214"/>
                <a:gd name="T7" fmla="*/ 117 h 118"/>
                <a:gd name="T8" fmla="*/ 165 w 214"/>
                <a:gd name="T9" fmla="*/ 116 h 118"/>
                <a:gd name="T10" fmla="*/ 160 w 214"/>
                <a:gd name="T11" fmla="*/ 116 h 118"/>
                <a:gd name="T12" fmla="*/ 151 w 214"/>
                <a:gd name="T13" fmla="*/ 114 h 118"/>
                <a:gd name="T14" fmla="*/ 145 w 214"/>
                <a:gd name="T15" fmla="*/ 113 h 118"/>
                <a:gd name="T16" fmla="*/ 137 w 214"/>
                <a:gd name="T17" fmla="*/ 112 h 118"/>
                <a:gd name="T18" fmla="*/ 131 w 214"/>
                <a:gd name="T19" fmla="*/ 111 h 118"/>
                <a:gd name="T20" fmla="*/ 123 w 214"/>
                <a:gd name="T21" fmla="*/ 109 h 118"/>
                <a:gd name="T22" fmla="*/ 117 w 214"/>
                <a:gd name="T23" fmla="*/ 108 h 118"/>
                <a:gd name="T24" fmla="*/ 109 w 214"/>
                <a:gd name="T25" fmla="*/ 105 h 118"/>
                <a:gd name="T26" fmla="*/ 104 w 214"/>
                <a:gd name="T27" fmla="*/ 104 h 118"/>
                <a:gd name="T28" fmla="*/ 92 w 214"/>
                <a:gd name="T29" fmla="*/ 100 h 118"/>
                <a:gd name="T30" fmla="*/ 88 w 214"/>
                <a:gd name="T31" fmla="*/ 98 h 118"/>
                <a:gd name="T32" fmla="*/ 79 w 214"/>
                <a:gd name="T33" fmla="*/ 95 h 118"/>
                <a:gd name="T34" fmla="*/ 74 w 214"/>
                <a:gd name="T35" fmla="*/ 92 h 118"/>
                <a:gd name="T36" fmla="*/ 67 w 214"/>
                <a:gd name="T37" fmla="*/ 89 h 118"/>
                <a:gd name="T38" fmla="*/ 62 w 214"/>
                <a:gd name="T39" fmla="*/ 87 h 118"/>
                <a:gd name="T40" fmla="*/ 55 w 214"/>
                <a:gd name="T41" fmla="*/ 83 h 118"/>
                <a:gd name="T42" fmla="*/ 49 w 214"/>
                <a:gd name="T43" fmla="*/ 80 h 118"/>
                <a:gd name="T44" fmla="*/ 43 w 214"/>
                <a:gd name="T45" fmla="*/ 76 h 118"/>
                <a:gd name="T46" fmla="*/ 37 w 214"/>
                <a:gd name="T47" fmla="*/ 73 h 118"/>
                <a:gd name="T48" fmla="*/ 32 w 214"/>
                <a:gd name="T49" fmla="*/ 69 h 118"/>
                <a:gd name="T50" fmla="*/ 26 w 214"/>
                <a:gd name="T51" fmla="*/ 66 h 118"/>
                <a:gd name="T52" fmla="*/ 21 w 214"/>
                <a:gd name="T53" fmla="*/ 62 h 118"/>
                <a:gd name="T54" fmla="*/ 15 w 214"/>
                <a:gd name="T55" fmla="*/ 58 h 118"/>
                <a:gd name="T56" fmla="*/ 5 w 214"/>
                <a:gd name="T57" fmla="*/ 50 h 118"/>
                <a:gd name="T58" fmla="*/ 0 w 214"/>
                <a:gd name="T59" fmla="*/ 45 h 118"/>
                <a:gd name="T60" fmla="*/ 6 w 214"/>
                <a:gd name="T61" fmla="*/ 41 h 118"/>
                <a:gd name="T62" fmla="*/ 74 w 214"/>
                <a:gd name="T63" fmla="*/ 2 h 118"/>
                <a:gd name="T64" fmla="*/ 78 w 214"/>
                <a:gd name="T65" fmla="*/ 0 h 118"/>
                <a:gd name="T66" fmla="*/ 81 w 214"/>
                <a:gd name="T67" fmla="*/ 4 h 118"/>
                <a:gd name="T68" fmla="*/ 192 w 214"/>
                <a:gd name="T69" fmla="*/ 106 h 118"/>
                <a:gd name="T70" fmla="*/ 214 w 214"/>
                <a:gd name="T71" fmla="*/ 118 h 118"/>
                <a:gd name="T72" fmla="*/ 19 w 214"/>
                <a:gd name="T73" fmla="*/ 46 h 118"/>
                <a:gd name="T74" fmla="*/ 23 w 214"/>
                <a:gd name="T75" fmla="*/ 49 h 118"/>
                <a:gd name="T76" fmla="*/ 27 w 214"/>
                <a:gd name="T77" fmla="*/ 52 h 118"/>
                <a:gd name="T78" fmla="*/ 33 w 214"/>
                <a:gd name="T79" fmla="*/ 56 h 118"/>
                <a:gd name="T80" fmla="*/ 38 w 214"/>
                <a:gd name="T81" fmla="*/ 59 h 118"/>
                <a:gd name="T82" fmla="*/ 44 w 214"/>
                <a:gd name="T83" fmla="*/ 63 h 118"/>
                <a:gd name="T84" fmla="*/ 49 w 214"/>
                <a:gd name="T85" fmla="*/ 66 h 118"/>
                <a:gd name="T86" fmla="*/ 55 w 214"/>
                <a:gd name="T87" fmla="*/ 70 h 118"/>
                <a:gd name="T88" fmla="*/ 60 w 214"/>
                <a:gd name="T89" fmla="*/ 72 h 118"/>
                <a:gd name="T90" fmla="*/ 66 w 214"/>
                <a:gd name="T91" fmla="*/ 76 h 118"/>
                <a:gd name="T92" fmla="*/ 72 w 214"/>
                <a:gd name="T93" fmla="*/ 78 h 118"/>
                <a:gd name="T94" fmla="*/ 79 w 214"/>
                <a:gd name="T95" fmla="*/ 81 h 118"/>
                <a:gd name="T96" fmla="*/ 84 w 214"/>
                <a:gd name="T97" fmla="*/ 84 h 118"/>
                <a:gd name="T98" fmla="*/ 93 w 214"/>
                <a:gd name="T99" fmla="*/ 87 h 118"/>
                <a:gd name="T100" fmla="*/ 96 w 214"/>
                <a:gd name="T101" fmla="*/ 88 h 118"/>
                <a:gd name="T102" fmla="*/ 108 w 214"/>
                <a:gd name="T103" fmla="*/ 92 h 118"/>
                <a:gd name="T104" fmla="*/ 112 w 214"/>
                <a:gd name="T105" fmla="*/ 94 h 118"/>
                <a:gd name="T106" fmla="*/ 121 w 214"/>
                <a:gd name="T107" fmla="*/ 96 h 118"/>
                <a:gd name="T108" fmla="*/ 126 w 214"/>
                <a:gd name="T109" fmla="*/ 97 h 118"/>
                <a:gd name="T110" fmla="*/ 134 w 214"/>
                <a:gd name="T111" fmla="*/ 99 h 118"/>
                <a:gd name="T112" fmla="*/ 139 w 214"/>
                <a:gd name="T113" fmla="*/ 100 h 118"/>
                <a:gd name="T114" fmla="*/ 147 w 214"/>
                <a:gd name="T115" fmla="*/ 102 h 118"/>
                <a:gd name="T116" fmla="*/ 152 w 214"/>
                <a:gd name="T117" fmla="*/ 102 h 118"/>
                <a:gd name="T118" fmla="*/ 160 w 214"/>
                <a:gd name="T119" fmla="*/ 104 h 118"/>
                <a:gd name="T120" fmla="*/ 165 w 214"/>
                <a:gd name="T121" fmla="*/ 104 h 118"/>
                <a:gd name="T122" fmla="*/ 74 w 214"/>
                <a:gd name="T123" fmla="*/ 15 h 118"/>
                <a:gd name="T124" fmla="*/ 19 w 214"/>
                <a:gd name="T125" fmla="*/ 4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4" h="118">
                  <a:moveTo>
                    <a:pt x="214" y="118"/>
                  </a:moveTo>
                  <a:cubicBezTo>
                    <a:pt x="189" y="117"/>
                    <a:pt x="189" y="117"/>
                    <a:pt x="189" y="117"/>
                  </a:cubicBezTo>
                  <a:cubicBezTo>
                    <a:pt x="186" y="117"/>
                    <a:pt x="182" y="117"/>
                    <a:pt x="179" y="117"/>
                  </a:cubicBezTo>
                  <a:cubicBezTo>
                    <a:pt x="174" y="117"/>
                    <a:pt x="174" y="117"/>
                    <a:pt x="174" y="117"/>
                  </a:cubicBezTo>
                  <a:cubicBezTo>
                    <a:pt x="171" y="117"/>
                    <a:pt x="168" y="116"/>
                    <a:pt x="165" y="116"/>
                  </a:cubicBezTo>
                  <a:cubicBezTo>
                    <a:pt x="160" y="116"/>
                    <a:pt x="160" y="116"/>
                    <a:pt x="160" y="116"/>
                  </a:cubicBezTo>
                  <a:cubicBezTo>
                    <a:pt x="156" y="115"/>
                    <a:pt x="153" y="115"/>
                    <a:pt x="151" y="114"/>
                  </a:cubicBezTo>
                  <a:cubicBezTo>
                    <a:pt x="145" y="113"/>
                    <a:pt x="145" y="113"/>
                    <a:pt x="145" y="113"/>
                  </a:cubicBezTo>
                  <a:cubicBezTo>
                    <a:pt x="142" y="113"/>
                    <a:pt x="139" y="112"/>
                    <a:pt x="137" y="112"/>
                  </a:cubicBezTo>
                  <a:cubicBezTo>
                    <a:pt x="131" y="111"/>
                    <a:pt x="131" y="111"/>
                    <a:pt x="131" y="111"/>
                  </a:cubicBezTo>
                  <a:cubicBezTo>
                    <a:pt x="128" y="110"/>
                    <a:pt x="126" y="110"/>
                    <a:pt x="123" y="109"/>
                  </a:cubicBezTo>
                  <a:cubicBezTo>
                    <a:pt x="117" y="108"/>
                    <a:pt x="117" y="108"/>
                    <a:pt x="117" y="108"/>
                  </a:cubicBezTo>
                  <a:cubicBezTo>
                    <a:pt x="115" y="107"/>
                    <a:pt x="112" y="106"/>
                    <a:pt x="109" y="105"/>
                  </a:cubicBezTo>
                  <a:cubicBezTo>
                    <a:pt x="104" y="104"/>
                    <a:pt x="104" y="104"/>
                    <a:pt x="104" y="104"/>
                  </a:cubicBezTo>
                  <a:cubicBezTo>
                    <a:pt x="100" y="102"/>
                    <a:pt x="96" y="101"/>
                    <a:pt x="92" y="100"/>
                  </a:cubicBezTo>
                  <a:cubicBezTo>
                    <a:pt x="88" y="98"/>
                    <a:pt x="88" y="98"/>
                    <a:pt x="88" y="98"/>
                  </a:cubicBezTo>
                  <a:cubicBezTo>
                    <a:pt x="85" y="97"/>
                    <a:pt x="82" y="96"/>
                    <a:pt x="79" y="95"/>
                  </a:cubicBezTo>
                  <a:cubicBezTo>
                    <a:pt x="74" y="92"/>
                    <a:pt x="74" y="92"/>
                    <a:pt x="74" y="92"/>
                  </a:cubicBezTo>
                  <a:cubicBezTo>
                    <a:pt x="71" y="91"/>
                    <a:pt x="69" y="90"/>
                    <a:pt x="67" y="89"/>
                  </a:cubicBezTo>
                  <a:cubicBezTo>
                    <a:pt x="62" y="87"/>
                    <a:pt x="62" y="87"/>
                    <a:pt x="62" y="87"/>
                  </a:cubicBezTo>
                  <a:cubicBezTo>
                    <a:pt x="59" y="85"/>
                    <a:pt x="57" y="84"/>
                    <a:pt x="55" y="83"/>
                  </a:cubicBezTo>
                  <a:cubicBezTo>
                    <a:pt x="53" y="82"/>
                    <a:pt x="51" y="81"/>
                    <a:pt x="49" y="80"/>
                  </a:cubicBezTo>
                  <a:cubicBezTo>
                    <a:pt x="47" y="79"/>
                    <a:pt x="45" y="78"/>
                    <a:pt x="43" y="76"/>
                  </a:cubicBezTo>
                  <a:cubicBezTo>
                    <a:pt x="37" y="73"/>
                    <a:pt x="37" y="73"/>
                    <a:pt x="37" y="73"/>
                  </a:cubicBezTo>
                  <a:cubicBezTo>
                    <a:pt x="35" y="72"/>
                    <a:pt x="34" y="71"/>
                    <a:pt x="32" y="69"/>
                  </a:cubicBezTo>
                  <a:cubicBezTo>
                    <a:pt x="26" y="66"/>
                    <a:pt x="26" y="66"/>
                    <a:pt x="26" y="66"/>
                  </a:cubicBezTo>
                  <a:cubicBezTo>
                    <a:pt x="24" y="65"/>
                    <a:pt x="23" y="63"/>
                    <a:pt x="21" y="62"/>
                  </a:cubicBezTo>
                  <a:cubicBezTo>
                    <a:pt x="15" y="58"/>
                    <a:pt x="15" y="58"/>
                    <a:pt x="15" y="58"/>
                  </a:cubicBezTo>
                  <a:cubicBezTo>
                    <a:pt x="12" y="56"/>
                    <a:pt x="9" y="53"/>
                    <a:pt x="5" y="50"/>
                  </a:cubicBezTo>
                  <a:cubicBezTo>
                    <a:pt x="0" y="45"/>
                    <a:pt x="0" y="45"/>
                    <a:pt x="0" y="45"/>
                  </a:cubicBezTo>
                  <a:cubicBezTo>
                    <a:pt x="6" y="41"/>
                    <a:pt x="6" y="41"/>
                    <a:pt x="6" y="41"/>
                  </a:cubicBezTo>
                  <a:cubicBezTo>
                    <a:pt x="26" y="25"/>
                    <a:pt x="49" y="12"/>
                    <a:pt x="74" y="2"/>
                  </a:cubicBezTo>
                  <a:cubicBezTo>
                    <a:pt x="78" y="0"/>
                    <a:pt x="78" y="0"/>
                    <a:pt x="78" y="0"/>
                  </a:cubicBezTo>
                  <a:cubicBezTo>
                    <a:pt x="81" y="4"/>
                    <a:pt x="81" y="4"/>
                    <a:pt x="81" y="4"/>
                  </a:cubicBezTo>
                  <a:cubicBezTo>
                    <a:pt x="110" y="48"/>
                    <a:pt x="148" y="83"/>
                    <a:pt x="192" y="106"/>
                  </a:cubicBezTo>
                  <a:lnTo>
                    <a:pt x="214" y="118"/>
                  </a:lnTo>
                  <a:close/>
                  <a:moveTo>
                    <a:pt x="19" y="46"/>
                  </a:moveTo>
                  <a:cubicBezTo>
                    <a:pt x="20" y="47"/>
                    <a:pt x="21" y="48"/>
                    <a:pt x="23" y="49"/>
                  </a:cubicBezTo>
                  <a:cubicBezTo>
                    <a:pt x="27" y="52"/>
                    <a:pt x="27" y="52"/>
                    <a:pt x="27" y="52"/>
                  </a:cubicBezTo>
                  <a:cubicBezTo>
                    <a:pt x="30" y="54"/>
                    <a:pt x="31" y="55"/>
                    <a:pt x="33" y="56"/>
                  </a:cubicBezTo>
                  <a:cubicBezTo>
                    <a:pt x="38" y="59"/>
                    <a:pt x="38" y="59"/>
                    <a:pt x="38" y="59"/>
                  </a:cubicBezTo>
                  <a:cubicBezTo>
                    <a:pt x="40" y="61"/>
                    <a:pt x="42" y="62"/>
                    <a:pt x="44" y="63"/>
                  </a:cubicBezTo>
                  <a:cubicBezTo>
                    <a:pt x="49" y="66"/>
                    <a:pt x="49" y="66"/>
                    <a:pt x="49" y="66"/>
                  </a:cubicBezTo>
                  <a:cubicBezTo>
                    <a:pt x="51" y="67"/>
                    <a:pt x="53" y="68"/>
                    <a:pt x="55" y="70"/>
                  </a:cubicBezTo>
                  <a:cubicBezTo>
                    <a:pt x="57" y="71"/>
                    <a:pt x="58" y="72"/>
                    <a:pt x="60" y="72"/>
                  </a:cubicBezTo>
                  <a:cubicBezTo>
                    <a:pt x="62" y="74"/>
                    <a:pt x="64" y="75"/>
                    <a:pt x="66" y="76"/>
                  </a:cubicBezTo>
                  <a:cubicBezTo>
                    <a:pt x="72" y="78"/>
                    <a:pt x="72" y="78"/>
                    <a:pt x="72" y="78"/>
                  </a:cubicBezTo>
                  <a:cubicBezTo>
                    <a:pt x="74" y="79"/>
                    <a:pt x="76" y="80"/>
                    <a:pt x="79" y="81"/>
                  </a:cubicBezTo>
                  <a:cubicBezTo>
                    <a:pt x="84" y="84"/>
                    <a:pt x="84" y="84"/>
                    <a:pt x="84" y="84"/>
                  </a:cubicBezTo>
                  <a:cubicBezTo>
                    <a:pt x="87" y="85"/>
                    <a:pt x="90" y="86"/>
                    <a:pt x="93" y="87"/>
                  </a:cubicBezTo>
                  <a:cubicBezTo>
                    <a:pt x="96" y="88"/>
                    <a:pt x="96" y="88"/>
                    <a:pt x="96" y="88"/>
                  </a:cubicBezTo>
                  <a:cubicBezTo>
                    <a:pt x="100" y="90"/>
                    <a:pt x="104" y="91"/>
                    <a:pt x="108" y="92"/>
                  </a:cubicBezTo>
                  <a:cubicBezTo>
                    <a:pt x="112" y="94"/>
                    <a:pt x="112" y="94"/>
                    <a:pt x="112" y="94"/>
                  </a:cubicBezTo>
                  <a:cubicBezTo>
                    <a:pt x="115" y="95"/>
                    <a:pt x="118" y="95"/>
                    <a:pt x="121" y="96"/>
                  </a:cubicBezTo>
                  <a:cubicBezTo>
                    <a:pt x="126" y="97"/>
                    <a:pt x="126" y="97"/>
                    <a:pt x="126" y="97"/>
                  </a:cubicBezTo>
                  <a:cubicBezTo>
                    <a:pt x="128" y="98"/>
                    <a:pt x="131" y="99"/>
                    <a:pt x="134" y="99"/>
                  </a:cubicBezTo>
                  <a:cubicBezTo>
                    <a:pt x="139" y="100"/>
                    <a:pt x="139" y="100"/>
                    <a:pt x="139" y="100"/>
                  </a:cubicBezTo>
                  <a:cubicBezTo>
                    <a:pt x="142" y="101"/>
                    <a:pt x="144" y="101"/>
                    <a:pt x="147" y="102"/>
                  </a:cubicBezTo>
                  <a:cubicBezTo>
                    <a:pt x="152" y="102"/>
                    <a:pt x="152" y="102"/>
                    <a:pt x="152" y="102"/>
                  </a:cubicBezTo>
                  <a:cubicBezTo>
                    <a:pt x="155" y="103"/>
                    <a:pt x="158" y="103"/>
                    <a:pt x="160" y="104"/>
                  </a:cubicBezTo>
                  <a:cubicBezTo>
                    <a:pt x="165" y="104"/>
                    <a:pt x="165" y="104"/>
                    <a:pt x="165" y="104"/>
                  </a:cubicBezTo>
                  <a:cubicBezTo>
                    <a:pt x="129" y="81"/>
                    <a:pt x="98" y="51"/>
                    <a:pt x="74" y="15"/>
                  </a:cubicBezTo>
                  <a:cubicBezTo>
                    <a:pt x="54" y="23"/>
                    <a:pt x="36" y="33"/>
                    <a:pt x="1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258"/>
            <p:cNvSpPr>
              <a:spLocks/>
            </p:cNvSpPr>
            <p:nvPr/>
          </p:nvSpPr>
          <p:spPr bwMode="auto">
            <a:xfrm>
              <a:off x="11744325" y="3892551"/>
              <a:ext cx="6350" cy="19050"/>
            </a:xfrm>
            <a:custGeom>
              <a:avLst/>
              <a:gdLst>
                <a:gd name="T0" fmla="*/ 4 w 4"/>
                <a:gd name="T1" fmla="*/ 12 h 12"/>
                <a:gd name="T2" fmla="*/ 0 w 4"/>
                <a:gd name="T3" fmla="*/ 12 h 12"/>
                <a:gd name="T4" fmla="*/ 0 w 4"/>
                <a:gd name="T5" fmla="*/ 0 h 12"/>
                <a:gd name="T6" fmla="*/ 4 w 4"/>
                <a:gd name="T7" fmla="*/ 0 h 12"/>
                <a:gd name="T8" fmla="*/ 4 w 4"/>
                <a:gd name="T9" fmla="*/ 3 h 12"/>
                <a:gd name="T10" fmla="*/ 4 w 4"/>
                <a:gd name="T11" fmla="*/ 2 h 12"/>
                <a:gd name="T12" fmla="*/ 4 w 4"/>
                <a:gd name="T13" fmla="*/ 3 h 12"/>
                <a:gd name="T14" fmla="*/ 4 w 4"/>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2">
                  <a:moveTo>
                    <a:pt x="4" y="12"/>
                  </a:moveTo>
                  <a:lnTo>
                    <a:pt x="0" y="12"/>
                  </a:lnTo>
                  <a:lnTo>
                    <a:pt x="0" y="0"/>
                  </a:lnTo>
                  <a:lnTo>
                    <a:pt x="4" y="0"/>
                  </a:lnTo>
                  <a:lnTo>
                    <a:pt x="4" y="3"/>
                  </a:lnTo>
                  <a:lnTo>
                    <a:pt x="4" y="2"/>
                  </a:lnTo>
                  <a:lnTo>
                    <a:pt x="4" y="3"/>
                  </a:ln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259"/>
            <p:cNvSpPr>
              <a:spLocks noEditPoints="1"/>
            </p:cNvSpPr>
            <p:nvPr/>
          </p:nvSpPr>
          <p:spPr bwMode="auto">
            <a:xfrm>
              <a:off x="11741150" y="3698876"/>
              <a:ext cx="196850" cy="217488"/>
            </a:xfrm>
            <a:custGeom>
              <a:avLst/>
              <a:gdLst>
                <a:gd name="T0" fmla="*/ 0 w 129"/>
                <a:gd name="T1" fmla="*/ 143 h 143"/>
                <a:gd name="T2" fmla="*/ 0 w 129"/>
                <a:gd name="T3" fmla="*/ 0 h 143"/>
                <a:gd name="T4" fmla="*/ 6 w 129"/>
                <a:gd name="T5" fmla="*/ 0 h 143"/>
                <a:gd name="T6" fmla="*/ 122 w 129"/>
                <a:gd name="T7" fmla="*/ 22 h 143"/>
                <a:gd name="T8" fmla="*/ 129 w 129"/>
                <a:gd name="T9" fmla="*/ 25 h 143"/>
                <a:gd name="T10" fmla="*/ 125 w 129"/>
                <a:gd name="T11" fmla="*/ 31 h 143"/>
                <a:gd name="T12" fmla="*/ 9 w 129"/>
                <a:gd name="T13" fmla="*/ 139 h 143"/>
                <a:gd name="T14" fmla="*/ 0 w 129"/>
                <a:gd name="T15" fmla="*/ 143 h 143"/>
                <a:gd name="T16" fmla="*/ 12 w 129"/>
                <a:gd name="T17" fmla="*/ 12 h 143"/>
                <a:gd name="T18" fmla="*/ 12 w 129"/>
                <a:gd name="T19" fmla="*/ 123 h 143"/>
                <a:gd name="T20" fmla="*/ 111 w 129"/>
                <a:gd name="T21" fmla="*/ 31 h 143"/>
                <a:gd name="T22" fmla="*/ 12 w 129"/>
                <a:gd name="T23" fmla="*/ 1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 h="143">
                  <a:moveTo>
                    <a:pt x="0" y="143"/>
                  </a:moveTo>
                  <a:cubicBezTo>
                    <a:pt x="0" y="0"/>
                    <a:pt x="0" y="0"/>
                    <a:pt x="0" y="0"/>
                  </a:cubicBezTo>
                  <a:cubicBezTo>
                    <a:pt x="6" y="0"/>
                    <a:pt x="6" y="0"/>
                    <a:pt x="6" y="0"/>
                  </a:cubicBezTo>
                  <a:cubicBezTo>
                    <a:pt x="46" y="0"/>
                    <a:pt x="85" y="8"/>
                    <a:pt x="122" y="22"/>
                  </a:cubicBezTo>
                  <a:cubicBezTo>
                    <a:pt x="129" y="25"/>
                    <a:pt x="129" y="25"/>
                    <a:pt x="129" y="25"/>
                  </a:cubicBezTo>
                  <a:cubicBezTo>
                    <a:pt x="125" y="31"/>
                    <a:pt x="125" y="31"/>
                    <a:pt x="125" y="31"/>
                  </a:cubicBezTo>
                  <a:cubicBezTo>
                    <a:pt x="95" y="77"/>
                    <a:pt x="55" y="114"/>
                    <a:pt x="9" y="139"/>
                  </a:cubicBezTo>
                  <a:lnTo>
                    <a:pt x="0" y="143"/>
                  </a:lnTo>
                  <a:close/>
                  <a:moveTo>
                    <a:pt x="12" y="12"/>
                  </a:moveTo>
                  <a:cubicBezTo>
                    <a:pt x="12" y="123"/>
                    <a:pt x="12" y="123"/>
                    <a:pt x="12" y="123"/>
                  </a:cubicBezTo>
                  <a:cubicBezTo>
                    <a:pt x="51" y="101"/>
                    <a:pt x="85" y="69"/>
                    <a:pt x="111" y="31"/>
                  </a:cubicBezTo>
                  <a:cubicBezTo>
                    <a:pt x="79" y="19"/>
                    <a:pt x="46" y="13"/>
                    <a:pt x="1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260"/>
            <p:cNvSpPr>
              <a:spLocks noEditPoints="1"/>
            </p:cNvSpPr>
            <p:nvPr/>
          </p:nvSpPr>
          <p:spPr bwMode="auto">
            <a:xfrm>
              <a:off x="11558588" y="3698876"/>
              <a:ext cx="201613" cy="212725"/>
            </a:xfrm>
            <a:custGeom>
              <a:avLst/>
              <a:gdLst>
                <a:gd name="T0" fmla="*/ 127 w 132"/>
                <a:gd name="T1" fmla="*/ 139 h 139"/>
                <a:gd name="T2" fmla="*/ 121 w 132"/>
                <a:gd name="T3" fmla="*/ 139 h 139"/>
                <a:gd name="T4" fmla="*/ 119 w 132"/>
                <a:gd name="T5" fmla="*/ 139 h 139"/>
                <a:gd name="T6" fmla="*/ 4 w 132"/>
                <a:gd name="T7" fmla="*/ 32 h 139"/>
                <a:gd name="T8" fmla="*/ 0 w 132"/>
                <a:gd name="T9" fmla="*/ 26 h 139"/>
                <a:gd name="T10" fmla="*/ 7 w 132"/>
                <a:gd name="T11" fmla="*/ 24 h 139"/>
                <a:gd name="T12" fmla="*/ 126 w 132"/>
                <a:gd name="T13" fmla="*/ 0 h 139"/>
                <a:gd name="T14" fmla="*/ 132 w 132"/>
                <a:gd name="T15" fmla="*/ 0 h 139"/>
                <a:gd name="T16" fmla="*/ 132 w 132"/>
                <a:gd name="T17" fmla="*/ 137 h 139"/>
                <a:gd name="T18" fmla="*/ 127 w 132"/>
                <a:gd name="T19" fmla="*/ 139 h 139"/>
                <a:gd name="T20" fmla="*/ 18 w 132"/>
                <a:gd name="T21" fmla="*/ 32 h 139"/>
                <a:gd name="T22" fmla="*/ 120 w 132"/>
                <a:gd name="T23" fmla="*/ 125 h 139"/>
                <a:gd name="T24" fmla="*/ 120 w 132"/>
                <a:gd name="T25" fmla="*/ 12 h 139"/>
                <a:gd name="T26" fmla="*/ 18 w 132"/>
                <a:gd name="T27" fmla="*/ 3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139">
                  <a:moveTo>
                    <a:pt x="127" y="139"/>
                  </a:moveTo>
                  <a:cubicBezTo>
                    <a:pt x="121" y="139"/>
                    <a:pt x="121" y="139"/>
                    <a:pt x="121" y="139"/>
                  </a:cubicBezTo>
                  <a:cubicBezTo>
                    <a:pt x="119" y="139"/>
                    <a:pt x="119" y="139"/>
                    <a:pt x="119" y="139"/>
                  </a:cubicBezTo>
                  <a:cubicBezTo>
                    <a:pt x="74" y="115"/>
                    <a:pt x="34" y="78"/>
                    <a:pt x="4" y="32"/>
                  </a:cubicBezTo>
                  <a:cubicBezTo>
                    <a:pt x="0" y="26"/>
                    <a:pt x="0" y="26"/>
                    <a:pt x="0" y="26"/>
                  </a:cubicBezTo>
                  <a:cubicBezTo>
                    <a:pt x="7" y="24"/>
                    <a:pt x="7" y="24"/>
                    <a:pt x="7" y="24"/>
                  </a:cubicBezTo>
                  <a:cubicBezTo>
                    <a:pt x="45" y="8"/>
                    <a:pt x="85" y="0"/>
                    <a:pt x="126" y="0"/>
                  </a:cubicBezTo>
                  <a:cubicBezTo>
                    <a:pt x="132" y="0"/>
                    <a:pt x="132" y="0"/>
                    <a:pt x="132" y="0"/>
                  </a:cubicBezTo>
                  <a:cubicBezTo>
                    <a:pt x="132" y="137"/>
                    <a:pt x="132" y="137"/>
                    <a:pt x="132" y="137"/>
                  </a:cubicBezTo>
                  <a:lnTo>
                    <a:pt x="127" y="139"/>
                  </a:lnTo>
                  <a:close/>
                  <a:moveTo>
                    <a:pt x="18" y="32"/>
                  </a:moveTo>
                  <a:cubicBezTo>
                    <a:pt x="45" y="71"/>
                    <a:pt x="80" y="103"/>
                    <a:pt x="120" y="125"/>
                  </a:cubicBezTo>
                  <a:cubicBezTo>
                    <a:pt x="120" y="12"/>
                    <a:pt x="120" y="12"/>
                    <a:pt x="120" y="12"/>
                  </a:cubicBezTo>
                  <a:cubicBezTo>
                    <a:pt x="85" y="13"/>
                    <a:pt x="51" y="19"/>
                    <a:pt x="1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61"/>
            <p:cNvSpPr>
              <a:spLocks/>
            </p:cNvSpPr>
            <p:nvPr/>
          </p:nvSpPr>
          <p:spPr bwMode="auto">
            <a:xfrm>
              <a:off x="11309350" y="3349626"/>
              <a:ext cx="195263" cy="160338"/>
            </a:xfrm>
            <a:custGeom>
              <a:avLst/>
              <a:gdLst>
                <a:gd name="T0" fmla="*/ 27 w 128"/>
                <a:gd name="T1" fmla="*/ 105 h 105"/>
                <a:gd name="T2" fmla="*/ 0 w 128"/>
                <a:gd name="T3" fmla="*/ 0 h 105"/>
                <a:gd name="T4" fmla="*/ 14 w 128"/>
                <a:gd name="T5" fmla="*/ 0 h 105"/>
                <a:gd name="T6" fmla="*/ 27 w 128"/>
                <a:gd name="T7" fmla="*/ 53 h 105"/>
                <a:gd name="T8" fmla="*/ 34 w 128"/>
                <a:gd name="T9" fmla="*/ 90 h 105"/>
                <a:gd name="T10" fmla="*/ 35 w 128"/>
                <a:gd name="T11" fmla="*/ 90 h 105"/>
                <a:gd name="T12" fmla="*/ 43 w 128"/>
                <a:gd name="T13" fmla="*/ 53 h 105"/>
                <a:gd name="T14" fmla="*/ 57 w 128"/>
                <a:gd name="T15" fmla="*/ 0 h 105"/>
                <a:gd name="T16" fmla="*/ 71 w 128"/>
                <a:gd name="T17" fmla="*/ 0 h 105"/>
                <a:gd name="T18" fmla="*/ 84 w 128"/>
                <a:gd name="T19" fmla="*/ 54 h 105"/>
                <a:gd name="T20" fmla="*/ 91 w 128"/>
                <a:gd name="T21" fmla="*/ 89 h 105"/>
                <a:gd name="T22" fmla="*/ 92 w 128"/>
                <a:gd name="T23" fmla="*/ 89 h 105"/>
                <a:gd name="T24" fmla="*/ 100 w 128"/>
                <a:gd name="T25" fmla="*/ 53 h 105"/>
                <a:gd name="T26" fmla="*/ 114 w 128"/>
                <a:gd name="T27" fmla="*/ 0 h 105"/>
                <a:gd name="T28" fmla="*/ 128 w 128"/>
                <a:gd name="T29" fmla="*/ 0 h 105"/>
                <a:gd name="T30" fmla="*/ 98 w 128"/>
                <a:gd name="T31" fmla="*/ 105 h 105"/>
                <a:gd name="T32" fmla="*/ 84 w 128"/>
                <a:gd name="T33" fmla="*/ 105 h 105"/>
                <a:gd name="T34" fmla="*/ 71 w 128"/>
                <a:gd name="T35" fmla="*/ 51 h 105"/>
                <a:gd name="T36" fmla="*/ 64 w 128"/>
                <a:gd name="T37" fmla="*/ 16 h 105"/>
                <a:gd name="T38" fmla="*/ 64 w 128"/>
                <a:gd name="T39" fmla="*/ 16 h 105"/>
                <a:gd name="T40" fmla="*/ 56 w 128"/>
                <a:gd name="T41" fmla="*/ 51 h 105"/>
                <a:gd name="T42" fmla="*/ 41 w 128"/>
                <a:gd name="T43" fmla="*/ 105 h 105"/>
                <a:gd name="T44" fmla="*/ 27 w 128"/>
                <a:gd name="T45"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105">
                  <a:moveTo>
                    <a:pt x="27" y="105"/>
                  </a:moveTo>
                  <a:cubicBezTo>
                    <a:pt x="0" y="0"/>
                    <a:pt x="0" y="0"/>
                    <a:pt x="0" y="0"/>
                  </a:cubicBezTo>
                  <a:cubicBezTo>
                    <a:pt x="14" y="0"/>
                    <a:pt x="14" y="0"/>
                    <a:pt x="14" y="0"/>
                  </a:cubicBezTo>
                  <a:cubicBezTo>
                    <a:pt x="27" y="53"/>
                    <a:pt x="27" y="53"/>
                    <a:pt x="27" y="53"/>
                  </a:cubicBezTo>
                  <a:cubicBezTo>
                    <a:pt x="30" y="66"/>
                    <a:pt x="33" y="79"/>
                    <a:pt x="34" y="90"/>
                  </a:cubicBezTo>
                  <a:cubicBezTo>
                    <a:pt x="35" y="90"/>
                    <a:pt x="35" y="90"/>
                    <a:pt x="35" y="90"/>
                  </a:cubicBezTo>
                  <a:cubicBezTo>
                    <a:pt x="36" y="79"/>
                    <a:pt x="40" y="67"/>
                    <a:pt x="43" y="53"/>
                  </a:cubicBezTo>
                  <a:cubicBezTo>
                    <a:pt x="57" y="0"/>
                    <a:pt x="57" y="0"/>
                    <a:pt x="57" y="0"/>
                  </a:cubicBezTo>
                  <a:cubicBezTo>
                    <a:pt x="71" y="0"/>
                    <a:pt x="71" y="0"/>
                    <a:pt x="71" y="0"/>
                  </a:cubicBezTo>
                  <a:cubicBezTo>
                    <a:pt x="84" y="54"/>
                    <a:pt x="84" y="54"/>
                    <a:pt x="84" y="54"/>
                  </a:cubicBezTo>
                  <a:cubicBezTo>
                    <a:pt x="87" y="66"/>
                    <a:pt x="90" y="78"/>
                    <a:pt x="91" y="89"/>
                  </a:cubicBezTo>
                  <a:cubicBezTo>
                    <a:pt x="92" y="89"/>
                    <a:pt x="92" y="89"/>
                    <a:pt x="92" y="89"/>
                  </a:cubicBezTo>
                  <a:cubicBezTo>
                    <a:pt x="94" y="78"/>
                    <a:pt x="97" y="66"/>
                    <a:pt x="100" y="53"/>
                  </a:cubicBezTo>
                  <a:cubicBezTo>
                    <a:pt x="114" y="0"/>
                    <a:pt x="114" y="0"/>
                    <a:pt x="114" y="0"/>
                  </a:cubicBezTo>
                  <a:cubicBezTo>
                    <a:pt x="128" y="0"/>
                    <a:pt x="128" y="0"/>
                    <a:pt x="128" y="0"/>
                  </a:cubicBezTo>
                  <a:cubicBezTo>
                    <a:pt x="98" y="105"/>
                    <a:pt x="98" y="105"/>
                    <a:pt x="98" y="105"/>
                  </a:cubicBezTo>
                  <a:cubicBezTo>
                    <a:pt x="84" y="105"/>
                    <a:pt x="84" y="105"/>
                    <a:pt x="84" y="105"/>
                  </a:cubicBezTo>
                  <a:cubicBezTo>
                    <a:pt x="71" y="51"/>
                    <a:pt x="71" y="51"/>
                    <a:pt x="71" y="51"/>
                  </a:cubicBezTo>
                  <a:cubicBezTo>
                    <a:pt x="68" y="37"/>
                    <a:pt x="65" y="27"/>
                    <a:pt x="64" y="16"/>
                  </a:cubicBezTo>
                  <a:cubicBezTo>
                    <a:pt x="64" y="16"/>
                    <a:pt x="64" y="16"/>
                    <a:pt x="64" y="16"/>
                  </a:cubicBezTo>
                  <a:cubicBezTo>
                    <a:pt x="62" y="27"/>
                    <a:pt x="59" y="37"/>
                    <a:pt x="56" y="51"/>
                  </a:cubicBezTo>
                  <a:cubicBezTo>
                    <a:pt x="41" y="105"/>
                    <a:pt x="41" y="105"/>
                    <a:pt x="41" y="105"/>
                  </a:cubicBezTo>
                  <a:lnTo>
                    <a:pt x="27"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62"/>
            <p:cNvSpPr>
              <a:spLocks/>
            </p:cNvSpPr>
            <p:nvPr/>
          </p:nvSpPr>
          <p:spPr bwMode="auto">
            <a:xfrm>
              <a:off x="11650663" y="3349626"/>
              <a:ext cx="195263" cy="160338"/>
            </a:xfrm>
            <a:custGeom>
              <a:avLst/>
              <a:gdLst>
                <a:gd name="T0" fmla="*/ 27 w 128"/>
                <a:gd name="T1" fmla="*/ 105 h 105"/>
                <a:gd name="T2" fmla="*/ 0 w 128"/>
                <a:gd name="T3" fmla="*/ 0 h 105"/>
                <a:gd name="T4" fmla="*/ 15 w 128"/>
                <a:gd name="T5" fmla="*/ 0 h 105"/>
                <a:gd name="T6" fmla="*/ 27 w 128"/>
                <a:gd name="T7" fmla="*/ 53 h 105"/>
                <a:gd name="T8" fmla="*/ 35 w 128"/>
                <a:gd name="T9" fmla="*/ 90 h 105"/>
                <a:gd name="T10" fmla="*/ 35 w 128"/>
                <a:gd name="T11" fmla="*/ 90 h 105"/>
                <a:gd name="T12" fmla="*/ 44 w 128"/>
                <a:gd name="T13" fmla="*/ 53 h 105"/>
                <a:gd name="T14" fmla="*/ 58 w 128"/>
                <a:gd name="T15" fmla="*/ 0 h 105"/>
                <a:gd name="T16" fmla="*/ 72 w 128"/>
                <a:gd name="T17" fmla="*/ 0 h 105"/>
                <a:gd name="T18" fmla="*/ 85 w 128"/>
                <a:gd name="T19" fmla="*/ 54 h 105"/>
                <a:gd name="T20" fmla="*/ 92 w 128"/>
                <a:gd name="T21" fmla="*/ 89 h 105"/>
                <a:gd name="T22" fmla="*/ 92 w 128"/>
                <a:gd name="T23" fmla="*/ 89 h 105"/>
                <a:gd name="T24" fmla="*/ 101 w 128"/>
                <a:gd name="T25" fmla="*/ 53 h 105"/>
                <a:gd name="T26" fmla="*/ 114 w 128"/>
                <a:gd name="T27" fmla="*/ 0 h 105"/>
                <a:gd name="T28" fmla="*/ 128 w 128"/>
                <a:gd name="T29" fmla="*/ 0 h 105"/>
                <a:gd name="T30" fmla="*/ 99 w 128"/>
                <a:gd name="T31" fmla="*/ 105 h 105"/>
                <a:gd name="T32" fmla="*/ 84 w 128"/>
                <a:gd name="T33" fmla="*/ 105 h 105"/>
                <a:gd name="T34" fmla="*/ 71 w 128"/>
                <a:gd name="T35" fmla="*/ 51 h 105"/>
                <a:gd name="T36" fmla="*/ 64 w 128"/>
                <a:gd name="T37" fmla="*/ 16 h 105"/>
                <a:gd name="T38" fmla="*/ 64 w 128"/>
                <a:gd name="T39" fmla="*/ 16 h 105"/>
                <a:gd name="T40" fmla="*/ 56 w 128"/>
                <a:gd name="T41" fmla="*/ 51 h 105"/>
                <a:gd name="T42" fmla="*/ 41 w 128"/>
                <a:gd name="T43" fmla="*/ 105 h 105"/>
                <a:gd name="T44" fmla="*/ 27 w 128"/>
                <a:gd name="T45"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105">
                  <a:moveTo>
                    <a:pt x="27" y="105"/>
                  </a:moveTo>
                  <a:cubicBezTo>
                    <a:pt x="0" y="0"/>
                    <a:pt x="0" y="0"/>
                    <a:pt x="0" y="0"/>
                  </a:cubicBezTo>
                  <a:cubicBezTo>
                    <a:pt x="15" y="0"/>
                    <a:pt x="15" y="0"/>
                    <a:pt x="15" y="0"/>
                  </a:cubicBezTo>
                  <a:cubicBezTo>
                    <a:pt x="27" y="53"/>
                    <a:pt x="27" y="53"/>
                    <a:pt x="27" y="53"/>
                  </a:cubicBezTo>
                  <a:cubicBezTo>
                    <a:pt x="30" y="66"/>
                    <a:pt x="33" y="79"/>
                    <a:pt x="35" y="90"/>
                  </a:cubicBezTo>
                  <a:cubicBezTo>
                    <a:pt x="35" y="90"/>
                    <a:pt x="35" y="90"/>
                    <a:pt x="35" y="90"/>
                  </a:cubicBezTo>
                  <a:cubicBezTo>
                    <a:pt x="37" y="79"/>
                    <a:pt x="40" y="67"/>
                    <a:pt x="44" y="53"/>
                  </a:cubicBezTo>
                  <a:cubicBezTo>
                    <a:pt x="58" y="0"/>
                    <a:pt x="58" y="0"/>
                    <a:pt x="58" y="0"/>
                  </a:cubicBezTo>
                  <a:cubicBezTo>
                    <a:pt x="72" y="0"/>
                    <a:pt x="72" y="0"/>
                    <a:pt x="72" y="0"/>
                  </a:cubicBezTo>
                  <a:cubicBezTo>
                    <a:pt x="85" y="54"/>
                    <a:pt x="85" y="54"/>
                    <a:pt x="85" y="54"/>
                  </a:cubicBezTo>
                  <a:cubicBezTo>
                    <a:pt x="88" y="66"/>
                    <a:pt x="90" y="78"/>
                    <a:pt x="92" y="89"/>
                  </a:cubicBezTo>
                  <a:cubicBezTo>
                    <a:pt x="92" y="89"/>
                    <a:pt x="92" y="89"/>
                    <a:pt x="92" y="89"/>
                  </a:cubicBezTo>
                  <a:cubicBezTo>
                    <a:pt x="94" y="78"/>
                    <a:pt x="97" y="66"/>
                    <a:pt x="101" y="53"/>
                  </a:cubicBezTo>
                  <a:cubicBezTo>
                    <a:pt x="114" y="0"/>
                    <a:pt x="114" y="0"/>
                    <a:pt x="114" y="0"/>
                  </a:cubicBezTo>
                  <a:cubicBezTo>
                    <a:pt x="128" y="0"/>
                    <a:pt x="128" y="0"/>
                    <a:pt x="128" y="0"/>
                  </a:cubicBezTo>
                  <a:cubicBezTo>
                    <a:pt x="99" y="105"/>
                    <a:pt x="99" y="105"/>
                    <a:pt x="99" y="105"/>
                  </a:cubicBezTo>
                  <a:cubicBezTo>
                    <a:pt x="84" y="105"/>
                    <a:pt x="84" y="105"/>
                    <a:pt x="84" y="105"/>
                  </a:cubicBezTo>
                  <a:cubicBezTo>
                    <a:pt x="71" y="51"/>
                    <a:pt x="71" y="51"/>
                    <a:pt x="71" y="51"/>
                  </a:cubicBezTo>
                  <a:cubicBezTo>
                    <a:pt x="68" y="37"/>
                    <a:pt x="66" y="27"/>
                    <a:pt x="64" y="16"/>
                  </a:cubicBezTo>
                  <a:cubicBezTo>
                    <a:pt x="64" y="16"/>
                    <a:pt x="64" y="16"/>
                    <a:pt x="64" y="16"/>
                  </a:cubicBezTo>
                  <a:cubicBezTo>
                    <a:pt x="62" y="27"/>
                    <a:pt x="60" y="37"/>
                    <a:pt x="56" y="51"/>
                  </a:cubicBezTo>
                  <a:cubicBezTo>
                    <a:pt x="41" y="105"/>
                    <a:pt x="41" y="105"/>
                    <a:pt x="41" y="105"/>
                  </a:cubicBezTo>
                  <a:lnTo>
                    <a:pt x="27"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63"/>
            <p:cNvSpPr>
              <a:spLocks/>
            </p:cNvSpPr>
            <p:nvPr/>
          </p:nvSpPr>
          <p:spPr bwMode="auto">
            <a:xfrm>
              <a:off x="11993563" y="3349626"/>
              <a:ext cx="193675" cy="160338"/>
            </a:xfrm>
            <a:custGeom>
              <a:avLst/>
              <a:gdLst>
                <a:gd name="T0" fmla="*/ 27 w 128"/>
                <a:gd name="T1" fmla="*/ 105 h 105"/>
                <a:gd name="T2" fmla="*/ 0 w 128"/>
                <a:gd name="T3" fmla="*/ 0 h 105"/>
                <a:gd name="T4" fmla="*/ 14 w 128"/>
                <a:gd name="T5" fmla="*/ 0 h 105"/>
                <a:gd name="T6" fmla="*/ 27 w 128"/>
                <a:gd name="T7" fmla="*/ 53 h 105"/>
                <a:gd name="T8" fmla="*/ 34 w 128"/>
                <a:gd name="T9" fmla="*/ 90 h 105"/>
                <a:gd name="T10" fmla="*/ 35 w 128"/>
                <a:gd name="T11" fmla="*/ 90 h 105"/>
                <a:gd name="T12" fmla="*/ 43 w 128"/>
                <a:gd name="T13" fmla="*/ 53 h 105"/>
                <a:gd name="T14" fmla="*/ 57 w 128"/>
                <a:gd name="T15" fmla="*/ 0 h 105"/>
                <a:gd name="T16" fmla="*/ 71 w 128"/>
                <a:gd name="T17" fmla="*/ 0 h 105"/>
                <a:gd name="T18" fmla="*/ 84 w 128"/>
                <a:gd name="T19" fmla="*/ 54 h 105"/>
                <a:gd name="T20" fmla="*/ 91 w 128"/>
                <a:gd name="T21" fmla="*/ 89 h 105"/>
                <a:gd name="T22" fmla="*/ 92 w 128"/>
                <a:gd name="T23" fmla="*/ 89 h 105"/>
                <a:gd name="T24" fmla="*/ 100 w 128"/>
                <a:gd name="T25" fmla="*/ 53 h 105"/>
                <a:gd name="T26" fmla="*/ 114 w 128"/>
                <a:gd name="T27" fmla="*/ 0 h 105"/>
                <a:gd name="T28" fmla="*/ 128 w 128"/>
                <a:gd name="T29" fmla="*/ 0 h 105"/>
                <a:gd name="T30" fmla="*/ 98 w 128"/>
                <a:gd name="T31" fmla="*/ 105 h 105"/>
                <a:gd name="T32" fmla="*/ 84 w 128"/>
                <a:gd name="T33" fmla="*/ 105 h 105"/>
                <a:gd name="T34" fmla="*/ 71 w 128"/>
                <a:gd name="T35" fmla="*/ 51 h 105"/>
                <a:gd name="T36" fmla="*/ 64 w 128"/>
                <a:gd name="T37" fmla="*/ 16 h 105"/>
                <a:gd name="T38" fmla="*/ 64 w 128"/>
                <a:gd name="T39" fmla="*/ 16 h 105"/>
                <a:gd name="T40" fmla="*/ 56 w 128"/>
                <a:gd name="T41" fmla="*/ 51 h 105"/>
                <a:gd name="T42" fmla="*/ 41 w 128"/>
                <a:gd name="T43" fmla="*/ 105 h 105"/>
                <a:gd name="T44" fmla="*/ 27 w 128"/>
                <a:gd name="T45"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105">
                  <a:moveTo>
                    <a:pt x="27" y="105"/>
                  </a:moveTo>
                  <a:cubicBezTo>
                    <a:pt x="0" y="0"/>
                    <a:pt x="0" y="0"/>
                    <a:pt x="0" y="0"/>
                  </a:cubicBezTo>
                  <a:cubicBezTo>
                    <a:pt x="14" y="0"/>
                    <a:pt x="14" y="0"/>
                    <a:pt x="14" y="0"/>
                  </a:cubicBezTo>
                  <a:cubicBezTo>
                    <a:pt x="27" y="53"/>
                    <a:pt x="27" y="53"/>
                    <a:pt x="27" y="53"/>
                  </a:cubicBezTo>
                  <a:cubicBezTo>
                    <a:pt x="30" y="66"/>
                    <a:pt x="33" y="79"/>
                    <a:pt x="34" y="90"/>
                  </a:cubicBezTo>
                  <a:cubicBezTo>
                    <a:pt x="35" y="90"/>
                    <a:pt x="35" y="90"/>
                    <a:pt x="35" y="90"/>
                  </a:cubicBezTo>
                  <a:cubicBezTo>
                    <a:pt x="36" y="79"/>
                    <a:pt x="40" y="67"/>
                    <a:pt x="43" y="53"/>
                  </a:cubicBezTo>
                  <a:cubicBezTo>
                    <a:pt x="57" y="0"/>
                    <a:pt x="57" y="0"/>
                    <a:pt x="57" y="0"/>
                  </a:cubicBezTo>
                  <a:cubicBezTo>
                    <a:pt x="71" y="0"/>
                    <a:pt x="71" y="0"/>
                    <a:pt x="71" y="0"/>
                  </a:cubicBezTo>
                  <a:cubicBezTo>
                    <a:pt x="84" y="54"/>
                    <a:pt x="84" y="54"/>
                    <a:pt x="84" y="54"/>
                  </a:cubicBezTo>
                  <a:cubicBezTo>
                    <a:pt x="87" y="66"/>
                    <a:pt x="90" y="78"/>
                    <a:pt x="91" y="89"/>
                  </a:cubicBezTo>
                  <a:cubicBezTo>
                    <a:pt x="92" y="89"/>
                    <a:pt x="92" y="89"/>
                    <a:pt x="92" y="89"/>
                  </a:cubicBezTo>
                  <a:cubicBezTo>
                    <a:pt x="94" y="78"/>
                    <a:pt x="97" y="66"/>
                    <a:pt x="100" y="53"/>
                  </a:cubicBezTo>
                  <a:cubicBezTo>
                    <a:pt x="114" y="0"/>
                    <a:pt x="114" y="0"/>
                    <a:pt x="114" y="0"/>
                  </a:cubicBezTo>
                  <a:cubicBezTo>
                    <a:pt x="128" y="0"/>
                    <a:pt x="128" y="0"/>
                    <a:pt x="128" y="0"/>
                  </a:cubicBezTo>
                  <a:cubicBezTo>
                    <a:pt x="98" y="105"/>
                    <a:pt x="98" y="105"/>
                    <a:pt x="98" y="105"/>
                  </a:cubicBezTo>
                  <a:cubicBezTo>
                    <a:pt x="84" y="105"/>
                    <a:pt x="84" y="105"/>
                    <a:pt x="84" y="105"/>
                  </a:cubicBezTo>
                  <a:cubicBezTo>
                    <a:pt x="71" y="51"/>
                    <a:pt x="71" y="51"/>
                    <a:pt x="71" y="51"/>
                  </a:cubicBezTo>
                  <a:cubicBezTo>
                    <a:pt x="67" y="37"/>
                    <a:pt x="65" y="27"/>
                    <a:pt x="64" y="16"/>
                  </a:cubicBezTo>
                  <a:cubicBezTo>
                    <a:pt x="64" y="16"/>
                    <a:pt x="64" y="16"/>
                    <a:pt x="64" y="16"/>
                  </a:cubicBezTo>
                  <a:cubicBezTo>
                    <a:pt x="62" y="27"/>
                    <a:pt x="59" y="37"/>
                    <a:pt x="56" y="51"/>
                  </a:cubicBezTo>
                  <a:cubicBezTo>
                    <a:pt x="41" y="105"/>
                    <a:pt x="41" y="105"/>
                    <a:pt x="41" y="105"/>
                  </a:cubicBezTo>
                  <a:lnTo>
                    <a:pt x="27"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6" name="Content Placeholder 1"/>
          <p:cNvSpPr txBox="1">
            <a:spLocks/>
          </p:cNvSpPr>
          <p:nvPr/>
        </p:nvSpPr>
        <p:spPr>
          <a:xfrm>
            <a:off x="1920730" y="2459355"/>
            <a:ext cx="935974" cy="2870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b="1" dirty="0">
                <a:latin typeface="Segoe UI" panose="020B0502040204020203" pitchFamily="34" charset="0"/>
                <a:cs typeface="Segoe UI" panose="020B0502040204020203" pitchFamily="34" charset="0"/>
              </a:rPr>
              <a:t>LOREM</a:t>
            </a:r>
            <a:endParaRPr lang="en-US" sz="11500" b="1" dirty="0">
              <a:latin typeface="Segoe UI" panose="020B0502040204020203" pitchFamily="34" charset="0"/>
              <a:cs typeface="Segoe UI" panose="020B0502040204020203" pitchFamily="34" charset="0"/>
            </a:endParaRPr>
          </a:p>
        </p:txBody>
      </p:sp>
      <p:sp>
        <p:nvSpPr>
          <p:cNvPr id="247" name="Content Placeholder 1"/>
          <p:cNvSpPr txBox="1">
            <a:spLocks/>
          </p:cNvSpPr>
          <p:nvPr/>
        </p:nvSpPr>
        <p:spPr>
          <a:xfrm>
            <a:off x="5646796" y="2459355"/>
            <a:ext cx="935974" cy="2870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b="1" dirty="0">
                <a:latin typeface="Segoe UI" panose="020B0502040204020203" pitchFamily="34" charset="0"/>
                <a:cs typeface="Segoe UI" panose="020B0502040204020203" pitchFamily="34" charset="0"/>
              </a:rPr>
              <a:t>LOREM</a:t>
            </a:r>
            <a:endParaRPr lang="en-US" sz="11500" b="1" dirty="0">
              <a:latin typeface="Segoe UI" panose="020B0502040204020203" pitchFamily="34" charset="0"/>
              <a:cs typeface="Segoe UI" panose="020B0502040204020203" pitchFamily="34" charset="0"/>
            </a:endParaRPr>
          </a:p>
        </p:txBody>
      </p:sp>
      <p:sp>
        <p:nvSpPr>
          <p:cNvPr id="248" name="Content Placeholder 1"/>
          <p:cNvSpPr txBox="1">
            <a:spLocks/>
          </p:cNvSpPr>
          <p:nvPr/>
        </p:nvSpPr>
        <p:spPr>
          <a:xfrm>
            <a:off x="9489798" y="2459355"/>
            <a:ext cx="935974" cy="2870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b="1" dirty="0">
                <a:latin typeface="Segoe UI" panose="020B0502040204020203" pitchFamily="34" charset="0"/>
                <a:cs typeface="Segoe UI" panose="020B0502040204020203" pitchFamily="34" charset="0"/>
              </a:rPr>
              <a:t>LOREM</a:t>
            </a:r>
            <a:endParaRPr lang="en-US" sz="11500" b="1" dirty="0">
              <a:latin typeface="Segoe UI" panose="020B0502040204020203" pitchFamily="34" charset="0"/>
              <a:cs typeface="Segoe UI" panose="020B0502040204020203" pitchFamily="34" charset="0"/>
            </a:endParaRPr>
          </a:p>
        </p:txBody>
      </p:sp>
      <p:sp>
        <p:nvSpPr>
          <p:cNvPr id="249" name="Content Placeholder 5"/>
          <p:cNvSpPr txBox="1">
            <a:spLocks/>
          </p:cNvSpPr>
          <p:nvPr/>
        </p:nvSpPr>
        <p:spPr>
          <a:xfrm>
            <a:off x="434520" y="4608544"/>
            <a:ext cx="11262180" cy="17596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dirty="0">
                <a:solidFill>
                  <a:schemeClr val="tx1">
                    <a:lumMod val="75000"/>
                    <a:lumOff val="25000"/>
                  </a:schemeClr>
                </a:solidFill>
                <a:latin typeface="Segoe UI" panose="020B0502040204020203" pitchFamily="34" charset="0"/>
                <a:cs typeface="Segoe UI" panose="020B0502040204020203" pitchFamily="34" charset="0"/>
              </a:rPr>
              <a:t>Lorem ipsum dolor sit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amet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consectetur</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adipis</a:t>
            </a:r>
            <a:r>
              <a:rPr lang="en-US" sz="1600" dirty="0">
                <a:solidFill>
                  <a:schemeClr val="tx1">
                    <a:lumMod val="75000"/>
                    <a:lumOff val="25000"/>
                  </a:schemeClr>
                </a:solidFill>
                <a:latin typeface="Segoe UI" panose="020B0502040204020203" pitchFamily="34" charset="0"/>
                <a:cs typeface="Segoe UI" panose="020B0502040204020203" pitchFamily="34" charset="0"/>
              </a:rPr>
              <a:t> icing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elit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sed</a:t>
            </a:r>
            <a:r>
              <a:rPr lang="en-US" sz="1600" dirty="0">
                <a:solidFill>
                  <a:schemeClr val="tx1">
                    <a:lumMod val="75000"/>
                    <a:lumOff val="25000"/>
                  </a:schemeClr>
                </a:solidFill>
                <a:latin typeface="Segoe UI" panose="020B0502040204020203" pitchFamily="34" charset="0"/>
                <a:cs typeface="Segoe UI" panose="020B0502040204020203" pitchFamily="34" charset="0"/>
              </a:rPr>
              <a:t> do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eiusmod</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tempor</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incididunt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labore</a:t>
            </a:r>
            <a:r>
              <a:rPr lang="en-US" sz="1600" dirty="0">
                <a:solidFill>
                  <a:schemeClr val="tx1">
                    <a:lumMod val="75000"/>
                    <a:lumOff val="25000"/>
                  </a:schemeClr>
                </a:solidFill>
                <a:latin typeface="Segoe UI" panose="020B0502040204020203" pitchFamily="34" charset="0"/>
                <a:cs typeface="Segoe UI" panose="020B0502040204020203" pitchFamily="34" charset="0"/>
              </a:rPr>
              <a:t> et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dolore</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incidi</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dunt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ut</a:t>
            </a:r>
            <a:r>
              <a:rPr lang="en-US" sz="1600" dirty="0">
                <a:solidFill>
                  <a:schemeClr val="tx1">
                    <a:lumMod val="75000"/>
                    <a:lumOff val="25000"/>
                  </a:schemeClr>
                </a:solidFill>
                <a:latin typeface="Segoe UI" panose="020B0502040204020203" pitchFamily="34" charset="0"/>
                <a:cs typeface="Segoe UI" panose="020B0502040204020203" pitchFamily="34" charset="0"/>
              </a:rPr>
              <a:t> et magna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aliqua</a:t>
            </a:r>
            <a:r>
              <a:rPr lang="en-US" sz="1600" dirty="0">
                <a:solidFill>
                  <a:schemeClr val="tx1">
                    <a:lumMod val="75000"/>
                    <a:lumOff val="25000"/>
                  </a:schemeClr>
                </a:solidFill>
                <a:latin typeface="Segoe UI" panose="020B0502040204020203" pitchFamily="34" charset="0"/>
                <a:cs typeface="Segoe UI" panose="020B0502040204020203" pitchFamily="34" charset="0"/>
              </a:rPr>
              <a:t>. lorem ipsum dolor sit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amet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consectetur</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adipis</a:t>
            </a:r>
            <a:r>
              <a:rPr lang="en-US" sz="1600" dirty="0">
                <a:solidFill>
                  <a:schemeClr val="tx1">
                    <a:lumMod val="75000"/>
                    <a:lumOff val="25000"/>
                  </a:schemeClr>
                </a:solidFill>
                <a:latin typeface="Segoe UI" panose="020B0502040204020203" pitchFamily="34" charset="0"/>
                <a:cs typeface="Segoe UI" panose="020B0502040204020203" pitchFamily="34" charset="0"/>
              </a:rPr>
              <a:t> icing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elit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sed</a:t>
            </a:r>
            <a:r>
              <a:rPr lang="en-US" sz="1600" dirty="0">
                <a:solidFill>
                  <a:schemeClr val="tx1">
                    <a:lumMod val="75000"/>
                    <a:lumOff val="25000"/>
                  </a:schemeClr>
                </a:solidFill>
                <a:latin typeface="Segoe UI" panose="020B0502040204020203" pitchFamily="34" charset="0"/>
                <a:cs typeface="Segoe UI" panose="020B0502040204020203" pitchFamily="34" charset="0"/>
              </a:rPr>
              <a:t> do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eiusmod</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tempor</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incididunt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labore</a:t>
            </a:r>
            <a:r>
              <a:rPr lang="en-US" sz="1600" dirty="0">
                <a:solidFill>
                  <a:schemeClr val="tx1">
                    <a:lumMod val="75000"/>
                    <a:lumOff val="25000"/>
                  </a:schemeClr>
                </a:solidFill>
                <a:latin typeface="Segoe UI" panose="020B0502040204020203" pitchFamily="34" charset="0"/>
                <a:cs typeface="Segoe UI" panose="020B0502040204020203" pitchFamily="34" charset="0"/>
              </a:rPr>
              <a:t> et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dolore</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incidi</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dunt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ut</a:t>
            </a:r>
            <a:r>
              <a:rPr lang="en-US" sz="1600" dirty="0">
                <a:solidFill>
                  <a:schemeClr val="tx1">
                    <a:lumMod val="75000"/>
                    <a:lumOff val="25000"/>
                  </a:schemeClr>
                </a:solidFill>
                <a:latin typeface="Segoe UI" panose="020B0502040204020203" pitchFamily="34" charset="0"/>
                <a:cs typeface="Segoe UI" panose="020B0502040204020203" pitchFamily="34" charset="0"/>
              </a:rPr>
              <a:t> et magna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aliqua</a:t>
            </a:r>
            <a:r>
              <a:rPr lang="en-US" sz="1600" dirty="0">
                <a:solidFill>
                  <a:schemeClr val="tx1">
                    <a:lumMod val="75000"/>
                    <a:lumOff val="25000"/>
                  </a:schemeClr>
                </a:solidFill>
                <a:latin typeface="Segoe UI" panose="020B0502040204020203" pitchFamily="34" charset="0"/>
                <a:cs typeface="Segoe UI" panose="020B0502040204020203" pitchFamily="34" charset="0"/>
              </a:rPr>
              <a:t>.</a:t>
            </a:r>
          </a:p>
          <a:p>
            <a:pPr marL="0" indent="0">
              <a:lnSpc>
                <a:spcPct val="100000"/>
              </a:lnSpc>
              <a:buNone/>
            </a:pPr>
            <a:r>
              <a:rPr lang="en-US" sz="1600" dirty="0">
                <a:solidFill>
                  <a:schemeClr val="tx1">
                    <a:lumMod val="75000"/>
                    <a:lumOff val="25000"/>
                  </a:schemeClr>
                </a:solidFill>
                <a:latin typeface="Segoe UI" panose="020B0502040204020203" pitchFamily="34" charset="0"/>
                <a:cs typeface="Segoe UI" panose="020B0502040204020203" pitchFamily="34" charset="0"/>
              </a:rPr>
              <a:t>Lorem ipsum dolor sit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amet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consectetur</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adipis</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tempor</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incididunt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labore</a:t>
            </a:r>
            <a:r>
              <a:rPr lang="en-US" sz="1600" dirty="0">
                <a:solidFill>
                  <a:schemeClr val="tx1">
                    <a:lumMod val="75000"/>
                    <a:lumOff val="25000"/>
                  </a:schemeClr>
                </a:solidFill>
                <a:latin typeface="Segoe UI" panose="020B0502040204020203" pitchFamily="34" charset="0"/>
                <a:cs typeface="Segoe UI" panose="020B0502040204020203" pitchFamily="34" charset="0"/>
              </a:rPr>
              <a:t> et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dolore</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incidi</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dunt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ut</a:t>
            </a:r>
            <a:r>
              <a:rPr lang="en-US" sz="1600" dirty="0">
                <a:solidFill>
                  <a:schemeClr val="tx1">
                    <a:lumMod val="75000"/>
                    <a:lumOff val="25000"/>
                  </a:schemeClr>
                </a:solidFill>
                <a:latin typeface="Segoe UI" panose="020B0502040204020203" pitchFamily="34" charset="0"/>
                <a:cs typeface="Segoe UI" panose="020B0502040204020203" pitchFamily="34" charset="0"/>
              </a:rPr>
              <a:t> et magna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aliqua</a:t>
            </a:r>
            <a:r>
              <a:rPr lang="en-US" sz="1600" dirty="0">
                <a:solidFill>
                  <a:schemeClr val="tx1">
                    <a:lumMod val="75000"/>
                    <a:lumOff val="25000"/>
                  </a:schemeClr>
                </a:solidFill>
                <a:latin typeface="Segoe UI" panose="020B0502040204020203" pitchFamily="34" charset="0"/>
                <a:cs typeface="Segoe UI" panose="020B0502040204020203" pitchFamily="34" charset="0"/>
              </a:rPr>
              <a:t>. lorem ipsum dolor sit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amet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consectetur</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adipis</a:t>
            </a:r>
            <a:r>
              <a:rPr lang="en-US" sz="1600" dirty="0">
                <a:solidFill>
                  <a:schemeClr val="tx1">
                    <a:lumMod val="75000"/>
                    <a:lumOff val="25000"/>
                  </a:schemeClr>
                </a:solidFill>
                <a:latin typeface="Segoe UI" panose="020B0502040204020203" pitchFamily="34" charset="0"/>
                <a:cs typeface="Segoe UI" panose="020B0502040204020203" pitchFamily="34" charset="0"/>
              </a:rPr>
              <a:t> icing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elit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sed</a:t>
            </a:r>
            <a:r>
              <a:rPr lang="en-US" sz="1600" dirty="0">
                <a:solidFill>
                  <a:schemeClr val="tx1">
                    <a:lumMod val="75000"/>
                    <a:lumOff val="25000"/>
                  </a:schemeClr>
                </a:solidFill>
                <a:latin typeface="Segoe UI" panose="020B0502040204020203" pitchFamily="34" charset="0"/>
                <a:cs typeface="Segoe UI" panose="020B0502040204020203" pitchFamily="34" charset="0"/>
              </a:rPr>
              <a:t> do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eiusmod</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tempor</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incididunt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labore</a:t>
            </a:r>
            <a:r>
              <a:rPr lang="en-US" sz="1600" dirty="0">
                <a:solidFill>
                  <a:schemeClr val="tx1">
                    <a:lumMod val="75000"/>
                    <a:lumOff val="25000"/>
                  </a:schemeClr>
                </a:solidFill>
                <a:latin typeface="Segoe UI" panose="020B0502040204020203" pitchFamily="34" charset="0"/>
                <a:cs typeface="Segoe UI" panose="020B0502040204020203" pitchFamily="34" charset="0"/>
              </a:rPr>
              <a:t> et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incidi</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dunt</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ut</a:t>
            </a:r>
            <a:r>
              <a:rPr lang="en-US" sz="1600" dirty="0">
                <a:solidFill>
                  <a:schemeClr val="tx1">
                    <a:lumMod val="75000"/>
                    <a:lumOff val="25000"/>
                  </a:schemeClr>
                </a:solidFill>
                <a:latin typeface="Segoe UI" panose="020B0502040204020203" pitchFamily="34" charset="0"/>
                <a:cs typeface="Segoe UI" panose="020B0502040204020203" pitchFamily="34" charset="0"/>
              </a:rPr>
              <a:t> et magna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aliqua</a:t>
            </a:r>
            <a:r>
              <a:rPr lang="en-US" sz="1600" dirty="0">
                <a:solidFill>
                  <a:schemeClr val="tx1">
                    <a:lumMod val="75000"/>
                    <a:lumOff val="25000"/>
                  </a:schemeClr>
                </a:solidFill>
                <a:latin typeface="Segoe UI" panose="020B0502040204020203" pitchFamily="34" charset="0"/>
                <a:cs typeface="Segoe UI" panose="020B0502040204020203" pitchFamily="34" charset="0"/>
              </a:rPr>
              <a:t>.</a:t>
            </a:r>
          </a:p>
          <a:p>
            <a:pPr marL="0" indent="0">
              <a:lnSpc>
                <a:spcPct val="100000"/>
              </a:lnSpc>
              <a:buNone/>
            </a:pPr>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50" name="Content Placeholder 1"/>
          <p:cNvSpPr txBox="1">
            <a:spLocks/>
          </p:cNvSpPr>
          <p:nvPr/>
        </p:nvSpPr>
        <p:spPr>
          <a:xfrm>
            <a:off x="434521" y="4158290"/>
            <a:ext cx="4200979" cy="335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lumMod val="75000"/>
                    <a:lumOff val="25000"/>
                  </a:schemeClr>
                </a:solidFill>
                <a:latin typeface="Segoe UI Semibold" panose="020B0702040204020203" pitchFamily="34" charset="0"/>
                <a:cs typeface="Segoe UI Semibold" panose="020B0702040204020203" pitchFamily="34" charset="0"/>
              </a:rPr>
              <a:t>Topic 1: size 18pt</a:t>
            </a:r>
          </a:p>
        </p:txBody>
      </p:sp>
    </p:spTree>
    <p:extLst>
      <p:ext uri="{BB962C8B-B14F-4D97-AF65-F5344CB8AC3E}">
        <p14:creationId xmlns:p14="http://schemas.microsoft.com/office/powerpoint/2010/main" val="1085802423"/>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bwMode="ltGray">
          <a:xfrm>
            <a:off x="0" y="-12699"/>
            <a:ext cx="12192000" cy="6858000"/>
          </a:xfrm>
          <a:prstGeom prst="rect">
            <a:avLst/>
          </a:prstGeom>
        </p:spPr>
      </p:pic>
      <p:sp>
        <p:nvSpPr>
          <p:cNvPr id="5" name="Title 6"/>
          <p:cNvSpPr txBox="1">
            <a:spLocks/>
          </p:cNvSpPr>
          <p:nvPr/>
        </p:nvSpPr>
        <p:spPr>
          <a:xfrm>
            <a:off x="0" y="1485900"/>
            <a:ext cx="6807200" cy="3454400"/>
          </a:xfrm>
          <a:prstGeom prst="rect">
            <a:avLst/>
          </a:prstGeom>
          <a:solidFill>
            <a:srgbClr val="0F1940">
              <a:alpha val="80000"/>
            </a:srgbClr>
          </a:solidFill>
        </p:spPr>
        <p:txBody>
          <a:bodyPr vert="horz" wrap="square" lIns="179285" tIns="143428" rIns="179285" bIns="143428"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spcBef>
                <a:spcPts val="0"/>
              </a:spcBef>
              <a:spcAft>
                <a:spcPts val="1765"/>
              </a:spcAft>
              <a:buSzPct val="90000"/>
            </a:pPr>
            <a:endParaRPr lang="en-US" sz="2353" spc="0" dirty="0">
              <a:ln>
                <a:noFill/>
              </a:ln>
              <a:gradFill>
                <a:gsLst>
                  <a:gs pos="0">
                    <a:srgbClr val="FFFFFF"/>
                  </a:gs>
                  <a:gs pos="100000">
                    <a:srgbClr val="FFFFFF"/>
                  </a:gs>
                </a:gsLst>
                <a:lin ang="5400000" scaled="0"/>
              </a:gradFill>
              <a:latin typeface="Segoe UI"/>
              <a:cs typeface="+mn-cs"/>
            </a:endParaRPr>
          </a:p>
        </p:txBody>
      </p:sp>
      <p:sp>
        <p:nvSpPr>
          <p:cNvPr id="2" name="Rectangle 1"/>
          <p:cNvSpPr/>
          <p:nvPr/>
        </p:nvSpPr>
        <p:spPr>
          <a:xfrm>
            <a:off x="393700" y="1820411"/>
            <a:ext cx="6096000" cy="2785378"/>
          </a:xfrm>
          <a:prstGeom prst="rect">
            <a:avLst/>
          </a:prstGeom>
        </p:spPr>
        <p:txBody>
          <a:bodyPr>
            <a:spAutoFit/>
          </a:bodyPr>
          <a:lstStyle/>
          <a:p>
            <a:pPr>
              <a:spcBef>
                <a:spcPts val="0"/>
              </a:spcBef>
              <a:spcAft>
                <a:spcPts val="1765"/>
              </a:spcAft>
              <a:buSzPct val="90000"/>
            </a:pPr>
            <a:r>
              <a:rPr lang="en-US" sz="25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Heading</a:t>
            </a:r>
          </a:p>
          <a:p>
            <a:pPr>
              <a:lnSpc>
                <a:spcPct val="150000"/>
              </a:lnSpc>
              <a:spcBef>
                <a:spcPts val="0"/>
              </a:spcBef>
              <a:spcAft>
                <a:spcPts val="1765"/>
              </a:spcAft>
              <a:buSzPct val="90000"/>
            </a:pP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Lorem ipsum dolor sit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amet</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consectetur</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adipis</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icing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elit</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sed</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do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eiusmod</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tempor</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incididunt</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labore</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et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dolore</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incidi</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dunt</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ut</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et magna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aliqua</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lorem ipsum dolor sit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amet</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consectetur</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adipis</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icing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elit</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sed</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do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eiusmod</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tempor</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incididunt</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labore</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et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dolore</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incidi</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dunt</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ut</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 et magna </a:t>
            </a:r>
            <a:r>
              <a:rPr lang="en-US" dirty="0" err="1">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aliqua</a:t>
            </a:r>
            <a:r>
              <a:rPr lang="en-US"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t>
            </a: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25597005"/>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1950" y="335755"/>
            <a:ext cx="11830050" cy="671513"/>
          </a:xfrm>
        </p:spPr>
        <p:txBody>
          <a:bodyPr/>
          <a:lstStyle/>
          <a:p>
            <a:pPr marL="0" indent="0">
              <a:buNone/>
            </a:pPr>
            <a:r>
              <a:rPr lang="en-US" dirty="0"/>
              <a:t>Quote layout</a:t>
            </a:r>
          </a:p>
        </p:txBody>
      </p:sp>
      <p:sp>
        <p:nvSpPr>
          <p:cNvPr id="4" name="Content Placeholder 1"/>
          <p:cNvSpPr txBox="1">
            <a:spLocks/>
          </p:cNvSpPr>
          <p:nvPr/>
        </p:nvSpPr>
        <p:spPr>
          <a:xfrm>
            <a:off x="2622671" y="2786114"/>
            <a:ext cx="7619078" cy="8190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Lorem ipsum dolor sit </a:t>
            </a:r>
            <a:r>
              <a:rPr lang="en-US" dirty="0" err="1">
                <a:latin typeface="Segoe UI" panose="020B0502040204020203" pitchFamily="34" charset="0"/>
                <a:cs typeface="Segoe UI" panose="020B0502040204020203" pitchFamily="34" charset="0"/>
              </a:rPr>
              <a:t>amet</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consectetur</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adipisicing</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elit</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sed</a:t>
            </a:r>
            <a:r>
              <a:rPr lang="en-US" dirty="0">
                <a:latin typeface="Segoe UI" panose="020B0502040204020203" pitchFamily="34" charset="0"/>
                <a:cs typeface="Segoe UI" panose="020B0502040204020203" pitchFamily="34" charset="0"/>
              </a:rPr>
              <a:t> do </a:t>
            </a:r>
            <a:r>
              <a:rPr lang="en-US" dirty="0" err="1">
                <a:latin typeface="Segoe UI" panose="020B0502040204020203" pitchFamily="34" charset="0"/>
                <a:cs typeface="Segoe UI" panose="020B0502040204020203" pitchFamily="34" charset="0"/>
              </a:rPr>
              <a:t>eiusmod</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tempor</a:t>
            </a:r>
            <a:r>
              <a:rPr lang="en-US" dirty="0">
                <a:latin typeface="Segoe UI" panose="020B0502040204020203" pitchFamily="34" charset="0"/>
                <a:cs typeface="Segoe UI" panose="020B0502040204020203" pitchFamily="34" charset="0"/>
              </a:rPr>
              <a:t>.</a:t>
            </a:r>
            <a:endParaRPr lang="en-US" sz="28700" dirty="0">
              <a:latin typeface="Segoe UI" panose="020B0502040204020203" pitchFamily="34" charset="0"/>
              <a:cs typeface="Segoe UI" panose="020B0502040204020203" pitchFamily="34" charset="0"/>
            </a:endParaRPr>
          </a:p>
        </p:txBody>
      </p:sp>
      <p:sp>
        <p:nvSpPr>
          <p:cNvPr id="5" name="Content Placeholder 11"/>
          <p:cNvSpPr txBox="1">
            <a:spLocks/>
          </p:cNvSpPr>
          <p:nvPr/>
        </p:nvSpPr>
        <p:spPr>
          <a:xfrm>
            <a:off x="7304200" y="3745114"/>
            <a:ext cx="2373539" cy="47074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lumMod val="65000"/>
                  </a:schemeClr>
                </a:solidFill>
                <a:latin typeface="Segoe UI" panose="020B0502040204020203" pitchFamily="34" charset="0"/>
                <a:cs typeface="Segoe UI" panose="020B0502040204020203" pitchFamily="34" charset="0"/>
              </a:rPr>
              <a:t>– Quote Author</a:t>
            </a:r>
          </a:p>
        </p:txBody>
      </p:sp>
      <p:sp>
        <p:nvSpPr>
          <p:cNvPr id="6" name="Rectangle 5"/>
          <p:cNvSpPr/>
          <p:nvPr/>
        </p:nvSpPr>
        <p:spPr>
          <a:xfrm>
            <a:off x="2089248" y="2283799"/>
            <a:ext cx="649537" cy="1569660"/>
          </a:xfrm>
          <a:prstGeom prst="rect">
            <a:avLst/>
          </a:prstGeom>
        </p:spPr>
        <p:txBody>
          <a:bodyPr wrap="none">
            <a:spAutoFit/>
          </a:bodyPr>
          <a:lstStyle/>
          <a:p>
            <a:r>
              <a:rPr lang="en-US" sz="9600" dirty="0">
                <a:solidFill>
                  <a:schemeClr val="bg1">
                    <a:lumMod val="85000"/>
                  </a:schemeClr>
                </a:solidFill>
                <a:latin typeface="Segoe UI" panose="020B0502040204020203" pitchFamily="34" charset="0"/>
                <a:cs typeface="Segoe UI" panose="020B0502040204020203" pitchFamily="34" charset="0"/>
              </a:rPr>
              <a:t>”</a:t>
            </a:r>
          </a:p>
        </p:txBody>
      </p:sp>
      <p:sp>
        <p:nvSpPr>
          <p:cNvPr id="7" name="Rectangle 6"/>
          <p:cNvSpPr/>
          <p:nvPr/>
        </p:nvSpPr>
        <p:spPr>
          <a:xfrm>
            <a:off x="9041591" y="3195658"/>
            <a:ext cx="649537" cy="1569660"/>
          </a:xfrm>
          <a:prstGeom prst="rect">
            <a:avLst/>
          </a:prstGeom>
        </p:spPr>
        <p:txBody>
          <a:bodyPr wrap="none">
            <a:spAutoFit/>
          </a:bodyPr>
          <a:lstStyle/>
          <a:p>
            <a:r>
              <a:rPr lang="en-US" sz="9600" dirty="0">
                <a:solidFill>
                  <a:schemeClr val="bg1">
                    <a:lumMod val="85000"/>
                  </a:scheme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636782108"/>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462311270"/>
              </p:ext>
            </p:extLst>
          </p:nvPr>
        </p:nvGraphicFramePr>
        <p:xfrm>
          <a:off x="361949" y="1373921"/>
          <a:ext cx="11496221" cy="4261739"/>
        </p:xfrm>
        <a:graphic>
          <a:graphicData uri="http://schemas.openxmlformats.org/drawingml/2006/table">
            <a:tbl>
              <a:tblPr firstRow="1" bandCol="1">
                <a:tableStyleId>{21E4AEA4-8DFA-4A89-87EB-49C32662AFE0}</a:tableStyleId>
              </a:tblPr>
              <a:tblGrid>
                <a:gridCol w="2185642">
                  <a:extLst>
                    <a:ext uri="{9D8B030D-6E8A-4147-A177-3AD203B41FA5}">
                      <a16:colId xmlns:a16="http://schemas.microsoft.com/office/drawing/2014/main" val="20000"/>
                    </a:ext>
                  </a:extLst>
                </a:gridCol>
                <a:gridCol w="2469385">
                  <a:extLst>
                    <a:ext uri="{9D8B030D-6E8A-4147-A177-3AD203B41FA5}">
                      <a16:colId xmlns:a16="http://schemas.microsoft.com/office/drawing/2014/main" val="20001"/>
                    </a:ext>
                  </a:extLst>
                </a:gridCol>
                <a:gridCol w="2280398">
                  <a:extLst>
                    <a:ext uri="{9D8B030D-6E8A-4147-A177-3AD203B41FA5}">
                      <a16:colId xmlns:a16="http://schemas.microsoft.com/office/drawing/2014/main" val="20002"/>
                    </a:ext>
                  </a:extLst>
                </a:gridCol>
                <a:gridCol w="2280398">
                  <a:extLst>
                    <a:ext uri="{9D8B030D-6E8A-4147-A177-3AD203B41FA5}">
                      <a16:colId xmlns:a16="http://schemas.microsoft.com/office/drawing/2014/main" val="20003"/>
                    </a:ext>
                  </a:extLst>
                </a:gridCol>
                <a:gridCol w="2280398">
                  <a:extLst>
                    <a:ext uri="{9D8B030D-6E8A-4147-A177-3AD203B41FA5}">
                      <a16:colId xmlns:a16="http://schemas.microsoft.com/office/drawing/2014/main" val="20004"/>
                    </a:ext>
                  </a:extLst>
                </a:gridCol>
              </a:tblGrid>
              <a:tr h="592059">
                <a:tc>
                  <a:txBody>
                    <a:bodyPr/>
                    <a:lstStyle/>
                    <a:p>
                      <a:pPr algn="ctr" fontAlgn="b"/>
                      <a:endParaRPr lang="en-US" sz="2000" b="0" u="none" strike="noStrike" kern="1200" dirty="0">
                        <a:gradFill>
                          <a:gsLst>
                            <a:gs pos="1250">
                              <a:schemeClr val="bg2"/>
                            </a:gs>
                            <a:gs pos="100000">
                              <a:schemeClr val="bg2"/>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a:solidFill>
                            <a:schemeClr val="bg1">
                              <a:lumMod val="65000"/>
                            </a:schemeClr>
                          </a:solidFill>
                          <a:latin typeface="Segoe UI Light" panose="020B0502040204020203" pitchFamily="34" charset="0"/>
                          <a:ea typeface="Segoe UI" pitchFamily="34" charset="0"/>
                          <a:cs typeface="Segoe UI Light" panose="020B0502040204020203" pitchFamily="34" charset="0"/>
                        </a:rPr>
                        <a:t>Column 1</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a:solidFill>
                            <a:schemeClr val="bg1">
                              <a:lumMod val="65000"/>
                            </a:schemeClr>
                          </a:solidFill>
                          <a:latin typeface="Segoe UI Light" panose="020B0502040204020203" pitchFamily="34" charset="0"/>
                          <a:ea typeface="Segoe UI" pitchFamily="34" charset="0"/>
                          <a:cs typeface="Segoe UI Light" panose="020B0502040204020203" pitchFamily="34" charset="0"/>
                        </a:rPr>
                        <a:t>Column 2</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a:solidFill>
                            <a:schemeClr val="bg1">
                              <a:lumMod val="65000"/>
                            </a:schemeClr>
                          </a:solidFill>
                          <a:latin typeface="Segoe UI Light" panose="020B0502040204020203" pitchFamily="34" charset="0"/>
                          <a:ea typeface="Segoe UI" pitchFamily="34" charset="0"/>
                          <a:cs typeface="Segoe UI Light" panose="020B0502040204020203" pitchFamily="34" charset="0"/>
                        </a:rPr>
                        <a:t>Column 3</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a:solidFill>
                            <a:schemeClr val="bg1">
                              <a:lumMod val="65000"/>
                            </a:schemeClr>
                          </a:solidFill>
                          <a:latin typeface="Segoe UI Light" panose="020B0502040204020203" pitchFamily="34" charset="0"/>
                          <a:ea typeface="Segoe UI" pitchFamily="34" charset="0"/>
                          <a:cs typeface="Segoe UI Light" panose="020B0502040204020203" pitchFamily="34" charset="0"/>
                        </a:rPr>
                        <a:t>Column 4</a:t>
                      </a:r>
                    </a:p>
                  </a:txBody>
                  <a:tcPr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24240">
                <a:tc>
                  <a:txBody>
                    <a:bodyPr/>
                    <a:lstStyle/>
                    <a:p>
                      <a:pPr marL="0" algn="ctr" defTabSz="914400" rtl="0" eaLnBrk="1" fontAlgn="b" latinLnBrk="0" hangingPunct="1"/>
                      <a:r>
                        <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Row 1</a:t>
                      </a:r>
                      <a:endPar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ea typeface="+mn-ea"/>
                        <a:cs typeface="Segoe UI Light" panose="020B0502040204020203" pitchFamily="34" charset="0"/>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F1940"/>
                    </a:solidFill>
                  </a:tcPr>
                </a:tc>
                <a:tc>
                  <a:txBody>
                    <a:bodyPr/>
                    <a:lstStyle/>
                    <a:p>
                      <a:endParaRPr lang="en-US" dirty="0">
                        <a:solidFill>
                          <a:srgbClr val="5F5F5F"/>
                        </a:solidFill>
                        <a:latin typeface="Segoe UI Light" panose="020B0502040204020203"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solidFill>
                          <a:srgbClr val="5F5F5F"/>
                        </a:solidFill>
                        <a:latin typeface="Segoe UI Light" panose="020B0502040204020203"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524240">
                <a:tc>
                  <a:txBody>
                    <a:bodyPr/>
                    <a:lstStyle/>
                    <a:p>
                      <a:pPr marL="0" algn="ctr" defTabSz="914400" rtl="0" eaLnBrk="1" fontAlgn="b" latinLnBrk="0" hangingPunct="1"/>
                      <a:r>
                        <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ea typeface="+mn-ea"/>
                          <a:cs typeface="Segoe UI Light" panose="020B0502040204020203" pitchFamily="34" charset="0"/>
                        </a:rPr>
                        <a:t>Row 2</a:t>
                      </a: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F1940"/>
                    </a:solidFill>
                  </a:tcPr>
                </a:tc>
                <a:tc>
                  <a:txBody>
                    <a:bodyPr/>
                    <a:lstStyle/>
                    <a:p>
                      <a:endParaRPr lang="en-US" dirty="0">
                        <a:solidFill>
                          <a:srgbClr val="5F5F5F"/>
                        </a:solidFill>
                        <a:latin typeface="Segoe UI Light" panose="020B0502040204020203"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solidFill>
                          <a:srgbClr val="5F5F5F"/>
                        </a:solidFill>
                        <a:latin typeface="Segoe UI Light" panose="020B0502040204020203"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524240">
                <a:tc>
                  <a:txBody>
                    <a:bodyPr/>
                    <a:lstStyle/>
                    <a:p>
                      <a:pPr marL="0" algn="ctr" defTabSz="914400" rtl="0" eaLnBrk="1" fontAlgn="b" latinLnBrk="0" hangingPunct="1"/>
                      <a:r>
                        <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Row 3</a:t>
                      </a:r>
                      <a:endPar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ea typeface="+mn-ea"/>
                        <a:cs typeface="Segoe UI Light" panose="020B0502040204020203" pitchFamily="34" charset="0"/>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F1940"/>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524240">
                <a:tc rowSpan="2">
                  <a:txBody>
                    <a:bodyPr/>
                    <a:lstStyle/>
                    <a:p>
                      <a:pPr marL="0" algn="ctr" defTabSz="914400" rtl="0" eaLnBrk="1" fontAlgn="b" latinLnBrk="0" hangingPunct="1"/>
                      <a:r>
                        <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Row 4</a:t>
                      </a:r>
                      <a:endPar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ea typeface="+mn-ea"/>
                        <a:cs typeface="Segoe UI Light" panose="020B0502040204020203" pitchFamily="34" charset="0"/>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F1940"/>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524240">
                <a:tc vMerge="1">
                  <a:txBody>
                    <a:bodyPr/>
                    <a:lstStyle/>
                    <a:p>
                      <a:endParaRPr lang="en-US"/>
                    </a:p>
                  </a:txBody>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524240">
                <a:tc rowSpan="2">
                  <a:txBody>
                    <a:bodyPr/>
                    <a:lstStyle/>
                    <a:p>
                      <a:pPr marL="0" algn="ctr" defTabSz="914400" rtl="0" eaLnBrk="1" fontAlgn="b" latinLnBrk="0" hangingPunct="1"/>
                      <a:r>
                        <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 Row 5</a:t>
                      </a:r>
                      <a:endPar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ea typeface="+mn-ea"/>
                        <a:cs typeface="Segoe UI Light" panose="020B0502040204020203" pitchFamily="34" charset="0"/>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0F1940"/>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524240">
                <a:tc vMerge="1">
                  <a:txBody>
                    <a:bodyPr/>
                    <a:lstStyle/>
                    <a:p>
                      <a:endParaRPr lang="en-US"/>
                    </a:p>
                  </a:txBody>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sp>
        <p:nvSpPr>
          <p:cNvPr id="3" name="Text Placeholder 2"/>
          <p:cNvSpPr>
            <a:spLocks noGrp="1"/>
          </p:cNvSpPr>
          <p:nvPr>
            <p:ph type="body" sz="quarter" idx="10"/>
          </p:nvPr>
        </p:nvSpPr>
        <p:spPr/>
        <p:txBody>
          <a:bodyPr/>
          <a:lstStyle/>
          <a:p>
            <a:pPr marL="0" indent="0">
              <a:buNone/>
            </a:pPr>
            <a:r>
              <a:rPr lang="en-US" dirty="0"/>
              <a:t>Table layout 1</a:t>
            </a:r>
          </a:p>
        </p:txBody>
      </p:sp>
    </p:spTree>
    <p:extLst>
      <p:ext uri="{BB962C8B-B14F-4D97-AF65-F5344CB8AC3E}">
        <p14:creationId xmlns:p14="http://schemas.microsoft.com/office/powerpoint/2010/main" val="3037265023"/>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361950" y="335755"/>
            <a:ext cx="11394621" cy="671513"/>
          </a:xfrm>
        </p:spPr>
        <p:txBody>
          <a:bodyPr/>
          <a:lstStyle/>
          <a:p>
            <a:pPr marL="0" indent="0">
              <a:buNone/>
            </a:pPr>
            <a:r>
              <a:rPr lang="en-US" dirty="0"/>
              <a:t>Table layout 2</a:t>
            </a:r>
          </a:p>
        </p:txBody>
      </p:sp>
      <p:graphicFrame>
        <p:nvGraphicFramePr>
          <p:cNvPr id="4" name="Table 3"/>
          <p:cNvGraphicFramePr>
            <a:graphicFrameLocks noGrp="1"/>
          </p:cNvGraphicFramePr>
          <p:nvPr>
            <p:extLst>
              <p:ext uri="{D42A27DB-BD31-4B8C-83A1-F6EECF244321}">
                <p14:modId xmlns:p14="http://schemas.microsoft.com/office/powerpoint/2010/main" val="1477313262"/>
              </p:ext>
            </p:extLst>
          </p:nvPr>
        </p:nvGraphicFramePr>
        <p:xfrm>
          <a:off x="425284" y="1169504"/>
          <a:ext cx="11153776" cy="4330542"/>
        </p:xfrm>
        <a:graphic>
          <a:graphicData uri="http://schemas.openxmlformats.org/drawingml/2006/table">
            <a:tbl>
              <a:tblPr firstRow="1" firstCol="1" bandCol="1">
                <a:tableStyleId>{21E4AEA4-8DFA-4A89-87EB-49C32662AFE0}</a:tableStyleId>
              </a:tblPr>
              <a:tblGrid>
                <a:gridCol w="1692460">
                  <a:extLst>
                    <a:ext uri="{9D8B030D-6E8A-4147-A177-3AD203B41FA5}">
                      <a16:colId xmlns:a16="http://schemas.microsoft.com/office/drawing/2014/main" val="20000"/>
                    </a:ext>
                  </a:extLst>
                </a:gridCol>
                <a:gridCol w="2365329">
                  <a:extLst>
                    <a:ext uri="{9D8B030D-6E8A-4147-A177-3AD203B41FA5}">
                      <a16:colId xmlns:a16="http://schemas.microsoft.com/office/drawing/2014/main" val="20001"/>
                    </a:ext>
                  </a:extLst>
                </a:gridCol>
                <a:gridCol w="2365329">
                  <a:extLst>
                    <a:ext uri="{9D8B030D-6E8A-4147-A177-3AD203B41FA5}">
                      <a16:colId xmlns:a16="http://schemas.microsoft.com/office/drawing/2014/main" val="20002"/>
                    </a:ext>
                  </a:extLst>
                </a:gridCol>
                <a:gridCol w="2365329">
                  <a:extLst>
                    <a:ext uri="{9D8B030D-6E8A-4147-A177-3AD203B41FA5}">
                      <a16:colId xmlns:a16="http://schemas.microsoft.com/office/drawing/2014/main" val="20003"/>
                    </a:ext>
                  </a:extLst>
                </a:gridCol>
                <a:gridCol w="2365329">
                  <a:extLst>
                    <a:ext uri="{9D8B030D-6E8A-4147-A177-3AD203B41FA5}">
                      <a16:colId xmlns:a16="http://schemas.microsoft.com/office/drawing/2014/main" val="20004"/>
                    </a:ext>
                  </a:extLst>
                </a:gridCol>
              </a:tblGrid>
              <a:tr h="516487">
                <a:tc>
                  <a:txBody>
                    <a:bodyPr/>
                    <a:lstStyle/>
                    <a:p>
                      <a:pPr marL="0" algn="r" defTabSz="914400" rtl="0" eaLnBrk="1" fontAlgn="b" latinLnBrk="0" hangingPunct="1"/>
                      <a:endParaRPr lang="en-US" sz="3200" b="0" u="none" strike="noStrike" kern="1200" dirty="0">
                        <a:gradFill>
                          <a:gsLst>
                            <a:gs pos="1250">
                              <a:schemeClr val="bg2"/>
                            </a:gs>
                            <a:gs pos="100000">
                              <a:schemeClr val="bg2"/>
                            </a:gs>
                          </a:gsLst>
                          <a:lin ang="5400000" scaled="0"/>
                        </a:gradFill>
                        <a:latin typeface="Segoe UI Light" panose="020B0502040204020203" pitchFamily="34" charset="0"/>
                        <a:ea typeface="Segoe UI" pitchFamily="34" charset="0"/>
                        <a:cs typeface="Segoe UI Light" panose="020B0502040204020203" pitchFamily="34" charset="0"/>
                      </a:endParaRPr>
                    </a:p>
                  </a:txBody>
                  <a:tcPr marT="0" marB="0"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ea typeface="+mn-ea"/>
                          <a:cs typeface="Segoe UI Light" panose="020B0502040204020203" pitchFamily="34" charset="0"/>
                        </a:rPr>
                        <a:t>Column 1</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F1940"/>
                    </a:solidFill>
                  </a:tcPr>
                </a:tc>
                <a:tc>
                  <a:txBody>
                    <a:bodyPr/>
                    <a:lstStyle/>
                    <a:p>
                      <a:pPr marL="0" algn="ctr" defTabSz="914400" rtl="0" eaLnBrk="1" fontAlgn="b" latinLnBrk="0" hangingPunct="1"/>
                      <a:r>
                        <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ea typeface="+mn-ea"/>
                          <a:cs typeface="Segoe UI Light" panose="020B0502040204020203" pitchFamily="34" charset="0"/>
                        </a:rPr>
                        <a:t>Column 2</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F1940"/>
                    </a:solidFill>
                  </a:tcPr>
                </a:tc>
                <a:tc>
                  <a:txBody>
                    <a:bodyPr/>
                    <a:lstStyle/>
                    <a:p>
                      <a:pPr marL="0" algn="ctr" defTabSz="914400" rtl="0" eaLnBrk="1" fontAlgn="b" latinLnBrk="0" hangingPunct="1"/>
                      <a:r>
                        <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ea typeface="+mn-ea"/>
                          <a:cs typeface="Segoe UI Light" panose="020B0502040204020203" pitchFamily="34" charset="0"/>
                        </a:rPr>
                        <a:t>Column 3</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F1940"/>
                    </a:solidFill>
                  </a:tcPr>
                </a:tc>
                <a:tc>
                  <a:txBody>
                    <a:bodyPr/>
                    <a:lstStyle/>
                    <a:p>
                      <a:pPr marL="0" algn="ctr" defTabSz="914400" rtl="0" eaLnBrk="1" fontAlgn="b" latinLnBrk="0" hangingPunct="1"/>
                      <a:r>
                        <a:rPr lang="en-US" sz="2000" b="0" u="none" strike="noStrike" kern="1200" dirty="0">
                          <a:ln>
                            <a:noFill/>
                          </a:ln>
                          <a:gradFill>
                            <a:gsLst>
                              <a:gs pos="0">
                                <a:srgbClr val="FFFFFF"/>
                              </a:gs>
                              <a:gs pos="100000">
                                <a:srgbClr val="FFFFFF"/>
                              </a:gs>
                            </a:gsLst>
                            <a:lin ang="5400000" scaled="0"/>
                          </a:gradFill>
                          <a:latin typeface="Segoe UI Light" panose="020B0502040204020203" pitchFamily="34" charset="0"/>
                          <a:ea typeface="+mn-ea"/>
                          <a:cs typeface="Segoe UI Light" panose="020B0502040204020203" pitchFamily="34" charset="0"/>
                        </a:rPr>
                        <a:t>Column 4</a:t>
                      </a: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F1940"/>
                    </a:solidFill>
                  </a:tcPr>
                </a:tc>
                <a:extLst>
                  <a:ext uri="{0D108BD9-81ED-4DB2-BD59-A6C34878D82A}">
                    <a16:rowId xmlns:a16="http://schemas.microsoft.com/office/drawing/2014/main" val="10000"/>
                  </a:ext>
                </a:extLst>
              </a:tr>
              <a:tr h="762811">
                <a:tc>
                  <a:txBody>
                    <a:bodyPr/>
                    <a:lstStyle/>
                    <a:p>
                      <a:pPr marL="0" algn="l" defTabSz="914363" rtl="0" eaLnBrk="1" fontAlgn="b" latinLnBrk="0" hangingPunct="1"/>
                      <a:r>
                        <a:rPr lang="en-US" sz="3200" b="0" u="none" strike="noStrike" kern="1200" dirty="0">
                          <a:solidFill>
                            <a:schemeClr val="bg1">
                              <a:lumMod val="65000"/>
                            </a:schemeClr>
                          </a:solidFill>
                          <a:latin typeface="Segoe UI Light" panose="020B0502040204020203" pitchFamily="34" charset="0"/>
                          <a:ea typeface="Segoe UI" pitchFamily="34" charset="0"/>
                          <a:cs typeface="Segoe UI Light" panose="020B0502040204020203" pitchFamily="34" charset="0"/>
                        </a:rPr>
                        <a:t>Row 1</a:t>
                      </a: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762811">
                <a:tc>
                  <a:txBody>
                    <a:bodyPr/>
                    <a:lstStyle/>
                    <a:p>
                      <a:pPr marL="0" algn="l" defTabSz="914363" rtl="0" eaLnBrk="1" fontAlgn="b" latinLnBrk="0" hangingPunct="1"/>
                      <a:r>
                        <a:rPr lang="en-US" sz="3200" b="0" u="none" strike="noStrike" kern="1200" dirty="0">
                          <a:solidFill>
                            <a:schemeClr val="bg1">
                              <a:lumMod val="65000"/>
                            </a:schemeClr>
                          </a:solidFill>
                          <a:latin typeface="Segoe UI Light" panose="020B0502040204020203" pitchFamily="34" charset="0"/>
                          <a:ea typeface="Segoe UI" pitchFamily="34" charset="0"/>
                          <a:cs typeface="Segoe UI Light" panose="020B0502040204020203" pitchFamily="34" charset="0"/>
                        </a:rPr>
                        <a:t>Row 2</a:t>
                      </a: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762811">
                <a:tc>
                  <a:txBody>
                    <a:bodyPr/>
                    <a:lstStyle/>
                    <a:p>
                      <a:pPr marL="0" algn="l" defTabSz="914363" rtl="0" eaLnBrk="1" fontAlgn="b" latinLnBrk="0" hangingPunct="1"/>
                      <a:r>
                        <a:rPr lang="en-US" sz="3200" b="0" u="none" strike="noStrike" kern="1200" dirty="0">
                          <a:solidFill>
                            <a:schemeClr val="bg1">
                              <a:lumMod val="65000"/>
                            </a:schemeClr>
                          </a:solidFill>
                          <a:latin typeface="Segoe UI Light" panose="020B0502040204020203" pitchFamily="34" charset="0"/>
                          <a:ea typeface="Segoe UI" pitchFamily="34" charset="0"/>
                          <a:cs typeface="Segoe UI Light" panose="020B0502040204020203" pitchFamily="34" charset="0"/>
                        </a:rPr>
                        <a:t>Row 3</a:t>
                      </a: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762811">
                <a:tc>
                  <a:txBody>
                    <a:bodyPr/>
                    <a:lstStyle/>
                    <a:p>
                      <a:pPr marL="0" algn="l" defTabSz="914363" rtl="0" eaLnBrk="1" fontAlgn="b" latinLnBrk="0" hangingPunct="1"/>
                      <a:r>
                        <a:rPr lang="en-US" sz="3200" b="0" u="none" strike="noStrike" kern="1200" dirty="0">
                          <a:solidFill>
                            <a:schemeClr val="bg1">
                              <a:lumMod val="65000"/>
                            </a:schemeClr>
                          </a:solidFill>
                          <a:latin typeface="Segoe UI Light" panose="020B0502040204020203" pitchFamily="34" charset="0"/>
                          <a:ea typeface="Segoe UI" pitchFamily="34" charset="0"/>
                          <a:cs typeface="Segoe UI Light" panose="020B0502040204020203" pitchFamily="34" charset="0"/>
                        </a:rPr>
                        <a:t>Row 4</a:t>
                      </a: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762811">
                <a:tc>
                  <a:txBody>
                    <a:bodyPr/>
                    <a:lstStyle/>
                    <a:p>
                      <a:pPr marL="0" algn="l" defTabSz="914363" rtl="0" eaLnBrk="1" fontAlgn="b" latinLnBrk="0" hangingPunct="1"/>
                      <a:r>
                        <a:rPr lang="en-US" sz="3200" b="0" u="none" strike="noStrike" kern="1200" dirty="0">
                          <a:solidFill>
                            <a:schemeClr val="bg1">
                              <a:lumMod val="65000"/>
                            </a:schemeClr>
                          </a:solidFill>
                          <a:latin typeface="Segoe UI Light" panose="020B0502040204020203" pitchFamily="34" charset="0"/>
                          <a:ea typeface="Segoe UI" pitchFamily="34" charset="0"/>
                          <a:cs typeface="Segoe UI Light" panose="020B0502040204020203" pitchFamily="34" charset="0"/>
                        </a:rPr>
                        <a:t>Row 5</a:t>
                      </a: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Segoe UI Light" panose="020B0502040204020203" pitchFamily="34" charset="0"/>
                        <a:ea typeface="Segoe UI" pitchFamily="34" charset="0"/>
                        <a:cs typeface="Segoe UI Light" panose="020B0502040204020203"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487773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p:txBody>
          <a:bodyPr/>
          <a:lstStyle/>
          <a:p>
            <a:pPr marL="0" indent="0">
              <a:buNone/>
            </a:pPr>
            <a:r>
              <a:rPr lang="en-US" dirty="0"/>
              <a:t>Bar chart</a:t>
            </a:r>
          </a:p>
        </p:txBody>
      </p:sp>
      <p:graphicFrame>
        <p:nvGraphicFramePr>
          <p:cNvPr id="3" name="Chart 2"/>
          <p:cNvGraphicFramePr/>
          <p:nvPr>
            <p:extLst>
              <p:ext uri="{D42A27DB-BD31-4B8C-83A1-F6EECF244321}">
                <p14:modId xmlns:p14="http://schemas.microsoft.com/office/powerpoint/2010/main" val="930740566"/>
              </p:ext>
            </p:extLst>
          </p:nvPr>
        </p:nvGraphicFramePr>
        <p:xfrm>
          <a:off x="891631" y="1007268"/>
          <a:ext cx="11031132" cy="4371710"/>
        </p:xfrm>
        <a:graphic>
          <a:graphicData uri="http://schemas.openxmlformats.org/drawingml/2006/chart">
            <c:chart xmlns:c="http://schemas.openxmlformats.org/drawingml/2006/chart" xmlns:r="http://schemas.openxmlformats.org/officeDocument/2006/relationships" r:id="rId2"/>
          </a:graphicData>
        </a:graphic>
      </p:graphicFrame>
      <p:sp>
        <p:nvSpPr>
          <p:cNvPr id="4" name="Line 176"/>
          <p:cNvSpPr>
            <a:spLocks noChangeShapeType="1"/>
          </p:cNvSpPr>
          <p:nvPr/>
        </p:nvSpPr>
        <p:spPr bwMode="auto">
          <a:xfrm flipH="1">
            <a:off x="1795428" y="1188047"/>
            <a:ext cx="0" cy="3748052"/>
          </a:xfrm>
          <a:prstGeom prst="line">
            <a:avLst/>
          </a:prstGeom>
          <a:noFill/>
          <a:ln w="12700">
            <a:solidFill>
              <a:schemeClr val="bg1">
                <a:lumMod val="50000"/>
              </a:schemeClr>
            </a:solidFill>
            <a:prstDash val="dash"/>
            <a:round/>
            <a:headEnd/>
            <a:tailEnd/>
          </a:ln>
        </p:spPr>
        <p:txBody>
          <a:bodyPr/>
          <a:lstStyle/>
          <a:p>
            <a:pPr defTabSz="896331"/>
            <a:endParaRPr lang="en-US" sz="1537" dirty="0">
              <a:solidFill>
                <a:srgbClr val="505050"/>
              </a:solidFill>
            </a:endParaRPr>
          </a:p>
        </p:txBody>
      </p:sp>
      <p:sp>
        <p:nvSpPr>
          <p:cNvPr id="5" name="TextBox 4"/>
          <p:cNvSpPr txBox="1"/>
          <p:nvPr/>
        </p:nvSpPr>
        <p:spPr>
          <a:xfrm>
            <a:off x="-57662" y="1919987"/>
            <a:ext cx="1360210" cy="286099"/>
          </a:xfrm>
          <a:prstGeom prst="rect">
            <a:avLst/>
          </a:prstGeom>
          <a:noFill/>
        </p:spPr>
        <p:txBody>
          <a:bodyPr wrap="square" lIns="87881" tIns="87881" rIns="87881" bIns="87881" rtlCol="0">
            <a:spAutoFit/>
          </a:bodyPr>
          <a:lstStyle/>
          <a:p>
            <a:pPr algn="r" defTabSz="896331">
              <a:lnSpc>
                <a:spcPct val="90000"/>
              </a:lnSpc>
              <a:spcAft>
                <a:spcPts val="576"/>
              </a:spcAft>
            </a:pPr>
            <a:r>
              <a:rPr lang="en-US" sz="784" dirty="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Label 6</a:t>
            </a:r>
          </a:p>
        </p:txBody>
      </p:sp>
      <p:sp>
        <p:nvSpPr>
          <p:cNvPr id="6" name="TextBox 5"/>
          <p:cNvSpPr txBox="1"/>
          <p:nvPr/>
        </p:nvSpPr>
        <p:spPr>
          <a:xfrm>
            <a:off x="277396" y="1395415"/>
            <a:ext cx="1025153" cy="286099"/>
          </a:xfrm>
          <a:prstGeom prst="rect">
            <a:avLst/>
          </a:prstGeom>
          <a:noFill/>
        </p:spPr>
        <p:txBody>
          <a:bodyPr wrap="square" lIns="87881" tIns="87881" rIns="87881" bIns="87881" rtlCol="0">
            <a:spAutoFit/>
          </a:bodyPr>
          <a:lstStyle/>
          <a:p>
            <a:pPr algn="r" defTabSz="896331">
              <a:lnSpc>
                <a:spcPct val="90000"/>
              </a:lnSpc>
              <a:spcAft>
                <a:spcPts val="576"/>
              </a:spcAft>
            </a:pPr>
            <a:r>
              <a:rPr lang="en-US" sz="784" dirty="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Label 7</a:t>
            </a:r>
          </a:p>
        </p:txBody>
      </p:sp>
      <p:sp>
        <p:nvSpPr>
          <p:cNvPr id="7" name="TextBox 6"/>
          <p:cNvSpPr txBox="1"/>
          <p:nvPr/>
        </p:nvSpPr>
        <p:spPr>
          <a:xfrm>
            <a:off x="86924" y="2969131"/>
            <a:ext cx="1215625" cy="286099"/>
          </a:xfrm>
          <a:prstGeom prst="rect">
            <a:avLst/>
          </a:prstGeom>
          <a:noFill/>
        </p:spPr>
        <p:txBody>
          <a:bodyPr wrap="square" lIns="87881" tIns="87881" rIns="87881" bIns="87881" rtlCol="0">
            <a:spAutoFit/>
          </a:bodyPr>
          <a:lstStyle/>
          <a:p>
            <a:pPr algn="r" defTabSz="896331">
              <a:lnSpc>
                <a:spcPct val="90000"/>
              </a:lnSpc>
              <a:spcAft>
                <a:spcPts val="576"/>
              </a:spcAft>
            </a:pPr>
            <a:r>
              <a:rPr lang="en-US" sz="784" dirty="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Label 4</a:t>
            </a:r>
          </a:p>
        </p:txBody>
      </p:sp>
      <p:sp>
        <p:nvSpPr>
          <p:cNvPr id="8" name="TextBox 7"/>
          <p:cNvSpPr txBox="1"/>
          <p:nvPr/>
        </p:nvSpPr>
        <p:spPr>
          <a:xfrm>
            <a:off x="336148" y="4018276"/>
            <a:ext cx="966401" cy="286099"/>
          </a:xfrm>
          <a:prstGeom prst="rect">
            <a:avLst/>
          </a:prstGeom>
          <a:noFill/>
        </p:spPr>
        <p:txBody>
          <a:bodyPr wrap="square" lIns="87881" tIns="87881" rIns="87881" bIns="87881" rtlCol="0">
            <a:spAutoFit/>
          </a:bodyPr>
          <a:lstStyle/>
          <a:p>
            <a:pPr algn="r" defTabSz="896331">
              <a:lnSpc>
                <a:spcPct val="90000"/>
              </a:lnSpc>
              <a:spcAft>
                <a:spcPts val="576"/>
              </a:spcAft>
            </a:pPr>
            <a:r>
              <a:rPr lang="en-US" sz="784" dirty="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Label 2</a:t>
            </a:r>
          </a:p>
        </p:txBody>
      </p:sp>
      <p:sp>
        <p:nvSpPr>
          <p:cNvPr id="9" name="TextBox 8"/>
          <p:cNvSpPr txBox="1"/>
          <p:nvPr/>
        </p:nvSpPr>
        <p:spPr>
          <a:xfrm>
            <a:off x="336148" y="4542847"/>
            <a:ext cx="966401" cy="286099"/>
          </a:xfrm>
          <a:prstGeom prst="rect">
            <a:avLst/>
          </a:prstGeom>
          <a:noFill/>
        </p:spPr>
        <p:txBody>
          <a:bodyPr wrap="square" lIns="87881" tIns="87881" rIns="87881" bIns="87881" rtlCol="0">
            <a:spAutoFit/>
          </a:bodyPr>
          <a:lstStyle/>
          <a:p>
            <a:pPr algn="r" defTabSz="896331">
              <a:lnSpc>
                <a:spcPct val="90000"/>
              </a:lnSpc>
              <a:spcAft>
                <a:spcPts val="576"/>
              </a:spcAft>
            </a:pPr>
            <a:r>
              <a:rPr lang="en-US" sz="784" dirty="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Label 1</a:t>
            </a:r>
          </a:p>
        </p:txBody>
      </p:sp>
      <p:graphicFrame>
        <p:nvGraphicFramePr>
          <p:cNvPr id="10" name="Table 9"/>
          <p:cNvGraphicFramePr>
            <a:graphicFrameLocks noGrp="1"/>
          </p:cNvGraphicFramePr>
          <p:nvPr>
            <p:extLst>
              <p:ext uri="{D42A27DB-BD31-4B8C-83A1-F6EECF244321}">
                <p14:modId xmlns:p14="http://schemas.microsoft.com/office/powerpoint/2010/main" val="1910989813"/>
              </p:ext>
            </p:extLst>
          </p:nvPr>
        </p:nvGraphicFramePr>
        <p:xfrm>
          <a:off x="448211" y="5397889"/>
          <a:ext cx="11295576" cy="297047"/>
        </p:xfrm>
        <a:graphic>
          <a:graphicData uri="http://schemas.openxmlformats.org/drawingml/2006/table">
            <a:tbl>
              <a:tblPr firstRow="1" bandRow="1">
                <a:tableStyleId>{073A0DAA-6AF3-43AB-8588-CEC1D06C72B9}</a:tableStyleId>
              </a:tblPr>
              <a:tblGrid>
                <a:gridCol w="1344635">
                  <a:extLst>
                    <a:ext uri="{9D8B030D-6E8A-4147-A177-3AD203B41FA5}">
                      <a16:colId xmlns:a16="http://schemas.microsoft.com/office/drawing/2014/main" val="20000"/>
                    </a:ext>
                  </a:extLst>
                </a:gridCol>
                <a:gridCol w="765457">
                  <a:extLst>
                    <a:ext uri="{9D8B030D-6E8A-4147-A177-3AD203B41FA5}">
                      <a16:colId xmlns:a16="http://schemas.microsoft.com/office/drawing/2014/main" val="20001"/>
                    </a:ext>
                  </a:extLst>
                </a:gridCol>
                <a:gridCol w="765457">
                  <a:extLst>
                    <a:ext uri="{9D8B030D-6E8A-4147-A177-3AD203B41FA5}">
                      <a16:colId xmlns:a16="http://schemas.microsoft.com/office/drawing/2014/main" val="20002"/>
                    </a:ext>
                  </a:extLst>
                </a:gridCol>
                <a:gridCol w="765457">
                  <a:extLst>
                    <a:ext uri="{9D8B030D-6E8A-4147-A177-3AD203B41FA5}">
                      <a16:colId xmlns:a16="http://schemas.microsoft.com/office/drawing/2014/main" val="20003"/>
                    </a:ext>
                  </a:extLst>
                </a:gridCol>
                <a:gridCol w="765457">
                  <a:extLst>
                    <a:ext uri="{9D8B030D-6E8A-4147-A177-3AD203B41FA5}">
                      <a16:colId xmlns:a16="http://schemas.microsoft.com/office/drawing/2014/main" val="20004"/>
                    </a:ext>
                  </a:extLst>
                </a:gridCol>
                <a:gridCol w="765457">
                  <a:extLst>
                    <a:ext uri="{9D8B030D-6E8A-4147-A177-3AD203B41FA5}">
                      <a16:colId xmlns:a16="http://schemas.microsoft.com/office/drawing/2014/main" val="20005"/>
                    </a:ext>
                  </a:extLst>
                </a:gridCol>
                <a:gridCol w="765457">
                  <a:extLst>
                    <a:ext uri="{9D8B030D-6E8A-4147-A177-3AD203B41FA5}">
                      <a16:colId xmlns:a16="http://schemas.microsoft.com/office/drawing/2014/main" val="20006"/>
                    </a:ext>
                  </a:extLst>
                </a:gridCol>
                <a:gridCol w="765457">
                  <a:extLst>
                    <a:ext uri="{9D8B030D-6E8A-4147-A177-3AD203B41FA5}">
                      <a16:colId xmlns:a16="http://schemas.microsoft.com/office/drawing/2014/main" val="20007"/>
                    </a:ext>
                  </a:extLst>
                </a:gridCol>
                <a:gridCol w="765457">
                  <a:extLst>
                    <a:ext uri="{9D8B030D-6E8A-4147-A177-3AD203B41FA5}">
                      <a16:colId xmlns:a16="http://schemas.microsoft.com/office/drawing/2014/main" val="20008"/>
                    </a:ext>
                  </a:extLst>
                </a:gridCol>
                <a:gridCol w="765457">
                  <a:extLst>
                    <a:ext uri="{9D8B030D-6E8A-4147-A177-3AD203B41FA5}">
                      <a16:colId xmlns:a16="http://schemas.microsoft.com/office/drawing/2014/main" val="20009"/>
                    </a:ext>
                  </a:extLst>
                </a:gridCol>
                <a:gridCol w="765457">
                  <a:extLst>
                    <a:ext uri="{9D8B030D-6E8A-4147-A177-3AD203B41FA5}">
                      <a16:colId xmlns:a16="http://schemas.microsoft.com/office/drawing/2014/main" val="20010"/>
                    </a:ext>
                  </a:extLst>
                </a:gridCol>
                <a:gridCol w="765457">
                  <a:extLst>
                    <a:ext uri="{9D8B030D-6E8A-4147-A177-3AD203B41FA5}">
                      <a16:colId xmlns:a16="http://schemas.microsoft.com/office/drawing/2014/main" val="20011"/>
                    </a:ext>
                  </a:extLst>
                </a:gridCol>
                <a:gridCol w="765457">
                  <a:extLst>
                    <a:ext uri="{9D8B030D-6E8A-4147-A177-3AD203B41FA5}">
                      <a16:colId xmlns:a16="http://schemas.microsoft.com/office/drawing/2014/main" val="20012"/>
                    </a:ext>
                  </a:extLst>
                </a:gridCol>
                <a:gridCol w="765457">
                  <a:extLst>
                    <a:ext uri="{9D8B030D-6E8A-4147-A177-3AD203B41FA5}">
                      <a16:colId xmlns:a16="http://schemas.microsoft.com/office/drawing/2014/main" val="20013"/>
                    </a:ext>
                  </a:extLst>
                </a:gridCol>
              </a:tblGrid>
              <a:tr h="297047">
                <a:tc>
                  <a:txBody>
                    <a:bodyPr/>
                    <a:lstStyle/>
                    <a:p>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Country Share*</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16%</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3%</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4%</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2%</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2%</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5%</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3%</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6%</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5%</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2%</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3%</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40%</a:t>
                      </a:r>
                    </a:p>
                  </a:txBody>
                  <a:tcPr marL="87881" marR="87881" marT="43940" marB="43940" anchor="ctr">
                    <a:solidFill>
                      <a:srgbClr val="0F1940"/>
                    </a:solidFill>
                  </a:tcPr>
                </a:tc>
                <a:tc>
                  <a:txBody>
                    <a:bodyPr/>
                    <a:lstStyle/>
                    <a:p>
                      <a:pPr algn="ctr"/>
                      <a:r>
                        <a:rPr lang="en-US" sz="1200" b="0" dirty="0">
                          <a:gradFill>
                            <a:gsLst>
                              <a:gs pos="2917">
                                <a:schemeClr val="bg1"/>
                              </a:gs>
                              <a:gs pos="30000">
                                <a:schemeClr val="bg1"/>
                              </a:gs>
                            </a:gsLst>
                            <a:lin ang="5400000" scaled="0"/>
                          </a:gradFill>
                          <a:latin typeface="Segoe UI" panose="020B0502040204020203" pitchFamily="34" charset="0"/>
                          <a:cs typeface="Segoe UI" panose="020B0502040204020203" pitchFamily="34" charset="0"/>
                        </a:rPr>
                        <a:t>8%</a:t>
                      </a:r>
                    </a:p>
                  </a:txBody>
                  <a:tcPr marL="87881" marR="87881" marT="43940" marB="43940" anchor="ctr">
                    <a:solidFill>
                      <a:srgbClr val="0F1940"/>
                    </a:solidFill>
                  </a:tcPr>
                </a:tc>
                <a:extLst>
                  <a:ext uri="{0D108BD9-81ED-4DB2-BD59-A6C34878D82A}">
                    <a16:rowId xmlns:a16="http://schemas.microsoft.com/office/drawing/2014/main" val="10000"/>
                  </a:ext>
                </a:extLst>
              </a:tr>
            </a:tbl>
          </a:graphicData>
        </a:graphic>
      </p:graphicFrame>
      <p:sp>
        <p:nvSpPr>
          <p:cNvPr id="11" name="TextBox 10"/>
          <p:cNvSpPr txBox="1"/>
          <p:nvPr/>
        </p:nvSpPr>
        <p:spPr>
          <a:xfrm>
            <a:off x="273626" y="5807501"/>
            <a:ext cx="4913540" cy="392585"/>
          </a:xfrm>
          <a:prstGeom prst="rect">
            <a:avLst/>
          </a:prstGeom>
          <a:noFill/>
        </p:spPr>
        <p:txBody>
          <a:bodyPr wrap="square" lIns="175761" tIns="140609" rIns="175761" bIns="140609" rtlCol="0">
            <a:spAutoFit/>
          </a:bodyPr>
          <a:lstStyle/>
          <a:p>
            <a:pPr defTabSz="896331">
              <a:lnSpc>
                <a:spcPct val="90000"/>
              </a:lnSpc>
              <a:spcAft>
                <a:spcPts val="576"/>
              </a:spcAft>
            </a:pPr>
            <a:r>
              <a:rPr lang="en-US" sz="784" dirty="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*Country Share signifies the weighted representation of that country in the dataset</a:t>
            </a:r>
          </a:p>
        </p:txBody>
      </p:sp>
      <p:sp>
        <p:nvSpPr>
          <p:cNvPr id="12" name="TextBox 11"/>
          <p:cNvSpPr txBox="1"/>
          <p:nvPr/>
        </p:nvSpPr>
        <p:spPr>
          <a:xfrm>
            <a:off x="9812" y="3493704"/>
            <a:ext cx="1292737" cy="286099"/>
          </a:xfrm>
          <a:prstGeom prst="rect">
            <a:avLst/>
          </a:prstGeom>
          <a:noFill/>
        </p:spPr>
        <p:txBody>
          <a:bodyPr wrap="square" lIns="87881" tIns="87881" rIns="87881" bIns="87881" rtlCol="0">
            <a:spAutoFit/>
          </a:bodyPr>
          <a:lstStyle/>
          <a:p>
            <a:pPr algn="r" defTabSz="896331">
              <a:lnSpc>
                <a:spcPct val="90000"/>
              </a:lnSpc>
              <a:spcAft>
                <a:spcPts val="576"/>
              </a:spcAft>
            </a:pPr>
            <a:r>
              <a:rPr lang="en-US" sz="784" dirty="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Label 3</a:t>
            </a:r>
          </a:p>
        </p:txBody>
      </p:sp>
      <p:sp>
        <p:nvSpPr>
          <p:cNvPr id="13" name="TextBox 12"/>
          <p:cNvSpPr txBox="1"/>
          <p:nvPr/>
        </p:nvSpPr>
        <p:spPr>
          <a:xfrm>
            <a:off x="-134773" y="2444559"/>
            <a:ext cx="1437322" cy="286099"/>
          </a:xfrm>
          <a:prstGeom prst="rect">
            <a:avLst/>
          </a:prstGeom>
          <a:noFill/>
        </p:spPr>
        <p:txBody>
          <a:bodyPr wrap="square" lIns="87881" tIns="87881" rIns="87881" bIns="87881" rtlCol="0">
            <a:spAutoFit/>
          </a:bodyPr>
          <a:lstStyle/>
          <a:p>
            <a:pPr algn="r" defTabSz="896331">
              <a:lnSpc>
                <a:spcPct val="90000"/>
              </a:lnSpc>
              <a:spcAft>
                <a:spcPts val="576"/>
              </a:spcAft>
            </a:pPr>
            <a:r>
              <a:rPr lang="en-US" sz="784" dirty="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Label 5</a:t>
            </a:r>
          </a:p>
        </p:txBody>
      </p:sp>
    </p:spTree>
    <p:extLst>
      <p:ext uri="{BB962C8B-B14F-4D97-AF65-F5344CB8AC3E}">
        <p14:creationId xmlns:p14="http://schemas.microsoft.com/office/powerpoint/2010/main" val="1689970514"/>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3437388173"/>
              </p:ext>
            </p:extLst>
          </p:nvPr>
        </p:nvGraphicFramePr>
        <p:xfrm>
          <a:off x="448213" y="1007268"/>
          <a:ext cx="11560744" cy="4647209"/>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txBox="1">
            <a:spLocks/>
          </p:cNvSpPr>
          <p:nvPr/>
        </p:nvSpPr>
        <p:spPr>
          <a:xfrm>
            <a:off x="448213" y="6415625"/>
            <a:ext cx="11371544" cy="150863"/>
          </a:xfrm>
          <a:prstGeom prst="rect">
            <a:avLst/>
          </a:prstGeom>
        </p:spPr>
        <p:txBody>
          <a:bodyPr vert="horz" wrap="square" lIns="0" tIns="0" rIns="0" bIns="0" rtlCol="0" anchor="b">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accent3"/>
                </a:solidFill>
                <a:effectLst/>
                <a:latin typeface="+mj-lt"/>
                <a:ea typeface="+mn-ea"/>
                <a:cs typeface="Arial" charset="0"/>
              </a:defRPr>
            </a:lvl1pPr>
          </a:lstStyle>
          <a:p>
            <a:pPr>
              <a:lnSpc>
                <a:spcPct val="100000"/>
              </a:lnSpc>
              <a:defRPr/>
            </a:pPr>
            <a:r>
              <a:rPr sz="980" spc="0" dirty="0">
                <a:gradFill>
                  <a:gsLst>
                    <a:gs pos="2917">
                      <a:schemeClr val="tx1"/>
                    </a:gs>
                    <a:gs pos="30000">
                      <a:schemeClr val="tx1"/>
                    </a:gs>
                  </a:gsLst>
                  <a:lin ang="5400000" scaled="0"/>
                </a:gradFill>
                <a:latin typeface="+mn-lt"/>
              </a:rPr>
              <a:t>Source: Title</a:t>
            </a:r>
          </a:p>
        </p:txBody>
      </p:sp>
      <p:sp>
        <p:nvSpPr>
          <p:cNvPr id="6" name="Text Placeholder 5"/>
          <p:cNvSpPr>
            <a:spLocks noGrp="1"/>
          </p:cNvSpPr>
          <p:nvPr>
            <p:ph type="body" sz="quarter" idx="10"/>
          </p:nvPr>
        </p:nvSpPr>
        <p:spPr/>
        <p:txBody>
          <a:bodyPr/>
          <a:lstStyle/>
          <a:p>
            <a:pPr marL="0" indent="0">
              <a:buNone/>
            </a:pPr>
            <a:r>
              <a:rPr lang="en-US" dirty="0"/>
              <a:t>More bar charts</a:t>
            </a:r>
          </a:p>
        </p:txBody>
      </p:sp>
    </p:spTree>
    <p:extLst>
      <p:ext uri="{BB962C8B-B14F-4D97-AF65-F5344CB8AC3E}">
        <p14:creationId xmlns:p14="http://schemas.microsoft.com/office/powerpoint/2010/main" val="2212231252"/>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2962290413"/>
              </p:ext>
            </p:extLst>
          </p:nvPr>
        </p:nvGraphicFramePr>
        <p:xfrm>
          <a:off x="403766" y="1189445"/>
          <a:ext cx="9008970" cy="5031163"/>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p:cNvSpPr>
            <a:spLocks noGrp="1"/>
          </p:cNvSpPr>
          <p:nvPr>
            <p:ph type="body" sz="quarter" idx="10"/>
          </p:nvPr>
        </p:nvSpPr>
        <p:spPr/>
        <p:txBody>
          <a:bodyPr/>
          <a:lstStyle/>
          <a:p>
            <a:pPr marL="0" indent="0">
              <a:buNone/>
            </a:pPr>
            <a:r>
              <a:rPr lang="en-US" dirty="0"/>
              <a:t>Pie chart</a:t>
            </a:r>
          </a:p>
        </p:txBody>
      </p:sp>
    </p:spTree>
    <p:extLst>
      <p:ext uri="{BB962C8B-B14F-4D97-AF65-F5344CB8AC3E}">
        <p14:creationId xmlns:p14="http://schemas.microsoft.com/office/powerpoint/2010/main" val="3004593364"/>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indent="0">
              <a:buNone/>
            </a:pPr>
            <a:r>
              <a:rPr lang="en-US" dirty="0"/>
              <a:t>Horizontal bar chart</a:t>
            </a:r>
          </a:p>
        </p:txBody>
      </p:sp>
      <p:graphicFrame>
        <p:nvGraphicFramePr>
          <p:cNvPr id="7" name="Chart 6"/>
          <p:cNvGraphicFramePr/>
          <p:nvPr>
            <p:extLst>
              <p:ext uri="{D42A27DB-BD31-4B8C-83A1-F6EECF244321}">
                <p14:modId xmlns:p14="http://schemas.microsoft.com/office/powerpoint/2010/main" val="2651933492"/>
              </p:ext>
            </p:extLst>
          </p:nvPr>
        </p:nvGraphicFramePr>
        <p:xfrm>
          <a:off x="387903" y="901048"/>
          <a:ext cx="11509024" cy="3933566"/>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p:nvPr/>
        </p:nvSpPr>
        <p:spPr>
          <a:xfrm>
            <a:off x="2360897" y="4585573"/>
            <a:ext cx="1042025" cy="452590"/>
          </a:xfrm>
          <a:prstGeom prst="rect">
            <a:avLst/>
          </a:prstGeom>
        </p:spPr>
        <p:txBody>
          <a:bodyPr wrap="none">
            <a:spAutoFit/>
          </a:bodyPr>
          <a:lstStyle/>
          <a:p>
            <a:r>
              <a:rPr lang="en-US" sz="2353" spc="-100" dirty="0">
                <a:ln w="3175">
                  <a:noFill/>
                </a:ln>
                <a:gradFill>
                  <a:gsLst>
                    <a:gs pos="16058">
                      <a:schemeClr val="tx1"/>
                    </a:gs>
                    <a:gs pos="26000">
                      <a:schemeClr val="tx1"/>
                    </a:gs>
                  </a:gsLst>
                  <a:lin ang="5400000" scaled="1"/>
                </a:gradFill>
                <a:latin typeface="Segoe UI" panose="020B0502040204020203" pitchFamily="34" charset="0"/>
                <a:cs typeface="Segoe UI" panose="020B0502040204020203" pitchFamily="34" charset="0"/>
              </a:rPr>
              <a:t>Label 1</a:t>
            </a:r>
            <a:endParaRPr lang="en-US" sz="882" dirty="0">
              <a:gradFill>
                <a:gsLst>
                  <a:gs pos="16058">
                    <a:schemeClr val="tx1"/>
                  </a:gs>
                  <a:gs pos="26000">
                    <a:schemeClr val="tx1"/>
                  </a:gs>
                </a:gsLst>
                <a:lin ang="5400000" scaled="1"/>
              </a:gradFill>
              <a:latin typeface="Segoe UI" panose="020B0502040204020203" pitchFamily="34" charset="0"/>
              <a:cs typeface="Segoe UI" panose="020B0502040204020203" pitchFamily="34" charset="0"/>
            </a:endParaRPr>
          </a:p>
        </p:txBody>
      </p:sp>
      <p:sp>
        <p:nvSpPr>
          <p:cNvPr id="6" name="Rectangle 5"/>
          <p:cNvSpPr/>
          <p:nvPr/>
        </p:nvSpPr>
        <p:spPr>
          <a:xfrm>
            <a:off x="5306611" y="4585573"/>
            <a:ext cx="1042025" cy="452590"/>
          </a:xfrm>
          <a:prstGeom prst="rect">
            <a:avLst/>
          </a:prstGeom>
        </p:spPr>
        <p:txBody>
          <a:bodyPr wrap="none">
            <a:spAutoFit/>
          </a:bodyPr>
          <a:lstStyle/>
          <a:p>
            <a:r>
              <a:rPr lang="en-US" sz="2353" spc="-100" dirty="0">
                <a:ln w="3175">
                  <a:noFill/>
                </a:ln>
                <a:gradFill>
                  <a:gsLst>
                    <a:gs pos="16058">
                      <a:schemeClr val="tx1"/>
                    </a:gs>
                    <a:gs pos="26000">
                      <a:schemeClr val="tx1"/>
                    </a:gs>
                  </a:gsLst>
                  <a:lin ang="5400000" scaled="1"/>
                </a:gradFill>
                <a:latin typeface="Segoe UI" panose="020B0502040204020203" pitchFamily="34" charset="0"/>
                <a:cs typeface="Segoe UI" panose="020B0502040204020203" pitchFamily="34" charset="0"/>
              </a:rPr>
              <a:t>Label 2</a:t>
            </a:r>
            <a:endParaRPr lang="en-US" sz="882" dirty="0">
              <a:gradFill>
                <a:gsLst>
                  <a:gs pos="16058">
                    <a:schemeClr val="tx1"/>
                  </a:gs>
                  <a:gs pos="26000">
                    <a:schemeClr val="tx1"/>
                  </a:gs>
                </a:gsLst>
                <a:lin ang="5400000" scaled="1"/>
              </a:gradFill>
              <a:latin typeface="Segoe UI" panose="020B0502040204020203" pitchFamily="34" charset="0"/>
              <a:cs typeface="Segoe UI" panose="020B0502040204020203" pitchFamily="34" charset="0"/>
            </a:endParaRPr>
          </a:p>
        </p:txBody>
      </p:sp>
      <p:sp>
        <p:nvSpPr>
          <p:cNvPr id="8" name="Rectangle 7"/>
          <p:cNvSpPr/>
          <p:nvPr/>
        </p:nvSpPr>
        <p:spPr>
          <a:xfrm>
            <a:off x="6568263" y="4585573"/>
            <a:ext cx="1042025" cy="452590"/>
          </a:xfrm>
          <a:prstGeom prst="rect">
            <a:avLst/>
          </a:prstGeom>
        </p:spPr>
        <p:txBody>
          <a:bodyPr wrap="none">
            <a:spAutoFit/>
          </a:bodyPr>
          <a:lstStyle/>
          <a:p>
            <a:r>
              <a:rPr lang="en-US" sz="2353" spc="-100" dirty="0">
                <a:ln w="3175">
                  <a:noFill/>
                </a:ln>
                <a:gradFill>
                  <a:gsLst>
                    <a:gs pos="16058">
                      <a:schemeClr val="tx1"/>
                    </a:gs>
                    <a:gs pos="26000">
                      <a:schemeClr val="tx1"/>
                    </a:gs>
                  </a:gsLst>
                  <a:lin ang="5400000" scaled="1"/>
                </a:gradFill>
                <a:latin typeface="Segoe UI" panose="020B0502040204020203" pitchFamily="34" charset="0"/>
                <a:cs typeface="Segoe UI" panose="020B0502040204020203" pitchFamily="34" charset="0"/>
              </a:rPr>
              <a:t>Label 3</a:t>
            </a:r>
            <a:endParaRPr lang="en-US" sz="882" dirty="0">
              <a:gradFill>
                <a:gsLst>
                  <a:gs pos="16058">
                    <a:schemeClr val="tx1"/>
                  </a:gs>
                  <a:gs pos="26000">
                    <a:schemeClr val="tx1"/>
                  </a:gs>
                </a:gsLst>
                <a:lin ang="5400000" scaled="1"/>
              </a:gradFill>
              <a:latin typeface="Segoe UI" panose="020B0502040204020203" pitchFamily="34" charset="0"/>
              <a:cs typeface="Segoe UI" panose="020B0502040204020203" pitchFamily="34" charset="0"/>
            </a:endParaRPr>
          </a:p>
        </p:txBody>
      </p:sp>
      <p:sp>
        <p:nvSpPr>
          <p:cNvPr id="9" name="Rectangle 8"/>
          <p:cNvSpPr/>
          <p:nvPr/>
        </p:nvSpPr>
        <p:spPr>
          <a:xfrm>
            <a:off x="7839134" y="4585573"/>
            <a:ext cx="1042025" cy="452590"/>
          </a:xfrm>
          <a:prstGeom prst="rect">
            <a:avLst/>
          </a:prstGeom>
        </p:spPr>
        <p:txBody>
          <a:bodyPr wrap="none">
            <a:spAutoFit/>
          </a:bodyPr>
          <a:lstStyle/>
          <a:p>
            <a:r>
              <a:rPr lang="en-US" sz="2353" spc="-100" dirty="0">
                <a:ln w="3175">
                  <a:noFill/>
                </a:ln>
                <a:gradFill>
                  <a:gsLst>
                    <a:gs pos="16058">
                      <a:schemeClr val="tx1"/>
                    </a:gs>
                    <a:gs pos="26000">
                      <a:schemeClr val="tx1"/>
                    </a:gs>
                  </a:gsLst>
                  <a:lin ang="5400000" scaled="1"/>
                </a:gradFill>
                <a:latin typeface="Segoe UI" panose="020B0502040204020203" pitchFamily="34" charset="0"/>
                <a:cs typeface="Segoe UI" panose="020B0502040204020203" pitchFamily="34" charset="0"/>
              </a:rPr>
              <a:t>Label 4</a:t>
            </a:r>
            <a:endParaRPr lang="en-US" sz="882" dirty="0">
              <a:gradFill>
                <a:gsLst>
                  <a:gs pos="16058">
                    <a:schemeClr val="tx1"/>
                  </a:gs>
                  <a:gs pos="26000">
                    <a:schemeClr val="tx1"/>
                  </a:gs>
                </a:gsLst>
                <a:lin ang="5400000" scaled="1"/>
              </a:gradFill>
              <a:latin typeface="Segoe UI" panose="020B0502040204020203" pitchFamily="34" charset="0"/>
              <a:cs typeface="Segoe UI" panose="020B0502040204020203" pitchFamily="34" charset="0"/>
            </a:endParaRPr>
          </a:p>
        </p:txBody>
      </p:sp>
      <p:sp>
        <p:nvSpPr>
          <p:cNvPr id="10" name="Rectangle 9"/>
          <p:cNvSpPr/>
          <p:nvPr/>
        </p:nvSpPr>
        <p:spPr>
          <a:xfrm>
            <a:off x="9310696" y="4585573"/>
            <a:ext cx="1042025" cy="452590"/>
          </a:xfrm>
          <a:prstGeom prst="rect">
            <a:avLst/>
          </a:prstGeom>
        </p:spPr>
        <p:txBody>
          <a:bodyPr wrap="none">
            <a:spAutoFit/>
          </a:bodyPr>
          <a:lstStyle/>
          <a:p>
            <a:r>
              <a:rPr lang="en-US" sz="2353" spc="-100" dirty="0">
                <a:ln w="3175">
                  <a:noFill/>
                </a:ln>
                <a:gradFill>
                  <a:gsLst>
                    <a:gs pos="16058">
                      <a:schemeClr val="tx1"/>
                    </a:gs>
                    <a:gs pos="26000">
                      <a:schemeClr val="tx1"/>
                    </a:gs>
                  </a:gsLst>
                  <a:lin ang="5400000" scaled="1"/>
                </a:gradFill>
                <a:latin typeface="Segoe UI" panose="020B0502040204020203" pitchFamily="34" charset="0"/>
                <a:cs typeface="Segoe UI" panose="020B0502040204020203" pitchFamily="34" charset="0"/>
              </a:rPr>
              <a:t>Label 5</a:t>
            </a:r>
            <a:endParaRPr lang="en-US" sz="882" dirty="0">
              <a:gradFill>
                <a:gsLst>
                  <a:gs pos="16058">
                    <a:schemeClr val="tx1"/>
                  </a:gs>
                  <a:gs pos="26000">
                    <a:schemeClr val="tx1"/>
                  </a:gs>
                </a:gsLst>
                <a:lin ang="5400000" scaled="1"/>
              </a:gradFill>
              <a:latin typeface="Segoe UI" panose="020B0502040204020203" pitchFamily="34" charset="0"/>
              <a:cs typeface="Segoe UI" panose="020B0502040204020203" pitchFamily="34" charset="0"/>
            </a:endParaRPr>
          </a:p>
        </p:txBody>
      </p:sp>
      <p:cxnSp>
        <p:nvCxnSpPr>
          <p:cNvPr id="13" name="Straight Connector 12"/>
          <p:cNvCxnSpPr/>
          <p:nvPr/>
        </p:nvCxnSpPr>
        <p:spPr>
          <a:xfrm>
            <a:off x="2897306" y="4286049"/>
            <a:ext cx="0" cy="268927"/>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121759" y="4286049"/>
            <a:ext cx="0" cy="268927"/>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98462" y="4286049"/>
            <a:ext cx="0" cy="268927"/>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369511" y="4286049"/>
            <a:ext cx="0" cy="268927"/>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841253" y="4286049"/>
            <a:ext cx="0" cy="268927"/>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495352"/>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pPr marL="0" indent="0">
              <a:buNone/>
            </a:pPr>
            <a:r>
              <a:rPr lang="en-US" dirty="0"/>
              <a:t>Line chart</a:t>
            </a:r>
          </a:p>
        </p:txBody>
      </p:sp>
      <p:graphicFrame>
        <p:nvGraphicFramePr>
          <p:cNvPr id="3" name="Chart 2"/>
          <p:cNvGraphicFramePr/>
          <p:nvPr>
            <p:extLst>
              <p:ext uri="{D42A27DB-BD31-4B8C-83A1-F6EECF244321}">
                <p14:modId xmlns:p14="http://schemas.microsoft.com/office/powerpoint/2010/main" val="703079028"/>
              </p:ext>
            </p:extLst>
          </p:nvPr>
        </p:nvGraphicFramePr>
        <p:xfrm>
          <a:off x="92244" y="1456887"/>
          <a:ext cx="11384844" cy="4482124"/>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10347874" y="2232342"/>
            <a:ext cx="952449" cy="452590"/>
          </a:xfrm>
          <a:prstGeom prst="rect">
            <a:avLst/>
          </a:prstGeom>
        </p:spPr>
        <p:txBody>
          <a:bodyPr wrap="none">
            <a:spAutoFit/>
          </a:bodyPr>
          <a:lstStyle/>
          <a:p>
            <a:pPr defTabSz="896386">
              <a:defRPr/>
            </a:pPr>
            <a:r>
              <a:rPr lang="en-US" sz="2353" kern="0" spc="-100" dirty="0">
                <a:ln w="3175">
                  <a:noFill/>
                </a:ln>
                <a:gradFill>
                  <a:gsLst>
                    <a:gs pos="1000">
                      <a:schemeClr val="tx1">
                        <a:lumMod val="50000"/>
                      </a:schemeClr>
                    </a:gs>
                    <a:gs pos="100000">
                      <a:schemeClr val="tx1">
                        <a:lumMod val="50000"/>
                      </a:schemeClr>
                    </a:gs>
                  </a:gsLst>
                  <a:lin ang="5400000" scaled="1"/>
                </a:gradFill>
                <a:latin typeface="Segoe UI Light"/>
                <a:cs typeface="Segoe UI" pitchFamily="34" charset="0"/>
              </a:rPr>
              <a:t>Label 1</a:t>
            </a:r>
            <a:endParaRPr lang="en-US" sz="882" kern="0" dirty="0">
              <a:gradFill>
                <a:gsLst>
                  <a:gs pos="1000">
                    <a:schemeClr val="tx1">
                      <a:lumMod val="50000"/>
                    </a:schemeClr>
                  </a:gs>
                  <a:gs pos="100000">
                    <a:schemeClr val="tx1">
                      <a:lumMod val="50000"/>
                    </a:schemeClr>
                  </a:gs>
                </a:gsLst>
                <a:lin ang="5400000" scaled="1"/>
              </a:gradFill>
            </a:endParaRPr>
          </a:p>
        </p:txBody>
      </p:sp>
      <p:sp>
        <p:nvSpPr>
          <p:cNvPr id="5" name="Rectangle 4"/>
          <p:cNvSpPr/>
          <p:nvPr/>
        </p:nvSpPr>
        <p:spPr>
          <a:xfrm>
            <a:off x="10347874" y="3349637"/>
            <a:ext cx="1001167" cy="452590"/>
          </a:xfrm>
          <a:prstGeom prst="rect">
            <a:avLst/>
          </a:prstGeom>
        </p:spPr>
        <p:txBody>
          <a:bodyPr wrap="none">
            <a:spAutoFit/>
          </a:bodyPr>
          <a:lstStyle/>
          <a:p>
            <a:pPr defTabSz="896386">
              <a:defRPr/>
            </a:pPr>
            <a:r>
              <a:rPr lang="en-US" sz="2353" kern="0" spc="-100" dirty="0">
                <a:ln w="3175">
                  <a:noFill/>
                </a:ln>
                <a:gradFill>
                  <a:gsLst>
                    <a:gs pos="1000">
                      <a:schemeClr val="tx1">
                        <a:lumMod val="50000"/>
                      </a:schemeClr>
                    </a:gs>
                    <a:gs pos="100000">
                      <a:schemeClr val="tx1">
                        <a:lumMod val="50000"/>
                      </a:schemeClr>
                    </a:gs>
                  </a:gsLst>
                  <a:lin ang="5400000" scaled="1"/>
                </a:gradFill>
                <a:latin typeface="Segoe UI Light"/>
                <a:cs typeface="Segoe UI" pitchFamily="34" charset="0"/>
              </a:rPr>
              <a:t>Label 2</a:t>
            </a:r>
            <a:endParaRPr lang="en-US" sz="882" kern="0" dirty="0">
              <a:gradFill>
                <a:gsLst>
                  <a:gs pos="1000">
                    <a:schemeClr val="tx1">
                      <a:lumMod val="50000"/>
                    </a:schemeClr>
                  </a:gs>
                  <a:gs pos="100000">
                    <a:schemeClr val="tx1">
                      <a:lumMod val="50000"/>
                    </a:schemeClr>
                  </a:gs>
                </a:gsLst>
                <a:lin ang="5400000" scaled="1"/>
              </a:gradFill>
            </a:endParaRPr>
          </a:p>
        </p:txBody>
      </p:sp>
      <p:sp>
        <p:nvSpPr>
          <p:cNvPr id="6" name="Rectangle 5"/>
          <p:cNvSpPr/>
          <p:nvPr/>
        </p:nvSpPr>
        <p:spPr>
          <a:xfrm>
            <a:off x="10347874" y="4103180"/>
            <a:ext cx="1001167" cy="452590"/>
          </a:xfrm>
          <a:prstGeom prst="rect">
            <a:avLst/>
          </a:prstGeom>
        </p:spPr>
        <p:txBody>
          <a:bodyPr wrap="none">
            <a:spAutoFit/>
          </a:bodyPr>
          <a:lstStyle/>
          <a:p>
            <a:pPr defTabSz="896386">
              <a:defRPr/>
            </a:pPr>
            <a:r>
              <a:rPr lang="en-US" sz="2353" kern="0" spc="-100" dirty="0">
                <a:ln w="3175">
                  <a:noFill/>
                </a:ln>
                <a:gradFill>
                  <a:gsLst>
                    <a:gs pos="1000">
                      <a:schemeClr val="tx1">
                        <a:lumMod val="50000"/>
                      </a:schemeClr>
                    </a:gs>
                    <a:gs pos="100000">
                      <a:schemeClr val="tx1">
                        <a:lumMod val="50000"/>
                      </a:schemeClr>
                    </a:gs>
                  </a:gsLst>
                  <a:lin ang="5400000" scaled="1"/>
                </a:gradFill>
                <a:latin typeface="Segoe UI Light"/>
                <a:cs typeface="Segoe UI" pitchFamily="34" charset="0"/>
              </a:rPr>
              <a:t>Label 3</a:t>
            </a:r>
            <a:endParaRPr lang="en-US" sz="882" kern="0" dirty="0">
              <a:gradFill>
                <a:gsLst>
                  <a:gs pos="1000">
                    <a:schemeClr val="tx1">
                      <a:lumMod val="50000"/>
                    </a:schemeClr>
                  </a:gs>
                  <a:gs pos="100000">
                    <a:schemeClr val="tx1">
                      <a:lumMod val="50000"/>
                    </a:schemeClr>
                  </a:gs>
                </a:gsLst>
                <a:lin ang="5400000" scaled="1"/>
              </a:gradFill>
            </a:endParaRPr>
          </a:p>
        </p:txBody>
      </p:sp>
    </p:spTree>
    <p:extLst>
      <p:ext uri="{BB962C8B-B14F-4D97-AF65-F5344CB8AC3E}">
        <p14:creationId xmlns:p14="http://schemas.microsoft.com/office/powerpoint/2010/main" val="47393374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F1940"/>
        </a:solidFill>
        <a:effectLst/>
      </p:bgPr>
    </p:bg>
    <p:spTree>
      <p:nvGrpSpPr>
        <p:cNvPr id="1" name=""/>
        <p:cNvGrpSpPr/>
        <p:nvPr/>
      </p:nvGrpSpPr>
      <p:grpSpPr>
        <a:xfrm>
          <a:off x="0" y="0"/>
          <a:ext cx="0" cy="0"/>
          <a:chOff x="0" y="0"/>
          <a:chExt cx="0" cy="0"/>
        </a:xfrm>
      </p:grpSpPr>
      <p:sp>
        <p:nvSpPr>
          <p:cNvPr id="14" name="Rectangle 13"/>
          <p:cNvSpPr/>
          <p:nvPr/>
        </p:nvSpPr>
        <p:spPr>
          <a:xfrm>
            <a:off x="-8021" y="-8022"/>
            <a:ext cx="12192000" cy="6858001"/>
          </a:xfrm>
          <a:prstGeom prst="rect">
            <a:avLst/>
          </a:prstGeom>
          <a:blipFill dpi="0" rotWithShape="1">
            <a:blip r:embed="rId3" cstate="screen">
              <a:alphaModFix amt="5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8" name="TextBox 307"/>
          <p:cNvSpPr txBox="1"/>
          <p:nvPr/>
        </p:nvSpPr>
        <p:spPr>
          <a:xfrm>
            <a:off x="2273181" y="4040474"/>
            <a:ext cx="7494662" cy="1323439"/>
          </a:xfrm>
          <a:prstGeom prst="rect">
            <a:avLst/>
          </a:prstGeom>
          <a:noFill/>
        </p:spPr>
        <p:txBody>
          <a:bodyPr wrap="square" rtlCol="0">
            <a:spAutoFit/>
          </a:bodyPr>
          <a:lstStyle/>
          <a:p>
            <a:pPr algn="ctr"/>
            <a:r>
              <a:rPr lang="en-US" sz="4000" dirty="0">
                <a:solidFill>
                  <a:schemeClr val="bg1"/>
                </a:solidFill>
                <a:latin typeface="Segoe UI" panose="020B0502040204020203" pitchFamily="34" charset="0"/>
                <a:cs typeface="Segoe UI" panose="020B0502040204020203" pitchFamily="34" charset="0"/>
              </a:rPr>
              <a:t>Inter-Component Communication</a:t>
            </a:r>
          </a:p>
        </p:txBody>
      </p:sp>
      <p:grpSp>
        <p:nvGrpSpPr>
          <p:cNvPr id="2" name="Group 1"/>
          <p:cNvGrpSpPr/>
          <p:nvPr/>
        </p:nvGrpSpPr>
        <p:grpSpPr>
          <a:xfrm>
            <a:off x="5130299" y="1953667"/>
            <a:ext cx="1931402" cy="1931401"/>
            <a:chOff x="5009999" y="3802602"/>
            <a:chExt cx="1931402" cy="1931401"/>
          </a:xfrm>
        </p:grpSpPr>
        <p:sp>
          <p:nvSpPr>
            <p:cNvPr id="26" name="Oval 25"/>
            <p:cNvSpPr/>
            <p:nvPr/>
          </p:nvSpPr>
          <p:spPr>
            <a:xfrm>
              <a:off x="5009999" y="3802602"/>
              <a:ext cx="1931402" cy="1931401"/>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5143367" y="3935969"/>
              <a:ext cx="1664665" cy="1664665"/>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p:cNvSpPr/>
            <p:nvPr/>
          </p:nvSpPr>
          <p:spPr>
            <a:xfrm>
              <a:off x="5298920" y="4091522"/>
              <a:ext cx="1353559" cy="1353559"/>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a:off x="5454326" y="4246928"/>
              <a:ext cx="1042749" cy="1042749"/>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 name="Group 308"/>
            <p:cNvGrpSpPr/>
            <p:nvPr/>
          </p:nvGrpSpPr>
          <p:grpSpPr>
            <a:xfrm>
              <a:off x="5714346" y="4528616"/>
              <a:ext cx="522707" cy="479372"/>
              <a:chOff x="4787900" y="4178301"/>
              <a:chExt cx="306388" cy="280987"/>
            </a:xfrm>
            <a:solidFill>
              <a:schemeClr val="bg1"/>
            </a:solidFill>
          </p:grpSpPr>
          <p:sp>
            <p:nvSpPr>
              <p:cNvPr id="311" name="Freeform 234"/>
              <p:cNvSpPr>
                <a:spLocks noEditPoints="1"/>
              </p:cNvSpPr>
              <p:nvPr/>
            </p:nvSpPr>
            <p:spPr bwMode="auto">
              <a:xfrm>
                <a:off x="4787900" y="4240213"/>
                <a:ext cx="219075" cy="219075"/>
              </a:xfrm>
              <a:custGeom>
                <a:avLst/>
                <a:gdLst>
                  <a:gd name="T0" fmla="*/ 165 w 403"/>
                  <a:gd name="T1" fmla="*/ 239 h 403"/>
                  <a:gd name="T2" fmla="*/ 153 w 403"/>
                  <a:gd name="T3" fmla="*/ 181 h 403"/>
                  <a:gd name="T4" fmla="*/ 202 w 403"/>
                  <a:gd name="T5" fmla="*/ 149 h 403"/>
                  <a:gd name="T6" fmla="*/ 250 w 403"/>
                  <a:gd name="T7" fmla="*/ 181 h 403"/>
                  <a:gd name="T8" fmla="*/ 239 w 403"/>
                  <a:gd name="T9" fmla="*/ 239 h 403"/>
                  <a:gd name="T10" fmla="*/ 202 w 403"/>
                  <a:gd name="T11" fmla="*/ 127 h 403"/>
                  <a:gd name="T12" fmla="*/ 133 w 403"/>
                  <a:gd name="T13" fmla="*/ 173 h 403"/>
                  <a:gd name="T14" fmla="*/ 149 w 403"/>
                  <a:gd name="T15" fmla="*/ 254 h 403"/>
                  <a:gd name="T16" fmla="*/ 231 w 403"/>
                  <a:gd name="T17" fmla="*/ 270 h 403"/>
                  <a:gd name="T18" fmla="*/ 276 w 403"/>
                  <a:gd name="T19" fmla="*/ 202 h 403"/>
                  <a:gd name="T20" fmla="*/ 231 w 403"/>
                  <a:gd name="T21" fmla="*/ 133 h 403"/>
                  <a:gd name="T22" fmla="*/ 249 w 403"/>
                  <a:gd name="T23" fmla="*/ 28 h 403"/>
                  <a:gd name="T24" fmla="*/ 292 w 403"/>
                  <a:gd name="T25" fmla="*/ 111 h 403"/>
                  <a:gd name="T26" fmla="*/ 375 w 403"/>
                  <a:gd name="T27" fmla="*/ 154 h 403"/>
                  <a:gd name="T28" fmla="*/ 330 w 403"/>
                  <a:gd name="T29" fmla="*/ 201 h 403"/>
                  <a:gd name="T30" fmla="*/ 375 w 403"/>
                  <a:gd name="T31" fmla="*/ 249 h 403"/>
                  <a:gd name="T32" fmla="*/ 292 w 403"/>
                  <a:gd name="T33" fmla="*/ 292 h 403"/>
                  <a:gd name="T34" fmla="*/ 249 w 403"/>
                  <a:gd name="T35" fmla="*/ 375 h 403"/>
                  <a:gd name="T36" fmla="*/ 202 w 403"/>
                  <a:gd name="T37" fmla="*/ 330 h 403"/>
                  <a:gd name="T38" fmla="*/ 154 w 403"/>
                  <a:gd name="T39" fmla="*/ 375 h 403"/>
                  <a:gd name="T40" fmla="*/ 111 w 403"/>
                  <a:gd name="T41" fmla="*/ 292 h 403"/>
                  <a:gd name="T42" fmla="*/ 28 w 403"/>
                  <a:gd name="T43" fmla="*/ 249 h 403"/>
                  <a:gd name="T44" fmla="*/ 74 w 403"/>
                  <a:gd name="T45" fmla="*/ 202 h 403"/>
                  <a:gd name="T46" fmla="*/ 28 w 403"/>
                  <a:gd name="T47" fmla="*/ 154 h 403"/>
                  <a:gd name="T48" fmla="*/ 111 w 403"/>
                  <a:gd name="T49" fmla="*/ 111 h 403"/>
                  <a:gd name="T50" fmla="*/ 154 w 403"/>
                  <a:gd name="T51" fmla="*/ 28 h 403"/>
                  <a:gd name="T52" fmla="*/ 202 w 403"/>
                  <a:gd name="T53" fmla="*/ 73 h 403"/>
                  <a:gd name="T54" fmla="*/ 241 w 403"/>
                  <a:gd name="T55" fmla="*/ 0 h 403"/>
                  <a:gd name="T56" fmla="*/ 202 w 403"/>
                  <a:gd name="T57" fmla="*/ 51 h 403"/>
                  <a:gd name="T58" fmla="*/ 163 w 403"/>
                  <a:gd name="T59" fmla="*/ 0 h 403"/>
                  <a:gd name="T60" fmla="*/ 91 w 403"/>
                  <a:gd name="T61" fmla="*/ 100 h 403"/>
                  <a:gd name="T62" fmla="*/ 52 w 403"/>
                  <a:gd name="T63" fmla="*/ 194 h 403"/>
                  <a:gd name="T64" fmla="*/ 51 w 403"/>
                  <a:gd name="T65" fmla="*/ 205 h 403"/>
                  <a:gd name="T66" fmla="*/ 32 w 403"/>
                  <a:gd name="T67" fmla="*/ 316 h 403"/>
                  <a:gd name="T68" fmla="*/ 87 w 403"/>
                  <a:gd name="T69" fmla="*/ 371 h 403"/>
                  <a:gd name="T70" fmla="*/ 198 w 403"/>
                  <a:gd name="T71" fmla="*/ 352 h 403"/>
                  <a:gd name="T72" fmla="*/ 209 w 403"/>
                  <a:gd name="T73" fmla="*/ 352 h 403"/>
                  <a:gd name="T74" fmla="*/ 303 w 403"/>
                  <a:gd name="T75" fmla="*/ 313 h 403"/>
                  <a:gd name="T76" fmla="*/ 403 w 403"/>
                  <a:gd name="T77" fmla="*/ 240 h 403"/>
                  <a:gd name="T78" fmla="*/ 352 w 403"/>
                  <a:gd name="T79" fmla="*/ 202 h 403"/>
                  <a:gd name="T80" fmla="*/ 403 w 403"/>
                  <a:gd name="T81" fmla="*/ 163 h 403"/>
                  <a:gd name="T82" fmla="*/ 303 w 403"/>
                  <a:gd name="T83" fmla="*/ 9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3" h="403">
                    <a:moveTo>
                      <a:pt x="202" y="254"/>
                    </a:moveTo>
                    <a:cubicBezTo>
                      <a:pt x="194" y="254"/>
                      <a:pt x="188" y="252"/>
                      <a:pt x="181" y="250"/>
                    </a:cubicBezTo>
                    <a:cubicBezTo>
                      <a:pt x="175" y="247"/>
                      <a:pt x="169" y="243"/>
                      <a:pt x="165" y="239"/>
                    </a:cubicBezTo>
                    <a:cubicBezTo>
                      <a:pt x="160" y="234"/>
                      <a:pt x="156" y="228"/>
                      <a:pt x="153" y="222"/>
                    </a:cubicBezTo>
                    <a:cubicBezTo>
                      <a:pt x="151" y="216"/>
                      <a:pt x="149" y="209"/>
                      <a:pt x="149" y="202"/>
                    </a:cubicBezTo>
                    <a:cubicBezTo>
                      <a:pt x="149" y="194"/>
                      <a:pt x="151" y="188"/>
                      <a:pt x="153" y="181"/>
                    </a:cubicBezTo>
                    <a:cubicBezTo>
                      <a:pt x="156" y="175"/>
                      <a:pt x="160" y="169"/>
                      <a:pt x="165" y="165"/>
                    </a:cubicBezTo>
                    <a:cubicBezTo>
                      <a:pt x="169" y="160"/>
                      <a:pt x="175" y="156"/>
                      <a:pt x="181" y="153"/>
                    </a:cubicBezTo>
                    <a:cubicBezTo>
                      <a:pt x="188" y="151"/>
                      <a:pt x="194" y="149"/>
                      <a:pt x="202" y="149"/>
                    </a:cubicBezTo>
                    <a:cubicBezTo>
                      <a:pt x="209" y="149"/>
                      <a:pt x="216" y="151"/>
                      <a:pt x="222" y="153"/>
                    </a:cubicBezTo>
                    <a:cubicBezTo>
                      <a:pt x="228" y="156"/>
                      <a:pt x="234" y="160"/>
                      <a:pt x="239" y="165"/>
                    </a:cubicBezTo>
                    <a:cubicBezTo>
                      <a:pt x="243" y="169"/>
                      <a:pt x="247" y="175"/>
                      <a:pt x="250" y="181"/>
                    </a:cubicBezTo>
                    <a:cubicBezTo>
                      <a:pt x="252" y="188"/>
                      <a:pt x="254" y="194"/>
                      <a:pt x="254" y="202"/>
                    </a:cubicBezTo>
                    <a:cubicBezTo>
                      <a:pt x="254" y="209"/>
                      <a:pt x="252" y="216"/>
                      <a:pt x="250" y="222"/>
                    </a:cubicBezTo>
                    <a:cubicBezTo>
                      <a:pt x="247" y="228"/>
                      <a:pt x="243" y="234"/>
                      <a:pt x="239" y="239"/>
                    </a:cubicBezTo>
                    <a:cubicBezTo>
                      <a:pt x="234" y="243"/>
                      <a:pt x="228" y="247"/>
                      <a:pt x="222" y="250"/>
                    </a:cubicBezTo>
                    <a:cubicBezTo>
                      <a:pt x="216" y="252"/>
                      <a:pt x="209" y="254"/>
                      <a:pt x="202" y="254"/>
                    </a:cubicBezTo>
                    <a:moveTo>
                      <a:pt x="202" y="127"/>
                    </a:moveTo>
                    <a:cubicBezTo>
                      <a:pt x="191" y="127"/>
                      <a:pt x="182" y="129"/>
                      <a:pt x="173" y="133"/>
                    </a:cubicBezTo>
                    <a:cubicBezTo>
                      <a:pt x="164" y="137"/>
                      <a:pt x="156" y="142"/>
                      <a:pt x="149" y="149"/>
                    </a:cubicBezTo>
                    <a:cubicBezTo>
                      <a:pt x="142" y="156"/>
                      <a:pt x="137" y="164"/>
                      <a:pt x="133" y="173"/>
                    </a:cubicBezTo>
                    <a:cubicBezTo>
                      <a:pt x="129" y="182"/>
                      <a:pt x="127" y="191"/>
                      <a:pt x="127" y="202"/>
                    </a:cubicBezTo>
                    <a:cubicBezTo>
                      <a:pt x="127" y="212"/>
                      <a:pt x="129" y="221"/>
                      <a:pt x="133" y="231"/>
                    </a:cubicBezTo>
                    <a:cubicBezTo>
                      <a:pt x="137" y="240"/>
                      <a:pt x="142" y="247"/>
                      <a:pt x="149" y="254"/>
                    </a:cubicBezTo>
                    <a:cubicBezTo>
                      <a:pt x="156" y="261"/>
                      <a:pt x="164" y="266"/>
                      <a:pt x="173" y="270"/>
                    </a:cubicBezTo>
                    <a:cubicBezTo>
                      <a:pt x="182" y="274"/>
                      <a:pt x="191" y="276"/>
                      <a:pt x="202" y="276"/>
                    </a:cubicBezTo>
                    <a:cubicBezTo>
                      <a:pt x="212" y="276"/>
                      <a:pt x="222" y="274"/>
                      <a:pt x="231" y="270"/>
                    </a:cubicBezTo>
                    <a:cubicBezTo>
                      <a:pt x="240" y="266"/>
                      <a:pt x="247" y="261"/>
                      <a:pt x="254" y="254"/>
                    </a:cubicBezTo>
                    <a:cubicBezTo>
                      <a:pt x="261" y="247"/>
                      <a:pt x="266" y="240"/>
                      <a:pt x="270" y="231"/>
                    </a:cubicBezTo>
                    <a:cubicBezTo>
                      <a:pt x="274" y="221"/>
                      <a:pt x="276" y="212"/>
                      <a:pt x="276" y="202"/>
                    </a:cubicBezTo>
                    <a:cubicBezTo>
                      <a:pt x="276" y="191"/>
                      <a:pt x="274" y="182"/>
                      <a:pt x="270" y="173"/>
                    </a:cubicBezTo>
                    <a:cubicBezTo>
                      <a:pt x="266" y="164"/>
                      <a:pt x="261" y="156"/>
                      <a:pt x="254" y="149"/>
                    </a:cubicBezTo>
                    <a:cubicBezTo>
                      <a:pt x="247" y="142"/>
                      <a:pt x="240" y="137"/>
                      <a:pt x="231" y="133"/>
                    </a:cubicBezTo>
                    <a:cubicBezTo>
                      <a:pt x="222" y="129"/>
                      <a:pt x="212" y="127"/>
                      <a:pt x="202" y="127"/>
                    </a:cubicBezTo>
                    <a:moveTo>
                      <a:pt x="220" y="75"/>
                    </a:moveTo>
                    <a:cubicBezTo>
                      <a:pt x="249" y="28"/>
                      <a:pt x="249" y="28"/>
                      <a:pt x="249" y="28"/>
                    </a:cubicBezTo>
                    <a:cubicBezTo>
                      <a:pt x="291" y="45"/>
                      <a:pt x="291" y="45"/>
                      <a:pt x="291" y="45"/>
                    </a:cubicBezTo>
                    <a:cubicBezTo>
                      <a:pt x="278" y="99"/>
                      <a:pt x="278" y="99"/>
                      <a:pt x="278" y="99"/>
                    </a:cubicBezTo>
                    <a:cubicBezTo>
                      <a:pt x="283" y="103"/>
                      <a:pt x="288" y="107"/>
                      <a:pt x="292" y="111"/>
                    </a:cubicBezTo>
                    <a:cubicBezTo>
                      <a:pt x="296" y="115"/>
                      <a:pt x="301" y="120"/>
                      <a:pt x="305" y="125"/>
                    </a:cubicBezTo>
                    <a:cubicBezTo>
                      <a:pt x="358" y="113"/>
                      <a:pt x="358" y="113"/>
                      <a:pt x="358" y="113"/>
                    </a:cubicBezTo>
                    <a:cubicBezTo>
                      <a:pt x="375" y="154"/>
                      <a:pt x="375" y="154"/>
                      <a:pt x="375" y="154"/>
                    </a:cubicBezTo>
                    <a:cubicBezTo>
                      <a:pt x="329" y="183"/>
                      <a:pt x="329" y="183"/>
                      <a:pt x="329" y="183"/>
                    </a:cubicBezTo>
                    <a:cubicBezTo>
                      <a:pt x="329" y="186"/>
                      <a:pt x="329" y="189"/>
                      <a:pt x="329" y="192"/>
                    </a:cubicBezTo>
                    <a:cubicBezTo>
                      <a:pt x="330" y="195"/>
                      <a:pt x="330" y="198"/>
                      <a:pt x="330" y="201"/>
                    </a:cubicBezTo>
                    <a:cubicBezTo>
                      <a:pt x="330" y="205"/>
                      <a:pt x="330" y="208"/>
                      <a:pt x="329" y="211"/>
                    </a:cubicBezTo>
                    <a:cubicBezTo>
                      <a:pt x="329" y="214"/>
                      <a:pt x="329" y="217"/>
                      <a:pt x="329" y="220"/>
                    </a:cubicBezTo>
                    <a:cubicBezTo>
                      <a:pt x="375" y="249"/>
                      <a:pt x="375" y="249"/>
                      <a:pt x="375" y="249"/>
                    </a:cubicBezTo>
                    <a:cubicBezTo>
                      <a:pt x="358" y="291"/>
                      <a:pt x="358" y="291"/>
                      <a:pt x="358" y="291"/>
                    </a:cubicBezTo>
                    <a:cubicBezTo>
                      <a:pt x="305" y="278"/>
                      <a:pt x="305" y="278"/>
                      <a:pt x="305" y="278"/>
                    </a:cubicBezTo>
                    <a:cubicBezTo>
                      <a:pt x="300" y="283"/>
                      <a:pt x="296" y="288"/>
                      <a:pt x="292" y="292"/>
                    </a:cubicBezTo>
                    <a:cubicBezTo>
                      <a:pt x="288" y="296"/>
                      <a:pt x="283" y="300"/>
                      <a:pt x="278" y="305"/>
                    </a:cubicBezTo>
                    <a:cubicBezTo>
                      <a:pt x="291" y="358"/>
                      <a:pt x="291" y="358"/>
                      <a:pt x="291" y="358"/>
                    </a:cubicBezTo>
                    <a:cubicBezTo>
                      <a:pt x="249" y="375"/>
                      <a:pt x="249" y="375"/>
                      <a:pt x="249" y="375"/>
                    </a:cubicBezTo>
                    <a:cubicBezTo>
                      <a:pt x="220" y="328"/>
                      <a:pt x="220" y="328"/>
                      <a:pt x="220" y="328"/>
                    </a:cubicBezTo>
                    <a:cubicBezTo>
                      <a:pt x="217" y="329"/>
                      <a:pt x="214" y="329"/>
                      <a:pt x="211" y="329"/>
                    </a:cubicBezTo>
                    <a:cubicBezTo>
                      <a:pt x="208" y="330"/>
                      <a:pt x="205" y="330"/>
                      <a:pt x="202" y="330"/>
                    </a:cubicBezTo>
                    <a:cubicBezTo>
                      <a:pt x="199" y="330"/>
                      <a:pt x="195" y="330"/>
                      <a:pt x="192" y="329"/>
                    </a:cubicBezTo>
                    <a:cubicBezTo>
                      <a:pt x="189" y="329"/>
                      <a:pt x="186" y="329"/>
                      <a:pt x="183" y="328"/>
                    </a:cubicBezTo>
                    <a:cubicBezTo>
                      <a:pt x="154" y="375"/>
                      <a:pt x="154" y="375"/>
                      <a:pt x="154" y="375"/>
                    </a:cubicBezTo>
                    <a:cubicBezTo>
                      <a:pt x="113" y="358"/>
                      <a:pt x="113" y="358"/>
                      <a:pt x="113" y="358"/>
                    </a:cubicBezTo>
                    <a:cubicBezTo>
                      <a:pt x="125" y="305"/>
                      <a:pt x="125" y="305"/>
                      <a:pt x="125" y="305"/>
                    </a:cubicBezTo>
                    <a:cubicBezTo>
                      <a:pt x="120" y="300"/>
                      <a:pt x="115" y="296"/>
                      <a:pt x="111" y="292"/>
                    </a:cubicBezTo>
                    <a:cubicBezTo>
                      <a:pt x="107" y="288"/>
                      <a:pt x="103" y="283"/>
                      <a:pt x="99" y="278"/>
                    </a:cubicBezTo>
                    <a:cubicBezTo>
                      <a:pt x="45" y="291"/>
                      <a:pt x="45" y="291"/>
                      <a:pt x="45" y="291"/>
                    </a:cubicBezTo>
                    <a:cubicBezTo>
                      <a:pt x="28" y="249"/>
                      <a:pt x="28" y="249"/>
                      <a:pt x="28" y="249"/>
                    </a:cubicBezTo>
                    <a:cubicBezTo>
                      <a:pt x="75" y="220"/>
                      <a:pt x="75" y="220"/>
                      <a:pt x="75" y="220"/>
                    </a:cubicBezTo>
                    <a:cubicBezTo>
                      <a:pt x="74" y="217"/>
                      <a:pt x="74" y="214"/>
                      <a:pt x="74" y="211"/>
                    </a:cubicBezTo>
                    <a:cubicBezTo>
                      <a:pt x="74" y="208"/>
                      <a:pt x="74" y="205"/>
                      <a:pt x="74" y="202"/>
                    </a:cubicBezTo>
                    <a:cubicBezTo>
                      <a:pt x="74" y="199"/>
                      <a:pt x="74" y="195"/>
                      <a:pt x="74" y="192"/>
                    </a:cubicBezTo>
                    <a:cubicBezTo>
                      <a:pt x="74" y="189"/>
                      <a:pt x="74" y="186"/>
                      <a:pt x="75" y="183"/>
                    </a:cubicBezTo>
                    <a:cubicBezTo>
                      <a:pt x="28" y="154"/>
                      <a:pt x="28" y="154"/>
                      <a:pt x="28" y="154"/>
                    </a:cubicBezTo>
                    <a:cubicBezTo>
                      <a:pt x="45" y="113"/>
                      <a:pt x="45" y="113"/>
                      <a:pt x="45" y="113"/>
                    </a:cubicBezTo>
                    <a:cubicBezTo>
                      <a:pt x="99" y="125"/>
                      <a:pt x="99" y="125"/>
                      <a:pt x="99" y="125"/>
                    </a:cubicBezTo>
                    <a:cubicBezTo>
                      <a:pt x="103" y="120"/>
                      <a:pt x="107" y="115"/>
                      <a:pt x="111" y="111"/>
                    </a:cubicBezTo>
                    <a:cubicBezTo>
                      <a:pt x="115" y="107"/>
                      <a:pt x="120" y="103"/>
                      <a:pt x="125" y="99"/>
                    </a:cubicBezTo>
                    <a:cubicBezTo>
                      <a:pt x="113" y="45"/>
                      <a:pt x="113" y="45"/>
                      <a:pt x="113" y="45"/>
                    </a:cubicBezTo>
                    <a:cubicBezTo>
                      <a:pt x="154" y="28"/>
                      <a:pt x="154" y="28"/>
                      <a:pt x="154" y="28"/>
                    </a:cubicBezTo>
                    <a:cubicBezTo>
                      <a:pt x="183" y="75"/>
                      <a:pt x="183" y="75"/>
                      <a:pt x="183" y="75"/>
                    </a:cubicBezTo>
                    <a:cubicBezTo>
                      <a:pt x="186" y="74"/>
                      <a:pt x="189" y="74"/>
                      <a:pt x="192" y="74"/>
                    </a:cubicBezTo>
                    <a:cubicBezTo>
                      <a:pt x="195" y="74"/>
                      <a:pt x="198" y="73"/>
                      <a:pt x="202" y="73"/>
                    </a:cubicBezTo>
                    <a:cubicBezTo>
                      <a:pt x="205" y="73"/>
                      <a:pt x="208" y="74"/>
                      <a:pt x="211" y="74"/>
                    </a:cubicBezTo>
                    <a:cubicBezTo>
                      <a:pt x="214" y="74"/>
                      <a:pt x="217" y="74"/>
                      <a:pt x="220" y="75"/>
                    </a:cubicBezTo>
                    <a:moveTo>
                      <a:pt x="241" y="0"/>
                    </a:moveTo>
                    <a:cubicBezTo>
                      <a:pt x="209" y="52"/>
                      <a:pt x="209" y="52"/>
                      <a:pt x="209" y="52"/>
                    </a:cubicBezTo>
                    <a:cubicBezTo>
                      <a:pt x="208" y="52"/>
                      <a:pt x="206" y="51"/>
                      <a:pt x="205" y="51"/>
                    </a:cubicBezTo>
                    <a:cubicBezTo>
                      <a:pt x="204" y="51"/>
                      <a:pt x="203" y="51"/>
                      <a:pt x="202" y="51"/>
                    </a:cubicBezTo>
                    <a:cubicBezTo>
                      <a:pt x="200" y="51"/>
                      <a:pt x="199" y="51"/>
                      <a:pt x="198" y="51"/>
                    </a:cubicBezTo>
                    <a:cubicBezTo>
                      <a:pt x="197" y="51"/>
                      <a:pt x="196" y="52"/>
                      <a:pt x="194" y="52"/>
                    </a:cubicBezTo>
                    <a:cubicBezTo>
                      <a:pt x="163" y="0"/>
                      <a:pt x="163" y="0"/>
                      <a:pt x="163" y="0"/>
                    </a:cubicBezTo>
                    <a:cubicBezTo>
                      <a:pt x="87" y="32"/>
                      <a:pt x="87" y="32"/>
                      <a:pt x="87" y="32"/>
                    </a:cubicBezTo>
                    <a:cubicBezTo>
                      <a:pt x="100" y="90"/>
                      <a:pt x="100" y="90"/>
                      <a:pt x="100" y="90"/>
                    </a:cubicBezTo>
                    <a:cubicBezTo>
                      <a:pt x="97" y="94"/>
                      <a:pt x="94" y="97"/>
                      <a:pt x="91" y="100"/>
                    </a:cubicBezTo>
                    <a:cubicBezTo>
                      <a:pt x="32" y="87"/>
                      <a:pt x="32" y="87"/>
                      <a:pt x="32" y="87"/>
                    </a:cubicBezTo>
                    <a:cubicBezTo>
                      <a:pt x="0" y="163"/>
                      <a:pt x="0" y="163"/>
                      <a:pt x="0" y="163"/>
                    </a:cubicBezTo>
                    <a:cubicBezTo>
                      <a:pt x="52" y="194"/>
                      <a:pt x="52" y="194"/>
                      <a:pt x="52" y="194"/>
                    </a:cubicBezTo>
                    <a:cubicBezTo>
                      <a:pt x="52" y="196"/>
                      <a:pt x="52" y="197"/>
                      <a:pt x="51" y="198"/>
                    </a:cubicBezTo>
                    <a:cubicBezTo>
                      <a:pt x="51" y="199"/>
                      <a:pt x="51" y="200"/>
                      <a:pt x="51" y="202"/>
                    </a:cubicBezTo>
                    <a:cubicBezTo>
                      <a:pt x="51" y="203"/>
                      <a:pt x="51" y="204"/>
                      <a:pt x="51" y="205"/>
                    </a:cubicBezTo>
                    <a:cubicBezTo>
                      <a:pt x="52" y="206"/>
                      <a:pt x="52" y="207"/>
                      <a:pt x="52" y="209"/>
                    </a:cubicBezTo>
                    <a:cubicBezTo>
                      <a:pt x="0" y="240"/>
                      <a:pt x="0" y="240"/>
                      <a:pt x="0" y="240"/>
                    </a:cubicBezTo>
                    <a:cubicBezTo>
                      <a:pt x="32" y="316"/>
                      <a:pt x="32" y="316"/>
                      <a:pt x="32" y="316"/>
                    </a:cubicBezTo>
                    <a:cubicBezTo>
                      <a:pt x="91" y="303"/>
                      <a:pt x="91" y="303"/>
                      <a:pt x="91" y="303"/>
                    </a:cubicBezTo>
                    <a:cubicBezTo>
                      <a:pt x="94" y="306"/>
                      <a:pt x="97" y="309"/>
                      <a:pt x="100" y="313"/>
                    </a:cubicBezTo>
                    <a:cubicBezTo>
                      <a:pt x="87" y="371"/>
                      <a:pt x="87" y="371"/>
                      <a:pt x="87" y="371"/>
                    </a:cubicBezTo>
                    <a:cubicBezTo>
                      <a:pt x="163" y="403"/>
                      <a:pt x="163" y="403"/>
                      <a:pt x="163" y="403"/>
                    </a:cubicBezTo>
                    <a:cubicBezTo>
                      <a:pt x="194" y="352"/>
                      <a:pt x="194" y="352"/>
                      <a:pt x="194" y="352"/>
                    </a:cubicBezTo>
                    <a:cubicBezTo>
                      <a:pt x="196" y="352"/>
                      <a:pt x="197" y="352"/>
                      <a:pt x="198" y="352"/>
                    </a:cubicBezTo>
                    <a:cubicBezTo>
                      <a:pt x="199" y="352"/>
                      <a:pt x="200" y="352"/>
                      <a:pt x="202" y="352"/>
                    </a:cubicBezTo>
                    <a:cubicBezTo>
                      <a:pt x="203" y="352"/>
                      <a:pt x="204" y="352"/>
                      <a:pt x="205" y="352"/>
                    </a:cubicBezTo>
                    <a:cubicBezTo>
                      <a:pt x="206" y="352"/>
                      <a:pt x="208" y="352"/>
                      <a:pt x="209" y="352"/>
                    </a:cubicBezTo>
                    <a:cubicBezTo>
                      <a:pt x="241" y="403"/>
                      <a:pt x="241" y="403"/>
                      <a:pt x="241" y="403"/>
                    </a:cubicBezTo>
                    <a:cubicBezTo>
                      <a:pt x="316" y="371"/>
                      <a:pt x="316" y="371"/>
                      <a:pt x="316" y="371"/>
                    </a:cubicBezTo>
                    <a:cubicBezTo>
                      <a:pt x="303" y="313"/>
                      <a:pt x="303" y="313"/>
                      <a:pt x="303" y="313"/>
                    </a:cubicBezTo>
                    <a:cubicBezTo>
                      <a:pt x="306" y="309"/>
                      <a:pt x="310" y="306"/>
                      <a:pt x="313" y="303"/>
                    </a:cubicBezTo>
                    <a:cubicBezTo>
                      <a:pt x="371" y="316"/>
                      <a:pt x="371" y="316"/>
                      <a:pt x="371" y="316"/>
                    </a:cubicBezTo>
                    <a:cubicBezTo>
                      <a:pt x="403" y="240"/>
                      <a:pt x="403" y="240"/>
                      <a:pt x="403" y="240"/>
                    </a:cubicBezTo>
                    <a:cubicBezTo>
                      <a:pt x="352" y="209"/>
                      <a:pt x="352" y="209"/>
                      <a:pt x="352" y="209"/>
                    </a:cubicBezTo>
                    <a:cubicBezTo>
                      <a:pt x="352" y="207"/>
                      <a:pt x="352" y="206"/>
                      <a:pt x="352" y="205"/>
                    </a:cubicBezTo>
                    <a:cubicBezTo>
                      <a:pt x="352" y="204"/>
                      <a:pt x="352" y="203"/>
                      <a:pt x="352" y="202"/>
                    </a:cubicBezTo>
                    <a:cubicBezTo>
                      <a:pt x="352" y="200"/>
                      <a:pt x="352" y="199"/>
                      <a:pt x="352" y="198"/>
                    </a:cubicBezTo>
                    <a:cubicBezTo>
                      <a:pt x="352" y="197"/>
                      <a:pt x="352" y="196"/>
                      <a:pt x="352" y="194"/>
                    </a:cubicBezTo>
                    <a:cubicBezTo>
                      <a:pt x="403" y="163"/>
                      <a:pt x="403" y="163"/>
                      <a:pt x="403" y="163"/>
                    </a:cubicBezTo>
                    <a:cubicBezTo>
                      <a:pt x="371" y="87"/>
                      <a:pt x="371" y="87"/>
                      <a:pt x="371" y="87"/>
                    </a:cubicBezTo>
                    <a:cubicBezTo>
                      <a:pt x="313" y="100"/>
                      <a:pt x="313" y="100"/>
                      <a:pt x="313" y="100"/>
                    </a:cubicBezTo>
                    <a:cubicBezTo>
                      <a:pt x="310" y="97"/>
                      <a:pt x="306" y="94"/>
                      <a:pt x="303" y="90"/>
                    </a:cubicBezTo>
                    <a:cubicBezTo>
                      <a:pt x="316" y="32"/>
                      <a:pt x="316" y="32"/>
                      <a:pt x="316" y="32"/>
                    </a:cubicBezTo>
                    <a:cubicBezTo>
                      <a:pt x="241" y="0"/>
                      <a:pt x="241" y="0"/>
                      <a:pt x="2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235"/>
              <p:cNvSpPr>
                <a:spLocks noEditPoints="1"/>
              </p:cNvSpPr>
              <p:nvPr/>
            </p:nvSpPr>
            <p:spPr bwMode="auto">
              <a:xfrm>
                <a:off x="5008563" y="4216401"/>
                <a:ext cx="47625" cy="47625"/>
              </a:xfrm>
              <a:custGeom>
                <a:avLst/>
                <a:gdLst>
                  <a:gd name="T0" fmla="*/ 44 w 88"/>
                  <a:gd name="T1" fmla="*/ 69 h 88"/>
                  <a:gd name="T2" fmla="*/ 34 w 88"/>
                  <a:gd name="T3" fmla="*/ 68 h 88"/>
                  <a:gd name="T4" fmla="*/ 26 w 88"/>
                  <a:gd name="T5" fmla="*/ 62 h 88"/>
                  <a:gd name="T6" fmla="*/ 21 w 88"/>
                  <a:gd name="T7" fmla="*/ 54 h 88"/>
                  <a:gd name="T8" fmla="*/ 19 w 88"/>
                  <a:gd name="T9" fmla="*/ 44 h 88"/>
                  <a:gd name="T10" fmla="*/ 21 w 88"/>
                  <a:gd name="T11" fmla="*/ 35 h 88"/>
                  <a:gd name="T12" fmla="*/ 26 w 88"/>
                  <a:gd name="T13" fmla="*/ 27 h 88"/>
                  <a:gd name="T14" fmla="*/ 34 w 88"/>
                  <a:gd name="T15" fmla="*/ 21 h 88"/>
                  <a:gd name="T16" fmla="*/ 44 w 88"/>
                  <a:gd name="T17" fmla="*/ 19 h 88"/>
                  <a:gd name="T18" fmla="*/ 54 w 88"/>
                  <a:gd name="T19" fmla="*/ 21 h 88"/>
                  <a:gd name="T20" fmla="*/ 62 w 88"/>
                  <a:gd name="T21" fmla="*/ 27 h 88"/>
                  <a:gd name="T22" fmla="*/ 67 w 88"/>
                  <a:gd name="T23" fmla="*/ 35 h 88"/>
                  <a:gd name="T24" fmla="*/ 69 w 88"/>
                  <a:gd name="T25" fmla="*/ 44 h 88"/>
                  <a:gd name="T26" fmla="*/ 67 w 88"/>
                  <a:gd name="T27" fmla="*/ 54 h 88"/>
                  <a:gd name="T28" fmla="*/ 62 w 88"/>
                  <a:gd name="T29" fmla="*/ 62 h 88"/>
                  <a:gd name="T30" fmla="*/ 54 w 88"/>
                  <a:gd name="T31" fmla="*/ 68 h 88"/>
                  <a:gd name="T32" fmla="*/ 44 w 88"/>
                  <a:gd name="T33" fmla="*/ 69 h 88"/>
                  <a:gd name="T34" fmla="*/ 44 w 88"/>
                  <a:gd name="T35" fmla="*/ 0 h 88"/>
                  <a:gd name="T36" fmla="*/ 27 w 88"/>
                  <a:gd name="T37" fmla="*/ 4 h 88"/>
                  <a:gd name="T38" fmla="*/ 13 w 88"/>
                  <a:gd name="T39" fmla="*/ 13 h 88"/>
                  <a:gd name="T40" fmla="*/ 4 w 88"/>
                  <a:gd name="T41" fmla="*/ 27 h 88"/>
                  <a:gd name="T42" fmla="*/ 0 w 88"/>
                  <a:gd name="T43" fmla="*/ 44 h 88"/>
                  <a:gd name="T44" fmla="*/ 4 w 88"/>
                  <a:gd name="T45" fmla="*/ 61 h 88"/>
                  <a:gd name="T46" fmla="*/ 13 w 88"/>
                  <a:gd name="T47" fmla="*/ 75 h 88"/>
                  <a:gd name="T48" fmla="*/ 27 w 88"/>
                  <a:gd name="T49" fmla="*/ 85 h 88"/>
                  <a:gd name="T50" fmla="*/ 44 w 88"/>
                  <a:gd name="T51" fmla="*/ 88 h 88"/>
                  <a:gd name="T52" fmla="*/ 61 w 88"/>
                  <a:gd name="T53" fmla="*/ 85 h 88"/>
                  <a:gd name="T54" fmla="*/ 75 w 88"/>
                  <a:gd name="T55" fmla="*/ 75 h 88"/>
                  <a:gd name="T56" fmla="*/ 85 w 88"/>
                  <a:gd name="T57" fmla="*/ 61 h 88"/>
                  <a:gd name="T58" fmla="*/ 88 w 88"/>
                  <a:gd name="T59" fmla="*/ 44 h 88"/>
                  <a:gd name="T60" fmla="*/ 85 w 88"/>
                  <a:gd name="T61" fmla="*/ 27 h 88"/>
                  <a:gd name="T62" fmla="*/ 75 w 88"/>
                  <a:gd name="T63" fmla="*/ 13 h 88"/>
                  <a:gd name="T64" fmla="*/ 61 w 88"/>
                  <a:gd name="T65" fmla="*/ 4 h 88"/>
                  <a:gd name="T66" fmla="*/ 44 w 88"/>
                  <a:gd name="T6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44" y="69"/>
                    </a:moveTo>
                    <a:cubicBezTo>
                      <a:pt x="41" y="69"/>
                      <a:pt x="37" y="69"/>
                      <a:pt x="34" y="68"/>
                    </a:cubicBezTo>
                    <a:cubicBezTo>
                      <a:pt x="31" y="66"/>
                      <a:pt x="29" y="64"/>
                      <a:pt x="26" y="62"/>
                    </a:cubicBezTo>
                    <a:cubicBezTo>
                      <a:pt x="24" y="60"/>
                      <a:pt x="22" y="57"/>
                      <a:pt x="21" y="54"/>
                    </a:cubicBezTo>
                    <a:cubicBezTo>
                      <a:pt x="20" y="51"/>
                      <a:pt x="19" y="48"/>
                      <a:pt x="19" y="44"/>
                    </a:cubicBezTo>
                    <a:cubicBezTo>
                      <a:pt x="19" y="41"/>
                      <a:pt x="20" y="38"/>
                      <a:pt x="21" y="35"/>
                    </a:cubicBezTo>
                    <a:cubicBezTo>
                      <a:pt x="22" y="31"/>
                      <a:pt x="24" y="29"/>
                      <a:pt x="26" y="27"/>
                    </a:cubicBezTo>
                    <a:cubicBezTo>
                      <a:pt x="29" y="24"/>
                      <a:pt x="31" y="22"/>
                      <a:pt x="34" y="21"/>
                    </a:cubicBezTo>
                    <a:cubicBezTo>
                      <a:pt x="37" y="20"/>
                      <a:pt x="41" y="19"/>
                      <a:pt x="44" y="19"/>
                    </a:cubicBezTo>
                    <a:cubicBezTo>
                      <a:pt x="48" y="19"/>
                      <a:pt x="51" y="20"/>
                      <a:pt x="54" y="21"/>
                    </a:cubicBezTo>
                    <a:cubicBezTo>
                      <a:pt x="57" y="22"/>
                      <a:pt x="60" y="24"/>
                      <a:pt x="62" y="27"/>
                    </a:cubicBezTo>
                    <a:cubicBezTo>
                      <a:pt x="64" y="29"/>
                      <a:pt x="66" y="32"/>
                      <a:pt x="67" y="35"/>
                    </a:cubicBezTo>
                    <a:cubicBezTo>
                      <a:pt x="69" y="38"/>
                      <a:pt x="69" y="41"/>
                      <a:pt x="69" y="44"/>
                    </a:cubicBezTo>
                    <a:cubicBezTo>
                      <a:pt x="69" y="48"/>
                      <a:pt x="69" y="51"/>
                      <a:pt x="67" y="54"/>
                    </a:cubicBezTo>
                    <a:cubicBezTo>
                      <a:pt x="66" y="57"/>
                      <a:pt x="64" y="60"/>
                      <a:pt x="62" y="62"/>
                    </a:cubicBezTo>
                    <a:cubicBezTo>
                      <a:pt x="60" y="64"/>
                      <a:pt x="57" y="66"/>
                      <a:pt x="54" y="68"/>
                    </a:cubicBezTo>
                    <a:cubicBezTo>
                      <a:pt x="51" y="69"/>
                      <a:pt x="48" y="69"/>
                      <a:pt x="44" y="69"/>
                    </a:cubicBezTo>
                    <a:moveTo>
                      <a:pt x="44" y="0"/>
                    </a:moveTo>
                    <a:cubicBezTo>
                      <a:pt x="38" y="0"/>
                      <a:pt x="32" y="2"/>
                      <a:pt x="27" y="4"/>
                    </a:cubicBezTo>
                    <a:cubicBezTo>
                      <a:pt x="22" y="6"/>
                      <a:pt x="17" y="9"/>
                      <a:pt x="13" y="13"/>
                    </a:cubicBezTo>
                    <a:cubicBezTo>
                      <a:pt x="9" y="17"/>
                      <a:pt x="6" y="22"/>
                      <a:pt x="4" y="27"/>
                    </a:cubicBezTo>
                    <a:cubicBezTo>
                      <a:pt x="1" y="33"/>
                      <a:pt x="0" y="38"/>
                      <a:pt x="0" y="44"/>
                    </a:cubicBezTo>
                    <a:cubicBezTo>
                      <a:pt x="0" y="50"/>
                      <a:pt x="1" y="56"/>
                      <a:pt x="4" y="61"/>
                    </a:cubicBezTo>
                    <a:cubicBezTo>
                      <a:pt x="6" y="67"/>
                      <a:pt x="9" y="71"/>
                      <a:pt x="13" y="75"/>
                    </a:cubicBezTo>
                    <a:cubicBezTo>
                      <a:pt x="17" y="79"/>
                      <a:pt x="22" y="83"/>
                      <a:pt x="27" y="85"/>
                    </a:cubicBezTo>
                    <a:cubicBezTo>
                      <a:pt x="32" y="87"/>
                      <a:pt x="38" y="88"/>
                      <a:pt x="44" y="88"/>
                    </a:cubicBezTo>
                    <a:cubicBezTo>
                      <a:pt x="50" y="88"/>
                      <a:pt x="56" y="87"/>
                      <a:pt x="61" y="85"/>
                    </a:cubicBezTo>
                    <a:cubicBezTo>
                      <a:pt x="67" y="83"/>
                      <a:pt x="71" y="79"/>
                      <a:pt x="75" y="75"/>
                    </a:cubicBezTo>
                    <a:cubicBezTo>
                      <a:pt x="79" y="71"/>
                      <a:pt x="83" y="67"/>
                      <a:pt x="85" y="61"/>
                    </a:cubicBezTo>
                    <a:cubicBezTo>
                      <a:pt x="87" y="56"/>
                      <a:pt x="88" y="50"/>
                      <a:pt x="88" y="44"/>
                    </a:cubicBezTo>
                    <a:cubicBezTo>
                      <a:pt x="88" y="38"/>
                      <a:pt x="87" y="33"/>
                      <a:pt x="85" y="27"/>
                    </a:cubicBezTo>
                    <a:cubicBezTo>
                      <a:pt x="83" y="22"/>
                      <a:pt x="79" y="17"/>
                      <a:pt x="75" y="13"/>
                    </a:cubicBezTo>
                    <a:cubicBezTo>
                      <a:pt x="71" y="9"/>
                      <a:pt x="67" y="6"/>
                      <a:pt x="61" y="4"/>
                    </a:cubicBezTo>
                    <a:cubicBezTo>
                      <a:pt x="56" y="2"/>
                      <a:pt x="50"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36"/>
              <p:cNvSpPr>
                <a:spLocks noEditPoints="1"/>
              </p:cNvSpPr>
              <p:nvPr/>
            </p:nvSpPr>
            <p:spPr bwMode="auto">
              <a:xfrm>
                <a:off x="4970463" y="4178301"/>
                <a:ext cx="123825" cy="123825"/>
              </a:xfrm>
              <a:custGeom>
                <a:avLst/>
                <a:gdLst>
                  <a:gd name="T0" fmla="*/ 142 w 228"/>
                  <a:gd name="T1" fmla="*/ 24 h 228"/>
                  <a:gd name="T2" fmla="*/ 152 w 228"/>
                  <a:gd name="T3" fmla="*/ 59 h 228"/>
                  <a:gd name="T4" fmla="*/ 161 w 228"/>
                  <a:gd name="T5" fmla="*/ 67 h 228"/>
                  <a:gd name="T6" fmla="*/ 169 w 228"/>
                  <a:gd name="T7" fmla="*/ 76 h 228"/>
                  <a:gd name="T8" fmla="*/ 205 w 228"/>
                  <a:gd name="T9" fmla="*/ 87 h 228"/>
                  <a:gd name="T10" fmla="*/ 181 w 228"/>
                  <a:gd name="T11" fmla="*/ 107 h 228"/>
                  <a:gd name="T12" fmla="*/ 181 w 228"/>
                  <a:gd name="T13" fmla="*/ 119 h 228"/>
                  <a:gd name="T14" fmla="*/ 205 w 228"/>
                  <a:gd name="T15" fmla="*/ 142 h 228"/>
                  <a:gd name="T16" fmla="*/ 169 w 228"/>
                  <a:gd name="T17" fmla="*/ 152 h 228"/>
                  <a:gd name="T18" fmla="*/ 161 w 228"/>
                  <a:gd name="T19" fmla="*/ 161 h 228"/>
                  <a:gd name="T20" fmla="*/ 152 w 228"/>
                  <a:gd name="T21" fmla="*/ 169 h 228"/>
                  <a:gd name="T22" fmla="*/ 142 w 228"/>
                  <a:gd name="T23" fmla="*/ 205 h 228"/>
                  <a:gd name="T24" fmla="*/ 121 w 228"/>
                  <a:gd name="T25" fmla="*/ 181 h 228"/>
                  <a:gd name="T26" fmla="*/ 109 w 228"/>
                  <a:gd name="T27" fmla="*/ 181 h 228"/>
                  <a:gd name="T28" fmla="*/ 104 w 228"/>
                  <a:gd name="T29" fmla="*/ 180 h 228"/>
                  <a:gd name="T30" fmla="*/ 87 w 228"/>
                  <a:gd name="T31" fmla="*/ 205 h 228"/>
                  <a:gd name="T32" fmla="*/ 76 w 228"/>
                  <a:gd name="T33" fmla="*/ 169 h 228"/>
                  <a:gd name="T34" fmla="*/ 67 w 228"/>
                  <a:gd name="T35" fmla="*/ 161 h 228"/>
                  <a:gd name="T36" fmla="*/ 59 w 228"/>
                  <a:gd name="T37" fmla="*/ 152 h 228"/>
                  <a:gd name="T38" fmla="*/ 24 w 228"/>
                  <a:gd name="T39" fmla="*/ 142 h 228"/>
                  <a:gd name="T40" fmla="*/ 48 w 228"/>
                  <a:gd name="T41" fmla="*/ 119 h 228"/>
                  <a:gd name="T42" fmla="*/ 48 w 228"/>
                  <a:gd name="T43" fmla="*/ 110 h 228"/>
                  <a:gd name="T44" fmla="*/ 48 w 228"/>
                  <a:gd name="T45" fmla="*/ 104 h 228"/>
                  <a:gd name="T46" fmla="*/ 24 w 228"/>
                  <a:gd name="T47" fmla="*/ 87 h 228"/>
                  <a:gd name="T48" fmla="*/ 59 w 228"/>
                  <a:gd name="T49" fmla="*/ 76 h 228"/>
                  <a:gd name="T50" fmla="*/ 67 w 228"/>
                  <a:gd name="T51" fmla="*/ 67 h 228"/>
                  <a:gd name="T52" fmla="*/ 76 w 228"/>
                  <a:gd name="T53" fmla="*/ 59 h 228"/>
                  <a:gd name="T54" fmla="*/ 87 w 228"/>
                  <a:gd name="T55" fmla="*/ 24 h 228"/>
                  <a:gd name="T56" fmla="*/ 108 w 228"/>
                  <a:gd name="T57" fmla="*/ 47 h 228"/>
                  <a:gd name="T58" fmla="*/ 119 w 228"/>
                  <a:gd name="T59" fmla="*/ 48 h 228"/>
                  <a:gd name="T60" fmla="*/ 124 w 228"/>
                  <a:gd name="T61" fmla="*/ 48 h 228"/>
                  <a:gd name="T62" fmla="*/ 134 w 228"/>
                  <a:gd name="T63" fmla="*/ 0 h 228"/>
                  <a:gd name="T64" fmla="*/ 113 w 228"/>
                  <a:gd name="T65" fmla="*/ 31 h 228"/>
                  <a:gd name="T66" fmla="*/ 48 w 228"/>
                  <a:gd name="T67" fmla="*/ 20 h 228"/>
                  <a:gd name="T68" fmla="*/ 57 w 228"/>
                  <a:gd name="T69" fmla="*/ 51 h 228"/>
                  <a:gd name="T70" fmla="*/ 20 w 228"/>
                  <a:gd name="T71" fmla="*/ 48 h 228"/>
                  <a:gd name="T72" fmla="*/ 29 w 228"/>
                  <a:gd name="T73" fmla="*/ 112 h 228"/>
                  <a:gd name="T74" fmla="*/ 0 w 228"/>
                  <a:gd name="T75" fmla="*/ 134 h 228"/>
                  <a:gd name="T76" fmla="*/ 53 w 228"/>
                  <a:gd name="T77" fmla="*/ 173 h 228"/>
                  <a:gd name="T78" fmla="*/ 56 w 228"/>
                  <a:gd name="T79" fmla="*/ 174 h 228"/>
                  <a:gd name="T80" fmla="*/ 94 w 228"/>
                  <a:gd name="T81" fmla="*/ 228 h 228"/>
                  <a:gd name="T82" fmla="*/ 115 w 228"/>
                  <a:gd name="T83" fmla="*/ 198 h 228"/>
                  <a:gd name="T84" fmla="*/ 181 w 228"/>
                  <a:gd name="T85" fmla="*/ 209 h 228"/>
                  <a:gd name="T86" fmla="*/ 172 w 228"/>
                  <a:gd name="T87" fmla="*/ 177 h 228"/>
                  <a:gd name="T88" fmla="*/ 209 w 228"/>
                  <a:gd name="T89" fmla="*/ 181 h 228"/>
                  <a:gd name="T90" fmla="*/ 200 w 228"/>
                  <a:gd name="T91" fmla="*/ 116 h 228"/>
                  <a:gd name="T92" fmla="*/ 228 w 228"/>
                  <a:gd name="T93" fmla="*/ 94 h 228"/>
                  <a:gd name="T94" fmla="*/ 176 w 228"/>
                  <a:gd name="T95" fmla="*/ 55 h 228"/>
                  <a:gd name="T96" fmla="*/ 173 w 228"/>
                  <a:gd name="T97" fmla="*/ 54 h 228"/>
                  <a:gd name="T98" fmla="*/ 134 w 228"/>
                  <a:gd name="T9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8" h="228">
                    <a:moveTo>
                      <a:pt x="126" y="49"/>
                    </a:moveTo>
                    <a:cubicBezTo>
                      <a:pt x="142" y="24"/>
                      <a:pt x="142" y="24"/>
                      <a:pt x="142" y="24"/>
                    </a:cubicBezTo>
                    <a:cubicBezTo>
                      <a:pt x="159" y="31"/>
                      <a:pt x="159" y="31"/>
                      <a:pt x="159" y="31"/>
                    </a:cubicBezTo>
                    <a:cubicBezTo>
                      <a:pt x="152" y="59"/>
                      <a:pt x="152" y="59"/>
                      <a:pt x="152" y="59"/>
                    </a:cubicBezTo>
                    <a:cubicBezTo>
                      <a:pt x="154" y="61"/>
                      <a:pt x="154" y="61"/>
                      <a:pt x="154" y="61"/>
                    </a:cubicBezTo>
                    <a:cubicBezTo>
                      <a:pt x="157" y="63"/>
                      <a:pt x="159" y="65"/>
                      <a:pt x="161" y="67"/>
                    </a:cubicBezTo>
                    <a:cubicBezTo>
                      <a:pt x="164" y="70"/>
                      <a:pt x="166" y="72"/>
                      <a:pt x="168" y="75"/>
                    </a:cubicBezTo>
                    <a:cubicBezTo>
                      <a:pt x="169" y="76"/>
                      <a:pt x="169" y="76"/>
                      <a:pt x="169" y="76"/>
                    </a:cubicBezTo>
                    <a:cubicBezTo>
                      <a:pt x="198" y="70"/>
                      <a:pt x="198" y="70"/>
                      <a:pt x="198" y="70"/>
                    </a:cubicBezTo>
                    <a:cubicBezTo>
                      <a:pt x="205" y="87"/>
                      <a:pt x="205" y="87"/>
                      <a:pt x="205" y="87"/>
                    </a:cubicBezTo>
                    <a:cubicBezTo>
                      <a:pt x="182" y="101"/>
                      <a:pt x="182" y="101"/>
                      <a:pt x="182" y="101"/>
                    </a:cubicBezTo>
                    <a:cubicBezTo>
                      <a:pt x="181" y="107"/>
                      <a:pt x="181" y="107"/>
                      <a:pt x="181" y="107"/>
                    </a:cubicBezTo>
                    <a:cubicBezTo>
                      <a:pt x="181" y="107"/>
                      <a:pt x="181" y="113"/>
                      <a:pt x="181" y="114"/>
                    </a:cubicBezTo>
                    <a:cubicBezTo>
                      <a:pt x="181" y="116"/>
                      <a:pt x="181" y="117"/>
                      <a:pt x="181" y="119"/>
                    </a:cubicBezTo>
                    <a:cubicBezTo>
                      <a:pt x="180" y="126"/>
                      <a:pt x="180" y="126"/>
                      <a:pt x="180" y="126"/>
                    </a:cubicBezTo>
                    <a:cubicBezTo>
                      <a:pt x="205" y="142"/>
                      <a:pt x="205" y="142"/>
                      <a:pt x="205" y="142"/>
                    </a:cubicBezTo>
                    <a:cubicBezTo>
                      <a:pt x="198" y="159"/>
                      <a:pt x="198" y="159"/>
                      <a:pt x="198" y="159"/>
                    </a:cubicBezTo>
                    <a:cubicBezTo>
                      <a:pt x="169" y="152"/>
                      <a:pt x="169" y="152"/>
                      <a:pt x="169" y="152"/>
                    </a:cubicBezTo>
                    <a:cubicBezTo>
                      <a:pt x="168" y="154"/>
                      <a:pt x="168" y="154"/>
                      <a:pt x="168" y="154"/>
                    </a:cubicBezTo>
                    <a:cubicBezTo>
                      <a:pt x="166" y="157"/>
                      <a:pt x="163" y="159"/>
                      <a:pt x="161" y="161"/>
                    </a:cubicBezTo>
                    <a:cubicBezTo>
                      <a:pt x="159" y="164"/>
                      <a:pt x="157" y="166"/>
                      <a:pt x="154" y="168"/>
                    </a:cubicBezTo>
                    <a:cubicBezTo>
                      <a:pt x="152" y="169"/>
                      <a:pt x="152" y="169"/>
                      <a:pt x="152" y="169"/>
                    </a:cubicBezTo>
                    <a:cubicBezTo>
                      <a:pt x="159" y="198"/>
                      <a:pt x="159" y="198"/>
                      <a:pt x="159" y="198"/>
                    </a:cubicBezTo>
                    <a:cubicBezTo>
                      <a:pt x="142" y="205"/>
                      <a:pt x="142" y="205"/>
                      <a:pt x="142" y="205"/>
                    </a:cubicBezTo>
                    <a:cubicBezTo>
                      <a:pt x="127" y="182"/>
                      <a:pt x="127" y="182"/>
                      <a:pt x="127" y="182"/>
                    </a:cubicBezTo>
                    <a:cubicBezTo>
                      <a:pt x="121" y="181"/>
                      <a:pt x="121" y="181"/>
                      <a:pt x="121" y="181"/>
                    </a:cubicBezTo>
                    <a:cubicBezTo>
                      <a:pt x="121" y="181"/>
                      <a:pt x="116" y="181"/>
                      <a:pt x="114" y="181"/>
                    </a:cubicBezTo>
                    <a:cubicBezTo>
                      <a:pt x="113" y="181"/>
                      <a:pt x="111" y="181"/>
                      <a:pt x="109" y="181"/>
                    </a:cubicBezTo>
                    <a:cubicBezTo>
                      <a:pt x="108" y="181"/>
                      <a:pt x="108" y="181"/>
                      <a:pt x="108" y="181"/>
                    </a:cubicBezTo>
                    <a:cubicBezTo>
                      <a:pt x="104" y="180"/>
                      <a:pt x="104" y="180"/>
                      <a:pt x="104" y="180"/>
                    </a:cubicBezTo>
                    <a:cubicBezTo>
                      <a:pt x="102" y="180"/>
                      <a:pt x="102" y="180"/>
                      <a:pt x="102" y="180"/>
                    </a:cubicBezTo>
                    <a:cubicBezTo>
                      <a:pt x="87" y="205"/>
                      <a:pt x="87" y="205"/>
                      <a:pt x="87" y="205"/>
                    </a:cubicBezTo>
                    <a:cubicBezTo>
                      <a:pt x="70" y="198"/>
                      <a:pt x="70" y="198"/>
                      <a:pt x="70" y="198"/>
                    </a:cubicBezTo>
                    <a:cubicBezTo>
                      <a:pt x="76" y="169"/>
                      <a:pt x="76" y="169"/>
                      <a:pt x="76" y="169"/>
                    </a:cubicBezTo>
                    <a:cubicBezTo>
                      <a:pt x="75" y="168"/>
                      <a:pt x="75" y="168"/>
                      <a:pt x="75" y="168"/>
                    </a:cubicBezTo>
                    <a:cubicBezTo>
                      <a:pt x="72" y="166"/>
                      <a:pt x="70" y="164"/>
                      <a:pt x="67" y="161"/>
                    </a:cubicBezTo>
                    <a:cubicBezTo>
                      <a:pt x="65" y="159"/>
                      <a:pt x="63" y="157"/>
                      <a:pt x="61" y="154"/>
                    </a:cubicBezTo>
                    <a:cubicBezTo>
                      <a:pt x="59" y="152"/>
                      <a:pt x="59" y="152"/>
                      <a:pt x="59" y="152"/>
                    </a:cubicBezTo>
                    <a:cubicBezTo>
                      <a:pt x="31" y="159"/>
                      <a:pt x="31" y="159"/>
                      <a:pt x="31" y="159"/>
                    </a:cubicBezTo>
                    <a:cubicBezTo>
                      <a:pt x="24" y="142"/>
                      <a:pt x="24" y="142"/>
                      <a:pt x="24" y="142"/>
                    </a:cubicBezTo>
                    <a:cubicBezTo>
                      <a:pt x="49" y="126"/>
                      <a:pt x="49" y="126"/>
                      <a:pt x="49" y="126"/>
                    </a:cubicBezTo>
                    <a:cubicBezTo>
                      <a:pt x="48" y="119"/>
                      <a:pt x="48" y="119"/>
                      <a:pt x="48" y="119"/>
                    </a:cubicBezTo>
                    <a:cubicBezTo>
                      <a:pt x="48" y="118"/>
                      <a:pt x="48" y="116"/>
                      <a:pt x="48" y="114"/>
                    </a:cubicBezTo>
                    <a:cubicBezTo>
                      <a:pt x="48" y="113"/>
                      <a:pt x="48" y="111"/>
                      <a:pt x="48" y="110"/>
                    </a:cubicBezTo>
                    <a:cubicBezTo>
                      <a:pt x="48" y="106"/>
                      <a:pt x="48" y="106"/>
                      <a:pt x="48" y="106"/>
                    </a:cubicBezTo>
                    <a:cubicBezTo>
                      <a:pt x="48" y="104"/>
                      <a:pt x="48" y="104"/>
                      <a:pt x="48" y="104"/>
                    </a:cubicBezTo>
                    <a:cubicBezTo>
                      <a:pt x="49" y="102"/>
                      <a:pt x="49" y="102"/>
                      <a:pt x="49" y="102"/>
                    </a:cubicBezTo>
                    <a:cubicBezTo>
                      <a:pt x="24" y="87"/>
                      <a:pt x="24" y="87"/>
                      <a:pt x="24" y="87"/>
                    </a:cubicBezTo>
                    <a:cubicBezTo>
                      <a:pt x="31" y="70"/>
                      <a:pt x="31" y="70"/>
                      <a:pt x="31" y="70"/>
                    </a:cubicBezTo>
                    <a:cubicBezTo>
                      <a:pt x="59" y="76"/>
                      <a:pt x="59" y="76"/>
                      <a:pt x="59" y="76"/>
                    </a:cubicBezTo>
                    <a:cubicBezTo>
                      <a:pt x="61" y="75"/>
                      <a:pt x="61" y="75"/>
                      <a:pt x="61" y="75"/>
                    </a:cubicBezTo>
                    <a:cubicBezTo>
                      <a:pt x="63" y="72"/>
                      <a:pt x="65" y="70"/>
                      <a:pt x="67" y="67"/>
                    </a:cubicBezTo>
                    <a:cubicBezTo>
                      <a:pt x="70" y="65"/>
                      <a:pt x="72" y="63"/>
                      <a:pt x="75" y="61"/>
                    </a:cubicBezTo>
                    <a:cubicBezTo>
                      <a:pt x="76" y="59"/>
                      <a:pt x="76" y="59"/>
                      <a:pt x="76" y="59"/>
                    </a:cubicBezTo>
                    <a:cubicBezTo>
                      <a:pt x="70" y="31"/>
                      <a:pt x="70" y="31"/>
                      <a:pt x="70" y="31"/>
                    </a:cubicBezTo>
                    <a:cubicBezTo>
                      <a:pt x="87" y="24"/>
                      <a:pt x="87" y="24"/>
                      <a:pt x="87" y="24"/>
                    </a:cubicBezTo>
                    <a:cubicBezTo>
                      <a:pt x="101" y="47"/>
                      <a:pt x="101" y="47"/>
                      <a:pt x="101" y="47"/>
                    </a:cubicBezTo>
                    <a:cubicBezTo>
                      <a:pt x="108" y="47"/>
                      <a:pt x="108" y="47"/>
                      <a:pt x="108" y="47"/>
                    </a:cubicBezTo>
                    <a:cubicBezTo>
                      <a:pt x="108" y="47"/>
                      <a:pt x="113" y="48"/>
                      <a:pt x="114" y="48"/>
                    </a:cubicBezTo>
                    <a:cubicBezTo>
                      <a:pt x="116" y="48"/>
                      <a:pt x="117" y="48"/>
                      <a:pt x="119" y="48"/>
                    </a:cubicBezTo>
                    <a:cubicBezTo>
                      <a:pt x="121" y="48"/>
                      <a:pt x="121" y="48"/>
                      <a:pt x="121" y="48"/>
                    </a:cubicBezTo>
                    <a:cubicBezTo>
                      <a:pt x="124" y="48"/>
                      <a:pt x="124" y="48"/>
                      <a:pt x="124" y="48"/>
                    </a:cubicBezTo>
                    <a:cubicBezTo>
                      <a:pt x="126" y="49"/>
                      <a:pt x="126" y="49"/>
                      <a:pt x="126" y="49"/>
                    </a:cubicBezTo>
                    <a:moveTo>
                      <a:pt x="134" y="0"/>
                    </a:moveTo>
                    <a:cubicBezTo>
                      <a:pt x="116" y="29"/>
                      <a:pt x="116" y="29"/>
                      <a:pt x="116" y="29"/>
                    </a:cubicBezTo>
                    <a:cubicBezTo>
                      <a:pt x="113" y="31"/>
                      <a:pt x="113" y="31"/>
                      <a:pt x="113" y="31"/>
                    </a:cubicBezTo>
                    <a:cubicBezTo>
                      <a:pt x="94" y="0"/>
                      <a:pt x="94" y="0"/>
                      <a:pt x="94" y="0"/>
                    </a:cubicBezTo>
                    <a:cubicBezTo>
                      <a:pt x="48" y="20"/>
                      <a:pt x="48" y="20"/>
                      <a:pt x="48" y="20"/>
                    </a:cubicBezTo>
                    <a:cubicBezTo>
                      <a:pt x="48" y="22"/>
                      <a:pt x="48" y="22"/>
                      <a:pt x="48" y="22"/>
                    </a:cubicBezTo>
                    <a:cubicBezTo>
                      <a:pt x="57" y="51"/>
                      <a:pt x="57" y="51"/>
                      <a:pt x="57" y="51"/>
                    </a:cubicBezTo>
                    <a:cubicBezTo>
                      <a:pt x="55" y="53"/>
                      <a:pt x="54" y="54"/>
                      <a:pt x="52" y="55"/>
                    </a:cubicBezTo>
                    <a:cubicBezTo>
                      <a:pt x="20" y="48"/>
                      <a:pt x="20" y="48"/>
                      <a:pt x="20" y="48"/>
                    </a:cubicBezTo>
                    <a:cubicBezTo>
                      <a:pt x="0" y="94"/>
                      <a:pt x="0" y="94"/>
                      <a:pt x="0" y="94"/>
                    </a:cubicBezTo>
                    <a:cubicBezTo>
                      <a:pt x="29" y="112"/>
                      <a:pt x="29" y="112"/>
                      <a:pt x="29" y="112"/>
                    </a:cubicBezTo>
                    <a:cubicBezTo>
                      <a:pt x="31" y="115"/>
                      <a:pt x="31" y="115"/>
                      <a:pt x="31" y="115"/>
                    </a:cubicBezTo>
                    <a:cubicBezTo>
                      <a:pt x="0" y="134"/>
                      <a:pt x="0" y="134"/>
                      <a:pt x="0" y="134"/>
                    </a:cubicBezTo>
                    <a:cubicBezTo>
                      <a:pt x="20" y="181"/>
                      <a:pt x="20" y="181"/>
                      <a:pt x="20" y="181"/>
                    </a:cubicBezTo>
                    <a:cubicBezTo>
                      <a:pt x="53" y="173"/>
                      <a:pt x="53" y="173"/>
                      <a:pt x="53" y="173"/>
                    </a:cubicBezTo>
                    <a:cubicBezTo>
                      <a:pt x="53" y="174"/>
                      <a:pt x="54" y="175"/>
                      <a:pt x="55" y="175"/>
                    </a:cubicBezTo>
                    <a:cubicBezTo>
                      <a:pt x="55" y="175"/>
                      <a:pt x="55" y="175"/>
                      <a:pt x="56" y="174"/>
                    </a:cubicBezTo>
                    <a:cubicBezTo>
                      <a:pt x="48" y="209"/>
                      <a:pt x="48" y="209"/>
                      <a:pt x="48" y="209"/>
                    </a:cubicBezTo>
                    <a:cubicBezTo>
                      <a:pt x="94" y="228"/>
                      <a:pt x="94" y="228"/>
                      <a:pt x="94" y="228"/>
                    </a:cubicBezTo>
                    <a:cubicBezTo>
                      <a:pt x="112" y="200"/>
                      <a:pt x="112" y="200"/>
                      <a:pt x="112" y="200"/>
                    </a:cubicBezTo>
                    <a:cubicBezTo>
                      <a:pt x="115" y="198"/>
                      <a:pt x="115" y="198"/>
                      <a:pt x="115" y="198"/>
                    </a:cubicBezTo>
                    <a:cubicBezTo>
                      <a:pt x="134" y="228"/>
                      <a:pt x="134" y="228"/>
                      <a:pt x="134" y="228"/>
                    </a:cubicBezTo>
                    <a:cubicBezTo>
                      <a:pt x="181" y="209"/>
                      <a:pt x="181" y="209"/>
                      <a:pt x="181" y="209"/>
                    </a:cubicBezTo>
                    <a:cubicBezTo>
                      <a:pt x="180" y="206"/>
                      <a:pt x="180" y="206"/>
                      <a:pt x="180" y="206"/>
                    </a:cubicBezTo>
                    <a:cubicBezTo>
                      <a:pt x="172" y="177"/>
                      <a:pt x="172" y="177"/>
                      <a:pt x="172" y="177"/>
                    </a:cubicBezTo>
                    <a:cubicBezTo>
                      <a:pt x="173" y="176"/>
                      <a:pt x="175" y="175"/>
                      <a:pt x="176" y="173"/>
                    </a:cubicBezTo>
                    <a:cubicBezTo>
                      <a:pt x="209" y="181"/>
                      <a:pt x="209" y="181"/>
                      <a:pt x="209" y="181"/>
                    </a:cubicBezTo>
                    <a:cubicBezTo>
                      <a:pt x="228" y="134"/>
                      <a:pt x="228" y="134"/>
                      <a:pt x="228" y="134"/>
                    </a:cubicBezTo>
                    <a:cubicBezTo>
                      <a:pt x="200" y="116"/>
                      <a:pt x="200" y="116"/>
                      <a:pt x="200" y="116"/>
                    </a:cubicBezTo>
                    <a:cubicBezTo>
                      <a:pt x="198" y="113"/>
                      <a:pt x="198" y="113"/>
                      <a:pt x="198" y="113"/>
                    </a:cubicBezTo>
                    <a:cubicBezTo>
                      <a:pt x="228" y="94"/>
                      <a:pt x="228" y="94"/>
                      <a:pt x="228" y="94"/>
                    </a:cubicBezTo>
                    <a:cubicBezTo>
                      <a:pt x="209" y="48"/>
                      <a:pt x="209" y="48"/>
                      <a:pt x="209" y="48"/>
                    </a:cubicBezTo>
                    <a:cubicBezTo>
                      <a:pt x="176" y="55"/>
                      <a:pt x="176" y="55"/>
                      <a:pt x="176" y="55"/>
                    </a:cubicBezTo>
                    <a:cubicBezTo>
                      <a:pt x="175" y="55"/>
                      <a:pt x="174" y="54"/>
                      <a:pt x="174" y="54"/>
                    </a:cubicBezTo>
                    <a:cubicBezTo>
                      <a:pt x="173" y="54"/>
                      <a:pt x="173" y="54"/>
                      <a:pt x="173" y="54"/>
                    </a:cubicBezTo>
                    <a:cubicBezTo>
                      <a:pt x="181" y="20"/>
                      <a:pt x="181" y="20"/>
                      <a:pt x="181" y="20"/>
                    </a:cubicBezTo>
                    <a:cubicBezTo>
                      <a:pt x="134" y="0"/>
                      <a:pt x="134" y="0"/>
                      <a:pt x="1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0" name="Group 49"/>
          <p:cNvGrpSpPr/>
          <p:nvPr/>
        </p:nvGrpSpPr>
        <p:grpSpPr>
          <a:xfrm>
            <a:off x="6441064" y="832001"/>
            <a:ext cx="1149248" cy="1432623"/>
            <a:chOff x="-3175" y="3249613"/>
            <a:chExt cx="2897188" cy="3611562"/>
          </a:xfrm>
        </p:grpSpPr>
        <p:sp>
          <p:nvSpPr>
            <p:cNvPr id="51" name="Freeform 5"/>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7"/>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
            <p:cNvSpPr>
              <a:spLocks noEditPoints="1"/>
            </p:cNvSpPr>
            <p:nvPr/>
          </p:nvSpPr>
          <p:spPr bwMode="auto">
            <a:xfrm>
              <a:off x="617538" y="4430713"/>
              <a:ext cx="1117600" cy="2095500"/>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0"/>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2"/>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4"/>
            <p:cNvSpPr>
              <a:spLocks noEditPoints="1"/>
            </p:cNvSpPr>
            <p:nvPr/>
          </p:nvSpPr>
          <p:spPr bwMode="auto">
            <a:xfrm>
              <a:off x="-3175" y="4367213"/>
              <a:ext cx="527050" cy="985837"/>
            </a:xfrm>
            <a:custGeom>
              <a:avLst/>
              <a:gdLst>
                <a:gd name="T0" fmla="*/ 5 w 140"/>
                <a:gd name="T1" fmla="*/ 259 h 262"/>
                <a:gd name="T2" fmla="*/ 14 w 140"/>
                <a:gd name="T3" fmla="*/ 255 h 262"/>
                <a:gd name="T4" fmla="*/ 22 w 140"/>
                <a:gd name="T5" fmla="*/ 247 h 262"/>
                <a:gd name="T6" fmla="*/ 26 w 140"/>
                <a:gd name="T7" fmla="*/ 246 h 262"/>
                <a:gd name="T8" fmla="*/ 30 w 140"/>
                <a:gd name="T9" fmla="*/ 239 h 262"/>
                <a:gd name="T10" fmla="*/ 35 w 140"/>
                <a:gd name="T11" fmla="*/ 232 h 262"/>
                <a:gd name="T12" fmla="*/ 40 w 140"/>
                <a:gd name="T13" fmla="*/ 224 h 262"/>
                <a:gd name="T14" fmla="*/ 42 w 140"/>
                <a:gd name="T15" fmla="*/ 213 h 262"/>
                <a:gd name="T16" fmla="*/ 45 w 140"/>
                <a:gd name="T17" fmla="*/ 210 h 262"/>
                <a:gd name="T18" fmla="*/ 46 w 140"/>
                <a:gd name="T19" fmla="*/ 201 h 262"/>
                <a:gd name="T20" fmla="*/ 48 w 140"/>
                <a:gd name="T21" fmla="*/ 193 h 262"/>
                <a:gd name="T22" fmla="*/ 51 w 140"/>
                <a:gd name="T23" fmla="*/ 185 h 262"/>
                <a:gd name="T24" fmla="*/ 50 w 140"/>
                <a:gd name="T25" fmla="*/ 173 h 262"/>
                <a:gd name="T26" fmla="*/ 53 w 140"/>
                <a:gd name="T27" fmla="*/ 167 h 262"/>
                <a:gd name="T28" fmla="*/ 51 w 140"/>
                <a:gd name="T29" fmla="*/ 156 h 262"/>
                <a:gd name="T30" fmla="*/ 52 w 140"/>
                <a:gd name="T31" fmla="*/ 152 h 262"/>
                <a:gd name="T32" fmla="*/ 51 w 140"/>
                <a:gd name="T33" fmla="*/ 137 h 262"/>
                <a:gd name="T34" fmla="*/ 50 w 140"/>
                <a:gd name="T35" fmla="*/ 135 h 262"/>
                <a:gd name="T36" fmla="*/ 100 w 140"/>
                <a:gd name="T37" fmla="*/ 127 h 262"/>
                <a:gd name="T38" fmla="*/ 91 w 140"/>
                <a:gd name="T39" fmla="*/ 127 h 262"/>
                <a:gd name="T40" fmla="*/ 105 w 140"/>
                <a:gd name="T41" fmla="*/ 126 h 262"/>
                <a:gd name="T42" fmla="*/ 86 w 140"/>
                <a:gd name="T43" fmla="*/ 122 h 262"/>
                <a:gd name="T44" fmla="*/ 50 w 140"/>
                <a:gd name="T45" fmla="*/ 123 h 262"/>
                <a:gd name="T46" fmla="*/ 82 w 140"/>
                <a:gd name="T47" fmla="*/ 119 h 262"/>
                <a:gd name="T48" fmla="*/ 77 w 140"/>
                <a:gd name="T49" fmla="*/ 115 h 262"/>
                <a:gd name="T50" fmla="*/ 51 w 140"/>
                <a:gd name="T51" fmla="*/ 115 h 262"/>
                <a:gd name="T52" fmla="*/ 75 w 140"/>
                <a:gd name="T53" fmla="*/ 109 h 262"/>
                <a:gd name="T54" fmla="*/ 52 w 140"/>
                <a:gd name="T55" fmla="*/ 111 h 262"/>
                <a:gd name="T56" fmla="*/ 120 w 140"/>
                <a:gd name="T57" fmla="*/ 108 h 262"/>
                <a:gd name="T58" fmla="*/ 52 w 140"/>
                <a:gd name="T59" fmla="*/ 106 h 262"/>
                <a:gd name="T60" fmla="*/ 123 w 140"/>
                <a:gd name="T61" fmla="*/ 103 h 262"/>
                <a:gd name="T62" fmla="*/ 53 w 140"/>
                <a:gd name="T63" fmla="*/ 97 h 262"/>
                <a:gd name="T64" fmla="*/ 123 w 140"/>
                <a:gd name="T65" fmla="*/ 100 h 262"/>
                <a:gd name="T66" fmla="*/ 71 w 140"/>
                <a:gd name="T67" fmla="*/ 92 h 262"/>
                <a:gd name="T68" fmla="*/ 122 w 140"/>
                <a:gd name="T69" fmla="*/ 93 h 262"/>
                <a:gd name="T70" fmla="*/ 73 w 140"/>
                <a:gd name="T71" fmla="*/ 87 h 262"/>
                <a:gd name="T72" fmla="*/ 58 w 140"/>
                <a:gd name="T73" fmla="*/ 86 h 262"/>
                <a:gd name="T74" fmla="*/ 60 w 140"/>
                <a:gd name="T75" fmla="*/ 83 h 262"/>
                <a:gd name="T76" fmla="*/ 74 w 140"/>
                <a:gd name="T77" fmla="*/ 83 h 262"/>
                <a:gd name="T78" fmla="*/ 65 w 140"/>
                <a:gd name="T79" fmla="*/ 76 h 262"/>
                <a:gd name="T80" fmla="*/ 74 w 140"/>
                <a:gd name="T81" fmla="*/ 79 h 262"/>
                <a:gd name="T82" fmla="*/ 119 w 140"/>
                <a:gd name="T83" fmla="*/ 74 h 262"/>
                <a:gd name="T84" fmla="*/ 75 w 140"/>
                <a:gd name="T85" fmla="*/ 72 h 262"/>
                <a:gd name="T86" fmla="*/ 116 w 140"/>
                <a:gd name="T87" fmla="*/ 72 h 262"/>
                <a:gd name="T88" fmla="*/ 110 w 140"/>
                <a:gd name="T89" fmla="*/ 65 h 262"/>
                <a:gd name="T90" fmla="*/ 79 w 140"/>
                <a:gd name="T91" fmla="*/ 65 h 262"/>
                <a:gd name="T92" fmla="*/ 105 w 140"/>
                <a:gd name="T93" fmla="*/ 62 h 262"/>
                <a:gd name="T94" fmla="*/ 101 w 140"/>
                <a:gd name="T95" fmla="*/ 63 h 262"/>
                <a:gd name="T96" fmla="*/ 90 w 140"/>
                <a:gd name="T97" fmla="*/ 61 h 262"/>
                <a:gd name="T98" fmla="*/ 82 w 140"/>
                <a:gd name="T99" fmla="*/ 60 h 262"/>
                <a:gd name="T100" fmla="*/ 83 w 140"/>
                <a:gd name="T101" fmla="*/ 62 h 262"/>
                <a:gd name="T102" fmla="*/ 90 w 140"/>
                <a:gd name="T103" fmla="*/ 50 h 262"/>
                <a:gd name="T104" fmla="*/ 92 w 140"/>
                <a:gd name="T105" fmla="*/ 49 h 262"/>
                <a:gd name="T106" fmla="*/ 98 w 140"/>
                <a:gd name="T107" fmla="*/ 41 h 262"/>
                <a:gd name="T108" fmla="*/ 103 w 140"/>
                <a:gd name="T109" fmla="*/ 34 h 262"/>
                <a:gd name="T110" fmla="*/ 110 w 140"/>
                <a:gd name="T111" fmla="*/ 29 h 262"/>
                <a:gd name="T112" fmla="*/ 118 w 140"/>
                <a:gd name="T113" fmla="*/ 20 h 262"/>
                <a:gd name="T114" fmla="*/ 120 w 140"/>
                <a:gd name="T115" fmla="*/ 19 h 262"/>
                <a:gd name="T116" fmla="*/ 127 w 140"/>
                <a:gd name="T117" fmla="*/ 12 h 262"/>
                <a:gd name="T118" fmla="*/ 133 w 140"/>
                <a:gd name="T119" fmla="*/ 5 h 262"/>
                <a:gd name="T120" fmla="*/ 140 w 140"/>
                <a:gd name="T121" fmla="*/ 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2">
                  <a:moveTo>
                    <a:pt x="3" y="260"/>
                  </a:moveTo>
                  <a:cubicBezTo>
                    <a:pt x="3" y="260"/>
                    <a:pt x="2" y="260"/>
                    <a:pt x="2" y="260"/>
                  </a:cubicBezTo>
                  <a:cubicBezTo>
                    <a:pt x="1" y="261"/>
                    <a:pt x="1" y="261"/>
                    <a:pt x="1" y="261"/>
                  </a:cubicBezTo>
                  <a:cubicBezTo>
                    <a:pt x="1" y="261"/>
                    <a:pt x="0" y="261"/>
                    <a:pt x="1" y="262"/>
                  </a:cubicBezTo>
                  <a:cubicBezTo>
                    <a:pt x="1" y="262"/>
                    <a:pt x="1" y="262"/>
                    <a:pt x="2" y="262"/>
                  </a:cubicBezTo>
                  <a:cubicBezTo>
                    <a:pt x="2" y="262"/>
                    <a:pt x="2" y="262"/>
                    <a:pt x="2" y="262"/>
                  </a:cubicBezTo>
                  <a:cubicBezTo>
                    <a:pt x="3" y="262"/>
                    <a:pt x="3" y="262"/>
                    <a:pt x="3" y="262"/>
                  </a:cubicBezTo>
                  <a:cubicBezTo>
                    <a:pt x="4" y="261"/>
                    <a:pt x="4" y="261"/>
                    <a:pt x="4" y="261"/>
                  </a:cubicBezTo>
                  <a:cubicBezTo>
                    <a:pt x="4" y="260"/>
                    <a:pt x="4" y="260"/>
                    <a:pt x="4" y="260"/>
                  </a:cubicBezTo>
                  <a:cubicBezTo>
                    <a:pt x="3" y="260"/>
                    <a:pt x="3" y="260"/>
                    <a:pt x="3" y="260"/>
                  </a:cubicBezTo>
                  <a:moveTo>
                    <a:pt x="8" y="257"/>
                  </a:moveTo>
                  <a:cubicBezTo>
                    <a:pt x="8" y="257"/>
                    <a:pt x="8" y="257"/>
                    <a:pt x="7" y="257"/>
                  </a:cubicBezTo>
                  <a:cubicBezTo>
                    <a:pt x="7" y="257"/>
                    <a:pt x="6" y="258"/>
                    <a:pt x="6" y="258"/>
                  </a:cubicBezTo>
                  <a:cubicBezTo>
                    <a:pt x="5" y="258"/>
                    <a:pt x="5" y="259"/>
                    <a:pt x="5" y="259"/>
                  </a:cubicBezTo>
                  <a:cubicBezTo>
                    <a:pt x="6" y="260"/>
                    <a:pt x="6" y="260"/>
                    <a:pt x="6" y="260"/>
                  </a:cubicBezTo>
                  <a:cubicBezTo>
                    <a:pt x="6" y="260"/>
                    <a:pt x="7" y="260"/>
                    <a:pt x="7" y="260"/>
                  </a:cubicBezTo>
                  <a:cubicBezTo>
                    <a:pt x="7" y="259"/>
                    <a:pt x="8" y="259"/>
                    <a:pt x="8" y="259"/>
                  </a:cubicBezTo>
                  <a:cubicBezTo>
                    <a:pt x="9" y="258"/>
                    <a:pt x="9" y="258"/>
                    <a:pt x="9" y="258"/>
                  </a:cubicBezTo>
                  <a:cubicBezTo>
                    <a:pt x="9" y="257"/>
                    <a:pt x="9" y="257"/>
                    <a:pt x="9" y="257"/>
                  </a:cubicBezTo>
                  <a:cubicBezTo>
                    <a:pt x="9" y="257"/>
                    <a:pt x="8" y="257"/>
                    <a:pt x="8" y="257"/>
                  </a:cubicBezTo>
                  <a:moveTo>
                    <a:pt x="13" y="254"/>
                  </a:moveTo>
                  <a:cubicBezTo>
                    <a:pt x="13" y="254"/>
                    <a:pt x="13" y="254"/>
                    <a:pt x="12" y="254"/>
                  </a:cubicBezTo>
                  <a:cubicBezTo>
                    <a:pt x="12" y="254"/>
                    <a:pt x="11" y="255"/>
                    <a:pt x="11" y="255"/>
                  </a:cubicBezTo>
                  <a:cubicBezTo>
                    <a:pt x="10" y="255"/>
                    <a:pt x="10" y="256"/>
                    <a:pt x="10" y="256"/>
                  </a:cubicBezTo>
                  <a:cubicBezTo>
                    <a:pt x="11" y="257"/>
                    <a:pt x="11" y="257"/>
                    <a:pt x="11" y="257"/>
                  </a:cubicBezTo>
                  <a:cubicBezTo>
                    <a:pt x="11" y="257"/>
                    <a:pt x="12" y="257"/>
                    <a:pt x="12" y="257"/>
                  </a:cubicBezTo>
                  <a:cubicBezTo>
                    <a:pt x="12" y="256"/>
                    <a:pt x="13" y="256"/>
                    <a:pt x="13" y="256"/>
                  </a:cubicBezTo>
                  <a:cubicBezTo>
                    <a:pt x="14" y="255"/>
                    <a:pt x="14" y="255"/>
                    <a:pt x="14" y="255"/>
                  </a:cubicBezTo>
                  <a:cubicBezTo>
                    <a:pt x="14" y="254"/>
                    <a:pt x="14" y="254"/>
                    <a:pt x="14" y="254"/>
                  </a:cubicBezTo>
                  <a:cubicBezTo>
                    <a:pt x="14" y="254"/>
                    <a:pt x="13" y="254"/>
                    <a:pt x="13" y="254"/>
                  </a:cubicBezTo>
                  <a:moveTo>
                    <a:pt x="18" y="251"/>
                  </a:moveTo>
                  <a:cubicBezTo>
                    <a:pt x="18" y="251"/>
                    <a:pt x="17" y="251"/>
                    <a:pt x="17" y="251"/>
                  </a:cubicBezTo>
                  <a:cubicBezTo>
                    <a:pt x="17" y="251"/>
                    <a:pt x="16" y="251"/>
                    <a:pt x="16" y="252"/>
                  </a:cubicBezTo>
                  <a:cubicBezTo>
                    <a:pt x="15" y="252"/>
                    <a:pt x="15" y="253"/>
                    <a:pt x="15" y="253"/>
                  </a:cubicBezTo>
                  <a:cubicBezTo>
                    <a:pt x="16" y="253"/>
                    <a:pt x="16" y="254"/>
                    <a:pt x="16" y="254"/>
                  </a:cubicBezTo>
                  <a:cubicBezTo>
                    <a:pt x="16" y="254"/>
                    <a:pt x="17" y="254"/>
                    <a:pt x="17" y="253"/>
                  </a:cubicBezTo>
                  <a:cubicBezTo>
                    <a:pt x="17" y="253"/>
                    <a:pt x="18" y="253"/>
                    <a:pt x="18" y="252"/>
                  </a:cubicBezTo>
                  <a:cubicBezTo>
                    <a:pt x="19" y="252"/>
                    <a:pt x="19" y="252"/>
                    <a:pt x="19" y="252"/>
                  </a:cubicBezTo>
                  <a:cubicBezTo>
                    <a:pt x="19" y="251"/>
                    <a:pt x="19" y="251"/>
                    <a:pt x="19" y="251"/>
                  </a:cubicBezTo>
                  <a:cubicBezTo>
                    <a:pt x="18" y="251"/>
                    <a:pt x="18" y="251"/>
                    <a:pt x="18" y="251"/>
                  </a:cubicBezTo>
                  <a:moveTo>
                    <a:pt x="22" y="247"/>
                  </a:moveTo>
                  <a:cubicBezTo>
                    <a:pt x="22" y="247"/>
                    <a:pt x="22" y="247"/>
                    <a:pt x="22" y="247"/>
                  </a:cubicBezTo>
                  <a:cubicBezTo>
                    <a:pt x="21" y="248"/>
                    <a:pt x="21" y="248"/>
                    <a:pt x="20" y="248"/>
                  </a:cubicBezTo>
                  <a:cubicBezTo>
                    <a:pt x="20" y="249"/>
                    <a:pt x="20" y="249"/>
                    <a:pt x="20" y="250"/>
                  </a:cubicBezTo>
                  <a:cubicBezTo>
                    <a:pt x="20" y="250"/>
                    <a:pt x="21" y="250"/>
                    <a:pt x="21" y="250"/>
                  </a:cubicBezTo>
                  <a:cubicBezTo>
                    <a:pt x="21" y="250"/>
                    <a:pt x="21" y="250"/>
                    <a:pt x="21" y="250"/>
                  </a:cubicBezTo>
                  <a:cubicBezTo>
                    <a:pt x="22" y="250"/>
                    <a:pt x="23" y="249"/>
                    <a:pt x="23" y="249"/>
                  </a:cubicBezTo>
                  <a:cubicBezTo>
                    <a:pt x="23" y="249"/>
                    <a:pt x="23" y="249"/>
                    <a:pt x="23" y="249"/>
                  </a:cubicBezTo>
                  <a:cubicBezTo>
                    <a:pt x="23" y="247"/>
                    <a:pt x="23" y="247"/>
                    <a:pt x="23" y="247"/>
                  </a:cubicBezTo>
                  <a:cubicBezTo>
                    <a:pt x="23" y="247"/>
                    <a:pt x="23" y="247"/>
                    <a:pt x="22" y="247"/>
                  </a:cubicBezTo>
                  <a:moveTo>
                    <a:pt x="27" y="243"/>
                  </a:moveTo>
                  <a:cubicBezTo>
                    <a:pt x="26" y="243"/>
                    <a:pt x="26" y="243"/>
                    <a:pt x="26" y="243"/>
                  </a:cubicBezTo>
                  <a:cubicBezTo>
                    <a:pt x="26" y="244"/>
                    <a:pt x="25" y="244"/>
                    <a:pt x="25" y="245"/>
                  </a:cubicBezTo>
                  <a:cubicBezTo>
                    <a:pt x="24" y="245"/>
                    <a:pt x="24" y="246"/>
                    <a:pt x="25" y="246"/>
                  </a:cubicBezTo>
                  <a:cubicBezTo>
                    <a:pt x="25" y="246"/>
                    <a:pt x="25" y="246"/>
                    <a:pt x="25" y="246"/>
                  </a:cubicBezTo>
                  <a:cubicBezTo>
                    <a:pt x="26" y="246"/>
                    <a:pt x="26" y="246"/>
                    <a:pt x="26" y="246"/>
                  </a:cubicBezTo>
                  <a:cubicBezTo>
                    <a:pt x="26" y="246"/>
                    <a:pt x="27" y="245"/>
                    <a:pt x="27" y="245"/>
                  </a:cubicBezTo>
                  <a:cubicBezTo>
                    <a:pt x="27" y="245"/>
                    <a:pt x="27" y="245"/>
                    <a:pt x="27" y="245"/>
                  </a:cubicBezTo>
                  <a:cubicBezTo>
                    <a:pt x="28" y="244"/>
                    <a:pt x="28" y="244"/>
                    <a:pt x="27" y="243"/>
                  </a:cubicBezTo>
                  <a:cubicBezTo>
                    <a:pt x="27" y="243"/>
                    <a:pt x="27" y="243"/>
                    <a:pt x="27" y="243"/>
                  </a:cubicBezTo>
                  <a:moveTo>
                    <a:pt x="30" y="239"/>
                  </a:moveTo>
                  <a:cubicBezTo>
                    <a:pt x="30" y="239"/>
                    <a:pt x="30" y="239"/>
                    <a:pt x="30" y="239"/>
                  </a:cubicBezTo>
                  <a:cubicBezTo>
                    <a:pt x="29" y="239"/>
                    <a:pt x="29" y="240"/>
                    <a:pt x="28" y="240"/>
                  </a:cubicBezTo>
                  <a:cubicBezTo>
                    <a:pt x="28" y="241"/>
                    <a:pt x="28" y="241"/>
                    <a:pt x="29" y="242"/>
                  </a:cubicBezTo>
                  <a:cubicBezTo>
                    <a:pt x="29" y="242"/>
                    <a:pt x="29" y="242"/>
                    <a:pt x="29" y="242"/>
                  </a:cubicBezTo>
                  <a:cubicBezTo>
                    <a:pt x="30" y="242"/>
                    <a:pt x="30" y="242"/>
                    <a:pt x="30" y="242"/>
                  </a:cubicBezTo>
                  <a:cubicBezTo>
                    <a:pt x="30" y="241"/>
                    <a:pt x="31" y="241"/>
                    <a:pt x="31" y="240"/>
                  </a:cubicBezTo>
                  <a:cubicBezTo>
                    <a:pt x="31" y="240"/>
                    <a:pt x="31" y="240"/>
                    <a:pt x="31" y="240"/>
                  </a:cubicBezTo>
                  <a:cubicBezTo>
                    <a:pt x="32" y="240"/>
                    <a:pt x="31" y="239"/>
                    <a:pt x="31" y="239"/>
                  </a:cubicBezTo>
                  <a:cubicBezTo>
                    <a:pt x="31" y="239"/>
                    <a:pt x="31" y="239"/>
                    <a:pt x="30" y="239"/>
                  </a:cubicBezTo>
                  <a:moveTo>
                    <a:pt x="34" y="234"/>
                  </a:moveTo>
                  <a:cubicBezTo>
                    <a:pt x="33" y="234"/>
                    <a:pt x="33" y="234"/>
                    <a:pt x="33" y="234"/>
                  </a:cubicBezTo>
                  <a:cubicBezTo>
                    <a:pt x="33" y="235"/>
                    <a:pt x="32" y="235"/>
                    <a:pt x="32" y="236"/>
                  </a:cubicBezTo>
                  <a:cubicBezTo>
                    <a:pt x="32" y="236"/>
                    <a:pt x="32" y="237"/>
                    <a:pt x="32" y="237"/>
                  </a:cubicBezTo>
                  <a:cubicBezTo>
                    <a:pt x="32" y="237"/>
                    <a:pt x="33" y="237"/>
                    <a:pt x="33" y="237"/>
                  </a:cubicBezTo>
                  <a:cubicBezTo>
                    <a:pt x="33" y="237"/>
                    <a:pt x="33" y="237"/>
                    <a:pt x="33" y="237"/>
                  </a:cubicBezTo>
                  <a:cubicBezTo>
                    <a:pt x="34" y="237"/>
                    <a:pt x="34" y="237"/>
                    <a:pt x="34" y="237"/>
                  </a:cubicBezTo>
                  <a:cubicBezTo>
                    <a:pt x="34" y="236"/>
                    <a:pt x="34" y="236"/>
                    <a:pt x="35" y="235"/>
                  </a:cubicBezTo>
                  <a:cubicBezTo>
                    <a:pt x="35" y="235"/>
                    <a:pt x="35" y="234"/>
                    <a:pt x="34" y="234"/>
                  </a:cubicBezTo>
                  <a:cubicBezTo>
                    <a:pt x="34" y="234"/>
                    <a:pt x="34" y="234"/>
                    <a:pt x="34" y="234"/>
                  </a:cubicBezTo>
                  <a:moveTo>
                    <a:pt x="37" y="229"/>
                  </a:moveTo>
                  <a:cubicBezTo>
                    <a:pt x="36" y="229"/>
                    <a:pt x="36" y="229"/>
                    <a:pt x="36" y="229"/>
                  </a:cubicBezTo>
                  <a:cubicBezTo>
                    <a:pt x="35" y="230"/>
                    <a:pt x="35" y="230"/>
                    <a:pt x="35" y="231"/>
                  </a:cubicBezTo>
                  <a:cubicBezTo>
                    <a:pt x="35" y="231"/>
                    <a:pt x="35" y="232"/>
                    <a:pt x="35" y="232"/>
                  </a:cubicBezTo>
                  <a:cubicBezTo>
                    <a:pt x="35" y="232"/>
                    <a:pt x="35" y="232"/>
                    <a:pt x="36" y="232"/>
                  </a:cubicBezTo>
                  <a:cubicBezTo>
                    <a:pt x="36" y="232"/>
                    <a:pt x="36" y="232"/>
                    <a:pt x="36" y="232"/>
                  </a:cubicBezTo>
                  <a:cubicBezTo>
                    <a:pt x="36" y="232"/>
                    <a:pt x="36" y="232"/>
                    <a:pt x="36" y="232"/>
                  </a:cubicBezTo>
                  <a:cubicBezTo>
                    <a:pt x="37" y="231"/>
                    <a:pt x="37" y="231"/>
                    <a:pt x="37" y="230"/>
                  </a:cubicBezTo>
                  <a:cubicBezTo>
                    <a:pt x="38" y="229"/>
                    <a:pt x="37" y="229"/>
                    <a:pt x="37" y="229"/>
                  </a:cubicBezTo>
                  <a:cubicBezTo>
                    <a:pt x="37" y="229"/>
                    <a:pt x="37" y="229"/>
                    <a:pt x="37" y="229"/>
                  </a:cubicBezTo>
                  <a:moveTo>
                    <a:pt x="39" y="223"/>
                  </a:moveTo>
                  <a:cubicBezTo>
                    <a:pt x="38" y="223"/>
                    <a:pt x="38" y="223"/>
                    <a:pt x="38" y="224"/>
                  </a:cubicBezTo>
                  <a:cubicBezTo>
                    <a:pt x="38" y="224"/>
                    <a:pt x="37" y="225"/>
                    <a:pt x="37" y="226"/>
                  </a:cubicBezTo>
                  <a:cubicBezTo>
                    <a:pt x="37" y="226"/>
                    <a:pt x="37" y="227"/>
                    <a:pt x="38" y="227"/>
                  </a:cubicBezTo>
                  <a:cubicBezTo>
                    <a:pt x="38" y="227"/>
                    <a:pt x="38" y="227"/>
                    <a:pt x="38" y="227"/>
                  </a:cubicBezTo>
                  <a:cubicBezTo>
                    <a:pt x="38" y="227"/>
                    <a:pt x="39" y="227"/>
                    <a:pt x="39" y="226"/>
                  </a:cubicBezTo>
                  <a:cubicBezTo>
                    <a:pt x="39" y="226"/>
                    <a:pt x="39" y="226"/>
                    <a:pt x="39" y="226"/>
                  </a:cubicBezTo>
                  <a:cubicBezTo>
                    <a:pt x="39" y="226"/>
                    <a:pt x="40" y="225"/>
                    <a:pt x="40" y="224"/>
                  </a:cubicBezTo>
                  <a:cubicBezTo>
                    <a:pt x="40" y="224"/>
                    <a:pt x="40" y="223"/>
                    <a:pt x="39" y="223"/>
                  </a:cubicBezTo>
                  <a:cubicBezTo>
                    <a:pt x="39" y="223"/>
                    <a:pt x="39" y="223"/>
                    <a:pt x="39" y="223"/>
                  </a:cubicBezTo>
                  <a:moveTo>
                    <a:pt x="41" y="218"/>
                  </a:moveTo>
                  <a:cubicBezTo>
                    <a:pt x="41" y="218"/>
                    <a:pt x="40" y="218"/>
                    <a:pt x="40" y="218"/>
                  </a:cubicBezTo>
                  <a:cubicBezTo>
                    <a:pt x="40" y="219"/>
                    <a:pt x="40" y="220"/>
                    <a:pt x="39" y="220"/>
                  </a:cubicBezTo>
                  <a:cubicBezTo>
                    <a:pt x="39" y="221"/>
                    <a:pt x="39" y="221"/>
                    <a:pt x="40" y="221"/>
                  </a:cubicBezTo>
                  <a:cubicBezTo>
                    <a:pt x="40" y="221"/>
                    <a:pt x="40" y="221"/>
                    <a:pt x="40" y="221"/>
                  </a:cubicBezTo>
                  <a:cubicBezTo>
                    <a:pt x="41" y="221"/>
                    <a:pt x="41" y="221"/>
                    <a:pt x="41" y="221"/>
                  </a:cubicBezTo>
                  <a:cubicBezTo>
                    <a:pt x="41" y="221"/>
                    <a:pt x="41" y="221"/>
                    <a:pt x="41" y="221"/>
                  </a:cubicBezTo>
                  <a:cubicBezTo>
                    <a:pt x="41" y="220"/>
                    <a:pt x="42" y="220"/>
                    <a:pt x="42" y="219"/>
                  </a:cubicBezTo>
                  <a:cubicBezTo>
                    <a:pt x="42" y="219"/>
                    <a:pt x="42" y="218"/>
                    <a:pt x="41" y="218"/>
                  </a:cubicBezTo>
                  <a:cubicBezTo>
                    <a:pt x="41" y="218"/>
                    <a:pt x="41" y="218"/>
                    <a:pt x="41" y="218"/>
                  </a:cubicBezTo>
                  <a:moveTo>
                    <a:pt x="43" y="212"/>
                  </a:moveTo>
                  <a:cubicBezTo>
                    <a:pt x="43" y="212"/>
                    <a:pt x="42" y="212"/>
                    <a:pt x="42" y="213"/>
                  </a:cubicBezTo>
                  <a:cubicBezTo>
                    <a:pt x="42" y="213"/>
                    <a:pt x="42" y="214"/>
                    <a:pt x="41" y="215"/>
                  </a:cubicBezTo>
                  <a:cubicBezTo>
                    <a:pt x="41" y="215"/>
                    <a:pt x="42" y="216"/>
                    <a:pt x="42" y="216"/>
                  </a:cubicBezTo>
                  <a:cubicBezTo>
                    <a:pt x="42" y="216"/>
                    <a:pt x="42" y="216"/>
                    <a:pt x="42" y="216"/>
                  </a:cubicBezTo>
                  <a:cubicBezTo>
                    <a:pt x="43" y="216"/>
                    <a:pt x="43" y="216"/>
                    <a:pt x="43" y="216"/>
                  </a:cubicBezTo>
                  <a:cubicBezTo>
                    <a:pt x="43" y="215"/>
                    <a:pt x="43" y="215"/>
                    <a:pt x="43" y="215"/>
                  </a:cubicBezTo>
                  <a:cubicBezTo>
                    <a:pt x="43" y="215"/>
                    <a:pt x="44" y="214"/>
                    <a:pt x="44" y="213"/>
                  </a:cubicBezTo>
                  <a:cubicBezTo>
                    <a:pt x="44" y="213"/>
                    <a:pt x="44" y="212"/>
                    <a:pt x="43" y="212"/>
                  </a:cubicBezTo>
                  <a:cubicBezTo>
                    <a:pt x="43" y="212"/>
                    <a:pt x="43" y="212"/>
                    <a:pt x="43" y="212"/>
                  </a:cubicBezTo>
                  <a:moveTo>
                    <a:pt x="45" y="207"/>
                  </a:moveTo>
                  <a:cubicBezTo>
                    <a:pt x="44" y="207"/>
                    <a:pt x="44" y="207"/>
                    <a:pt x="44" y="207"/>
                  </a:cubicBezTo>
                  <a:cubicBezTo>
                    <a:pt x="44" y="208"/>
                    <a:pt x="43" y="209"/>
                    <a:pt x="43" y="209"/>
                  </a:cubicBezTo>
                  <a:cubicBezTo>
                    <a:pt x="43" y="210"/>
                    <a:pt x="43" y="210"/>
                    <a:pt x="44" y="210"/>
                  </a:cubicBezTo>
                  <a:cubicBezTo>
                    <a:pt x="44" y="210"/>
                    <a:pt x="44" y="210"/>
                    <a:pt x="44" y="210"/>
                  </a:cubicBezTo>
                  <a:cubicBezTo>
                    <a:pt x="44" y="210"/>
                    <a:pt x="45" y="210"/>
                    <a:pt x="45" y="210"/>
                  </a:cubicBezTo>
                  <a:cubicBezTo>
                    <a:pt x="45" y="210"/>
                    <a:pt x="45" y="210"/>
                    <a:pt x="45" y="210"/>
                  </a:cubicBezTo>
                  <a:cubicBezTo>
                    <a:pt x="45" y="209"/>
                    <a:pt x="45" y="208"/>
                    <a:pt x="46" y="208"/>
                  </a:cubicBezTo>
                  <a:cubicBezTo>
                    <a:pt x="46" y="207"/>
                    <a:pt x="46" y="207"/>
                    <a:pt x="45" y="207"/>
                  </a:cubicBezTo>
                  <a:cubicBezTo>
                    <a:pt x="45" y="207"/>
                    <a:pt x="45" y="207"/>
                    <a:pt x="45" y="207"/>
                  </a:cubicBezTo>
                  <a:moveTo>
                    <a:pt x="46" y="201"/>
                  </a:moveTo>
                  <a:cubicBezTo>
                    <a:pt x="46" y="201"/>
                    <a:pt x="45" y="201"/>
                    <a:pt x="45" y="202"/>
                  </a:cubicBezTo>
                  <a:cubicBezTo>
                    <a:pt x="45" y="202"/>
                    <a:pt x="45" y="203"/>
                    <a:pt x="45" y="204"/>
                  </a:cubicBezTo>
                  <a:cubicBezTo>
                    <a:pt x="45" y="204"/>
                    <a:pt x="45" y="205"/>
                    <a:pt x="46" y="205"/>
                  </a:cubicBezTo>
                  <a:cubicBezTo>
                    <a:pt x="46" y="205"/>
                    <a:pt x="46" y="205"/>
                    <a:pt x="46" y="205"/>
                  </a:cubicBezTo>
                  <a:cubicBezTo>
                    <a:pt x="46" y="205"/>
                    <a:pt x="46" y="205"/>
                    <a:pt x="47" y="204"/>
                  </a:cubicBezTo>
                  <a:cubicBezTo>
                    <a:pt x="47" y="204"/>
                    <a:pt x="47" y="204"/>
                    <a:pt x="47" y="204"/>
                  </a:cubicBezTo>
                  <a:cubicBezTo>
                    <a:pt x="47" y="203"/>
                    <a:pt x="47" y="203"/>
                    <a:pt x="47" y="202"/>
                  </a:cubicBezTo>
                  <a:cubicBezTo>
                    <a:pt x="47" y="202"/>
                    <a:pt x="47" y="201"/>
                    <a:pt x="47" y="201"/>
                  </a:cubicBezTo>
                  <a:cubicBezTo>
                    <a:pt x="46" y="201"/>
                    <a:pt x="46" y="201"/>
                    <a:pt x="46" y="201"/>
                  </a:cubicBezTo>
                  <a:moveTo>
                    <a:pt x="48" y="195"/>
                  </a:moveTo>
                  <a:cubicBezTo>
                    <a:pt x="47" y="195"/>
                    <a:pt x="47" y="196"/>
                    <a:pt x="47" y="196"/>
                  </a:cubicBezTo>
                  <a:cubicBezTo>
                    <a:pt x="47" y="197"/>
                    <a:pt x="46" y="197"/>
                    <a:pt x="46" y="198"/>
                  </a:cubicBezTo>
                  <a:cubicBezTo>
                    <a:pt x="46" y="198"/>
                    <a:pt x="47" y="199"/>
                    <a:pt x="47" y="199"/>
                  </a:cubicBezTo>
                  <a:cubicBezTo>
                    <a:pt x="47" y="199"/>
                    <a:pt x="47" y="199"/>
                    <a:pt x="47" y="199"/>
                  </a:cubicBezTo>
                  <a:cubicBezTo>
                    <a:pt x="48" y="199"/>
                    <a:pt x="48" y="199"/>
                    <a:pt x="48" y="199"/>
                  </a:cubicBezTo>
                  <a:cubicBezTo>
                    <a:pt x="48" y="198"/>
                    <a:pt x="48" y="198"/>
                    <a:pt x="48" y="198"/>
                  </a:cubicBezTo>
                  <a:cubicBezTo>
                    <a:pt x="48" y="198"/>
                    <a:pt x="49" y="197"/>
                    <a:pt x="49" y="196"/>
                  </a:cubicBezTo>
                  <a:cubicBezTo>
                    <a:pt x="49" y="196"/>
                    <a:pt x="48" y="195"/>
                    <a:pt x="48" y="195"/>
                  </a:cubicBezTo>
                  <a:cubicBezTo>
                    <a:pt x="48" y="195"/>
                    <a:pt x="48" y="195"/>
                    <a:pt x="48" y="195"/>
                  </a:cubicBezTo>
                  <a:moveTo>
                    <a:pt x="49" y="190"/>
                  </a:moveTo>
                  <a:cubicBezTo>
                    <a:pt x="48" y="190"/>
                    <a:pt x="48" y="190"/>
                    <a:pt x="48" y="190"/>
                  </a:cubicBezTo>
                  <a:cubicBezTo>
                    <a:pt x="48" y="191"/>
                    <a:pt x="48" y="192"/>
                    <a:pt x="48" y="192"/>
                  </a:cubicBezTo>
                  <a:cubicBezTo>
                    <a:pt x="47" y="193"/>
                    <a:pt x="48" y="193"/>
                    <a:pt x="48" y="193"/>
                  </a:cubicBezTo>
                  <a:cubicBezTo>
                    <a:pt x="48" y="193"/>
                    <a:pt x="48" y="193"/>
                    <a:pt x="49" y="193"/>
                  </a:cubicBezTo>
                  <a:cubicBezTo>
                    <a:pt x="49" y="193"/>
                    <a:pt x="49" y="193"/>
                    <a:pt x="49" y="193"/>
                  </a:cubicBezTo>
                  <a:cubicBezTo>
                    <a:pt x="49" y="193"/>
                    <a:pt x="49" y="193"/>
                    <a:pt x="49" y="193"/>
                  </a:cubicBezTo>
                  <a:cubicBezTo>
                    <a:pt x="50" y="192"/>
                    <a:pt x="50" y="191"/>
                    <a:pt x="50" y="191"/>
                  </a:cubicBezTo>
                  <a:cubicBezTo>
                    <a:pt x="50" y="190"/>
                    <a:pt x="50" y="190"/>
                    <a:pt x="49" y="190"/>
                  </a:cubicBezTo>
                  <a:cubicBezTo>
                    <a:pt x="49" y="190"/>
                    <a:pt x="49" y="190"/>
                    <a:pt x="49" y="190"/>
                  </a:cubicBezTo>
                  <a:moveTo>
                    <a:pt x="50" y="184"/>
                  </a:moveTo>
                  <a:cubicBezTo>
                    <a:pt x="49" y="184"/>
                    <a:pt x="49" y="184"/>
                    <a:pt x="49" y="185"/>
                  </a:cubicBezTo>
                  <a:cubicBezTo>
                    <a:pt x="49" y="185"/>
                    <a:pt x="49" y="186"/>
                    <a:pt x="49" y="187"/>
                  </a:cubicBezTo>
                  <a:cubicBezTo>
                    <a:pt x="48" y="187"/>
                    <a:pt x="49" y="188"/>
                    <a:pt x="49" y="188"/>
                  </a:cubicBezTo>
                  <a:cubicBezTo>
                    <a:pt x="49" y="188"/>
                    <a:pt x="49" y="188"/>
                    <a:pt x="50" y="188"/>
                  </a:cubicBezTo>
                  <a:cubicBezTo>
                    <a:pt x="50" y="188"/>
                    <a:pt x="50" y="187"/>
                    <a:pt x="50" y="187"/>
                  </a:cubicBezTo>
                  <a:cubicBezTo>
                    <a:pt x="50" y="187"/>
                    <a:pt x="50" y="187"/>
                    <a:pt x="50" y="187"/>
                  </a:cubicBezTo>
                  <a:cubicBezTo>
                    <a:pt x="51" y="186"/>
                    <a:pt x="51" y="186"/>
                    <a:pt x="51" y="185"/>
                  </a:cubicBezTo>
                  <a:cubicBezTo>
                    <a:pt x="51" y="184"/>
                    <a:pt x="51" y="184"/>
                    <a:pt x="50" y="184"/>
                  </a:cubicBezTo>
                  <a:cubicBezTo>
                    <a:pt x="50" y="184"/>
                    <a:pt x="50" y="184"/>
                    <a:pt x="50" y="184"/>
                  </a:cubicBezTo>
                  <a:moveTo>
                    <a:pt x="51" y="178"/>
                  </a:moveTo>
                  <a:cubicBezTo>
                    <a:pt x="50" y="178"/>
                    <a:pt x="50" y="178"/>
                    <a:pt x="50" y="179"/>
                  </a:cubicBezTo>
                  <a:cubicBezTo>
                    <a:pt x="50" y="179"/>
                    <a:pt x="49" y="180"/>
                    <a:pt x="49" y="181"/>
                  </a:cubicBezTo>
                  <a:cubicBezTo>
                    <a:pt x="49" y="181"/>
                    <a:pt x="50" y="182"/>
                    <a:pt x="50" y="182"/>
                  </a:cubicBezTo>
                  <a:cubicBezTo>
                    <a:pt x="50" y="182"/>
                    <a:pt x="50" y="182"/>
                    <a:pt x="50" y="182"/>
                  </a:cubicBezTo>
                  <a:cubicBezTo>
                    <a:pt x="51" y="182"/>
                    <a:pt x="51" y="182"/>
                    <a:pt x="51" y="181"/>
                  </a:cubicBezTo>
                  <a:cubicBezTo>
                    <a:pt x="51" y="181"/>
                    <a:pt x="51" y="181"/>
                    <a:pt x="51" y="181"/>
                  </a:cubicBezTo>
                  <a:cubicBezTo>
                    <a:pt x="51" y="180"/>
                    <a:pt x="51" y="180"/>
                    <a:pt x="52" y="179"/>
                  </a:cubicBezTo>
                  <a:cubicBezTo>
                    <a:pt x="52" y="178"/>
                    <a:pt x="51" y="178"/>
                    <a:pt x="51" y="178"/>
                  </a:cubicBezTo>
                  <a:cubicBezTo>
                    <a:pt x="51" y="178"/>
                    <a:pt x="51" y="178"/>
                    <a:pt x="51" y="178"/>
                  </a:cubicBezTo>
                  <a:moveTo>
                    <a:pt x="51" y="172"/>
                  </a:moveTo>
                  <a:cubicBezTo>
                    <a:pt x="51" y="172"/>
                    <a:pt x="50" y="172"/>
                    <a:pt x="50" y="173"/>
                  </a:cubicBezTo>
                  <a:cubicBezTo>
                    <a:pt x="50" y="174"/>
                    <a:pt x="50" y="174"/>
                    <a:pt x="50" y="175"/>
                  </a:cubicBezTo>
                  <a:cubicBezTo>
                    <a:pt x="50" y="175"/>
                    <a:pt x="50" y="176"/>
                    <a:pt x="51" y="176"/>
                  </a:cubicBezTo>
                  <a:cubicBezTo>
                    <a:pt x="52" y="176"/>
                    <a:pt x="52" y="176"/>
                    <a:pt x="52" y="176"/>
                  </a:cubicBezTo>
                  <a:cubicBezTo>
                    <a:pt x="52" y="175"/>
                    <a:pt x="52" y="175"/>
                    <a:pt x="52" y="175"/>
                  </a:cubicBezTo>
                  <a:cubicBezTo>
                    <a:pt x="52" y="174"/>
                    <a:pt x="52" y="174"/>
                    <a:pt x="52" y="173"/>
                  </a:cubicBezTo>
                  <a:cubicBezTo>
                    <a:pt x="52" y="173"/>
                    <a:pt x="52" y="172"/>
                    <a:pt x="51" y="172"/>
                  </a:cubicBezTo>
                  <a:cubicBezTo>
                    <a:pt x="51" y="172"/>
                    <a:pt x="51" y="172"/>
                    <a:pt x="51" y="172"/>
                  </a:cubicBezTo>
                  <a:moveTo>
                    <a:pt x="52" y="166"/>
                  </a:moveTo>
                  <a:cubicBezTo>
                    <a:pt x="51" y="166"/>
                    <a:pt x="51" y="167"/>
                    <a:pt x="51" y="167"/>
                  </a:cubicBezTo>
                  <a:cubicBezTo>
                    <a:pt x="51" y="168"/>
                    <a:pt x="51" y="168"/>
                    <a:pt x="50" y="169"/>
                  </a:cubicBezTo>
                  <a:cubicBezTo>
                    <a:pt x="50" y="170"/>
                    <a:pt x="51" y="170"/>
                    <a:pt x="51" y="170"/>
                  </a:cubicBezTo>
                  <a:cubicBezTo>
                    <a:pt x="52" y="170"/>
                    <a:pt x="52" y="170"/>
                    <a:pt x="52" y="170"/>
                  </a:cubicBezTo>
                  <a:cubicBezTo>
                    <a:pt x="52" y="169"/>
                    <a:pt x="52" y="169"/>
                    <a:pt x="52" y="169"/>
                  </a:cubicBezTo>
                  <a:cubicBezTo>
                    <a:pt x="52" y="169"/>
                    <a:pt x="52" y="168"/>
                    <a:pt x="53" y="167"/>
                  </a:cubicBezTo>
                  <a:cubicBezTo>
                    <a:pt x="53" y="167"/>
                    <a:pt x="52" y="166"/>
                    <a:pt x="52" y="166"/>
                  </a:cubicBezTo>
                  <a:cubicBezTo>
                    <a:pt x="52" y="166"/>
                    <a:pt x="52" y="166"/>
                    <a:pt x="52" y="166"/>
                  </a:cubicBezTo>
                  <a:moveTo>
                    <a:pt x="52" y="160"/>
                  </a:moveTo>
                  <a:cubicBezTo>
                    <a:pt x="52" y="160"/>
                    <a:pt x="52" y="160"/>
                    <a:pt x="52" y="160"/>
                  </a:cubicBezTo>
                  <a:cubicBezTo>
                    <a:pt x="51" y="160"/>
                    <a:pt x="51" y="161"/>
                    <a:pt x="51" y="161"/>
                  </a:cubicBezTo>
                  <a:cubicBezTo>
                    <a:pt x="51" y="162"/>
                    <a:pt x="51" y="163"/>
                    <a:pt x="51" y="163"/>
                  </a:cubicBezTo>
                  <a:cubicBezTo>
                    <a:pt x="51" y="164"/>
                    <a:pt x="51" y="164"/>
                    <a:pt x="52" y="164"/>
                  </a:cubicBezTo>
                  <a:cubicBezTo>
                    <a:pt x="52" y="164"/>
                    <a:pt x="52" y="164"/>
                    <a:pt x="52" y="164"/>
                  </a:cubicBezTo>
                  <a:cubicBezTo>
                    <a:pt x="53" y="163"/>
                    <a:pt x="53" y="163"/>
                    <a:pt x="53" y="163"/>
                  </a:cubicBezTo>
                  <a:cubicBezTo>
                    <a:pt x="53" y="163"/>
                    <a:pt x="53" y="162"/>
                    <a:pt x="53" y="161"/>
                  </a:cubicBezTo>
                  <a:cubicBezTo>
                    <a:pt x="53" y="161"/>
                    <a:pt x="52" y="160"/>
                    <a:pt x="52" y="160"/>
                  </a:cubicBezTo>
                  <a:moveTo>
                    <a:pt x="51" y="155"/>
                  </a:moveTo>
                  <a:cubicBezTo>
                    <a:pt x="51" y="155"/>
                    <a:pt x="51" y="155"/>
                    <a:pt x="51" y="155"/>
                  </a:cubicBezTo>
                  <a:cubicBezTo>
                    <a:pt x="51" y="155"/>
                    <a:pt x="50" y="155"/>
                    <a:pt x="51" y="156"/>
                  </a:cubicBezTo>
                  <a:cubicBezTo>
                    <a:pt x="51" y="156"/>
                    <a:pt x="51" y="157"/>
                    <a:pt x="51" y="157"/>
                  </a:cubicBezTo>
                  <a:cubicBezTo>
                    <a:pt x="51" y="158"/>
                    <a:pt x="51" y="158"/>
                    <a:pt x="52" y="158"/>
                  </a:cubicBezTo>
                  <a:cubicBezTo>
                    <a:pt x="52" y="158"/>
                    <a:pt x="52" y="158"/>
                    <a:pt x="52" y="158"/>
                  </a:cubicBezTo>
                  <a:cubicBezTo>
                    <a:pt x="52" y="158"/>
                    <a:pt x="52" y="158"/>
                    <a:pt x="52" y="158"/>
                  </a:cubicBezTo>
                  <a:cubicBezTo>
                    <a:pt x="53" y="157"/>
                    <a:pt x="53" y="157"/>
                    <a:pt x="53" y="157"/>
                  </a:cubicBezTo>
                  <a:cubicBezTo>
                    <a:pt x="53" y="157"/>
                    <a:pt x="52" y="156"/>
                    <a:pt x="52" y="155"/>
                  </a:cubicBezTo>
                  <a:cubicBezTo>
                    <a:pt x="52" y="155"/>
                    <a:pt x="52" y="155"/>
                    <a:pt x="51" y="155"/>
                  </a:cubicBezTo>
                  <a:moveTo>
                    <a:pt x="51" y="149"/>
                  </a:moveTo>
                  <a:cubicBezTo>
                    <a:pt x="51" y="149"/>
                    <a:pt x="51" y="149"/>
                    <a:pt x="51" y="149"/>
                  </a:cubicBezTo>
                  <a:cubicBezTo>
                    <a:pt x="51"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2" y="149"/>
                    <a:pt x="51" y="149"/>
                  </a:cubicBezTo>
                  <a:moveTo>
                    <a:pt x="51" y="143"/>
                  </a:moveTo>
                  <a:cubicBezTo>
                    <a:pt x="51" y="143"/>
                    <a:pt x="51" y="143"/>
                    <a:pt x="51" y="143"/>
                  </a:cubicBezTo>
                  <a:cubicBezTo>
                    <a:pt x="50" y="143"/>
                    <a:pt x="50" y="143"/>
                    <a:pt x="50" y="144"/>
                  </a:cubicBezTo>
                  <a:cubicBezTo>
                    <a:pt x="50" y="146"/>
                    <a:pt x="50" y="146"/>
                    <a:pt x="50" y="146"/>
                  </a:cubicBezTo>
                  <a:cubicBezTo>
                    <a:pt x="50" y="146"/>
                    <a:pt x="50" y="147"/>
                    <a:pt x="51" y="147"/>
                  </a:cubicBezTo>
                  <a:cubicBezTo>
                    <a:pt x="51" y="147"/>
                    <a:pt x="51" y="147"/>
                    <a:pt x="51" y="147"/>
                  </a:cubicBezTo>
                  <a:cubicBezTo>
                    <a:pt x="52" y="146"/>
                    <a:pt x="52" y="146"/>
                    <a:pt x="52" y="146"/>
                  </a:cubicBezTo>
                  <a:cubicBezTo>
                    <a:pt x="52" y="146"/>
                    <a:pt x="52" y="146"/>
                    <a:pt x="52" y="146"/>
                  </a:cubicBezTo>
                  <a:cubicBezTo>
                    <a:pt x="52" y="144"/>
                    <a:pt x="52" y="144"/>
                    <a:pt x="52" y="144"/>
                  </a:cubicBezTo>
                  <a:cubicBezTo>
                    <a:pt x="52" y="143"/>
                    <a:pt x="51" y="143"/>
                    <a:pt x="51" y="143"/>
                  </a:cubicBezTo>
                  <a:moveTo>
                    <a:pt x="51" y="137"/>
                  </a:moveTo>
                  <a:cubicBezTo>
                    <a:pt x="51" y="137"/>
                    <a:pt x="51" y="137"/>
                    <a:pt x="51" y="137"/>
                  </a:cubicBezTo>
                  <a:cubicBezTo>
                    <a:pt x="50" y="137"/>
                    <a:pt x="50" y="137"/>
                    <a:pt x="50" y="138"/>
                  </a:cubicBezTo>
                  <a:cubicBezTo>
                    <a:pt x="50" y="140"/>
                    <a:pt x="50" y="140"/>
                    <a:pt x="50" y="140"/>
                  </a:cubicBezTo>
                  <a:cubicBezTo>
                    <a:pt x="50" y="140"/>
                    <a:pt x="50" y="141"/>
                    <a:pt x="51" y="141"/>
                  </a:cubicBezTo>
                  <a:cubicBezTo>
                    <a:pt x="51" y="141"/>
                    <a:pt x="51" y="141"/>
                    <a:pt x="51" y="141"/>
                  </a:cubicBezTo>
                  <a:cubicBezTo>
                    <a:pt x="51" y="140"/>
                    <a:pt x="51" y="140"/>
                    <a:pt x="51" y="140"/>
                  </a:cubicBezTo>
                  <a:cubicBezTo>
                    <a:pt x="52" y="140"/>
                    <a:pt x="52" y="140"/>
                    <a:pt x="52" y="140"/>
                  </a:cubicBezTo>
                  <a:cubicBezTo>
                    <a:pt x="52" y="138"/>
                    <a:pt x="52" y="138"/>
                    <a:pt x="52" y="138"/>
                  </a:cubicBezTo>
                  <a:cubicBezTo>
                    <a:pt x="52" y="137"/>
                    <a:pt x="51" y="137"/>
                    <a:pt x="51" y="137"/>
                  </a:cubicBezTo>
                  <a:moveTo>
                    <a:pt x="50" y="131"/>
                  </a:moveTo>
                  <a:cubicBezTo>
                    <a:pt x="50" y="131"/>
                    <a:pt x="50" y="131"/>
                    <a:pt x="50" y="131"/>
                  </a:cubicBezTo>
                  <a:cubicBezTo>
                    <a:pt x="50" y="131"/>
                    <a:pt x="49" y="132"/>
                    <a:pt x="49" y="132"/>
                  </a:cubicBezTo>
                  <a:cubicBezTo>
                    <a:pt x="49" y="133"/>
                    <a:pt x="49" y="133"/>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3"/>
                    <a:pt x="51" y="133"/>
                    <a:pt x="51" y="132"/>
                  </a:cubicBezTo>
                  <a:cubicBezTo>
                    <a:pt x="51" y="132"/>
                    <a:pt x="51" y="131"/>
                    <a:pt x="50" y="131"/>
                  </a:cubicBezTo>
                  <a:moveTo>
                    <a:pt x="99" y="126"/>
                  </a:moveTo>
                  <a:cubicBezTo>
                    <a:pt x="99" y="126"/>
                    <a:pt x="99" y="126"/>
                    <a:pt x="99"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8" y="128"/>
                    <a:pt x="98" y="128"/>
                    <a:pt x="99" y="128"/>
                  </a:cubicBezTo>
                  <a:cubicBezTo>
                    <a:pt x="100" y="128"/>
                    <a:pt x="100" y="128"/>
                    <a:pt x="100" y="128"/>
                  </a:cubicBezTo>
                  <a:cubicBezTo>
                    <a:pt x="100" y="127"/>
                    <a:pt x="100" y="127"/>
                    <a:pt x="100" y="127"/>
                  </a:cubicBezTo>
                  <a:cubicBezTo>
                    <a:pt x="100" y="126"/>
                    <a:pt x="99" y="126"/>
                    <a:pt x="99" y="126"/>
                  </a:cubicBezTo>
                  <a:moveTo>
                    <a:pt x="50" y="125"/>
                  </a:moveTo>
                  <a:cubicBezTo>
                    <a:pt x="50" y="125"/>
                    <a:pt x="50" y="125"/>
                    <a:pt x="50" y="125"/>
                  </a:cubicBezTo>
                  <a:cubicBezTo>
                    <a:pt x="50" y="125"/>
                    <a:pt x="49" y="126"/>
                    <a:pt x="49" y="126"/>
                  </a:cubicBezTo>
                  <a:cubicBezTo>
                    <a:pt x="49" y="127"/>
                    <a:pt x="49" y="128"/>
                    <a:pt x="49" y="128"/>
                  </a:cubicBezTo>
                  <a:cubicBezTo>
                    <a:pt x="49" y="129"/>
                    <a:pt x="50"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1" y="125"/>
                    <a:pt x="50" y="125"/>
                  </a:cubicBezTo>
                  <a:moveTo>
                    <a:pt x="91" y="125"/>
                  </a:moveTo>
                  <a:cubicBezTo>
                    <a:pt x="91" y="125"/>
                    <a:pt x="90" y="125"/>
                    <a:pt x="90" y="126"/>
                  </a:cubicBezTo>
                  <a:cubicBezTo>
                    <a:pt x="90" y="126"/>
                    <a:pt x="90" y="127"/>
                    <a:pt x="91" y="127"/>
                  </a:cubicBezTo>
                  <a:cubicBezTo>
                    <a:pt x="91" y="127"/>
                    <a:pt x="92" y="127"/>
                    <a:pt x="93" y="128"/>
                  </a:cubicBezTo>
                  <a:cubicBezTo>
                    <a:pt x="93" y="128"/>
                    <a:pt x="93" y="128"/>
                    <a:pt x="93" y="128"/>
                  </a:cubicBezTo>
                  <a:cubicBezTo>
                    <a:pt x="93" y="128"/>
                    <a:pt x="94" y="127"/>
                    <a:pt x="94" y="127"/>
                  </a:cubicBezTo>
                  <a:cubicBezTo>
                    <a:pt x="94" y="127"/>
                    <a:pt x="94" y="127"/>
                    <a:pt x="94" y="127"/>
                  </a:cubicBezTo>
                  <a:cubicBezTo>
                    <a:pt x="94" y="126"/>
                    <a:pt x="94" y="126"/>
                    <a:pt x="93" y="126"/>
                  </a:cubicBezTo>
                  <a:cubicBezTo>
                    <a:pt x="93" y="126"/>
                    <a:pt x="92" y="125"/>
                    <a:pt x="91" y="125"/>
                  </a:cubicBezTo>
                  <a:cubicBezTo>
                    <a:pt x="91" y="125"/>
                    <a:pt x="91" y="125"/>
                    <a:pt x="91" y="125"/>
                  </a:cubicBezTo>
                  <a:moveTo>
                    <a:pt x="104" y="124"/>
                  </a:moveTo>
                  <a:cubicBezTo>
                    <a:pt x="104" y="124"/>
                    <a:pt x="104" y="124"/>
                    <a:pt x="104" y="124"/>
                  </a:cubicBezTo>
                  <a:cubicBezTo>
                    <a:pt x="103" y="125"/>
                    <a:pt x="103" y="125"/>
                    <a:pt x="102" y="125"/>
                  </a:cubicBezTo>
                  <a:cubicBezTo>
                    <a:pt x="102" y="125"/>
                    <a:pt x="101" y="126"/>
                    <a:pt x="102" y="126"/>
                  </a:cubicBezTo>
                  <a:cubicBezTo>
                    <a:pt x="102" y="127"/>
                    <a:pt x="102" y="127"/>
                    <a:pt x="103" y="127"/>
                  </a:cubicBezTo>
                  <a:cubicBezTo>
                    <a:pt x="103" y="127"/>
                    <a:pt x="103" y="127"/>
                    <a:pt x="103" y="127"/>
                  </a:cubicBezTo>
                  <a:cubicBezTo>
                    <a:pt x="104" y="127"/>
                    <a:pt x="104" y="126"/>
                    <a:pt x="105" y="126"/>
                  </a:cubicBezTo>
                  <a:cubicBezTo>
                    <a:pt x="105" y="126"/>
                    <a:pt x="105" y="126"/>
                    <a:pt x="105" y="126"/>
                  </a:cubicBezTo>
                  <a:cubicBezTo>
                    <a:pt x="105" y="125"/>
                    <a:pt x="105" y="125"/>
                    <a:pt x="105" y="125"/>
                  </a:cubicBezTo>
                  <a:cubicBezTo>
                    <a:pt x="105" y="124"/>
                    <a:pt x="105" y="124"/>
                    <a:pt x="104" y="124"/>
                  </a:cubicBezTo>
                  <a:moveTo>
                    <a:pt x="86" y="122"/>
                  </a:moveTo>
                  <a:cubicBezTo>
                    <a:pt x="86" y="122"/>
                    <a:pt x="85" y="122"/>
                    <a:pt x="85" y="123"/>
                  </a:cubicBezTo>
                  <a:cubicBezTo>
                    <a:pt x="85" y="123"/>
                    <a:pt x="85" y="123"/>
                    <a:pt x="85" y="123"/>
                  </a:cubicBezTo>
                  <a:cubicBezTo>
                    <a:pt x="85" y="123"/>
                    <a:pt x="85" y="124"/>
                    <a:pt x="85" y="124"/>
                  </a:cubicBezTo>
                  <a:cubicBezTo>
                    <a:pt x="86" y="125"/>
                    <a:pt x="87" y="125"/>
                    <a:pt x="87" y="125"/>
                  </a:cubicBezTo>
                  <a:cubicBezTo>
                    <a:pt x="87" y="125"/>
                    <a:pt x="87" y="125"/>
                    <a:pt x="88" y="125"/>
                  </a:cubicBezTo>
                  <a:cubicBezTo>
                    <a:pt x="88" y="125"/>
                    <a:pt x="88" y="125"/>
                    <a:pt x="88" y="125"/>
                  </a:cubicBezTo>
                  <a:cubicBezTo>
                    <a:pt x="88" y="125"/>
                    <a:pt x="88" y="125"/>
                    <a:pt x="88" y="125"/>
                  </a:cubicBezTo>
                  <a:cubicBezTo>
                    <a:pt x="89" y="124"/>
                    <a:pt x="89" y="124"/>
                    <a:pt x="88" y="124"/>
                  </a:cubicBezTo>
                  <a:cubicBezTo>
                    <a:pt x="88" y="123"/>
                    <a:pt x="87" y="123"/>
                    <a:pt x="87" y="123"/>
                  </a:cubicBezTo>
                  <a:cubicBezTo>
                    <a:pt x="86" y="122"/>
                    <a:pt x="86" y="122"/>
                    <a:pt x="86" y="122"/>
                  </a:cubicBezTo>
                  <a:moveTo>
                    <a:pt x="109" y="121"/>
                  </a:moveTo>
                  <a:cubicBezTo>
                    <a:pt x="109" y="121"/>
                    <a:pt x="109" y="121"/>
                    <a:pt x="109" y="121"/>
                  </a:cubicBezTo>
                  <a:cubicBezTo>
                    <a:pt x="108" y="122"/>
                    <a:pt x="108" y="122"/>
                    <a:pt x="107" y="123"/>
                  </a:cubicBezTo>
                  <a:cubicBezTo>
                    <a:pt x="107" y="123"/>
                    <a:pt x="107" y="123"/>
                    <a:pt x="107" y="124"/>
                  </a:cubicBezTo>
                  <a:cubicBezTo>
                    <a:pt x="107" y="124"/>
                    <a:pt x="107" y="124"/>
                    <a:pt x="108" y="124"/>
                  </a:cubicBezTo>
                  <a:cubicBezTo>
                    <a:pt x="108" y="124"/>
                    <a:pt x="108" y="124"/>
                    <a:pt x="108" y="124"/>
                  </a:cubicBezTo>
                  <a:cubicBezTo>
                    <a:pt x="109" y="124"/>
                    <a:pt x="109" y="123"/>
                    <a:pt x="110" y="123"/>
                  </a:cubicBezTo>
                  <a:cubicBezTo>
                    <a:pt x="110" y="123"/>
                    <a:pt x="110" y="123"/>
                    <a:pt x="110" y="123"/>
                  </a:cubicBezTo>
                  <a:cubicBezTo>
                    <a:pt x="110" y="122"/>
                    <a:pt x="110" y="122"/>
                    <a:pt x="110" y="122"/>
                  </a:cubicBezTo>
                  <a:cubicBezTo>
                    <a:pt x="110" y="121"/>
                    <a:pt x="110" y="121"/>
                    <a:pt x="109" y="121"/>
                  </a:cubicBezTo>
                  <a:moveTo>
                    <a:pt x="50" y="119"/>
                  </a:moveTo>
                  <a:cubicBezTo>
                    <a:pt x="50" y="119"/>
                    <a:pt x="49" y="120"/>
                    <a:pt x="49" y="120"/>
                  </a:cubicBezTo>
                  <a:cubicBezTo>
                    <a:pt x="49" y="121"/>
                    <a:pt x="49" y="122"/>
                    <a:pt x="49" y="122"/>
                  </a:cubicBezTo>
                  <a:cubicBezTo>
                    <a:pt x="49" y="123"/>
                    <a:pt x="50" y="123"/>
                    <a:pt x="50" y="123"/>
                  </a:cubicBezTo>
                  <a:cubicBezTo>
                    <a:pt x="51" y="123"/>
                    <a:pt x="51" y="123"/>
                    <a:pt x="51" y="123"/>
                  </a:cubicBezTo>
                  <a:cubicBezTo>
                    <a:pt x="51" y="122"/>
                    <a:pt x="51" y="122"/>
                    <a:pt x="51" y="122"/>
                  </a:cubicBezTo>
                  <a:cubicBezTo>
                    <a:pt x="51" y="122"/>
                    <a:pt x="51" y="121"/>
                    <a:pt x="51" y="120"/>
                  </a:cubicBezTo>
                  <a:cubicBezTo>
                    <a:pt x="51" y="120"/>
                    <a:pt x="51" y="119"/>
                    <a:pt x="50" y="119"/>
                  </a:cubicBezTo>
                  <a:cubicBezTo>
                    <a:pt x="50" y="119"/>
                    <a:pt x="50" y="119"/>
                    <a:pt x="50" y="119"/>
                  </a:cubicBezTo>
                  <a:moveTo>
                    <a:pt x="82" y="118"/>
                  </a:moveTo>
                  <a:cubicBezTo>
                    <a:pt x="81" y="118"/>
                    <a:pt x="81" y="119"/>
                    <a:pt x="81" y="119"/>
                  </a:cubicBezTo>
                  <a:cubicBezTo>
                    <a:pt x="81" y="119"/>
                    <a:pt x="80" y="120"/>
                    <a:pt x="81" y="120"/>
                  </a:cubicBezTo>
                  <a:cubicBezTo>
                    <a:pt x="81" y="121"/>
                    <a:pt x="82" y="121"/>
                    <a:pt x="82" y="122"/>
                  </a:cubicBezTo>
                  <a:cubicBezTo>
                    <a:pt x="82" y="122"/>
                    <a:pt x="83" y="122"/>
                    <a:pt x="83" y="122"/>
                  </a:cubicBezTo>
                  <a:cubicBezTo>
                    <a:pt x="83" y="122"/>
                    <a:pt x="83" y="122"/>
                    <a:pt x="84" y="122"/>
                  </a:cubicBezTo>
                  <a:cubicBezTo>
                    <a:pt x="84" y="121"/>
                    <a:pt x="84" y="121"/>
                    <a:pt x="84" y="121"/>
                  </a:cubicBezTo>
                  <a:cubicBezTo>
                    <a:pt x="84" y="121"/>
                    <a:pt x="84" y="120"/>
                    <a:pt x="84" y="120"/>
                  </a:cubicBezTo>
                  <a:cubicBezTo>
                    <a:pt x="83" y="120"/>
                    <a:pt x="83" y="119"/>
                    <a:pt x="82" y="119"/>
                  </a:cubicBezTo>
                  <a:cubicBezTo>
                    <a:pt x="82" y="119"/>
                    <a:pt x="82" y="118"/>
                    <a:pt x="82" y="118"/>
                  </a:cubicBezTo>
                  <a:moveTo>
                    <a:pt x="114" y="117"/>
                  </a:moveTo>
                  <a:cubicBezTo>
                    <a:pt x="114" y="117"/>
                    <a:pt x="113" y="117"/>
                    <a:pt x="113" y="118"/>
                  </a:cubicBezTo>
                  <a:cubicBezTo>
                    <a:pt x="113" y="118"/>
                    <a:pt x="112" y="119"/>
                    <a:pt x="112" y="119"/>
                  </a:cubicBezTo>
                  <a:cubicBezTo>
                    <a:pt x="111" y="119"/>
                    <a:pt x="111" y="120"/>
                    <a:pt x="112" y="120"/>
                  </a:cubicBezTo>
                  <a:cubicBezTo>
                    <a:pt x="112" y="121"/>
                    <a:pt x="112" y="121"/>
                    <a:pt x="112" y="121"/>
                  </a:cubicBezTo>
                  <a:cubicBezTo>
                    <a:pt x="113" y="121"/>
                    <a:pt x="113" y="121"/>
                    <a:pt x="113" y="120"/>
                  </a:cubicBezTo>
                  <a:cubicBezTo>
                    <a:pt x="114" y="120"/>
                    <a:pt x="114" y="120"/>
                    <a:pt x="114" y="119"/>
                  </a:cubicBezTo>
                  <a:cubicBezTo>
                    <a:pt x="115" y="119"/>
                    <a:pt x="115" y="119"/>
                    <a:pt x="115" y="119"/>
                  </a:cubicBezTo>
                  <a:cubicBezTo>
                    <a:pt x="115" y="119"/>
                    <a:pt x="115" y="118"/>
                    <a:pt x="114" y="118"/>
                  </a:cubicBezTo>
                  <a:cubicBezTo>
                    <a:pt x="114" y="117"/>
                    <a:pt x="114" y="117"/>
                    <a:pt x="114" y="117"/>
                  </a:cubicBezTo>
                  <a:moveTo>
                    <a:pt x="78" y="114"/>
                  </a:moveTo>
                  <a:cubicBezTo>
                    <a:pt x="78" y="114"/>
                    <a:pt x="78" y="114"/>
                    <a:pt x="77" y="114"/>
                  </a:cubicBezTo>
                  <a:cubicBezTo>
                    <a:pt x="77" y="114"/>
                    <a:pt x="77" y="115"/>
                    <a:pt x="77" y="115"/>
                  </a:cubicBezTo>
                  <a:cubicBezTo>
                    <a:pt x="77" y="116"/>
                    <a:pt x="78" y="117"/>
                    <a:pt x="78" y="117"/>
                  </a:cubicBezTo>
                  <a:cubicBezTo>
                    <a:pt x="78" y="117"/>
                    <a:pt x="79" y="117"/>
                    <a:pt x="79" y="117"/>
                  </a:cubicBezTo>
                  <a:cubicBezTo>
                    <a:pt x="79" y="117"/>
                    <a:pt x="79" y="117"/>
                    <a:pt x="80" y="117"/>
                  </a:cubicBezTo>
                  <a:cubicBezTo>
                    <a:pt x="80" y="117"/>
                    <a:pt x="80" y="117"/>
                    <a:pt x="80" y="117"/>
                  </a:cubicBezTo>
                  <a:cubicBezTo>
                    <a:pt x="80" y="116"/>
                    <a:pt x="80" y="116"/>
                    <a:pt x="80" y="116"/>
                  </a:cubicBezTo>
                  <a:cubicBezTo>
                    <a:pt x="79" y="115"/>
                    <a:pt x="79" y="115"/>
                    <a:pt x="79" y="114"/>
                  </a:cubicBezTo>
                  <a:cubicBezTo>
                    <a:pt x="79" y="114"/>
                    <a:pt x="78" y="114"/>
                    <a:pt x="78" y="114"/>
                  </a:cubicBezTo>
                  <a:moveTo>
                    <a:pt x="50" y="114"/>
                  </a:moveTo>
                  <a:cubicBezTo>
                    <a:pt x="50" y="114"/>
                    <a:pt x="50" y="114"/>
                    <a:pt x="50" y="114"/>
                  </a:cubicBezTo>
                  <a:cubicBezTo>
                    <a:pt x="49" y="115"/>
                    <a:pt x="49" y="116"/>
                    <a:pt x="49" y="116"/>
                  </a:cubicBezTo>
                  <a:cubicBezTo>
                    <a:pt x="49" y="117"/>
                    <a:pt x="50" y="117"/>
                    <a:pt x="50" y="117"/>
                  </a:cubicBezTo>
                  <a:cubicBezTo>
                    <a:pt x="51" y="117"/>
                    <a:pt x="51" y="117"/>
                    <a:pt x="51" y="117"/>
                  </a:cubicBezTo>
                  <a:cubicBezTo>
                    <a:pt x="51" y="117"/>
                    <a:pt x="51" y="117"/>
                    <a:pt x="51" y="117"/>
                  </a:cubicBezTo>
                  <a:cubicBezTo>
                    <a:pt x="51" y="116"/>
                    <a:pt x="51" y="115"/>
                    <a:pt x="51" y="115"/>
                  </a:cubicBezTo>
                  <a:cubicBezTo>
                    <a:pt x="52" y="114"/>
                    <a:pt x="51" y="114"/>
                    <a:pt x="51" y="114"/>
                  </a:cubicBezTo>
                  <a:cubicBezTo>
                    <a:pt x="51" y="114"/>
                    <a:pt x="51" y="114"/>
                    <a:pt x="50" y="114"/>
                  </a:cubicBezTo>
                  <a:moveTo>
                    <a:pt x="117" y="113"/>
                  </a:moveTo>
                  <a:cubicBezTo>
                    <a:pt x="117" y="113"/>
                    <a:pt x="117" y="113"/>
                    <a:pt x="116" y="113"/>
                  </a:cubicBezTo>
                  <a:cubicBezTo>
                    <a:pt x="116" y="114"/>
                    <a:pt x="116" y="114"/>
                    <a:pt x="115" y="115"/>
                  </a:cubicBezTo>
                  <a:cubicBezTo>
                    <a:pt x="115" y="115"/>
                    <a:pt x="115" y="116"/>
                    <a:pt x="116" y="116"/>
                  </a:cubicBezTo>
                  <a:cubicBezTo>
                    <a:pt x="116" y="116"/>
                    <a:pt x="116" y="116"/>
                    <a:pt x="116" y="116"/>
                  </a:cubicBezTo>
                  <a:cubicBezTo>
                    <a:pt x="117" y="116"/>
                    <a:pt x="117" y="116"/>
                    <a:pt x="117" y="116"/>
                  </a:cubicBezTo>
                  <a:cubicBezTo>
                    <a:pt x="117" y="116"/>
                    <a:pt x="117" y="116"/>
                    <a:pt x="117" y="116"/>
                  </a:cubicBezTo>
                  <a:cubicBezTo>
                    <a:pt x="117" y="115"/>
                    <a:pt x="118" y="115"/>
                    <a:pt x="118" y="114"/>
                  </a:cubicBezTo>
                  <a:cubicBezTo>
                    <a:pt x="118" y="114"/>
                    <a:pt x="118" y="113"/>
                    <a:pt x="118" y="113"/>
                  </a:cubicBezTo>
                  <a:cubicBezTo>
                    <a:pt x="118" y="113"/>
                    <a:pt x="117" y="113"/>
                    <a:pt x="117" y="113"/>
                  </a:cubicBezTo>
                  <a:moveTo>
                    <a:pt x="75" y="109"/>
                  </a:moveTo>
                  <a:cubicBezTo>
                    <a:pt x="75" y="109"/>
                    <a:pt x="75" y="109"/>
                    <a:pt x="75" y="109"/>
                  </a:cubicBezTo>
                  <a:cubicBezTo>
                    <a:pt x="74" y="109"/>
                    <a:pt x="74" y="110"/>
                    <a:pt x="74" y="110"/>
                  </a:cubicBezTo>
                  <a:cubicBezTo>
                    <a:pt x="74" y="111"/>
                    <a:pt x="75" y="111"/>
                    <a:pt x="75" y="112"/>
                  </a:cubicBezTo>
                  <a:cubicBezTo>
                    <a:pt x="75" y="112"/>
                    <a:pt x="75" y="113"/>
                    <a:pt x="76" y="113"/>
                  </a:cubicBezTo>
                  <a:cubicBezTo>
                    <a:pt x="76" y="113"/>
                    <a:pt x="76" y="113"/>
                    <a:pt x="76" y="112"/>
                  </a:cubicBezTo>
                  <a:cubicBezTo>
                    <a:pt x="77" y="112"/>
                    <a:pt x="77" y="112"/>
                    <a:pt x="77" y="112"/>
                  </a:cubicBezTo>
                  <a:cubicBezTo>
                    <a:pt x="77" y="111"/>
                    <a:pt x="77" y="111"/>
                    <a:pt x="77" y="111"/>
                  </a:cubicBezTo>
                  <a:cubicBezTo>
                    <a:pt x="76" y="111"/>
                    <a:pt x="76" y="110"/>
                    <a:pt x="76" y="109"/>
                  </a:cubicBezTo>
                  <a:cubicBezTo>
                    <a:pt x="76" y="109"/>
                    <a:pt x="75" y="109"/>
                    <a:pt x="75" y="109"/>
                  </a:cubicBezTo>
                  <a:moveTo>
                    <a:pt x="51" y="108"/>
                  </a:moveTo>
                  <a:cubicBezTo>
                    <a:pt x="51" y="108"/>
                    <a:pt x="50" y="108"/>
                    <a:pt x="50" y="109"/>
                  </a:cubicBezTo>
                  <a:cubicBezTo>
                    <a:pt x="50" y="109"/>
                    <a:pt x="50" y="110"/>
                    <a:pt x="50" y="111"/>
                  </a:cubicBezTo>
                  <a:cubicBezTo>
                    <a:pt x="50" y="111"/>
                    <a:pt x="50" y="112"/>
                    <a:pt x="51" y="112"/>
                  </a:cubicBezTo>
                  <a:cubicBezTo>
                    <a:pt x="51" y="112"/>
                    <a:pt x="51" y="112"/>
                    <a:pt x="51" y="112"/>
                  </a:cubicBezTo>
                  <a:cubicBezTo>
                    <a:pt x="51" y="112"/>
                    <a:pt x="51" y="111"/>
                    <a:pt x="52" y="111"/>
                  </a:cubicBezTo>
                  <a:cubicBezTo>
                    <a:pt x="52" y="111"/>
                    <a:pt x="52" y="111"/>
                    <a:pt x="52" y="111"/>
                  </a:cubicBezTo>
                  <a:cubicBezTo>
                    <a:pt x="52" y="110"/>
                    <a:pt x="52" y="109"/>
                    <a:pt x="52" y="109"/>
                  </a:cubicBezTo>
                  <a:cubicBezTo>
                    <a:pt x="52" y="108"/>
                    <a:pt x="52" y="108"/>
                    <a:pt x="51" y="108"/>
                  </a:cubicBezTo>
                  <a:cubicBezTo>
                    <a:pt x="51" y="108"/>
                    <a:pt x="51" y="108"/>
                    <a:pt x="51" y="108"/>
                  </a:cubicBezTo>
                  <a:moveTo>
                    <a:pt x="120" y="108"/>
                  </a:moveTo>
                  <a:cubicBezTo>
                    <a:pt x="120" y="108"/>
                    <a:pt x="119" y="108"/>
                    <a:pt x="119" y="108"/>
                  </a:cubicBezTo>
                  <a:cubicBezTo>
                    <a:pt x="119" y="109"/>
                    <a:pt x="119" y="109"/>
                    <a:pt x="118" y="110"/>
                  </a:cubicBezTo>
                  <a:cubicBezTo>
                    <a:pt x="118" y="110"/>
                    <a:pt x="118" y="111"/>
                    <a:pt x="119" y="111"/>
                  </a:cubicBezTo>
                  <a:cubicBezTo>
                    <a:pt x="119" y="111"/>
                    <a:pt x="119" y="111"/>
                    <a:pt x="119" y="111"/>
                  </a:cubicBezTo>
                  <a:cubicBezTo>
                    <a:pt x="119" y="111"/>
                    <a:pt x="120" y="111"/>
                    <a:pt x="120" y="111"/>
                  </a:cubicBezTo>
                  <a:cubicBezTo>
                    <a:pt x="120" y="111"/>
                    <a:pt x="120" y="111"/>
                    <a:pt x="120" y="111"/>
                  </a:cubicBezTo>
                  <a:cubicBezTo>
                    <a:pt x="120" y="110"/>
                    <a:pt x="121" y="109"/>
                    <a:pt x="121" y="109"/>
                  </a:cubicBezTo>
                  <a:cubicBezTo>
                    <a:pt x="121" y="108"/>
                    <a:pt x="121" y="108"/>
                    <a:pt x="120" y="108"/>
                  </a:cubicBezTo>
                  <a:cubicBezTo>
                    <a:pt x="120" y="108"/>
                    <a:pt x="120" y="108"/>
                    <a:pt x="120" y="108"/>
                  </a:cubicBezTo>
                  <a:moveTo>
                    <a:pt x="73" y="103"/>
                  </a:moveTo>
                  <a:cubicBezTo>
                    <a:pt x="73" y="103"/>
                    <a:pt x="73" y="103"/>
                    <a:pt x="73" y="103"/>
                  </a:cubicBezTo>
                  <a:cubicBezTo>
                    <a:pt x="72" y="104"/>
                    <a:pt x="72" y="104"/>
                    <a:pt x="72" y="105"/>
                  </a:cubicBezTo>
                  <a:cubicBezTo>
                    <a:pt x="72" y="105"/>
                    <a:pt x="72" y="106"/>
                    <a:pt x="73" y="107"/>
                  </a:cubicBezTo>
                  <a:cubicBezTo>
                    <a:pt x="73" y="107"/>
                    <a:pt x="73" y="107"/>
                    <a:pt x="73" y="107"/>
                  </a:cubicBezTo>
                  <a:cubicBezTo>
                    <a:pt x="74" y="107"/>
                    <a:pt x="74" y="107"/>
                    <a:pt x="74" y="107"/>
                  </a:cubicBezTo>
                  <a:cubicBezTo>
                    <a:pt x="74" y="107"/>
                    <a:pt x="74" y="107"/>
                    <a:pt x="74" y="107"/>
                  </a:cubicBezTo>
                  <a:cubicBezTo>
                    <a:pt x="74" y="106"/>
                    <a:pt x="74" y="106"/>
                    <a:pt x="74" y="106"/>
                  </a:cubicBezTo>
                  <a:cubicBezTo>
                    <a:pt x="74" y="105"/>
                    <a:pt x="74" y="105"/>
                    <a:pt x="74" y="104"/>
                  </a:cubicBezTo>
                  <a:cubicBezTo>
                    <a:pt x="74" y="104"/>
                    <a:pt x="73" y="103"/>
                    <a:pt x="73" y="103"/>
                  </a:cubicBezTo>
                  <a:moveTo>
                    <a:pt x="52" y="102"/>
                  </a:moveTo>
                  <a:cubicBezTo>
                    <a:pt x="52" y="102"/>
                    <a:pt x="51" y="102"/>
                    <a:pt x="51" y="103"/>
                  </a:cubicBezTo>
                  <a:cubicBezTo>
                    <a:pt x="51" y="103"/>
                    <a:pt x="51" y="104"/>
                    <a:pt x="51" y="105"/>
                  </a:cubicBezTo>
                  <a:cubicBezTo>
                    <a:pt x="51" y="105"/>
                    <a:pt x="51" y="106"/>
                    <a:pt x="52" y="106"/>
                  </a:cubicBezTo>
                  <a:cubicBezTo>
                    <a:pt x="52" y="106"/>
                    <a:pt x="52" y="106"/>
                    <a:pt x="52" y="106"/>
                  </a:cubicBezTo>
                  <a:cubicBezTo>
                    <a:pt x="52" y="106"/>
                    <a:pt x="52" y="106"/>
                    <a:pt x="53" y="105"/>
                  </a:cubicBezTo>
                  <a:cubicBezTo>
                    <a:pt x="53" y="105"/>
                    <a:pt x="53" y="105"/>
                    <a:pt x="53" y="105"/>
                  </a:cubicBezTo>
                  <a:cubicBezTo>
                    <a:pt x="53" y="104"/>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1" y="103"/>
                    <a:pt x="121" y="104"/>
                    <a:pt x="120" y="105"/>
                  </a:cubicBezTo>
                  <a:cubicBezTo>
                    <a:pt x="120" y="105"/>
                    <a:pt x="120" y="106"/>
                    <a:pt x="121" y="106"/>
                  </a:cubicBezTo>
                  <a:cubicBezTo>
                    <a:pt x="121" y="106"/>
                    <a:pt x="121" y="106"/>
                    <a:pt x="121" y="106"/>
                  </a:cubicBezTo>
                  <a:cubicBezTo>
                    <a:pt x="122" y="106"/>
                    <a:pt x="122" y="106"/>
                    <a:pt x="122" y="105"/>
                  </a:cubicBezTo>
                  <a:cubicBezTo>
                    <a:pt x="122" y="105"/>
                    <a:pt x="122" y="105"/>
                    <a:pt x="122" y="105"/>
                  </a:cubicBezTo>
                  <a:cubicBezTo>
                    <a:pt x="122" y="104"/>
                    <a:pt x="123" y="104"/>
                    <a:pt x="123" y="103"/>
                  </a:cubicBezTo>
                  <a:cubicBezTo>
                    <a:pt x="123" y="103"/>
                    <a:pt x="123" y="102"/>
                    <a:pt x="122" y="102"/>
                  </a:cubicBezTo>
                  <a:cubicBezTo>
                    <a:pt x="122" y="102"/>
                    <a:pt x="122" y="102"/>
                    <a:pt x="122" y="102"/>
                  </a:cubicBezTo>
                  <a:moveTo>
                    <a:pt x="72" y="98"/>
                  </a:moveTo>
                  <a:cubicBezTo>
                    <a:pt x="72" y="98"/>
                    <a:pt x="72" y="98"/>
                    <a:pt x="72" y="98"/>
                  </a:cubicBezTo>
                  <a:cubicBezTo>
                    <a:pt x="71" y="98"/>
                    <a:pt x="71" y="98"/>
                    <a:pt x="71" y="99"/>
                  </a:cubicBezTo>
                  <a:cubicBezTo>
                    <a:pt x="71" y="99"/>
                    <a:pt x="71" y="100"/>
                    <a:pt x="71" y="101"/>
                  </a:cubicBezTo>
                  <a:cubicBezTo>
                    <a:pt x="71" y="101"/>
                    <a:pt x="72" y="102"/>
                    <a:pt x="72" y="102"/>
                  </a:cubicBezTo>
                  <a:cubicBezTo>
                    <a:pt x="72" y="102"/>
                    <a:pt x="72" y="102"/>
                    <a:pt x="72" y="102"/>
                  </a:cubicBezTo>
                  <a:cubicBezTo>
                    <a:pt x="73" y="101"/>
                    <a:pt x="73" y="101"/>
                    <a:pt x="73" y="101"/>
                  </a:cubicBezTo>
                  <a:cubicBezTo>
                    <a:pt x="73" y="100"/>
                    <a:pt x="73" y="100"/>
                    <a:pt x="73" y="100"/>
                  </a:cubicBezTo>
                  <a:cubicBezTo>
                    <a:pt x="73" y="100"/>
                    <a:pt x="73" y="99"/>
                    <a:pt x="73" y="99"/>
                  </a:cubicBezTo>
                  <a:cubicBezTo>
                    <a:pt x="73" y="98"/>
                    <a:pt x="72" y="98"/>
                    <a:pt x="72" y="98"/>
                  </a:cubicBezTo>
                  <a:moveTo>
                    <a:pt x="54" y="96"/>
                  </a:moveTo>
                  <a:cubicBezTo>
                    <a:pt x="53" y="96"/>
                    <a:pt x="53" y="97"/>
                    <a:pt x="53" y="97"/>
                  </a:cubicBezTo>
                  <a:cubicBezTo>
                    <a:pt x="53" y="98"/>
                    <a:pt x="52" y="98"/>
                    <a:pt x="52" y="99"/>
                  </a:cubicBezTo>
                  <a:cubicBezTo>
                    <a:pt x="52" y="99"/>
                    <a:pt x="52" y="100"/>
                    <a:pt x="53" y="100"/>
                  </a:cubicBezTo>
                  <a:cubicBezTo>
                    <a:pt x="53" y="100"/>
                    <a:pt x="53" y="100"/>
                    <a:pt x="53" y="100"/>
                  </a:cubicBezTo>
                  <a:cubicBezTo>
                    <a:pt x="53" y="100"/>
                    <a:pt x="54" y="100"/>
                    <a:pt x="54" y="100"/>
                  </a:cubicBezTo>
                  <a:cubicBezTo>
                    <a:pt x="54" y="99"/>
                    <a:pt x="54" y="99"/>
                    <a:pt x="54" y="99"/>
                  </a:cubicBezTo>
                  <a:cubicBezTo>
                    <a:pt x="54" y="99"/>
                    <a:pt x="54" y="98"/>
                    <a:pt x="55" y="98"/>
                  </a:cubicBezTo>
                  <a:cubicBezTo>
                    <a:pt x="55" y="97"/>
                    <a:pt x="55" y="97"/>
                    <a:pt x="54" y="96"/>
                  </a:cubicBezTo>
                  <a:cubicBezTo>
                    <a:pt x="54" y="96"/>
                    <a:pt x="54" y="96"/>
                    <a:pt x="54" y="96"/>
                  </a:cubicBezTo>
                  <a:moveTo>
                    <a:pt x="123" y="96"/>
                  </a:moveTo>
                  <a:cubicBezTo>
                    <a:pt x="122" y="96"/>
                    <a:pt x="122" y="97"/>
                    <a:pt x="122" y="97"/>
                  </a:cubicBezTo>
                  <a:cubicBezTo>
                    <a:pt x="122" y="98"/>
                    <a:pt x="122" y="98"/>
                    <a:pt x="122" y="99"/>
                  </a:cubicBezTo>
                  <a:cubicBezTo>
                    <a:pt x="121" y="99"/>
                    <a:pt x="122" y="100"/>
                    <a:pt x="122" y="100"/>
                  </a:cubicBezTo>
                  <a:cubicBezTo>
                    <a:pt x="122" y="100"/>
                    <a:pt x="122" y="100"/>
                    <a:pt x="123" y="100"/>
                  </a:cubicBezTo>
                  <a:cubicBezTo>
                    <a:pt x="123" y="100"/>
                    <a:pt x="123" y="100"/>
                    <a:pt x="123" y="100"/>
                  </a:cubicBezTo>
                  <a:cubicBezTo>
                    <a:pt x="123" y="99"/>
                    <a:pt x="123" y="99"/>
                    <a:pt x="123" y="99"/>
                  </a:cubicBezTo>
                  <a:cubicBezTo>
                    <a:pt x="124" y="99"/>
                    <a:pt x="124" y="98"/>
                    <a:pt x="124" y="97"/>
                  </a:cubicBezTo>
                  <a:cubicBezTo>
                    <a:pt x="124" y="97"/>
                    <a:pt x="123" y="96"/>
                    <a:pt x="123" y="96"/>
                  </a:cubicBezTo>
                  <a:cubicBezTo>
                    <a:pt x="123" y="96"/>
                    <a:pt x="123" y="96"/>
                    <a:pt x="123" y="96"/>
                  </a:cubicBezTo>
                  <a:moveTo>
                    <a:pt x="71" y="92"/>
                  </a:moveTo>
                  <a:cubicBezTo>
                    <a:pt x="71" y="92"/>
                    <a:pt x="70" y="92"/>
                    <a:pt x="70" y="93"/>
                  </a:cubicBezTo>
                  <a:cubicBezTo>
                    <a:pt x="70" y="93"/>
                    <a:pt x="70" y="94"/>
                    <a:pt x="70" y="95"/>
                  </a:cubicBezTo>
                  <a:cubicBezTo>
                    <a:pt x="70" y="95"/>
                    <a:pt x="71" y="96"/>
                    <a:pt x="71" y="96"/>
                  </a:cubicBezTo>
                  <a:cubicBezTo>
                    <a:pt x="71" y="96"/>
                    <a:pt x="71" y="96"/>
                    <a:pt x="71" y="96"/>
                  </a:cubicBezTo>
                  <a:cubicBezTo>
                    <a:pt x="72" y="95"/>
                    <a:pt x="72" y="95"/>
                    <a:pt x="72" y="95"/>
                  </a:cubicBezTo>
                  <a:cubicBezTo>
                    <a:pt x="72" y="95"/>
                    <a:pt x="72" y="95"/>
                    <a:pt x="72" y="95"/>
                  </a:cubicBezTo>
                  <a:cubicBezTo>
                    <a:pt x="72" y="94"/>
                    <a:pt x="72" y="93"/>
                    <a:pt x="72" y="93"/>
                  </a:cubicBezTo>
                  <a:cubicBezTo>
                    <a:pt x="72" y="92"/>
                    <a:pt x="72" y="92"/>
                    <a:pt x="71" y="92"/>
                  </a:cubicBezTo>
                  <a:cubicBezTo>
                    <a:pt x="71" y="92"/>
                    <a:pt x="71" y="92"/>
                    <a:pt x="71" y="92"/>
                  </a:cubicBezTo>
                  <a:moveTo>
                    <a:pt x="56" y="91"/>
                  </a:moveTo>
                  <a:cubicBezTo>
                    <a:pt x="55" y="91"/>
                    <a:pt x="55" y="91"/>
                    <a:pt x="55" y="91"/>
                  </a:cubicBezTo>
                  <a:cubicBezTo>
                    <a:pt x="55" y="92"/>
                    <a:pt x="54" y="93"/>
                    <a:pt x="54" y="93"/>
                  </a:cubicBezTo>
                  <a:cubicBezTo>
                    <a:pt x="54" y="94"/>
                    <a:pt x="54" y="94"/>
                    <a:pt x="55" y="95"/>
                  </a:cubicBezTo>
                  <a:cubicBezTo>
                    <a:pt x="55" y="95"/>
                    <a:pt x="55" y="95"/>
                    <a:pt x="55" y="95"/>
                  </a:cubicBezTo>
                  <a:cubicBezTo>
                    <a:pt x="55" y="95"/>
                    <a:pt x="56" y="94"/>
                    <a:pt x="56" y="94"/>
                  </a:cubicBezTo>
                  <a:cubicBezTo>
                    <a:pt x="56" y="94"/>
                    <a:pt x="56" y="94"/>
                    <a:pt x="56" y="94"/>
                  </a:cubicBezTo>
                  <a:cubicBezTo>
                    <a:pt x="56" y="93"/>
                    <a:pt x="56" y="93"/>
                    <a:pt x="57" y="92"/>
                  </a:cubicBezTo>
                  <a:cubicBezTo>
                    <a:pt x="57" y="92"/>
                    <a:pt x="57" y="91"/>
                    <a:pt x="56" y="91"/>
                  </a:cubicBezTo>
                  <a:cubicBezTo>
                    <a:pt x="56" y="91"/>
                    <a:pt x="56" y="91"/>
                    <a:pt x="56" y="91"/>
                  </a:cubicBezTo>
                  <a:moveTo>
                    <a:pt x="123" y="90"/>
                  </a:moveTo>
                  <a:cubicBezTo>
                    <a:pt x="123" y="90"/>
                    <a:pt x="123" y="90"/>
                    <a:pt x="123" y="90"/>
                  </a:cubicBezTo>
                  <a:cubicBezTo>
                    <a:pt x="122" y="90"/>
                    <a:pt x="122" y="91"/>
                    <a:pt x="122" y="91"/>
                  </a:cubicBezTo>
                  <a:cubicBezTo>
                    <a:pt x="122" y="92"/>
                    <a:pt x="122" y="93"/>
                    <a:pt x="122" y="93"/>
                  </a:cubicBezTo>
                  <a:cubicBezTo>
                    <a:pt x="122" y="94"/>
                    <a:pt x="122" y="94"/>
                    <a:pt x="123" y="94"/>
                  </a:cubicBezTo>
                  <a:cubicBezTo>
                    <a:pt x="123" y="94"/>
                    <a:pt x="123" y="94"/>
                    <a:pt x="123" y="94"/>
                  </a:cubicBezTo>
                  <a:cubicBezTo>
                    <a:pt x="124" y="94"/>
                    <a:pt x="124" y="94"/>
                    <a:pt x="124" y="94"/>
                  </a:cubicBezTo>
                  <a:cubicBezTo>
                    <a:pt x="124" y="93"/>
                    <a:pt x="124" y="93"/>
                    <a:pt x="124" y="93"/>
                  </a:cubicBezTo>
                  <a:cubicBezTo>
                    <a:pt x="124" y="93"/>
                    <a:pt x="124" y="92"/>
                    <a:pt x="124" y="91"/>
                  </a:cubicBezTo>
                  <a:cubicBezTo>
                    <a:pt x="124" y="91"/>
                    <a:pt x="123" y="90"/>
                    <a:pt x="123" y="90"/>
                  </a:cubicBezTo>
                  <a:moveTo>
                    <a:pt x="72" y="86"/>
                  </a:moveTo>
                  <a:cubicBezTo>
                    <a:pt x="71" y="86"/>
                    <a:pt x="71" y="86"/>
                    <a:pt x="71" y="87"/>
                  </a:cubicBezTo>
                  <a:cubicBezTo>
                    <a:pt x="71" y="88"/>
                    <a:pt x="71" y="88"/>
                    <a:pt x="71" y="89"/>
                  </a:cubicBezTo>
                  <a:cubicBezTo>
                    <a:pt x="71" y="89"/>
                    <a:pt x="71" y="90"/>
                    <a:pt x="71" y="90"/>
                  </a:cubicBezTo>
                  <a:cubicBezTo>
                    <a:pt x="72" y="90"/>
                    <a:pt x="72" y="90"/>
                    <a:pt x="72" y="90"/>
                  </a:cubicBezTo>
                  <a:cubicBezTo>
                    <a:pt x="72" y="90"/>
                    <a:pt x="72" y="90"/>
                    <a:pt x="72" y="89"/>
                  </a:cubicBezTo>
                  <a:cubicBezTo>
                    <a:pt x="73" y="89"/>
                    <a:pt x="73" y="89"/>
                    <a:pt x="73" y="89"/>
                  </a:cubicBezTo>
                  <a:cubicBezTo>
                    <a:pt x="73" y="88"/>
                    <a:pt x="73" y="88"/>
                    <a:pt x="73" y="87"/>
                  </a:cubicBezTo>
                  <a:cubicBezTo>
                    <a:pt x="73" y="87"/>
                    <a:pt x="73" y="86"/>
                    <a:pt x="72" y="86"/>
                  </a:cubicBezTo>
                  <a:cubicBezTo>
                    <a:pt x="72" y="86"/>
                    <a:pt x="72" y="86"/>
                    <a:pt x="72" y="86"/>
                  </a:cubicBezTo>
                  <a:moveTo>
                    <a:pt x="58" y="86"/>
                  </a:moveTo>
                  <a:cubicBezTo>
                    <a:pt x="58" y="86"/>
                    <a:pt x="58" y="86"/>
                    <a:pt x="58" y="86"/>
                  </a:cubicBezTo>
                  <a:cubicBezTo>
                    <a:pt x="57" y="86"/>
                    <a:pt x="57" y="86"/>
                    <a:pt x="57" y="86"/>
                  </a:cubicBezTo>
                  <a:cubicBezTo>
                    <a:pt x="57" y="87"/>
                    <a:pt x="57" y="87"/>
                    <a:pt x="57" y="88"/>
                  </a:cubicBezTo>
                  <a:cubicBezTo>
                    <a:pt x="56" y="88"/>
                    <a:pt x="57" y="89"/>
                    <a:pt x="57" y="89"/>
                  </a:cubicBezTo>
                  <a:cubicBezTo>
                    <a:pt x="57" y="89"/>
                    <a:pt x="57" y="89"/>
                    <a:pt x="57" y="89"/>
                  </a:cubicBezTo>
                  <a:cubicBezTo>
                    <a:pt x="58" y="89"/>
                    <a:pt x="58" y="89"/>
                    <a:pt x="58" y="89"/>
                  </a:cubicBezTo>
                  <a:cubicBezTo>
                    <a:pt x="58" y="89"/>
                    <a:pt x="58" y="89"/>
                    <a:pt x="58" y="89"/>
                  </a:cubicBezTo>
                  <a:cubicBezTo>
                    <a:pt x="59" y="88"/>
                    <a:pt x="59" y="88"/>
                    <a:pt x="59" y="87"/>
                  </a:cubicBezTo>
                  <a:cubicBezTo>
                    <a:pt x="59" y="87"/>
                    <a:pt x="59" y="87"/>
                    <a:pt x="59" y="87"/>
                  </a:cubicBezTo>
                  <a:cubicBezTo>
                    <a:pt x="60" y="87"/>
                    <a:pt x="59" y="86"/>
                    <a:pt x="59" y="86"/>
                  </a:cubicBezTo>
                  <a:cubicBezTo>
                    <a:pt x="59" y="86"/>
                    <a:pt x="59" y="86"/>
                    <a:pt x="58" y="86"/>
                  </a:cubicBezTo>
                  <a:moveTo>
                    <a:pt x="122" y="85"/>
                  </a:moveTo>
                  <a:cubicBezTo>
                    <a:pt x="122" y="85"/>
                    <a:pt x="122" y="85"/>
                    <a:pt x="122" y="85"/>
                  </a:cubicBezTo>
                  <a:cubicBezTo>
                    <a:pt x="121" y="85"/>
                    <a:pt x="121" y="85"/>
                    <a:pt x="121" y="86"/>
                  </a:cubicBezTo>
                  <a:cubicBezTo>
                    <a:pt x="121" y="86"/>
                    <a:pt x="121" y="87"/>
                    <a:pt x="121" y="88"/>
                  </a:cubicBezTo>
                  <a:cubicBezTo>
                    <a:pt x="122" y="88"/>
                    <a:pt x="122" y="88"/>
                    <a:pt x="122" y="88"/>
                  </a:cubicBezTo>
                  <a:cubicBezTo>
                    <a:pt x="123" y="88"/>
                    <a:pt x="123" y="88"/>
                    <a:pt x="123" y="88"/>
                  </a:cubicBezTo>
                  <a:cubicBezTo>
                    <a:pt x="123" y="88"/>
                    <a:pt x="123" y="88"/>
                    <a:pt x="123" y="88"/>
                  </a:cubicBezTo>
                  <a:cubicBezTo>
                    <a:pt x="123" y="87"/>
                    <a:pt x="123" y="87"/>
                    <a:pt x="123" y="87"/>
                  </a:cubicBezTo>
                  <a:cubicBezTo>
                    <a:pt x="123" y="87"/>
                    <a:pt x="123" y="86"/>
                    <a:pt x="123" y="85"/>
                  </a:cubicBezTo>
                  <a:cubicBezTo>
                    <a:pt x="123" y="85"/>
                    <a:pt x="123" y="85"/>
                    <a:pt x="122" y="85"/>
                  </a:cubicBezTo>
                  <a:moveTo>
                    <a:pt x="62" y="81"/>
                  </a:moveTo>
                  <a:cubicBezTo>
                    <a:pt x="61" y="81"/>
                    <a:pt x="61" y="81"/>
                    <a:pt x="61" y="81"/>
                  </a:cubicBezTo>
                  <a:cubicBezTo>
                    <a:pt x="61" y="81"/>
                    <a:pt x="61" y="81"/>
                    <a:pt x="61" y="81"/>
                  </a:cubicBezTo>
                  <a:cubicBezTo>
                    <a:pt x="60" y="82"/>
                    <a:pt x="60" y="82"/>
                    <a:pt x="60" y="83"/>
                  </a:cubicBezTo>
                  <a:cubicBezTo>
                    <a:pt x="59" y="83"/>
                    <a:pt x="59" y="84"/>
                    <a:pt x="60" y="84"/>
                  </a:cubicBezTo>
                  <a:cubicBezTo>
                    <a:pt x="60" y="84"/>
                    <a:pt x="60" y="84"/>
                    <a:pt x="60" y="84"/>
                  </a:cubicBezTo>
                  <a:cubicBezTo>
                    <a:pt x="61" y="84"/>
                    <a:pt x="61" y="84"/>
                    <a:pt x="61" y="84"/>
                  </a:cubicBezTo>
                  <a:cubicBezTo>
                    <a:pt x="61" y="84"/>
                    <a:pt x="61" y="84"/>
                    <a:pt x="61" y="84"/>
                  </a:cubicBezTo>
                  <a:cubicBezTo>
                    <a:pt x="62" y="83"/>
                    <a:pt x="62" y="83"/>
                    <a:pt x="62" y="82"/>
                  </a:cubicBezTo>
                  <a:cubicBezTo>
                    <a:pt x="63" y="82"/>
                    <a:pt x="63" y="81"/>
                    <a:pt x="62" y="81"/>
                  </a:cubicBezTo>
                  <a:cubicBezTo>
                    <a:pt x="62" y="81"/>
                    <a:pt x="62" y="81"/>
                    <a:pt x="62" y="81"/>
                  </a:cubicBezTo>
                  <a:moveTo>
                    <a:pt x="73" y="80"/>
                  </a:moveTo>
                  <a:cubicBezTo>
                    <a:pt x="73" y="80"/>
                    <a:pt x="72" y="81"/>
                    <a:pt x="72" y="81"/>
                  </a:cubicBezTo>
                  <a:cubicBezTo>
                    <a:pt x="72" y="82"/>
                    <a:pt x="72" y="82"/>
                    <a:pt x="72" y="83"/>
                  </a:cubicBezTo>
                  <a:cubicBezTo>
                    <a:pt x="72" y="83"/>
                    <a:pt x="72" y="84"/>
                    <a:pt x="72" y="84"/>
                  </a:cubicBezTo>
                  <a:cubicBezTo>
                    <a:pt x="72" y="84"/>
                    <a:pt x="73" y="84"/>
                    <a:pt x="73" y="84"/>
                  </a:cubicBezTo>
                  <a:cubicBezTo>
                    <a:pt x="73" y="84"/>
                    <a:pt x="73" y="84"/>
                    <a:pt x="73" y="84"/>
                  </a:cubicBezTo>
                  <a:cubicBezTo>
                    <a:pt x="74" y="83"/>
                    <a:pt x="74" y="83"/>
                    <a:pt x="74" y="83"/>
                  </a:cubicBezTo>
                  <a:cubicBezTo>
                    <a:pt x="74" y="83"/>
                    <a:pt x="74" y="82"/>
                    <a:pt x="74" y="82"/>
                  </a:cubicBezTo>
                  <a:cubicBezTo>
                    <a:pt x="74" y="81"/>
                    <a:pt x="74" y="80"/>
                    <a:pt x="73" y="80"/>
                  </a:cubicBezTo>
                  <a:cubicBezTo>
                    <a:pt x="73" y="80"/>
                    <a:pt x="73" y="80"/>
                    <a:pt x="73" y="80"/>
                  </a:cubicBezTo>
                  <a:moveTo>
                    <a:pt x="120" y="79"/>
                  </a:moveTo>
                  <a:cubicBezTo>
                    <a:pt x="120" y="79"/>
                    <a:pt x="120" y="79"/>
                    <a:pt x="120" y="79"/>
                  </a:cubicBezTo>
                  <a:cubicBezTo>
                    <a:pt x="120" y="79"/>
                    <a:pt x="119" y="80"/>
                    <a:pt x="120" y="80"/>
                  </a:cubicBezTo>
                  <a:cubicBezTo>
                    <a:pt x="120" y="81"/>
                    <a:pt x="120" y="81"/>
                    <a:pt x="120" y="82"/>
                  </a:cubicBezTo>
                  <a:cubicBezTo>
                    <a:pt x="120" y="82"/>
                    <a:pt x="121" y="83"/>
                    <a:pt x="121" y="83"/>
                  </a:cubicBezTo>
                  <a:cubicBezTo>
                    <a:pt x="121" y="83"/>
                    <a:pt x="121" y="83"/>
                    <a:pt x="121" y="83"/>
                  </a:cubicBezTo>
                  <a:cubicBezTo>
                    <a:pt x="122" y="82"/>
                    <a:pt x="122" y="82"/>
                    <a:pt x="122" y="82"/>
                  </a:cubicBezTo>
                  <a:cubicBezTo>
                    <a:pt x="122" y="81"/>
                    <a:pt x="122" y="81"/>
                    <a:pt x="122" y="81"/>
                  </a:cubicBezTo>
                  <a:cubicBezTo>
                    <a:pt x="122" y="81"/>
                    <a:pt x="122" y="80"/>
                    <a:pt x="121" y="80"/>
                  </a:cubicBezTo>
                  <a:cubicBezTo>
                    <a:pt x="121" y="79"/>
                    <a:pt x="121" y="79"/>
                    <a:pt x="120" y="79"/>
                  </a:cubicBezTo>
                  <a:moveTo>
                    <a:pt x="65" y="76"/>
                  </a:moveTo>
                  <a:cubicBezTo>
                    <a:pt x="65" y="76"/>
                    <a:pt x="65" y="76"/>
                    <a:pt x="64" y="76"/>
                  </a:cubicBezTo>
                  <a:cubicBezTo>
                    <a:pt x="64" y="77"/>
                    <a:pt x="64" y="77"/>
                    <a:pt x="63" y="78"/>
                  </a:cubicBezTo>
                  <a:cubicBezTo>
                    <a:pt x="63" y="78"/>
                    <a:pt x="63" y="79"/>
                    <a:pt x="63" y="79"/>
                  </a:cubicBezTo>
                  <a:cubicBezTo>
                    <a:pt x="63" y="79"/>
                    <a:pt x="64" y="80"/>
                    <a:pt x="64" y="80"/>
                  </a:cubicBezTo>
                  <a:cubicBezTo>
                    <a:pt x="64" y="80"/>
                    <a:pt x="64" y="79"/>
                    <a:pt x="65" y="79"/>
                  </a:cubicBezTo>
                  <a:cubicBezTo>
                    <a:pt x="65" y="79"/>
                    <a:pt x="65" y="78"/>
                    <a:pt x="66" y="78"/>
                  </a:cubicBezTo>
                  <a:cubicBezTo>
                    <a:pt x="66" y="78"/>
                    <a:pt x="66" y="78"/>
                    <a:pt x="66" y="78"/>
                  </a:cubicBezTo>
                  <a:cubicBezTo>
                    <a:pt x="66" y="77"/>
                    <a:pt x="66" y="77"/>
                    <a:pt x="66" y="76"/>
                  </a:cubicBezTo>
                  <a:cubicBezTo>
                    <a:pt x="66" y="76"/>
                    <a:pt x="65" y="76"/>
                    <a:pt x="65" y="76"/>
                  </a:cubicBezTo>
                  <a:moveTo>
                    <a:pt x="75" y="75"/>
                  </a:moveTo>
                  <a:cubicBezTo>
                    <a:pt x="74" y="75"/>
                    <a:pt x="74" y="75"/>
                    <a:pt x="74" y="75"/>
                  </a:cubicBezTo>
                  <a:cubicBezTo>
                    <a:pt x="74" y="76"/>
                    <a:pt x="73" y="77"/>
                    <a:pt x="73" y="77"/>
                  </a:cubicBezTo>
                  <a:cubicBezTo>
                    <a:pt x="73" y="78"/>
                    <a:pt x="73" y="78"/>
                    <a:pt x="74" y="78"/>
                  </a:cubicBezTo>
                  <a:cubicBezTo>
                    <a:pt x="74" y="78"/>
                    <a:pt x="74" y="79"/>
                    <a:pt x="74" y="79"/>
                  </a:cubicBezTo>
                  <a:cubicBezTo>
                    <a:pt x="75" y="79"/>
                    <a:pt x="75" y="78"/>
                    <a:pt x="75" y="78"/>
                  </a:cubicBezTo>
                  <a:cubicBezTo>
                    <a:pt x="75" y="78"/>
                    <a:pt x="75" y="78"/>
                    <a:pt x="75" y="78"/>
                  </a:cubicBezTo>
                  <a:cubicBezTo>
                    <a:pt x="75" y="77"/>
                    <a:pt x="76" y="77"/>
                    <a:pt x="76" y="76"/>
                  </a:cubicBezTo>
                  <a:cubicBezTo>
                    <a:pt x="76" y="76"/>
                    <a:pt x="76" y="75"/>
                    <a:pt x="75" y="75"/>
                  </a:cubicBezTo>
                  <a:cubicBezTo>
                    <a:pt x="75" y="75"/>
                    <a:pt x="75" y="75"/>
                    <a:pt x="75" y="75"/>
                  </a:cubicBezTo>
                  <a:moveTo>
                    <a:pt x="118" y="74"/>
                  </a:moveTo>
                  <a:cubicBezTo>
                    <a:pt x="118" y="74"/>
                    <a:pt x="117" y="74"/>
                    <a:pt x="117" y="74"/>
                  </a:cubicBezTo>
                  <a:cubicBezTo>
                    <a:pt x="117" y="74"/>
                    <a:pt x="117" y="75"/>
                    <a:pt x="117" y="75"/>
                  </a:cubicBezTo>
                  <a:cubicBezTo>
                    <a:pt x="117" y="76"/>
                    <a:pt x="118" y="76"/>
                    <a:pt x="118" y="77"/>
                  </a:cubicBezTo>
                  <a:cubicBezTo>
                    <a:pt x="118" y="77"/>
                    <a:pt x="118" y="77"/>
                    <a:pt x="119" y="77"/>
                  </a:cubicBezTo>
                  <a:cubicBezTo>
                    <a:pt x="119" y="77"/>
                    <a:pt x="119" y="77"/>
                    <a:pt x="119" y="77"/>
                  </a:cubicBezTo>
                  <a:cubicBezTo>
                    <a:pt x="120" y="77"/>
                    <a:pt x="120" y="77"/>
                    <a:pt x="120" y="77"/>
                  </a:cubicBezTo>
                  <a:cubicBezTo>
                    <a:pt x="120" y="76"/>
                    <a:pt x="120" y="76"/>
                    <a:pt x="120" y="76"/>
                  </a:cubicBezTo>
                  <a:cubicBezTo>
                    <a:pt x="119" y="75"/>
                    <a:pt x="119" y="75"/>
                    <a:pt x="119" y="74"/>
                  </a:cubicBezTo>
                  <a:cubicBezTo>
                    <a:pt x="118" y="74"/>
                    <a:pt x="118" y="74"/>
                    <a:pt x="118" y="74"/>
                  </a:cubicBezTo>
                  <a:moveTo>
                    <a:pt x="69" y="72"/>
                  </a:moveTo>
                  <a:cubicBezTo>
                    <a:pt x="69" y="72"/>
                    <a:pt x="69" y="72"/>
                    <a:pt x="68" y="72"/>
                  </a:cubicBezTo>
                  <a:cubicBezTo>
                    <a:pt x="68" y="73"/>
                    <a:pt x="67" y="73"/>
                    <a:pt x="67" y="73"/>
                  </a:cubicBezTo>
                  <a:cubicBezTo>
                    <a:pt x="67" y="74"/>
                    <a:pt x="67" y="74"/>
                    <a:pt x="67" y="75"/>
                  </a:cubicBezTo>
                  <a:cubicBezTo>
                    <a:pt x="67" y="75"/>
                    <a:pt x="67" y="75"/>
                    <a:pt x="68" y="75"/>
                  </a:cubicBezTo>
                  <a:cubicBezTo>
                    <a:pt x="68" y="75"/>
                    <a:pt x="68" y="75"/>
                    <a:pt x="68" y="75"/>
                  </a:cubicBezTo>
                  <a:cubicBezTo>
                    <a:pt x="69" y="74"/>
                    <a:pt x="69" y="74"/>
                    <a:pt x="70" y="73"/>
                  </a:cubicBezTo>
                  <a:cubicBezTo>
                    <a:pt x="70" y="73"/>
                    <a:pt x="70" y="73"/>
                    <a:pt x="70" y="73"/>
                  </a:cubicBezTo>
                  <a:cubicBezTo>
                    <a:pt x="70" y="73"/>
                    <a:pt x="70" y="72"/>
                    <a:pt x="70" y="72"/>
                  </a:cubicBezTo>
                  <a:cubicBezTo>
                    <a:pt x="70" y="72"/>
                    <a:pt x="69" y="72"/>
                    <a:pt x="69" y="72"/>
                  </a:cubicBezTo>
                  <a:moveTo>
                    <a:pt x="77" y="69"/>
                  </a:moveTo>
                  <a:cubicBezTo>
                    <a:pt x="77" y="69"/>
                    <a:pt x="76" y="70"/>
                    <a:pt x="76" y="70"/>
                  </a:cubicBezTo>
                  <a:cubicBezTo>
                    <a:pt x="76" y="70"/>
                    <a:pt x="76" y="71"/>
                    <a:pt x="75" y="72"/>
                  </a:cubicBezTo>
                  <a:cubicBezTo>
                    <a:pt x="75" y="72"/>
                    <a:pt x="75" y="73"/>
                    <a:pt x="76" y="73"/>
                  </a:cubicBezTo>
                  <a:cubicBezTo>
                    <a:pt x="76" y="73"/>
                    <a:pt x="76" y="73"/>
                    <a:pt x="76" y="73"/>
                  </a:cubicBezTo>
                  <a:cubicBezTo>
                    <a:pt x="77" y="73"/>
                    <a:pt x="77" y="73"/>
                    <a:pt x="77" y="73"/>
                  </a:cubicBezTo>
                  <a:cubicBezTo>
                    <a:pt x="77" y="72"/>
                    <a:pt x="77" y="72"/>
                    <a:pt x="77" y="72"/>
                  </a:cubicBezTo>
                  <a:cubicBezTo>
                    <a:pt x="78" y="72"/>
                    <a:pt x="78" y="71"/>
                    <a:pt x="78" y="71"/>
                  </a:cubicBezTo>
                  <a:cubicBezTo>
                    <a:pt x="78" y="70"/>
                    <a:pt x="78" y="70"/>
                    <a:pt x="78" y="69"/>
                  </a:cubicBezTo>
                  <a:cubicBezTo>
                    <a:pt x="77" y="69"/>
                    <a:pt x="77" y="69"/>
                    <a:pt x="77" y="69"/>
                  </a:cubicBezTo>
                  <a:moveTo>
                    <a:pt x="114" y="69"/>
                  </a:moveTo>
                  <a:cubicBezTo>
                    <a:pt x="114" y="69"/>
                    <a:pt x="114" y="69"/>
                    <a:pt x="114" y="69"/>
                  </a:cubicBezTo>
                  <a:cubicBezTo>
                    <a:pt x="113" y="70"/>
                    <a:pt x="113" y="70"/>
                    <a:pt x="114" y="71"/>
                  </a:cubicBezTo>
                  <a:cubicBezTo>
                    <a:pt x="114" y="71"/>
                    <a:pt x="114" y="72"/>
                    <a:pt x="115" y="72"/>
                  </a:cubicBezTo>
                  <a:cubicBezTo>
                    <a:pt x="115" y="72"/>
                    <a:pt x="115" y="72"/>
                    <a:pt x="116" y="72"/>
                  </a:cubicBezTo>
                  <a:cubicBezTo>
                    <a:pt x="116" y="72"/>
                    <a:pt x="116" y="72"/>
                    <a:pt x="116" y="72"/>
                  </a:cubicBezTo>
                  <a:cubicBezTo>
                    <a:pt x="116" y="72"/>
                    <a:pt x="116" y="72"/>
                    <a:pt x="116" y="72"/>
                  </a:cubicBezTo>
                  <a:cubicBezTo>
                    <a:pt x="116" y="71"/>
                    <a:pt x="116" y="71"/>
                    <a:pt x="116" y="71"/>
                  </a:cubicBezTo>
                  <a:cubicBezTo>
                    <a:pt x="116" y="70"/>
                    <a:pt x="115" y="70"/>
                    <a:pt x="115" y="69"/>
                  </a:cubicBezTo>
                  <a:cubicBezTo>
                    <a:pt x="115" y="69"/>
                    <a:pt x="114" y="69"/>
                    <a:pt x="114" y="69"/>
                  </a:cubicBezTo>
                  <a:moveTo>
                    <a:pt x="74" y="68"/>
                  </a:moveTo>
                  <a:cubicBezTo>
                    <a:pt x="73" y="68"/>
                    <a:pt x="73" y="68"/>
                    <a:pt x="73" y="68"/>
                  </a:cubicBezTo>
                  <a:cubicBezTo>
                    <a:pt x="72" y="69"/>
                    <a:pt x="72" y="69"/>
                    <a:pt x="71" y="69"/>
                  </a:cubicBezTo>
                  <a:cubicBezTo>
                    <a:pt x="71" y="70"/>
                    <a:pt x="71" y="70"/>
                    <a:pt x="71" y="71"/>
                  </a:cubicBezTo>
                  <a:cubicBezTo>
                    <a:pt x="71" y="71"/>
                    <a:pt x="72" y="71"/>
                    <a:pt x="72" y="71"/>
                  </a:cubicBezTo>
                  <a:cubicBezTo>
                    <a:pt x="72" y="71"/>
                    <a:pt x="72" y="71"/>
                    <a:pt x="73" y="71"/>
                  </a:cubicBezTo>
                  <a:cubicBezTo>
                    <a:pt x="73" y="70"/>
                    <a:pt x="74" y="70"/>
                    <a:pt x="74" y="70"/>
                  </a:cubicBezTo>
                  <a:cubicBezTo>
                    <a:pt x="74" y="69"/>
                    <a:pt x="74" y="69"/>
                    <a:pt x="74" y="69"/>
                  </a:cubicBezTo>
                  <a:cubicBezTo>
                    <a:pt x="74" y="68"/>
                    <a:pt x="74" y="68"/>
                    <a:pt x="74" y="68"/>
                  </a:cubicBezTo>
                  <a:cubicBezTo>
                    <a:pt x="74" y="68"/>
                    <a:pt x="74" y="68"/>
                    <a:pt x="74" y="68"/>
                  </a:cubicBezTo>
                  <a:moveTo>
                    <a:pt x="110" y="65"/>
                  </a:moveTo>
                  <a:cubicBezTo>
                    <a:pt x="109" y="65"/>
                    <a:pt x="109" y="65"/>
                    <a:pt x="109" y="66"/>
                  </a:cubicBezTo>
                  <a:cubicBezTo>
                    <a:pt x="109" y="66"/>
                    <a:pt x="109" y="67"/>
                    <a:pt x="109" y="67"/>
                  </a:cubicBezTo>
                  <a:cubicBezTo>
                    <a:pt x="110" y="67"/>
                    <a:pt x="110" y="67"/>
                    <a:pt x="110" y="67"/>
                  </a:cubicBezTo>
                  <a:cubicBezTo>
                    <a:pt x="111" y="68"/>
                    <a:pt x="111" y="68"/>
                    <a:pt x="111" y="68"/>
                  </a:cubicBezTo>
                  <a:cubicBezTo>
                    <a:pt x="111" y="68"/>
                    <a:pt x="111" y="68"/>
                    <a:pt x="111" y="68"/>
                  </a:cubicBezTo>
                  <a:cubicBezTo>
                    <a:pt x="112" y="68"/>
                    <a:pt x="112" y="68"/>
                    <a:pt x="112" y="68"/>
                  </a:cubicBezTo>
                  <a:cubicBezTo>
                    <a:pt x="112" y="68"/>
                    <a:pt x="112" y="68"/>
                    <a:pt x="112" y="68"/>
                  </a:cubicBezTo>
                  <a:cubicBezTo>
                    <a:pt x="112" y="68"/>
                    <a:pt x="112" y="67"/>
                    <a:pt x="112" y="67"/>
                  </a:cubicBezTo>
                  <a:cubicBezTo>
                    <a:pt x="112" y="66"/>
                    <a:pt x="111" y="66"/>
                    <a:pt x="111" y="66"/>
                  </a:cubicBezTo>
                  <a:cubicBezTo>
                    <a:pt x="110" y="65"/>
                    <a:pt x="110" y="65"/>
                    <a:pt x="110" y="65"/>
                  </a:cubicBezTo>
                  <a:cubicBezTo>
                    <a:pt x="110" y="65"/>
                    <a:pt x="110" y="65"/>
                    <a:pt x="110" y="65"/>
                  </a:cubicBezTo>
                  <a:moveTo>
                    <a:pt x="80" y="64"/>
                  </a:moveTo>
                  <a:cubicBezTo>
                    <a:pt x="80" y="64"/>
                    <a:pt x="79" y="64"/>
                    <a:pt x="79" y="65"/>
                  </a:cubicBezTo>
                  <a:cubicBezTo>
                    <a:pt x="79" y="65"/>
                    <a:pt x="79" y="65"/>
                    <a:pt x="79" y="65"/>
                  </a:cubicBezTo>
                  <a:cubicBezTo>
                    <a:pt x="78" y="65"/>
                    <a:pt x="78" y="65"/>
                    <a:pt x="78" y="65"/>
                  </a:cubicBezTo>
                  <a:cubicBezTo>
                    <a:pt x="77" y="65"/>
                    <a:pt x="77" y="66"/>
                    <a:pt x="76" y="66"/>
                  </a:cubicBezTo>
                  <a:cubicBezTo>
                    <a:pt x="76" y="66"/>
                    <a:pt x="76" y="67"/>
                    <a:pt x="76" y="67"/>
                  </a:cubicBezTo>
                  <a:cubicBezTo>
                    <a:pt x="76" y="68"/>
                    <a:pt x="76" y="68"/>
                    <a:pt x="77" y="68"/>
                  </a:cubicBezTo>
                  <a:cubicBezTo>
                    <a:pt x="77" y="68"/>
                    <a:pt x="77" y="68"/>
                    <a:pt x="77" y="68"/>
                  </a:cubicBezTo>
                  <a:cubicBezTo>
                    <a:pt x="78" y="67"/>
                    <a:pt x="78" y="67"/>
                    <a:pt x="78" y="67"/>
                  </a:cubicBezTo>
                  <a:cubicBezTo>
                    <a:pt x="78" y="68"/>
                    <a:pt x="78" y="68"/>
                    <a:pt x="78" y="68"/>
                  </a:cubicBezTo>
                  <a:cubicBezTo>
                    <a:pt x="79" y="68"/>
                    <a:pt x="79" y="68"/>
                    <a:pt x="79" y="68"/>
                  </a:cubicBezTo>
                  <a:cubicBezTo>
                    <a:pt x="79" y="68"/>
                    <a:pt x="80" y="68"/>
                    <a:pt x="80" y="67"/>
                  </a:cubicBezTo>
                  <a:cubicBezTo>
                    <a:pt x="80" y="67"/>
                    <a:pt x="80" y="67"/>
                    <a:pt x="80" y="67"/>
                  </a:cubicBezTo>
                  <a:cubicBezTo>
                    <a:pt x="80" y="67"/>
                    <a:pt x="80" y="66"/>
                    <a:pt x="81" y="66"/>
                  </a:cubicBezTo>
                  <a:cubicBezTo>
                    <a:pt x="81" y="65"/>
                    <a:pt x="81" y="65"/>
                    <a:pt x="80" y="64"/>
                  </a:cubicBezTo>
                  <a:cubicBezTo>
                    <a:pt x="80" y="64"/>
                    <a:pt x="80" y="64"/>
                    <a:pt x="80" y="64"/>
                  </a:cubicBezTo>
                  <a:moveTo>
                    <a:pt x="105" y="62"/>
                  </a:moveTo>
                  <a:cubicBezTo>
                    <a:pt x="104" y="62"/>
                    <a:pt x="104" y="63"/>
                    <a:pt x="104" y="63"/>
                  </a:cubicBezTo>
                  <a:cubicBezTo>
                    <a:pt x="104" y="64"/>
                    <a:pt x="104" y="64"/>
                    <a:pt x="104" y="64"/>
                  </a:cubicBezTo>
                  <a:cubicBezTo>
                    <a:pt x="105" y="65"/>
                    <a:pt x="105" y="65"/>
                    <a:pt x="106" y="65"/>
                  </a:cubicBezTo>
                  <a:cubicBezTo>
                    <a:pt x="106" y="65"/>
                    <a:pt x="106" y="65"/>
                    <a:pt x="106" y="65"/>
                  </a:cubicBezTo>
                  <a:cubicBezTo>
                    <a:pt x="107" y="65"/>
                    <a:pt x="107" y="65"/>
                    <a:pt x="107" y="65"/>
                  </a:cubicBezTo>
                  <a:cubicBezTo>
                    <a:pt x="107" y="65"/>
                    <a:pt x="107" y="65"/>
                    <a:pt x="107" y="65"/>
                  </a:cubicBezTo>
                  <a:cubicBezTo>
                    <a:pt x="108" y="64"/>
                    <a:pt x="107" y="64"/>
                    <a:pt x="107" y="63"/>
                  </a:cubicBezTo>
                  <a:cubicBezTo>
                    <a:pt x="106" y="63"/>
                    <a:pt x="106" y="63"/>
                    <a:pt x="105" y="63"/>
                  </a:cubicBezTo>
                  <a:cubicBezTo>
                    <a:pt x="105" y="63"/>
                    <a:pt x="105" y="62"/>
                    <a:pt x="105" y="62"/>
                  </a:cubicBezTo>
                  <a:moveTo>
                    <a:pt x="99" y="61"/>
                  </a:moveTo>
                  <a:cubicBezTo>
                    <a:pt x="99" y="61"/>
                    <a:pt x="98" y="61"/>
                    <a:pt x="98" y="62"/>
                  </a:cubicBezTo>
                  <a:cubicBezTo>
                    <a:pt x="98" y="62"/>
                    <a:pt x="98" y="63"/>
                    <a:pt x="99" y="63"/>
                  </a:cubicBezTo>
                  <a:cubicBezTo>
                    <a:pt x="99" y="63"/>
                    <a:pt x="100" y="63"/>
                    <a:pt x="101" y="63"/>
                  </a:cubicBezTo>
                  <a:cubicBezTo>
                    <a:pt x="101" y="63"/>
                    <a:pt x="101" y="63"/>
                    <a:pt x="101" y="63"/>
                  </a:cubicBezTo>
                  <a:cubicBezTo>
                    <a:pt x="101" y="63"/>
                    <a:pt x="102" y="63"/>
                    <a:pt x="102" y="63"/>
                  </a:cubicBezTo>
                  <a:cubicBezTo>
                    <a:pt x="102" y="62"/>
                    <a:pt x="102" y="62"/>
                    <a:pt x="102" y="62"/>
                  </a:cubicBezTo>
                  <a:cubicBezTo>
                    <a:pt x="102" y="62"/>
                    <a:pt x="102" y="61"/>
                    <a:pt x="101" y="61"/>
                  </a:cubicBezTo>
                  <a:cubicBezTo>
                    <a:pt x="101" y="61"/>
                    <a:pt x="100" y="61"/>
                    <a:pt x="99" y="61"/>
                  </a:cubicBezTo>
                  <a:cubicBezTo>
                    <a:pt x="99" y="61"/>
                    <a:pt x="99" y="61"/>
                    <a:pt x="99" y="61"/>
                  </a:cubicBezTo>
                  <a:moveTo>
                    <a:pt x="89" y="61"/>
                  </a:moveTo>
                  <a:cubicBezTo>
                    <a:pt x="89" y="61"/>
                    <a:pt x="89" y="61"/>
                    <a:pt x="89" y="61"/>
                  </a:cubicBezTo>
                  <a:cubicBezTo>
                    <a:pt x="89" y="61"/>
                    <a:pt x="88" y="61"/>
                    <a:pt x="87" y="61"/>
                  </a:cubicBezTo>
                  <a:cubicBezTo>
                    <a:pt x="87" y="61"/>
                    <a:pt x="86" y="62"/>
                    <a:pt x="86" y="62"/>
                  </a:cubicBezTo>
                  <a:cubicBezTo>
                    <a:pt x="87" y="63"/>
                    <a:pt x="87" y="63"/>
                    <a:pt x="87" y="63"/>
                  </a:cubicBezTo>
                  <a:cubicBezTo>
                    <a:pt x="88" y="63"/>
                    <a:pt x="88" y="63"/>
                    <a:pt x="88" y="63"/>
                  </a:cubicBezTo>
                  <a:cubicBezTo>
                    <a:pt x="88" y="63"/>
                    <a:pt x="89" y="63"/>
                    <a:pt x="90" y="63"/>
                  </a:cubicBezTo>
                  <a:cubicBezTo>
                    <a:pt x="90" y="62"/>
                    <a:pt x="90" y="62"/>
                    <a:pt x="90" y="62"/>
                  </a:cubicBezTo>
                  <a:cubicBezTo>
                    <a:pt x="90" y="61"/>
                    <a:pt x="90" y="61"/>
                    <a:pt x="90" y="61"/>
                  </a:cubicBezTo>
                  <a:cubicBezTo>
                    <a:pt x="90" y="61"/>
                    <a:pt x="90" y="61"/>
                    <a:pt x="89" y="61"/>
                  </a:cubicBezTo>
                  <a:moveTo>
                    <a:pt x="94" y="60"/>
                  </a:moveTo>
                  <a:cubicBezTo>
                    <a:pt x="94" y="60"/>
                    <a:pt x="93" y="60"/>
                    <a:pt x="93" y="60"/>
                  </a:cubicBezTo>
                  <a:cubicBezTo>
                    <a:pt x="93" y="60"/>
                    <a:pt x="92" y="61"/>
                    <a:pt x="92" y="61"/>
                  </a:cubicBezTo>
                  <a:cubicBezTo>
                    <a:pt x="92" y="62"/>
                    <a:pt x="93" y="62"/>
                    <a:pt x="93" y="62"/>
                  </a:cubicBezTo>
                  <a:cubicBezTo>
                    <a:pt x="93" y="62"/>
                    <a:pt x="93" y="62"/>
                    <a:pt x="93" y="62"/>
                  </a:cubicBezTo>
                  <a:cubicBezTo>
                    <a:pt x="93" y="62"/>
                    <a:pt x="94" y="62"/>
                    <a:pt x="94" y="62"/>
                  </a:cubicBezTo>
                  <a:cubicBezTo>
                    <a:pt x="94" y="62"/>
                    <a:pt x="95" y="62"/>
                    <a:pt x="95" y="62"/>
                  </a:cubicBezTo>
                  <a:cubicBezTo>
                    <a:pt x="96" y="62"/>
                    <a:pt x="96" y="62"/>
                    <a:pt x="96" y="62"/>
                  </a:cubicBezTo>
                  <a:cubicBezTo>
                    <a:pt x="96" y="61"/>
                    <a:pt x="96" y="61"/>
                    <a:pt x="96" y="61"/>
                  </a:cubicBezTo>
                  <a:cubicBezTo>
                    <a:pt x="96" y="61"/>
                    <a:pt x="96" y="60"/>
                    <a:pt x="95" y="60"/>
                  </a:cubicBezTo>
                  <a:cubicBezTo>
                    <a:pt x="95" y="60"/>
                    <a:pt x="94" y="60"/>
                    <a:pt x="94" y="60"/>
                  </a:cubicBezTo>
                  <a:moveTo>
                    <a:pt x="83" y="59"/>
                  </a:moveTo>
                  <a:cubicBezTo>
                    <a:pt x="83" y="59"/>
                    <a:pt x="82" y="59"/>
                    <a:pt x="82" y="60"/>
                  </a:cubicBezTo>
                  <a:cubicBezTo>
                    <a:pt x="82" y="60"/>
                    <a:pt x="81" y="61"/>
                    <a:pt x="81" y="61"/>
                  </a:cubicBezTo>
                  <a:cubicBezTo>
                    <a:pt x="81" y="62"/>
                    <a:pt x="81" y="62"/>
                    <a:pt x="81" y="63"/>
                  </a:cubicBezTo>
                  <a:cubicBezTo>
                    <a:pt x="82" y="63"/>
                    <a:pt x="82" y="63"/>
                    <a:pt x="82" y="63"/>
                  </a:cubicBezTo>
                  <a:cubicBezTo>
                    <a:pt x="82" y="63"/>
                    <a:pt x="82" y="63"/>
                    <a:pt x="82" y="63"/>
                  </a:cubicBezTo>
                  <a:cubicBezTo>
                    <a:pt x="81" y="63"/>
                    <a:pt x="81" y="64"/>
                    <a:pt x="81" y="64"/>
                  </a:cubicBezTo>
                  <a:cubicBezTo>
                    <a:pt x="81" y="65"/>
                    <a:pt x="82" y="65"/>
                    <a:pt x="82" y="65"/>
                  </a:cubicBezTo>
                  <a:cubicBezTo>
                    <a:pt x="82" y="65"/>
                    <a:pt x="82" y="65"/>
                    <a:pt x="82" y="65"/>
                  </a:cubicBezTo>
                  <a:cubicBezTo>
                    <a:pt x="83" y="65"/>
                    <a:pt x="83" y="64"/>
                    <a:pt x="84" y="64"/>
                  </a:cubicBezTo>
                  <a:cubicBezTo>
                    <a:pt x="85" y="64"/>
                    <a:pt x="85" y="64"/>
                    <a:pt x="85" y="64"/>
                  </a:cubicBezTo>
                  <a:cubicBezTo>
                    <a:pt x="85" y="63"/>
                    <a:pt x="85" y="63"/>
                    <a:pt x="85" y="63"/>
                  </a:cubicBezTo>
                  <a:cubicBezTo>
                    <a:pt x="84" y="62"/>
                    <a:pt x="84" y="62"/>
                    <a:pt x="84" y="62"/>
                  </a:cubicBezTo>
                  <a:cubicBezTo>
                    <a:pt x="84" y="62"/>
                    <a:pt x="83" y="62"/>
                    <a:pt x="83" y="62"/>
                  </a:cubicBezTo>
                  <a:cubicBezTo>
                    <a:pt x="83" y="63"/>
                    <a:pt x="83" y="63"/>
                    <a:pt x="83" y="63"/>
                  </a:cubicBezTo>
                  <a:cubicBezTo>
                    <a:pt x="83" y="62"/>
                    <a:pt x="83" y="62"/>
                    <a:pt x="83" y="62"/>
                  </a:cubicBezTo>
                  <a:cubicBezTo>
                    <a:pt x="83" y="62"/>
                    <a:pt x="83" y="61"/>
                    <a:pt x="84" y="61"/>
                  </a:cubicBezTo>
                  <a:cubicBezTo>
                    <a:pt x="84" y="60"/>
                    <a:pt x="84" y="60"/>
                    <a:pt x="84" y="59"/>
                  </a:cubicBezTo>
                  <a:cubicBezTo>
                    <a:pt x="83" y="59"/>
                    <a:pt x="83" y="59"/>
                    <a:pt x="83" y="59"/>
                  </a:cubicBezTo>
                  <a:moveTo>
                    <a:pt x="86" y="54"/>
                  </a:moveTo>
                  <a:cubicBezTo>
                    <a:pt x="86" y="54"/>
                    <a:pt x="86" y="55"/>
                    <a:pt x="86" y="55"/>
                  </a:cubicBezTo>
                  <a:cubicBezTo>
                    <a:pt x="85" y="55"/>
                    <a:pt x="85" y="56"/>
                    <a:pt x="84" y="56"/>
                  </a:cubicBezTo>
                  <a:cubicBezTo>
                    <a:pt x="84" y="57"/>
                    <a:pt x="84" y="57"/>
                    <a:pt x="85" y="58"/>
                  </a:cubicBezTo>
                  <a:cubicBezTo>
                    <a:pt x="85" y="58"/>
                    <a:pt x="85" y="58"/>
                    <a:pt x="85" y="58"/>
                  </a:cubicBezTo>
                  <a:cubicBezTo>
                    <a:pt x="86" y="58"/>
                    <a:pt x="86" y="58"/>
                    <a:pt x="86" y="58"/>
                  </a:cubicBezTo>
                  <a:cubicBezTo>
                    <a:pt x="86" y="57"/>
                    <a:pt x="87" y="57"/>
                    <a:pt x="87" y="56"/>
                  </a:cubicBezTo>
                  <a:cubicBezTo>
                    <a:pt x="87" y="56"/>
                    <a:pt x="87" y="56"/>
                    <a:pt x="87" y="56"/>
                  </a:cubicBezTo>
                  <a:cubicBezTo>
                    <a:pt x="88" y="56"/>
                    <a:pt x="87" y="55"/>
                    <a:pt x="87" y="55"/>
                  </a:cubicBezTo>
                  <a:cubicBezTo>
                    <a:pt x="87" y="54"/>
                    <a:pt x="87" y="54"/>
                    <a:pt x="86" y="54"/>
                  </a:cubicBezTo>
                  <a:moveTo>
                    <a:pt x="90" y="50"/>
                  </a:moveTo>
                  <a:cubicBezTo>
                    <a:pt x="90" y="50"/>
                    <a:pt x="89" y="50"/>
                    <a:pt x="89" y="50"/>
                  </a:cubicBezTo>
                  <a:cubicBezTo>
                    <a:pt x="89" y="51"/>
                    <a:pt x="88" y="51"/>
                    <a:pt x="88" y="52"/>
                  </a:cubicBezTo>
                  <a:cubicBezTo>
                    <a:pt x="88" y="52"/>
                    <a:pt x="88" y="53"/>
                    <a:pt x="88" y="53"/>
                  </a:cubicBezTo>
                  <a:cubicBezTo>
                    <a:pt x="88" y="53"/>
                    <a:pt x="89" y="53"/>
                    <a:pt x="89" y="53"/>
                  </a:cubicBezTo>
                  <a:cubicBezTo>
                    <a:pt x="89" y="53"/>
                    <a:pt x="89" y="53"/>
                    <a:pt x="90" y="53"/>
                  </a:cubicBezTo>
                  <a:cubicBezTo>
                    <a:pt x="90" y="52"/>
                    <a:pt x="90" y="52"/>
                    <a:pt x="91" y="51"/>
                  </a:cubicBezTo>
                  <a:cubicBezTo>
                    <a:pt x="91" y="51"/>
                    <a:pt x="91" y="51"/>
                    <a:pt x="91" y="51"/>
                  </a:cubicBezTo>
                  <a:cubicBezTo>
                    <a:pt x="91" y="51"/>
                    <a:pt x="91" y="50"/>
                    <a:pt x="91" y="50"/>
                  </a:cubicBezTo>
                  <a:cubicBezTo>
                    <a:pt x="90" y="50"/>
                    <a:pt x="90" y="50"/>
                    <a:pt x="90" y="50"/>
                  </a:cubicBezTo>
                  <a:moveTo>
                    <a:pt x="94" y="45"/>
                  </a:moveTo>
                  <a:cubicBezTo>
                    <a:pt x="93" y="45"/>
                    <a:pt x="93" y="45"/>
                    <a:pt x="93" y="46"/>
                  </a:cubicBezTo>
                  <a:cubicBezTo>
                    <a:pt x="92" y="46"/>
                    <a:pt x="92" y="47"/>
                    <a:pt x="92" y="47"/>
                  </a:cubicBezTo>
                  <a:cubicBezTo>
                    <a:pt x="91" y="48"/>
                    <a:pt x="91" y="48"/>
                    <a:pt x="92" y="48"/>
                  </a:cubicBezTo>
                  <a:cubicBezTo>
                    <a:pt x="92" y="49"/>
                    <a:pt x="92" y="49"/>
                    <a:pt x="92" y="49"/>
                  </a:cubicBezTo>
                  <a:cubicBezTo>
                    <a:pt x="93" y="49"/>
                    <a:pt x="93" y="49"/>
                    <a:pt x="93" y="48"/>
                  </a:cubicBezTo>
                  <a:cubicBezTo>
                    <a:pt x="94" y="48"/>
                    <a:pt x="94" y="47"/>
                    <a:pt x="94" y="47"/>
                  </a:cubicBezTo>
                  <a:cubicBezTo>
                    <a:pt x="94" y="47"/>
                    <a:pt x="94" y="47"/>
                    <a:pt x="94" y="47"/>
                  </a:cubicBezTo>
                  <a:cubicBezTo>
                    <a:pt x="95" y="46"/>
                    <a:pt x="95" y="46"/>
                    <a:pt x="94" y="45"/>
                  </a:cubicBezTo>
                  <a:cubicBezTo>
                    <a:pt x="94" y="45"/>
                    <a:pt x="94" y="45"/>
                    <a:pt x="94" y="45"/>
                  </a:cubicBezTo>
                  <a:moveTo>
                    <a:pt x="97" y="41"/>
                  </a:moveTo>
                  <a:cubicBezTo>
                    <a:pt x="97" y="41"/>
                    <a:pt x="97" y="41"/>
                    <a:pt x="97" y="41"/>
                  </a:cubicBezTo>
                  <a:cubicBezTo>
                    <a:pt x="96" y="42"/>
                    <a:pt x="96" y="42"/>
                    <a:pt x="95" y="43"/>
                  </a:cubicBezTo>
                  <a:cubicBezTo>
                    <a:pt x="95" y="43"/>
                    <a:pt x="95" y="44"/>
                    <a:pt x="96" y="44"/>
                  </a:cubicBezTo>
                  <a:cubicBezTo>
                    <a:pt x="96" y="44"/>
                    <a:pt x="96" y="44"/>
                    <a:pt x="96" y="44"/>
                  </a:cubicBezTo>
                  <a:cubicBezTo>
                    <a:pt x="96" y="44"/>
                    <a:pt x="97" y="44"/>
                    <a:pt x="97" y="44"/>
                  </a:cubicBezTo>
                  <a:cubicBezTo>
                    <a:pt x="97" y="43"/>
                    <a:pt x="98" y="43"/>
                    <a:pt x="98" y="42"/>
                  </a:cubicBezTo>
                  <a:cubicBezTo>
                    <a:pt x="98" y="42"/>
                    <a:pt x="98" y="42"/>
                    <a:pt x="98" y="42"/>
                  </a:cubicBezTo>
                  <a:cubicBezTo>
                    <a:pt x="98" y="42"/>
                    <a:pt x="98" y="41"/>
                    <a:pt x="98" y="41"/>
                  </a:cubicBezTo>
                  <a:cubicBezTo>
                    <a:pt x="98" y="41"/>
                    <a:pt x="98" y="41"/>
                    <a:pt x="97" y="41"/>
                  </a:cubicBezTo>
                  <a:moveTo>
                    <a:pt x="101" y="36"/>
                  </a:moveTo>
                  <a:cubicBezTo>
                    <a:pt x="101" y="36"/>
                    <a:pt x="101" y="36"/>
                    <a:pt x="101" y="37"/>
                  </a:cubicBezTo>
                  <a:cubicBezTo>
                    <a:pt x="100" y="37"/>
                    <a:pt x="100" y="38"/>
                    <a:pt x="99" y="38"/>
                  </a:cubicBezTo>
                  <a:cubicBezTo>
                    <a:pt x="99" y="39"/>
                    <a:pt x="99" y="39"/>
                    <a:pt x="99" y="40"/>
                  </a:cubicBezTo>
                  <a:cubicBezTo>
                    <a:pt x="100" y="40"/>
                    <a:pt x="100" y="40"/>
                    <a:pt x="100" y="40"/>
                  </a:cubicBezTo>
                  <a:cubicBezTo>
                    <a:pt x="100" y="40"/>
                    <a:pt x="101" y="40"/>
                    <a:pt x="101" y="39"/>
                  </a:cubicBezTo>
                  <a:cubicBezTo>
                    <a:pt x="101" y="39"/>
                    <a:pt x="102" y="38"/>
                    <a:pt x="102" y="38"/>
                  </a:cubicBezTo>
                  <a:cubicBezTo>
                    <a:pt x="102" y="38"/>
                    <a:pt x="102" y="38"/>
                    <a:pt x="102" y="38"/>
                  </a:cubicBezTo>
                  <a:cubicBezTo>
                    <a:pt x="102" y="37"/>
                    <a:pt x="102" y="37"/>
                    <a:pt x="102" y="37"/>
                  </a:cubicBezTo>
                  <a:cubicBezTo>
                    <a:pt x="102" y="36"/>
                    <a:pt x="102" y="36"/>
                    <a:pt x="101" y="36"/>
                  </a:cubicBezTo>
                  <a:moveTo>
                    <a:pt x="105" y="32"/>
                  </a:moveTo>
                  <a:cubicBezTo>
                    <a:pt x="105" y="32"/>
                    <a:pt x="105" y="32"/>
                    <a:pt x="105" y="32"/>
                  </a:cubicBezTo>
                  <a:cubicBezTo>
                    <a:pt x="104" y="33"/>
                    <a:pt x="104" y="33"/>
                    <a:pt x="103" y="34"/>
                  </a:cubicBezTo>
                  <a:cubicBezTo>
                    <a:pt x="103" y="34"/>
                    <a:pt x="103" y="35"/>
                    <a:pt x="103" y="35"/>
                  </a:cubicBezTo>
                  <a:cubicBezTo>
                    <a:pt x="103" y="35"/>
                    <a:pt x="104" y="35"/>
                    <a:pt x="104" y="35"/>
                  </a:cubicBezTo>
                  <a:cubicBezTo>
                    <a:pt x="104" y="35"/>
                    <a:pt x="104" y="35"/>
                    <a:pt x="105" y="35"/>
                  </a:cubicBezTo>
                  <a:cubicBezTo>
                    <a:pt x="105" y="35"/>
                    <a:pt x="106" y="34"/>
                    <a:pt x="106" y="34"/>
                  </a:cubicBezTo>
                  <a:cubicBezTo>
                    <a:pt x="106" y="34"/>
                    <a:pt x="106" y="34"/>
                    <a:pt x="106" y="34"/>
                  </a:cubicBezTo>
                  <a:cubicBezTo>
                    <a:pt x="106" y="33"/>
                    <a:pt x="106" y="33"/>
                    <a:pt x="106" y="32"/>
                  </a:cubicBezTo>
                  <a:cubicBezTo>
                    <a:pt x="106" y="32"/>
                    <a:pt x="105" y="32"/>
                    <a:pt x="105" y="32"/>
                  </a:cubicBezTo>
                  <a:moveTo>
                    <a:pt x="109" y="28"/>
                  </a:moveTo>
                  <a:cubicBezTo>
                    <a:pt x="109" y="28"/>
                    <a:pt x="109" y="28"/>
                    <a:pt x="109" y="28"/>
                  </a:cubicBezTo>
                  <a:cubicBezTo>
                    <a:pt x="108" y="29"/>
                    <a:pt x="108" y="29"/>
                    <a:pt x="107" y="30"/>
                  </a:cubicBezTo>
                  <a:cubicBezTo>
                    <a:pt x="107" y="30"/>
                    <a:pt x="107" y="31"/>
                    <a:pt x="107" y="31"/>
                  </a:cubicBezTo>
                  <a:cubicBezTo>
                    <a:pt x="107" y="31"/>
                    <a:pt x="108" y="31"/>
                    <a:pt x="108" y="31"/>
                  </a:cubicBezTo>
                  <a:cubicBezTo>
                    <a:pt x="108" y="31"/>
                    <a:pt x="108" y="31"/>
                    <a:pt x="109" y="31"/>
                  </a:cubicBezTo>
                  <a:cubicBezTo>
                    <a:pt x="109" y="30"/>
                    <a:pt x="110" y="30"/>
                    <a:pt x="110" y="29"/>
                  </a:cubicBezTo>
                  <a:cubicBezTo>
                    <a:pt x="110" y="29"/>
                    <a:pt x="110" y="29"/>
                    <a:pt x="110" y="29"/>
                  </a:cubicBezTo>
                  <a:cubicBezTo>
                    <a:pt x="110" y="29"/>
                    <a:pt x="110" y="28"/>
                    <a:pt x="110" y="28"/>
                  </a:cubicBezTo>
                  <a:cubicBezTo>
                    <a:pt x="110" y="28"/>
                    <a:pt x="110" y="28"/>
                    <a:pt x="109" y="28"/>
                  </a:cubicBezTo>
                  <a:moveTo>
                    <a:pt x="113" y="24"/>
                  </a:moveTo>
                  <a:cubicBezTo>
                    <a:pt x="113" y="24"/>
                    <a:pt x="113" y="24"/>
                    <a:pt x="113" y="24"/>
                  </a:cubicBezTo>
                  <a:cubicBezTo>
                    <a:pt x="112" y="24"/>
                    <a:pt x="112" y="25"/>
                    <a:pt x="111" y="25"/>
                  </a:cubicBezTo>
                  <a:cubicBezTo>
                    <a:pt x="111" y="26"/>
                    <a:pt x="111" y="26"/>
                    <a:pt x="111" y="27"/>
                  </a:cubicBezTo>
                  <a:cubicBezTo>
                    <a:pt x="112" y="27"/>
                    <a:pt x="112" y="27"/>
                    <a:pt x="112" y="27"/>
                  </a:cubicBezTo>
                  <a:cubicBezTo>
                    <a:pt x="112" y="27"/>
                    <a:pt x="113" y="27"/>
                    <a:pt x="113" y="27"/>
                  </a:cubicBezTo>
                  <a:cubicBezTo>
                    <a:pt x="113" y="26"/>
                    <a:pt x="114" y="26"/>
                    <a:pt x="114" y="25"/>
                  </a:cubicBezTo>
                  <a:cubicBezTo>
                    <a:pt x="114" y="25"/>
                    <a:pt x="114" y="25"/>
                    <a:pt x="114" y="25"/>
                  </a:cubicBezTo>
                  <a:cubicBezTo>
                    <a:pt x="115" y="25"/>
                    <a:pt x="114" y="24"/>
                    <a:pt x="114" y="24"/>
                  </a:cubicBezTo>
                  <a:cubicBezTo>
                    <a:pt x="114" y="24"/>
                    <a:pt x="114" y="24"/>
                    <a:pt x="113" y="24"/>
                  </a:cubicBezTo>
                  <a:moveTo>
                    <a:pt x="118" y="20"/>
                  </a:moveTo>
                  <a:cubicBezTo>
                    <a:pt x="117" y="20"/>
                    <a:pt x="117" y="20"/>
                    <a:pt x="117" y="20"/>
                  </a:cubicBezTo>
                  <a:cubicBezTo>
                    <a:pt x="116" y="21"/>
                    <a:pt x="116" y="21"/>
                    <a:pt x="116" y="21"/>
                  </a:cubicBezTo>
                  <a:cubicBezTo>
                    <a:pt x="115" y="22"/>
                    <a:pt x="115" y="22"/>
                    <a:pt x="116" y="23"/>
                  </a:cubicBezTo>
                  <a:cubicBezTo>
                    <a:pt x="116" y="23"/>
                    <a:pt x="116" y="23"/>
                    <a:pt x="116" y="23"/>
                  </a:cubicBezTo>
                  <a:cubicBezTo>
                    <a:pt x="116" y="23"/>
                    <a:pt x="117" y="23"/>
                    <a:pt x="117" y="23"/>
                  </a:cubicBezTo>
                  <a:cubicBezTo>
                    <a:pt x="118" y="21"/>
                    <a:pt x="118" y="21"/>
                    <a:pt x="118" y="21"/>
                  </a:cubicBezTo>
                  <a:cubicBezTo>
                    <a:pt x="118" y="21"/>
                    <a:pt x="118" y="21"/>
                    <a:pt x="118" y="21"/>
                  </a:cubicBezTo>
                  <a:cubicBezTo>
                    <a:pt x="119" y="21"/>
                    <a:pt x="119" y="20"/>
                    <a:pt x="118" y="20"/>
                  </a:cubicBezTo>
                  <a:cubicBezTo>
                    <a:pt x="118" y="20"/>
                    <a:pt x="118" y="20"/>
                    <a:pt x="118" y="20"/>
                  </a:cubicBezTo>
                  <a:moveTo>
                    <a:pt x="122" y="16"/>
                  </a:moveTo>
                  <a:cubicBezTo>
                    <a:pt x="122" y="16"/>
                    <a:pt x="121" y="16"/>
                    <a:pt x="121" y="16"/>
                  </a:cubicBezTo>
                  <a:cubicBezTo>
                    <a:pt x="121" y="16"/>
                    <a:pt x="120" y="17"/>
                    <a:pt x="120" y="17"/>
                  </a:cubicBezTo>
                  <a:cubicBezTo>
                    <a:pt x="119" y="18"/>
                    <a:pt x="119" y="18"/>
                    <a:pt x="120" y="19"/>
                  </a:cubicBezTo>
                  <a:cubicBezTo>
                    <a:pt x="120" y="19"/>
                    <a:pt x="120" y="19"/>
                    <a:pt x="120" y="19"/>
                  </a:cubicBezTo>
                  <a:cubicBezTo>
                    <a:pt x="121" y="19"/>
                    <a:pt x="121" y="19"/>
                    <a:pt x="121" y="19"/>
                  </a:cubicBezTo>
                  <a:cubicBezTo>
                    <a:pt x="122" y="18"/>
                    <a:pt x="122" y="18"/>
                    <a:pt x="123" y="17"/>
                  </a:cubicBezTo>
                  <a:cubicBezTo>
                    <a:pt x="123" y="17"/>
                    <a:pt x="123" y="17"/>
                    <a:pt x="123" y="17"/>
                  </a:cubicBezTo>
                  <a:cubicBezTo>
                    <a:pt x="123" y="17"/>
                    <a:pt x="123" y="16"/>
                    <a:pt x="123" y="16"/>
                  </a:cubicBezTo>
                  <a:cubicBezTo>
                    <a:pt x="122" y="16"/>
                    <a:pt x="122" y="16"/>
                    <a:pt x="122" y="16"/>
                  </a:cubicBezTo>
                  <a:moveTo>
                    <a:pt x="126" y="12"/>
                  </a:moveTo>
                  <a:cubicBezTo>
                    <a:pt x="126" y="12"/>
                    <a:pt x="126" y="12"/>
                    <a:pt x="126" y="12"/>
                  </a:cubicBezTo>
                  <a:cubicBezTo>
                    <a:pt x="124" y="13"/>
                    <a:pt x="124" y="13"/>
                    <a:pt x="124" y="13"/>
                  </a:cubicBezTo>
                  <a:cubicBezTo>
                    <a:pt x="124" y="14"/>
                    <a:pt x="124" y="14"/>
                    <a:pt x="124" y="15"/>
                  </a:cubicBezTo>
                  <a:cubicBezTo>
                    <a:pt x="124" y="15"/>
                    <a:pt x="125" y="15"/>
                    <a:pt x="125" y="15"/>
                  </a:cubicBezTo>
                  <a:cubicBezTo>
                    <a:pt x="125" y="15"/>
                    <a:pt x="125" y="15"/>
                    <a:pt x="125" y="15"/>
                  </a:cubicBezTo>
                  <a:cubicBezTo>
                    <a:pt x="127" y="13"/>
                    <a:pt x="127" y="13"/>
                    <a:pt x="127" y="13"/>
                  </a:cubicBezTo>
                  <a:cubicBezTo>
                    <a:pt x="127" y="13"/>
                    <a:pt x="127" y="13"/>
                    <a:pt x="127" y="13"/>
                  </a:cubicBezTo>
                  <a:cubicBezTo>
                    <a:pt x="127" y="13"/>
                    <a:pt x="127" y="12"/>
                    <a:pt x="127" y="12"/>
                  </a:cubicBezTo>
                  <a:cubicBezTo>
                    <a:pt x="127" y="12"/>
                    <a:pt x="127" y="12"/>
                    <a:pt x="126" y="12"/>
                  </a:cubicBezTo>
                  <a:moveTo>
                    <a:pt x="131" y="8"/>
                  </a:moveTo>
                  <a:cubicBezTo>
                    <a:pt x="130" y="8"/>
                    <a:pt x="130" y="8"/>
                    <a:pt x="130" y="8"/>
                  </a:cubicBezTo>
                  <a:cubicBezTo>
                    <a:pt x="128" y="9"/>
                    <a:pt x="128" y="9"/>
                    <a:pt x="128" y="9"/>
                  </a:cubicBezTo>
                  <a:cubicBezTo>
                    <a:pt x="128" y="10"/>
                    <a:pt x="128" y="10"/>
                    <a:pt x="128" y="11"/>
                  </a:cubicBezTo>
                  <a:cubicBezTo>
                    <a:pt x="129" y="11"/>
                    <a:pt x="129" y="11"/>
                    <a:pt x="129" y="11"/>
                  </a:cubicBezTo>
                  <a:cubicBezTo>
                    <a:pt x="129" y="11"/>
                    <a:pt x="130" y="11"/>
                    <a:pt x="130" y="11"/>
                  </a:cubicBezTo>
                  <a:cubicBezTo>
                    <a:pt x="131" y="9"/>
                    <a:pt x="131" y="9"/>
                    <a:pt x="131" y="9"/>
                  </a:cubicBezTo>
                  <a:cubicBezTo>
                    <a:pt x="131" y="9"/>
                    <a:pt x="131" y="9"/>
                    <a:pt x="131" y="9"/>
                  </a:cubicBezTo>
                  <a:cubicBezTo>
                    <a:pt x="132" y="9"/>
                    <a:pt x="132" y="8"/>
                    <a:pt x="131" y="8"/>
                  </a:cubicBezTo>
                  <a:cubicBezTo>
                    <a:pt x="131" y="8"/>
                    <a:pt x="131" y="8"/>
                    <a:pt x="131" y="8"/>
                  </a:cubicBezTo>
                  <a:moveTo>
                    <a:pt x="135" y="4"/>
                  </a:moveTo>
                  <a:cubicBezTo>
                    <a:pt x="135" y="4"/>
                    <a:pt x="135" y="4"/>
                    <a:pt x="134" y="4"/>
                  </a:cubicBezTo>
                  <a:cubicBezTo>
                    <a:pt x="133" y="5"/>
                    <a:pt x="133" y="5"/>
                    <a:pt x="133" y="5"/>
                  </a:cubicBezTo>
                  <a:cubicBezTo>
                    <a:pt x="132" y="6"/>
                    <a:pt x="132" y="6"/>
                    <a:pt x="133" y="7"/>
                  </a:cubicBezTo>
                  <a:cubicBezTo>
                    <a:pt x="133" y="7"/>
                    <a:pt x="133" y="7"/>
                    <a:pt x="134" y="7"/>
                  </a:cubicBezTo>
                  <a:cubicBezTo>
                    <a:pt x="134" y="7"/>
                    <a:pt x="134" y="7"/>
                    <a:pt x="134" y="7"/>
                  </a:cubicBezTo>
                  <a:cubicBezTo>
                    <a:pt x="136" y="6"/>
                    <a:pt x="136" y="6"/>
                    <a:pt x="136" y="6"/>
                  </a:cubicBezTo>
                  <a:cubicBezTo>
                    <a:pt x="136" y="5"/>
                    <a:pt x="136" y="5"/>
                    <a:pt x="136" y="5"/>
                  </a:cubicBezTo>
                  <a:cubicBezTo>
                    <a:pt x="136" y="5"/>
                    <a:pt x="136" y="5"/>
                    <a:pt x="136" y="4"/>
                  </a:cubicBezTo>
                  <a:cubicBezTo>
                    <a:pt x="136" y="4"/>
                    <a:pt x="135" y="4"/>
                    <a:pt x="135" y="4"/>
                  </a:cubicBezTo>
                  <a:moveTo>
                    <a:pt x="139" y="0"/>
                  </a:moveTo>
                  <a:cubicBezTo>
                    <a:pt x="139" y="0"/>
                    <a:pt x="139" y="0"/>
                    <a:pt x="139" y="0"/>
                  </a:cubicBezTo>
                  <a:cubicBezTo>
                    <a:pt x="137" y="2"/>
                    <a:pt x="137" y="2"/>
                    <a:pt x="137" y="2"/>
                  </a:cubicBezTo>
                  <a:cubicBezTo>
                    <a:pt x="137" y="2"/>
                    <a:pt x="137" y="2"/>
                    <a:pt x="137" y="3"/>
                  </a:cubicBezTo>
                  <a:cubicBezTo>
                    <a:pt x="137" y="3"/>
                    <a:pt x="138" y="3"/>
                    <a:pt x="138" y="3"/>
                  </a:cubicBezTo>
                  <a:cubicBezTo>
                    <a:pt x="138" y="3"/>
                    <a:pt x="138" y="3"/>
                    <a:pt x="139" y="3"/>
                  </a:cubicBezTo>
                  <a:cubicBezTo>
                    <a:pt x="140" y="2"/>
                    <a:pt x="140" y="2"/>
                    <a:pt x="140" y="2"/>
                  </a:cubicBezTo>
                  <a:cubicBezTo>
                    <a:pt x="140" y="2"/>
                    <a:pt x="140" y="2"/>
                    <a:pt x="140" y="2"/>
                  </a:cubicBezTo>
                  <a:cubicBezTo>
                    <a:pt x="140" y="0"/>
                    <a:pt x="140" y="0"/>
                    <a:pt x="140" y="0"/>
                  </a:cubicBezTo>
                  <a:cubicBezTo>
                    <a:pt x="140" y="0"/>
                    <a:pt x="140"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5"/>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7"/>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8"/>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
            <p:cNvSpPr>
              <a:spLocks noEditPoints="1"/>
            </p:cNvSpPr>
            <p:nvPr/>
          </p:nvSpPr>
          <p:spPr bwMode="auto">
            <a:xfrm>
              <a:off x="1547813" y="5872163"/>
              <a:ext cx="527050" cy="989012"/>
            </a:xfrm>
            <a:custGeom>
              <a:avLst/>
              <a:gdLst>
                <a:gd name="T0" fmla="*/ 5 w 140"/>
                <a:gd name="T1" fmla="*/ 260 h 263"/>
                <a:gd name="T2" fmla="*/ 13 w 140"/>
                <a:gd name="T3" fmla="*/ 256 h 263"/>
                <a:gd name="T4" fmla="*/ 21 w 140"/>
                <a:gd name="T5" fmla="*/ 247 h 263"/>
                <a:gd name="T6" fmla="*/ 26 w 140"/>
                <a:gd name="T7" fmla="*/ 246 h 263"/>
                <a:gd name="T8" fmla="*/ 30 w 140"/>
                <a:gd name="T9" fmla="*/ 239 h 263"/>
                <a:gd name="T10" fmla="*/ 35 w 140"/>
                <a:gd name="T11" fmla="*/ 232 h 263"/>
                <a:gd name="T12" fmla="*/ 39 w 140"/>
                <a:gd name="T13" fmla="*/ 225 h 263"/>
                <a:gd name="T14" fmla="*/ 42 w 140"/>
                <a:gd name="T15" fmla="*/ 213 h 263"/>
                <a:gd name="T16" fmla="*/ 45 w 140"/>
                <a:gd name="T17" fmla="*/ 210 h 263"/>
                <a:gd name="T18" fmla="*/ 46 w 140"/>
                <a:gd name="T19" fmla="*/ 201 h 263"/>
                <a:gd name="T20" fmla="*/ 48 w 140"/>
                <a:gd name="T21" fmla="*/ 194 h 263"/>
                <a:gd name="T22" fmla="*/ 51 w 140"/>
                <a:gd name="T23" fmla="*/ 185 h 263"/>
                <a:gd name="T24" fmla="*/ 50 w 140"/>
                <a:gd name="T25" fmla="*/ 173 h 263"/>
                <a:gd name="T26" fmla="*/ 52 w 140"/>
                <a:gd name="T27" fmla="*/ 167 h 263"/>
                <a:gd name="T28" fmla="*/ 50 w 140"/>
                <a:gd name="T29" fmla="*/ 156 h 263"/>
                <a:gd name="T30" fmla="*/ 52 w 140"/>
                <a:gd name="T31" fmla="*/ 152 h 263"/>
                <a:gd name="T32" fmla="*/ 50 w 140"/>
                <a:gd name="T33" fmla="*/ 137 h 263"/>
                <a:gd name="T34" fmla="*/ 50 w 140"/>
                <a:gd name="T35" fmla="*/ 135 h 263"/>
                <a:gd name="T36" fmla="*/ 100 w 140"/>
                <a:gd name="T37" fmla="*/ 127 h 263"/>
                <a:gd name="T38" fmla="*/ 91 w 140"/>
                <a:gd name="T39" fmla="*/ 127 h 263"/>
                <a:gd name="T40" fmla="*/ 105 w 140"/>
                <a:gd name="T41" fmla="*/ 126 h 263"/>
                <a:gd name="T42" fmla="*/ 86 w 140"/>
                <a:gd name="T43" fmla="*/ 123 h 263"/>
                <a:gd name="T44" fmla="*/ 50 w 140"/>
                <a:gd name="T45" fmla="*/ 124 h 263"/>
                <a:gd name="T46" fmla="*/ 82 w 140"/>
                <a:gd name="T47" fmla="*/ 119 h 263"/>
                <a:gd name="T48" fmla="*/ 77 w 140"/>
                <a:gd name="T49" fmla="*/ 116 h 263"/>
                <a:gd name="T50" fmla="*/ 51 w 140"/>
                <a:gd name="T51" fmla="*/ 115 h 263"/>
                <a:gd name="T52" fmla="*/ 74 w 140"/>
                <a:gd name="T53" fmla="*/ 109 h 263"/>
                <a:gd name="T54" fmla="*/ 51 w 140"/>
                <a:gd name="T55" fmla="*/ 111 h 263"/>
                <a:gd name="T56" fmla="*/ 120 w 140"/>
                <a:gd name="T57" fmla="*/ 108 h 263"/>
                <a:gd name="T58" fmla="*/ 51 w 140"/>
                <a:gd name="T59" fmla="*/ 106 h 263"/>
                <a:gd name="T60" fmla="*/ 122 w 140"/>
                <a:gd name="T61" fmla="*/ 103 h 263"/>
                <a:gd name="T62" fmla="*/ 53 w 140"/>
                <a:gd name="T63" fmla="*/ 97 h 263"/>
                <a:gd name="T64" fmla="*/ 123 w 140"/>
                <a:gd name="T65" fmla="*/ 100 h 263"/>
                <a:gd name="T66" fmla="*/ 71 w 140"/>
                <a:gd name="T67" fmla="*/ 92 h 263"/>
                <a:gd name="T68" fmla="*/ 122 w 140"/>
                <a:gd name="T69" fmla="*/ 93 h 263"/>
                <a:gd name="T70" fmla="*/ 73 w 140"/>
                <a:gd name="T71" fmla="*/ 87 h 263"/>
                <a:gd name="T72" fmla="*/ 58 w 140"/>
                <a:gd name="T73" fmla="*/ 86 h 263"/>
                <a:gd name="T74" fmla="*/ 59 w 140"/>
                <a:gd name="T75" fmla="*/ 83 h 263"/>
                <a:gd name="T76" fmla="*/ 73 w 140"/>
                <a:gd name="T77" fmla="*/ 84 h 263"/>
                <a:gd name="T78" fmla="*/ 65 w 140"/>
                <a:gd name="T79" fmla="*/ 76 h 263"/>
                <a:gd name="T80" fmla="*/ 74 w 140"/>
                <a:gd name="T81" fmla="*/ 79 h 263"/>
                <a:gd name="T82" fmla="*/ 118 w 140"/>
                <a:gd name="T83" fmla="*/ 74 h 263"/>
                <a:gd name="T84" fmla="*/ 75 w 140"/>
                <a:gd name="T85" fmla="*/ 72 h 263"/>
                <a:gd name="T86" fmla="*/ 116 w 140"/>
                <a:gd name="T87" fmla="*/ 72 h 263"/>
                <a:gd name="T88" fmla="*/ 110 w 140"/>
                <a:gd name="T89" fmla="*/ 66 h 263"/>
                <a:gd name="T90" fmla="*/ 79 w 140"/>
                <a:gd name="T91" fmla="*/ 65 h 263"/>
                <a:gd name="T92" fmla="*/ 104 w 140"/>
                <a:gd name="T93" fmla="*/ 63 h 263"/>
                <a:gd name="T94" fmla="*/ 101 w 140"/>
                <a:gd name="T95" fmla="*/ 63 h 263"/>
                <a:gd name="T96" fmla="*/ 90 w 140"/>
                <a:gd name="T97" fmla="*/ 62 h 263"/>
                <a:gd name="T98" fmla="*/ 82 w 140"/>
                <a:gd name="T99" fmla="*/ 60 h 263"/>
                <a:gd name="T100" fmla="*/ 83 w 140"/>
                <a:gd name="T101" fmla="*/ 63 h 263"/>
                <a:gd name="T102" fmla="*/ 90 w 140"/>
                <a:gd name="T103" fmla="*/ 50 h 263"/>
                <a:gd name="T104" fmla="*/ 92 w 140"/>
                <a:gd name="T105" fmla="*/ 49 h 263"/>
                <a:gd name="T106" fmla="*/ 98 w 140"/>
                <a:gd name="T107" fmla="*/ 41 h 263"/>
                <a:gd name="T108" fmla="*/ 103 w 140"/>
                <a:gd name="T109" fmla="*/ 34 h 263"/>
                <a:gd name="T110" fmla="*/ 110 w 140"/>
                <a:gd name="T111" fmla="*/ 30 h 263"/>
                <a:gd name="T112" fmla="*/ 117 w 140"/>
                <a:gd name="T113" fmla="*/ 20 h 263"/>
                <a:gd name="T114" fmla="*/ 120 w 140"/>
                <a:gd name="T115" fmla="*/ 19 h 263"/>
                <a:gd name="T116" fmla="*/ 127 w 140"/>
                <a:gd name="T117" fmla="*/ 12 h 263"/>
                <a:gd name="T118" fmla="*/ 133 w 140"/>
                <a:gd name="T119" fmla="*/ 6 h 263"/>
                <a:gd name="T120" fmla="*/ 140 w 140"/>
                <a:gd name="T121" fmla="*/ 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3">
                  <a:moveTo>
                    <a:pt x="3" y="260"/>
                  </a:moveTo>
                  <a:cubicBezTo>
                    <a:pt x="2" y="260"/>
                    <a:pt x="2" y="260"/>
                    <a:pt x="2" y="260"/>
                  </a:cubicBezTo>
                  <a:cubicBezTo>
                    <a:pt x="1" y="261"/>
                    <a:pt x="1" y="261"/>
                    <a:pt x="1" y="261"/>
                  </a:cubicBezTo>
                  <a:cubicBezTo>
                    <a:pt x="0" y="261"/>
                    <a:pt x="0" y="262"/>
                    <a:pt x="0" y="262"/>
                  </a:cubicBezTo>
                  <a:cubicBezTo>
                    <a:pt x="1" y="262"/>
                    <a:pt x="1" y="263"/>
                    <a:pt x="1" y="263"/>
                  </a:cubicBezTo>
                  <a:cubicBezTo>
                    <a:pt x="1" y="263"/>
                    <a:pt x="2" y="263"/>
                    <a:pt x="2" y="263"/>
                  </a:cubicBezTo>
                  <a:cubicBezTo>
                    <a:pt x="3" y="262"/>
                    <a:pt x="3" y="262"/>
                    <a:pt x="3" y="262"/>
                  </a:cubicBezTo>
                  <a:cubicBezTo>
                    <a:pt x="3" y="262"/>
                    <a:pt x="3" y="262"/>
                    <a:pt x="3" y="262"/>
                  </a:cubicBezTo>
                  <a:cubicBezTo>
                    <a:pt x="3" y="260"/>
                    <a:pt x="3" y="260"/>
                    <a:pt x="3" y="260"/>
                  </a:cubicBezTo>
                  <a:cubicBezTo>
                    <a:pt x="3" y="260"/>
                    <a:pt x="3" y="260"/>
                    <a:pt x="3" y="260"/>
                  </a:cubicBezTo>
                  <a:moveTo>
                    <a:pt x="8" y="257"/>
                  </a:moveTo>
                  <a:cubicBezTo>
                    <a:pt x="7" y="257"/>
                    <a:pt x="7" y="257"/>
                    <a:pt x="7" y="257"/>
                  </a:cubicBezTo>
                  <a:cubicBezTo>
                    <a:pt x="7" y="258"/>
                    <a:pt x="6" y="258"/>
                    <a:pt x="5" y="258"/>
                  </a:cubicBezTo>
                  <a:cubicBezTo>
                    <a:pt x="5" y="258"/>
                    <a:pt x="5" y="259"/>
                    <a:pt x="5" y="260"/>
                  </a:cubicBezTo>
                  <a:cubicBezTo>
                    <a:pt x="5" y="260"/>
                    <a:pt x="6" y="260"/>
                    <a:pt x="6" y="260"/>
                  </a:cubicBezTo>
                  <a:cubicBezTo>
                    <a:pt x="6" y="260"/>
                    <a:pt x="6" y="260"/>
                    <a:pt x="6" y="260"/>
                  </a:cubicBezTo>
                  <a:cubicBezTo>
                    <a:pt x="7" y="260"/>
                    <a:pt x="8" y="259"/>
                    <a:pt x="8" y="259"/>
                  </a:cubicBezTo>
                  <a:cubicBezTo>
                    <a:pt x="8" y="259"/>
                    <a:pt x="8" y="259"/>
                    <a:pt x="8" y="259"/>
                  </a:cubicBezTo>
                  <a:cubicBezTo>
                    <a:pt x="8" y="258"/>
                    <a:pt x="8" y="258"/>
                    <a:pt x="8" y="258"/>
                  </a:cubicBezTo>
                  <a:cubicBezTo>
                    <a:pt x="8" y="257"/>
                    <a:pt x="8" y="257"/>
                    <a:pt x="8" y="257"/>
                  </a:cubicBezTo>
                  <a:moveTo>
                    <a:pt x="13" y="254"/>
                  </a:moveTo>
                  <a:cubicBezTo>
                    <a:pt x="12" y="254"/>
                    <a:pt x="12" y="254"/>
                    <a:pt x="12" y="254"/>
                  </a:cubicBezTo>
                  <a:cubicBezTo>
                    <a:pt x="12" y="255"/>
                    <a:pt x="11" y="255"/>
                    <a:pt x="10" y="255"/>
                  </a:cubicBezTo>
                  <a:cubicBezTo>
                    <a:pt x="10" y="256"/>
                    <a:pt x="10" y="256"/>
                    <a:pt x="10" y="257"/>
                  </a:cubicBezTo>
                  <a:cubicBezTo>
                    <a:pt x="10" y="257"/>
                    <a:pt x="11" y="257"/>
                    <a:pt x="11" y="257"/>
                  </a:cubicBezTo>
                  <a:cubicBezTo>
                    <a:pt x="11" y="257"/>
                    <a:pt x="11" y="257"/>
                    <a:pt x="11" y="257"/>
                  </a:cubicBezTo>
                  <a:cubicBezTo>
                    <a:pt x="12" y="257"/>
                    <a:pt x="13" y="256"/>
                    <a:pt x="13" y="256"/>
                  </a:cubicBezTo>
                  <a:cubicBezTo>
                    <a:pt x="13" y="256"/>
                    <a:pt x="13" y="256"/>
                    <a:pt x="13" y="256"/>
                  </a:cubicBezTo>
                  <a:cubicBezTo>
                    <a:pt x="13" y="255"/>
                    <a:pt x="13" y="255"/>
                    <a:pt x="13" y="255"/>
                  </a:cubicBezTo>
                  <a:cubicBezTo>
                    <a:pt x="13" y="254"/>
                    <a:pt x="13" y="254"/>
                    <a:pt x="13" y="254"/>
                  </a:cubicBezTo>
                  <a:moveTo>
                    <a:pt x="17" y="251"/>
                  </a:moveTo>
                  <a:cubicBezTo>
                    <a:pt x="17" y="251"/>
                    <a:pt x="17" y="251"/>
                    <a:pt x="17" y="251"/>
                  </a:cubicBezTo>
                  <a:cubicBezTo>
                    <a:pt x="16" y="251"/>
                    <a:pt x="16" y="252"/>
                    <a:pt x="15" y="252"/>
                  </a:cubicBezTo>
                  <a:cubicBezTo>
                    <a:pt x="15" y="252"/>
                    <a:pt x="15" y="253"/>
                    <a:pt x="15" y="253"/>
                  </a:cubicBezTo>
                  <a:cubicBezTo>
                    <a:pt x="15" y="254"/>
                    <a:pt x="16" y="254"/>
                    <a:pt x="16" y="254"/>
                  </a:cubicBezTo>
                  <a:cubicBezTo>
                    <a:pt x="16" y="254"/>
                    <a:pt x="16" y="254"/>
                    <a:pt x="16" y="254"/>
                  </a:cubicBezTo>
                  <a:cubicBezTo>
                    <a:pt x="17" y="253"/>
                    <a:pt x="18" y="253"/>
                    <a:pt x="18" y="253"/>
                  </a:cubicBezTo>
                  <a:cubicBezTo>
                    <a:pt x="18" y="252"/>
                    <a:pt x="18" y="252"/>
                    <a:pt x="18" y="252"/>
                  </a:cubicBezTo>
                  <a:cubicBezTo>
                    <a:pt x="18" y="251"/>
                    <a:pt x="18" y="251"/>
                    <a:pt x="18" y="251"/>
                  </a:cubicBezTo>
                  <a:cubicBezTo>
                    <a:pt x="18" y="251"/>
                    <a:pt x="18" y="251"/>
                    <a:pt x="17" y="251"/>
                  </a:cubicBezTo>
                  <a:moveTo>
                    <a:pt x="22" y="247"/>
                  </a:moveTo>
                  <a:cubicBezTo>
                    <a:pt x="22" y="247"/>
                    <a:pt x="22" y="247"/>
                    <a:pt x="21" y="247"/>
                  </a:cubicBezTo>
                  <a:cubicBezTo>
                    <a:pt x="21" y="248"/>
                    <a:pt x="21" y="248"/>
                    <a:pt x="20" y="249"/>
                  </a:cubicBezTo>
                  <a:cubicBezTo>
                    <a:pt x="20" y="249"/>
                    <a:pt x="20" y="250"/>
                    <a:pt x="20" y="250"/>
                  </a:cubicBezTo>
                  <a:cubicBezTo>
                    <a:pt x="20" y="250"/>
                    <a:pt x="20" y="250"/>
                    <a:pt x="21" y="250"/>
                  </a:cubicBezTo>
                  <a:cubicBezTo>
                    <a:pt x="21" y="250"/>
                    <a:pt x="21" y="250"/>
                    <a:pt x="21" y="250"/>
                  </a:cubicBezTo>
                  <a:cubicBezTo>
                    <a:pt x="22" y="250"/>
                    <a:pt x="22" y="249"/>
                    <a:pt x="23" y="249"/>
                  </a:cubicBezTo>
                  <a:cubicBezTo>
                    <a:pt x="23" y="249"/>
                    <a:pt x="23" y="249"/>
                    <a:pt x="23" y="249"/>
                  </a:cubicBezTo>
                  <a:cubicBezTo>
                    <a:pt x="23" y="248"/>
                    <a:pt x="23" y="248"/>
                    <a:pt x="23" y="248"/>
                  </a:cubicBezTo>
                  <a:cubicBezTo>
                    <a:pt x="23" y="247"/>
                    <a:pt x="22" y="247"/>
                    <a:pt x="22" y="247"/>
                  </a:cubicBezTo>
                  <a:moveTo>
                    <a:pt x="26" y="243"/>
                  </a:moveTo>
                  <a:cubicBezTo>
                    <a:pt x="26" y="243"/>
                    <a:pt x="26" y="243"/>
                    <a:pt x="26" y="244"/>
                  </a:cubicBezTo>
                  <a:cubicBezTo>
                    <a:pt x="25" y="244"/>
                    <a:pt x="25" y="244"/>
                    <a:pt x="24" y="245"/>
                  </a:cubicBezTo>
                  <a:cubicBezTo>
                    <a:pt x="24" y="245"/>
                    <a:pt x="24" y="246"/>
                    <a:pt x="24" y="246"/>
                  </a:cubicBezTo>
                  <a:cubicBezTo>
                    <a:pt x="24" y="246"/>
                    <a:pt x="25" y="247"/>
                    <a:pt x="25" y="247"/>
                  </a:cubicBezTo>
                  <a:cubicBezTo>
                    <a:pt x="25" y="247"/>
                    <a:pt x="25" y="246"/>
                    <a:pt x="26" y="246"/>
                  </a:cubicBezTo>
                  <a:cubicBezTo>
                    <a:pt x="26" y="246"/>
                    <a:pt x="27" y="245"/>
                    <a:pt x="27" y="245"/>
                  </a:cubicBezTo>
                  <a:cubicBezTo>
                    <a:pt x="27" y="245"/>
                    <a:pt x="27" y="245"/>
                    <a:pt x="27" y="245"/>
                  </a:cubicBezTo>
                  <a:cubicBezTo>
                    <a:pt x="27" y="244"/>
                    <a:pt x="27" y="244"/>
                    <a:pt x="27" y="243"/>
                  </a:cubicBezTo>
                  <a:cubicBezTo>
                    <a:pt x="27" y="243"/>
                    <a:pt x="27" y="243"/>
                    <a:pt x="26" y="243"/>
                  </a:cubicBezTo>
                  <a:moveTo>
                    <a:pt x="30" y="239"/>
                  </a:moveTo>
                  <a:cubicBezTo>
                    <a:pt x="30" y="239"/>
                    <a:pt x="30" y="239"/>
                    <a:pt x="29" y="239"/>
                  </a:cubicBezTo>
                  <a:cubicBezTo>
                    <a:pt x="29" y="240"/>
                    <a:pt x="29" y="240"/>
                    <a:pt x="28" y="241"/>
                  </a:cubicBezTo>
                  <a:cubicBezTo>
                    <a:pt x="28" y="241"/>
                    <a:pt x="28" y="242"/>
                    <a:pt x="28" y="242"/>
                  </a:cubicBezTo>
                  <a:cubicBezTo>
                    <a:pt x="29" y="242"/>
                    <a:pt x="29" y="242"/>
                    <a:pt x="29" y="242"/>
                  </a:cubicBezTo>
                  <a:cubicBezTo>
                    <a:pt x="29" y="242"/>
                    <a:pt x="30" y="242"/>
                    <a:pt x="30" y="242"/>
                  </a:cubicBezTo>
                  <a:cubicBezTo>
                    <a:pt x="30" y="241"/>
                    <a:pt x="31" y="241"/>
                    <a:pt x="31" y="240"/>
                  </a:cubicBezTo>
                  <a:cubicBezTo>
                    <a:pt x="31" y="240"/>
                    <a:pt x="31" y="240"/>
                    <a:pt x="31" y="240"/>
                  </a:cubicBezTo>
                  <a:cubicBezTo>
                    <a:pt x="31" y="240"/>
                    <a:pt x="31" y="239"/>
                    <a:pt x="31" y="239"/>
                  </a:cubicBezTo>
                  <a:cubicBezTo>
                    <a:pt x="31" y="239"/>
                    <a:pt x="30" y="239"/>
                    <a:pt x="30" y="239"/>
                  </a:cubicBezTo>
                  <a:moveTo>
                    <a:pt x="33" y="234"/>
                  </a:moveTo>
                  <a:cubicBezTo>
                    <a:pt x="33" y="234"/>
                    <a:pt x="33" y="234"/>
                    <a:pt x="33" y="234"/>
                  </a:cubicBezTo>
                  <a:cubicBezTo>
                    <a:pt x="32" y="235"/>
                    <a:pt x="32" y="235"/>
                    <a:pt x="32" y="236"/>
                  </a:cubicBezTo>
                  <a:cubicBezTo>
                    <a:pt x="31" y="236"/>
                    <a:pt x="31" y="237"/>
                    <a:pt x="32" y="237"/>
                  </a:cubicBezTo>
                  <a:cubicBezTo>
                    <a:pt x="32" y="237"/>
                    <a:pt x="32" y="238"/>
                    <a:pt x="32" y="238"/>
                  </a:cubicBezTo>
                  <a:cubicBezTo>
                    <a:pt x="33" y="238"/>
                    <a:pt x="33" y="237"/>
                    <a:pt x="33" y="237"/>
                  </a:cubicBezTo>
                  <a:cubicBezTo>
                    <a:pt x="33" y="237"/>
                    <a:pt x="33" y="237"/>
                    <a:pt x="33" y="237"/>
                  </a:cubicBezTo>
                  <a:cubicBezTo>
                    <a:pt x="34" y="237"/>
                    <a:pt x="34" y="236"/>
                    <a:pt x="34" y="235"/>
                  </a:cubicBezTo>
                  <a:cubicBezTo>
                    <a:pt x="35" y="235"/>
                    <a:pt x="34" y="234"/>
                    <a:pt x="34" y="234"/>
                  </a:cubicBezTo>
                  <a:cubicBezTo>
                    <a:pt x="34" y="234"/>
                    <a:pt x="34" y="234"/>
                    <a:pt x="33" y="234"/>
                  </a:cubicBezTo>
                  <a:moveTo>
                    <a:pt x="36" y="229"/>
                  </a:moveTo>
                  <a:cubicBezTo>
                    <a:pt x="36" y="229"/>
                    <a:pt x="36" y="229"/>
                    <a:pt x="35" y="229"/>
                  </a:cubicBezTo>
                  <a:cubicBezTo>
                    <a:pt x="35" y="230"/>
                    <a:pt x="35" y="230"/>
                    <a:pt x="34" y="231"/>
                  </a:cubicBezTo>
                  <a:cubicBezTo>
                    <a:pt x="34" y="231"/>
                    <a:pt x="34" y="232"/>
                    <a:pt x="35" y="232"/>
                  </a:cubicBezTo>
                  <a:cubicBezTo>
                    <a:pt x="35" y="232"/>
                    <a:pt x="35" y="232"/>
                    <a:pt x="35" y="232"/>
                  </a:cubicBezTo>
                  <a:cubicBezTo>
                    <a:pt x="36" y="232"/>
                    <a:pt x="36" y="232"/>
                    <a:pt x="36" y="232"/>
                  </a:cubicBezTo>
                  <a:cubicBezTo>
                    <a:pt x="36" y="232"/>
                    <a:pt x="36" y="232"/>
                    <a:pt x="36" y="232"/>
                  </a:cubicBezTo>
                  <a:cubicBezTo>
                    <a:pt x="37" y="231"/>
                    <a:pt x="37" y="231"/>
                    <a:pt x="37" y="230"/>
                  </a:cubicBezTo>
                  <a:cubicBezTo>
                    <a:pt x="37" y="230"/>
                    <a:pt x="37" y="229"/>
                    <a:pt x="37" y="229"/>
                  </a:cubicBezTo>
                  <a:cubicBezTo>
                    <a:pt x="37" y="229"/>
                    <a:pt x="36" y="229"/>
                    <a:pt x="36" y="229"/>
                  </a:cubicBezTo>
                  <a:moveTo>
                    <a:pt x="39" y="223"/>
                  </a:moveTo>
                  <a:cubicBezTo>
                    <a:pt x="38" y="223"/>
                    <a:pt x="38" y="224"/>
                    <a:pt x="38" y="224"/>
                  </a:cubicBezTo>
                  <a:cubicBezTo>
                    <a:pt x="37" y="225"/>
                    <a:pt x="37" y="225"/>
                    <a:pt x="37" y="226"/>
                  </a:cubicBezTo>
                  <a:cubicBezTo>
                    <a:pt x="37" y="226"/>
                    <a:pt x="37" y="227"/>
                    <a:pt x="37" y="227"/>
                  </a:cubicBezTo>
                  <a:cubicBezTo>
                    <a:pt x="38" y="227"/>
                    <a:pt x="38" y="227"/>
                    <a:pt x="38" y="227"/>
                  </a:cubicBezTo>
                  <a:cubicBezTo>
                    <a:pt x="38" y="227"/>
                    <a:pt x="38" y="227"/>
                    <a:pt x="39" y="227"/>
                  </a:cubicBezTo>
                  <a:cubicBezTo>
                    <a:pt x="39" y="227"/>
                    <a:pt x="39" y="227"/>
                    <a:pt x="39" y="227"/>
                  </a:cubicBezTo>
                  <a:cubicBezTo>
                    <a:pt x="39" y="226"/>
                    <a:pt x="39" y="225"/>
                    <a:pt x="39" y="225"/>
                  </a:cubicBezTo>
                  <a:cubicBezTo>
                    <a:pt x="40" y="224"/>
                    <a:pt x="39" y="224"/>
                    <a:pt x="39" y="223"/>
                  </a:cubicBezTo>
                  <a:cubicBezTo>
                    <a:pt x="39" y="223"/>
                    <a:pt x="39" y="223"/>
                    <a:pt x="39" y="223"/>
                  </a:cubicBezTo>
                  <a:moveTo>
                    <a:pt x="41" y="218"/>
                  </a:moveTo>
                  <a:cubicBezTo>
                    <a:pt x="40" y="218"/>
                    <a:pt x="40" y="218"/>
                    <a:pt x="40" y="219"/>
                  </a:cubicBezTo>
                  <a:cubicBezTo>
                    <a:pt x="40" y="219"/>
                    <a:pt x="39" y="220"/>
                    <a:pt x="39" y="220"/>
                  </a:cubicBezTo>
                  <a:cubicBezTo>
                    <a:pt x="39" y="221"/>
                    <a:pt x="39" y="221"/>
                    <a:pt x="40" y="222"/>
                  </a:cubicBezTo>
                  <a:cubicBezTo>
                    <a:pt x="40" y="222"/>
                    <a:pt x="40" y="222"/>
                    <a:pt x="40" y="222"/>
                  </a:cubicBezTo>
                  <a:cubicBezTo>
                    <a:pt x="40" y="222"/>
                    <a:pt x="41" y="222"/>
                    <a:pt x="41" y="221"/>
                  </a:cubicBezTo>
                  <a:cubicBezTo>
                    <a:pt x="41" y="221"/>
                    <a:pt x="41" y="221"/>
                    <a:pt x="41" y="221"/>
                  </a:cubicBezTo>
                  <a:cubicBezTo>
                    <a:pt x="41" y="220"/>
                    <a:pt x="41" y="220"/>
                    <a:pt x="42" y="219"/>
                  </a:cubicBezTo>
                  <a:cubicBezTo>
                    <a:pt x="42" y="219"/>
                    <a:pt x="42" y="218"/>
                    <a:pt x="41" y="218"/>
                  </a:cubicBezTo>
                  <a:cubicBezTo>
                    <a:pt x="41" y="218"/>
                    <a:pt x="41" y="218"/>
                    <a:pt x="41" y="218"/>
                  </a:cubicBezTo>
                  <a:moveTo>
                    <a:pt x="43" y="212"/>
                  </a:moveTo>
                  <a:cubicBezTo>
                    <a:pt x="42" y="212"/>
                    <a:pt x="42" y="213"/>
                    <a:pt x="42" y="213"/>
                  </a:cubicBezTo>
                  <a:cubicBezTo>
                    <a:pt x="42" y="214"/>
                    <a:pt x="41" y="214"/>
                    <a:pt x="41" y="215"/>
                  </a:cubicBezTo>
                  <a:cubicBezTo>
                    <a:pt x="41" y="215"/>
                    <a:pt x="41" y="216"/>
                    <a:pt x="42" y="216"/>
                  </a:cubicBezTo>
                  <a:cubicBezTo>
                    <a:pt x="42" y="216"/>
                    <a:pt x="42" y="216"/>
                    <a:pt x="42" y="216"/>
                  </a:cubicBezTo>
                  <a:cubicBezTo>
                    <a:pt x="42" y="216"/>
                    <a:pt x="43" y="216"/>
                    <a:pt x="43" y="216"/>
                  </a:cubicBezTo>
                  <a:cubicBezTo>
                    <a:pt x="43" y="216"/>
                    <a:pt x="43" y="216"/>
                    <a:pt x="43" y="216"/>
                  </a:cubicBezTo>
                  <a:cubicBezTo>
                    <a:pt x="43" y="215"/>
                    <a:pt x="43" y="214"/>
                    <a:pt x="44" y="214"/>
                  </a:cubicBezTo>
                  <a:cubicBezTo>
                    <a:pt x="44" y="213"/>
                    <a:pt x="44" y="213"/>
                    <a:pt x="43" y="212"/>
                  </a:cubicBezTo>
                  <a:cubicBezTo>
                    <a:pt x="43" y="212"/>
                    <a:pt x="43" y="212"/>
                    <a:pt x="43" y="212"/>
                  </a:cubicBezTo>
                  <a:moveTo>
                    <a:pt x="44" y="207"/>
                  </a:moveTo>
                  <a:cubicBezTo>
                    <a:pt x="44" y="207"/>
                    <a:pt x="44" y="207"/>
                    <a:pt x="44" y="208"/>
                  </a:cubicBezTo>
                  <a:cubicBezTo>
                    <a:pt x="43" y="208"/>
                    <a:pt x="43" y="209"/>
                    <a:pt x="43" y="209"/>
                  </a:cubicBezTo>
                  <a:cubicBezTo>
                    <a:pt x="43" y="210"/>
                    <a:pt x="43" y="210"/>
                    <a:pt x="44" y="211"/>
                  </a:cubicBezTo>
                  <a:cubicBezTo>
                    <a:pt x="44" y="211"/>
                    <a:pt x="44" y="211"/>
                    <a:pt x="44" y="211"/>
                  </a:cubicBezTo>
                  <a:cubicBezTo>
                    <a:pt x="44" y="211"/>
                    <a:pt x="45" y="211"/>
                    <a:pt x="45" y="210"/>
                  </a:cubicBezTo>
                  <a:cubicBezTo>
                    <a:pt x="45" y="210"/>
                    <a:pt x="45" y="210"/>
                    <a:pt x="45" y="210"/>
                  </a:cubicBezTo>
                  <a:cubicBezTo>
                    <a:pt x="45" y="209"/>
                    <a:pt x="45" y="209"/>
                    <a:pt x="45" y="208"/>
                  </a:cubicBezTo>
                  <a:cubicBezTo>
                    <a:pt x="46" y="208"/>
                    <a:pt x="45" y="207"/>
                    <a:pt x="45" y="207"/>
                  </a:cubicBezTo>
                  <a:cubicBezTo>
                    <a:pt x="45" y="207"/>
                    <a:pt x="45" y="207"/>
                    <a:pt x="44" y="207"/>
                  </a:cubicBezTo>
                  <a:moveTo>
                    <a:pt x="46" y="201"/>
                  </a:moveTo>
                  <a:cubicBezTo>
                    <a:pt x="46" y="201"/>
                    <a:pt x="45" y="201"/>
                    <a:pt x="45" y="202"/>
                  </a:cubicBezTo>
                  <a:cubicBezTo>
                    <a:pt x="45" y="203"/>
                    <a:pt x="45" y="203"/>
                    <a:pt x="45" y="204"/>
                  </a:cubicBezTo>
                  <a:cubicBezTo>
                    <a:pt x="44" y="204"/>
                    <a:pt x="45" y="205"/>
                    <a:pt x="45" y="205"/>
                  </a:cubicBezTo>
                  <a:cubicBezTo>
                    <a:pt x="45" y="205"/>
                    <a:pt x="45" y="205"/>
                    <a:pt x="46" y="205"/>
                  </a:cubicBezTo>
                  <a:cubicBezTo>
                    <a:pt x="46" y="205"/>
                    <a:pt x="46" y="205"/>
                    <a:pt x="46" y="205"/>
                  </a:cubicBezTo>
                  <a:cubicBezTo>
                    <a:pt x="46" y="204"/>
                    <a:pt x="46" y="204"/>
                    <a:pt x="46" y="204"/>
                  </a:cubicBezTo>
                  <a:cubicBezTo>
                    <a:pt x="47" y="204"/>
                    <a:pt x="47" y="203"/>
                    <a:pt x="47" y="202"/>
                  </a:cubicBezTo>
                  <a:cubicBezTo>
                    <a:pt x="47" y="202"/>
                    <a:pt x="47" y="201"/>
                    <a:pt x="46" y="201"/>
                  </a:cubicBezTo>
                  <a:cubicBezTo>
                    <a:pt x="46" y="201"/>
                    <a:pt x="46" y="201"/>
                    <a:pt x="46" y="201"/>
                  </a:cubicBezTo>
                  <a:moveTo>
                    <a:pt x="47" y="196"/>
                  </a:moveTo>
                  <a:cubicBezTo>
                    <a:pt x="47" y="196"/>
                    <a:pt x="47" y="196"/>
                    <a:pt x="46" y="196"/>
                  </a:cubicBezTo>
                  <a:cubicBezTo>
                    <a:pt x="46" y="197"/>
                    <a:pt x="46" y="198"/>
                    <a:pt x="46" y="198"/>
                  </a:cubicBezTo>
                  <a:cubicBezTo>
                    <a:pt x="46" y="199"/>
                    <a:pt x="46" y="199"/>
                    <a:pt x="47" y="199"/>
                  </a:cubicBezTo>
                  <a:cubicBezTo>
                    <a:pt x="47" y="199"/>
                    <a:pt x="47" y="199"/>
                    <a:pt x="47" y="199"/>
                  </a:cubicBezTo>
                  <a:cubicBezTo>
                    <a:pt x="47" y="199"/>
                    <a:pt x="48" y="199"/>
                    <a:pt x="48" y="199"/>
                  </a:cubicBezTo>
                  <a:cubicBezTo>
                    <a:pt x="48" y="199"/>
                    <a:pt x="48" y="199"/>
                    <a:pt x="48" y="199"/>
                  </a:cubicBezTo>
                  <a:cubicBezTo>
                    <a:pt x="48" y="198"/>
                    <a:pt x="48" y="197"/>
                    <a:pt x="48" y="197"/>
                  </a:cubicBezTo>
                  <a:cubicBezTo>
                    <a:pt x="48" y="196"/>
                    <a:pt x="48" y="196"/>
                    <a:pt x="48" y="196"/>
                  </a:cubicBezTo>
                  <a:cubicBezTo>
                    <a:pt x="48" y="196"/>
                    <a:pt x="47" y="196"/>
                    <a:pt x="47" y="196"/>
                  </a:cubicBezTo>
                  <a:moveTo>
                    <a:pt x="49" y="190"/>
                  </a:moveTo>
                  <a:cubicBezTo>
                    <a:pt x="48" y="190"/>
                    <a:pt x="48" y="190"/>
                    <a:pt x="48" y="191"/>
                  </a:cubicBezTo>
                  <a:cubicBezTo>
                    <a:pt x="48" y="191"/>
                    <a:pt x="47" y="192"/>
                    <a:pt x="47" y="192"/>
                  </a:cubicBezTo>
                  <a:cubicBezTo>
                    <a:pt x="47" y="193"/>
                    <a:pt x="48" y="194"/>
                    <a:pt x="48" y="194"/>
                  </a:cubicBezTo>
                  <a:cubicBezTo>
                    <a:pt x="48" y="194"/>
                    <a:pt x="48" y="194"/>
                    <a:pt x="48" y="194"/>
                  </a:cubicBezTo>
                  <a:cubicBezTo>
                    <a:pt x="49" y="194"/>
                    <a:pt x="49" y="193"/>
                    <a:pt x="49" y="193"/>
                  </a:cubicBezTo>
                  <a:cubicBezTo>
                    <a:pt x="49" y="193"/>
                    <a:pt x="49" y="193"/>
                    <a:pt x="49" y="193"/>
                  </a:cubicBezTo>
                  <a:cubicBezTo>
                    <a:pt x="49" y="192"/>
                    <a:pt x="49" y="192"/>
                    <a:pt x="50" y="191"/>
                  </a:cubicBezTo>
                  <a:cubicBezTo>
                    <a:pt x="50" y="190"/>
                    <a:pt x="49" y="190"/>
                    <a:pt x="49" y="190"/>
                  </a:cubicBezTo>
                  <a:cubicBezTo>
                    <a:pt x="49" y="190"/>
                    <a:pt x="49" y="190"/>
                    <a:pt x="49" y="190"/>
                  </a:cubicBezTo>
                  <a:moveTo>
                    <a:pt x="50" y="184"/>
                  </a:moveTo>
                  <a:cubicBezTo>
                    <a:pt x="49" y="184"/>
                    <a:pt x="49" y="184"/>
                    <a:pt x="49" y="185"/>
                  </a:cubicBezTo>
                  <a:cubicBezTo>
                    <a:pt x="49" y="185"/>
                    <a:pt x="48" y="186"/>
                    <a:pt x="48" y="187"/>
                  </a:cubicBezTo>
                  <a:cubicBezTo>
                    <a:pt x="48" y="187"/>
                    <a:pt x="49" y="188"/>
                    <a:pt x="49" y="188"/>
                  </a:cubicBezTo>
                  <a:cubicBezTo>
                    <a:pt x="49" y="188"/>
                    <a:pt x="49" y="188"/>
                    <a:pt x="49" y="188"/>
                  </a:cubicBezTo>
                  <a:cubicBezTo>
                    <a:pt x="50" y="188"/>
                    <a:pt x="50" y="188"/>
                    <a:pt x="50" y="187"/>
                  </a:cubicBezTo>
                  <a:cubicBezTo>
                    <a:pt x="50" y="187"/>
                    <a:pt x="50" y="187"/>
                    <a:pt x="50" y="187"/>
                  </a:cubicBezTo>
                  <a:cubicBezTo>
                    <a:pt x="50" y="186"/>
                    <a:pt x="50" y="186"/>
                    <a:pt x="51" y="185"/>
                  </a:cubicBezTo>
                  <a:cubicBezTo>
                    <a:pt x="51" y="185"/>
                    <a:pt x="50" y="184"/>
                    <a:pt x="50" y="184"/>
                  </a:cubicBezTo>
                  <a:cubicBezTo>
                    <a:pt x="50" y="184"/>
                    <a:pt x="50" y="184"/>
                    <a:pt x="50" y="184"/>
                  </a:cubicBezTo>
                  <a:moveTo>
                    <a:pt x="50" y="178"/>
                  </a:moveTo>
                  <a:cubicBezTo>
                    <a:pt x="50" y="178"/>
                    <a:pt x="49" y="179"/>
                    <a:pt x="49" y="179"/>
                  </a:cubicBezTo>
                  <a:cubicBezTo>
                    <a:pt x="49" y="180"/>
                    <a:pt x="49" y="180"/>
                    <a:pt x="49" y="181"/>
                  </a:cubicBezTo>
                  <a:cubicBezTo>
                    <a:pt x="49" y="182"/>
                    <a:pt x="49" y="182"/>
                    <a:pt x="50" y="182"/>
                  </a:cubicBezTo>
                  <a:cubicBezTo>
                    <a:pt x="50" y="182"/>
                    <a:pt x="50" y="182"/>
                    <a:pt x="50" y="182"/>
                  </a:cubicBezTo>
                  <a:cubicBezTo>
                    <a:pt x="50" y="182"/>
                    <a:pt x="51" y="182"/>
                    <a:pt x="51" y="182"/>
                  </a:cubicBezTo>
                  <a:cubicBezTo>
                    <a:pt x="51" y="181"/>
                    <a:pt x="51" y="181"/>
                    <a:pt x="51" y="181"/>
                  </a:cubicBezTo>
                  <a:cubicBezTo>
                    <a:pt x="51" y="181"/>
                    <a:pt x="51" y="180"/>
                    <a:pt x="51" y="179"/>
                  </a:cubicBezTo>
                  <a:cubicBezTo>
                    <a:pt x="51" y="179"/>
                    <a:pt x="51" y="178"/>
                    <a:pt x="50" y="178"/>
                  </a:cubicBezTo>
                  <a:cubicBezTo>
                    <a:pt x="50" y="178"/>
                    <a:pt x="50" y="178"/>
                    <a:pt x="50" y="178"/>
                  </a:cubicBezTo>
                  <a:moveTo>
                    <a:pt x="51" y="172"/>
                  </a:moveTo>
                  <a:cubicBezTo>
                    <a:pt x="50" y="172"/>
                    <a:pt x="50" y="173"/>
                    <a:pt x="50" y="173"/>
                  </a:cubicBezTo>
                  <a:cubicBezTo>
                    <a:pt x="50" y="174"/>
                    <a:pt x="50" y="175"/>
                    <a:pt x="50" y="175"/>
                  </a:cubicBezTo>
                  <a:cubicBezTo>
                    <a:pt x="50" y="176"/>
                    <a:pt x="50" y="176"/>
                    <a:pt x="51" y="176"/>
                  </a:cubicBezTo>
                  <a:cubicBezTo>
                    <a:pt x="52" y="176"/>
                    <a:pt x="52" y="176"/>
                    <a:pt x="52" y="176"/>
                  </a:cubicBezTo>
                  <a:cubicBezTo>
                    <a:pt x="52" y="175"/>
                    <a:pt x="52" y="175"/>
                    <a:pt x="52" y="175"/>
                  </a:cubicBezTo>
                  <a:cubicBezTo>
                    <a:pt x="52" y="175"/>
                    <a:pt x="52" y="174"/>
                    <a:pt x="52" y="173"/>
                  </a:cubicBezTo>
                  <a:cubicBezTo>
                    <a:pt x="52" y="173"/>
                    <a:pt x="52" y="172"/>
                    <a:pt x="51" y="172"/>
                  </a:cubicBezTo>
                  <a:cubicBezTo>
                    <a:pt x="51" y="172"/>
                    <a:pt x="51" y="172"/>
                    <a:pt x="51" y="172"/>
                  </a:cubicBezTo>
                  <a:moveTo>
                    <a:pt x="51" y="166"/>
                  </a:moveTo>
                  <a:cubicBezTo>
                    <a:pt x="51" y="166"/>
                    <a:pt x="50" y="167"/>
                    <a:pt x="50" y="167"/>
                  </a:cubicBezTo>
                  <a:cubicBezTo>
                    <a:pt x="50" y="168"/>
                    <a:pt x="50" y="169"/>
                    <a:pt x="50" y="169"/>
                  </a:cubicBezTo>
                  <a:cubicBezTo>
                    <a:pt x="50" y="170"/>
                    <a:pt x="51" y="170"/>
                    <a:pt x="51" y="170"/>
                  </a:cubicBezTo>
                  <a:cubicBezTo>
                    <a:pt x="52" y="170"/>
                    <a:pt x="52" y="170"/>
                    <a:pt x="52" y="170"/>
                  </a:cubicBezTo>
                  <a:cubicBezTo>
                    <a:pt x="52" y="169"/>
                    <a:pt x="52" y="169"/>
                    <a:pt x="52" y="169"/>
                  </a:cubicBezTo>
                  <a:cubicBezTo>
                    <a:pt x="52" y="169"/>
                    <a:pt x="52" y="168"/>
                    <a:pt x="52" y="167"/>
                  </a:cubicBezTo>
                  <a:cubicBezTo>
                    <a:pt x="52" y="167"/>
                    <a:pt x="52" y="167"/>
                    <a:pt x="51" y="166"/>
                  </a:cubicBezTo>
                  <a:cubicBezTo>
                    <a:pt x="51" y="166"/>
                    <a:pt x="51" y="166"/>
                    <a:pt x="51" y="166"/>
                  </a:cubicBezTo>
                  <a:moveTo>
                    <a:pt x="51" y="161"/>
                  </a:moveTo>
                  <a:cubicBezTo>
                    <a:pt x="51" y="161"/>
                    <a:pt x="51" y="161"/>
                    <a:pt x="51" y="161"/>
                  </a:cubicBezTo>
                  <a:cubicBezTo>
                    <a:pt x="51" y="161"/>
                    <a:pt x="50" y="161"/>
                    <a:pt x="50" y="162"/>
                  </a:cubicBezTo>
                  <a:cubicBezTo>
                    <a:pt x="50" y="162"/>
                    <a:pt x="50" y="163"/>
                    <a:pt x="50" y="164"/>
                  </a:cubicBezTo>
                  <a:cubicBezTo>
                    <a:pt x="50" y="164"/>
                    <a:pt x="51" y="165"/>
                    <a:pt x="51" y="165"/>
                  </a:cubicBezTo>
                  <a:cubicBezTo>
                    <a:pt x="52" y="164"/>
                    <a:pt x="52" y="164"/>
                    <a:pt x="52" y="164"/>
                  </a:cubicBezTo>
                  <a:cubicBezTo>
                    <a:pt x="52" y="164"/>
                    <a:pt x="52" y="164"/>
                    <a:pt x="52" y="164"/>
                  </a:cubicBezTo>
                  <a:cubicBezTo>
                    <a:pt x="52" y="163"/>
                    <a:pt x="52" y="162"/>
                    <a:pt x="52" y="162"/>
                  </a:cubicBezTo>
                  <a:cubicBezTo>
                    <a:pt x="52" y="161"/>
                    <a:pt x="52" y="161"/>
                    <a:pt x="51" y="161"/>
                  </a:cubicBezTo>
                  <a:moveTo>
                    <a:pt x="51" y="155"/>
                  </a:moveTo>
                  <a:cubicBezTo>
                    <a:pt x="51" y="155"/>
                    <a:pt x="51" y="155"/>
                    <a:pt x="51" y="155"/>
                  </a:cubicBezTo>
                  <a:cubicBezTo>
                    <a:pt x="51" y="155"/>
                    <a:pt x="50" y="155"/>
                    <a:pt x="50" y="156"/>
                  </a:cubicBezTo>
                  <a:cubicBezTo>
                    <a:pt x="50" y="156"/>
                    <a:pt x="50" y="157"/>
                    <a:pt x="50" y="158"/>
                  </a:cubicBezTo>
                  <a:cubicBezTo>
                    <a:pt x="50" y="158"/>
                    <a:pt x="51" y="159"/>
                    <a:pt x="51" y="159"/>
                  </a:cubicBezTo>
                  <a:cubicBezTo>
                    <a:pt x="51" y="159"/>
                    <a:pt x="51" y="159"/>
                    <a:pt x="51" y="159"/>
                  </a:cubicBezTo>
                  <a:cubicBezTo>
                    <a:pt x="52" y="158"/>
                    <a:pt x="52" y="158"/>
                    <a:pt x="52" y="158"/>
                  </a:cubicBezTo>
                  <a:cubicBezTo>
                    <a:pt x="52" y="158"/>
                    <a:pt x="52" y="158"/>
                    <a:pt x="52" y="158"/>
                  </a:cubicBezTo>
                  <a:cubicBezTo>
                    <a:pt x="52" y="157"/>
                    <a:pt x="52" y="156"/>
                    <a:pt x="52" y="156"/>
                  </a:cubicBezTo>
                  <a:cubicBezTo>
                    <a:pt x="52" y="155"/>
                    <a:pt x="52" y="155"/>
                    <a:pt x="51" y="155"/>
                  </a:cubicBezTo>
                  <a:moveTo>
                    <a:pt x="51" y="149"/>
                  </a:moveTo>
                  <a:cubicBezTo>
                    <a:pt x="51" y="149"/>
                    <a:pt x="51" y="149"/>
                    <a:pt x="51" y="149"/>
                  </a:cubicBezTo>
                  <a:cubicBezTo>
                    <a:pt x="50"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1" y="149"/>
                    <a:pt x="51" y="149"/>
                  </a:cubicBezTo>
                  <a:moveTo>
                    <a:pt x="51" y="143"/>
                  </a:moveTo>
                  <a:cubicBezTo>
                    <a:pt x="51" y="143"/>
                    <a:pt x="51" y="143"/>
                    <a:pt x="51" y="143"/>
                  </a:cubicBezTo>
                  <a:cubicBezTo>
                    <a:pt x="50" y="143"/>
                    <a:pt x="50" y="144"/>
                    <a:pt x="50" y="144"/>
                  </a:cubicBezTo>
                  <a:cubicBezTo>
                    <a:pt x="50" y="146"/>
                    <a:pt x="50" y="146"/>
                    <a:pt x="50" y="146"/>
                  </a:cubicBezTo>
                  <a:cubicBezTo>
                    <a:pt x="50" y="147"/>
                    <a:pt x="50" y="147"/>
                    <a:pt x="51" y="147"/>
                  </a:cubicBezTo>
                  <a:cubicBezTo>
                    <a:pt x="51" y="147"/>
                    <a:pt x="51" y="147"/>
                    <a:pt x="51" y="147"/>
                  </a:cubicBezTo>
                  <a:cubicBezTo>
                    <a:pt x="52" y="147"/>
                    <a:pt x="52" y="147"/>
                    <a:pt x="52" y="147"/>
                  </a:cubicBezTo>
                  <a:cubicBezTo>
                    <a:pt x="52" y="146"/>
                    <a:pt x="52" y="146"/>
                    <a:pt x="52" y="146"/>
                  </a:cubicBezTo>
                  <a:cubicBezTo>
                    <a:pt x="52" y="144"/>
                    <a:pt x="52" y="144"/>
                    <a:pt x="52" y="144"/>
                  </a:cubicBezTo>
                  <a:cubicBezTo>
                    <a:pt x="52" y="143"/>
                    <a:pt x="51" y="143"/>
                    <a:pt x="51" y="143"/>
                  </a:cubicBezTo>
                  <a:moveTo>
                    <a:pt x="50" y="137"/>
                  </a:moveTo>
                  <a:cubicBezTo>
                    <a:pt x="50" y="137"/>
                    <a:pt x="50" y="137"/>
                    <a:pt x="50" y="137"/>
                  </a:cubicBezTo>
                  <a:cubicBezTo>
                    <a:pt x="50" y="137"/>
                    <a:pt x="49" y="138"/>
                    <a:pt x="49" y="138"/>
                  </a:cubicBezTo>
                  <a:cubicBezTo>
                    <a:pt x="49" y="140"/>
                    <a:pt x="49" y="140"/>
                    <a:pt x="49" y="140"/>
                  </a:cubicBezTo>
                  <a:cubicBezTo>
                    <a:pt x="49" y="141"/>
                    <a:pt x="50" y="141"/>
                    <a:pt x="50" y="141"/>
                  </a:cubicBezTo>
                  <a:cubicBezTo>
                    <a:pt x="50" y="141"/>
                    <a:pt x="50" y="141"/>
                    <a:pt x="50" y="141"/>
                  </a:cubicBezTo>
                  <a:cubicBezTo>
                    <a:pt x="51" y="141"/>
                    <a:pt x="51" y="141"/>
                    <a:pt x="51" y="141"/>
                  </a:cubicBezTo>
                  <a:cubicBezTo>
                    <a:pt x="51" y="140"/>
                    <a:pt x="51" y="140"/>
                    <a:pt x="51" y="140"/>
                  </a:cubicBezTo>
                  <a:cubicBezTo>
                    <a:pt x="51" y="138"/>
                    <a:pt x="51" y="138"/>
                    <a:pt x="51" y="138"/>
                  </a:cubicBezTo>
                  <a:cubicBezTo>
                    <a:pt x="51" y="138"/>
                    <a:pt x="51" y="137"/>
                    <a:pt x="50" y="137"/>
                  </a:cubicBezTo>
                  <a:moveTo>
                    <a:pt x="50" y="131"/>
                  </a:moveTo>
                  <a:cubicBezTo>
                    <a:pt x="50" y="131"/>
                    <a:pt x="50" y="131"/>
                    <a:pt x="50" y="131"/>
                  </a:cubicBezTo>
                  <a:cubicBezTo>
                    <a:pt x="49" y="131"/>
                    <a:pt x="49" y="132"/>
                    <a:pt x="49" y="132"/>
                  </a:cubicBezTo>
                  <a:cubicBezTo>
                    <a:pt x="49" y="133"/>
                    <a:pt x="49" y="134"/>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4"/>
                    <a:pt x="51" y="133"/>
                    <a:pt x="51" y="132"/>
                  </a:cubicBezTo>
                  <a:cubicBezTo>
                    <a:pt x="51" y="132"/>
                    <a:pt x="51" y="131"/>
                    <a:pt x="50" y="131"/>
                  </a:cubicBezTo>
                  <a:moveTo>
                    <a:pt x="99" y="126"/>
                  </a:moveTo>
                  <a:cubicBezTo>
                    <a:pt x="98" y="126"/>
                    <a:pt x="98" y="126"/>
                    <a:pt x="98"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7" y="128"/>
                    <a:pt x="98" y="128"/>
                    <a:pt x="99" y="128"/>
                  </a:cubicBezTo>
                  <a:cubicBezTo>
                    <a:pt x="99" y="128"/>
                    <a:pt x="99" y="128"/>
                    <a:pt x="99" y="128"/>
                  </a:cubicBezTo>
                  <a:cubicBezTo>
                    <a:pt x="100" y="127"/>
                    <a:pt x="100" y="127"/>
                    <a:pt x="100" y="127"/>
                  </a:cubicBezTo>
                  <a:cubicBezTo>
                    <a:pt x="99" y="127"/>
                    <a:pt x="99" y="126"/>
                    <a:pt x="99" y="126"/>
                  </a:cubicBezTo>
                  <a:moveTo>
                    <a:pt x="50" y="125"/>
                  </a:moveTo>
                  <a:cubicBezTo>
                    <a:pt x="50" y="125"/>
                    <a:pt x="50" y="125"/>
                    <a:pt x="50" y="125"/>
                  </a:cubicBezTo>
                  <a:cubicBezTo>
                    <a:pt x="49" y="125"/>
                    <a:pt x="49" y="126"/>
                    <a:pt x="49" y="126"/>
                  </a:cubicBezTo>
                  <a:cubicBezTo>
                    <a:pt x="49" y="127"/>
                    <a:pt x="49" y="128"/>
                    <a:pt x="49" y="128"/>
                  </a:cubicBezTo>
                  <a:cubicBezTo>
                    <a:pt x="49" y="129"/>
                    <a:pt x="49"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0" y="125"/>
                    <a:pt x="50" y="125"/>
                  </a:cubicBezTo>
                  <a:moveTo>
                    <a:pt x="91" y="125"/>
                  </a:moveTo>
                  <a:cubicBezTo>
                    <a:pt x="90" y="125"/>
                    <a:pt x="90" y="126"/>
                    <a:pt x="90" y="126"/>
                  </a:cubicBezTo>
                  <a:cubicBezTo>
                    <a:pt x="90" y="126"/>
                    <a:pt x="90" y="127"/>
                    <a:pt x="91" y="127"/>
                  </a:cubicBezTo>
                  <a:cubicBezTo>
                    <a:pt x="91" y="127"/>
                    <a:pt x="92" y="128"/>
                    <a:pt x="92" y="128"/>
                  </a:cubicBezTo>
                  <a:cubicBezTo>
                    <a:pt x="93" y="128"/>
                    <a:pt x="93" y="128"/>
                    <a:pt x="93" y="128"/>
                  </a:cubicBezTo>
                  <a:cubicBezTo>
                    <a:pt x="93" y="128"/>
                    <a:pt x="93" y="128"/>
                    <a:pt x="94" y="127"/>
                  </a:cubicBezTo>
                  <a:cubicBezTo>
                    <a:pt x="94" y="127"/>
                    <a:pt x="94" y="127"/>
                    <a:pt x="94" y="127"/>
                  </a:cubicBezTo>
                  <a:cubicBezTo>
                    <a:pt x="94" y="127"/>
                    <a:pt x="93" y="126"/>
                    <a:pt x="93" y="126"/>
                  </a:cubicBezTo>
                  <a:cubicBezTo>
                    <a:pt x="92" y="126"/>
                    <a:pt x="92" y="126"/>
                    <a:pt x="91" y="125"/>
                  </a:cubicBezTo>
                  <a:cubicBezTo>
                    <a:pt x="91" y="125"/>
                    <a:pt x="91" y="125"/>
                    <a:pt x="91" y="125"/>
                  </a:cubicBezTo>
                  <a:moveTo>
                    <a:pt x="104" y="124"/>
                  </a:moveTo>
                  <a:cubicBezTo>
                    <a:pt x="104" y="124"/>
                    <a:pt x="104" y="125"/>
                    <a:pt x="104" y="125"/>
                  </a:cubicBezTo>
                  <a:cubicBezTo>
                    <a:pt x="103" y="125"/>
                    <a:pt x="103" y="125"/>
                    <a:pt x="102" y="125"/>
                  </a:cubicBezTo>
                  <a:cubicBezTo>
                    <a:pt x="101" y="125"/>
                    <a:pt x="101" y="126"/>
                    <a:pt x="101" y="127"/>
                  </a:cubicBezTo>
                  <a:cubicBezTo>
                    <a:pt x="102" y="127"/>
                    <a:pt x="102" y="127"/>
                    <a:pt x="102" y="127"/>
                  </a:cubicBezTo>
                  <a:cubicBezTo>
                    <a:pt x="102" y="127"/>
                    <a:pt x="103" y="127"/>
                    <a:pt x="103" y="127"/>
                  </a:cubicBezTo>
                  <a:cubicBezTo>
                    <a:pt x="103" y="127"/>
                    <a:pt x="104" y="127"/>
                    <a:pt x="105" y="126"/>
                  </a:cubicBezTo>
                  <a:cubicBezTo>
                    <a:pt x="105" y="126"/>
                    <a:pt x="105" y="126"/>
                    <a:pt x="105" y="126"/>
                  </a:cubicBezTo>
                  <a:cubicBezTo>
                    <a:pt x="105" y="125"/>
                    <a:pt x="105" y="125"/>
                    <a:pt x="105" y="125"/>
                  </a:cubicBezTo>
                  <a:cubicBezTo>
                    <a:pt x="105" y="125"/>
                    <a:pt x="104" y="124"/>
                    <a:pt x="104" y="124"/>
                  </a:cubicBezTo>
                  <a:moveTo>
                    <a:pt x="86" y="123"/>
                  </a:moveTo>
                  <a:cubicBezTo>
                    <a:pt x="85" y="123"/>
                    <a:pt x="85" y="123"/>
                    <a:pt x="85" y="123"/>
                  </a:cubicBezTo>
                  <a:cubicBezTo>
                    <a:pt x="85" y="123"/>
                    <a:pt x="85" y="123"/>
                    <a:pt x="85" y="123"/>
                  </a:cubicBezTo>
                  <a:cubicBezTo>
                    <a:pt x="85" y="123"/>
                    <a:pt x="85" y="124"/>
                    <a:pt x="85" y="124"/>
                  </a:cubicBezTo>
                  <a:cubicBezTo>
                    <a:pt x="86" y="125"/>
                    <a:pt x="86" y="125"/>
                    <a:pt x="87" y="125"/>
                  </a:cubicBezTo>
                  <a:cubicBezTo>
                    <a:pt x="87" y="126"/>
                    <a:pt x="87" y="126"/>
                    <a:pt x="87" y="126"/>
                  </a:cubicBezTo>
                  <a:cubicBezTo>
                    <a:pt x="88" y="126"/>
                    <a:pt x="88" y="125"/>
                    <a:pt x="88" y="125"/>
                  </a:cubicBezTo>
                  <a:cubicBezTo>
                    <a:pt x="88" y="125"/>
                    <a:pt x="88" y="125"/>
                    <a:pt x="88" y="125"/>
                  </a:cubicBezTo>
                  <a:cubicBezTo>
                    <a:pt x="88" y="125"/>
                    <a:pt x="88" y="124"/>
                    <a:pt x="88" y="124"/>
                  </a:cubicBezTo>
                  <a:cubicBezTo>
                    <a:pt x="87" y="123"/>
                    <a:pt x="87" y="123"/>
                    <a:pt x="86" y="123"/>
                  </a:cubicBezTo>
                  <a:cubicBezTo>
                    <a:pt x="86" y="123"/>
                    <a:pt x="86" y="123"/>
                    <a:pt x="86" y="123"/>
                  </a:cubicBezTo>
                  <a:moveTo>
                    <a:pt x="109" y="122"/>
                  </a:moveTo>
                  <a:cubicBezTo>
                    <a:pt x="109" y="122"/>
                    <a:pt x="109" y="122"/>
                    <a:pt x="109" y="122"/>
                  </a:cubicBezTo>
                  <a:cubicBezTo>
                    <a:pt x="108" y="122"/>
                    <a:pt x="108" y="122"/>
                    <a:pt x="107" y="123"/>
                  </a:cubicBezTo>
                  <a:cubicBezTo>
                    <a:pt x="107" y="123"/>
                    <a:pt x="106" y="124"/>
                    <a:pt x="107" y="124"/>
                  </a:cubicBezTo>
                  <a:cubicBezTo>
                    <a:pt x="107" y="124"/>
                    <a:pt x="107" y="125"/>
                    <a:pt x="108" y="125"/>
                  </a:cubicBezTo>
                  <a:cubicBezTo>
                    <a:pt x="108" y="125"/>
                    <a:pt x="108" y="125"/>
                    <a:pt x="108" y="124"/>
                  </a:cubicBezTo>
                  <a:cubicBezTo>
                    <a:pt x="109" y="124"/>
                    <a:pt x="109" y="124"/>
                    <a:pt x="110" y="123"/>
                  </a:cubicBezTo>
                  <a:cubicBezTo>
                    <a:pt x="110" y="123"/>
                    <a:pt x="110" y="123"/>
                    <a:pt x="110" y="123"/>
                  </a:cubicBezTo>
                  <a:cubicBezTo>
                    <a:pt x="110" y="122"/>
                    <a:pt x="110" y="122"/>
                    <a:pt x="110" y="122"/>
                  </a:cubicBezTo>
                  <a:cubicBezTo>
                    <a:pt x="110" y="122"/>
                    <a:pt x="109" y="122"/>
                    <a:pt x="109" y="122"/>
                  </a:cubicBezTo>
                  <a:moveTo>
                    <a:pt x="50" y="120"/>
                  </a:moveTo>
                  <a:cubicBezTo>
                    <a:pt x="49" y="120"/>
                    <a:pt x="49" y="120"/>
                    <a:pt x="49" y="121"/>
                  </a:cubicBezTo>
                  <a:cubicBezTo>
                    <a:pt x="49" y="121"/>
                    <a:pt x="49" y="122"/>
                    <a:pt x="49" y="123"/>
                  </a:cubicBezTo>
                  <a:cubicBezTo>
                    <a:pt x="49" y="123"/>
                    <a:pt x="49" y="124"/>
                    <a:pt x="50" y="124"/>
                  </a:cubicBezTo>
                  <a:cubicBezTo>
                    <a:pt x="51" y="123"/>
                    <a:pt x="51" y="123"/>
                    <a:pt x="51" y="123"/>
                  </a:cubicBezTo>
                  <a:cubicBezTo>
                    <a:pt x="51" y="123"/>
                    <a:pt x="51" y="123"/>
                    <a:pt x="51" y="123"/>
                  </a:cubicBezTo>
                  <a:cubicBezTo>
                    <a:pt x="51" y="122"/>
                    <a:pt x="51" y="121"/>
                    <a:pt x="51" y="121"/>
                  </a:cubicBezTo>
                  <a:cubicBezTo>
                    <a:pt x="51" y="120"/>
                    <a:pt x="50" y="120"/>
                    <a:pt x="50" y="120"/>
                  </a:cubicBezTo>
                  <a:cubicBezTo>
                    <a:pt x="50" y="120"/>
                    <a:pt x="50" y="120"/>
                    <a:pt x="50" y="120"/>
                  </a:cubicBezTo>
                  <a:moveTo>
                    <a:pt x="81" y="119"/>
                  </a:moveTo>
                  <a:cubicBezTo>
                    <a:pt x="81" y="119"/>
                    <a:pt x="81" y="119"/>
                    <a:pt x="81" y="119"/>
                  </a:cubicBezTo>
                  <a:cubicBezTo>
                    <a:pt x="80" y="119"/>
                    <a:pt x="80" y="120"/>
                    <a:pt x="81" y="120"/>
                  </a:cubicBezTo>
                  <a:cubicBezTo>
                    <a:pt x="81" y="121"/>
                    <a:pt x="82" y="121"/>
                    <a:pt x="82" y="122"/>
                  </a:cubicBezTo>
                  <a:cubicBezTo>
                    <a:pt x="82" y="122"/>
                    <a:pt x="82" y="122"/>
                    <a:pt x="83" y="122"/>
                  </a:cubicBezTo>
                  <a:cubicBezTo>
                    <a:pt x="83" y="122"/>
                    <a:pt x="83" y="122"/>
                    <a:pt x="83" y="122"/>
                  </a:cubicBezTo>
                  <a:cubicBezTo>
                    <a:pt x="83" y="122"/>
                    <a:pt x="83" y="122"/>
                    <a:pt x="83" y="122"/>
                  </a:cubicBezTo>
                  <a:cubicBezTo>
                    <a:pt x="84" y="121"/>
                    <a:pt x="84" y="121"/>
                    <a:pt x="83" y="120"/>
                  </a:cubicBezTo>
                  <a:cubicBezTo>
                    <a:pt x="83" y="120"/>
                    <a:pt x="82" y="119"/>
                    <a:pt x="82" y="119"/>
                  </a:cubicBezTo>
                  <a:cubicBezTo>
                    <a:pt x="82" y="119"/>
                    <a:pt x="82" y="119"/>
                    <a:pt x="81" y="119"/>
                  </a:cubicBezTo>
                  <a:moveTo>
                    <a:pt x="114" y="118"/>
                  </a:moveTo>
                  <a:cubicBezTo>
                    <a:pt x="113" y="118"/>
                    <a:pt x="113" y="118"/>
                    <a:pt x="113" y="118"/>
                  </a:cubicBezTo>
                  <a:cubicBezTo>
                    <a:pt x="112" y="118"/>
                    <a:pt x="112" y="119"/>
                    <a:pt x="111" y="119"/>
                  </a:cubicBezTo>
                  <a:cubicBezTo>
                    <a:pt x="111" y="120"/>
                    <a:pt x="111" y="120"/>
                    <a:pt x="111" y="121"/>
                  </a:cubicBezTo>
                  <a:cubicBezTo>
                    <a:pt x="112" y="121"/>
                    <a:pt x="112" y="121"/>
                    <a:pt x="112" y="121"/>
                  </a:cubicBezTo>
                  <a:cubicBezTo>
                    <a:pt x="112" y="121"/>
                    <a:pt x="113" y="121"/>
                    <a:pt x="113" y="121"/>
                  </a:cubicBezTo>
                  <a:cubicBezTo>
                    <a:pt x="113" y="120"/>
                    <a:pt x="114" y="120"/>
                    <a:pt x="114" y="119"/>
                  </a:cubicBezTo>
                  <a:cubicBezTo>
                    <a:pt x="114" y="119"/>
                    <a:pt x="114" y="119"/>
                    <a:pt x="114" y="119"/>
                  </a:cubicBezTo>
                  <a:cubicBezTo>
                    <a:pt x="115" y="119"/>
                    <a:pt x="115" y="118"/>
                    <a:pt x="114" y="118"/>
                  </a:cubicBezTo>
                  <a:cubicBezTo>
                    <a:pt x="114" y="118"/>
                    <a:pt x="114" y="118"/>
                    <a:pt x="114" y="118"/>
                  </a:cubicBezTo>
                  <a:moveTo>
                    <a:pt x="78" y="114"/>
                  </a:moveTo>
                  <a:cubicBezTo>
                    <a:pt x="77" y="114"/>
                    <a:pt x="77" y="114"/>
                    <a:pt x="77" y="114"/>
                  </a:cubicBezTo>
                  <a:cubicBezTo>
                    <a:pt x="77" y="115"/>
                    <a:pt x="77" y="115"/>
                    <a:pt x="77" y="116"/>
                  </a:cubicBezTo>
                  <a:cubicBezTo>
                    <a:pt x="77" y="116"/>
                    <a:pt x="78" y="117"/>
                    <a:pt x="78" y="117"/>
                  </a:cubicBezTo>
                  <a:cubicBezTo>
                    <a:pt x="78" y="118"/>
                    <a:pt x="78" y="118"/>
                    <a:pt x="79" y="118"/>
                  </a:cubicBezTo>
                  <a:cubicBezTo>
                    <a:pt x="79" y="118"/>
                    <a:pt x="79" y="118"/>
                    <a:pt x="79" y="118"/>
                  </a:cubicBezTo>
                  <a:cubicBezTo>
                    <a:pt x="80" y="117"/>
                    <a:pt x="80" y="117"/>
                    <a:pt x="80" y="117"/>
                  </a:cubicBezTo>
                  <a:cubicBezTo>
                    <a:pt x="80" y="116"/>
                    <a:pt x="80" y="116"/>
                    <a:pt x="80" y="116"/>
                  </a:cubicBezTo>
                  <a:cubicBezTo>
                    <a:pt x="79" y="116"/>
                    <a:pt x="79" y="115"/>
                    <a:pt x="78" y="115"/>
                  </a:cubicBezTo>
                  <a:cubicBezTo>
                    <a:pt x="78" y="114"/>
                    <a:pt x="78" y="114"/>
                    <a:pt x="78" y="114"/>
                  </a:cubicBezTo>
                  <a:moveTo>
                    <a:pt x="50" y="114"/>
                  </a:moveTo>
                  <a:cubicBezTo>
                    <a:pt x="50" y="114"/>
                    <a:pt x="49" y="114"/>
                    <a:pt x="49" y="115"/>
                  </a:cubicBezTo>
                  <a:cubicBezTo>
                    <a:pt x="49" y="115"/>
                    <a:pt x="49" y="116"/>
                    <a:pt x="49" y="117"/>
                  </a:cubicBezTo>
                  <a:cubicBezTo>
                    <a:pt x="49" y="117"/>
                    <a:pt x="49" y="118"/>
                    <a:pt x="50" y="118"/>
                  </a:cubicBezTo>
                  <a:cubicBezTo>
                    <a:pt x="51" y="117"/>
                    <a:pt x="51" y="117"/>
                    <a:pt x="51" y="117"/>
                  </a:cubicBezTo>
                  <a:cubicBezTo>
                    <a:pt x="51" y="117"/>
                    <a:pt x="51" y="117"/>
                    <a:pt x="51" y="117"/>
                  </a:cubicBezTo>
                  <a:cubicBezTo>
                    <a:pt x="51" y="116"/>
                    <a:pt x="51" y="115"/>
                    <a:pt x="51" y="115"/>
                  </a:cubicBezTo>
                  <a:cubicBezTo>
                    <a:pt x="51" y="114"/>
                    <a:pt x="51" y="114"/>
                    <a:pt x="50" y="114"/>
                  </a:cubicBezTo>
                  <a:cubicBezTo>
                    <a:pt x="50" y="114"/>
                    <a:pt x="50" y="114"/>
                    <a:pt x="50" y="114"/>
                  </a:cubicBezTo>
                  <a:moveTo>
                    <a:pt x="117" y="113"/>
                  </a:moveTo>
                  <a:cubicBezTo>
                    <a:pt x="117" y="113"/>
                    <a:pt x="116" y="113"/>
                    <a:pt x="116" y="113"/>
                  </a:cubicBezTo>
                  <a:cubicBezTo>
                    <a:pt x="116" y="114"/>
                    <a:pt x="116" y="114"/>
                    <a:pt x="115" y="115"/>
                  </a:cubicBezTo>
                  <a:cubicBezTo>
                    <a:pt x="115" y="115"/>
                    <a:pt x="115" y="116"/>
                    <a:pt x="115" y="116"/>
                  </a:cubicBezTo>
                  <a:cubicBezTo>
                    <a:pt x="116" y="116"/>
                    <a:pt x="116" y="117"/>
                    <a:pt x="116" y="117"/>
                  </a:cubicBezTo>
                  <a:cubicBezTo>
                    <a:pt x="116" y="117"/>
                    <a:pt x="117" y="116"/>
                    <a:pt x="117" y="116"/>
                  </a:cubicBezTo>
                  <a:cubicBezTo>
                    <a:pt x="117" y="116"/>
                    <a:pt x="117" y="116"/>
                    <a:pt x="117" y="116"/>
                  </a:cubicBezTo>
                  <a:cubicBezTo>
                    <a:pt x="117" y="116"/>
                    <a:pt x="118" y="115"/>
                    <a:pt x="118" y="114"/>
                  </a:cubicBezTo>
                  <a:cubicBezTo>
                    <a:pt x="118" y="114"/>
                    <a:pt x="118" y="113"/>
                    <a:pt x="118" y="113"/>
                  </a:cubicBezTo>
                  <a:cubicBezTo>
                    <a:pt x="117" y="113"/>
                    <a:pt x="117" y="113"/>
                    <a:pt x="117" y="113"/>
                  </a:cubicBezTo>
                  <a:moveTo>
                    <a:pt x="75" y="109"/>
                  </a:moveTo>
                  <a:cubicBezTo>
                    <a:pt x="75" y="109"/>
                    <a:pt x="74" y="109"/>
                    <a:pt x="74" y="109"/>
                  </a:cubicBezTo>
                  <a:cubicBezTo>
                    <a:pt x="74" y="109"/>
                    <a:pt x="74" y="110"/>
                    <a:pt x="74" y="111"/>
                  </a:cubicBezTo>
                  <a:cubicBezTo>
                    <a:pt x="74" y="111"/>
                    <a:pt x="74" y="112"/>
                    <a:pt x="75" y="112"/>
                  </a:cubicBezTo>
                  <a:cubicBezTo>
                    <a:pt x="75" y="113"/>
                    <a:pt x="75" y="113"/>
                    <a:pt x="76" y="113"/>
                  </a:cubicBezTo>
                  <a:cubicBezTo>
                    <a:pt x="76" y="113"/>
                    <a:pt x="76" y="113"/>
                    <a:pt x="76" y="113"/>
                  </a:cubicBezTo>
                  <a:cubicBezTo>
                    <a:pt x="76" y="112"/>
                    <a:pt x="76" y="112"/>
                    <a:pt x="76" y="112"/>
                  </a:cubicBezTo>
                  <a:cubicBezTo>
                    <a:pt x="76" y="111"/>
                    <a:pt x="76" y="111"/>
                    <a:pt x="76" y="111"/>
                  </a:cubicBezTo>
                  <a:cubicBezTo>
                    <a:pt x="76" y="111"/>
                    <a:pt x="76" y="110"/>
                    <a:pt x="76" y="110"/>
                  </a:cubicBezTo>
                  <a:cubicBezTo>
                    <a:pt x="75" y="109"/>
                    <a:pt x="75" y="109"/>
                    <a:pt x="75" y="109"/>
                  </a:cubicBezTo>
                  <a:moveTo>
                    <a:pt x="51" y="108"/>
                  </a:moveTo>
                  <a:cubicBezTo>
                    <a:pt x="50" y="108"/>
                    <a:pt x="50" y="108"/>
                    <a:pt x="50" y="109"/>
                  </a:cubicBezTo>
                  <a:cubicBezTo>
                    <a:pt x="50" y="109"/>
                    <a:pt x="50" y="110"/>
                    <a:pt x="50" y="111"/>
                  </a:cubicBezTo>
                  <a:cubicBezTo>
                    <a:pt x="50" y="111"/>
                    <a:pt x="50" y="112"/>
                    <a:pt x="50" y="112"/>
                  </a:cubicBezTo>
                  <a:cubicBezTo>
                    <a:pt x="51" y="112"/>
                    <a:pt x="51" y="112"/>
                    <a:pt x="51" y="112"/>
                  </a:cubicBezTo>
                  <a:cubicBezTo>
                    <a:pt x="51" y="112"/>
                    <a:pt x="51" y="112"/>
                    <a:pt x="51" y="111"/>
                  </a:cubicBezTo>
                  <a:cubicBezTo>
                    <a:pt x="52" y="111"/>
                    <a:pt x="52" y="111"/>
                    <a:pt x="52" y="111"/>
                  </a:cubicBezTo>
                  <a:cubicBezTo>
                    <a:pt x="52" y="110"/>
                    <a:pt x="52" y="110"/>
                    <a:pt x="52" y="109"/>
                  </a:cubicBezTo>
                  <a:cubicBezTo>
                    <a:pt x="52" y="109"/>
                    <a:pt x="52" y="108"/>
                    <a:pt x="51" y="108"/>
                  </a:cubicBezTo>
                  <a:cubicBezTo>
                    <a:pt x="51" y="108"/>
                    <a:pt x="51" y="108"/>
                    <a:pt x="51" y="108"/>
                  </a:cubicBezTo>
                  <a:moveTo>
                    <a:pt x="120" y="108"/>
                  </a:moveTo>
                  <a:cubicBezTo>
                    <a:pt x="119" y="108"/>
                    <a:pt x="119" y="108"/>
                    <a:pt x="119" y="108"/>
                  </a:cubicBezTo>
                  <a:cubicBezTo>
                    <a:pt x="119" y="109"/>
                    <a:pt x="118" y="110"/>
                    <a:pt x="118" y="110"/>
                  </a:cubicBezTo>
                  <a:cubicBezTo>
                    <a:pt x="118" y="111"/>
                    <a:pt x="118" y="111"/>
                    <a:pt x="118" y="111"/>
                  </a:cubicBezTo>
                  <a:cubicBezTo>
                    <a:pt x="119" y="111"/>
                    <a:pt x="119" y="111"/>
                    <a:pt x="119" y="111"/>
                  </a:cubicBezTo>
                  <a:cubicBezTo>
                    <a:pt x="119" y="111"/>
                    <a:pt x="120" y="111"/>
                    <a:pt x="120" y="111"/>
                  </a:cubicBezTo>
                  <a:cubicBezTo>
                    <a:pt x="120" y="111"/>
                    <a:pt x="120" y="111"/>
                    <a:pt x="120" y="111"/>
                  </a:cubicBezTo>
                  <a:cubicBezTo>
                    <a:pt x="120" y="110"/>
                    <a:pt x="120" y="110"/>
                    <a:pt x="121" y="109"/>
                  </a:cubicBezTo>
                  <a:cubicBezTo>
                    <a:pt x="121" y="109"/>
                    <a:pt x="121" y="108"/>
                    <a:pt x="120" y="108"/>
                  </a:cubicBezTo>
                  <a:cubicBezTo>
                    <a:pt x="120" y="108"/>
                    <a:pt x="120" y="108"/>
                    <a:pt x="120" y="108"/>
                  </a:cubicBezTo>
                  <a:moveTo>
                    <a:pt x="73" y="104"/>
                  </a:moveTo>
                  <a:cubicBezTo>
                    <a:pt x="73" y="104"/>
                    <a:pt x="72" y="104"/>
                    <a:pt x="72" y="104"/>
                  </a:cubicBezTo>
                  <a:cubicBezTo>
                    <a:pt x="72" y="104"/>
                    <a:pt x="72" y="104"/>
                    <a:pt x="72" y="105"/>
                  </a:cubicBezTo>
                  <a:cubicBezTo>
                    <a:pt x="72" y="106"/>
                    <a:pt x="72" y="106"/>
                    <a:pt x="72" y="107"/>
                  </a:cubicBezTo>
                  <a:cubicBezTo>
                    <a:pt x="72" y="107"/>
                    <a:pt x="73" y="107"/>
                    <a:pt x="73" y="107"/>
                  </a:cubicBezTo>
                  <a:cubicBezTo>
                    <a:pt x="73" y="107"/>
                    <a:pt x="73" y="107"/>
                    <a:pt x="74" y="107"/>
                  </a:cubicBezTo>
                  <a:cubicBezTo>
                    <a:pt x="74" y="107"/>
                    <a:pt x="74" y="107"/>
                    <a:pt x="74" y="107"/>
                  </a:cubicBezTo>
                  <a:cubicBezTo>
                    <a:pt x="74" y="106"/>
                    <a:pt x="74" y="106"/>
                    <a:pt x="74" y="106"/>
                  </a:cubicBezTo>
                  <a:cubicBezTo>
                    <a:pt x="74" y="106"/>
                    <a:pt x="74" y="105"/>
                    <a:pt x="74" y="104"/>
                  </a:cubicBezTo>
                  <a:cubicBezTo>
                    <a:pt x="73" y="104"/>
                    <a:pt x="73" y="104"/>
                    <a:pt x="73" y="104"/>
                  </a:cubicBezTo>
                  <a:moveTo>
                    <a:pt x="52" y="102"/>
                  </a:moveTo>
                  <a:cubicBezTo>
                    <a:pt x="51" y="102"/>
                    <a:pt x="51" y="103"/>
                    <a:pt x="51" y="103"/>
                  </a:cubicBezTo>
                  <a:cubicBezTo>
                    <a:pt x="51" y="104"/>
                    <a:pt x="51" y="104"/>
                    <a:pt x="51" y="105"/>
                  </a:cubicBezTo>
                  <a:cubicBezTo>
                    <a:pt x="50" y="105"/>
                    <a:pt x="51" y="106"/>
                    <a:pt x="51" y="106"/>
                  </a:cubicBezTo>
                  <a:cubicBezTo>
                    <a:pt x="51" y="106"/>
                    <a:pt x="51" y="106"/>
                    <a:pt x="52" y="106"/>
                  </a:cubicBezTo>
                  <a:cubicBezTo>
                    <a:pt x="52" y="106"/>
                    <a:pt x="52" y="106"/>
                    <a:pt x="52" y="106"/>
                  </a:cubicBezTo>
                  <a:cubicBezTo>
                    <a:pt x="52" y="105"/>
                    <a:pt x="52" y="105"/>
                    <a:pt x="52" y="105"/>
                  </a:cubicBezTo>
                  <a:cubicBezTo>
                    <a:pt x="53" y="105"/>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0" y="104"/>
                    <a:pt x="120" y="104"/>
                    <a:pt x="120" y="105"/>
                  </a:cubicBezTo>
                  <a:cubicBezTo>
                    <a:pt x="120" y="105"/>
                    <a:pt x="120" y="106"/>
                    <a:pt x="121" y="106"/>
                  </a:cubicBezTo>
                  <a:cubicBezTo>
                    <a:pt x="121" y="106"/>
                    <a:pt x="121" y="106"/>
                    <a:pt x="121" y="106"/>
                  </a:cubicBezTo>
                  <a:cubicBezTo>
                    <a:pt x="121" y="106"/>
                    <a:pt x="122" y="106"/>
                    <a:pt x="122" y="106"/>
                  </a:cubicBezTo>
                  <a:cubicBezTo>
                    <a:pt x="122" y="105"/>
                    <a:pt x="122" y="105"/>
                    <a:pt x="122" y="105"/>
                  </a:cubicBezTo>
                  <a:cubicBezTo>
                    <a:pt x="122" y="105"/>
                    <a:pt x="122" y="104"/>
                    <a:pt x="122" y="103"/>
                  </a:cubicBezTo>
                  <a:cubicBezTo>
                    <a:pt x="123" y="103"/>
                    <a:pt x="122" y="102"/>
                    <a:pt x="122" y="102"/>
                  </a:cubicBezTo>
                  <a:cubicBezTo>
                    <a:pt x="122" y="102"/>
                    <a:pt x="122" y="102"/>
                    <a:pt x="122" y="102"/>
                  </a:cubicBezTo>
                  <a:moveTo>
                    <a:pt x="71" y="98"/>
                  </a:moveTo>
                  <a:cubicBezTo>
                    <a:pt x="71" y="98"/>
                    <a:pt x="71" y="98"/>
                    <a:pt x="71" y="98"/>
                  </a:cubicBezTo>
                  <a:cubicBezTo>
                    <a:pt x="71" y="98"/>
                    <a:pt x="70" y="98"/>
                    <a:pt x="70" y="99"/>
                  </a:cubicBezTo>
                  <a:cubicBezTo>
                    <a:pt x="71" y="100"/>
                    <a:pt x="71" y="100"/>
                    <a:pt x="71" y="101"/>
                  </a:cubicBezTo>
                  <a:cubicBezTo>
                    <a:pt x="71" y="101"/>
                    <a:pt x="71" y="102"/>
                    <a:pt x="72" y="102"/>
                  </a:cubicBezTo>
                  <a:cubicBezTo>
                    <a:pt x="72" y="102"/>
                    <a:pt x="72" y="102"/>
                    <a:pt x="72" y="102"/>
                  </a:cubicBezTo>
                  <a:cubicBezTo>
                    <a:pt x="73" y="101"/>
                    <a:pt x="73" y="101"/>
                    <a:pt x="73" y="101"/>
                  </a:cubicBezTo>
                  <a:cubicBezTo>
                    <a:pt x="73" y="101"/>
                    <a:pt x="73" y="101"/>
                    <a:pt x="73" y="101"/>
                  </a:cubicBezTo>
                  <a:cubicBezTo>
                    <a:pt x="73" y="100"/>
                    <a:pt x="72" y="99"/>
                    <a:pt x="72" y="99"/>
                  </a:cubicBezTo>
                  <a:cubicBezTo>
                    <a:pt x="72" y="98"/>
                    <a:pt x="72" y="98"/>
                    <a:pt x="71" y="98"/>
                  </a:cubicBezTo>
                  <a:moveTo>
                    <a:pt x="53" y="97"/>
                  </a:moveTo>
                  <a:cubicBezTo>
                    <a:pt x="53" y="97"/>
                    <a:pt x="53" y="97"/>
                    <a:pt x="53" y="97"/>
                  </a:cubicBezTo>
                  <a:cubicBezTo>
                    <a:pt x="52" y="98"/>
                    <a:pt x="52" y="99"/>
                    <a:pt x="52" y="99"/>
                  </a:cubicBezTo>
                  <a:cubicBezTo>
                    <a:pt x="52" y="100"/>
                    <a:pt x="52" y="100"/>
                    <a:pt x="53" y="100"/>
                  </a:cubicBezTo>
                  <a:cubicBezTo>
                    <a:pt x="53" y="100"/>
                    <a:pt x="53" y="100"/>
                    <a:pt x="53" y="100"/>
                  </a:cubicBezTo>
                  <a:cubicBezTo>
                    <a:pt x="53" y="100"/>
                    <a:pt x="53" y="100"/>
                    <a:pt x="54" y="100"/>
                  </a:cubicBezTo>
                  <a:cubicBezTo>
                    <a:pt x="54" y="100"/>
                    <a:pt x="54" y="100"/>
                    <a:pt x="54" y="100"/>
                  </a:cubicBezTo>
                  <a:cubicBezTo>
                    <a:pt x="54" y="99"/>
                    <a:pt x="54" y="98"/>
                    <a:pt x="54" y="98"/>
                  </a:cubicBezTo>
                  <a:cubicBezTo>
                    <a:pt x="55" y="97"/>
                    <a:pt x="54" y="97"/>
                    <a:pt x="54" y="97"/>
                  </a:cubicBezTo>
                  <a:cubicBezTo>
                    <a:pt x="54" y="97"/>
                    <a:pt x="54" y="97"/>
                    <a:pt x="53" y="97"/>
                  </a:cubicBezTo>
                  <a:moveTo>
                    <a:pt x="122" y="96"/>
                  </a:moveTo>
                  <a:cubicBezTo>
                    <a:pt x="122" y="96"/>
                    <a:pt x="122" y="97"/>
                    <a:pt x="122" y="97"/>
                  </a:cubicBezTo>
                  <a:cubicBezTo>
                    <a:pt x="121" y="98"/>
                    <a:pt x="121" y="99"/>
                    <a:pt x="121" y="99"/>
                  </a:cubicBezTo>
                  <a:cubicBezTo>
                    <a:pt x="121" y="100"/>
                    <a:pt x="122" y="100"/>
                    <a:pt x="122" y="100"/>
                  </a:cubicBezTo>
                  <a:cubicBezTo>
                    <a:pt x="122" y="100"/>
                    <a:pt x="122" y="100"/>
                    <a:pt x="122" y="100"/>
                  </a:cubicBezTo>
                  <a:cubicBezTo>
                    <a:pt x="123" y="100"/>
                    <a:pt x="123" y="100"/>
                    <a:pt x="123" y="100"/>
                  </a:cubicBezTo>
                  <a:cubicBezTo>
                    <a:pt x="123" y="99"/>
                    <a:pt x="123" y="99"/>
                    <a:pt x="123" y="99"/>
                  </a:cubicBezTo>
                  <a:cubicBezTo>
                    <a:pt x="123" y="99"/>
                    <a:pt x="123" y="98"/>
                    <a:pt x="123" y="97"/>
                  </a:cubicBezTo>
                  <a:cubicBezTo>
                    <a:pt x="124" y="97"/>
                    <a:pt x="123" y="96"/>
                    <a:pt x="123" y="96"/>
                  </a:cubicBezTo>
                  <a:cubicBezTo>
                    <a:pt x="123" y="96"/>
                    <a:pt x="123" y="96"/>
                    <a:pt x="122" y="96"/>
                  </a:cubicBezTo>
                  <a:moveTo>
                    <a:pt x="71" y="92"/>
                  </a:moveTo>
                  <a:cubicBezTo>
                    <a:pt x="71" y="92"/>
                    <a:pt x="70" y="93"/>
                    <a:pt x="70" y="93"/>
                  </a:cubicBezTo>
                  <a:cubicBezTo>
                    <a:pt x="70" y="94"/>
                    <a:pt x="70" y="94"/>
                    <a:pt x="70" y="95"/>
                  </a:cubicBezTo>
                  <a:cubicBezTo>
                    <a:pt x="70" y="96"/>
                    <a:pt x="71" y="96"/>
                    <a:pt x="71" y="96"/>
                  </a:cubicBezTo>
                  <a:cubicBezTo>
                    <a:pt x="71" y="96"/>
                    <a:pt x="71" y="96"/>
                    <a:pt x="71" y="96"/>
                  </a:cubicBezTo>
                  <a:cubicBezTo>
                    <a:pt x="72" y="96"/>
                    <a:pt x="72" y="96"/>
                    <a:pt x="72" y="96"/>
                  </a:cubicBezTo>
                  <a:cubicBezTo>
                    <a:pt x="72" y="95"/>
                    <a:pt x="72" y="95"/>
                    <a:pt x="72" y="95"/>
                  </a:cubicBezTo>
                  <a:cubicBezTo>
                    <a:pt x="72" y="94"/>
                    <a:pt x="72" y="94"/>
                    <a:pt x="72" y="93"/>
                  </a:cubicBezTo>
                  <a:cubicBezTo>
                    <a:pt x="72" y="93"/>
                    <a:pt x="72" y="92"/>
                    <a:pt x="71" y="92"/>
                  </a:cubicBezTo>
                  <a:cubicBezTo>
                    <a:pt x="71" y="92"/>
                    <a:pt x="71" y="92"/>
                    <a:pt x="71" y="92"/>
                  </a:cubicBezTo>
                  <a:moveTo>
                    <a:pt x="56" y="91"/>
                  </a:moveTo>
                  <a:cubicBezTo>
                    <a:pt x="55" y="91"/>
                    <a:pt x="55" y="91"/>
                    <a:pt x="55" y="92"/>
                  </a:cubicBezTo>
                  <a:cubicBezTo>
                    <a:pt x="54" y="92"/>
                    <a:pt x="54" y="93"/>
                    <a:pt x="54" y="94"/>
                  </a:cubicBezTo>
                  <a:cubicBezTo>
                    <a:pt x="54" y="94"/>
                    <a:pt x="54" y="95"/>
                    <a:pt x="54" y="95"/>
                  </a:cubicBezTo>
                  <a:cubicBezTo>
                    <a:pt x="55" y="95"/>
                    <a:pt x="55" y="95"/>
                    <a:pt x="55" y="95"/>
                  </a:cubicBezTo>
                  <a:cubicBezTo>
                    <a:pt x="55" y="95"/>
                    <a:pt x="55" y="95"/>
                    <a:pt x="56" y="94"/>
                  </a:cubicBezTo>
                  <a:cubicBezTo>
                    <a:pt x="56" y="94"/>
                    <a:pt x="56" y="94"/>
                    <a:pt x="56" y="94"/>
                  </a:cubicBezTo>
                  <a:cubicBezTo>
                    <a:pt x="56" y="94"/>
                    <a:pt x="56" y="93"/>
                    <a:pt x="56" y="92"/>
                  </a:cubicBezTo>
                  <a:cubicBezTo>
                    <a:pt x="57" y="92"/>
                    <a:pt x="56" y="91"/>
                    <a:pt x="56" y="91"/>
                  </a:cubicBezTo>
                  <a:cubicBezTo>
                    <a:pt x="56" y="91"/>
                    <a:pt x="56" y="91"/>
                    <a:pt x="56" y="91"/>
                  </a:cubicBezTo>
                  <a:moveTo>
                    <a:pt x="123" y="91"/>
                  </a:moveTo>
                  <a:cubicBezTo>
                    <a:pt x="123" y="91"/>
                    <a:pt x="123" y="91"/>
                    <a:pt x="123" y="91"/>
                  </a:cubicBezTo>
                  <a:cubicBezTo>
                    <a:pt x="122" y="91"/>
                    <a:pt x="122" y="91"/>
                    <a:pt x="122" y="92"/>
                  </a:cubicBezTo>
                  <a:cubicBezTo>
                    <a:pt x="122" y="92"/>
                    <a:pt x="122" y="93"/>
                    <a:pt x="122" y="93"/>
                  </a:cubicBezTo>
                  <a:cubicBezTo>
                    <a:pt x="122" y="94"/>
                    <a:pt x="122" y="94"/>
                    <a:pt x="123" y="94"/>
                  </a:cubicBezTo>
                  <a:cubicBezTo>
                    <a:pt x="123" y="94"/>
                    <a:pt x="123" y="94"/>
                    <a:pt x="123" y="94"/>
                  </a:cubicBezTo>
                  <a:cubicBezTo>
                    <a:pt x="123" y="94"/>
                    <a:pt x="123" y="94"/>
                    <a:pt x="123" y="94"/>
                  </a:cubicBezTo>
                  <a:cubicBezTo>
                    <a:pt x="124" y="93"/>
                    <a:pt x="124" y="93"/>
                    <a:pt x="124" y="93"/>
                  </a:cubicBezTo>
                  <a:cubicBezTo>
                    <a:pt x="124" y="93"/>
                    <a:pt x="124" y="92"/>
                    <a:pt x="124" y="91"/>
                  </a:cubicBezTo>
                  <a:cubicBezTo>
                    <a:pt x="124" y="91"/>
                    <a:pt x="123" y="91"/>
                    <a:pt x="123" y="91"/>
                  </a:cubicBezTo>
                  <a:moveTo>
                    <a:pt x="72" y="86"/>
                  </a:moveTo>
                  <a:cubicBezTo>
                    <a:pt x="71" y="86"/>
                    <a:pt x="71" y="87"/>
                    <a:pt x="71" y="87"/>
                  </a:cubicBezTo>
                  <a:cubicBezTo>
                    <a:pt x="71" y="88"/>
                    <a:pt x="70" y="88"/>
                    <a:pt x="70" y="89"/>
                  </a:cubicBezTo>
                  <a:cubicBezTo>
                    <a:pt x="70" y="90"/>
                    <a:pt x="71" y="90"/>
                    <a:pt x="71" y="90"/>
                  </a:cubicBezTo>
                  <a:cubicBezTo>
                    <a:pt x="71" y="90"/>
                    <a:pt x="71" y="90"/>
                    <a:pt x="71" y="90"/>
                  </a:cubicBezTo>
                  <a:cubicBezTo>
                    <a:pt x="72" y="90"/>
                    <a:pt x="72" y="90"/>
                    <a:pt x="72" y="90"/>
                  </a:cubicBezTo>
                  <a:cubicBezTo>
                    <a:pt x="72" y="89"/>
                    <a:pt x="72" y="89"/>
                    <a:pt x="72" y="89"/>
                  </a:cubicBezTo>
                  <a:cubicBezTo>
                    <a:pt x="72" y="89"/>
                    <a:pt x="72" y="88"/>
                    <a:pt x="73" y="87"/>
                  </a:cubicBezTo>
                  <a:cubicBezTo>
                    <a:pt x="73" y="87"/>
                    <a:pt x="72" y="86"/>
                    <a:pt x="72" y="86"/>
                  </a:cubicBezTo>
                  <a:cubicBezTo>
                    <a:pt x="72" y="86"/>
                    <a:pt x="72" y="86"/>
                    <a:pt x="72" y="86"/>
                  </a:cubicBezTo>
                  <a:moveTo>
                    <a:pt x="58" y="86"/>
                  </a:moveTo>
                  <a:cubicBezTo>
                    <a:pt x="58" y="86"/>
                    <a:pt x="57" y="86"/>
                    <a:pt x="57" y="86"/>
                  </a:cubicBezTo>
                  <a:cubicBezTo>
                    <a:pt x="57" y="87"/>
                    <a:pt x="57" y="87"/>
                    <a:pt x="57" y="87"/>
                  </a:cubicBezTo>
                  <a:cubicBezTo>
                    <a:pt x="57" y="87"/>
                    <a:pt x="57" y="88"/>
                    <a:pt x="56" y="88"/>
                  </a:cubicBezTo>
                  <a:cubicBezTo>
                    <a:pt x="56" y="89"/>
                    <a:pt x="56" y="89"/>
                    <a:pt x="57" y="89"/>
                  </a:cubicBezTo>
                  <a:cubicBezTo>
                    <a:pt x="57" y="89"/>
                    <a:pt x="57" y="90"/>
                    <a:pt x="57" y="90"/>
                  </a:cubicBezTo>
                  <a:cubicBezTo>
                    <a:pt x="58" y="90"/>
                    <a:pt x="58" y="89"/>
                    <a:pt x="58" y="89"/>
                  </a:cubicBezTo>
                  <a:cubicBezTo>
                    <a:pt x="58" y="89"/>
                    <a:pt x="58" y="89"/>
                    <a:pt x="58" y="89"/>
                  </a:cubicBezTo>
                  <a:cubicBezTo>
                    <a:pt x="58" y="89"/>
                    <a:pt x="59" y="88"/>
                    <a:pt x="59" y="88"/>
                  </a:cubicBezTo>
                  <a:cubicBezTo>
                    <a:pt x="59" y="87"/>
                    <a:pt x="59" y="87"/>
                    <a:pt x="59" y="87"/>
                  </a:cubicBezTo>
                  <a:cubicBezTo>
                    <a:pt x="59" y="87"/>
                    <a:pt x="59" y="86"/>
                    <a:pt x="59" y="86"/>
                  </a:cubicBezTo>
                  <a:cubicBezTo>
                    <a:pt x="58" y="86"/>
                    <a:pt x="58" y="86"/>
                    <a:pt x="58" y="86"/>
                  </a:cubicBezTo>
                  <a:moveTo>
                    <a:pt x="122" y="85"/>
                  </a:moveTo>
                  <a:cubicBezTo>
                    <a:pt x="122" y="85"/>
                    <a:pt x="122" y="85"/>
                    <a:pt x="122" y="85"/>
                  </a:cubicBezTo>
                  <a:cubicBezTo>
                    <a:pt x="121" y="85"/>
                    <a:pt x="121" y="85"/>
                    <a:pt x="121" y="86"/>
                  </a:cubicBezTo>
                  <a:cubicBezTo>
                    <a:pt x="121" y="87"/>
                    <a:pt x="121" y="87"/>
                    <a:pt x="121" y="88"/>
                  </a:cubicBezTo>
                  <a:cubicBezTo>
                    <a:pt x="121" y="88"/>
                    <a:pt x="122" y="89"/>
                    <a:pt x="122" y="89"/>
                  </a:cubicBezTo>
                  <a:cubicBezTo>
                    <a:pt x="122" y="89"/>
                    <a:pt x="122" y="89"/>
                    <a:pt x="122" y="89"/>
                  </a:cubicBezTo>
                  <a:cubicBezTo>
                    <a:pt x="123" y="88"/>
                    <a:pt x="123" y="88"/>
                    <a:pt x="123" y="88"/>
                  </a:cubicBezTo>
                  <a:cubicBezTo>
                    <a:pt x="123" y="87"/>
                    <a:pt x="123" y="87"/>
                    <a:pt x="123" y="87"/>
                  </a:cubicBezTo>
                  <a:cubicBezTo>
                    <a:pt x="123" y="87"/>
                    <a:pt x="123" y="86"/>
                    <a:pt x="123" y="86"/>
                  </a:cubicBezTo>
                  <a:cubicBezTo>
                    <a:pt x="123" y="85"/>
                    <a:pt x="122" y="85"/>
                    <a:pt x="122" y="85"/>
                  </a:cubicBezTo>
                  <a:moveTo>
                    <a:pt x="61" y="81"/>
                  </a:moveTo>
                  <a:cubicBezTo>
                    <a:pt x="61" y="81"/>
                    <a:pt x="61" y="81"/>
                    <a:pt x="60" y="81"/>
                  </a:cubicBezTo>
                  <a:cubicBezTo>
                    <a:pt x="60" y="81"/>
                    <a:pt x="60" y="81"/>
                    <a:pt x="60" y="81"/>
                  </a:cubicBezTo>
                  <a:cubicBezTo>
                    <a:pt x="60" y="82"/>
                    <a:pt x="60" y="82"/>
                    <a:pt x="59" y="83"/>
                  </a:cubicBezTo>
                  <a:cubicBezTo>
                    <a:pt x="59" y="83"/>
                    <a:pt x="59" y="84"/>
                    <a:pt x="60" y="84"/>
                  </a:cubicBezTo>
                  <a:cubicBezTo>
                    <a:pt x="60" y="84"/>
                    <a:pt x="60" y="84"/>
                    <a:pt x="60" y="84"/>
                  </a:cubicBezTo>
                  <a:cubicBezTo>
                    <a:pt x="60" y="84"/>
                    <a:pt x="61" y="84"/>
                    <a:pt x="61" y="84"/>
                  </a:cubicBezTo>
                  <a:cubicBezTo>
                    <a:pt x="61" y="84"/>
                    <a:pt x="61" y="84"/>
                    <a:pt x="61" y="84"/>
                  </a:cubicBezTo>
                  <a:cubicBezTo>
                    <a:pt x="61" y="84"/>
                    <a:pt x="62" y="83"/>
                    <a:pt x="62" y="82"/>
                  </a:cubicBezTo>
                  <a:cubicBezTo>
                    <a:pt x="62" y="82"/>
                    <a:pt x="62" y="81"/>
                    <a:pt x="62" y="81"/>
                  </a:cubicBezTo>
                  <a:cubicBezTo>
                    <a:pt x="62" y="81"/>
                    <a:pt x="61" y="81"/>
                    <a:pt x="61" y="81"/>
                  </a:cubicBezTo>
                  <a:moveTo>
                    <a:pt x="73" y="81"/>
                  </a:moveTo>
                  <a:cubicBezTo>
                    <a:pt x="72" y="81"/>
                    <a:pt x="72" y="81"/>
                    <a:pt x="72" y="81"/>
                  </a:cubicBezTo>
                  <a:cubicBezTo>
                    <a:pt x="72" y="82"/>
                    <a:pt x="72" y="83"/>
                    <a:pt x="71" y="83"/>
                  </a:cubicBezTo>
                  <a:cubicBezTo>
                    <a:pt x="71" y="84"/>
                    <a:pt x="72" y="84"/>
                    <a:pt x="72" y="84"/>
                  </a:cubicBezTo>
                  <a:cubicBezTo>
                    <a:pt x="72" y="84"/>
                    <a:pt x="72" y="84"/>
                    <a:pt x="72" y="84"/>
                  </a:cubicBezTo>
                  <a:cubicBezTo>
                    <a:pt x="73" y="84"/>
                    <a:pt x="73" y="84"/>
                    <a:pt x="73" y="84"/>
                  </a:cubicBezTo>
                  <a:cubicBezTo>
                    <a:pt x="73" y="84"/>
                    <a:pt x="73" y="84"/>
                    <a:pt x="73" y="84"/>
                  </a:cubicBezTo>
                  <a:cubicBezTo>
                    <a:pt x="73" y="83"/>
                    <a:pt x="74" y="82"/>
                    <a:pt x="74" y="82"/>
                  </a:cubicBezTo>
                  <a:cubicBezTo>
                    <a:pt x="74" y="81"/>
                    <a:pt x="74" y="81"/>
                    <a:pt x="73" y="81"/>
                  </a:cubicBezTo>
                  <a:cubicBezTo>
                    <a:pt x="73" y="81"/>
                    <a:pt x="73" y="81"/>
                    <a:pt x="73" y="81"/>
                  </a:cubicBezTo>
                  <a:moveTo>
                    <a:pt x="120" y="79"/>
                  </a:moveTo>
                  <a:cubicBezTo>
                    <a:pt x="120" y="79"/>
                    <a:pt x="120" y="79"/>
                    <a:pt x="120" y="79"/>
                  </a:cubicBezTo>
                  <a:cubicBezTo>
                    <a:pt x="119" y="79"/>
                    <a:pt x="119" y="80"/>
                    <a:pt x="119" y="80"/>
                  </a:cubicBezTo>
                  <a:cubicBezTo>
                    <a:pt x="119" y="81"/>
                    <a:pt x="120" y="82"/>
                    <a:pt x="120" y="82"/>
                  </a:cubicBezTo>
                  <a:cubicBezTo>
                    <a:pt x="120" y="83"/>
                    <a:pt x="120" y="83"/>
                    <a:pt x="121" y="83"/>
                  </a:cubicBezTo>
                  <a:cubicBezTo>
                    <a:pt x="121" y="83"/>
                    <a:pt x="121" y="83"/>
                    <a:pt x="121" y="83"/>
                  </a:cubicBezTo>
                  <a:cubicBezTo>
                    <a:pt x="122" y="83"/>
                    <a:pt x="122" y="83"/>
                    <a:pt x="122" y="83"/>
                  </a:cubicBezTo>
                  <a:cubicBezTo>
                    <a:pt x="122" y="82"/>
                    <a:pt x="122" y="82"/>
                    <a:pt x="122" y="82"/>
                  </a:cubicBezTo>
                  <a:cubicBezTo>
                    <a:pt x="122" y="81"/>
                    <a:pt x="121" y="80"/>
                    <a:pt x="121" y="80"/>
                  </a:cubicBezTo>
                  <a:cubicBezTo>
                    <a:pt x="121" y="79"/>
                    <a:pt x="121" y="79"/>
                    <a:pt x="120" y="79"/>
                  </a:cubicBezTo>
                  <a:moveTo>
                    <a:pt x="65" y="76"/>
                  </a:moveTo>
                  <a:cubicBezTo>
                    <a:pt x="65" y="76"/>
                    <a:pt x="64" y="76"/>
                    <a:pt x="64" y="77"/>
                  </a:cubicBezTo>
                  <a:cubicBezTo>
                    <a:pt x="64" y="77"/>
                    <a:pt x="63" y="78"/>
                    <a:pt x="63" y="78"/>
                  </a:cubicBezTo>
                  <a:cubicBezTo>
                    <a:pt x="62" y="79"/>
                    <a:pt x="63" y="79"/>
                    <a:pt x="63" y="80"/>
                  </a:cubicBezTo>
                  <a:cubicBezTo>
                    <a:pt x="63" y="80"/>
                    <a:pt x="63" y="80"/>
                    <a:pt x="64" y="80"/>
                  </a:cubicBezTo>
                  <a:cubicBezTo>
                    <a:pt x="64" y="80"/>
                    <a:pt x="64" y="80"/>
                    <a:pt x="64" y="79"/>
                  </a:cubicBezTo>
                  <a:cubicBezTo>
                    <a:pt x="65" y="79"/>
                    <a:pt x="65" y="78"/>
                    <a:pt x="66" y="78"/>
                  </a:cubicBezTo>
                  <a:cubicBezTo>
                    <a:pt x="66" y="78"/>
                    <a:pt x="66" y="78"/>
                    <a:pt x="66" y="78"/>
                  </a:cubicBezTo>
                  <a:cubicBezTo>
                    <a:pt x="66" y="77"/>
                    <a:pt x="66" y="77"/>
                    <a:pt x="65" y="77"/>
                  </a:cubicBezTo>
                  <a:cubicBezTo>
                    <a:pt x="65" y="76"/>
                    <a:pt x="65" y="76"/>
                    <a:pt x="65" y="76"/>
                  </a:cubicBezTo>
                  <a:moveTo>
                    <a:pt x="75" y="75"/>
                  </a:moveTo>
                  <a:cubicBezTo>
                    <a:pt x="74" y="75"/>
                    <a:pt x="74" y="75"/>
                    <a:pt x="74" y="76"/>
                  </a:cubicBezTo>
                  <a:cubicBezTo>
                    <a:pt x="73" y="76"/>
                    <a:pt x="73" y="77"/>
                    <a:pt x="73" y="77"/>
                  </a:cubicBezTo>
                  <a:cubicBezTo>
                    <a:pt x="73" y="78"/>
                    <a:pt x="73" y="79"/>
                    <a:pt x="74" y="79"/>
                  </a:cubicBezTo>
                  <a:cubicBezTo>
                    <a:pt x="74" y="79"/>
                    <a:pt x="74" y="79"/>
                    <a:pt x="74" y="79"/>
                  </a:cubicBezTo>
                  <a:cubicBezTo>
                    <a:pt x="74" y="79"/>
                    <a:pt x="75" y="79"/>
                    <a:pt x="75" y="78"/>
                  </a:cubicBezTo>
                  <a:cubicBezTo>
                    <a:pt x="75" y="78"/>
                    <a:pt x="75" y="78"/>
                    <a:pt x="75" y="78"/>
                  </a:cubicBezTo>
                  <a:cubicBezTo>
                    <a:pt x="75" y="77"/>
                    <a:pt x="75" y="77"/>
                    <a:pt x="76" y="76"/>
                  </a:cubicBezTo>
                  <a:cubicBezTo>
                    <a:pt x="76" y="76"/>
                    <a:pt x="75" y="75"/>
                    <a:pt x="75" y="75"/>
                  </a:cubicBezTo>
                  <a:cubicBezTo>
                    <a:pt x="75" y="75"/>
                    <a:pt x="75" y="75"/>
                    <a:pt x="75" y="75"/>
                  </a:cubicBezTo>
                  <a:moveTo>
                    <a:pt x="118" y="74"/>
                  </a:moveTo>
                  <a:cubicBezTo>
                    <a:pt x="117" y="74"/>
                    <a:pt x="117" y="74"/>
                    <a:pt x="117" y="74"/>
                  </a:cubicBezTo>
                  <a:cubicBezTo>
                    <a:pt x="117" y="74"/>
                    <a:pt x="116" y="75"/>
                    <a:pt x="117" y="75"/>
                  </a:cubicBezTo>
                  <a:cubicBezTo>
                    <a:pt x="117" y="76"/>
                    <a:pt x="117" y="76"/>
                    <a:pt x="118" y="77"/>
                  </a:cubicBezTo>
                  <a:cubicBezTo>
                    <a:pt x="118" y="77"/>
                    <a:pt x="118" y="78"/>
                    <a:pt x="119" y="78"/>
                  </a:cubicBezTo>
                  <a:cubicBezTo>
                    <a:pt x="119" y="78"/>
                    <a:pt x="119" y="78"/>
                    <a:pt x="119" y="77"/>
                  </a:cubicBezTo>
                  <a:cubicBezTo>
                    <a:pt x="119" y="77"/>
                    <a:pt x="119" y="77"/>
                    <a:pt x="119" y="77"/>
                  </a:cubicBezTo>
                  <a:cubicBezTo>
                    <a:pt x="119" y="76"/>
                    <a:pt x="119" y="76"/>
                    <a:pt x="119" y="76"/>
                  </a:cubicBezTo>
                  <a:cubicBezTo>
                    <a:pt x="119" y="76"/>
                    <a:pt x="119" y="75"/>
                    <a:pt x="118" y="74"/>
                  </a:cubicBezTo>
                  <a:cubicBezTo>
                    <a:pt x="118" y="74"/>
                    <a:pt x="118" y="74"/>
                    <a:pt x="118" y="74"/>
                  </a:cubicBezTo>
                  <a:moveTo>
                    <a:pt x="69" y="72"/>
                  </a:moveTo>
                  <a:cubicBezTo>
                    <a:pt x="69" y="72"/>
                    <a:pt x="68" y="72"/>
                    <a:pt x="68" y="72"/>
                  </a:cubicBezTo>
                  <a:cubicBezTo>
                    <a:pt x="68" y="73"/>
                    <a:pt x="67" y="73"/>
                    <a:pt x="67" y="74"/>
                  </a:cubicBezTo>
                  <a:cubicBezTo>
                    <a:pt x="66" y="74"/>
                    <a:pt x="66" y="75"/>
                    <a:pt x="67" y="75"/>
                  </a:cubicBezTo>
                  <a:cubicBezTo>
                    <a:pt x="67" y="75"/>
                    <a:pt x="67" y="75"/>
                    <a:pt x="67" y="75"/>
                  </a:cubicBezTo>
                  <a:cubicBezTo>
                    <a:pt x="68" y="75"/>
                    <a:pt x="68" y="75"/>
                    <a:pt x="68" y="75"/>
                  </a:cubicBezTo>
                  <a:cubicBezTo>
                    <a:pt x="69" y="75"/>
                    <a:pt x="69" y="74"/>
                    <a:pt x="70" y="74"/>
                  </a:cubicBezTo>
                  <a:cubicBezTo>
                    <a:pt x="70" y="74"/>
                    <a:pt x="70" y="74"/>
                    <a:pt x="70" y="74"/>
                  </a:cubicBezTo>
                  <a:cubicBezTo>
                    <a:pt x="70" y="73"/>
                    <a:pt x="70" y="73"/>
                    <a:pt x="70" y="72"/>
                  </a:cubicBezTo>
                  <a:cubicBezTo>
                    <a:pt x="69" y="72"/>
                    <a:pt x="69" y="72"/>
                    <a:pt x="69" y="72"/>
                  </a:cubicBezTo>
                  <a:moveTo>
                    <a:pt x="77" y="70"/>
                  </a:moveTo>
                  <a:cubicBezTo>
                    <a:pt x="77" y="70"/>
                    <a:pt x="76" y="70"/>
                    <a:pt x="76" y="70"/>
                  </a:cubicBezTo>
                  <a:cubicBezTo>
                    <a:pt x="76" y="71"/>
                    <a:pt x="75" y="71"/>
                    <a:pt x="75" y="72"/>
                  </a:cubicBezTo>
                  <a:cubicBezTo>
                    <a:pt x="75" y="72"/>
                    <a:pt x="75" y="73"/>
                    <a:pt x="76" y="73"/>
                  </a:cubicBezTo>
                  <a:cubicBezTo>
                    <a:pt x="76" y="73"/>
                    <a:pt x="76" y="73"/>
                    <a:pt x="76" y="73"/>
                  </a:cubicBezTo>
                  <a:cubicBezTo>
                    <a:pt x="76" y="73"/>
                    <a:pt x="77" y="73"/>
                    <a:pt x="77" y="73"/>
                  </a:cubicBezTo>
                  <a:cubicBezTo>
                    <a:pt x="77" y="73"/>
                    <a:pt x="77" y="73"/>
                    <a:pt x="77" y="73"/>
                  </a:cubicBezTo>
                  <a:cubicBezTo>
                    <a:pt x="77" y="72"/>
                    <a:pt x="78" y="72"/>
                    <a:pt x="78" y="71"/>
                  </a:cubicBezTo>
                  <a:cubicBezTo>
                    <a:pt x="78" y="70"/>
                    <a:pt x="78" y="70"/>
                    <a:pt x="77" y="70"/>
                  </a:cubicBezTo>
                  <a:cubicBezTo>
                    <a:pt x="77" y="70"/>
                    <a:pt x="77" y="70"/>
                    <a:pt x="77" y="70"/>
                  </a:cubicBezTo>
                  <a:moveTo>
                    <a:pt x="114" y="69"/>
                  </a:moveTo>
                  <a:cubicBezTo>
                    <a:pt x="114" y="69"/>
                    <a:pt x="113" y="69"/>
                    <a:pt x="113" y="70"/>
                  </a:cubicBezTo>
                  <a:cubicBezTo>
                    <a:pt x="113" y="70"/>
                    <a:pt x="113" y="71"/>
                    <a:pt x="113" y="71"/>
                  </a:cubicBezTo>
                  <a:cubicBezTo>
                    <a:pt x="114" y="71"/>
                    <a:pt x="114" y="72"/>
                    <a:pt x="115" y="72"/>
                  </a:cubicBezTo>
                  <a:cubicBezTo>
                    <a:pt x="115" y="73"/>
                    <a:pt x="115" y="73"/>
                    <a:pt x="115" y="73"/>
                  </a:cubicBezTo>
                  <a:cubicBezTo>
                    <a:pt x="115" y="73"/>
                    <a:pt x="116" y="73"/>
                    <a:pt x="116" y="72"/>
                  </a:cubicBezTo>
                  <a:cubicBezTo>
                    <a:pt x="116" y="72"/>
                    <a:pt x="116" y="72"/>
                    <a:pt x="116" y="72"/>
                  </a:cubicBezTo>
                  <a:cubicBezTo>
                    <a:pt x="116" y="71"/>
                    <a:pt x="116" y="71"/>
                    <a:pt x="116" y="71"/>
                  </a:cubicBezTo>
                  <a:cubicBezTo>
                    <a:pt x="116" y="71"/>
                    <a:pt x="115" y="70"/>
                    <a:pt x="115" y="70"/>
                  </a:cubicBezTo>
                  <a:cubicBezTo>
                    <a:pt x="114" y="69"/>
                    <a:pt x="114" y="69"/>
                    <a:pt x="114" y="69"/>
                  </a:cubicBezTo>
                  <a:moveTo>
                    <a:pt x="73" y="68"/>
                  </a:moveTo>
                  <a:cubicBezTo>
                    <a:pt x="73" y="68"/>
                    <a:pt x="73" y="68"/>
                    <a:pt x="73" y="68"/>
                  </a:cubicBezTo>
                  <a:cubicBezTo>
                    <a:pt x="72" y="69"/>
                    <a:pt x="72" y="69"/>
                    <a:pt x="71" y="70"/>
                  </a:cubicBezTo>
                  <a:cubicBezTo>
                    <a:pt x="71" y="70"/>
                    <a:pt x="71" y="71"/>
                    <a:pt x="71" y="71"/>
                  </a:cubicBezTo>
                  <a:cubicBezTo>
                    <a:pt x="71" y="71"/>
                    <a:pt x="71" y="71"/>
                    <a:pt x="72" y="71"/>
                  </a:cubicBezTo>
                  <a:cubicBezTo>
                    <a:pt x="72" y="71"/>
                    <a:pt x="72" y="71"/>
                    <a:pt x="72" y="71"/>
                  </a:cubicBezTo>
                  <a:cubicBezTo>
                    <a:pt x="73" y="71"/>
                    <a:pt x="73" y="70"/>
                    <a:pt x="74" y="70"/>
                  </a:cubicBezTo>
                  <a:cubicBezTo>
                    <a:pt x="74" y="70"/>
                    <a:pt x="74" y="70"/>
                    <a:pt x="74" y="70"/>
                  </a:cubicBezTo>
                  <a:cubicBezTo>
                    <a:pt x="74" y="69"/>
                    <a:pt x="74" y="69"/>
                    <a:pt x="74" y="69"/>
                  </a:cubicBezTo>
                  <a:cubicBezTo>
                    <a:pt x="74" y="68"/>
                    <a:pt x="74" y="68"/>
                    <a:pt x="73" y="68"/>
                  </a:cubicBezTo>
                  <a:moveTo>
                    <a:pt x="110" y="66"/>
                  </a:moveTo>
                  <a:cubicBezTo>
                    <a:pt x="109" y="66"/>
                    <a:pt x="109" y="66"/>
                    <a:pt x="109" y="66"/>
                  </a:cubicBezTo>
                  <a:cubicBezTo>
                    <a:pt x="108" y="66"/>
                    <a:pt x="109" y="67"/>
                    <a:pt x="109" y="67"/>
                  </a:cubicBezTo>
                  <a:cubicBezTo>
                    <a:pt x="109" y="68"/>
                    <a:pt x="109" y="68"/>
                    <a:pt x="109" y="68"/>
                  </a:cubicBezTo>
                  <a:cubicBezTo>
                    <a:pt x="110" y="68"/>
                    <a:pt x="110" y="68"/>
                    <a:pt x="110" y="68"/>
                  </a:cubicBezTo>
                  <a:cubicBezTo>
                    <a:pt x="111" y="69"/>
                    <a:pt x="111" y="69"/>
                    <a:pt x="111" y="69"/>
                  </a:cubicBezTo>
                  <a:cubicBezTo>
                    <a:pt x="111" y="69"/>
                    <a:pt x="112" y="68"/>
                    <a:pt x="112" y="68"/>
                  </a:cubicBezTo>
                  <a:cubicBezTo>
                    <a:pt x="112" y="68"/>
                    <a:pt x="112" y="68"/>
                    <a:pt x="112" y="68"/>
                  </a:cubicBezTo>
                  <a:cubicBezTo>
                    <a:pt x="112" y="68"/>
                    <a:pt x="112" y="67"/>
                    <a:pt x="112" y="67"/>
                  </a:cubicBezTo>
                  <a:cubicBezTo>
                    <a:pt x="111" y="67"/>
                    <a:pt x="111" y="66"/>
                    <a:pt x="111" y="66"/>
                  </a:cubicBezTo>
                  <a:cubicBezTo>
                    <a:pt x="110" y="66"/>
                    <a:pt x="110" y="66"/>
                    <a:pt x="110" y="66"/>
                  </a:cubicBezTo>
                  <a:cubicBezTo>
                    <a:pt x="110" y="66"/>
                    <a:pt x="110" y="66"/>
                    <a:pt x="110" y="66"/>
                  </a:cubicBezTo>
                  <a:moveTo>
                    <a:pt x="80" y="64"/>
                  </a:moveTo>
                  <a:cubicBezTo>
                    <a:pt x="79" y="64"/>
                    <a:pt x="79" y="65"/>
                    <a:pt x="79" y="65"/>
                  </a:cubicBezTo>
                  <a:cubicBezTo>
                    <a:pt x="79" y="65"/>
                    <a:pt x="79" y="65"/>
                    <a:pt x="79" y="65"/>
                  </a:cubicBezTo>
                  <a:cubicBezTo>
                    <a:pt x="78" y="65"/>
                    <a:pt x="78" y="65"/>
                    <a:pt x="78" y="65"/>
                  </a:cubicBezTo>
                  <a:cubicBezTo>
                    <a:pt x="77" y="65"/>
                    <a:pt x="77" y="66"/>
                    <a:pt x="76" y="66"/>
                  </a:cubicBezTo>
                  <a:cubicBezTo>
                    <a:pt x="75" y="66"/>
                    <a:pt x="75" y="67"/>
                    <a:pt x="76" y="67"/>
                  </a:cubicBezTo>
                  <a:cubicBezTo>
                    <a:pt x="76" y="68"/>
                    <a:pt x="76" y="68"/>
                    <a:pt x="76" y="68"/>
                  </a:cubicBezTo>
                  <a:cubicBezTo>
                    <a:pt x="77" y="68"/>
                    <a:pt x="77" y="68"/>
                    <a:pt x="77" y="68"/>
                  </a:cubicBezTo>
                  <a:cubicBezTo>
                    <a:pt x="78" y="67"/>
                    <a:pt x="78" y="67"/>
                    <a:pt x="78" y="67"/>
                  </a:cubicBezTo>
                  <a:cubicBezTo>
                    <a:pt x="78" y="68"/>
                    <a:pt x="78" y="68"/>
                    <a:pt x="78" y="68"/>
                  </a:cubicBezTo>
                  <a:cubicBezTo>
                    <a:pt x="78" y="68"/>
                    <a:pt x="79" y="68"/>
                    <a:pt x="79" y="68"/>
                  </a:cubicBezTo>
                  <a:cubicBezTo>
                    <a:pt x="79" y="68"/>
                    <a:pt x="79" y="68"/>
                    <a:pt x="79" y="68"/>
                  </a:cubicBezTo>
                  <a:cubicBezTo>
                    <a:pt x="80" y="68"/>
                    <a:pt x="80" y="68"/>
                    <a:pt x="80" y="68"/>
                  </a:cubicBezTo>
                  <a:cubicBezTo>
                    <a:pt x="80" y="67"/>
                    <a:pt x="80" y="66"/>
                    <a:pt x="81" y="66"/>
                  </a:cubicBezTo>
                  <a:cubicBezTo>
                    <a:pt x="81" y="65"/>
                    <a:pt x="81" y="65"/>
                    <a:pt x="80" y="65"/>
                  </a:cubicBezTo>
                  <a:cubicBezTo>
                    <a:pt x="80" y="64"/>
                    <a:pt x="80" y="64"/>
                    <a:pt x="80" y="64"/>
                  </a:cubicBezTo>
                  <a:moveTo>
                    <a:pt x="104" y="63"/>
                  </a:moveTo>
                  <a:cubicBezTo>
                    <a:pt x="104" y="63"/>
                    <a:pt x="104" y="63"/>
                    <a:pt x="103" y="63"/>
                  </a:cubicBezTo>
                  <a:cubicBezTo>
                    <a:pt x="103" y="64"/>
                    <a:pt x="103" y="64"/>
                    <a:pt x="104" y="65"/>
                  </a:cubicBezTo>
                  <a:cubicBezTo>
                    <a:pt x="105" y="65"/>
                    <a:pt x="105" y="65"/>
                    <a:pt x="106" y="65"/>
                  </a:cubicBezTo>
                  <a:cubicBezTo>
                    <a:pt x="106" y="65"/>
                    <a:pt x="106" y="66"/>
                    <a:pt x="106" y="66"/>
                  </a:cubicBezTo>
                  <a:cubicBezTo>
                    <a:pt x="106" y="66"/>
                    <a:pt x="107" y="65"/>
                    <a:pt x="107" y="65"/>
                  </a:cubicBezTo>
                  <a:cubicBezTo>
                    <a:pt x="107" y="65"/>
                    <a:pt x="107" y="65"/>
                    <a:pt x="107" y="65"/>
                  </a:cubicBezTo>
                  <a:cubicBezTo>
                    <a:pt x="107" y="64"/>
                    <a:pt x="107" y="64"/>
                    <a:pt x="107" y="64"/>
                  </a:cubicBezTo>
                  <a:cubicBezTo>
                    <a:pt x="106" y="63"/>
                    <a:pt x="105" y="63"/>
                    <a:pt x="105" y="63"/>
                  </a:cubicBezTo>
                  <a:cubicBezTo>
                    <a:pt x="105" y="63"/>
                    <a:pt x="104" y="63"/>
                    <a:pt x="104" y="63"/>
                  </a:cubicBezTo>
                  <a:moveTo>
                    <a:pt x="99" y="61"/>
                  </a:moveTo>
                  <a:cubicBezTo>
                    <a:pt x="98" y="61"/>
                    <a:pt x="98" y="61"/>
                    <a:pt x="98" y="62"/>
                  </a:cubicBezTo>
                  <a:cubicBezTo>
                    <a:pt x="98" y="62"/>
                    <a:pt x="98" y="63"/>
                    <a:pt x="99" y="63"/>
                  </a:cubicBezTo>
                  <a:cubicBezTo>
                    <a:pt x="99" y="63"/>
                    <a:pt x="100" y="63"/>
                    <a:pt x="100" y="63"/>
                  </a:cubicBezTo>
                  <a:cubicBezTo>
                    <a:pt x="101" y="63"/>
                    <a:pt x="101" y="63"/>
                    <a:pt x="101" y="63"/>
                  </a:cubicBezTo>
                  <a:cubicBezTo>
                    <a:pt x="101" y="63"/>
                    <a:pt x="101" y="63"/>
                    <a:pt x="101" y="63"/>
                  </a:cubicBezTo>
                  <a:cubicBezTo>
                    <a:pt x="102" y="63"/>
                    <a:pt x="102" y="63"/>
                    <a:pt x="102" y="63"/>
                  </a:cubicBezTo>
                  <a:cubicBezTo>
                    <a:pt x="102" y="62"/>
                    <a:pt x="101" y="62"/>
                    <a:pt x="101" y="61"/>
                  </a:cubicBezTo>
                  <a:cubicBezTo>
                    <a:pt x="100" y="61"/>
                    <a:pt x="100" y="61"/>
                    <a:pt x="99" y="61"/>
                  </a:cubicBezTo>
                  <a:cubicBezTo>
                    <a:pt x="99" y="61"/>
                    <a:pt x="99" y="61"/>
                    <a:pt x="99" y="61"/>
                  </a:cubicBezTo>
                  <a:moveTo>
                    <a:pt x="89" y="61"/>
                  </a:moveTo>
                  <a:cubicBezTo>
                    <a:pt x="89" y="61"/>
                    <a:pt x="89" y="61"/>
                    <a:pt x="89" y="61"/>
                  </a:cubicBezTo>
                  <a:cubicBezTo>
                    <a:pt x="88" y="61"/>
                    <a:pt x="88" y="61"/>
                    <a:pt x="87" y="61"/>
                  </a:cubicBezTo>
                  <a:cubicBezTo>
                    <a:pt x="86" y="61"/>
                    <a:pt x="86" y="62"/>
                    <a:pt x="86" y="63"/>
                  </a:cubicBezTo>
                  <a:cubicBezTo>
                    <a:pt x="86" y="63"/>
                    <a:pt x="87" y="63"/>
                    <a:pt x="87" y="63"/>
                  </a:cubicBezTo>
                  <a:cubicBezTo>
                    <a:pt x="87" y="63"/>
                    <a:pt x="87" y="63"/>
                    <a:pt x="87" y="63"/>
                  </a:cubicBezTo>
                  <a:cubicBezTo>
                    <a:pt x="88" y="63"/>
                    <a:pt x="89" y="63"/>
                    <a:pt x="89" y="63"/>
                  </a:cubicBezTo>
                  <a:cubicBezTo>
                    <a:pt x="90" y="62"/>
                    <a:pt x="90" y="62"/>
                    <a:pt x="90" y="62"/>
                  </a:cubicBezTo>
                  <a:cubicBezTo>
                    <a:pt x="90" y="62"/>
                    <a:pt x="90" y="62"/>
                    <a:pt x="90" y="62"/>
                  </a:cubicBezTo>
                  <a:cubicBezTo>
                    <a:pt x="90" y="61"/>
                    <a:pt x="90" y="61"/>
                    <a:pt x="89" y="61"/>
                  </a:cubicBezTo>
                  <a:moveTo>
                    <a:pt x="94" y="61"/>
                  </a:moveTo>
                  <a:cubicBezTo>
                    <a:pt x="93" y="61"/>
                    <a:pt x="93" y="61"/>
                    <a:pt x="93" y="61"/>
                  </a:cubicBezTo>
                  <a:cubicBezTo>
                    <a:pt x="92" y="61"/>
                    <a:pt x="92" y="61"/>
                    <a:pt x="92" y="62"/>
                  </a:cubicBezTo>
                  <a:cubicBezTo>
                    <a:pt x="92" y="62"/>
                    <a:pt x="92" y="62"/>
                    <a:pt x="93" y="62"/>
                  </a:cubicBezTo>
                  <a:cubicBezTo>
                    <a:pt x="93" y="62"/>
                    <a:pt x="93" y="62"/>
                    <a:pt x="93" y="62"/>
                  </a:cubicBezTo>
                  <a:cubicBezTo>
                    <a:pt x="93" y="62"/>
                    <a:pt x="93" y="62"/>
                    <a:pt x="94" y="62"/>
                  </a:cubicBezTo>
                  <a:cubicBezTo>
                    <a:pt x="94" y="62"/>
                    <a:pt x="94" y="62"/>
                    <a:pt x="95" y="62"/>
                  </a:cubicBezTo>
                  <a:cubicBezTo>
                    <a:pt x="96" y="62"/>
                    <a:pt x="96" y="62"/>
                    <a:pt x="96" y="62"/>
                  </a:cubicBezTo>
                  <a:cubicBezTo>
                    <a:pt x="96" y="62"/>
                    <a:pt x="96" y="62"/>
                    <a:pt x="96" y="62"/>
                  </a:cubicBezTo>
                  <a:cubicBezTo>
                    <a:pt x="96" y="61"/>
                    <a:pt x="95" y="61"/>
                    <a:pt x="95" y="61"/>
                  </a:cubicBezTo>
                  <a:cubicBezTo>
                    <a:pt x="95" y="61"/>
                    <a:pt x="94" y="61"/>
                    <a:pt x="94" y="61"/>
                  </a:cubicBezTo>
                  <a:moveTo>
                    <a:pt x="83" y="59"/>
                  </a:moveTo>
                  <a:cubicBezTo>
                    <a:pt x="82" y="59"/>
                    <a:pt x="82" y="60"/>
                    <a:pt x="82" y="60"/>
                  </a:cubicBezTo>
                  <a:cubicBezTo>
                    <a:pt x="82" y="60"/>
                    <a:pt x="81" y="61"/>
                    <a:pt x="81" y="62"/>
                  </a:cubicBezTo>
                  <a:cubicBezTo>
                    <a:pt x="81" y="62"/>
                    <a:pt x="81" y="63"/>
                    <a:pt x="81" y="63"/>
                  </a:cubicBezTo>
                  <a:cubicBezTo>
                    <a:pt x="82" y="63"/>
                    <a:pt x="82" y="63"/>
                    <a:pt x="82" y="63"/>
                  </a:cubicBezTo>
                  <a:cubicBezTo>
                    <a:pt x="81" y="63"/>
                    <a:pt x="81" y="63"/>
                    <a:pt x="81" y="63"/>
                  </a:cubicBezTo>
                  <a:cubicBezTo>
                    <a:pt x="81" y="63"/>
                    <a:pt x="81" y="64"/>
                    <a:pt x="81" y="65"/>
                  </a:cubicBezTo>
                  <a:cubicBezTo>
                    <a:pt x="81" y="65"/>
                    <a:pt x="81" y="65"/>
                    <a:pt x="82" y="65"/>
                  </a:cubicBezTo>
                  <a:cubicBezTo>
                    <a:pt x="82" y="65"/>
                    <a:pt x="82" y="65"/>
                    <a:pt x="82" y="65"/>
                  </a:cubicBezTo>
                  <a:cubicBezTo>
                    <a:pt x="83" y="65"/>
                    <a:pt x="83" y="65"/>
                    <a:pt x="84" y="64"/>
                  </a:cubicBezTo>
                  <a:cubicBezTo>
                    <a:pt x="84" y="64"/>
                    <a:pt x="84" y="64"/>
                    <a:pt x="84" y="64"/>
                  </a:cubicBezTo>
                  <a:cubicBezTo>
                    <a:pt x="84" y="63"/>
                    <a:pt x="84" y="63"/>
                    <a:pt x="84" y="63"/>
                  </a:cubicBezTo>
                  <a:cubicBezTo>
                    <a:pt x="84" y="63"/>
                    <a:pt x="84" y="62"/>
                    <a:pt x="83" y="62"/>
                  </a:cubicBezTo>
                  <a:cubicBezTo>
                    <a:pt x="83" y="62"/>
                    <a:pt x="83" y="62"/>
                    <a:pt x="83" y="63"/>
                  </a:cubicBezTo>
                  <a:cubicBezTo>
                    <a:pt x="82" y="63"/>
                    <a:pt x="82" y="63"/>
                    <a:pt x="82" y="63"/>
                  </a:cubicBezTo>
                  <a:cubicBezTo>
                    <a:pt x="83" y="63"/>
                    <a:pt x="83" y="63"/>
                    <a:pt x="83" y="63"/>
                  </a:cubicBezTo>
                  <a:cubicBezTo>
                    <a:pt x="83" y="62"/>
                    <a:pt x="83" y="61"/>
                    <a:pt x="84" y="61"/>
                  </a:cubicBezTo>
                  <a:cubicBezTo>
                    <a:pt x="84" y="61"/>
                    <a:pt x="84" y="60"/>
                    <a:pt x="83" y="60"/>
                  </a:cubicBezTo>
                  <a:cubicBezTo>
                    <a:pt x="83" y="59"/>
                    <a:pt x="83" y="59"/>
                    <a:pt x="83" y="59"/>
                  </a:cubicBezTo>
                  <a:moveTo>
                    <a:pt x="86" y="55"/>
                  </a:moveTo>
                  <a:cubicBezTo>
                    <a:pt x="86" y="55"/>
                    <a:pt x="86" y="55"/>
                    <a:pt x="85" y="55"/>
                  </a:cubicBezTo>
                  <a:cubicBezTo>
                    <a:pt x="85" y="56"/>
                    <a:pt x="85" y="56"/>
                    <a:pt x="84" y="57"/>
                  </a:cubicBezTo>
                  <a:cubicBezTo>
                    <a:pt x="84" y="57"/>
                    <a:pt x="84" y="58"/>
                    <a:pt x="84" y="58"/>
                  </a:cubicBezTo>
                  <a:cubicBezTo>
                    <a:pt x="85" y="58"/>
                    <a:pt x="85" y="58"/>
                    <a:pt x="85" y="58"/>
                  </a:cubicBezTo>
                  <a:cubicBezTo>
                    <a:pt x="85" y="58"/>
                    <a:pt x="86" y="58"/>
                    <a:pt x="86" y="58"/>
                  </a:cubicBezTo>
                  <a:cubicBezTo>
                    <a:pt x="86" y="57"/>
                    <a:pt x="87" y="57"/>
                    <a:pt x="87" y="56"/>
                  </a:cubicBezTo>
                  <a:cubicBezTo>
                    <a:pt x="87" y="56"/>
                    <a:pt x="87" y="56"/>
                    <a:pt x="87" y="56"/>
                  </a:cubicBezTo>
                  <a:cubicBezTo>
                    <a:pt x="87" y="56"/>
                    <a:pt x="87" y="55"/>
                    <a:pt x="87" y="55"/>
                  </a:cubicBezTo>
                  <a:cubicBezTo>
                    <a:pt x="87" y="55"/>
                    <a:pt x="86" y="55"/>
                    <a:pt x="86" y="55"/>
                  </a:cubicBezTo>
                  <a:moveTo>
                    <a:pt x="90" y="50"/>
                  </a:moveTo>
                  <a:cubicBezTo>
                    <a:pt x="89" y="50"/>
                    <a:pt x="89" y="50"/>
                    <a:pt x="89" y="50"/>
                  </a:cubicBezTo>
                  <a:cubicBezTo>
                    <a:pt x="89" y="51"/>
                    <a:pt x="88" y="51"/>
                    <a:pt x="88" y="52"/>
                  </a:cubicBezTo>
                  <a:cubicBezTo>
                    <a:pt x="87" y="52"/>
                    <a:pt x="87" y="53"/>
                    <a:pt x="88" y="53"/>
                  </a:cubicBezTo>
                  <a:cubicBezTo>
                    <a:pt x="88" y="53"/>
                    <a:pt x="88" y="54"/>
                    <a:pt x="89" y="54"/>
                  </a:cubicBezTo>
                  <a:cubicBezTo>
                    <a:pt x="89" y="54"/>
                    <a:pt x="89" y="53"/>
                    <a:pt x="89" y="53"/>
                  </a:cubicBezTo>
                  <a:cubicBezTo>
                    <a:pt x="90" y="53"/>
                    <a:pt x="90" y="52"/>
                    <a:pt x="90" y="52"/>
                  </a:cubicBezTo>
                  <a:cubicBezTo>
                    <a:pt x="91" y="52"/>
                    <a:pt x="91" y="52"/>
                    <a:pt x="91" y="52"/>
                  </a:cubicBezTo>
                  <a:cubicBezTo>
                    <a:pt x="91" y="51"/>
                    <a:pt x="91" y="51"/>
                    <a:pt x="90" y="50"/>
                  </a:cubicBezTo>
                  <a:cubicBezTo>
                    <a:pt x="90" y="50"/>
                    <a:pt x="90" y="50"/>
                    <a:pt x="90" y="50"/>
                  </a:cubicBezTo>
                  <a:moveTo>
                    <a:pt x="93" y="45"/>
                  </a:moveTo>
                  <a:cubicBezTo>
                    <a:pt x="93" y="45"/>
                    <a:pt x="93" y="46"/>
                    <a:pt x="93" y="46"/>
                  </a:cubicBezTo>
                  <a:cubicBezTo>
                    <a:pt x="92" y="46"/>
                    <a:pt x="92" y="47"/>
                    <a:pt x="91" y="47"/>
                  </a:cubicBezTo>
                  <a:cubicBezTo>
                    <a:pt x="91" y="48"/>
                    <a:pt x="91" y="48"/>
                    <a:pt x="92" y="49"/>
                  </a:cubicBezTo>
                  <a:cubicBezTo>
                    <a:pt x="92" y="49"/>
                    <a:pt x="92" y="49"/>
                    <a:pt x="92" y="49"/>
                  </a:cubicBezTo>
                  <a:cubicBezTo>
                    <a:pt x="92" y="49"/>
                    <a:pt x="93" y="49"/>
                    <a:pt x="93" y="49"/>
                  </a:cubicBezTo>
                  <a:cubicBezTo>
                    <a:pt x="93" y="48"/>
                    <a:pt x="94" y="48"/>
                    <a:pt x="94" y="47"/>
                  </a:cubicBezTo>
                  <a:cubicBezTo>
                    <a:pt x="94" y="47"/>
                    <a:pt x="94" y="47"/>
                    <a:pt x="94" y="47"/>
                  </a:cubicBezTo>
                  <a:cubicBezTo>
                    <a:pt x="94" y="47"/>
                    <a:pt x="94" y="46"/>
                    <a:pt x="94" y="46"/>
                  </a:cubicBezTo>
                  <a:cubicBezTo>
                    <a:pt x="94" y="46"/>
                    <a:pt x="94" y="45"/>
                    <a:pt x="93" y="45"/>
                  </a:cubicBezTo>
                  <a:moveTo>
                    <a:pt x="97" y="41"/>
                  </a:moveTo>
                  <a:cubicBezTo>
                    <a:pt x="97" y="41"/>
                    <a:pt x="97" y="41"/>
                    <a:pt x="96" y="41"/>
                  </a:cubicBezTo>
                  <a:cubicBezTo>
                    <a:pt x="96" y="42"/>
                    <a:pt x="96" y="42"/>
                    <a:pt x="95" y="43"/>
                  </a:cubicBezTo>
                  <a:cubicBezTo>
                    <a:pt x="95" y="43"/>
                    <a:pt x="95" y="44"/>
                    <a:pt x="95" y="44"/>
                  </a:cubicBezTo>
                  <a:cubicBezTo>
                    <a:pt x="95" y="44"/>
                    <a:pt x="96" y="44"/>
                    <a:pt x="96" y="44"/>
                  </a:cubicBezTo>
                  <a:cubicBezTo>
                    <a:pt x="96" y="44"/>
                    <a:pt x="96" y="44"/>
                    <a:pt x="97" y="44"/>
                  </a:cubicBezTo>
                  <a:cubicBezTo>
                    <a:pt x="97" y="44"/>
                    <a:pt x="97" y="43"/>
                    <a:pt x="98" y="43"/>
                  </a:cubicBezTo>
                  <a:cubicBezTo>
                    <a:pt x="98" y="43"/>
                    <a:pt x="98" y="43"/>
                    <a:pt x="98" y="43"/>
                  </a:cubicBezTo>
                  <a:cubicBezTo>
                    <a:pt x="98" y="42"/>
                    <a:pt x="98" y="42"/>
                    <a:pt x="98" y="41"/>
                  </a:cubicBezTo>
                  <a:cubicBezTo>
                    <a:pt x="98" y="41"/>
                    <a:pt x="97" y="41"/>
                    <a:pt x="97" y="41"/>
                  </a:cubicBezTo>
                  <a:moveTo>
                    <a:pt x="101" y="37"/>
                  </a:moveTo>
                  <a:cubicBezTo>
                    <a:pt x="101" y="37"/>
                    <a:pt x="100" y="37"/>
                    <a:pt x="100" y="37"/>
                  </a:cubicBezTo>
                  <a:cubicBezTo>
                    <a:pt x="100" y="37"/>
                    <a:pt x="99" y="38"/>
                    <a:pt x="99" y="38"/>
                  </a:cubicBezTo>
                  <a:cubicBezTo>
                    <a:pt x="99" y="39"/>
                    <a:pt x="99" y="39"/>
                    <a:pt x="99" y="40"/>
                  </a:cubicBezTo>
                  <a:cubicBezTo>
                    <a:pt x="99" y="40"/>
                    <a:pt x="99" y="40"/>
                    <a:pt x="100" y="40"/>
                  </a:cubicBezTo>
                  <a:cubicBezTo>
                    <a:pt x="100" y="40"/>
                    <a:pt x="100" y="40"/>
                    <a:pt x="100" y="40"/>
                  </a:cubicBezTo>
                  <a:cubicBezTo>
                    <a:pt x="101" y="39"/>
                    <a:pt x="101" y="39"/>
                    <a:pt x="102" y="38"/>
                  </a:cubicBezTo>
                  <a:cubicBezTo>
                    <a:pt x="102" y="38"/>
                    <a:pt x="102" y="38"/>
                    <a:pt x="102" y="38"/>
                  </a:cubicBezTo>
                  <a:cubicBezTo>
                    <a:pt x="102" y="38"/>
                    <a:pt x="102" y="37"/>
                    <a:pt x="102" y="37"/>
                  </a:cubicBezTo>
                  <a:cubicBezTo>
                    <a:pt x="101" y="37"/>
                    <a:pt x="101" y="37"/>
                    <a:pt x="101" y="37"/>
                  </a:cubicBezTo>
                  <a:moveTo>
                    <a:pt x="105" y="32"/>
                  </a:moveTo>
                  <a:cubicBezTo>
                    <a:pt x="105" y="32"/>
                    <a:pt x="104" y="32"/>
                    <a:pt x="104" y="33"/>
                  </a:cubicBezTo>
                  <a:cubicBezTo>
                    <a:pt x="104" y="33"/>
                    <a:pt x="103" y="34"/>
                    <a:pt x="103" y="34"/>
                  </a:cubicBezTo>
                  <a:cubicBezTo>
                    <a:pt x="103" y="34"/>
                    <a:pt x="103" y="35"/>
                    <a:pt x="103" y="35"/>
                  </a:cubicBezTo>
                  <a:cubicBezTo>
                    <a:pt x="103" y="36"/>
                    <a:pt x="103" y="36"/>
                    <a:pt x="104" y="36"/>
                  </a:cubicBezTo>
                  <a:cubicBezTo>
                    <a:pt x="104" y="36"/>
                    <a:pt x="104" y="36"/>
                    <a:pt x="104" y="35"/>
                  </a:cubicBezTo>
                  <a:cubicBezTo>
                    <a:pt x="105" y="35"/>
                    <a:pt x="105" y="34"/>
                    <a:pt x="106" y="34"/>
                  </a:cubicBezTo>
                  <a:cubicBezTo>
                    <a:pt x="106" y="34"/>
                    <a:pt x="106" y="34"/>
                    <a:pt x="106" y="34"/>
                  </a:cubicBezTo>
                  <a:cubicBezTo>
                    <a:pt x="106" y="33"/>
                    <a:pt x="106" y="33"/>
                    <a:pt x="106" y="33"/>
                  </a:cubicBezTo>
                  <a:cubicBezTo>
                    <a:pt x="105" y="32"/>
                    <a:pt x="105" y="32"/>
                    <a:pt x="105" y="32"/>
                  </a:cubicBezTo>
                  <a:moveTo>
                    <a:pt x="109" y="28"/>
                  </a:moveTo>
                  <a:cubicBezTo>
                    <a:pt x="109" y="28"/>
                    <a:pt x="109" y="28"/>
                    <a:pt x="108" y="28"/>
                  </a:cubicBezTo>
                  <a:cubicBezTo>
                    <a:pt x="108" y="29"/>
                    <a:pt x="107" y="29"/>
                    <a:pt x="107" y="30"/>
                  </a:cubicBezTo>
                  <a:cubicBezTo>
                    <a:pt x="107" y="30"/>
                    <a:pt x="107" y="31"/>
                    <a:pt x="107" y="31"/>
                  </a:cubicBezTo>
                  <a:cubicBezTo>
                    <a:pt x="107" y="31"/>
                    <a:pt x="107" y="31"/>
                    <a:pt x="108" y="31"/>
                  </a:cubicBezTo>
                  <a:cubicBezTo>
                    <a:pt x="108" y="31"/>
                    <a:pt x="108" y="31"/>
                    <a:pt x="108" y="31"/>
                  </a:cubicBezTo>
                  <a:cubicBezTo>
                    <a:pt x="109" y="31"/>
                    <a:pt x="109" y="30"/>
                    <a:pt x="110" y="30"/>
                  </a:cubicBezTo>
                  <a:cubicBezTo>
                    <a:pt x="110" y="30"/>
                    <a:pt x="110" y="30"/>
                    <a:pt x="110" y="30"/>
                  </a:cubicBezTo>
                  <a:cubicBezTo>
                    <a:pt x="110" y="29"/>
                    <a:pt x="110" y="29"/>
                    <a:pt x="110" y="28"/>
                  </a:cubicBezTo>
                  <a:cubicBezTo>
                    <a:pt x="110" y="28"/>
                    <a:pt x="109" y="28"/>
                    <a:pt x="109" y="28"/>
                  </a:cubicBezTo>
                  <a:moveTo>
                    <a:pt x="113" y="24"/>
                  </a:moveTo>
                  <a:cubicBezTo>
                    <a:pt x="113" y="24"/>
                    <a:pt x="113" y="24"/>
                    <a:pt x="112" y="24"/>
                  </a:cubicBezTo>
                  <a:cubicBezTo>
                    <a:pt x="112" y="25"/>
                    <a:pt x="112" y="25"/>
                    <a:pt x="111" y="26"/>
                  </a:cubicBezTo>
                  <a:cubicBezTo>
                    <a:pt x="111" y="26"/>
                    <a:pt x="111" y="27"/>
                    <a:pt x="111" y="27"/>
                  </a:cubicBezTo>
                  <a:cubicBezTo>
                    <a:pt x="111" y="27"/>
                    <a:pt x="112" y="27"/>
                    <a:pt x="112" y="27"/>
                  </a:cubicBezTo>
                  <a:cubicBezTo>
                    <a:pt x="112" y="27"/>
                    <a:pt x="112" y="27"/>
                    <a:pt x="112" y="27"/>
                  </a:cubicBezTo>
                  <a:cubicBezTo>
                    <a:pt x="113" y="27"/>
                    <a:pt x="113" y="26"/>
                    <a:pt x="114" y="26"/>
                  </a:cubicBezTo>
                  <a:cubicBezTo>
                    <a:pt x="114" y="25"/>
                    <a:pt x="114" y="25"/>
                    <a:pt x="114" y="25"/>
                  </a:cubicBezTo>
                  <a:cubicBezTo>
                    <a:pt x="114" y="25"/>
                    <a:pt x="114" y="25"/>
                    <a:pt x="114" y="24"/>
                  </a:cubicBezTo>
                  <a:cubicBezTo>
                    <a:pt x="114" y="24"/>
                    <a:pt x="113" y="24"/>
                    <a:pt x="113" y="24"/>
                  </a:cubicBezTo>
                  <a:moveTo>
                    <a:pt x="117" y="20"/>
                  </a:moveTo>
                  <a:cubicBezTo>
                    <a:pt x="117" y="20"/>
                    <a:pt x="117" y="20"/>
                    <a:pt x="117" y="20"/>
                  </a:cubicBezTo>
                  <a:cubicBezTo>
                    <a:pt x="115" y="21"/>
                    <a:pt x="115" y="21"/>
                    <a:pt x="115" y="21"/>
                  </a:cubicBezTo>
                  <a:cubicBezTo>
                    <a:pt x="115" y="22"/>
                    <a:pt x="115" y="22"/>
                    <a:pt x="115" y="23"/>
                  </a:cubicBezTo>
                  <a:cubicBezTo>
                    <a:pt x="115" y="23"/>
                    <a:pt x="116" y="23"/>
                    <a:pt x="116" y="23"/>
                  </a:cubicBezTo>
                  <a:cubicBezTo>
                    <a:pt x="116" y="23"/>
                    <a:pt x="116" y="23"/>
                    <a:pt x="117" y="23"/>
                  </a:cubicBezTo>
                  <a:cubicBezTo>
                    <a:pt x="118" y="22"/>
                    <a:pt x="118" y="22"/>
                    <a:pt x="118" y="22"/>
                  </a:cubicBezTo>
                  <a:cubicBezTo>
                    <a:pt x="118" y="21"/>
                    <a:pt x="118" y="21"/>
                    <a:pt x="118" y="21"/>
                  </a:cubicBezTo>
                  <a:cubicBezTo>
                    <a:pt x="118" y="21"/>
                    <a:pt x="118" y="20"/>
                    <a:pt x="118" y="20"/>
                  </a:cubicBezTo>
                  <a:cubicBezTo>
                    <a:pt x="118" y="20"/>
                    <a:pt x="118" y="20"/>
                    <a:pt x="117" y="20"/>
                  </a:cubicBezTo>
                  <a:moveTo>
                    <a:pt x="122" y="16"/>
                  </a:moveTo>
                  <a:cubicBezTo>
                    <a:pt x="121" y="16"/>
                    <a:pt x="121" y="16"/>
                    <a:pt x="121" y="16"/>
                  </a:cubicBezTo>
                  <a:cubicBezTo>
                    <a:pt x="121" y="17"/>
                    <a:pt x="120" y="17"/>
                    <a:pt x="120" y="17"/>
                  </a:cubicBezTo>
                  <a:cubicBezTo>
                    <a:pt x="119" y="18"/>
                    <a:pt x="119" y="18"/>
                    <a:pt x="120" y="19"/>
                  </a:cubicBezTo>
                  <a:cubicBezTo>
                    <a:pt x="120" y="19"/>
                    <a:pt x="120" y="19"/>
                    <a:pt x="120" y="19"/>
                  </a:cubicBezTo>
                  <a:cubicBezTo>
                    <a:pt x="120" y="19"/>
                    <a:pt x="121" y="19"/>
                    <a:pt x="121" y="19"/>
                  </a:cubicBezTo>
                  <a:cubicBezTo>
                    <a:pt x="121" y="18"/>
                    <a:pt x="122" y="18"/>
                    <a:pt x="122" y="18"/>
                  </a:cubicBezTo>
                  <a:cubicBezTo>
                    <a:pt x="122" y="17"/>
                    <a:pt x="122" y="17"/>
                    <a:pt x="122" y="17"/>
                  </a:cubicBezTo>
                  <a:cubicBezTo>
                    <a:pt x="123" y="17"/>
                    <a:pt x="123" y="16"/>
                    <a:pt x="122" y="16"/>
                  </a:cubicBezTo>
                  <a:cubicBezTo>
                    <a:pt x="122" y="16"/>
                    <a:pt x="122" y="16"/>
                    <a:pt x="122" y="16"/>
                  </a:cubicBezTo>
                  <a:moveTo>
                    <a:pt x="126" y="12"/>
                  </a:moveTo>
                  <a:cubicBezTo>
                    <a:pt x="126" y="12"/>
                    <a:pt x="126" y="12"/>
                    <a:pt x="125" y="12"/>
                  </a:cubicBezTo>
                  <a:cubicBezTo>
                    <a:pt x="124" y="13"/>
                    <a:pt x="124" y="13"/>
                    <a:pt x="124" y="13"/>
                  </a:cubicBezTo>
                  <a:cubicBezTo>
                    <a:pt x="123" y="14"/>
                    <a:pt x="123" y="14"/>
                    <a:pt x="124" y="15"/>
                  </a:cubicBezTo>
                  <a:cubicBezTo>
                    <a:pt x="124" y="15"/>
                    <a:pt x="124" y="15"/>
                    <a:pt x="125" y="15"/>
                  </a:cubicBezTo>
                  <a:cubicBezTo>
                    <a:pt x="125" y="15"/>
                    <a:pt x="125" y="15"/>
                    <a:pt x="125" y="15"/>
                  </a:cubicBezTo>
                  <a:cubicBezTo>
                    <a:pt x="127" y="14"/>
                    <a:pt x="127" y="14"/>
                    <a:pt x="127" y="14"/>
                  </a:cubicBezTo>
                  <a:cubicBezTo>
                    <a:pt x="127" y="13"/>
                    <a:pt x="127" y="13"/>
                    <a:pt x="127" y="13"/>
                  </a:cubicBezTo>
                  <a:cubicBezTo>
                    <a:pt x="127" y="13"/>
                    <a:pt x="127" y="13"/>
                    <a:pt x="127" y="12"/>
                  </a:cubicBezTo>
                  <a:cubicBezTo>
                    <a:pt x="127" y="12"/>
                    <a:pt x="126" y="12"/>
                    <a:pt x="126" y="12"/>
                  </a:cubicBezTo>
                  <a:moveTo>
                    <a:pt x="130" y="8"/>
                  </a:moveTo>
                  <a:cubicBezTo>
                    <a:pt x="130" y="8"/>
                    <a:pt x="130" y="8"/>
                    <a:pt x="130" y="8"/>
                  </a:cubicBezTo>
                  <a:cubicBezTo>
                    <a:pt x="128" y="10"/>
                    <a:pt x="128" y="10"/>
                    <a:pt x="128" y="10"/>
                  </a:cubicBezTo>
                  <a:cubicBezTo>
                    <a:pt x="128" y="10"/>
                    <a:pt x="128" y="10"/>
                    <a:pt x="128" y="11"/>
                  </a:cubicBezTo>
                  <a:cubicBezTo>
                    <a:pt x="128" y="11"/>
                    <a:pt x="129" y="11"/>
                    <a:pt x="129" y="11"/>
                  </a:cubicBezTo>
                  <a:cubicBezTo>
                    <a:pt x="129" y="11"/>
                    <a:pt x="129" y="11"/>
                    <a:pt x="130" y="11"/>
                  </a:cubicBezTo>
                  <a:cubicBezTo>
                    <a:pt x="131" y="10"/>
                    <a:pt x="131" y="10"/>
                    <a:pt x="131" y="10"/>
                  </a:cubicBezTo>
                  <a:cubicBezTo>
                    <a:pt x="131" y="10"/>
                    <a:pt x="131" y="10"/>
                    <a:pt x="131" y="10"/>
                  </a:cubicBezTo>
                  <a:cubicBezTo>
                    <a:pt x="131" y="9"/>
                    <a:pt x="131" y="9"/>
                    <a:pt x="131" y="8"/>
                  </a:cubicBezTo>
                  <a:cubicBezTo>
                    <a:pt x="131" y="8"/>
                    <a:pt x="131" y="8"/>
                    <a:pt x="130" y="8"/>
                  </a:cubicBezTo>
                  <a:moveTo>
                    <a:pt x="135" y="4"/>
                  </a:moveTo>
                  <a:cubicBezTo>
                    <a:pt x="134" y="4"/>
                    <a:pt x="134" y="4"/>
                    <a:pt x="134" y="4"/>
                  </a:cubicBezTo>
                  <a:cubicBezTo>
                    <a:pt x="133" y="6"/>
                    <a:pt x="133" y="6"/>
                    <a:pt x="133" y="6"/>
                  </a:cubicBezTo>
                  <a:cubicBezTo>
                    <a:pt x="132" y="6"/>
                    <a:pt x="132" y="7"/>
                    <a:pt x="133" y="7"/>
                  </a:cubicBezTo>
                  <a:cubicBezTo>
                    <a:pt x="133" y="7"/>
                    <a:pt x="133" y="7"/>
                    <a:pt x="133" y="7"/>
                  </a:cubicBezTo>
                  <a:cubicBezTo>
                    <a:pt x="133" y="7"/>
                    <a:pt x="134" y="7"/>
                    <a:pt x="134" y="7"/>
                  </a:cubicBezTo>
                  <a:cubicBezTo>
                    <a:pt x="135" y="6"/>
                    <a:pt x="135" y="6"/>
                    <a:pt x="135" y="6"/>
                  </a:cubicBezTo>
                  <a:cubicBezTo>
                    <a:pt x="136" y="6"/>
                    <a:pt x="136" y="6"/>
                    <a:pt x="136" y="6"/>
                  </a:cubicBezTo>
                  <a:cubicBezTo>
                    <a:pt x="135" y="4"/>
                    <a:pt x="135" y="4"/>
                    <a:pt x="135" y="4"/>
                  </a:cubicBezTo>
                  <a:cubicBezTo>
                    <a:pt x="135" y="4"/>
                    <a:pt x="135" y="4"/>
                    <a:pt x="135" y="4"/>
                  </a:cubicBezTo>
                  <a:moveTo>
                    <a:pt x="139" y="0"/>
                  </a:moveTo>
                  <a:cubicBezTo>
                    <a:pt x="139" y="0"/>
                    <a:pt x="139" y="0"/>
                    <a:pt x="139" y="0"/>
                  </a:cubicBezTo>
                  <a:cubicBezTo>
                    <a:pt x="137" y="2"/>
                    <a:pt x="137" y="2"/>
                    <a:pt x="137" y="2"/>
                  </a:cubicBezTo>
                  <a:cubicBezTo>
                    <a:pt x="137" y="2"/>
                    <a:pt x="137" y="3"/>
                    <a:pt x="137" y="3"/>
                  </a:cubicBezTo>
                  <a:cubicBezTo>
                    <a:pt x="137" y="3"/>
                    <a:pt x="137" y="3"/>
                    <a:pt x="138" y="3"/>
                  </a:cubicBezTo>
                  <a:cubicBezTo>
                    <a:pt x="138" y="3"/>
                    <a:pt x="138" y="3"/>
                    <a:pt x="138" y="3"/>
                  </a:cubicBezTo>
                  <a:cubicBezTo>
                    <a:pt x="140" y="2"/>
                    <a:pt x="140" y="2"/>
                    <a:pt x="140" y="2"/>
                  </a:cubicBezTo>
                  <a:cubicBezTo>
                    <a:pt x="140" y="2"/>
                    <a:pt x="140" y="2"/>
                    <a:pt x="140" y="2"/>
                  </a:cubicBezTo>
                  <a:cubicBezTo>
                    <a:pt x="140" y="1"/>
                    <a:pt x="140" y="1"/>
                    <a:pt x="140" y="1"/>
                  </a:cubicBezTo>
                  <a:cubicBezTo>
                    <a:pt x="140" y="0"/>
                    <a:pt x="139"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46894116"/>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rgbClr val="0F1940"/>
        </a:solidFill>
        <a:effectLst/>
      </p:bgPr>
    </p:bg>
    <p:spTree>
      <p:nvGrpSpPr>
        <p:cNvPr id="1" name=""/>
        <p:cNvGrpSpPr/>
        <p:nvPr/>
      </p:nvGrpSpPr>
      <p:grpSpPr>
        <a:xfrm>
          <a:off x="0" y="0"/>
          <a:ext cx="0" cy="0"/>
          <a:chOff x="0" y="0"/>
          <a:chExt cx="0" cy="0"/>
        </a:xfrm>
      </p:grpSpPr>
      <p:sp>
        <p:nvSpPr>
          <p:cNvPr id="6" name="Rectangle 5"/>
          <p:cNvSpPr/>
          <p:nvPr/>
        </p:nvSpPr>
        <p:spPr>
          <a:xfrm>
            <a:off x="1" y="0"/>
            <a:ext cx="12183978" cy="6858000"/>
          </a:xfrm>
          <a:prstGeom prst="rect">
            <a:avLst/>
          </a:prstGeom>
          <a:blipFill dpi="0" rotWithShape="1">
            <a:blip r:embed="rId3" cstate="screen">
              <a:alphaModFix amt="11000"/>
              <a:extLst>
                <a:ext uri="{28A0092B-C50C-407E-A947-70E740481C1C}">
                  <a14:useLocalDpi xmlns:a14="http://schemas.microsoft.com/office/drawing/2010/main"/>
                </a:ext>
              </a:extLst>
            </a:blip>
            <a:srcRect/>
            <a:stretch>
              <a:fillRect l="3" r="1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p:nvGrpSpPr>
        <p:grpSpPr>
          <a:xfrm rot="8100000">
            <a:off x="4395219" y="2018195"/>
            <a:ext cx="3202740" cy="3202739"/>
            <a:chOff x="4395219" y="2014638"/>
            <a:chExt cx="3202740" cy="3202739"/>
          </a:xfrm>
        </p:grpSpPr>
        <p:sp>
          <p:nvSpPr>
            <p:cNvPr id="3" name="Teardrop 2"/>
            <p:cNvSpPr/>
            <p:nvPr/>
          </p:nvSpPr>
          <p:spPr>
            <a:xfrm>
              <a:off x="4395219" y="2014639"/>
              <a:ext cx="3202740" cy="3202738"/>
            </a:xfrm>
            <a:prstGeom prst="teardrop">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ardrop 6"/>
            <p:cNvSpPr/>
            <p:nvPr/>
          </p:nvSpPr>
          <p:spPr>
            <a:xfrm>
              <a:off x="4619682" y="2014638"/>
              <a:ext cx="2978277" cy="2978275"/>
            </a:xfrm>
            <a:prstGeom prst="teardrop">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Teardrop 9"/>
            <p:cNvSpPr/>
            <p:nvPr/>
          </p:nvSpPr>
          <p:spPr>
            <a:xfrm>
              <a:off x="4938995" y="2014639"/>
              <a:ext cx="2658964" cy="2658962"/>
            </a:xfrm>
            <a:prstGeom prst="teardrop">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9" name="TextBox 8"/>
          <p:cNvSpPr txBox="1"/>
          <p:nvPr/>
        </p:nvSpPr>
        <p:spPr bwMode="white">
          <a:xfrm>
            <a:off x="4698277" y="3619565"/>
            <a:ext cx="2596624" cy="732856"/>
          </a:xfrm>
          <a:prstGeom prst="rect">
            <a:avLst/>
          </a:prstGeom>
          <a:noFill/>
        </p:spPr>
        <p:txBody>
          <a:bodyPr wrap="square" lIns="179285" tIns="143428" rIns="179285" bIns="143428" rtlCol="0">
            <a:spAutoFit/>
          </a:bodyPr>
          <a:lstStyle/>
          <a:p>
            <a:pPr algn="ctr">
              <a:lnSpc>
                <a:spcPct val="90000"/>
              </a:lnSpc>
              <a:spcAft>
                <a:spcPts val="588"/>
              </a:spcAft>
            </a:pPr>
            <a:r>
              <a:rPr lang="en-US" sz="3200" dirty="0">
                <a:solidFill>
                  <a:schemeClr val="bg1"/>
                </a:solidFill>
                <a:latin typeface="Segoe UI "/>
                <a:ea typeface="Segoe UI Black" panose="020B0A02040204020203" pitchFamily="34" charset="0"/>
                <a:cs typeface="Segoe UI Bold" panose="020B0802040204020203" pitchFamily="34" charset="0"/>
              </a:rPr>
              <a:t>Thank you</a:t>
            </a:r>
          </a:p>
        </p:txBody>
      </p:sp>
      <p:grpSp>
        <p:nvGrpSpPr>
          <p:cNvPr id="11" name="Group 10"/>
          <p:cNvGrpSpPr/>
          <p:nvPr/>
        </p:nvGrpSpPr>
        <p:grpSpPr>
          <a:xfrm>
            <a:off x="7095404" y="1104913"/>
            <a:ext cx="1613511" cy="2011362"/>
            <a:chOff x="-3175" y="3249613"/>
            <a:chExt cx="2897188" cy="3611562"/>
          </a:xfrm>
        </p:grpSpPr>
        <p:sp>
          <p:nvSpPr>
            <p:cNvPr id="12" name="Freeform 5"/>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noEditPoints="1"/>
            </p:cNvSpPr>
            <p:nvPr/>
          </p:nvSpPr>
          <p:spPr bwMode="auto">
            <a:xfrm>
              <a:off x="617538" y="4430713"/>
              <a:ext cx="1117600" cy="2095500"/>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noEditPoints="1"/>
            </p:cNvSpPr>
            <p:nvPr/>
          </p:nvSpPr>
          <p:spPr bwMode="auto">
            <a:xfrm>
              <a:off x="-3175" y="4367213"/>
              <a:ext cx="527050" cy="985837"/>
            </a:xfrm>
            <a:custGeom>
              <a:avLst/>
              <a:gdLst>
                <a:gd name="T0" fmla="*/ 5 w 140"/>
                <a:gd name="T1" fmla="*/ 259 h 262"/>
                <a:gd name="T2" fmla="*/ 14 w 140"/>
                <a:gd name="T3" fmla="*/ 255 h 262"/>
                <a:gd name="T4" fmla="*/ 22 w 140"/>
                <a:gd name="T5" fmla="*/ 247 h 262"/>
                <a:gd name="T6" fmla="*/ 26 w 140"/>
                <a:gd name="T7" fmla="*/ 246 h 262"/>
                <a:gd name="T8" fmla="*/ 30 w 140"/>
                <a:gd name="T9" fmla="*/ 239 h 262"/>
                <a:gd name="T10" fmla="*/ 35 w 140"/>
                <a:gd name="T11" fmla="*/ 232 h 262"/>
                <a:gd name="T12" fmla="*/ 40 w 140"/>
                <a:gd name="T13" fmla="*/ 224 h 262"/>
                <a:gd name="T14" fmla="*/ 42 w 140"/>
                <a:gd name="T15" fmla="*/ 213 h 262"/>
                <a:gd name="T16" fmla="*/ 45 w 140"/>
                <a:gd name="T17" fmla="*/ 210 h 262"/>
                <a:gd name="T18" fmla="*/ 46 w 140"/>
                <a:gd name="T19" fmla="*/ 201 h 262"/>
                <a:gd name="T20" fmla="*/ 48 w 140"/>
                <a:gd name="T21" fmla="*/ 193 h 262"/>
                <a:gd name="T22" fmla="*/ 51 w 140"/>
                <a:gd name="T23" fmla="*/ 185 h 262"/>
                <a:gd name="T24" fmla="*/ 50 w 140"/>
                <a:gd name="T25" fmla="*/ 173 h 262"/>
                <a:gd name="T26" fmla="*/ 53 w 140"/>
                <a:gd name="T27" fmla="*/ 167 h 262"/>
                <a:gd name="T28" fmla="*/ 51 w 140"/>
                <a:gd name="T29" fmla="*/ 156 h 262"/>
                <a:gd name="T30" fmla="*/ 52 w 140"/>
                <a:gd name="T31" fmla="*/ 152 h 262"/>
                <a:gd name="T32" fmla="*/ 51 w 140"/>
                <a:gd name="T33" fmla="*/ 137 h 262"/>
                <a:gd name="T34" fmla="*/ 50 w 140"/>
                <a:gd name="T35" fmla="*/ 135 h 262"/>
                <a:gd name="T36" fmla="*/ 100 w 140"/>
                <a:gd name="T37" fmla="*/ 127 h 262"/>
                <a:gd name="T38" fmla="*/ 91 w 140"/>
                <a:gd name="T39" fmla="*/ 127 h 262"/>
                <a:gd name="T40" fmla="*/ 105 w 140"/>
                <a:gd name="T41" fmla="*/ 126 h 262"/>
                <a:gd name="T42" fmla="*/ 86 w 140"/>
                <a:gd name="T43" fmla="*/ 122 h 262"/>
                <a:gd name="T44" fmla="*/ 50 w 140"/>
                <a:gd name="T45" fmla="*/ 123 h 262"/>
                <a:gd name="T46" fmla="*/ 82 w 140"/>
                <a:gd name="T47" fmla="*/ 119 h 262"/>
                <a:gd name="T48" fmla="*/ 77 w 140"/>
                <a:gd name="T49" fmla="*/ 115 h 262"/>
                <a:gd name="T50" fmla="*/ 51 w 140"/>
                <a:gd name="T51" fmla="*/ 115 h 262"/>
                <a:gd name="T52" fmla="*/ 75 w 140"/>
                <a:gd name="T53" fmla="*/ 109 h 262"/>
                <a:gd name="T54" fmla="*/ 52 w 140"/>
                <a:gd name="T55" fmla="*/ 111 h 262"/>
                <a:gd name="T56" fmla="*/ 120 w 140"/>
                <a:gd name="T57" fmla="*/ 108 h 262"/>
                <a:gd name="T58" fmla="*/ 52 w 140"/>
                <a:gd name="T59" fmla="*/ 106 h 262"/>
                <a:gd name="T60" fmla="*/ 123 w 140"/>
                <a:gd name="T61" fmla="*/ 103 h 262"/>
                <a:gd name="T62" fmla="*/ 53 w 140"/>
                <a:gd name="T63" fmla="*/ 97 h 262"/>
                <a:gd name="T64" fmla="*/ 123 w 140"/>
                <a:gd name="T65" fmla="*/ 100 h 262"/>
                <a:gd name="T66" fmla="*/ 71 w 140"/>
                <a:gd name="T67" fmla="*/ 92 h 262"/>
                <a:gd name="T68" fmla="*/ 122 w 140"/>
                <a:gd name="T69" fmla="*/ 93 h 262"/>
                <a:gd name="T70" fmla="*/ 73 w 140"/>
                <a:gd name="T71" fmla="*/ 87 h 262"/>
                <a:gd name="T72" fmla="*/ 58 w 140"/>
                <a:gd name="T73" fmla="*/ 86 h 262"/>
                <a:gd name="T74" fmla="*/ 60 w 140"/>
                <a:gd name="T75" fmla="*/ 83 h 262"/>
                <a:gd name="T76" fmla="*/ 74 w 140"/>
                <a:gd name="T77" fmla="*/ 83 h 262"/>
                <a:gd name="T78" fmla="*/ 65 w 140"/>
                <a:gd name="T79" fmla="*/ 76 h 262"/>
                <a:gd name="T80" fmla="*/ 74 w 140"/>
                <a:gd name="T81" fmla="*/ 79 h 262"/>
                <a:gd name="T82" fmla="*/ 119 w 140"/>
                <a:gd name="T83" fmla="*/ 74 h 262"/>
                <a:gd name="T84" fmla="*/ 75 w 140"/>
                <a:gd name="T85" fmla="*/ 72 h 262"/>
                <a:gd name="T86" fmla="*/ 116 w 140"/>
                <a:gd name="T87" fmla="*/ 72 h 262"/>
                <a:gd name="T88" fmla="*/ 110 w 140"/>
                <a:gd name="T89" fmla="*/ 65 h 262"/>
                <a:gd name="T90" fmla="*/ 79 w 140"/>
                <a:gd name="T91" fmla="*/ 65 h 262"/>
                <a:gd name="T92" fmla="*/ 105 w 140"/>
                <a:gd name="T93" fmla="*/ 62 h 262"/>
                <a:gd name="T94" fmla="*/ 101 w 140"/>
                <a:gd name="T95" fmla="*/ 63 h 262"/>
                <a:gd name="T96" fmla="*/ 90 w 140"/>
                <a:gd name="T97" fmla="*/ 61 h 262"/>
                <a:gd name="T98" fmla="*/ 82 w 140"/>
                <a:gd name="T99" fmla="*/ 60 h 262"/>
                <a:gd name="T100" fmla="*/ 83 w 140"/>
                <a:gd name="T101" fmla="*/ 62 h 262"/>
                <a:gd name="T102" fmla="*/ 90 w 140"/>
                <a:gd name="T103" fmla="*/ 50 h 262"/>
                <a:gd name="T104" fmla="*/ 92 w 140"/>
                <a:gd name="T105" fmla="*/ 49 h 262"/>
                <a:gd name="T106" fmla="*/ 98 w 140"/>
                <a:gd name="T107" fmla="*/ 41 h 262"/>
                <a:gd name="T108" fmla="*/ 103 w 140"/>
                <a:gd name="T109" fmla="*/ 34 h 262"/>
                <a:gd name="T110" fmla="*/ 110 w 140"/>
                <a:gd name="T111" fmla="*/ 29 h 262"/>
                <a:gd name="T112" fmla="*/ 118 w 140"/>
                <a:gd name="T113" fmla="*/ 20 h 262"/>
                <a:gd name="T114" fmla="*/ 120 w 140"/>
                <a:gd name="T115" fmla="*/ 19 h 262"/>
                <a:gd name="T116" fmla="*/ 127 w 140"/>
                <a:gd name="T117" fmla="*/ 12 h 262"/>
                <a:gd name="T118" fmla="*/ 133 w 140"/>
                <a:gd name="T119" fmla="*/ 5 h 262"/>
                <a:gd name="T120" fmla="*/ 140 w 140"/>
                <a:gd name="T121" fmla="*/ 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2">
                  <a:moveTo>
                    <a:pt x="3" y="260"/>
                  </a:moveTo>
                  <a:cubicBezTo>
                    <a:pt x="3" y="260"/>
                    <a:pt x="2" y="260"/>
                    <a:pt x="2" y="260"/>
                  </a:cubicBezTo>
                  <a:cubicBezTo>
                    <a:pt x="1" y="261"/>
                    <a:pt x="1" y="261"/>
                    <a:pt x="1" y="261"/>
                  </a:cubicBezTo>
                  <a:cubicBezTo>
                    <a:pt x="1" y="261"/>
                    <a:pt x="0" y="261"/>
                    <a:pt x="1" y="262"/>
                  </a:cubicBezTo>
                  <a:cubicBezTo>
                    <a:pt x="1" y="262"/>
                    <a:pt x="1" y="262"/>
                    <a:pt x="2" y="262"/>
                  </a:cubicBezTo>
                  <a:cubicBezTo>
                    <a:pt x="2" y="262"/>
                    <a:pt x="2" y="262"/>
                    <a:pt x="2" y="262"/>
                  </a:cubicBezTo>
                  <a:cubicBezTo>
                    <a:pt x="3" y="262"/>
                    <a:pt x="3" y="262"/>
                    <a:pt x="3" y="262"/>
                  </a:cubicBezTo>
                  <a:cubicBezTo>
                    <a:pt x="4" y="261"/>
                    <a:pt x="4" y="261"/>
                    <a:pt x="4" y="261"/>
                  </a:cubicBezTo>
                  <a:cubicBezTo>
                    <a:pt x="4" y="260"/>
                    <a:pt x="4" y="260"/>
                    <a:pt x="4" y="260"/>
                  </a:cubicBezTo>
                  <a:cubicBezTo>
                    <a:pt x="3" y="260"/>
                    <a:pt x="3" y="260"/>
                    <a:pt x="3" y="260"/>
                  </a:cubicBezTo>
                  <a:moveTo>
                    <a:pt x="8" y="257"/>
                  </a:moveTo>
                  <a:cubicBezTo>
                    <a:pt x="8" y="257"/>
                    <a:pt x="8" y="257"/>
                    <a:pt x="7" y="257"/>
                  </a:cubicBezTo>
                  <a:cubicBezTo>
                    <a:pt x="7" y="257"/>
                    <a:pt x="6" y="258"/>
                    <a:pt x="6" y="258"/>
                  </a:cubicBezTo>
                  <a:cubicBezTo>
                    <a:pt x="5" y="258"/>
                    <a:pt x="5" y="259"/>
                    <a:pt x="5" y="259"/>
                  </a:cubicBezTo>
                  <a:cubicBezTo>
                    <a:pt x="6" y="260"/>
                    <a:pt x="6" y="260"/>
                    <a:pt x="6" y="260"/>
                  </a:cubicBezTo>
                  <a:cubicBezTo>
                    <a:pt x="6" y="260"/>
                    <a:pt x="7" y="260"/>
                    <a:pt x="7" y="260"/>
                  </a:cubicBezTo>
                  <a:cubicBezTo>
                    <a:pt x="7" y="259"/>
                    <a:pt x="8" y="259"/>
                    <a:pt x="8" y="259"/>
                  </a:cubicBezTo>
                  <a:cubicBezTo>
                    <a:pt x="9" y="258"/>
                    <a:pt x="9" y="258"/>
                    <a:pt x="9" y="258"/>
                  </a:cubicBezTo>
                  <a:cubicBezTo>
                    <a:pt x="9" y="257"/>
                    <a:pt x="9" y="257"/>
                    <a:pt x="9" y="257"/>
                  </a:cubicBezTo>
                  <a:cubicBezTo>
                    <a:pt x="9" y="257"/>
                    <a:pt x="8" y="257"/>
                    <a:pt x="8" y="257"/>
                  </a:cubicBezTo>
                  <a:moveTo>
                    <a:pt x="13" y="254"/>
                  </a:moveTo>
                  <a:cubicBezTo>
                    <a:pt x="13" y="254"/>
                    <a:pt x="13" y="254"/>
                    <a:pt x="12" y="254"/>
                  </a:cubicBezTo>
                  <a:cubicBezTo>
                    <a:pt x="12" y="254"/>
                    <a:pt x="11" y="255"/>
                    <a:pt x="11" y="255"/>
                  </a:cubicBezTo>
                  <a:cubicBezTo>
                    <a:pt x="10" y="255"/>
                    <a:pt x="10" y="256"/>
                    <a:pt x="10" y="256"/>
                  </a:cubicBezTo>
                  <a:cubicBezTo>
                    <a:pt x="11" y="257"/>
                    <a:pt x="11" y="257"/>
                    <a:pt x="11" y="257"/>
                  </a:cubicBezTo>
                  <a:cubicBezTo>
                    <a:pt x="11" y="257"/>
                    <a:pt x="12" y="257"/>
                    <a:pt x="12" y="257"/>
                  </a:cubicBezTo>
                  <a:cubicBezTo>
                    <a:pt x="12" y="256"/>
                    <a:pt x="13" y="256"/>
                    <a:pt x="13" y="256"/>
                  </a:cubicBezTo>
                  <a:cubicBezTo>
                    <a:pt x="14" y="255"/>
                    <a:pt x="14" y="255"/>
                    <a:pt x="14" y="255"/>
                  </a:cubicBezTo>
                  <a:cubicBezTo>
                    <a:pt x="14" y="254"/>
                    <a:pt x="14" y="254"/>
                    <a:pt x="14" y="254"/>
                  </a:cubicBezTo>
                  <a:cubicBezTo>
                    <a:pt x="14" y="254"/>
                    <a:pt x="13" y="254"/>
                    <a:pt x="13" y="254"/>
                  </a:cubicBezTo>
                  <a:moveTo>
                    <a:pt x="18" y="251"/>
                  </a:moveTo>
                  <a:cubicBezTo>
                    <a:pt x="18" y="251"/>
                    <a:pt x="17" y="251"/>
                    <a:pt x="17" y="251"/>
                  </a:cubicBezTo>
                  <a:cubicBezTo>
                    <a:pt x="17" y="251"/>
                    <a:pt x="16" y="251"/>
                    <a:pt x="16" y="252"/>
                  </a:cubicBezTo>
                  <a:cubicBezTo>
                    <a:pt x="15" y="252"/>
                    <a:pt x="15" y="253"/>
                    <a:pt x="15" y="253"/>
                  </a:cubicBezTo>
                  <a:cubicBezTo>
                    <a:pt x="16" y="253"/>
                    <a:pt x="16" y="254"/>
                    <a:pt x="16" y="254"/>
                  </a:cubicBezTo>
                  <a:cubicBezTo>
                    <a:pt x="16" y="254"/>
                    <a:pt x="17" y="254"/>
                    <a:pt x="17" y="253"/>
                  </a:cubicBezTo>
                  <a:cubicBezTo>
                    <a:pt x="17" y="253"/>
                    <a:pt x="18" y="253"/>
                    <a:pt x="18" y="252"/>
                  </a:cubicBezTo>
                  <a:cubicBezTo>
                    <a:pt x="19" y="252"/>
                    <a:pt x="19" y="252"/>
                    <a:pt x="19" y="252"/>
                  </a:cubicBezTo>
                  <a:cubicBezTo>
                    <a:pt x="19" y="251"/>
                    <a:pt x="19" y="251"/>
                    <a:pt x="19" y="251"/>
                  </a:cubicBezTo>
                  <a:cubicBezTo>
                    <a:pt x="18" y="251"/>
                    <a:pt x="18" y="251"/>
                    <a:pt x="18" y="251"/>
                  </a:cubicBezTo>
                  <a:moveTo>
                    <a:pt x="22" y="247"/>
                  </a:moveTo>
                  <a:cubicBezTo>
                    <a:pt x="22" y="247"/>
                    <a:pt x="22" y="247"/>
                    <a:pt x="22" y="247"/>
                  </a:cubicBezTo>
                  <a:cubicBezTo>
                    <a:pt x="21" y="248"/>
                    <a:pt x="21" y="248"/>
                    <a:pt x="20" y="248"/>
                  </a:cubicBezTo>
                  <a:cubicBezTo>
                    <a:pt x="20" y="249"/>
                    <a:pt x="20" y="249"/>
                    <a:pt x="20" y="250"/>
                  </a:cubicBezTo>
                  <a:cubicBezTo>
                    <a:pt x="20" y="250"/>
                    <a:pt x="21" y="250"/>
                    <a:pt x="21" y="250"/>
                  </a:cubicBezTo>
                  <a:cubicBezTo>
                    <a:pt x="21" y="250"/>
                    <a:pt x="21" y="250"/>
                    <a:pt x="21" y="250"/>
                  </a:cubicBezTo>
                  <a:cubicBezTo>
                    <a:pt x="22" y="250"/>
                    <a:pt x="23" y="249"/>
                    <a:pt x="23" y="249"/>
                  </a:cubicBezTo>
                  <a:cubicBezTo>
                    <a:pt x="23" y="249"/>
                    <a:pt x="23" y="249"/>
                    <a:pt x="23" y="249"/>
                  </a:cubicBezTo>
                  <a:cubicBezTo>
                    <a:pt x="23" y="247"/>
                    <a:pt x="23" y="247"/>
                    <a:pt x="23" y="247"/>
                  </a:cubicBezTo>
                  <a:cubicBezTo>
                    <a:pt x="23" y="247"/>
                    <a:pt x="23" y="247"/>
                    <a:pt x="22" y="247"/>
                  </a:cubicBezTo>
                  <a:moveTo>
                    <a:pt x="27" y="243"/>
                  </a:moveTo>
                  <a:cubicBezTo>
                    <a:pt x="26" y="243"/>
                    <a:pt x="26" y="243"/>
                    <a:pt x="26" y="243"/>
                  </a:cubicBezTo>
                  <a:cubicBezTo>
                    <a:pt x="26" y="244"/>
                    <a:pt x="25" y="244"/>
                    <a:pt x="25" y="245"/>
                  </a:cubicBezTo>
                  <a:cubicBezTo>
                    <a:pt x="24" y="245"/>
                    <a:pt x="24" y="246"/>
                    <a:pt x="25" y="246"/>
                  </a:cubicBezTo>
                  <a:cubicBezTo>
                    <a:pt x="25" y="246"/>
                    <a:pt x="25" y="246"/>
                    <a:pt x="25" y="246"/>
                  </a:cubicBezTo>
                  <a:cubicBezTo>
                    <a:pt x="26" y="246"/>
                    <a:pt x="26" y="246"/>
                    <a:pt x="26" y="246"/>
                  </a:cubicBezTo>
                  <a:cubicBezTo>
                    <a:pt x="26" y="246"/>
                    <a:pt x="27" y="245"/>
                    <a:pt x="27" y="245"/>
                  </a:cubicBezTo>
                  <a:cubicBezTo>
                    <a:pt x="27" y="245"/>
                    <a:pt x="27" y="245"/>
                    <a:pt x="27" y="245"/>
                  </a:cubicBezTo>
                  <a:cubicBezTo>
                    <a:pt x="28" y="244"/>
                    <a:pt x="28" y="244"/>
                    <a:pt x="27" y="243"/>
                  </a:cubicBezTo>
                  <a:cubicBezTo>
                    <a:pt x="27" y="243"/>
                    <a:pt x="27" y="243"/>
                    <a:pt x="27" y="243"/>
                  </a:cubicBezTo>
                  <a:moveTo>
                    <a:pt x="30" y="239"/>
                  </a:moveTo>
                  <a:cubicBezTo>
                    <a:pt x="30" y="239"/>
                    <a:pt x="30" y="239"/>
                    <a:pt x="30" y="239"/>
                  </a:cubicBezTo>
                  <a:cubicBezTo>
                    <a:pt x="29" y="239"/>
                    <a:pt x="29" y="240"/>
                    <a:pt x="28" y="240"/>
                  </a:cubicBezTo>
                  <a:cubicBezTo>
                    <a:pt x="28" y="241"/>
                    <a:pt x="28" y="241"/>
                    <a:pt x="29" y="242"/>
                  </a:cubicBezTo>
                  <a:cubicBezTo>
                    <a:pt x="29" y="242"/>
                    <a:pt x="29" y="242"/>
                    <a:pt x="29" y="242"/>
                  </a:cubicBezTo>
                  <a:cubicBezTo>
                    <a:pt x="30" y="242"/>
                    <a:pt x="30" y="242"/>
                    <a:pt x="30" y="242"/>
                  </a:cubicBezTo>
                  <a:cubicBezTo>
                    <a:pt x="30" y="241"/>
                    <a:pt x="31" y="241"/>
                    <a:pt x="31" y="240"/>
                  </a:cubicBezTo>
                  <a:cubicBezTo>
                    <a:pt x="31" y="240"/>
                    <a:pt x="31" y="240"/>
                    <a:pt x="31" y="240"/>
                  </a:cubicBezTo>
                  <a:cubicBezTo>
                    <a:pt x="32" y="240"/>
                    <a:pt x="31" y="239"/>
                    <a:pt x="31" y="239"/>
                  </a:cubicBezTo>
                  <a:cubicBezTo>
                    <a:pt x="31" y="239"/>
                    <a:pt x="31" y="239"/>
                    <a:pt x="30" y="239"/>
                  </a:cubicBezTo>
                  <a:moveTo>
                    <a:pt x="34" y="234"/>
                  </a:moveTo>
                  <a:cubicBezTo>
                    <a:pt x="33" y="234"/>
                    <a:pt x="33" y="234"/>
                    <a:pt x="33" y="234"/>
                  </a:cubicBezTo>
                  <a:cubicBezTo>
                    <a:pt x="33" y="235"/>
                    <a:pt x="32" y="235"/>
                    <a:pt x="32" y="236"/>
                  </a:cubicBezTo>
                  <a:cubicBezTo>
                    <a:pt x="32" y="236"/>
                    <a:pt x="32" y="237"/>
                    <a:pt x="32" y="237"/>
                  </a:cubicBezTo>
                  <a:cubicBezTo>
                    <a:pt x="32" y="237"/>
                    <a:pt x="33" y="237"/>
                    <a:pt x="33" y="237"/>
                  </a:cubicBezTo>
                  <a:cubicBezTo>
                    <a:pt x="33" y="237"/>
                    <a:pt x="33" y="237"/>
                    <a:pt x="33" y="237"/>
                  </a:cubicBezTo>
                  <a:cubicBezTo>
                    <a:pt x="34" y="237"/>
                    <a:pt x="34" y="237"/>
                    <a:pt x="34" y="237"/>
                  </a:cubicBezTo>
                  <a:cubicBezTo>
                    <a:pt x="34" y="236"/>
                    <a:pt x="34" y="236"/>
                    <a:pt x="35" y="235"/>
                  </a:cubicBezTo>
                  <a:cubicBezTo>
                    <a:pt x="35" y="235"/>
                    <a:pt x="35" y="234"/>
                    <a:pt x="34" y="234"/>
                  </a:cubicBezTo>
                  <a:cubicBezTo>
                    <a:pt x="34" y="234"/>
                    <a:pt x="34" y="234"/>
                    <a:pt x="34" y="234"/>
                  </a:cubicBezTo>
                  <a:moveTo>
                    <a:pt x="37" y="229"/>
                  </a:moveTo>
                  <a:cubicBezTo>
                    <a:pt x="36" y="229"/>
                    <a:pt x="36" y="229"/>
                    <a:pt x="36" y="229"/>
                  </a:cubicBezTo>
                  <a:cubicBezTo>
                    <a:pt x="35" y="230"/>
                    <a:pt x="35" y="230"/>
                    <a:pt x="35" y="231"/>
                  </a:cubicBezTo>
                  <a:cubicBezTo>
                    <a:pt x="35" y="231"/>
                    <a:pt x="35" y="232"/>
                    <a:pt x="35" y="232"/>
                  </a:cubicBezTo>
                  <a:cubicBezTo>
                    <a:pt x="35" y="232"/>
                    <a:pt x="35" y="232"/>
                    <a:pt x="36" y="232"/>
                  </a:cubicBezTo>
                  <a:cubicBezTo>
                    <a:pt x="36" y="232"/>
                    <a:pt x="36" y="232"/>
                    <a:pt x="36" y="232"/>
                  </a:cubicBezTo>
                  <a:cubicBezTo>
                    <a:pt x="36" y="232"/>
                    <a:pt x="36" y="232"/>
                    <a:pt x="36" y="232"/>
                  </a:cubicBezTo>
                  <a:cubicBezTo>
                    <a:pt x="37" y="231"/>
                    <a:pt x="37" y="231"/>
                    <a:pt x="37" y="230"/>
                  </a:cubicBezTo>
                  <a:cubicBezTo>
                    <a:pt x="38" y="229"/>
                    <a:pt x="37" y="229"/>
                    <a:pt x="37" y="229"/>
                  </a:cubicBezTo>
                  <a:cubicBezTo>
                    <a:pt x="37" y="229"/>
                    <a:pt x="37" y="229"/>
                    <a:pt x="37" y="229"/>
                  </a:cubicBezTo>
                  <a:moveTo>
                    <a:pt x="39" y="223"/>
                  </a:moveTo>
                  <a:cubicBezTo>
                    <a:pt x="38" y="223"/>
                    <a:pt x="38" y="223"/>
                    <a:pt x="38" y="224"/>
                  </a:cubicBezTo>
                  <a:cubicBezTo>
                    <a:pt x="38" y="224"/>
                    <a:pt x="37" y="225"/>
                    <a:pt x="37" y="226"/>
                  </a:cubicBezTo>
                  <a:cubicBezTo>
                    <a:pt x="37" y="226"/>
                    <a:pt x="37" y="227"/>
                    <a:pt x="38" y="227"/>
                  </a:cubicBezTo>
                  <a:cubicBezTo>
                    <a:pt x="38" y="227"/>
                    <a:pt x="38" y="227"/>
                    <a:pt x="38" y="227"/>
                  </a:cubicBezTo>
                  <a:cubicBezTo>
                    <a:pt x="38" y="227"/>
                    <a:pt x="39" y="227"/>
                    <a:pt x="39" y="226"/>
                  </a:cubicBezTo>
                  <a:cubicBezTo>
                    <a:pt x="39" y="226"/>
                    <a:pt x="39" y="226"/>
                    <a:pt x="39" y="226"/>
                  </a:cubicBezTo>
                  <a:cubicBezTo>
                    <a:pt x="39" y="226"/>
                    <a:pt x="40" y="225"/>
                    <a:pt x="40" y="224"/>
                  </a:cubicBezTo>
                  <a:cubicBezTo>
                    <a:pt x="40" y="224"/>
                    <a:pt x="40" y="223"/>
                    <a:pt x="39" y="223"/>
                  </a:cubicBezTo>
                  <a:cubicBezTo>
                    <a:pt x="39" y="223"/>
                    <a:pt x="39" y="223"/>
                    <a:pt x="39" y="223"/>
                  </a:cubicBezTo>
                  <a:moveTo>
                    <a:pt x="41" y="218"/>
                  </a:moveTo>
                  <a:cubicBezTo>
                    <a:pt x="41" y="218"/>
                    <a:pt x="40" y="218"/>
                    <a:pt x="40" y="218"/>
                  </a:cubicBezTo>
                  <a:cubicBezTo>
                    <a:pt x="40" y="219"/>
                    <a:pt x="40" y="220"/>
                    <a:pt x="39" y="220"/>
                  </a:cubicBezTo>
                  <a:cubicBezTo>
                    <a:pt x="39" y="221"/>
                    <a:pt x="39" y="221"/>
                    <a:pt x="40" y="221"/>
                  </a:cubicBezTo>
                  <a:cubicBezTo>
                    <a:pt x="40" y="221"/>
                    <a:pt x="40" y="221"/>
                    <a:pt x="40" y="221"/>
                  </a:cubicBezTo>
                  <a:cubicBezTo>
                    <a:pt x="41" y="221"/>
                    <a:pt x="41" y="221"/>
                    <a:pt x="41" y="221"/>
                  </a:cubicBezTo>
                  <a:cubicBezTo>
                    <a:pt x="41" y="221"/>
                    <a:pt x="41" y="221"/>
                    <a:pt x="41" y="221"/>
                  </a:cubicBezTo>
                  <a:cubicBezTo>
                    <a:pt x="41" y="220"/>
                    <a:pt x="42" y="220"/>
                    <a:pt x="42" y="219"/>
                  </a:cubicBezTo>
                  <a:cubicBezTo>
                    <a:pt x="42" y="219"/>
                    <a:pt x="42" y="218"/>
                    <a:pt x="41" y="218"/>
                  </a:cubicBezTo>
                  <a:cubicBezTo>
                    <a:pt x="41" y="218"/>
                    <a:pt x="41" y="218"/>
                    <a:pt x="41" y="218"/>
                  </a:cubicBezTo>
                  <a:moveTo>
                    <a:pt x="43" y="212"/>
                  </a:moveTo>
                  <a:cubicBezTo>
                    <a:pt x="43" y="212"/>
                    <a:pt x="42" y="212"/>
                    <a:pt x="42" y="213"/>
                  </a:cubicBezTo>
                  <a:cubicBezTo>
                    <a:pt x="42" y="213"/>
                    <a:pt x="42" y="214"/>
                    <a:pt x="41" y="215"/>
                  </a:cubicBezTo>
                  <a:cubicBezTo>
                    <a:pt x="41" y="215"/>
                    <a:pt x="42" y="216"/>
                    <a:pt x="42" y="216"/>
                  </a:cubicBezTo>
                  <a:cubicBezTo>
                    <a:pt x="42" y="216"/>
                    <a:pt x="42" y="216"/>
                    <a:pt x="42" y="216"/>
                  </a:cubicBezTo>
                  <a:cubicBezTo>
                    <a:pt x="43" y="216"/>
                    <a:pt x="43" y="216"/>
                    <a:pt x="43" y="216"/>
                  </a:cubicBezTo>
                  <a:cubicBezTo>
                    <a:pt x="43" y="215"/>
                    <a:pt x="43" y="215"/>
                    <a:pt x="43" y="215"/>
                  </a:cubicBezTo>
                  <a:cubicBezTo>
                    <a:pt x="43" y="215"/>
                    <a:pt x="44" y="214"/>
                    <a:pt x="44" y="213"/>
                  </a:cubicBezTo>
                  <a:cubicBezTo>
                    <a:pt x="44" y="213"/>
                    <a:pt x="44" y="212"/>
                    <a:pt x="43" y="212"/>
                  </a:cubicBezTo>
                  <a:cubicBezTo>
                    <a:pt x="43" y="212"/>
                    <a:pt x="43" y="212"/>
                    <a:pt x="43" y="212"/>
                  </a:cubicBezTo>
                  <a:moveTo>
                    <a:pt x="45" y="207"/>
                  </a:moveTo>
                  <a:cubicBezTo>
                    <a:pt x="44" y="207"/>
                    <a:pt x="44" y="207"/>
                    <a:pt x="44" y="207"/>
                  </a:cubicBezTo>
                  <a:cubicBezTo>
                    <a:pt x="44" y="208"/>
                    <a:pt x="43" y="209"/>
                    <a:pt x="43" y="209"/>
                  </a:cubicBezTo>
                  <a:cubicBezTo>
                    <a:pt x="43" y="210"/>
                    <a:pt x="43" y="210"/>
                    <a:pt x="44" y="210"/>
                  </a:cubicBezTo>
                  <a:cubicBezTo>
                    <a:pt x="44" y="210"/>
                    <a:pt x="44" y="210"/>
                    <a:pt x="44" y="210"/>
                  </a:cubicBezTo>
                  <a:cubicBezTo>
                    <a:pt x="44" y="210"/>
                    <a:pt x="45" y="210"/>
                    <a:pt x="45" y="210"/>
                  </a:cubicBezTo>
                  <a:cubicBezTo>
                    <a:pt x="45" y="210"/>
                    <a:pt x="45" y="210"/>
                    <a:pt x="45" y="210"/>
                  </a:cubicBezTo>
                  <a:cubicBezTo>
                    <a:pt x="45" y="209"/>
                    <a:pt x="45" y="208"/>
                    <a:pt x="46" y="208"/>
                  </a:cubicBezTo>
                  <a:cubicBezTo>
                    <a:pt x="46" y="207"/>
                    <a:pt x="46" y="207"/>
                    <a:pt x="45" y="207"/>
                  </a:cubicBezTo>
                  <a:cubicBezTo>
                    <a:pt x="45" y="207"/>
                    <a:pt x="45" y="207"/>
                    <a:pt x="45" y="207"/>
                  </a:cubicBezTo>
                  <a:moveTo>
                    <a:pt x="46" y="201"/>
                  </a:moveTo>
                  <a:cubicBezTo>
                    <a:pt x="46" y="201"/>
                    <a:pt x="45" y="201"/>
                    <a:pt x="45" y="202"/>
                  </a:cubicBezTo>
                  <a:cubicBezTo>
                    <a:pt x="45" y="202"/>
                    <a:pt x="45" y="203"/>
                    <a:pt x="45" y="204"/>
                  </a:cubicBezTo>
                  <a:cubicBezTo>
                    <a:pt x="45" y="204"/>
                    <a:pt x="45" y="205"/>
                    <a:pt x="46" y="205"/>
                  </a:cubicBezTo>
                  <a:cubicBezTo>
                    <a:pt x="46" y="205"/>
                    <a:pt x="46" y="205"/>
                    <a:pt x="46" y="205"/>
                  </a:cubicBezTo>
                  <a:cubicBezTo>
                    <a:pt x="46" y="205"/>
                    <a:pt x="46" y="205"/>
                    <a:pt x="47" y="204"/>
                  </a:cubicBezTo>
                  <a:cubicBezTo>
                    <a:pt x="47" y="204"/>
                    <a:pt x="47" y="204"/>
                    <a:pt x="47" y="204"/>
                  </a:cubicBezTo>
                  <a:cubicBezTo>
                    <a:pt x="47" y="203"/>
                    <a:pt x="47" y="203"/>
                    <a:pt x="47" y="202"/>
                  </a:cubicBezTo>
                  <a:cubicBezTo>
                    <a:pt x="47" y="202"/>
                    <a:pt x="47" y="201"/>
                    <a:pt x="47" y="201"/>
                  </a:cubicBezTo>
                  <a:cubicBezTo>
                    <a:pt x="46" y="201"/>
                    <a:pt x="46" y="201"/>
                    <a:pt x="46" y="201"/>
                  </a:cubicBezTo>
                  <a:moveTo>
                    <a:pt x="48" y="195"/>
                  </a:moveTo>
                  <a:cubicBezTo>
                    <a:pt x="47" y="195"/>
                    <a:pt x="47" y="196"/>
                    <a:pt x="47" y="196"/>
                  </a:cubicBezTo>
                  <a:cubicBezTo>
                    <a:pt x="47" y="197"/>
                    <a:pt x="46" y="197"/>
                    <a:pt x="46" y="198"/>
                  </a:cubicBezTo>
                  <a:cubicBezTo>
                    <a:pt x="46" y="198"/>
                    <a:pt x="47" y="199"/>
                    <a:pt x="47" y="199"/>
                  </a:cubicBezTo>
                  <a:cubicBezTo>
                    <a:pt x="47" y="199"/>
                    <a:pt x="47" y="199"/>
                    <a:pt x="47" y="199"/>
                  </a:cubicBezTo>
                  <a:cubicBezTo>
                    <a:pt x="48" y="199"/>
                    <a:pt x="48" y="199"/>
                    <a:pt x="48" y="199"/>
                  </a:cubicBezTo>
                  <a:cubicBezTo>
                    <a:pt x="48" y="198"/>
                    <a:pt x="48" y="198"/>
                    <a:pt x="48" y="198"/>
                  </a:cubicBezTo>
                  <a:cubicBezTo>
                    <a:pt x="48" y="198"/>
                    <a:pt x="49" y="197"/>
                    <a:pt x="49" y="196"/>
                  </a:cubicBezTo>
                  <a:cubicBezTo>
                    <a:pt x="49" y="196"/>
                    <a:pt x="48" y="195"/>
                    <a:pt x="48" y="195"/>
                  </a:cubicBezTo>
                  <a:cubicBezTo>
                    <a:pt x="48" y="195"/>
                    <a:pt x="48" y="195"/>
                    <a:pt x="48" y="195"/>
                  </a:cubicBezTo>
                  <a:moveTo>
                    <a:pt x="49" y="190"/>
                  </a:moveTo>
                  <a:cubicBezTo>
                    <a:pt x="48" y="190"/>
                    <a:pt x="48" y="190"/>
                    <a:pt x="48" y="190"/>
                  </a:cubicBezTo>
                  <a:cubicBezTo>
                    <a:pt x="48" y="191"/>
                    <a:pt x="48" y="192"/>
                    <a:pt x="48" y="192"/>
                  </a:cubicBezTo>
                  <a:cubicBezTo>
                    <a:pt x="47" y="193"/>
                    <a:pt x="48" y="193"/>
                    <a:pt x="48" y="193"/>
                  </a:cubicBezTo>
                  <a:cubicBezTo>
                    <a:pt x="48" y="193"/>
                    <a:pt x="48" y="193"/>
                    <a:pt x="49" y="193"/>
                  </a:cubicBezTo>
                  <a:cubicBezTo>
                    <a:pt x="49" y="193"/>
                    <a:pt x="49" y="193"/>
                    <a:pt x="49" y="193"/>
                  </a:cubicBezTo>
                  <a:cubicBezTo>
                    <a:pt x="49" y="193"/>
                    <a:pt x="49" y="193"/>
                    <a:pt x="49" y="193"/>
                  </a:cubicBezTo>
                  <a:cubicBezTo>
                    <a:pt x="50" y="192"/>
                    <a:pt x="50" y="191"/>
                    <a:pt x="50" y="191"/>
                  </a:cubicBezTo>
                  <a:cubicBezTo>
                    <a:pt x="50" y="190"/>
                    <a:pt x="50" y="190"/>
                    <a:pt x="49" y="190"/>
                  </a:cubicBezTo>
                  <a:cubicBezTo>
                    <a:pt x="49" y="190"/>
                    <a:pt x="49" y="190"/>
                    <a:pt x="49" y="190"/>
                  </a:cubicBezTo>
                  <a:moveTo>
                    <a:pt x="50" y="184"/>
                  </a:moveTo>
                  <a:cubicBezTo>
                    <a:pt x="49" y="184"/>
                    <a:pt x="49" y="184"/>
                    <a:pt x="49" y="185"/>
                  </a:cubicBezTo>
                  <a:cubicBezTo>
                    <a:pt x="49" y="185"/>
                    <a:pt x="49" y="186"/>
                    <a:pt x="49" y="187"/>
                  </a:cubicBezTo>
                  <a:cubicBezTo>
                    <a:pt x="48" y="187"/>
                    <a:pt x="49" y="188"/>
                    <a:pt x="49" y="188"/>
                  </a:cubicBezTo>
                  <a:cubicBezTo>
                    <a:pt x="49" y="188"/>
                    <a:pt x="49" y="188"/>
                    <a:pt x="50" y="188"/>
                  </a:cubicBezTo>
                  <a:cubicBezTo>
                    <a:pt x="50" y="188"/>
                    <a:pt x="50" y="187"/>
                    <a:pt x="50" y="187"/>
                  </a:cubicBezTo>
                  <a:cubicBezTo>
                    <a:pt x="50" y="187"/>
                    <a:pt x="50" y="187"/>
                    <a:pt x="50" y="187"/>
                  </a:cubicBezTo>
                  <a:cubicBezTo>
                    <a:pt x="51" y="186"/>
                    <a:pt x="51" y="186"/>
                    <a:pt x="51" y="185"/>
                  </a:cubicBezTo>
                  <a:cubicBezTo>
                    <a:pt x="51" y="184"/>
                    <a:pt x="51" y="184"/>
                    <a:pt x="50" y="184"/>
                  </a:cubicBezTo>
                  <a:cubicBezTo>
                    <a:pt x="50" y="184"/>
                    <a:pt x="50" y="184"/>
                    <a:pt x="50" y="184"/>
                  </a:cubicBezTo>
                  <a:moveTo>
                    <a:pt x="51" y="178"/>
                  </a:moveTo>
                  <a:cubicBezTo>
                    <a:pt x="50" y="178"/>
                    <a:pt x="50" y="178"/>
                    <a:pt x="50" y="179"/>
                  </a:cubicBezTo>
                  <a:cubicBezTo>
                    <a:pt x="50" y="179"/>
                    <a:pt x="49" y="180"/>
                    <a:pt x="49" y="181"/>
                  </a:cubicBezTo>
                  <a:cubicBezTo>
                    <a:pt x="49" y="181"/>
                    <a:pt x="50" y="182"/>
                    <a:pt x="50" y="182"/>
                  </a:cubicBezTo>
                  <a:cubicBezTo>
                    <a:pt x="50" y="182"/>
                    <a:pt x="50" y="182"/>
                    <a:pt x="50" y="182"/>
                  </a:cubicBezTo>
                  <a:cubicBezTo>
                    <a:pt x="51" y="182"/>
                    <a:pt x="51" y="182"/>
                    <a:pt x="51" y="181"/>
                  </a:cubicBezTo>
                  <a:cubicBezTo>
                    <a:pt x="51" y="181"/>
                    <a:pt x="51" y="181"/>
                    <a:pt x="51" y="181"/>
                  </a:cubicBezTo>
                  <a:cubicBezTo>
                    <a:pt x="51" y="180"/>
                    <a:pt x="51" y="180"/>
                    <a:pt x="52" y="179"/>
                  </a:cubicBezTo>
                  <a:cubicBezTo>
                    <a:pt x="52" y="178"/>
                    <a:pt x="51" y="178"/>
                    <a:pt x="51" y="178"/>
                  </a:cubicBezTo>
                  <a:cubicBezTo>
                    <a:pt x="51" y="178"/>
                    <a:pt x="51" y="178"/>
                    <a:pt x="51" y="178"/>
                  </a:cubicBezTo>
                  <a:moveTo>
                    <a:pt x="51" y="172"/>
                  </a:moveTo>
                  <a:cubicBezTo>
                    <a:pt x="51" y="172"/>
                    <a:pt x="50" y="172"/>
                    <a:pt x="50" y="173"/>
                  </a:cubicBezTo>
                  <a:cubicBezTo>
                    <a:pt x="50" y="174"/>
                    <a:pt x="50" y="174"/>
                    <a:pt x="50" y="175"/>
                  </a:cubicBezTo>
                  <a:cubicBezTo>
                    <a:pt x="50" y="175"/>
                    <a:pt x="50" y="176"/>
                    <a:pt x="51" y="176"/>
                  </a:cubicBezTo>
                  <a:cubicBezTo>
                    <a:pt x="52" y="176"/>
                    <a:pt x="52" y="176"/>
                    <a:pt x="52" y="176"/>
                  </a:cubicBezTo>
                  <a:cubicBezTo>
                    <a:pt x="52" y="175"/>
                    <a:pt x="52" y="175"/>
                    <a:pt x="52" y="175"/>
                  </a:cubicBezTo>
                  <a:cubicBezTo>
                    <a:pt x="52" y="174"/>
                    <a:pt x="52" y="174"/>
                    <a:pt x="52" y="173"/>
                  </a:cubicBezTo>
                  <a:cubicBezTo>
                    <a:pt x="52" y="173"/>
                    <a:pt x="52" y="172"/>
                    <a:pt x="51" y="172"/>
                  </a:cubicBezTo>
                  <a:cubicBezTo>
                    <a:pt x="51" y="172"/>
                    <a:pt x="51" y="172"/>
                    <a:pt x="51" y="172"/>
                  </a:cubicBezTo>
                  <a:moveTo>
                    <a:pt x="52" y="166"/>
                  </a:moveTo>
                  <a:cubicBezTo>
                    <a:pt x="51" y="166"/>
                    <a:pt x="51" y="167"/>
                    <a:pt x="51" y="167"/>
                  </a:cubicBezTo>
                  <a:cubicBezTo>
                    <a:pt x="51" y="168"/>
                    <a:pt x="51" y="168"/>
                    <a:pt x="50" y="169"/>
                  </a:cubicBezTo>
                  <a:cubicBezTo>
                    <a:pt x="50" y="170"/>
                    <a:pt x="51" y="170"/>
                    <a:pt x="51" y="170"/>
                  </a:cubicBezTo>
                  <a:cubicBezTo>
                    <a:pt x="52" y="170"/>
                    <a:pt x="52" y="170"/>
                    <a:pt x="52" y="170"/>
                  </a:cubicBezTo>
                  <a:cubicBezTo>
                    <a:pt x="52" y="169"/>
                    <a:pt x="52" y="169"/>
                    <a:pt x="52" y="169"/>
                  </a:cubicBezTo>
                  <a:cubicBezTo>
                    <a:pt x="52" y="169"/>
                    <a:pt x="52" y="168"/>
                    <a:pt x="53" y="167"/>
                  </a:cubicBezTo>
                  <a:cubicBezTo>
                    <a:pt x="53" y="167"/>
                    <a:pt x="52" y="166"/>
                    <a:pt x="52" y="166"/>
                  </a:cubicBezTo>
                  <a:cubicBezTo>
                    <a:pt x="52" y="166"/>
                    <a:pt x="52" y="166"/>
                    <a:pt x="52" y="166"/>
                  </a:cubicBezTo>
                  <a:moveTo>
                    <a:pt x="52" y="160"/>
                  </a:moveTo>
                  <a:cubicBezTo>
                    <a:pt x="52" y="160"/>
                    <a:pt x="52" y="160"/>
                    <a:pt x="52" y="160"/>
                  </a:cubicBezTo>
                  <a:cubicBezTo>
                    <a:pt x="51" y="160"/>
                    <a:pt x="51" y="161"/>
                    <a:pt x="51" y="161"/>
                  </a:cubicBezTo>
                  <a:cubicBezTo>
                    <a:pt x="51" y="162"/>
                    <a:pt x="51" y="163"/>
                    <a:pt x="51" y="163"/>
                  </a:cubicBezTo>
                  <a:cubicBezTo>
                    <a:pt x="51" y="164"/>
                    <a:pt x="51" y="164"/>
                    <a:pt x="52" y="164"/>
                  </a:cubicBezTo>
                  <a:cubicBezTo>
                    <a:pt x="52" y="164"/>
                    <a:pt x="52" y="164"/>
                    <a:pt x="52" y="164"/>
                  </a:cubicBezTo>
                  <a:cubicBezTo>
                    <a:pt x="53" y="163"/>
                    <a:pt x="53" y="163"/>
                    <a:pt x="53" y="163"/>
                  </a:cubicBezTo>
                  <a:cubicBezTo>
                    <a:pt x="53" y="163"/>
                    <a:pt x="53" y="162"/>
                    <a:pt x="53" y="161"/>
                  </a:cubicBezTo>
                  <a:cubicBezTo>
                    <a:pt x="53" y="161"/>
                    <a:pt x="52" y="160"/>
                    <a:pt x="52" y="160"/>
                  </a:cubicBezTo>
                  <a:moveTo>
                    <a:pt x="51" y="155"/>
                  </a:moveTo>
                  <a:cubicBezTo>
                    <a:pt x="51" y="155"/>
                    <a:pt x="51" y="155"/>
                    <a:pt x="51" y="155"/>
                  </a:cubicBezTo>
                  <a:cubicBezTo>
                    <a:pt x="51" y="155"/>
                    <a:pt x="50" y="155"/>
                    <a:pt x="51" y="156"/>
                  </a:cubicBezTo>
                  <a:cubicBezTo>
                    <a:pt x="51" y="156"/>
                    <a:pt x="51" y="157"/>
                    <a:pt x="51" y="157"/>
                  </a:cubicBezTo>
                  <a:cubicBezTo>
                    <a:pt x="51" y="158"/>
                    <a:pt x="51" y="158"/>
                    <a:pt x="52" y="158"/>
                  </a:cubicBezTo>
                  <a:cubicBezTo>
                    <a:pt x="52" y="158"/>
                    <a:pt x="52" y="158"/>
                    <a:pt x="52" y="158"/>
                  </a:cubicBezTo>
                  <a:cubicBezTo>
                    <a:pt x="52" y="158"/>
                    <a:pt x="52" y="158"/>
                    <a:pt x="52" y="158"/>
                  </a:cubicBezTo>
                  <a:cubicBezTo>
                    <a:pt x="53" y="157"/>
                    <a:pt x="53" y="157"/>
                    <a:pt x="53" y="157"/>
                  </a:cubicBezTo>
                  <a:cubicBezTo>
                    <a:pt x="53" y="157"/>
                    <a:pt x="52" y="156"/>
                    <a:pt x="52" y="155"/>
                  </a:cubicBezTo>
                  <a:cubicBezTo>
                    <a:pt x="52" y="155"/>
                    <a:pt x="52" y="155"/>
                    <a:pt x="51" y="155"/>
                  </a:cubicBezTo>
                  <a:moveTo>
                    <a:pt x="51" y="149"/>
                  </a:moveTo>
                  <a:cubicBezTo>
                    <a:pt x="51" y="149"/>
                    <a:pt x="51" y="149"/>
                    <a:pt x="51" y="149"/>
                  </a:cubicBezTo>
                  <a:cubicBezTo>
                    <a:pt x="51"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2" y="149"/>
                    <a:pt x="51" y="149"/>
                  </a:cubicBezTo>
                  <a:moveTo>
                    <a:pt x="51" y="143"/>
                  </a:moveTo>
                  <a:cubicBezTo>
                    <a:pt x="51" y="143"/>
                    <a:pt x="51" y="143"/>
                    <a:pt x="51" y="143"/>
                  </a:cubicBezTo>
                  <a:cubicBezTo>
                    <a:pt x="50" y="143"/>
                    <a:pt x="50" y="143"/>
                    <a:pt x="50" y="144"/>
                  </a:cubicBezTo>
                  <a:cubicBezTo>
                    <a:pt x="50" y="146"/>
                    <a:pt x="50" y="146"/>
                    <a:pt x="50" y="146"/>
                  </a:cubicBezTo>
                  <a:cubicBezTo>
                    <a:pt x="50" y="146"/>
                    <a:pt x="50" y="147"/>
                    <a:pt x="51" y="147"/>
                  </a:cubicBezTo>
                  <a:cubicBezTo>
                    <a:pt x="51" y="147"/>
                    <a:pt x="51" y="147"/>
                    <a:pt x="51" y="147"/>
                  </a:cubicBezTo>
                  <a:cubicBezTo>
                    <a:pt x="52" y="146"/>
                    <a:pt x="52" y="146"/>
                    <a:pt x="52" y="146"/>
                  </a:cubicBezTo>
                  <a:cubicBezTo>
                    <a:pt x="52" y="146"/>
                    <a:pt x="52" y="146"/>
                    <a:pt x="52" y="146"/>
                  </a:cubicBezTo>
                  <a:cubicBezTo>
                    <a:pt x="52" y="144"/>
                    <a:pt x="52" y="144"/>
                    <a:pt x="52" y="144"/>
                  </a:cubicBezTo>
                  <a:cubicBezTo>
                    <a:pt x="52" y="143"/>
                    <a:pt x="51" y="143"/>
                    <a:pt x="51" y="143"/>
                  </a:cubicBezTo>
                  <a:moveTo>
                    <a:pt x="51" y="137"/>
                  </a:moveTo>
                  <a:cubicBezTo>
                    <a:pt x="51" y="137"/>
                    <a:pt x="51" y="137"/>
                    <a:pt x="51" y="137"/>
                  </a:cubicBezTo>
                  <a:cubicBezTo>
                    <a:pt x="50" y="137"/>
                    <a:pt x="50" y="137"/>
                    <a:pt x="50" y="138"/>
                  </a:cubicBezTo>
                  <a:cubicBezTo>
                    <a:pt x="50" y="140"/>
                    <a:pt x="50" y="140"/>
                    <a:pt x="50" y="140"/>
                  </a:cubicBezTo>
                  <a:cubicBezTo>
                    <a:pt x="50" y="140"/>
                    <a:pt x="50" y="141"/>
                    <a:pt x="51" y="141"/>
                  </a:cubicBezTo>
                  <a:cubicBezTo>
                    <a:pt x="51" y="141"/>
                    <a:pt x="51" y="141"/>
                    <a:pt x="51" y="141"/>
                  </a:cubicBezTo>
                  <a:cubicBezTo>
                    <a:pt x="51" y="140"/>
                    <a:pt x="51" y="140"/>
                    <a:pt x="51" y="140"/>
                  </a:cubicBezTo>
                  <a:cubicBezTo>
                    <a:pt x="52" y="140"/>
                    <a:pt x="52" y="140"/>
                    <a:pt x="52" y="140"/>
                  </a:cubicBezTo>
                  <a:cubicBezTo>
                    <a:pt x="52" y="138"/>
                    <a:pt x="52" y="138"/>
                    <a:pt x="52" y="138"/>
                  </a:cubicBezTo>
                  <a:cubicBezTo>
                    <a:pt x="52" y="137"/>
                    <a:pt x="51" y="137"/>
                    <a:pt x="51" y="137"/>
                  </a:cubicBezTo>
                  <a:moveTo>
                    <a:pt x="50" y="131"/>
                  </a:moveTo>
                  <a:cubicBezTo>
                    <a:pt x="50" y="131"/>
                    <a:pt x="50" y="131"/>
                    <a:pt x="50" y="131"/>
                  </a:cubicBezTo>
                  <a:cubicBezTo>
                    <a:pt x="50" y="131"/>
                    <a:pt x="49" y="132"/>
                    <a:pt x="49" y="132"/>
                  </a:cubicBezTo>
                  <a:cubicBezTo>
                    <a:pt x="49" y="133"/>
                    <a:pt x="49" y="133"/>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3"/>
                    <a:pt x="51" y="133"/>
                    <a:pt x="51" y="132"/>
                  </a:cubicBezTo>
                  <a:cubicBezTo>
                    <a:pt x="51" y="132"/>
                    <a:pt x="51" y="131"/>
                    <a:pt x="50" y="131"/>
                  </a:cubicBezTo>
                  <a:moveTo>
                    <a:pt x="99" y="126"/>
                  </a:moveTo>
                  <a:cubicBezTo>
                    <a:pt x="99" y="126"/>
                    <a:pt x="99" y="126"/>
                    <a:pt x="99"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8" y="128"/>
                    <a:pt x="98" y="128"/>
                    <a:pt x="99" y="128"/>
                  </a:cubicBezTo>
                  <a:cubicBezTo>
                    <a:pt x="100" y="128"/>
                    <a:pt x="100" y="128"/>
                    <a:pt x="100" y="128"/>
                  </a:cubicBezTo>
                  <a:cubicBezTo>
                    <a:pt x="100" y="127"/>
                    <a:pt x="100" y="127"/>
                    <a:pt x="100" y="127"/>
                  </a:cubicBezTo>
                  <a:cubicBezTo>
                    <a:pt x="100" y="126"/>
                    <a:pt x="99" y="126"/>
                    <a:pt x="99" y="126"/>
                  </a:cubicBezTo>
                  <a:moveTo>
                    <a:pt x="50" y="125"/>
                  </a:moveTo>
                  <a:cubicBezTo>
                    <a:pt x="50" y="125"/>
                    <a:pt x="50" y="125"/>
                    <a:pt x="50" y="125"/>
                  </a:cubicBezTo>
                  <a:cubicBezTo>
                    <a:pt x="50" y="125"/>
                    <a:pt x="49" y="126"/>
                    <a:pt x="49" y="126"/>
                  </a:cubicBezTo>
                  <a:cubicBezTo>
                    <a:pt x="49" y="127"/>
                    <a:pt x="49" y="128"/>
                    <a:pt x="49" y="128"/>
                  </a:cubicBezTo>
                  <a:cubicBezTo>
                    <a:pt x="49" y="129"/>
                    <a:pt x="50"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1" y="125"/>
                    <a:pt x="50" y="125"/>
                  </a:cubicBezTo>
                  <a:moveTo>
                    <a:pt x="91" y="125"/>
                  </a:moveTo>
                  <a:cubicBezTo>
                    <a:pt x="91" y="125"/>
                    <a:pt x="90" y="125"/>
                    <a:pt x="90" y="126"/>
                  </a:cubicBezTo>
                  <a:cubicBezTo>
                    <a:pt x="90" y="126"/>
                    <a:pt x="90" y="127"/>
                    <a:pt x="91" y="127"/>
                  </a:cubicBezTo>
                  <a:cubicBezTo>
                    <a:pt x="91" y="127"/>
                    <a:pt x="92" y="127"/>
                    <a:pt x="93" y="128"/>
                  </a:cubicBezTo>
                  <a:cubicBezTo>
                    <a:pt x="93" y="128"/>
                    <a:pt x="93" y="128"/>
                    <a:pt x="93" y="128"/>
                  </a:cubicBezTo>
                  <a:cubicBezTo>
                    <a:pt x="93" y="128"/>
                    <a:pt x="94" y="127"/>
                    <a:pt x="94" y="127"/>
                  </a:cubicBezTo>
                  <a:cubicBezTo>
                    <a:pt x="94" y="127"/>
                    <a:pt x="94" y="127"/>
                    <a:pt x="94" y="127"/>
                  </a:cubicBezTo>
                  <a:cubicBezTo>
                    <a:pt x="94" y="126"/>
                    <a:pt x="94" y="126"/>
                    <a:pt x="93" y="126"/>
                  </a:cubicBezTo>
                  <a:cubicBezTo>
                    <a:pt x="93" y="126"/>
                    <a:pt x="92" y="125"/>
                    <a:pt x="91" y="125"/>
                  </a:cubicBezTo>
                  <a:cubicBezTo>
                    <a:pt x="91" y="125"/>
                    <a:pt x="91" y="125"/>
                    <a:pt x="91" y="125"/>
                  </a:cubicBezTo>
                  <a:moveTo>
                    <a:pt x="104" y="124"/>
                  </a:moveTo>
                  <a:cubicBezTo>
                    <a:pt x="104" y="124"/>
                    <a:pt x="104" y="124"/>
                    <a:pt x="104" y="124"/>
                  </a:cubicBezTo>
                  <a:cubicBezTo>
                    <a:pt x="103" y="125"/>
                    <a:pt x="103" y="125"/>
                    <a:pt x="102" y="125"/>
                  </a:cubicBezTo>
                  <a:cubicBezTo>
                    <a:pt x="102" y="125"/>
                    <a:pt x="101" y="126"/>
                    <a:pt x="102" y="126"/>
                  </a:cubicBezTo>
                  <a:cubicBezTo>
                    <a:pt x="102" y="127"/>
                    <a:pt x="102" y="127"/>
                    <a:pt x="103" y="127"/>
                  </a:cubicBezTo>
                  <a:cubicBezTo>
                    <a:pt x="103" y="127"/>
                    <a:pt x="103" y="127"/>
                    <a:pt x="103" y="127"/>
                  </a:cubicBezTo>
                  <a:cubicBezTo>
                    <a:pt x="104" y="127"/>
                    <a:pt x="104" y="126"/>
                    <a:pt x="105" y="126"/>
                  </a:cubicBezTo>
                  <a:cubicBezTo>
                    <a:pt x="105" y="126"/>
                    <a:pt x="105" y="126"/>
                    <a:pt x="105" y="126"/>
                  </a:cubicBezTo>
                  <a:cubicBezTo>
                    <a:pt x="105" y="125"/>
                    <a:pt x="105" y="125"/>
                    <a:pt x="105" y="125"/>
                  </a:cubicBezTo>
                  <a:cubicBezTo>
                    <a:pt x="105" y="124"/>
                    <a:pt x="105" y="124"/>
                    <a:pt x="104" y="124"/>
                  </a:cubicBezTo>
                  <a:moveTo>
                    <a:pt x="86" y="122"/>
                  </a:moveTo>
                  <a:cubicBezTo>
                    <a:pt x="86" y="122"/>
                    <a:pt x="85" y="122"/>
                    <a:pt x="85" y="123"/>
                  </a:cubicBezTo>
                  <a:cubicBezTo>
                    <a:pt x="85" y="123"/>
                    <a:pt x="85" y="123"/>
                    <a:pt x="85" y="123"/>
                  </a:cubicBezTo>
                  <a:cubicBezTo>
                    <a:pt x="85" y="123"/>
                    <a:pt x="85" y="124"/>
                    <a:pt x="85" y="124"/>
                  </a:cubicBezTo>
                  <a:cubicBezTo>
                    <a:pt x="86" y="125"/>
                    <a:pt x="87" y="125"/>
                    <a:pt x="87" y="125"/>
                  </a:cubicBezTo>
                  <a:cubicBezTo>
                    <a:pt x="87" y="125"/>
                    <a:pt x="87" y="125"/>
                    <a:pt x="88" y="125"/>
                  </a:cubicBezTo>
                  <a:cubicBezTo>
                    <a:pt x="88" y="125"/>
                    <a:pt x="88" y="125"/>
                    <a:pt x="88" y="125"/>
                  </a:cubicBezTo>
                  <a:cubicBezTo>
                    <a:pt x="88" y="125"/>
                    <a:pt x="88" y="125"/>
                    <a:pt x="88" y="125"/>
                  </a:cubicBezTo>
                  <a:cubicBezTo>
                    <a:pt x="89" y="124"/>
                    <a:pt x="89" y="124"/>
                    <a:pt x="88" y="124"/>
                  </a:cubicBezTo>
                  <a:cubicBezTo>
                    <a:pt x="88" y="123"/>
                    <a:pt x="87" y="123"/>
                    <a:pt x="87" y="123"/>
                  </a:cubicBezTo>
                  <a:cubicBezTo>
                    <a:pt x="86" y="122"/>
                    <a:pt x="86" y="122"/>
                    <a:pt x="86" y="122"/>
                  </a:cubicBezTo>
                  <a:moveTo>
                    <a:pt x="109" y="121"/>
                  </a:moveTo>
                  <a:cubicBezTo>
                    <a:pt x="109" y="121"/>
                    <a:pt x="109" y="121"/>
                    <a:pt x="109" y="121"/>
                  </a:cubicBezTo>
                  <a:cubicBezTo>
                    <a:pt x="108" y="122"/>
                    <a:pt x="108" y="122"/>
                    <a:pt x="107" y="123"/>
                  </a:cubicBezTo>
                  <a:cubicBezTo>
                    <a:pt x="107" y="123"/>
                    <a:pt x="107" y="123"/>
                    <a:pt x="107" y="124"/>
                  </a:cubicBezTo>
                  <a:cubicBezTo>
                    <a:pt x="107" y="124"/>
                    <a:pt x="107" y="124"/>
                    <a:pt x="108" y="124"/>
                  </a:cubicBezTo>
                  <a:cubicBezTo>
                    <a:pt x="108" y="124"/>
                    <a:pt x="108" y="124"/>
                    <a:pt x="108" y="124"/>
                  </a:cubicBezTo>
                  <a:cubicBezTo>
                    <a:pt x="109" y="124"/>
                    <a:pt x="109" y="123"/>
                    <a:pt x="110" y="123"/>
                  </a:cubicBezTo>
                  <a:cubicBezTo>
                    <a:pt x="110" y="123"/>
                    <a:pt x="110" y="123"/>
                    <a:pt x="110" y="123"/>
                  </a:cubicBezTo>
                  <a:cubicBezTo>
                    <a:pt x="110" y="122"/>
                    <a:pt x="110" y="122"/>
                    <a:pt x="110" y="122"/>
                  </a:cubicBezTo>
                  <a:cubicBezTo>
                    <a:pt x="110" y="121"/>
                    <a:pt x="110" y="121"/>
                    <a:pt x="109" y="121"/>
                  </a:cubicBezTo>
                  <a:moveTo>
                    <a:pt x="50" y="119"/>
                  </a:moveTo>
                  <a:cubicBezTo>
                    <a:pt x="50" y="119"/>
                    <a:pt x="49" y="120"/>
                    <a:pt x="49" y="120"/>
                  </a:cubicBezTo>
                  <a:cubicBezTo>
                    <a:pt x="49" y="121"/>
                    <a:pt x="49" y="122"/>
                    <a:pt x="49" y="122"/>
                  </a:cubicBezTo>
                  <a:cubicBezTo>
                    <a:pt x="49" y="123"/>
                    <a:pt x="50" y="123"/>
                    <a:pt x="50" y="123"/>
                  </a:cubicBezTo>
                  <a:cubicBezTo>
                    <a:pt x="51" y="123"/>
                    <a:pt x="51" y="123"/>
                    <a:pt x="51" y="123"/>
                  </a:cubicBezTo>
                  <a:cubicBezTo>
                    <a:pt x="51" y="122"/>
                    <a:pt x="51" y="122"/>
                    <a:pt x="51" y="122"/>
                  </a:cubicBezTo>
                  <a:cubicBezTo>
                    <a:pt x="51" y="122"/>
                    <a:pt x="51" y="121"/>
                    <a:pt x="51" y="120"/>
                  </a:cubicBezTo>
                  <a:cubicBezTo>
                    <a:pt x="51" y="120"/>
                    <a:pt x="51" y="119"/>
                    <a:pt x="50" y="119"/>
                  </a:cubicBezTo>
                  <a:cubicBezTo>
                    <a:pt x="50" y="119"/>
                    <a:pt x="50" y="119"/>
                    <a:pt x="50" y="119"/>
                  </a:cubicBezTo>
                  <a:moveTo>
                    <a:pt x="82" y="118"/>
                  </a:moveTo>
                  <a:cubicBezTo>
                    <a:pt x="81" y="118"/>
                    <a:pt x="81" y="119"/>
                    <a:pt x="81" y="119"/>
                  </a:cubicBezTo>
                  <a:cubicBezTo>
                    <a:pt x="81" y="119"/>
                    <a:pt x="80" y="120"/>
                    <a:pt x="81" y="120"/>
                  </a:cubicBezTo>
                  <a:cubicBezTo>
                    <a:pt x="81" y="121"/>
                    <a:pt x="82" y="121"/>
                    <a:pt x="82" y="122"/>
                  </a:cubicBezTo>
                  <a:cubicBezTo>
                    <a:pt x="82" y="122"/>
                    <a:pt x="83" y="122"/>
                    <a:pt x="83" y="122"/>
                  </a:cubicBezTo>
                  <a:cubicBezTo>
                    <a:pt x="83" y="122"/>
                    <a:pt x="83" y="122"/>
                    <a:pt x="84" y="122"/>
                  </a:cubicBezTo>
                  <a:cubicBezTo>
                    <a:pt x="84" y="121"/>
                    <a:pt x="84" y="121"/>
                    <a:pt x="84" y="121"/>
                  </a:cubicBezTo>
                  <a:cubicBezTo>
                    <a:pt x="84" y="121"/>
                    <a:pt x="84" y="120"/>
                    <a:pt x="84" y="120"/>
                  </a:cubicBezTo>
                  <a:cubicBezTo>
                    <a:pt x="83" y="120"/>
                    <a:pt x="83" y="119"/>
                    <a:pt x="82" y="119"/>
                  </a:cubicBezTo>
                  <a:cubicBezTo>
                    <a:pt x="82" y="119"/>
                    <a:pt x="82" y="118"/>
                    <a:pt x="82" y="118"/>
                  </a:cubicBezTo>
                  <a:moveTo>
                    <a:pt x="114" y="117"/>
                  </a:moveTo>
                  <a:cubicBezTo>
                    <a:pt x="114" y="117"/>
                    <a:pt x="113" y="117"/>
                    <a:pt x="113" y="118"/>
                  </a:cubicBezTo>
                  <a:cubicBezTo>
                    <a:pt x="113" y="118"/>
                    <a:pt x="112" y="119"/>
                    <a:pt x="112" y="119"/>
                  </a:cubicBezTo>
                  <a:cubicBezTo>
                    <a:pt x="111" y="119"/>
                    <a:pt x="111" y="120"/>
                    <a:pt x="112" y="120"/>
                  </a:cubicBezTo>
                  <a:cubicBezTo>
                    <a:pt x="112" y="121"/>
                    <a:pt x="112" y="121"/>
                    <a:pt x="112" y="121"/>
                  </a:cubicBezTo>
                  <a:cubicBezTo>
                    <a:pt x="113" y="121"/>
                    <a:pt x="113" y="121"/>
                    <a:pt x="113" y="120"/>
                  </a:cubicBezTo>
                  <a:cubicBezTo>
                    <a:pt x="114" y="120"/>
                    <a:pt x="114" y="120"/>
                    <a:pt x="114" y="119"/>
                  </a:cubicBezTo>
                  <a:cubicBezTo>
                    <a:pt x="115" y="119"/>
                    <a:pt x="115" y="119"/>
                    <a:pt x="115" y="119"/>
                  </a:cubicBezTo>
                  <a:cubicBezTo>
                    <a:pt x="115" y="119"/>
                    <a:pt x="115" y="118"/>
                    <a:pt x="114" y="118"/>
                  </a:cubicBezTo>
                  <a:cubicBezTo>
                    <a:pt x="114" y="117"/>
                    <a:pt x="114" y="117"/>
                    <a:pt x="114" y="117"/>
                  </a:cubicBezTo>
                  <a:moveTo>
                    <a:pt x="78" y="114"/>
                  </a:moveTo>
                  <a:cubicBezTo>
                    <a:pt x="78" y="114"/>
                    <a:pt x="78" y="114"/>
                    <a:pt x="77" y="114"/>
                  </a:cubicBezTo>
                  <a:cubicBezTo>
                    <a:pt x="77" y="114"/>
                    <a:pt x="77" y="115"/>
                    <a:pt x="77" y="115"/>
                  </a:cubicBezTo>
                  <a:cubicBezTo>
                    <a:pt x="77" y="116"/>
                    <a:pt x="78" y="117"/>
                    <a:pt x="78" y="117"/>
                  </a:cubicBezTo>
                  <a:cubicBezTo>
                    <a:pt x="78" y="117"/>
                    <a:pt x="79" y="117"/>
                    <a:pt x="79" y="117"/>
                  </a:cubicBezTo>
                  <a:cubicBezTo>
                    <a:pt x="79" y="117"/>
                    <a:pt x="79" y="117"/>
                    <a:pt x="80" y="117"/>
                  </a:cubicBezTo>
                  <a:cubicBezTo>
                    <a:pt x="80" y="117"/>
                    <a:pt x="80" y="117"/>
                    <a:pt x="80" y="117"/>
                  </a:cubicBezTo>
                  <a:cubicBezTo>
                    <a:pt x="80" y="116"/>
                    <a:pt x="80" y="116"/>
                    <a:pt x="80" y="116"/>
                  </a:cubicBezTo>
                  <a:cubicBezTo>
                    <a:pt x="79" y="115"/>
                    <a:pt x="79" y="115"/>
                    <a:pt x="79" y="114"/>
                  </a:cubicBezTo>
                  <a:cubicBezTo>
                    <a:pt x="79" y="114"/>
                    <a:pt x="78" y="114"/>
                    <a:pt x="78" y="114"/>
                  </a:cubicBezTo>
                  <a:moveTo>
                    <a:pt x="50" y="114"/>
                  </a:moveTo>
                  <a:cubicBezTo>
                    <a:pt x="50" y="114"/>
                    <a:pt x="50" y="114"/>
                    <a:pt x="50" y="114"/>
                  </a:cubicBezTo>
                  <a:cubicBezTo>
                    <a:pt x="49" y="115"/>
                    <a:pt x="49" y="116"/>
                    <a:pt x="49" y="116"/>
                  </a:cubicBezTo>
                  <a:cubicBezTo>
                    <a:pt x="49" y="117"/>
                    <a:pt x="50" y="117"/>
                    <a:pt x="50" y="117"/>
                  </a:cubicBezTo>
                  <a:cubicBezTo>
                    <a:pt x="51" y="117"/>
                    <a:pt x="51" y="117"/>
                    <a:pt x="51" y="117"/>
                  </a:cubicBezTo>
                  <a:cubicBezTo>
                    <a:pt x="51" y="117"/>
                    <a:pt x="51" y="117"/>
                    <a:pt x="51" y="117"/>
                  </a:cubicBezTo>
                  <a:cubicBezTo>
                    <a:pt x="51" y="116"/>
                    <a:pt x="51" y="115"/>
                    <a:pt x="51" y="115"/>
                  </a:cubicBezTo>
                  <a:cubicBezTo>
                    <a:pt x="52" y="114"/>
                    <a:pt x="51" y="114"/>
                    <a:pt x="51" y="114"/>
                  </a:cubicBezTo>
                  <a:cubicBezTo>
                    <a:pt x="51" y="114"/>
                    <a:pt x="51" y="114"/>
                    <a:pt x="50" y="114"/>
                  </a:cubicBezTo>
                  <a:moveTo>
                    <a:pt x="117" y="113"/>
                  </a:moveTo>
                  <a:cubicBezTo>
                    <a:pt x="117" y="113"/>
                    <a:pt x="117" y="113"/>
                    <a:pt x="116" y="113"/>
                  </a:cubicBezTo>
                  <a:cubicBezTo>
                    <a:pt x="116" y="114"/>
                    <a:pt x="116" y="114"/>
                    <a:pt x="115" y="115"/>
                  </a:cubicBezTo>
                  <a:cubicBezTo>
                    <a:pt x="115" y="115"/>
                    <a:pt x="115" y="116"/>
                    <a:pt x="116" y="116"/>
                  </a:cubicBezTo>
                  <a:cubicBezTo>
                    <a:pt x="116" y="116"/>
                    <a:pt x="116" y="116"/>
                    <a:pt x="116" y="116"/>
                  </a:cubicBezTo>
                  <a:cubicBezTo>
                    <a:pt x="117" y="116"/>
                    <a:pt x="117" y="116"/>
                    <a:pt x="117" y="116"/>
                  </a:cubicBezTo>
                  <a:cubicBezTo>
                    <a:pt x="117" y="116"/>
                    <a:pt x="117" y="116"/>
                    <a:pt x="117" y="116"/>
                  </a:cubicBezTo>
                  <a:cubicBezTo>
                    <a:pt x="117" y="115"/>
                    <a:pt x="118" y="115"/>
                    <a:pt x="118" y="114"/>
                  </a:cubicBezTo>
                  <a:cubicBezTo>
                    <a:pt x="118" y="114"/>
                    <a:pt x="118" y="113"/>
                    <a:pt x="118" y="113"/>
                  </a:cubicBezTo>
                  <a:cubicBezTo>
                    <a:pt x="118" y="113"/>
                    <a:pt x="117" y="113"/>
                    <a:pt x="117" y="113"/>
                  </a:cubicBezTo>
                  <a:moveTo>
                    <a:pt x="75" y="109"/>
                  </a:moveTo>
                  <a:cubicBezTo>
                    <a:pt x="75" y="109"/>
                    <a:pt x="75" y="109"/>
                    <a:pt x="75" y="109"/>
                  </a:cubicBezTo>
                  <a:cubicBezTo>
                    <a:pt x="74" y="109"/>
                    <a:pt x="74" y="110"/>
                    <a:pt x="74" y="110"/>
                  </a:cubicBezTo>
                  <a:cubicBezTo>
                    <a:pt x="74" y="111"/>
                    <a:pt x="75" y="111"/>
                    <a:pt x="75" y="112"/>
                  </a:cubicBezTo>
                  <a:cubicBezTo>
                    <a:pt x="75" y="112"/>
                    <a:pt x="75" y="113"/>
                    <a:pt x="76" y="113"/>
                  </a:cubicBezTo>
                  <a:cubicBezTo>
                    <a:pt x="76" y="113"/>
                    <a:pt x="76" y="113"/>
                    <a:pt x="76" y="112"/>
                  </a:cubicBezTo>
                  <a:cubicBezTo>
                    <a:pt x="77" y="112"/>
                    <a:pt x="77" y="112"/>
                    <a:pt x="77" y="112"/>
                  </a:cubicBezTo>
                  <a:cubicBezTo>
                    <a:pt x="77" y="111"/>
                    <a:pt x="77" y="111"/>
                    <a:pt x="77" y="111"/>
                  </a:cubicBezTo>
                  <a:cubicBezTo>
                    <a:pt x="76" y="111"/>
                    <a:pt x="76" y="110"/>
                    <a:pt x="76" y="109"/>
                  </a:cubicBezTo>
                  <a:cubicBezTo>
                    <a:pt x="76" y="109"/>
                    <a:pt x="75" y="109"/>
                    <a:pt x="75" y="109"/>
                  </a:cubicBezTo>
                  <a:moveTo>
                    <a:pt x="51" y="108"/>
                  </a:moveTo>
                  <a:cubicBezTo>
                    <a:pt x="51" y="108"/>
                    <a:pt x="50" y="108"/>
                    <a:pt x="50" y="109"/>
                  </a:cubicBezTo>
                  <a:cubicBezTo>
                    <a:pt x="50" y="109"/>
                    <a:pt x="50" y="110"/>
                    <a:pt x="50" y="111"/>
                  </a:cubicBezTo>
                  <a:cubicBezTo>
                    <a:pt x="50" y="111"/>
                    <a:pt x="50" y="112"/>
                    <a:pt x="51" y="112"/>
                  </a:cubicBezTo>
                  <a:cubicBezTo>
                    <a:pt x="51" y="112"/>
                    <a:pt x="51" y="112"/>
                    <a:pt x="51" y="112"/>
                  </a:cubicBezTo>
                  <a:cubicBezTo>
                    <a:pt x="51" y="112"/>
                    <a:pt x="51" y="111"/>
                    <a:pt x="52" y="111"/>
                  </a:cubicBezTo>
                  <a:cubicBezTo>
                    <a:pt x="52" y="111"/>
                    <a:pt x="52" y="111"/>
                    <a:pt x="52" y="111"/>
                  </a:cubicBezTo>
                  <a:cubicBezTo>
                    <a:pt x="52" y="110"/>
                    <a:pt x="52" y="109"/>
                    <a:pt x="52" y="109"/>
                  </a:cubicBezTo>
                  <a:cubicBezTo>
                    <a:pt x="52" y="108"/>
                    <a:pt x="52" y="108"/>
                    <a:pt x="51" y="108"/>
                  </a:cubicBezTo>
                  <a:cubicBezTo>
                    <a:pt x="51" y="108"/>
                    <a:pt x="51" y="108"/>
                    <a:pt x="51" y="108"/>
                  </a:cubicBezTo>
                  <a:moveTo>
                    <a:pt x="120" y="108"/>
                  </a:moveTo>
                  <a:cubicBezTo>
                    <a:pt x="120" y="108"/>
                    <a:pt x="119" y="108"/>
                    <a:pt x="119" y="108"/>
                  </a:cubicBezTo>
                  <a:cubicBezTo>
                    <a:pt x="119" y="109"/>
                    <a:pt x="119" y="109"/>
                    <a:pt x="118" y="110"/>
                  </a:cubicBezTo>
                  <a:cubicBezTo>
                    <a:pt x="118" y="110"/>
                    <a:pt x="118" y="111"/>
                    <a:pt x="119" y="111"/>
                  </a:cubicBezTo>
                  <a:cubicBezTo>
                    <a:pt x="119" y="111"/>
                    <a:pt x="119" y="111"/>
                    <a:pt x="119" y="111"/>
                  </a:cubicBezTo>
                  <a:cubicBezTo>
                    <a:pt x="119" y="111"/>
                    <a:pt x="120" y="111"/>
                    <a:pt x="120" y="111"/>
                  </a:cubicBezTo>
                  <a:cubicBezTo>
                    <a:pt x="120" y="111"/>
                    <a:pt x="120" y="111"/>
                    <a:pt x="120" y="111"/>
                  </a:cubicBezTo>
                  <a:cubicBezTo>
                    <a:pt x="120" y="110"/>
                    <a:pt x="121" y="109"/>
                    <a:pt x="121" y="109"/>
                  </a:cubicBezTo>
                  <a:cubicBezTo>
                    <a:pt x="121" y="108"/>
                    <a:pt x="121" y="108"/>
                    <a:pt x="120" y="108"/>
                  </a:cubicBezTo>
                  <a:cubicBezTo>
                    <a:pt x="120" y="108"/>
                    <a:pt x="120" y="108"/>
                    <a:pt x="120" y="108"/>
                  </a:cubicBezTo>
                  <a:moveTo>
                    <a:pt x="73" y="103"/>
                  </a:moveTo>
                  <a:cubicBezTo>
                    <a:pt x="73" y="103"/>
                    <a:pt x="73" y="103"/>
                    <a:pt x="73" y="103"/>
                  </a:cubicBezTo>
                  <a:cubicBezTo>
                    <a:pt x="72" y="104"/>
                    <a:pt x="72" y="104"/>
                    <a:pt x="72" y="105"/>
                  </a:cubicBezTo>
                  <a:cubicBezTo>
                    <a:pt x="72" y="105"/>
                    <a:pt x="72" y="106"/>
                    <a:pt x="73" y="107"/>
                  </a:cubicBezTo>
                  <a:cubicBezTo>
                    <a:pt x="73" y="107"/>
                    <a:pt x="73" y="107"/>
                    <a:pt x="73" y="107"/>
                  </a:cubicBezTo>
                  <a:cubicBezTo>
                    <a:pt x="74" y="107"/>
                    <a:pt x="74" y="107"/>
                    <a:pt x="74" y="107"/>
                  </a:cubicBezTo>
                  <a:cubicBezTo>
                    <a:pt x="74" y="107"/>
                    <a:pt x="74" y="107"/>
                    <a:pt x="74" y="107"/>
                  </a:cubicBezTo>
                  <a:cubicBezTo>
                    <a:pt x="74" y="106"/>
                    <a:pt x="74" y="106"/>
                    <a:pt x="74" y="106"/>
                  </a:cubicBezTo>
                  <a:cubicBezTo>
                    <a:pt x="74" y="105"/>
                    <a:pt x="74" y="105"/>
                    <a:pt x="74" y="104"/>
                  </a:cubicBezTo>
                  <a:cubicBezTo>
                    <a:pt x="74" y="104"/>
                    <a:pt x="73" y="103"/>
                    <a:pt x="73" y="103"/>
                  </a:cubicBezTo>
                  <a:moveTo>
                    <a:pt x="52" y="102"/>
                  </a:moveTo>
                  <a:cubicBezTo>
                    <a:pt x="52" y="102"/>
                    <a:pt x="51" y="102"/>
                    <a:pt x="51" y="103"/>
                  </a:cubicBezTo>
                  <a:cubicBezTo>
                    <a:pt x="51" y="103"/>
                    <a:pt x="51" y="104"/>
                    <a:pt x="51" y="105"/>
                  </a:cubicBezTo>
                  <a:cubicBezTo>
                    <a:pt x="51" y="105"/>
                    <a:pt x="51" y="106"/>
                    <a:pt x="52" y="106"/>
                  </a:cubicBezTo>
                  <a:cubicBezTo>
                    <a:pt x="52" y="106"/>
                    <a:pt x="52" y="106"/>
                    <a:pt x="52" y="106"/>
                  </a:cubicBezTo>
                  <a:cubicBezTo>
                    <a:pt x="52" y="106"/>
                    <a:pt x="52" y="106"/>
                    <a:pt x="53" y="105"/>
                  </a:cubicBezTo>
                  <a:cubicBezTo>
                    <a:pt x="53" y="105"/>
                    <a:pt x="53" y="105"/>
                    <a:pt x="53" y="105"/>
                  </a:cubicBezTo>
                  <a:cubicBezTo>
                    <a:pt x="53" y="104"/>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1" y="103"/>
                    <a:pt x="121" y="104"/>
                    <a:pt x="120" y="105"/>
                  </a:cubicBezTo>
                  <a:cubicBezTo>
                    <a:pt x="120" y="105"/>
                    <a:pt x="120" y="106"/>
                    <a:pt x="121" y="106"/>
                  </a:cubicBezTo>
                  <a:cubicBezTo>
                    <a:pt x="121" y="106"/>
                    <a:pt x="121" y="106"/>
                    <a:pt x="121" y="106"/>
                  </a:cubicBezTo>
                  <a:cubicBezTo>
                    <a:pt x="122" y="106"/>
                    <a:pt x="122" y="106"/>
                    <a:pt x="122" y="105"/>
                  </a:cubicBezTo>
                  <a:cubicBezTo>
                    <a:pt x="122" y="105"/>
                    <a:pt x="122" y="105"/>
                    <a:pt x="122" y="105"/>
                  </a:cubicBezTo>
                  <a:cubicBezTo>
                    <a:pt x="122" y="104"/>
                    <a:pt x="123" y="104"/>
                    <a:pt x="123" y="103"/>
                  </a:cubicBezTo>
                  <a:cubicBezTo>
                    <a:pt x="123" y="103"/>
                    <a:pt x="123" y="102"/>
                    <a:pt x="122" y="102"/>
                  </a:cubicBezTo>
                  <a:cubicBezTo>
                    <a:pt x="122" y="102"/>
                    <a:pt x="122" y="102"/>
                    <a:pt x="122" y="102"/>
                  </a:cubicBezTo>
                  <a:moveTo>
                    <a:pt x="72" y="98"/>
                  </a:moveTo>
                  <a:cubicBezTo>
                    <a:pt x="72" y="98"/>
                    <a:pt x="72" y="98"/>
                    <a:pt x="72" y="98"/>
                  </a:cubicBezTo>
                  <a:cubicBezTo>
                    <a:pt x="71" y="98"/>
                    <a:pt x="71" y="98"/>
                    <a:pt x="71" y="99"/>
                  </a:cubicBezTo>
                  <a:cubicBezTo>
                    <a:pt x="71" y="99"/>
                    <a:pt x="71" y="100"/>
                    <a:pt x="71" y="101"/>
                  </a:cubicBezTo>
                  <a:cubicBezTo>
                    <a:pt x="71" y="101"/>
                    <a:pt x="72" y="102"/>
                    <a:pt x="72" y="102"/>
                  </a:cubicBezTo>
                  <a:cubicBezTo>
                    <a:pt x="72" y="102"/>
                    <a:pt x="72" y="102"/>
                    <a:pt x="72" y="102"/>
                  </a:cubicBezTo>
                  <a:cubicBezTo>
                    <a:pt x="73" y="101"/>
                    <a:pt x="73" y="101"/>
                    <a:pt x="73" y="101"/>
                  </a:cubicBezTo>
                  <a:cubicBezTo>
                    <a:pt x="73" y="100"/>
                    <a:pt x="73" y="100"/>
                    <a:pt x="73" y="100"/>
                  </a:cubicBezTo>
                  <a:cubicBezTo>
                    <a:pt x="73" y="100"/>
                    <a:pt x="73" y="99"/>
                    <a:pt x="73" y="99"/>
                  </a:cubicBezTo>
                  <a:cubicBezTo>
                    <a:pt x="73" y="98"/>
                    <a:pt x="72" y="98"/>
                    <a:pt x="72" y="98"/>
                  </a:cubicBezTo>
                  <a:moveTo>
                    <a:pt x="54" y="96"/>
                  </a:moveTo>
                  <a:cubicBezTo>
                    <a:pt x="53" y="96"/>
                    <a:pt x="53" y="97"/>
                    <a:pt x="53" y="97"/>
                  </a:cubicBezTo>
                  <a:cubicBezTo>
                    <a:pt x="53" y="98"/>
                    <a:pt x="52" y="98"/>
                    <a:pt x="52" y="99"/>
                  </a:cubicBezTo>
                  <a:cubicBezTo>
                    <a:pt x="52" y="99"/>
                    <a:pt x="52" y="100"/>
                    <a:pt x="53" y="100"/>
                  </a:cubicBezTo>
                  <a:cubicBezTo>
                    <a:pt x="53" y="100"/>
                    <a:pt x="53" y="100"/>
                    <a:pt x="53" y="100"/>
                  </a:cubicBezTo>
                  <a:cubicBezTo>
                    <a:pt x="53" y="100"/>
                    <a:pt x="54" y="100"/>
                    <a:pt x="54" y="100"/>
                  </a:cubicBezTo>
                  <a:cubicBezTo>
                    <a:pt x="54" y="99"/>
                    <a:pt x="54" y="99"/>
                    <a:pt x="54" y="99"/>
                  </a:cubicBezTo>
                  <a:cubicBezTo>
                    <a:pt x="54" y="99"/>
                    <a:pt x="54" y="98"/>
                    <a:pt x="55" y="98"/>
                  </a:cubicBezTo>
                  <a:cubicBezTo>
                    <a:pt x="55" y="97"/>
                    <a:pt x="55" y="97"/>
                    <a:pt x="54" y="96"/>
                  </a:cubicBezTo>
                  <a:cubicBezTo>
                    <a:pt x="54" y="96"/>
                    <a:pt x="54" y="96"/>
                    <a:pt x="54" y="96"/>
                  </a:cubicBezTo>
                  <a:moveTo>
                    <a:pt x="123" y="96"/>
                  </a:moveTo>
                  <a:cubicBezTo>
                    <a:pt x="122" y="96"/>
                    <a:pt x="122" y="97"/>
                    <a:pt x="122" y="97"/>
                  </a:cubicBezTo>
                  <a:cubicBezTo>
                    <a:pt x="122" y="98"/>
                    <a:pt x="122" y="98"/>
                    <a:pt x="122" y="99"/>
                  </a:cubicBezTo>
                  <a:cubicBezTo>
                    <a:pt x="121" y="99"/>
                    <a:pt x="122" y="100"/>
                    <a:pt x="122" y="100"/>
                  </a:cubicBezTo>
                  <a:cubicBezTo>
                    <a:pt x="122" y="100"/>
                    <a:pt x="122" y="100"/>
                    <a:pt x="123" y="100"/>
                  </a:cubicBezTo>
                  <a:cubicBezTo>
                    <a:pt x="123" y="100"/>
                    <a:pt x="123" y="100"/>
                    <a:pt x="123" y="100"/>
                  </a:cubicBezTo>
                  <a:cubicBezTo>
                    <a:pt x="123" y="99"/>
                    <a:pt x="123" y="99"/>
                    <a:pt x="123" y="99"/>
                  </a:cubicBezTo>
                  <a:cubicBezTo>
                    <a:pt x="124" y="99"/>
                    <a:pt x="124" y="98"/>
                    <a:pt x="124" y="97"/>
                  </a:cubicBezTo>
                  <a:cubicBezTo>
                    <a:pt x="124" y="97"/>
                    <a:pt x="123" y="96"/>
                    <a:pt x="123" y="96"/>
                  </a:cubicBezTo>
                  <a:cubicBezTo>
                    <a:pt x="123" y="96"/>
                    <a:pt x="123" y="96"/>
                    <a:pt x="123" y="96"/>
                  </a:cubicBezTo>
                  <a:moveTo>
                    <a:pt x="71" y="92"/>
                  </a:moveTo>
                  <a:cubicBezTo>
                    <a:pt x="71" y="92"/>
                    <a:pt x="70" y="92"/>
                    <a:pt x="70" y="93"/>
                  </a:cubicBezTo>
                  <a:cubicBezTo>
                    <a:pt x="70" y="93"/>
                    <a:pt x="70" y="94"/>
                    <a:pt x="70" y="95"/>
                  </a:cubicBezTo>
                  <a:cubicBezTo>
                    <a:pt x="70" y="95"/>
                    <a:pt x="71" y="96"/>
                    <a:pt x="71" y="96"/>
                  </a:cubicBezTo>
                  <a:cubicBezTo>
                    <a:pt x="71" y="96"/>
                    <a:pt x="71" y="96"/>
                    <a:pt x="71" y="96"/>
                  </a:cubicBezTo>
                  <a:cubicBezTo>
                    <a:pt x="72" y="95"/>
                    <a:pt x="72" y="95"/>
                    <a:pt x="72" y="95"/>
                  </a:cubicBezTo>
                  <a:cubicBezTo>
                    <a:pt x="72" y="95"/>
                    <a:pt x="72" y="95"/>
                    <a:pt x="72" y="95"/>
                  </a:cubicBezTo>
                  <a:cubicBezTo>
                    <a:pt x="72" y="94"/>
                    <a:pt x="72" y="93"/>
                    <a:pt x="72" y="93"/>
                  </a:cubicBezTo>
                  <a:cubicBezTo>
                    <a:pt x="72" y="92"/>
                    <a:pt x="72" y="92"/>
                    <a:pt x="71" y="92"/>
                  </a:cubicBezTo>
                  <a:cubicBezTo>
                    <a:pt x="71" y="92"/>
                    <a:pt x="71" y="92"/>
                    <a:pt x="71" y="92"/>
                  </a:cubicBezTo>
                  <a:moveTo>
                    <a:pt x="56" y="91"/>
                  </a:moveTo>
                  <a:cubicBezTo>
                    <a:pt x="55" y="91"/>
                    <a:pt x="55" y="91"/>
                    <a:pt x="55" y="91"/>
                  </a:cubicBezTo>
                  <a:cubicBezTo>
                    <a:pt x="55" y="92"/>
                    <a:pt x="54" y="93"/>
                    <a:pt x="54" y="93"/>
                  </a:cubicBezTo>
                  <a:cubicBezTo>
                    <a:pt x="54" y="94"/>
                    <a:pt x="54" y="94"/>
                    <a:pt x="55" y="95"/>
                  </a:cubicBezTo>
                  <a:cubicBezTo>
                    <a:pt x="55" y="95"/>
                    <a:pt x="55" y="95"/>
                    <a:pt x="55" y="95"/>
                  </a:cubicBezTo>
                  <a:cubicBezTo>
                    <a:pt x="55" y="95"/>
                    <a:pt x="56" y="94"/>
                    <a:pt x="56" y="94"/>
                  </a:cubicBezTo>
                  <a:cubicBezTo>
                    <a:pt x="56" y="94"/>
                    <a:pt x="56" y="94"/>
                    <a:pt x="56" y="94"/>
                  </a:cubicBezTo>
                  <a:cubicBezTo>
                    <a:pt x="56" y="93"/>
                    <a:pt x="56" y="93"/>
                    <a:pt x="57" y="92"/>
                  </a:cubicBezTo>
                  <a:cubicBezTo>
                    <a:pt x="57" y="92"/>
                    <a:pt x="57" y="91"/>
                    <a:pt x="56" y="91"/>
                  </a:cubicBezTo>
                  <a:cubicBezTo>
                    <a:pt x="56" y="91"/>
                    <a:pt x="56" y="91"/>
                    <a:pt x="56" y="91"/>
                  </a:cubicBezTo>
                  <a:moveTo>
                    <a:pt x="123" y="90"/>
                  </a:moveTo>
                  <a:cubicBezTo>
                    <a:pt x="123" y="90"/>
                    <a:pt x="123" y="90"/>
                    <a:pt x="123" y="90"/>
                  </a:cubicBezTo>
                  <a:cubicBezTo>
                    <a:pt x="122" y="90"/>
                    <a:pt x="122" y="91"/>
                    <a:pt x="122" y="91"/>
                  </a:cubicBezTo>
                  <a:cubicBezTo>
                    <a:pt x="122" y="92"/>
                    <a:pt x="122" y="93"/>
                    <a:pt x="122" y="93"/>
                  </a:cubicBezTo>
                  <a:cubicBezTo>
                    <a:pt x="122" y="94"/>
                    <a:pt x="122" y="94"/>
                    <a:pt x="123" y="94"/>
                  </a:cubicBezTo>
                  <a:cubicBezTo>
                    <a:pt x="123" y="94"/>
                    <a:pt x="123" y="94"/>
                    <a:pt x="123" y="94"/>
                  </a:cubicBezTo>
                  <a:cubicBezTo>
                    <a:pt x="124" y="94"/>
                    <a:pt x="124" y="94"/>
                    <a:pt x="124" y="94"/>
                  </a:cubicBezTo>
                  <a:cubicBezTo>
                    <a:pt x="124" y="93"/>
                    <a:pt x="124" y="93"/>
                    <a:pt x="124" y="93"/>
                  </a:cubicBezTo>
                  <a:cubicBezTo>
                    <a:pt x="124" y="93"/>
                    <a:pt x="124" y="92"/>
                    <a:pt x="124" y="91"/>
                  </a:cubicBezTo>
                  <a:cubicBezTo>
                    <a:pt x="124" y="91"/>
                    <a:pt x="123" y="90"/>
                    <a:pt x="123" y="90"/>
                  </a:cubicBezTo>
                  <a:moveTo>
                    <a:pt x="72" y="86"/>
                  </a:moveTo>
                  <a:cubicBezTo>
                    <a:pt x="71" y="86"/>
                    <a:pt x="71" y="86"/>
                    <a:pt x="71" y="87"/>
                  </a:cubicBezTo>
                  <a:cubicBezTo>
                    <a:pt x="71" y="88"/>
                    <a:pt x="71" y="88"/>
                    <a:pt x="71" y="89"/>
                  </a:cubicBezTo>
                  <a:cubicBezTo>
                    <a:pt x="71" y="89"/>
                    <a:pt x="71" y="90"/>
                    <a:pt x="71" y="90"/>
                  </a:cubicBezTo>
                  <a:cubicBezTo>
                    <a:pt x="72" y="90"/>
                    <a:pt x="72" y="90"/>
                    <a:pt x="72" y="90"/>
                  </a:cubicBezTo>
                  <a:cubicBezTo>
                    <a:pt x="72" y="90"/>
                    <a:pt x="72" y="90"/>
                    <a:pt x="72" y="89"/>
                  </a:cubicBezTo>
                  <a:cubicBezTo>
                    <a:pt x="73" y="89"/>
                    <a:pt x="73" y="89"/>
                    <a:pt x="73" y="89"/>
                  </a:cubicBezTo>
                  <a:cubicBezTo>
                    <a:pt x="73" y="88"/>
                    <a:pt x="73" y="88"/>
                    <a:pt x="73" y="87"/>
                  </a:cubicBezTo>
                  <a:cubicBezTo>
                    <a:pt x="73" y="87"/>
                    <a:pt x="73" y="86"/>
                    <a:pt x="72" y="86"/>
                  </a:cubicBezTo>
                  <a:cubicBezTo>
                    <a:pt x="72" y="86"/>
                    <a:pt x="72" y="86"/>
                    <a:pt x="72" y="86"/>
                  </a:cubicBezTo>
                  <a:moveTo>
                    <a:pt x="58" y="86"/>
                  </a:moveTo>
                  <a:cubicBezTo>
                    <a:pt x="58" y="86"/>
                    <a:pt x="58" y="86"/>
                    <a:pt x="58" y="86"/>
                  </a:cubicBezTo>
                  <a:cubicBezTo>
                    <a:pt x="57" y="86"/>
                    <a:pt x="57" y="86"/>
                    <a:pt x="57" y="86"/>
                  </a:cubicBezTo>
                  <a:cubicBezTo>
                    <a:pt x="57" y="87"/>
                    <a:pt x="57" y="87"/>
                    <a:pt x="57" y="88"/>
                  </a:cubicBezTo>
                  <a:cubicBezTo>
                    <a:pt x="56" y="88"/>
                    <a:pt x="57" y="89"/>
                    <a:pt x="57" y="89"/>
                  </a:cubicBezTo>
                  <a:cubicBezTo>
                    <a:pt x="57" y="89"/>
                    <a:pt x="57" y="89"/>
                    <a:pt x="57" y="89"/>
                  </a:cubicBezTo>
                  <a:cubicBezTo>
                    <a:pt x="58" y="89"/>
                    <a:pt x="58" y="89"/>
                    <a:pt x="58" y="89"/>
                  </a:cubicBezTo>
                  <a:cubicBezTo>
                    <a:pt x="58" y="89"/>
                    <a:pt x="58" y="89"/>
                    <a:pt x="58" y="89"/>
                  </a:cubicBezTo>
                  <a:cubicBezTo>
                    <a:pt x="59" y="88"/>
                    <a:pt x="59" y="88"/>
                    <a:pt x="59" y="87"/>
                  </a:cubicBezTo>
                  <a:cubicBezTo>
                    <a:pt x="59" y="87"/>
                    <a:pt x="59" y="87"/>
                    <a:pt x="59" y="87"/>
                  </a:cubicBezTo>
                  <a:cubicBezTo>
                    <a:pt x="60" y="87"/>
                    <a:pt x="59" y="86"/>
                    <a:pt x="59" y="86"/>
                  </a:cubicBezTo>
                  <a:cubicBezTo>
                    <a:pt x="59" y="86"/>
                    <a:pt x="59" y="86"/>
                    <a:pt x="58" y="86"/>
                  </a:cubicBezTo>
                  <a:moveTo>
                    <a:pt x="122" y="85"/>
                  </a:moveTo>
                  <a:cubicBezTo>
                    <a:pt x="122" y="85"/>
                    <a:pt x="122" y="85"/>
                    <a:pt x="122" y="85"/>
                  </a:cubicBezTo>
                  <a:cubicBezTo>
                    <a:pt x="121" y="85"/>
                    <a:pt x="121" y="85"/>
                    <a:pt x="121" y="86"/>
                  </a:cubicBezTo>
                  <a:cubicBezTo>
                    <a:pt x="121" y="86"/>
                    <a:pt x="121" y="87"/>
                    <a:pt x="121" y="88"/>
                  </a:cubicBezTo>
                  <a:cubicBezTo>
                    <a:pt x="122" y="88"/>
                    <a:pt x="122" y="88"/>
                    <a:pt x="122" y="88"/>
                  </a:cubicBezTo>
                  <a:cubicBezTo>
                    <a:pt x="123" y="88"/>
                    <a:pt x="123" y="88"/>
                    <a:pt x="123" y="88"/>
                  </a:cubicBezTo>
                  <a:cubicBezTo>
                    <a:pt x="123" y="88"/>
                    <a:pt x="123" y="88"/>
                    <a:pt x="123" y="88"/>
                  </a:cubicBezTo>
                  <a:cubicBezTo>
                    <a:pt x="123" y="87"/>
                    <a:pt x="123" y="87"/>
                    <a:pt x="123" y="87"/>
                  </a:cubicBezTo>
                  <a:cubicBezTo>
                    <a:pt x="123" y="87"/>
                    <a:pt x="123" y="86"/>
                    <a:pt x="123" y="85"/>
                  </a:cubicBezTo>
                  <a:cubicBezTo>
                    <a:pt x="123" y="85"/>
                    <a:pt x="123" y="85"/>
                    <a:pt x="122" y="85"/>
                  </a:cubicBezTo>
                  <a:moveTo>
                    <a:pt x="62" y="81"/>
                  </a:moveTo>
                  <a:cubicBezTo>
                    <a:pt x="61" y="81"/>
                    <a:pt x="61" y="81"/>
                    <a:pt x="61" y="81"/>
                  </a:cubicBezTo>
                  <a:cubicBezTo>
                    <a:pt x="61" y="81"/>
                    <a:pt x="61" y="81"/>
                    <a:pt x="61" y="81"/>
                  </a:cubicBezTo>
                  <a:cubicBezTo>
                    <a:pt x="60" y="82"/>
                    <a:pt x="60" y="82"/>
                    <a:pt x="60" y="83"/>
                  </a:cubicBezTo>
                  <a:cubicBezTo>
                    <a:pt x="59" y="83"/>
                    <a:pt x="59" y="84"/>
                    <a:pt x="60" y="84"/>
                  </a:cubicBezTo>
                  <a:cubicBezTo>
                    <a:pt x="60" y="84"/>
                    <a:pt x="60" y="84"/>
                    <a:pt x="60" y="84"/>
                  </a:cubicBezTo>
                  <a:cubicBezTo>
                    <a:pt x="61" y="84"/>
                    <a:pt x="61" y="84"/>
                    <a:pt x="61" y="84"/>
                  </a:cubicBezTo>
                  <a:cubicBezTo>
                    <a:pt x="61" y="84"/>
                    <a:pt x="61" y="84"/>
                    <a:pt x="61" y="84"/>
                  </a:cubicBezTo>
                  <a:cubicBezTo>
                    <a:pt x="62" y="83"/>
                    <a:pt x="62" y="83"/>
                    <a:pt x="62" y="82"/>
                  </a:cubicBezTo>
                  <a:cubicBezTo>
                    <a:pt x="63" y="82"/>
                    <a:pt x="63" y="81"/>
                    <a:pt x="62" y="81"/>
                  </a:cubicBezTo>
                  <a:cubicBezTo>
                    <a:pt x="62" y="81"/>
                    <a:pt x="62" y="81"/>
                    <a:pt x="62" y="81"/>
                  </a:cubicBezTo>
                  <a:moveTo>
                    <a:pt x="73" y="80"/>
                  </a:moveTo>
                  <a:cubicBezTo>
                    <a:pt x="73" y="80"/>
                    <a:pt x="72" y="81"/>
                    <a:pt x="72" y="81"/>
                  </a:cubicBezTo>
                  <a:cubicBezTo>
                    <a:pt x="72" y="82"/>
                    <a:pt x="72" y="82"/>
                    <a:pt x="72" y="83"/>
                  </a:cubicBezTo>
                  <a:cubicBezTo>
                    <a:pt x="72" y="83"/>
                    <a:pt x="72" y="84"/>
                    <a:pt x="72" y="84"/>
                  </a:cubicBezTo>
                  <a:cubicBezTo>
                    <a:pt x="72" y="84"/>
                    <a:pt x="73" y="84"/>
                    <a:pt x="73" y="84"/>
                  </a:cubicBezTo>
                  <a:cubicBezTo>
                    <a:pt x="73" y="84"/>
                    <a:pt x="73" y="84"/>
                    <a:pt x="73" y="84"/>
                  </a:cubicBezTo>
                  <a:cubicBezTo>
                    <a:pt x="74" y="83"/>
                    <a:pt x="74" y="83"/>
                    <a:pt x="74" y="83"/>
                  </a:cubicBezTo>
                  <a:cubicBezTo>
                    <a:pt x="74" y="83"/>
                    <a:pt x="74" y="82"/>
                    <a:pt x="74" y="82"/>
                  </a:cubicBezTo>
                  <a:cubicBezTo>
                    <a:pt x="74" y="81"/>
                    <a:pt x="74" y="80"/>
                    <a:pt x="73" y="80"/>
                  </a:cubicBezTo>
                  <a:cubicBezTo>
                    <a:pt x="73" y="80"/>
                    <a:pt x="73" y="80"/>
                    <a:pt x="73" y="80"/>
                  </a:cubicBezTo>
                  <a:moveTo>
                    <a:pt x="120" y="79"/>
                  </a:moveTo>
                  <a:cubicBezTo>
                    <a:pt x="120" y="79"/>
                    <a:pt x="120" y="79"/>
                    <a:pt x="120" y="79"/>
                  </a:cubicBezTo>
                  <a:cubicBezTo>
                    <a:pt x="120" y="79"/>
                    <a:pt x="119" y="80"/>
                    <a:pt x="120" y="80"/>
                  </a:cubicBezTo>
                  <a:cubicBezTo>
                    <a:pt x="120" y="81"/>
                    <a:pt x="120" y="81"/>
                    <a:pt x="120" y="82"/>
                  </a:cubicBezTo>
                  <a:cubicBezTo>
                    <a:pt x="120" y="82"/>
                    <a:pt x="121" y="83"/>
                    <a:pt x="121" y="83"/>
                  </a:cubicBezTo>
                  <a:cubicBezTo>
                    <a:pt x="121" y="83"/>
                    <a:pt x="121" y="83"/>
                    <a:pt x="121" y="83"/>
                  </a:cubicBezTo>
                  <a:cubicBezTo>
                    <a:pt x="122" y="82"/>
                    <a:pt x="122" y="82"/>
                    <a:pt x="122" y="82"/>
                  </a:cubicBezTo>
                  <a:cubicBezTo>
                    <a:pt x="122" y="81"/>
                    <a:pt x="122" y="81"/>
                    <a:pt x="122" y="81"/>
                  </a:cubicBezTo>
                  <a:cubicBezTo>
                    <a:pt x="122" y="81"/>
                    <a:pt x="122" y="80"/>
                    <a:pt x="121" y="80"/>
                  </a:cubicBezTo>
                  <a:cubicBezTo>
                    <a:pt x="121" y="79"/>
                    <a:pt x="121" y="79"/>
                    <a:pt x="120" y="79"/>
                  </a:cubicBezTo>
                  <a:moveTo>
                    <a:pt x="65" y="76"/>
                  </a:moveTo>
                  <a:cubicBezTo>
                    <a:pt x="65" y="76"/>
                    <a:pt x="65" y="76"/>
                    <a:pt x="64" y="76"/>
                  </a:cubicBezTo>
                  <a:cubicBezTo>
                    <a:pt x="64" y="77"/>
                    <a:pt x="64" y="77"/>
                    <a:pt x="63" y="78"/>
                  </a:cubicBezTo>
                  <a:cubicBezTo>
                    <a:pt x="63" y="78"/>
                    <a:pt x="63" y="79"/>
                    <a:pt x="63" y="79"/>
                  </a:cubicBezTo>
                  <a:cubicBezTo>
                    <a:pt x="63" y="79"/>
                    <a:pt x="64" y="80"/>
                    <a:pt x="64" y="80"/>
                  </a:cubicBezTo>
                  <a:cubicBezTo>
                    <a:pt x="64" y="80"/>
                    <a:pt x="64" y="79"/>
                    <a:pt x="65" y="79"/>
                  </a:cubicBezTo>
                  <a:cubicBezTo>
                    <a:pt x="65" y="79"/>
                    <a:pt x="65" y="78"/>
                    <a:pt x="66" y="78"/>
                  </a:cubicBezTo>
                  <a:cubicBezTo>
                    <a:pt x="66" y="78"/>
                    <a:pt x="66" y="78"/>
                    <a:pt x="66" y="78"/>
                  </a:cubicBezTo>
                  <a:cubicBezTo>
                    <a:pt x="66" y="77"/>
                    <a:pt x="66" y="77"/>
                    <a:pt x="66" y="76"/>
                  </a:cubicBezTo>
                  <a:cubicBezTo>
                    <a:pt x="66" y="76"/>
                    <a:pt x="65" y="76"/>
                    <a:pt x="65" y="76"/>
                  </a:cubicBezTo>
                  <a:moveTo>
                    <a:pt x="75" y="75"/>
                  </a:moveTo>
                  <a:cubicBezTo>
                    <a:pt x="74" y="75"/>
                    <a:pt x="74" y="75"/>
                    <a:pt x="74" y="75"/>
                  </a:cubicBezTo>
                  <a:cubicBezTo>
                    <a:pt x="74" y="76"/>
                    <a:pt x="73" y="77"/>
                    <a:pt x="73" y="77"/>
                  </a:cubicBezTo>
                  <a:cubicBezTo>
                    <a:pt x="73" y="78"/>
                    <a:pt x="73" y="78"/>
                    <a:pt x="74" y="78"/>
                  </a:cubicBezTo>
                  <a:cubicBezTo>
                    <a:pt x="74" y="78"/>
                    <a:pt x="74" y="79"/>
                    <a:pt x="74" y="79"/>
                  </a:cubicBezTo>
                  <a:cubicBezTo>
                    <a:pt x="75" y="79"/>
                    <a:pt x="75" y="78"/>
                    <a:pt x="75" y="78"/>
                  </a:cubicBezTo>
                  <a:cubicBezTo>
                    <a:pt x="75" y="78"/>
                    <a:pt x="75" y="78"/>
                    <a:pt x="75" y="78"/>
                  </a:cubicBezTo>
                  <a:cubicBezTo>
                    <a:pt x="75" y="77"/>
                    <a:pt x="76" y="77"/>
                    <a:pt x="76" y="76"/>
                  </a:cubicBezTo>
                  <a:cubicBezTo>
                    <a:pt x="76" y="76"/>
                    <a:pt x="76" y="75"/>
                    <a:pt x="75" y="75"/>
                  </a:cubicBezTo>
                  <a:cubicBezTo>
                    <a:pt x="75" y="75"/>
                    <a:pt x="75" y="75"/>
                    <a:pt x="75" y="75"/>
                  </a:cubicBezTo>
                  <a:moveTo>
                    <a:pt x="118" y="74"/>
                  </a:moveTo>
                  <a:cubicBezTo>
                    <a:pt x="118" y="74"/>
                    <a:pt x="117" y="74"/>
                    <a:pt x="117" y="74"/>
                  </a:cubicBezTo>
                  <a:cubicBezTo>
                    <a:pt x="117" y="74"/>
                    <a:pt x="117" y="75"/>
                    <a:pt x="117" y="75"/>
                  </a:cubicBezTo>
                  <a:cubicBezTo>
                    <a:pt x="117" y="76"/>
                    <a:pt x="118" y="76"/>
                    <a:pt x="118" y="77"/>
                  </a:cubicBezTo>
                  <a:cubicBezTo>
                    <a:pt x="118" y="77"/>
                    <a:pt x="118" y="77"/>
                    <a:pt x="119" y="77"/>
                  </a:cubicBezTo>
                  <a:cubicBezTo>
                    <a:pt x="119" y="77"/>
                    <a:pt x="119" y="77"/>
                    <a:pt x="119" y="77"/>
                  </a:cubicBezTo>
                  <a:cubicBezTo>
                    <a:pt x="120" y="77"/>
                    <a:pt x="120" y="77"/>
                    <a:pt x="120" y="77"/>
                  </a:cubicBezTo>
                  <a:cubicBezTo>
                    <a:pt x="120" y="76"/>
                    <a:pt x="120" y="76"/>
                    <a:pt x="120" y="76"/>
                  </a:cubicBezTo>
                  <a:cubicBezTo>
                    <a:pt x="119" y="75"/>
                    <a:pt x="119" y="75"/>
                    <a:pt x="119" y="74"/>
                  </a:cubicBezTo>
                  <a:cubicBezTo>
                    <a:pt x="118" y="74"/>
                    <a:pt x="118" y="74"/>
                    <a:pt x="118" y="74"/>
                  </a:cubicBezTo>
                  <a:moveTo>
                    <a:pt x="69" y="72"/>
                  </a:moveTo>
                  <a:cubicBezTo>
                    <a:pt x="69" y="72"/>
                    <a:pt x="69" y="72"/>
                    <a:pt x="68" y="72"/>
                  </a:cubicBezTo>
                  <a:cubicBezTo>
                    <a:pt x="68" y="73"/>
                    <a:pt x="67" y="73"/>
                    <a:pt x="67" y="73"/>
                  </a:cubicBezTo>
                  <a:cubicBezTo>
                    <a:pt x="67" y="74"/>
                    <a:pt x="67" y="74"/>
                    <a:pt x="67" y="75"/>
                  </a:cubicBezTo>
                  <a:cubicBezTo>
                    <a:pt x="67" y="75"/>
                    <a:pt x="67" y="75"/>
                    <a:pt x="68" y="75"/>
                  </a:cubicBezTo>
                  <a:cubicBezTo>
                    <a:pt x="68" y="75"/>
                    <a:pt x="68" y="75"/>
                    <a:pt x="68" y="75"/>
                  </a:cubicBezTo>
                  <a:cubicBezTo>
                    <a:pt x="69" y="74"/>
                    <a:pt x="69" y="74"/>
                    <a:pt x="70" y="73"/>
                  </a:cubicBezTo>
                  <a:cubicBezTo>
                    <a:pt x="70" y="73"/>
                    <a:pt x="70" y="73"/>
                    <a:pt x="70" y="73"/>
                  </a:cubicBezTo>
                  <a:cubicBezTo>
                    <a:pt x="70" y="73"/>
                    <a:pt x="70" y="72"/>
                    <a:pt x="70" y="72"/>
                  </a:cubicBezTo>
                  <a:cubicBezTo>
                    <a:pt x="70" y="72"/>
                    <a:pt x="69" y="72"/>
                    <a:pt x="69" y="72"/>
                  </a:cubicBezTo>
                  <a:moveTo>
                    <a:pt x="77" y="69"/>
                  </a:moveTo>
                  <a:cubicBezTo>
                    <a:pt x="77" y="69"/>
                    <a:pt x="76" y="70"/>
                    <a:pt x="76" y="70"/>
                  </a:cubicBezTo>
                  <a:cubicBezTo>
                    <a:pt x="76" y="70"/>
                    <a:pt x="76" y="71"/>
                    <a:pt x="75" y="72"/>
                  </a:cubicBezTo>
                  <a:cubicBezTo>
                    <a:pt x="75" y="72"/>
                    <a:pt x="75" y="73"/>
                    <a:pt x="76" y="73"/>
                  </a:cubicBezTo>
                  <a:cubicBezTo>
                    <a:pt x="76" y="73"/>
                    <a:pt x="76" y="73"/>
                    <a:pt x="76" y="73"/>
                  </a:cubicBezTo>
                  <a:cubicBezTo>
                    <a:pt x="77" y="73"/>
                    <a:pt x="77" y="73"/>
                    <a:pt x="77" y="73"/>
                  </a:cubicBezTo>
                  <a:cubicBezTo>
                    <a:pt x="77" y="72"/>
                    <a:pt x="77" y="72"/>
                    <a:pt x="77" y="72"/>
                  </a:cubicBezTo>
                  <a:cubicBezTo>
                    <a:pt x="78" y="72"/>
                    <a:pt x="78" y="71"/>
                    <a:pt x="78" y="71"/>
                  </a:cubicBezTo>
                  <a:cubicBezTo>
                    <a:pt x="78" y="70"/>
                    <a:pt x="78" y="70"/>
                    <a:pt x="78" y="69"/>
                  </a:cubicBezTo>
                  <a:cubicBezTo>
                    <a:pt x="77" y="69"/>
                    <a:pt x="77" y="69"/>
                    <a:pt x="77" y="69"/>
                  </a:cubicBezTo>
                  <a:moveTo>
                    <a:pt x="114" y="69"/>
                  </a:moveTo>
                  <a:cubicBezTo>
                    <a:pt x="114" y="69"/>
                    <a:pt x="114" y="69"/>
                    <a:pt x="114" y="69"/>
                  </a:cubicBezTo>
                  <a:cubicBezTo>
                    <a:pt x="113" y="70"/>
                    <a:pt x="113" y="70"/>
                    <a:pt x="114" y="71"/>
                  </a:cubicBezTo>
                  <a:cubicBezTo>
                    <a:pt x="114" y="71"/>
                    <a:pt x="114" y="72"/>
                    <a:pt x="115" y="72"/>
                  </a:cubicBezTo>
                  <a:cubicBezTo>
                    <a:pt x="115" y="72"/>
                    <a:pt x="115" y="72"/>
                    <a:pt x="116" y="72"/>
                  </a:cubicBezTo>
                  <a:cubicBezTo>
                    <a:pt x="116" y="72"/>
                    <a:pt x="116" y="72"/>
                    <a:pt x="116" y="72"/>
                  </a:cubicBezTo>
                  <a:cubicBezTo>
                    <a:pt x="116" y="72"/>
                    <a:pt x="116" y="72"/>
                    <a:pt x="116" y="72"/>
                  </a:cubicBezTo>
                  <a:cubicBezTo>
                    <a:pt x="116" y="71"/>
                    <a:pt x="116" y="71"/>
                    <a:pt x="116" y="71"/>
                  </a:cubicBezTo>
                  <a:cubicBezTo>
                    <a:pt x="116" y="70"/>
                    <a:pt x="115" y="70"/>
                    <a:pt x="115" y="69"/>
                  </a:cubicBezTo>
                  <a:cubicBezTo>
                    <a:pt x="115" y="69"/>
                    <a:pt x="114" y="69"/>
                    <a:pt x="114" y="69"/>
                  </a:cubicBezTo>
                  <a:moveTo>
                    <a:pt x="74" y="68"/>
                  </a:moveTo>
                  <a:cubicBezTo>
                    <a:pt x="73" y="68"/>
                    <a:pt x="73" y="68"/>
                    <a:pt x="73" y="68"/>
                  </a:cubicBezTo>
                  <a:cubicBezTo>
                    <a:pt x="72" y="69"/>
                    <a:pt x="72" y="69"/>
                    <a:pt x="71" y="69"/>
                  </a:cubicBezTo>
                  <a:cubicBezTo>
                    <a:pt x="71" y="70"/>
                    <a:pt x="71" y="70"/>
                    <a:pt x="71" y="71"/>
                  </a:cubicBezTo>
                  <a:cubicBezTo>
                    <a:pt x="71" y="71"/>
                    <a:pt x="72" y="71"/>
                    <a:pt x="72" y="71"/>
                  </a:cubicBezTo>
                  <a:cubicBezTo>
                    <a:pt x="72" y="71"/>
                    <a:pt x="72" y="71"/>
                    <a:pt x="73" y="71"/>
                  </a:cubicBezTo>
                  <a:cubicBezTo>
                    <a:pt x="73" y="70"/>
                    <a:pt x="74" y="70"/>
                    <a:pt x="74" y="70"/>
                  </a:cubicBezTo>
                  <a:cubicBezTo>
                    <a:pt x="74" y="69"/>
                    <a:pt x="74" y="69"/>
                    <a:pt x="74" y="69"/>
                  </a:cubicBezTo>
                  <a:cubicBezTo>
                    <a:pt x="74" y="68"/>
                    <a:pt x="74" y="68"/>
                    <a:pt x="74" y="68"/>
                  </a:cubicBezTo>
                  <a:cubicBezTo>
                    <a:pt x="74" y="68"/>
                    <a:pt x="74" y="68"/>
                    <a:pt x="74" y="68"/>
                  </a:cubicBezTo>
                  <a:moveTo>
                    <a:pt x="110" y="65"/>
                  </a:moveTo>
                  <a:cubicBezTo>
                    <a:pt x="109" y="65"/>
                    <a:pt x="109" y="65"/>
                    <a:pt x="109" y="66"/>
                  </a:cubicBezTo>
                  <a:cubicBezTo>
                    <a:pt x="109" y="66"/>
                    <a:pt x="109" y="67"/>
                    <a:pt x="109" y="67"/>
                  </a:cubicBezTo>
                  <a:cubicBezTo>
                    <a:pt x="110" y="67"/>
                    <a:pt x="110" y="67"/>
                    <a:pt x="110" y="67"/>
                  </a:cubicBezTo>
                  <a:cubicBezTo>
                    <a:pt x="111" y="68"/>
                    <a:pt x="111" y="68"/>
                    <a:pt x="111" y="68"/>
                  </a:cubicBezTo>
                  <a:cubicBezTo>
                    <a:pt x="111" y="68"/>
                    <a:pt x="111" y="68"/>
                    <a:pt x="111" y="68"/>
                  </a:cubicBezTo>
                  <a:cubicBezTo>
                    <a:pt x="112" y="68"/>
                    <a:pt x="112" y="68"/>
                    <a:pt x="112" y="68"/>
                  </a:cubicBezTo>
                  <a:cubicBezTo>
                    <a:pt x="112" y="68"/>
                    <a:pt x="112" y="68"/>
                    <a:pt x="112" y="68"/>
                  </a:cubicBezTo>
                  <a:cubicBezTo>
                    <a:pt x="112" y="68"/>
                    <a:pt x="112" y="67"/>
                    <a:pt x="112" y="67"/>
                  </a:cubicBezTo>
                  <a:cubicBezTo>
                    <a:pt x="112" y="66"/>
                    <a:pt x="111" y="66"/>
                    <a:pt x="111" y="66"/>
                  </a:cubicBezTo>
                  <a:cubicBezTo>
                    <a:pt x="110" y="65"/>
                    <a:pt x="110" y="65"/>
                    <a:pt x="110" y="65"/>
                  </a:cubicBezTo>
                  <a:cubicBezTo>
                    <a:pt x="110" y="65"/>
                    <a:pt x="110" y="65"/>
                    <a:pt x="110" y="65"/>
                  </a:cubicBezTo>
                  <a:moveTo>
                    <a:pt x="80" y="64"/>
                  </a:moveTo>
                  <a:cubicBezTo>
                    <a:pt x="80" y="64"/>
                    <a:pt x="79" y="64"/>
                    <a:pt x="79" y="65"/>
                  </a:cubicBezTo>
                  <a:cubicBezTo>
                    <a:pt x="79" y="65"/>
                    <a:pt x="79" y="65"/>
                    <a:pt x="79" y="65"/>
                  </a:cubicBezTo>
                  <a:cubicBezTo>
                    <a:pt x="78" y="65"/>
                    <a:pt x="78" y="65"/>
                    <a:pt x="78" y="65"/>
                  </a:cubicBezTo>
                  <a:cubicBezTo>
                    <a:pt x="77" y="65"/>
                    <a:pt x="77" y="66"/>
                    <a:pt x="76" y="66"/>
                  </a:cubicBezTo>
                  <a:cubicBezTo>
                    <a:pt x="76" y="66"/>
                    <a:pt x="76" y="67"/>
                    <a:pt x="76" y="67"/>
                  </a:cubicBezTo>
                  <a:cubicBezTo>
                    <a:pt x="76" y="68"/>
                    <a:pt x="76" y="68"/>
                    <a:pt x="77" y="68"/>
                  </a:cubicBezTo>
                  <a:cubicBezTo>
                    <a:pt x="77" y="68"/>
                    <a:pt x="77" y="68"/>
                    <a:pt x="77" y="68"/>
                  </a:cubicBezTo>
                  <a:cubicBezTo>
                    <a:pt x="78" y="67"/>
                    <a:pt x="78" y="67"/>
                    <a:pt x="78" y="67"/>
                  </a:cubicBezTo>
                  <a:cubicBezTo>
                    <a:pt x="78" y="68"/>
                    <a:pt x="78" y="68"/>
                    <a:pt x="78" y="68"/>
                  </a:cubicBezTo>
                  <a:cubicBezTo>
                    <a:pt x="79" y="68"/>
                    <a:pt x="79" y="68"/>
                    <a:pt x="79" y="68"/>
                  </a:cubicBezTo>
                  <a:cubicBezTo>
                    <a:pt x="79" y="68"/>
                    <a:pt x="80" y="68"/>
                    <a:pt x="80" y="67"/>
                  </a:cubicBezTo>
                  <a:cubicBezTo>
                    <a:pt x="80" y="67"/>
                    <a:pt x="80" y="67"/>
                    <a:pt x="80" y="67"/>
                  </a:cubicBezTo>
                  <a:cubicBezTo>
                    <a:pt x="80" y="67"/>
                    <a:pt x="80" y="66"/>
                    <a:pt x="81" y="66"/>
                  </a:cubicBezTo>
                  <a:cubicBezTo>
                    <a:pt x="81" y="65"/>
                    <a:pt x="81" y="65"/>
                    <a:pt x="80" y="64"/>
                  </a:cubicBezTo>
                  <a:cubicBezTo>
                    <a:pt x="80" y="64"/>
                    <a:pt x="80" y="64"/>
                    <a:pt x="80" y="64"/>
                  </a:cubicBezTo>
                  <a:moveTo>
                    <a:pt x="105" y="62"/>
                  </a:moveTo>
                  <a:cubicBezTo>
                    <a:pt x="104" y="62"/>
                    <a:pt x="104" y="63"/>
                    <a:pt x="104" y="63"/>
                  </a:cubicBezTo>
                  <a:cubicBezTo>
                    <a:pt x="104" y="64"/>
                    <a:pt x="104" y="64"/>
                    <a:pt x="104" y="64"/>
                  </a:cubicBezTo>
                  <a:cubicBezTo>
                    <a:pt x="105" y="65"/>
                    <a:pt x="105" y="65"/>
                    <a:pt x="106" y="65"/>
                  </a:cubicBezTo>
                  <a:cubicBezTo>
                    <a:pt x="106" y="65"/>
                    <a:pt x="106" y="65"/>
                    <a:pt x="106" y="65"/>
                  </a:cubicBezTo>
                  <a:cubicBezTo>
                    <a:pt x="107" y="65"/>
                    <a:pt x="107" y="65"/>
                    <a:pt x="107" y="65"/>
                  </a:cubicBezTo>
                  <a:cubicBezTo>
                    <a:pt x="107" y="65"/>
                    <a:pt x="107" y="65"/>
                    <a:pt x="107" y="65"/>
                  </a:cubicBezTo>
                  <a:cubicBezTo>
                    <a:pt x="108" y="64"/>
                    <a:pt x="107" y="64"/>
                    <a:pt x="107" y="63"/>
                  </a:cubicBezTo>
                  <a:cubicBezTo>
                    <a:pt x="106" y="63"/>
                    <a:pt x="106" y="63"/>
                    <a:pt x="105" y="63"/>
                  </a:cubicBezTo>
                  <a:cubicBezTo>
                    <a:pt x="105" y="63"/>
                    <a:pt x="105" y="62"/>
                    <a:pt x="105" y="62"/>
                  </a:cubicBezTo>
                  <a:moveTo>
                    <a:pt x="99" y="61"/>
                  </a:moveTo>
                  <a:cubicBezTo>
                    <a:pt x="99" y="61"/>
                    <a:pt x="98" y="61"/>
                    <a:pt x="98" y="62"/>
                  </a:cubicBezTo>
                  <a:cubicBezTo>
                    <a:pt x="98" y="62"/>
                    <a:pt x="98" y="63"/>
                    <a:pt x="99" y="63"/>
                  </a:cubicBezTo>
                  <a:cubicBezTo>
                    <a:pt x="99" y="63"/>
                    <a:pt x="100" y="63"/>
                    <a:pt x="101" y="63"/>
                  </a:cubicBezTo>
                  <a:cubicBezTo>
                    <a:pt x="101" y="63"/>
                    <a:pt x="101" y="63"/>
                    <a:pt x="101" y="63"/>
                  </a:cubicBezTo>
                  <a:cubicBezTo>
                    <a:pt x="101" y="63"/>
                    <a:pt x="102" y="63"/>
                    <a:pt x="102" y="63"/>
                  </a:cubicBezTo>
                  <a:cubicBezTo>
                    <a:pt x="102" y="62"/>
                    <a:pt x="102" y="62"/>
                    <a:pt x="102" y="62"/>
                  </a:cubicBezTo>
                  <a:cubicBezTo>
                    <a:pt x="102" y="62"/>
                    <a:pt x="102" y="61"/>
                    <a:pt x="101" y="61"/>
                  </a:cubicBezTo>
                  <a:cubicBezTo>
                    <a:pt x="101" y="61"/>
                    <a:pt x="100" y="61"/>
                    <a:pt x="99" y="61"/>
                  </a:cubicBezTo>
                  <a:cubicBezTo>
                    <a:pt x="99" y="61"/>
                    <a:pt x="99" y="61"/>
                    <a:pt x="99" y="61"/>
                  </a:cubicBezTo>
                  <a:moveTo>
                    <a:pt x="89" y="61"/>
                  </a:moveTo>
                  <a:cubicBezTo>
                    <a:pt x="89" y="61"/>
                    <a:pt x="89" y="61"/>
                    <a:pt x="89" y="61"/>
                  </a:cubicBezTo>
                  <a:cubicBezTo>
                    <a:pt x="89" y="61"/>
                    <a:pt x="88" y="61"/>
                    <a:pt x="87" y="61"/>
                  </a:cubicBezTo>
                  <a:cubicBezTo>
                    <a:pt x="87" y="61"/>
                    <a:pt x="86" y="62"/>
                    <a:pt x="86" y="62"/>
                  </a:cubicBezTo>
                  <a:cubicBezTo>
                    <a:pt x="87" y="63"/>
                    <a:pt x="87" y="63"/>
                    <a:pt x="87" y="63"/>
                  </a:cubicBezTo>
                  <a:cubicBezTo>
                    <a:pt x="88" y="63"/>
                    <a:pt x="88" y="63"/>
                    <a:pt x="88" y="63"/>
                  </a:cubicBezTo>
                  <a:cubicBezTo>
                    <a:pt x="88" y="63"/>
                    <a:pt x="89" y="63"/>
                    <a:pt x="90" y="63"/>
                  </a:cubicBezTo>
                  <a:cubicBezTo>
                    <a:pt x="90" y="62"/>
                    <a:pt x="90" y="62"/>
                    <a:pt x="90" y="62"/>
                  </a:cubicBezTo>
                  <a:cubicBezTo>
                    <a:pt x="90" y="61"/>
                    <a:pt x="90" y="61"/>
                    <a:pt x="90" y="61"/>
                  </a:cubicBezTo>
                  <a:cubicBezTo>
                    <a:pt x="90" y="61"/>
                    <a:pt x="90" y="61"/>
                    <a:pt x="89" y="61"/>
                  </a:cubicBezTo>
                  <a:moveTo>
                    <a:pt x="94" y="60"/>
                  </a:moveTo>
                  <a:cubicBezTo>
                    <a:pt x="94" y="60"/>
                    <a:pt x="93" y="60"/>
                    <a:pt x="93" y="60"/>
                  </a:cubicBezTo>
                  <a:cubicBezTo>
                    <a:pt x="93" y="60"/>
                    <a:pt x="92" y="61"/>
                    <a:pt x="92" y="61"/>
                  </a:cubicBezTo>
                  <a:cubicBezTo>
                    <a:pt x="92" y="62"/>
                    <a:pt x="93" y="62"/>
                    <a:pt x="93" y="62"/>
                  </a:cubicBezTo>
                  <a:cubicBezTo>
                    <a:pt x="93" y="62"/>
                    <a:pt x="93" y="62"/>
                    <a:pt x="93" y="62"/>
                  </a:cubicBezTo>
                  <a:cubicBezTo>
                    <a:pt x="93" y="62"/>
                    <a:pt x="94" y="62"/>
                    <a:pt x="94" y="62"/>
                  </a:cubicBezTo>
                  <a:cubicBezTo>
                    <a:pt x="94" y="62"/>
                    <a:pt x="95" y="62"/>
                    <a:pt x="95" y="62"/>
                  </a:cubicBezTo>
                  <a:cubicBezTo>
                    <a:pt x="96" y="62"/>
                    <a:pt x="96" y="62"/>
                    <a:pt x="96" y="62"/>
                  </a:cubicBezTo>
                  <a:cubicBezTo>
                    <a:pt x="96" y="61"/>
                    <a:pt x="96" y="61"/>
                    <a:pt x="96" y="61"/>
                  </a:cubicBezTo>
                  <a:cubicBezTo>
                    <a:pt x="96" y="61"/>
                    <a:pt x="96" y="60"/>
                    <a:pt x="95" y="60"/>
                  </a:cubicBezTo>
                  <a:cubicBezTo>
                    <a:pt x="95" y="60"/>
                    <a:pt x="94" y="60"/>
                    <a:pt x="94" y="60"/>
                  </a:cubicBezTo>
                  <a:moveTo>
                    <a:pt x="83" y="59"/>
                  </a:moveTo>
                  <a:cubicBezTo>
                    <a:pt x="83" y="59"/>
                    <a:pt x="82" y="59"/>
                    <a:pt x="82" y="60"/>
                  </a:cubicBezTo>
                  <a:cubicBezTo>
                    <a:pt x="82" y="60"/>
                    <a:pt x="81" y="61"/>
                    <a:pt x="81" y="61"/>
                  </a:cubicBezTo>
                  <a:cubicBezTo>
                    <a:pt x="81" y="62"/>
                    <a:pt x="81" y="62"/>
                    <a:pt x="81" y="63"/>
                  </a:cubicBezTo>
                  <a:cubicBezTo>
                    <a:pt x="82" y="63"/>
                    <a:pt x="82" y="63"/>
                    <a:pt x="82" y="63"/>
                  </a:cubicBezTo>
                  <a:cubicBezTo>
                    <a:pt x="82" y="63"/>
                    <a:pt x="82" y="63"/>
                    <a:pt x="82" y="63"/>
                  </a:cubicBezTo>
                  <a:cubicBezTo>
                    <a:pt x="81" y="63"/>
                    <a:pt x="81" y="64"/>
                    <a:pt x="81" y="64"/>
                  </a:cubicBezTo>
                  <a:cubicBezTo>
                    <a:pt x="81" y="65"/>
                    <a:pt x="82" y="65"/>
                    <a:pt x="82" y="65"/>
                  </a:cubicBezTo>
                  <a:cubicBezTo>
                    <a:pt x="82" y="65"/>
                    <a:pt x="82" y="65"/>
                    <a:pt x="82" y="65"/>
                  </a:cubicBezTo>
                  <a:cubicBezTo>
                    <a:pt x="83" y="65"/>
                    <a:pt x="83" y="64"/>
                    <a:pt x="84" y="64"/>
                  </a:cubicBezTo>
                  <a:cubicBezTo>
                    <a:pt x="85" y="64"/>
                    <a:pt x="85" y="64"/>
                    <a:pt x="85" y="64"/>
                  </a:cubicBezTo>
                  <a:cubicBezTo>
                    <a:pt x="85" y="63"/>
                    <a:pt x="85" y="63"/>
                    <a:pt x="85" y="63"/>
                  </a:cubicBezTo>
                  <a:cubicBezTo>
                    <a:pt x="84" y="62"/>
                    <a:pt x="84" y="62"/>
                    <a:pt x="84" y="62"/>
                  </a:cubicBezTo>
                  <a:cubicBezTo>
                    <a:pt x="84" y="62"/>
                    <a:pt x="83" y="62"/>
                    <a:pt x="83" y="62"/>
                  </a:cubicBezTo>
                  <a:cubicBezTo>
                    <a:pt x="83" y="63"/>
                    <a:pt x="83" y="63"/>
                    <a:pt x="83" y="63"/>
                  </a:cubicBezTo>
                  <a:cubicBezTo>
                    <a:pt x="83" y="62"/>
                    <a:pt x="83" y="62"/>
                    <a:pt x="83" y="62"/>
                  </a:cubicBezTo>
                  <a:cubicBezTo>
                    <a:pt x="83" y="62"/>
                    <a:pt x="83" y="61"/>
                    <a:pt x="84" y="61"/>
                  </a:cubicBezTo>
                  <a:cubicBezTo>
                    <a:pt x="84" y="60"/>
                    <a:pt x="84" y="60"/>
                    <a:pt x="84" y="59"/>
                  </a:cubicBezTo>
                  <a:cubicBezTo>
                    <a:pt x="83" y="59"/>
                    <a:pt x="83" y="59"/>
                    <a:pt x="83" y="59"/>
                  </a:cubicBezTo>
                  <a:moveTo>
                    <a:pt x="86" y="54"/>
                  </a:moveTo>
                  <a:cubicBezTo>
                    <a:pt x="86" y="54"/>
                    <a:pt x="86" y="55"/>
                    <a:pt x="86" y="55"/>
                  </a:cubicBezTo>
                  <a:cubicBezTo>
                    <a:pt x="85" y="55"/>
                    <a:pt x="85" y="56"/>
                    <a:pt x="84" y="56"/>
                  </a:cubicBezTo>
                  <a:cubicBezTo>
                    <a:pt x="84" y="57"/>
                    <a:pt x="84" y="57"/>
                    <a:pt x="85" y="58"/>
                  </a:cubicBezTo>
                  <a:cubicBezTo>
                    <a:pt x="85" y="58"/>
                    <a:pt x="85" y="58"/>
                    <a:pt x="85" y="58"/>
                  </a:cubicBezTo>
                  <a:cubicBezTo>
                    <a:pt x="86" y="58"/>
                    <a:pt x="86" y="58"/>
                    <a:pt x="86" y="58"/>
                  </a:cubicBezTo>
                  <a:cubicBezTo>
                    <a:pt x="86" y="57"/>
                    <a:pt x="87" y="57"/>
                    <a:pt x="87" y="56"/>
                  </a:cubicBezTo>
                  <a:cubicBezTo>
                    <a:pt x="87" y="56"/>
                    <a:pt x="87" y="56"/>
                    <a:pt x="87" y="56"/>
                  </a:cubicBezTo>
                  <a:cubicBezTo>
                    <a:pt x="88" y="56"/>
                    <a:pt x="87" y="55"/>
                    <a:pt x="87" y="55"/>
                  </a:cubicBezTo>
                  <a:cubicBezTo>
                    <a:pt x="87" y="54"/>
                    <a:pt x="87" y="54"/>
                    <a:pt x="86" y="54"/>
                  </a:cubicBezTo>
                  <a:moveTo>
                    <a:pt x="90" y="50"/>
                  </a:moveTo>
                  <a:cubicBezTo>
                    <a:pt x="90" y="50"/>
                    <a:pt x="89" y="50"/>
                    <a:pt x="89" y="50"/>
                  </a:cubicBezTo>
                  <a:cubicBezTo>
                    <a:pt x="89" y="51"/>
                    <a:pt x="88" y="51"/>
                    <a:pt x="88" y="52"/>
                  </a:cubicBezTo>
                  <a:cubicBezTo>
                    <a:pt x="88" y="52"/>
                    <a:pt x="88" y="53"/>
                    <a:pt x="88" y="53"/>
                  </a:cubicBezTo>
                  <a:cubicBezTo>
                    <a:pt x="88" y="53"/>
                    <a:pt x="89" y="53"/>
                    <a:pt x="89" y="53"/>
                  </a:cubicBezTo>
                  <a:cubicBezTo>
                    <a:pt x="89" y="53"/>
                    <a:pt x="89" y="53"/>
                    <a:pt x="90" y="53"/>
                  </a:cubicBezTo>
                  <a:cubicBezTo>
                    <a:pt x="90" y="52"/>
                    <a:pt x="90" y="52"/>
                    <a:pt x="91" y="51"/>
                  </a:cubicBezTo>
                  <a:cubicBezTo>
                    <a:pt x="91" y="51"/>
                    <a:pt x="91" y="51"/>
                    <a:pt x="91" y="51"/>
                  </a:cubicBezTo>
                  <a:cubicBezTo>
                    <a:pt x="91" y="51"/>
                    <a:pt x="91" y="50"/>
                    <a:pt x="91" y="50"/>
                  </a:cubicBezTo>
                  <a:cubicBezTo>
                    <a:pt x="90" y="50"/>
                    <a:pt x="90" y="50"/>
                    <a:pt x="90" y="50"/>
                  </a:cubicBezTo>
                  <a:moveTo>
                    <a:pt x="94" y="45"/>
                  </a:moveTo>
                  <a:cubicBezTo>
                    <a:pt x="93" y="45"/>
                    <a:pt x="93" y="45"/>
                    <a:pt x="93" y="46"/>
                  </a:cubicBezTo>
                  <a:cubicBezTo>
                    <a:pt x="92" y="46"/>
                    <a:pt x="92" y="47"/>
                    <a:pt x="92" y="47"/>
                  </a:cubicBezTo>
                  <a:cubicBezTo>
                    <a:pt x="91" y="48"/>
                    <a:pt x="91" y="48"/>
                    <a:pt x="92" y="48"/>
                  </a:cubicBezTo>
                  <a:cubicBezTo>
                    <a:pt x="92" y="49"/>
                    <a:pt x="92" y="49"/>
                    <a:pt x="92" y="49"/>
                  </a:cubicBezTo>
                  <a:cubicBezTo>
                    <a:pt x="93" y="49"/>
                    <a:pt x="93" y="49"/>
                    <a:pt x="93" y="48"/>
                  </a:cubicBezTo>
                  <a:cubicBezTo>
                    <a:pt x="94" y="48"/>
                    <a:pt x="94" y="47"/>
                    <a:pt x="94" y="47"/>
                  </a:cubicBezTo>
                  <a:cubicBezTo>
                    <a:pt x="94" y="47"/>
                    <a:pt x="94" y="47"/>
                    <a:pt x="94" y="47"/>
                  </a:cubicBezTo>
                  <a:cubicBezTo>
                    <a:pt x="95" y="46"/>
                    <a:pt x="95" y="46"/>
                    <a:pt x="94" y="45"/>
                  </a:cubicBezTo>
                  <a:cubicBezTo>
                    <a:pt x="94" y="45"/>
                    <a:pt x="94" y="45"/>
                    <a:pt x="94" y="45"/>
                  </a:cubicBezTo>
                  <a:moveTo>
                    <a:pt x="97" y="41"/>
                  </a:moveTo>
                  <a:cubicBezTo>
                    <a:pt x="97" y="41"/>
                    <a:pt x="97" y="41"/>
                    <a:pt x="97" y="41"/>
                  </a:cubicBezTo>
                  <a:cubicBezTo>
                    <a:pt x="96" y="42"/>
                    <a:pt x="96" y="42"/>
                    <a:pt x="95" y="43"/>
                  </a:cubicBezTo>
                  <a:cubicBezTo>
                    <a:pt x="95" y="43"/>
                    <a:pt x="95" y="44"/>
                    <a:pt x="96" y="44"/>
                  </a:cubicBezTo>
                  <a:cubicBezTo>
                    <a:pt x="96" y="44"/>
                    <a:pt x="96" y="44"/>
                    <a:pt x="96" y="44"/>
                  </a:cubicBezTo>
                  <a:cubicBezTo>
                    <a:pt x="96" y="44"/>
                    <a:pt x="97" y="44"/>
                    <a:pt x="97" y="44"/>
                  </a:cubicBezTo>
                  <a:cubicBezTo>
                    <a:pt x="97" y="43"/>
                    <a:pt x="98" y="43"/>
                    <a:pt x="98" y="42"/>
                  </a:cubicBezTo>
                  <a:cubicBezTo>
                    <a:pt x="98" y="42"/>
                    <a:pt x="98" y="42"/>
                    <a:pt x="98" y="42"/>
                  </a:cubicBezTo>
                  <a:cubicBezTo>
                    <a:pt x="98" y="42"/>
                    <a:pt x="98" y="41"/>
                    <a:pt x="98" y="41"/>
                  </a:cubicBezTo>
                  <a:cubicBezTo>
                    <a:pt x="98" y="41"/>
                    <a:pt x="98" y="41"/>
                    <a:pt x="97" y="41"/>
                  </a:cubicBezTo>
                  <a:moveTo>
                    <a:pt x="101" y="36"/>
                  </a:moveTo>
                  <a:cubicBezTo>
                    <a:pt x="101" y="36"/>
                    <a:pt x="101" y="36"/>
                    <a:pt x="101" y="37"/>
                  </a:cubicBezTo>
                  <a:cubicBezTo>
                    <a:pt x="100" y="37"/>
                    <a:pt x="100" y="38"/>
                    <a:pt x="99" y="38"/>
                  </a:cubicBezTo>
                  <a:cubicBezTo>
                    <a:pt x="99" y="39"/>
                    <a:pt x="99" y="39"/>
                    <a:pt x="99" y="40"/>
                  </a:cubicBezTo>
                  <a:cubicBezTo>
                    <a:pt x="100" y="40"/>
                    <a:pt x="100" y="40"/>
                    <a:pt x="100" y="40"/>
                  </a:cubicBezTo>
                  <a:cubicBezTo>
                    <a:pt x="100" y="40"/>
                    <a:pt x="101" y="40"/>
                    <a:pt x="101" y="39"/>
                  </a:cubicBezTo>
                  <a:cubicBezTo>
                    <a:pt x="101" y="39"/>
                    <a:pt x="102" y="38"/>
                    <a:pt x="102" y="38"/>
                  </a:cubicBezTo>
                  <a:cubicBezTo>
                    <a:pt x="102" y="38"/>
                    <a:pt x="102" y="38"/>
                    <a:pt x="102" y="38"/>
                  </a:cubicBezTo>
                  <a:cubicBezTo>
                    <a:pt x="102" y="37"/>
                    <a:pt x="102" y="37"/>
                    <a:pt x="102" y="37"/>
                  </a:cubicBezTo>
                  <a:cubicBezTo>
                    <a:pt x="102" y="36"/>
                    <a:pt x="102" y="36"/>
                    <a:pt x="101" y="36"/>
                  </a:cubicBezTo>
                  <a:moveTo>
                    <a:pt x="105" y="32"/>
                  </a:moveTo>
                  <a:cubicBezTo>
                    <a:pt x="105" y="32"/>
                    <a:pt x="105" y="32"/>
                    <a:pt x="105" y="32"/>
                  </a:cubicBezTo>
                  <a:cubicBezTo>
                    <a:pt x="104" y="33"/>
                    <a:pt x="104" y="33"/>
                    <a:pt x="103" y="34"/>
                  </a:cubicBezTo>
                  <a:cubicBezTo>
                    <a:pt x="103" y="34"/>
                    <a:pt x="103" y="35"/>
                    <a:pt x="103" y="35"/>
                  </a:cubicBezTo>
                  <a:cubicBezTo>
                    <a:pt x="103" y="35"/>
                    <a:pt x="104" y="35"/>
                    <a:pt x="104" y="35"/>
                  </a:cubicBezTo>
                  <a:cubicBezTo>
                    <a:pt x="104" y="35"/>
                    <a:pt x="104" y="35"/>
                    <a:pt x="105" y="35"/>
                  </a:cubicBezTo>
                  <a:cubicBezTo>
                    <a:pt x="105" y="35"/>
                    <a:pt x="106" y="34"/>
                    <a:pt x="106" y="34"/>
                  </a:cubicBezTo>
                  <a:cubicBezTo>
                    <a:pt x="106" y="34"/>
                    <a:pt x="106" y="34"/>
                    <a:pt x="106" y="34"/>
                  </a:cubicBezTo>
                  <a:cubicBezTo>
                    <a:pt x="106" y="33"/>
                    <a:pt x="106" y="33"/>
                    <a:pt x="106" y="32"/>
                  </a:cubicBezTo>
                  <a:cubicBezTo>
                    <a:pt x="106" y="32"/>
                    <a:pt x="105" y="32"/>
                    <a:pt x="105" y="32"/>
                  </a:cubicBezTo>
                  <a:moveTo>
                    <a:pt x="109" y="28"/>
                  </a:moveTo>
                  <a:cubicBezTo>
                    <a:pt x="109" y="28"/>
                    <a:pt x="109" y="28"/>
                    <a:pt x="109" y="28"/>
                  </a:cubicBezTo>
                  <a:cubicBezTo>
                    <a:pt x="108" y="29"/>
                    <a:pt x="108" y="29"/>
                    <a:pt x="107" y="30"/>
                  </a:cubicBezTo>
                  <a:cubicBezTo>
                    <a:pt x="107" y="30"/>
                    <a:pt x="107" y="31"/>
                    <a:pt x="107" y="31"/>
                  </a:cubicBezTo>
                  <a:cubicBezTo>
                    <a:pt x="107" y="31"/>
                    <a:pt x="108" y="31"/>
                    <a:pt x="108" y="31"/>
                  </a:cubicBezTo>
                  <a:cubicBezTo>
                    <a:pt x="108" y="31"/>
                    <a:pt x="108" y="31"/>
                    <a:pt x="109" y="31"/>
                  </a:cubicBezTo>
                  <a:cubicBezTo>
                    <a:pt x="109" y="30"/>
                    <a:pt x="110" y="30"/>
                    <a:pt x="110" y="29"/>
                  </a:cubicBezTo>
                  <a:cubicBezTo>
                    <a:pt x="110" y="29"/>
                    <a:pt x="110" y="29"/>
                    <a:pt x="110" y="29"/>
                  </a:cubicBezTo>
                  <a:cubicBezTo>
                    <a:pt x="110" y="29"/>
                    <a:pt x="110" y="28"/>
                    <a:pt x="110" y="28"/>
                  </a:cubicBezTo>
                  <a:cubicBezTo>
                    <a:pt x="110" y="28"/>
                    <a:pt x="110" y="28"/>
                    <a:pt x="109" y="28"/>
                  </a:cubicBezTo>
                  <a:moveTo>
                    <a:pt x="113" y="24"/>
                  </a:moveTo>
                  <a:cubicBezTo>
                    <a:pt x="113" y="24"/>
                    <a:pt x="113" y="24"/>
                    <a:pt x="113" y="24"/>
                  </a:cubicBezTo>
                  <a:cubicBezTo>
                    <a:pt x="112" y="24"/>
                    <a:pt x="112" y="25"/>
                    <a:pt x="111" y="25"/>
                  </a:cubicBezTo>
                  <a:cubicBezTo>
                    <a:pt x="111" y="26"/>
                    <a:pt x="111" y="26"/>
                    <a:pt x="111" y="27"/>
                  </a:cubicBezTo>
                  <a:cubicBezTo>
                    <a:pt x="112" y="27"/>
                    <a:pt x="112" y="27"/>
                    <a:pt x="112" y="27"/>
                  </a:cubicBezTo>
                  <a:cubicBezTo>
                    <a:pt x="112" y="27"/>
                    <a:pt x="113" y="27"/>
                    <a:pt x="113" y="27"/>
                  </a:cubicBezTo>
                  <a:cubicBezTo>
                    <a:pt x="113" y="26"/>
                    <a:pt x="114" y="26"/>
                    <a:pt x="114" y="25"/>
                  </a:cubicBezTo>
                  <a:cubicBezTo>
                    <a:pt x="114" y="25"/>
                    <a:pt x="114" y="25"/>
                    <a:pt x="114" y="25"/>
                  </a:cubicBezTo>
                  <a:cubicBezTo>
                    <a:pt x="115" y="25"/>
                    <a:pt x="114" y="24"/>
                    <a:pt x="114" y="24"/>
                  </a:cubicBezTo>
                  <a:cubicBezTo>
                    <a:pt x="114" y="24"/>
                    <a:pt x="114" y="24"/>
                    <a:pt x="113" y="24"/>
                  </a:cubicBezTo>
                  <a:moveTo>
                    <a:pt x="118" y="20"/>
                  </a:moveTo>
                  <a:cubicBezTo>
                    <a:pt x="117" y="20"/>
                    <a:pt x="117" y="20"/>
                    <a:pt x="117" y="20"/>
                  </a:cubicBezTo>
                  <a:cubicBezTo>
                    <a:pt x="116" y="21"/>
                    <a:pt x="116" y="21"/>
                    <a:pt x="116" y="21"/>
                  </a:cubicBezTo>
                  <a:cubicBezTo>
                    <a:pt x="115" y="22"/>
                    <a:pt x="115" y="22"/>
                    <a:pt x="116" y="23"/>
                  </a:cubicBezTo>
                  <a:cubicBezTo>
                    <a:pt x="116" y="23"/>
                    <a:pt x="116" y="23"/>
                    <a:pt x="116" y="23"/>
                  </a:cubicBezTo>
                  <a:cubicBezTo>
                    <a:pt x="116" y="23"/>
                    <a:pt x="117" y="23"/>
                    <a:pt x="117" y="23"/>
                  </a:cubicBezTo>
                  <a:cubicBezTo>
                    <a:pt x="118" y="21"/>
                    <a:pt x="118" y="21"/>
                    <a:pt x="118" y="21"/>
                  </a:cubicBezTo>
                  <a:cubicBezTo>
                    <a:pt x="118" y="21"/>
                    <a:pt x="118" y="21"/>
                    <a:pt x="118" y="21"/>
                  </a:cubicBezTo>
                  <a:cubicBezTo>
                    <a:pt x="119" y="21"/>
                    <a:pt x="119" y="20"/>
                    <a:pt x="118" y="20"/>
                  </a:cubicBezTo>
                  <a:cubicBezTo>
                    <a:pt x="118" y="20"/>
                    <a:pt x="118" y="20"/>
                    <a:pt x="118" y="20"/>
                  </a:cubicBezTo>
                  <a:moveTo>
                    <a:pt x="122" y="16"/>
                  </a:moveTo>
                  <a:cubicBezTo>
                    <a:pt x="122" y="16"/>
                    <a:pt x="121" y="16"/>
                    <a:pt x="121" y="16"/>
                  </a:cubicBezTo>
                  <a:cubicBezTo>
                    <a:pt x="121" y="16"/>
                    <a:pt x="120" y="17"/>
                    <a:pt x="120" y="17"/>
                  </a:cubicBezTo>
                  <a:cubicBezTo>
                    <a:pt x="119" y="18"/>
                    <a:pt x="119" y="18"/>
                    <a:pt x="120" y="19"/>
                  </a:cubicBezTo>
                  <a:cubicBezTo>
                    <a:pt x="120" y="19"/>
                    <a:pt x="120" y="19"/>
                    <a:pt x="120" y="19"/>
                  </a:cubicBezTo>
                  <a:cubicBezTo>
                    <a:pt x="121" y="19"/>
                    <a:pt x="121" y="19"/>
                    <a:pt x="121" y="19"/>
                  </a:cubicBezTo>
                  <a:cubicBezTo>
                    <a:pt x="122" y="18"/>
                    <a:pt x="122" y="18"/>
                    <a:pt x="123" y="17"/>
                  </a:cubicBezTo>
                  <a:cubicBezTo>
                    <a:pt x="123" y="17"/>
                    <a:pt x="123" y="17"/>
                    <a:pt x="123" y="17"/>
                  </a:cubicBezTo>
                  <a:cubicBezTo>
                    <a:pt x="123" y="17"/>
                    <a:pt x="123" y="16"/>
                    <a:pt x="123" y="16"/>
                  </a:cubicBezTo>
                  <a:cubicBezTo>
                    <a:pt x="122" y="16"/>
                    <a:pt x="122" y="16"/>
                    <a:pt x="122" y="16"/>
                  </a:cubicBezTo>
                  <a:moveTo>
                    <a:pt x="126" y="12"/>
                  </a:moveTo>
                  <a:cubicBezTo>
                    <a:pt x="126" y="12"/>
                    <a:pt x="126" y="12"/>
                    <a:pt x="126" y="12"/>
                  </a:cubicBezTo>
                  <a:cubicBezTo>
                    <a:pt x="124" y="13"/>
                    <a:pt x="124" y="13"/>
                    <a:pt x="124" y="13"/>
                  </a:cubicBezTo>
                  <a:cubicBezTo>
                    <a:pt x="124" y="14"/>
                    <a:pt x="124" y="14"/>
                    <a:pt x="124" y="15"/>
                  </a:cubicBezTo>
                  <a:cubicBezTo>
                    <a:pt x="124" y="15"/>
                    <a:pt x="125" y="15"/>
                    <a:pt x="125" y="15"/>
                  </a:cubicBezTo>
                  <a:cubicBezTo>
                    <a:pt x="125" y="15"/>
                    <a:pt x="125" y="15"/>
                    <a:pt x="125" y="15"/>
                  </a:cubicBezTo>
                  <a:cubicBezTo>
                    <a:pt x="127" y="13"/>
                    <a:pt x="127" y="13"/>
                    <a:pt x="127" y="13"/>
                  </a:cubicBezTo>
                  <a:cubicBezTo>
                    <a:pt x="127" y="13"/>
                    <a:pt x="127" y="13"/>
                    <a:pt x="127" y="13"/>
                  </a:cubicBezTo>
                  <a:cubicBezTo>
                    <a:pt x="127" y="13"/>
                    <a:pt x="127" y="12"/>
                    <a:pt x="127" y="12"/>
                  </a:cubicBezTo>
                  <a:cubicBezTo>
                    <a:pt x="127" y="12"/>
                    <a:pt x="127" y="12"/>
                    <a:pt x="126" y="12"/>
                  </a:cubicBezTo>
                  <a:moveTo>
                    <a:pt x="131" y="8"/>
                  </a:moveTo>
                  <a:cubicBezTo>
                    <a:pt x="130" y="8"/>
                    <a:pt x="130" y="8"/>
                    <a:pt x="130" y="8"/>
                  </a:cubicBezTo>
                  <a:cubicBezTo>
                    <a:pt x="128" y="9"/>
                    <a:pt x="128" y="9"/>
                    <a:pt x="128" y="9"/>
                  </a:cubicBezTo>
                  <a:cubicBezTo>
                    <a:pt x="128" y="10"/>
                    <a:pt x="128" y="10"/>
                    <a:pt x="128" y="11"/>
                  </a:cubicBezTo>
                  <a:cubicBezTo>
                    <a:pt x="129" y="11"/>
                    <a:pt x="129" y="11"/>
                    <a:pt x="129" y="11"/>
                  </a:cubicBezTo>
                  <a:cubicBezTo>
                    <a:pt x="129" y="11"/>
                    <a:pt x="130" y="11"/>
                    <a:pt x="130" y="11"/>
                  </a:cubicBezTo>
                  <a:cubicBezTo>
                    <a:pt x="131" y="9"/>
                    <a:pt x="131" y="9"/>
                    <a:pt x="131" y="9"/>
                  </a:cubicBezTo>
                  <a:cubicBezTo>
                    <a:pt x="131" y="9"/>
                    <a:pt x="131" y="9"/>
                    <a:pt x="131" y="9"/>
                  </a:cubicBezTo>
                  <a:cubicBezTo>
                    <a:pt x="132" y="9"/>
                    <a:pt x="132" y="8"/>
                    <a:pt x="131" y="8"/>
                  </a:cubicBezTo>
                  <a:cubicBezTo>
                    <a:pt x="131" y="8"/>
                    <a:pt x="131" y="8"/>
                    <a:pt x="131" y="8"/>
                  </a:cubicBezTo>
                  <a:moveTo>
                    <a:pt x="135" y="4"/>
                  </a:moveTo>
                  <a:cubicBezTo>
                    <a:pt x="135" y="4"/>
                    <a:pt x="135" y="4"/>
                    <a:pt x="134" y="4"/>
                  </a:cubicBezTo>
                  <a:cubicBezTo>
                    <a:pt x="133" y="5"/>
                    <a:pt x="133" y="5"/>
                    <a:pt x="133" y="5"/>
                  </a:cubicBezTo>
                  <a:cubicBezTo>
                    <a:pt x="132" y="6"/>
                    <a:pt x="132" y="6"/>
                    <a:pt x="133" y="7"/>
                  </a:cubicBezTo>
                  <a:cubicBezTo>
                    <a:pt x="133" y="7"/>
                    <a:pt x="133" y="7"/>
                    <a:pt x="134" y="7"/>
                  </a:cubicBezTo>
                  <a:cubicBezTo>
                    <a:pt x="134" y="7"/>
                    <a:pt x="134" y="7"/>
                    <a:pt x="134" y="7"/>
                  </a:cubicBezTo>
                  <a:cubicBezTo>
                    <a:pt x="136" y="6"/>
                    <a:pt x="136" y="6"/>
                    <a:pt x="136" y="6"/>
                  </a:cubicBezTo>
                  <a:cubicBezTo>
                    <a:pt x="136" y="5"/>
                    <a:pt x="136" y="5"/>
                    <a:pt x="136" y="5"/>
                  </a:cubicBezTo>
                  <a:cubicBezTo>
                    <a:pt x="136" y="5"/>
                    <a:pt x="136" y="5"/>
                    <a:pt x="136" y="4"/>
                  </a:cubicBezTo>
                  <a:cubicBezTo>
                    <a:pt x="136" y="4"/>
                    <a:pt x="135" y="4"/>
                    <a:pt x="135" y="4"/>
                  </a:cubicBezTo>
                  <a:moveTo>
                    <a:pt x="139" y="0"/>
                  </a:moveTo>
                  <a:cubicBezTo>
                    <a:pt x="139" y="0"/>
                    <a:pt x="139" y="0"/>
                    <a:pt x="139" y="0"/>
                  </a:cubicBezTo>
                  <a:cubicBezTo>
                    <a:pt x="137" y="2"/>
                    <a:pt x="137" y="2"/>
                    <a:pt x="137" y="2"/>
                  </a:cubicBezTo>
                  <a:cubicBezTo>
                    <a:pt x="137" y="2"/>
                    <a:pt x="137" y="2"/>
                    <a:pt x="137" y="3"/>
                  </a:cubicBezTo>
                  <a:cubicBezTo>
                    <a:pt x="137" y="3"/>
                    <a:pt x="138" y="3"/>
                    <a:pt x="138" y="3"/>
                  </a:cubicBezTo>
                  <a:cubicBezTo>
                    <a:pt x="138" y="3"/>
                    <a:pt x="138" y="3"/>
                    <a:pt x="139" y="3"/>
                  </a:cubicBezTo>
                  <a:cubicBezTo>
                    <a:pt x="140" y="2"/>
                    <a:pt x="140" y="2"/>
                    <a:pt x="140" y="2"/>
                  </a:cubicBezTo>
                  <a:cubicBezTo>
                    <a:pt x="140" y="2"/>
                    <a:pt x="140" y="2"/>
                    <a:pt x="140" y="2"/>
                  </a:cubicBezTo>
                  <a:cubicBezTo>
                    <a:pt x="140" y="0"/>
                    <a:pt x="140" y="0"/>
                    <a:pt x="140" y="0"/>
                  </a:cubicBezTo>
                  <a:cubicBezTo>
                    <a:pt x="140" y="0"/>
                    <a:pt x="140"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9"/>
            <p:cNvSpPr>
              <a:spLocks noEditPoints="1"/>
            </p:cNvSpPr>
            <p:nvPr/>
          </p:nvSpPr>
          <p:spPr bwMode="auto">
            <a:xfrm>
              <a:off x="1547813" y="5872163"/>
              <a:ext cx="527050" cy="989012"/>
            </a:xfrm>
            <a:custGeom>
              <a:avLst/>
              <a:gdLst>
                <a:gd name="T0" fmla="*/ 5 w 140"/>
                <a:gd name="T1" fmla="*/ 260 h 263"/>
                <a:gd name="T2" fmla="*/ 13 w 140"/>
                <a:gd name="T3" fmla="*/ 256 h 263"/>
                <a:gd name="T4" fmla="*/ 21 w 140"/>
                <a:gd name="T5" fmla="*/ 247 h 263"/>
                <a:gd name="T6" fmla="*/ 26 w 140"/>
                <a:gd name="T7" fmla="*/ 246 h 263"/>
                <a:gd name="T8" fmla="*/ 30 w 140"/>
                <a:gd name="T9" fmla="*/ 239 h 263"/>
                <a:gd name="T10" fmla="*/ 35 w 140"/>
                <a:gd name="T11" fmla="*/ 232 h 263"/>
                <a:gd name="T12" fmla="*/ 39 w 140"/>
                <a:gd name="T13" fmla="*/ 225 h 263"/>
                <a:gd name="T14" fmla="*/ 42 w 140"/>
                <a:gd name="T15" fmla="*/ 213 h 263"/>
                <a:gd name="T16" fmla="*/ 45 w 140"/>
                <a:gd name="T17" fmla="*/ 210 h 263"/>
                <a:gd name="T18" fmla="*/ 46 w 140"/>
                <a:gd name="T19" fmla="*/ 201 h 263"/>
                <a:gd name="T20" fmla="*/ 48 w 140"/>
                <a:gd name="T21" fmla="*/ 194 h 263"/>
                <a:gd name="T22" fmla="*/ 51 w 140"/>
                <a:gd name="T23" fmla="*/ 185 h 263"/>
                <a:gd name="T24" fmla="*/ 50 w 140"/>
                <a:gd name="T25" fmla="*/ 173 h 263"/>
                <a:gd name="T26" fmla="*/ 52 w 140"/>
                <a:gd name="T27" fmla="*/ 167 h 263"/>
                <a:gd name="T28" fmla="*/ 50 w 140"/>
                <a:gd name="T29" fmla="*/ 156 h 263"/>
                <a:gd name="T30" fmla="*/ 52 w 140"/>
                <a:gd name="T31" fmla="*/ 152 h 263"/>
                <a:gd name="T32" fmla="*/ 50 w 140"/>
                <a:gd name="T33" fmla="*/ 137 h 263"/>
                <a:gd name="T34" fmla="*/ 50 w 140"/>
                <a:gd name="T35" fmla="*/ 135 h 263"/>
                <a:gd name="T36" fmla="*/ 100 w 140"/>
                <a:gd name="T37" fmla="*/ 127 h 263"/>
                <a:gd name="T38" fmla="*/ 91 w 140"/>
                <a:gd name="T39" fmla="*/ 127 h 263"/>
                <a:gd name="T40" fmla="*/ 105 w 140"/>
                <a:gd name="T41" fmla="*/ 126 h 263"/>
                <a:gd name="T42" fmla="*/ 86 w 140"/>
                <a:gd name="T43" fmla="*/ 123 h 263"/>
                <a:gd name="T44" fmla="*/ 50 w 140"/>
                <a:gd name="T45" fmla="*/ 124 h 263"/>
                <a:gd name="T46" fmla="*/ 82 w 140"/>
                <a:gd name="T47" fmla="*/ 119 h 263"/>
                <a:gd name="T48" fmla="*/ 77 w 140"/>
                <a:gd name="T49" fmla="*/ 116 h 263"/>
                <a:gd name="T50" fmla="*/ 51 w 140"/>
                <a:gd name="T51" fmla="*/ 115 h 263"/>
                <a:gd name="T52" fmla="*/ 74 w 140"/>
                <a:gd name="T53" fmla="*/ 109 h 263"/>
                <a:gd name="T54" fmla="*/ 51 w 140"/>
                <a:gd name="T55" fmla="*/ 111 h 263"/>
                <a:gd name="T56" fmla="*/ 120 w 140"/>
                <a:gd name="T57" fmla="*/ 108 h 263"/>
                <a:gd name="T58" fmla="*/ 51 w 140"/>
                <a:gd name="T59" fmla="*/ 106 h 263"/>
                <a:gd name="T60" fmla="*/ 122 w 140"/>
                <a:gd name="T61" fmla="*/ 103 h 263"/>
                <a:gd name="T62" fmla="*/ 53 w 140"/>
                <a:gd name="T63" fmla="*/ 97 h 263"/>
                <a:gd name="T64" fmla="*/ 123 w 140"/>
                <a:gd name="T65" fmla="*/ 100 h 263"/>
                <a:gd name="T66" fmla="*/ 71 w 140"/>
                <a:gd name="T67" fmla="*/ 92 h 263"/>
                <a:gd name="T68" fmla="*/ 122 w 140"/>
                <a:gd name="T69" fmla="*/ 93 h 263"/>
                <a:gd name="T70" fmla="*/ 73 w 140"/>
                <a:gd name="T71" fmla="*/ 87 h 263"/>
                <a:gd name="T72" fmla="*/ 58 w 140"/>
                <a:gd name="T73" fmla="*/ 86 h 263"/>
                <a:gd name="T74" fmla="*/ 59 w 140"/>
                <a:gd name="T75" fmla="*/ 83 h 263"/>
                <a:gd name="T76" fmla="*/ 73 w 140"/>
                <a:gd name="T77" fmla="*/ 84 h 263"/>
                <a:gd name="T78" fmla="*/ 65 w 140"/>
                <a:gd name="T79" fmla="*/ 76 h 263"/>
                <a:gd name="T80" fmla="*/ 74 w 140"/>
                <a:gd name="T81" fmla="*/ 79 h 263"/>
                <a:gd name="T82" fmla="*/ 118 w 140"/>
                <a:gd name="T83" fmla="*/ 74 h 263"/>
                <a:gd name="T84" fmla="*/ 75 w 140"/>
                <a:gd name="T85" fmla="*/ 72 h 263"/>
                <a:gd name="T86" fmla="*/ 116 w 140"/>
                <a:gd name="T87" fmla="*/ 72 h 263"/>
                <a:gd name="T88" fmla="*/ 110 w 140"/>
                <a:gd name="T89" fmla="*/ 66 h 263"/>
                <a:gd name="T90" fmla="*/ 79 w 140"/>
                <a:gd name="T91" fmla="*/ 65 h 263"/>
                <a:gd name="T92" fmla="*/ 104 w 140"/>
                <a:gd name="T93" fmla="*/ 63 h 263"/>
                <a:gd name="T94" fmla="*/ 101 w 140"/>
                <a:gd name="T95" fmla="*/ 63 h 263"/>
                <a:gd name="T96" fmla="*/ 90 w 140"/>
                <a:gd name="T97" fmla="*/ 62 h 263"/>
                <a:gd name="T98" fmla="*/ 82 w 140"/>
                <a:gd name="T99" fmla="*/ 60 h 263"/>
                <a:gd name="T100" fmla="*/ 83 w 140"/>
                <a:gd name="T101" fmla="*/ 63 h 263"/>
                <a:gd name="T102" fmla="*/ 90 w 140"/>
                <a:gd name="T103" fmla="*/ 50 h 263"/>
                <a:gd name="T104" fmla="*/ 92 w 140"/>
                <a:gd name="T105" fmla="*/ 49 h 263"/>
                <a:gd name="T106" fmla="*/ 98 w 140"/>
                <a:gd name="T107" fmla="*/ 41 h 263"/>
                <a:gd name="T108" fmla="*/ 103 w 140"/>
                <a:gd name="T109" fmla="*/ 34 h 263"/>
                <a:gd name="T110" fmla="*/ 110 w 140"/>
                <a:gd name="T111" fmla="*/ 30 h 263"/>
                <a:gd name="T112" fmla="*/ 117 w 140"/>
                <a:gd name="T113" fmla="*/ 20 h 263"/>
                <a:gd name="T114" fmla="*/ 120 w 140"/>
                <a:gd name="T115" fmla="*/ 19 h 263"/>
                <a:gd name="T116" fmla="*/ 127 w 140"/>
                <a:gd name="T117" fmla="*/ 12 h 263"/>
                <a:gd name="T118" fmla="*/ 133 w 140"/>
                <a:gd name="T119" fmla="*/ 6 h 263"/>
                <a:gd name="T120" fmla="*/ 140 w 140"/>
                <a:gd name="T121" fmla="*/ 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3">
                  <a:moveTo>
                    <a:pt x="3" y="260"/>
                  </a:moveTo>
                  <a:cubicBezTo>
                    <a:pt x="2" y="260"/>
                    <a:pt x="2" y="260"/>
                    <a:pt x="2" y="260"/>
                  </a:cubicBezTo>
                  <a:cubicBezTo>
                    <a:pt x="1" y="261"/>
                    <a:pt x="1" y="261"/>
                    <a:pt x="1" y="261"/>
                  </a:cubicBezTo>
                  <a:cubicBezTo>
                    <a:pt x="0" y="261"/>
                    <a:pt x="0" y="262"/>
                    <a:pt x="0" y="262"/>
                  </a:cubicBezTo>
                  <a:cubicBezTo>
                    <a:pt x="1" y="262"/>
                    <a:pt x="1" y="263"/>
                    <a:pt x="1" y="263"/>
                  </a:cubicBezTo>
                  <a:cubicBezTo>
                    <a:pt x="1" y="263"/>
                    <a:pt x="2" y="263"/>
                    <a:pt x="2" y="263"/>
                  </a:cubicBezTo>
                  <a:cubicBezTo>
                    <a:pt x="3" y="262"/>
                    <a:pt x="3" y="262"/>
                    <a:pt x="3" y="262"/>
                  </a:cubicBezTo>
                  <a:cubicBezTo>
                    <a:pt x="3" y="262"/>
                    <a:pt x="3" y="262"/>
                    <a:pt x="3" y="262"/>
                  </a:cubicBezTo>
                  <a:cubicBezTo>
                    <a:pt x="3" y="260"/>
                    <a:pt x="3" y="260"/>
                    <a:pt x="3" y="260"/>
                  </a:cubicBezTo>
                  <a:cubicBezTo>
                    <a:pt x="3" y="260"/>
                    <a:pt x="3" y="260"/>
                    <a:pt x="3" y="260"/>
                  </a:cubicBezTo>
                  <a:moveTo>
                    <a:pt x="8" y="257"/>
                  </a:moveTo>
                  <a:cubicBezTo>
                    <a:pt x="7" y="257"/>
                    <a:pt x="7" y="257"/>
                    <a:pt x="7" y="257"/>
                  </a:cubicBezTo>
                  <a:cubicBezTo>
                    <a:pt x="7" y="258"/>
                    <a:pt x="6" y="258"/>
                    <a:pt x="5" y="258"/>
                  </a:cubicBezTo>
                  <a:cubicBezTo>
                    <a:pt x="5" y="258"/>
                    <a:pt x="5" y="259"/>
                    <a:pt x="5" y="260"/>
                  </a:cubicBezTo>
                  <a:cubicBezTo>
                    <a:pt x="5" y="260"/>
                    <a:pt x="6" y="260"/>
                    <a:pt x="6" y="260"/>
                  </a:cubicBezTo>
                  <a:cubicBezTo>
                    <a:pt x="6" y="260"/>
                    <a:pt x="6" y="260"/>
                    <a:pt x="6" y="260"/>
                  </a:cubicBezTo>
                  <a:cubicBezTo>
                    <a:pt x="7" y="260"/>
                    <a:pt x="8" y="259"/>
                    <a:pt x="8" y="259"/>
                  </a:cubicBezTo>
                  <a:cubicBezTo>
                    <a:pt x="8" y="259"/>
                    <a:pt x="8" y="259"/>
                    <a:pt x="8" y="259"/>
                  </a:cubicBezTo>
                  <a:cubicBezTo>
                    <a:pt x="8" y="258"/>
                    <a:pt x="8" y="258"/>
                    <a:pt x="8" y="258"/>
                  </a:cubicBezTo>
                  <a:cubicBezTo>
                    <a:pt x="8" y="257"/>
                    <a:pt x="8" y="257"/>
                    <a:pt x="8" y="257"/>
                  </a:cubicBezTo>
                  <a:moveTo>
                    <a:pt x="13" y="254"/>
                  </a:moveTo>
                  <a:cubicBezTo>
                    <a:pt x="12" y="254"/>
                    <a:pt x="12" y="254"/>
                    <a:pt x="12" y="254"/>
                  </a:cubicBezTo>
                  <a:cubicBezTo>
                    <a:pt x="12" y="255"/>
                    <a:pt x="11" y="255"/>
                    <a:pt x="10" y="255"/>
                  </a:cubicBezTo>
                  <a:cubicBezTo>
                    <a:pt x="10" y="256"/>
                    <a:pt x="10" y="256"/>
                    <a:pt x="10" y="257"/>
                  </a:cubicBezTo>
                  <a:cubicBezTo>
                    <a:pt x="10" y="257"/>
                    <a:pt x="11" y="257"/>
                    <a:pt x="11" y="257"/>
                  </a:cubicBezTo>
                  <a:cubicBezTo>
                    <a:pt x="11" y="257"/>
                    <a:pt x="11" y="257"/>
                    <a:pt x="11" y="257"/>
                  </a:cubicBezTo>
                  <a:cubicBezTo>
                    <a:pt x="12" y="257"/>
                    <a:pt x="13" y="256"/>
                    <a:pt x="13" y="256"/>
                  </a:cubicBezTo>
                  <a:cubicBezTo>
                    <a:pt x="13" y="256"/>
                    <a:pt x="13" y="256"/>
                    <a:pt x="13" y="256"/>
                  </a:cubicBezTo>
                  <a:cubicBezTo>
                    <a:pt x="13" y="255"/>
                    <a:pt x="13" y="255"/>
                    <a:pt x="13" y="255"/>
                  </a:cubicBezTo>
                  <a:cubicBezTo>
                    <a:pt x="13" y="254"/>
                    <a:pt x="13" y="254"/>
                    <a:pt x="13" y="254"/>
                  </a:cubicBezTo>
                  <a:moveTo>
                    <a:pt x="17" y="251"/>
                  </a:moveTo>
                  <a:cubicBezTo>
                    <a:pt x="17" y="251"/>
                    <a:pt x="17" y="251"/>
                    <a:pt x="17" y="251"/>
                  </a:cubicBezTo>
                  <a:cubicBezTo>
                    <a:pt x="16" y="251"/>
                    <a:pt x="16" y="252"/>
                    <a:pt x="15" y="252"/>
                  </a:cubicBezTo>
                  <a:cubicBezTo>
                    <a:pt x="15" y="252"/>
                    <a:pt x="15" y="253"/>
                    <a:pt x="15" y="253"/>
                  </a:cubicBezTo>
                  <a:cubicBezTo>
                    <a:pt x="15" y="254"/>
                    <a:pt x="16" y="254"/>
                    <a:pt x="16" y="254"/>
                  </a:cubicBezTo>
                  <a:cubicBezTo>
                    <a:pt x="16" y="254"/>
                    <a:pt x="16" y="254"/>
                    <a:pt x="16" y="254"/>
                  </a:cubicBezTo>
                  <a:cubicBezTo>
                    <a:pt x="17" y="253"/>
                    <a:pt x="18" y="253"/>
                    <a:pt x="18" y="253"/>
                  </a:cubicBezTo>
                  <a:cubicBezTo>
                    <a:pt x="18" y="252"/>
                    <a:pt x="18" y="252"/>
                    <a:pt x="18" y="252"/>
                  </a:cubicBezTo>
                  <a:cubicBezTo>
                    <a:pt x="18" y="251"/>
                    <a:pt x="18" y="251"/>
                    <a:pt x="18" y="251"/>
                  </a:cubicBezTo>
                  <a:cubicBezTo>
                    <a:pt x="18" y="251"/>
                    <a:pt x="18" y="251"/>
                    <a:pt x="17" y="251"/>
                  </a:cubicBezTo>
                  <a:moveTo>
                    <a:pt x="22" y="247"/>
                  </a:moveTo>
                  <a:cubicBezTo>
                    <a:pt x="22" y="247"/>
                    <a:pt x="22" y="247"/>
                    <a:pt x="21" y="247"/>
                  </a:cubicBezTo>
                  <a:cubicBezTo>
                    <a:pt x="21" y="248"/>
                    <a:pt x="21" y="248"/>
                    <a:pt x="20" y="249"/>
                  </a:cubicBezTo>
                  <a:cubicBezTo>
                    <a:pt x="20" y="249"/>
                    <a:pt x="20" y="250"/>
                    <a:pt x="20" y="250"/>
                  </a:cubicBezTo>
                  <a:cubicBezTo>
                    <a:pt x="20" y="250"/>
                    <a:pt x="20" y="250"/>
                    <a:pt x="21" y="250"/>
                  </a:cubicBezTo>
                  <a:cubicBezTo>
                    <a:pt x="21" y="250"/>
                    <a:pt x="21" y="250"/>
                    <a:pt x="21" y="250"/>
                  </a:cubicBezTo>
                  <a:cubicBezTo>
                    <a:pt x="22" y="250"/>
                    <a:pt x="22" y="249"/>
                    <a:pt x="23" y="249"/>
                  </a:cubicBezTo>
                  <a:cubicBezTo>
                    <a:pt x="23" y="249"/>
                    <a:pt x="23" y="249"/>
                    <a:pt x="23" y="249"/>
                  </a:cubicBezTo>
                  <a:cubicBezTo>
                    <a:pt x="23" y="248"/>
                    <a:pt x="23" y="248"/>
                    <a:pt x="23" y="248"/>
                  </a:cubicBezTo>
                  <a:cubicBezTo>
                    <a:pt x="23" y="247"/>
                    <a:pt x="22" y="247"/>
                    <a:pt x="22" y="247"/>
                  </a:cubicBezTo>
                  <a:moveTo>
                    <a:pt x="26" y="243"/>
                  </a:moveTo>
                  <a:cubicBezTo>
                    <a:pt x="26" y="243"/>
                    <a:pt x="26" y="243"/>
                    <a:pt x="26" y="244"/>
                  </a:cubicBezTo>
                  <a:cubicBezTo>
                    <a:pt x="25" y="244"/>
                    <a:pt x="25" y="244"/>
                    <a:pt x="24" y="245"/>
                  </a:cubicBezTo>
                  <a:cubicBezTo>
                    <a:pt x="24" y="245"/>
                    <a:pt x="24" y="246"/>
                    <a:pt x="24" y="246"/>
                  </a:cubicBezTo>
                  <a:cubicBezTo>
                    <a:pt x="24" y="246"/>
                    <a:pt x="25" y="247"/>
                    <a:pt x="25" y="247"/>
                  </a:cubicBezTo>
                  <a:cubicBezTo>
                    <a:pt x="25" y="247"/>
                    <a:pt x="25" y="246"/>
                    <a:pt x="26" y="246"/>
                  </a:cubicBezTo>
                  <a:cubicBezTo>
                    <a:pt x="26" y="246"/>
                    <a:pt x="27" y="245"/>
                    <a:pt x="27" y="245"/>
                  </a:cubicBezTo>
                  <a:cubicBezTo>
                    <a:pt x="27" y="245"/>
                    <a:pt x="27" y="245"/>
                    <a:pt x="27" y="245"/>
                  </a:cubicBezTo>
                  <a:cubicBezTo>
                    <a:pt x="27" y="244"/>
                    <a:pt x="27" y="244"/>
                    <a:pt x="27" y="243"/>
                  </a:cubicBezTo>
                  <a:cubicBezTo>
                    <a:pt x="27" y="243"/>
                    <a:pt x="27" y="243"/>
                    <a:pt x="26" y="243"/>
                  </a:cubicBezTo>
                  <a:moveTo>
                    <a:pt x="30" y="239"/>
                  </a:moveTo>
                  <a:cubicBezTo>
                    <a:pt x="30" y="239"/>
                    <a:pt x="30" y="239"/>
                    <a:pt x="29" y="239"/>
                  </a:cubicBezTo>
                  <a:cubicBezTo>
                    <a:pt x="29" y="240"/>
                    <a:pt x="29" y="240"/>
                    <a:pt x="28" y="241"/>
                  </a:cubicBezTo>
                  <a:cubicBezTo>
                    <a:pt x="28" y="241"/>
                    <a:pt x="28" y="242"/>
                    <a:pt x="28" y="242"/>
                  </a:cubicBezTo>
                  <a:cubicBezTo>
                    <a:pt x="29" y="242"/>
                    <a:pt x="29" y="242"/>
                    <a:pt x="29" y="242"/>
                  </a:cubicBezTo>
                  <a:cubicBezTo>
                    <a:pt x="29" y="242"/>
                    <a:pt x="30" y="242"/>
                    <a:pt x="30" y="242"/>
                  </a:cubicBezTo>
                  <a:cubicBezTo>
                    <a:pt x="30" y="241"/>
                    <a:pt x="31" y="241"/>
                    <a:pt x="31" y="240"/>
                  </a:cubicBezTo>
                  <a:cubicBezTo>
                    <a:pt x="31" y="240"/>
                    <a:pt x="31" y="240"/>
                    <a:pt x="31" y="240"/>
                  </a:cubicBezTo>
                  <a:cubicBezTo>
                    <a:pt x="31" y="240"/>
                    <a:pt x="31" y="239"/>
                    <a:pt x="31" y="239"/>
                  </a:cubicBezTo>
                  <a:cubicBezTo>
                    <a:pt x="31" y="239"/>
                    <a:pt x="30" y="239"/>
                    <a:pt x="30" y="239"/>
                  </a:cubicBezTo>
                  <a:moveTo>
                    <a:pt x="33" y="234"/>
                  </a:moveTo>
                  <a:cubicBezTo>
                    <a:pt x="33" y="234"/>
                    <a:pt x="33" y="234"/>
                    <a:pt x="33" y="234"/>
                  </a:cubicBezTo>
                  <a:cubicBezTo>
                    <a:pt x="32" y="235"/>
                    <a:pt x="32" y="235"/>
                    <a:pt x="32" y="236"/>
                  </a:cubicBezTo>
                  <a:cubicBezTo>
                    <a:pt x="31" y="236"/>
                    <a:pt x="31" y="237"/>
                    <a:pt x="32" y="237"/>
                  </a:cubicBezTo>
                  <a:cubicBezTo>
                    <a:pt x="32" y="237"/>
                    <a:pt x="32" y="238"/>
                    <a:pt x="32" y="238"/>
                  </a:cubicBezTo>
                  <a:cubicBezTo>
                    <a:pt x="33" y="238"/>
                    <a:pt x="33" y="237"/>
                    <a:pt x="33" y="237"/>
                  </a:cubicBezTo>
                  <a:cubicBezTo>
                    <a:pt x="33" y="237"/>
                    <a:pt x="33" y="237"/>
                    <a:pt x="33" y="237"/>
                  </a:cubicBezTo>
                  <a:cubicBezTo>
                    <a:pt x="34" y="237"/>
                    <a:pt x="34" y="236"/>
                    <a:pt x="34" y="235"/>
                  </a:cubicBezTo>
                  <a:cubicBezTo>
                    <a:pt x="35" y="235"/>
                    <a:pt x="34" y="234"/>
                    <a:pt x="34" y="234"/>
                  </a:cubicBezTo>
                  <a:cubicBezTo>
                    <a:pt x="34" y="234"/>
                    <a:pt x="34" y="234"/>
                    <a:pt x="33" y="234"/>
                  </a:cubicBezTo>
                  <a:moveTo>
                    <a:pt x="36" y="229"/>
                  </a:moveTo>
                  <a:cubicBezTo>
                    <a:pt x="36" y="229"/>
                    <a:pt x="36" y="229"/>
                    <a:pt x="35" y="229"/>
                  </a:cubicBezTo>
                  <a:cubicBezTo>
                    <a:pt x="35" y="230"/>
                    <a:pt x="35" y="230"/>
                    <a:pt x="34" y="231"/>
                  </a:cubicBezTo>
                  <a:cubicBezTo>
                    <a:pt x="34" y="231"/>
                    <a:pt x="34" y="232"/>
                    <a:pt x="35" y="232"/>
                  </a:cubicBezTo>
                  <a:cubicBezTo>
                    <a:pt x="35" y="232"/>
                    <a:pt x="35" y="232"/>
                    <a:pt x="35" y="232"/>
                  </a:cubicBezTo>
                  <a:cubicBezTo>
                    <a:pt x="36" y="232"/>
                    <a:pt x="36" y="232"/>
                    <a:pt x="36" y="232"/>
                  </a:cubicBezTo>
                  <a:cubicBezTo>
                    <a:pt x="36" y="232"/>
                    <a:pt x="36" y="232"/>
                    <a:pt x="36" y="232"/>
                  </a:cubicBezTo>
                  <a:cubicBezTo>
                    <a:pt x="37" y="231"/>
                    <a:pt x="37" y="231"/>
                    <a:pt x="37" y="230"/>
                  </a:cubicBezTo>
                  <a:cubicBezTo>
                    <a:pt x="37" y="230"/>
                    <a:pt x="37" y="229"/>
                    <a:pt x="37" y="229"/>
                  </a:cubicBezTo>
                  <a:cubicBezTo>
                    <a:pt x="37" y="229"/>
                    <a:pt x="36" y="229"/>
                    <a:pt x="36" y="229"/>
                  </a:cubicBezTo>
                  <a:moveTo>
                    <a:pt x="39" y="223"/>
                  </a:moveTo>
                  <a:cubicBezTo>
                    <a:pt x="38" y="223"/>
                    <a:pt x="38" y="224"/>
                    <a:pt x="38" y="224"/>
                  </a:cubicBezTo>
                  <a:cubicBezTo>
                    <a:pt x="37" y="225"/>
                    <a:pt x="37" y="225"/>
                    <a:pt x="37" y="226"/>
                  </a:cubicBezTo>
                  <a:cubicBezTo>
                    <a:pt x="37" y="226"/>
                    <a:pt x="37" y="227"/>
                    <a:pt x="37" y="227"/>
                  </a:cubicBezTo>
                  <a:cubicBezTo>
                    <a:pt x="38" y="227"/>
                    <a:pt x="38" y="227"/>
                    <a:pt x="38" y="227"/>
                  </a:cubicBezTo>
                  <a:cubicBezTo>
                    <a:pt x="38" y="227"/>
                    <a:pt x="38" y="227"/>
                    <a:pt x="39" y="227"/>
                  </a:cubicBezTo>
                  <a:cubicBezTo>
                    <a:pt x="39" y="227"/>
                    <a:pt x="39" y="227"/>
                    <a:pt x="39" y="227"/>
                  </a:cubicBezTo>
                  <a:cubicBezTo>
                    <a:pt x="39" y="226"/>
                    <a:pt x="39" y="225"/>
                    <a:pt x="39" y="225"/>
                  </a:cubicBezTo>
                  <a:cubicBezTo>
                    <a:pt x="40" y="224"/>
                    <a:pt x="39" y="224"/>
                    <a:pt x="39" y="223"/>
                  </a:cubicBezTo>
                  <a:cubicBezTo>
                    <a:pt x="39" y="223"/>
                    <a:pt x="39" y="223"/>
                    <a:pt x="39" y="223"/>
                  </a:cubicBezTo>
                  <a:moveTo>
                    <a:pt x="41" y="218"/>
                  </a:moveTo>
                  <a:cubicBezTo>
                    <a:pt x="40" y="218"/>
                    <a:pt x="40" y="218"/>
                    <a:pt x="40" y="219"/>
                  </a:cubicBezTo>
                  <a:cubicBezTo>
                    <a:pt x="40" y="219"/>
                    <a:pt x="39" y="220"/>
                    <a:pt x="39" y="220"/>
                  </a:cubicBezTo>
                  <a:cubicBezTo>
                    <a:pt x="39" y="221"/>
                    <a:pt x="39" y="221"/>
                    <a:pt x="40" y="222"/>
                  </a:cubicBezTo>
                  <a:cubicBezTo>
                    <a:pt x="40" y="222"/>
                    <a:pt x="40" y="222"/>
                    <a:pt x="40" y="222"/>
                  </a:cubicBezTo>
                  <a:cubicBezTo>
                    <a:pt x="40" y="222"/>
                    <a:pt x="41" y="222"/>
                    <a:pt x="41" y="221"/>
                  </a:cubicBezTo>
                  <a:cubicBezTo>
                    <a:pt x="41" y="221"/>
                    <a:pt x="41" y="221"/>
                    <a:pt x="41" y="221"/>
                  </a:cubicBezTo>
                  <a:cubicBezTo>
                    <a:pt x="41" y="220"/>
                    <a:pt x="41" y="220"/>
                    <a:pt x="42" y="219"/>
                  </a:cubicBezTo>
                  <a:cubicBezTo>
                    <a:pt x="42" y="219"/>
                    <a:pt x="42" y="218"/>
                    <a:pt x="41" y="218"/>
                  </a:cubicBezTo>
                  <a:cubicBezTo>
                    <a:pt x="41" y="218"/>
                    <a:pt x="41" y="218"/>
                    <a:pt x="41" y="218"/>
                  </a:cubicBezTo>
                  <a:moveTo>
                    <a:pt x="43" y="212"/>
                  </a:moveTo>
                  <a:cubicBezTo>
                    <a:pt x="42" y="212"/>
                    <a:pt x="42" y="213"/>
                    <a:pt x="42" y="213"/>
                  </a:cubicBezTo>
                  <a:cubicBezTo>
                    <a:pt x="42" y="214"/>
                    <a:pt x="41" y="214"/>
                    <a:pt x="41" y="215"/>
                  </a:cubicBezTo>
                  <a:cubicBezTo>
                    <a:pt x="41" y="215"/>
                    <a:pt x="41" y="216"/>
                    <a:pt x="42" y="216"/>
                  </a:cubicBezTo>
                  <a:cubicBezTo>
                    <a:pt x="42" y="216"/>
                    <a:pt x="42" y="216"/>
                    <a:pt x="42" y="216"/>
                  </a:cubicBezTo>
                  <a:cubicBezTo>
                    <a:pt x="42" y="216"/>
                    <a:pt x="43" y="216"/>
                    <a:pt x="43" y="216"/>
                  </a:cubicBezTo>
                  <a:cubicBezTo>
                    <a:pt x="43" y="216"/>
                    <a:pt x="43" y="216"/>
                    <a:pt x="43" y="216"/>
                  </a:cubicBezTo>
                  <a:cubicBezTo>
                    <a:pt x="43" y="215"/>
                    <a:pt x="43" y="214"/>
                    <a:pt x="44" y="214"/>
                  </a:cubicBezTo>
                  <a:cubicBezTo>
                    <a:pt x="44" y="213"/>
                    <a:pt x="44" y="213"/>
                    <a:pt x="43" y="212"/>
                  </a:cubicBezTo>
                  <a:cubicBezTo>
                    <a:pt x="43" y="212"/>
                    <a:pt x="43" y="212"/>
                    <a:pt x="43" y="212"/>
                  </a:cubicBezTo>
                  <a:moveTo>
                    <a:pt x="44" y="207"/>
                  </a:moveTo>
                  <a:cubicBezTo>
                    <a:pt x="44" y="207"/>
                    <a:pt x="44" y="207"/>
                    <a:pt x="44" y="208"/>
                  </a:cubicBezTo>
                  <a:cubicBezTo>
                    <a:pt x="43" y="208"/>
                    <a:pt x="43" y="209"/>
                    <a:pt x="43" y="209"/>
                  </a:cubicBezTo>
                  <a:cubicBezTo>
                    <a:pt x="43" y="210"/>
                    <a:pt x="43" y="210"/>
                    <a:pt x="44" y="211"/>
                  </a:cubicBezTo>
                  <a:cubicBezTo>
                    <a:pt x="44" y="211"/>
                    <a:pt x="44" y="211"/>
                    <a:pt x="44" y="211"/>
                  </a:cubicBezTo>
                  <a:cubicBezTo>
                    <a:pt x="44" y="211"/>
                    <a:pt x="45" y="211"/>
                    <a:pt x="45" y="210"/>
                  </a:cubicBezTo>
                  <a:cubicBezTo>
                    <a:pt x="45" y="210"/>
                    <a:pt x="45" y="210"/>
                    <a:pt x="45" y="210"/>
                  </a:cubicBezTo>
                  <a:cubicBezTo>
                    <a:pt x="45" y="209"/>
                    <a:pt x="45" y="209"/>
                    <a:pt x="45" y="208"/>
                  </a:cubicBezTo>
                  <a:cubicBezTo>
                    <a:pt x="46" y="208"/>
                    <a:pt x="45" y="207"/>
                    <a:pt x="45" y="207"/>
                  </a:cubicBezTo>
                  <a:cubicBezTo>
                    <a:pt x="45" y="207"/>
                    <a:pt x="45" y="207"/>
                    <a:pt x="44" y="207"/>
                  </a:cubicBezTo>
                  <a:moveTo>
                    <a:pt x="46" y="201"/>
                  </a:moveTo>
                  <a:cubicBezTo>
                    <a:pt x="46" y="201"/>
                    <a:pt x="45" y="201"/>
                    <a:pt x="45" y="202"/>
                  </a:cubicBezTo>
                  <a:cubicBezTo>
                    <a:pt x="45" y="203"/>
                    <a:pt x="45" y="203"/>
                    <a:pt x="45" y="204"/>
                  </a:cubicBezTo>
                  <a:cubicBezTo>
                    <a:pt x="44" y="204"/>
                    <a:pt x="45" y="205"/>
                    <a:pt x="45" y="205"/>
                  </a:cubicBezTo>
                  <a:cubicBezTo>
                    <a:pt x="45" y="205"/>
                    <a:pt x="45" y="205"/>
                    <a:pt x="46" y="205"/>
                  </a:cubicBezTo>
                  <a:cubicBezTo>
                    <a:pt x="46" y="205"/>
                    <a:pt x="46" y="205"/>
                    <a:pt x="46" y="205"/>
                  </a:cubicBezTo>
                  <a:cubicBezTo>
                    <a:pt x="46" y="204"/>
                    <a:pt x="46" y="204"/>
                    <a:pt x="46" y="204"/>
                  </a:cubicBezTo>
                  <a:cubicBezTo>
                    <a:pt x="47" y="204"/>
                    <a:pt x="47" y="203"/>
                    <a:pt x="47" y="202"/>
                  </a:cubicBezTo>
                  <a:cubicBezTo>
                    <a:pt x="47" y="202"/>
                    <a:pt x="47" y="201"/>
                    <a:pt x="46" y="201"/>
                  </a:cubicBezTo>
                  <a:cubicBezTo>
                    <a:pt x="46" y="201"/>
                    <a:pt x="46" y="201"/>
                    <a:pt x="46" y="201"/>
                  </a:cubicBezTo>
                  <a:moveTo>
                    <a:pt x="47" y="196"/>
                  </a:moveTo>
                  <a:cubicBezTo>
                    <a:pt x="47" y="196"/>
                    <a:pt x="47" y="196"/>
                    <a:pt x="46" y="196"/>
                  </a:cubicBezTo>
                  <a:cubicBezTo>
                    <a:pt x="46" y="197"/>
                    <a:pt x="46" y="198"/>
                    <a:pt x="46" y="198"/>
                  </a:cubicBezTo>
                  <a:cubicBezTo>
                    <a:pt x="46" y="199"/>
                    <a:pt x="46" y="199"/>
                    <a:pt x="47" y="199"/>
                  </a:cubicBezTo>
                  <a:cubicBezTo>
                    <a:pt x="47" y="199"/>
                    <a:pt x="47" y="199"/>
                    <a:pt x="47" y="199"/>
                  </a:cubicBezTo>
                  <a:cubicBezTo>
                    <a:pt x="47" y="199"/>
                    <a:pt x="48" y="199"/>
                    <a:pt x="48" y="199"/>
                  </a:cubicBezTo>
                  <a:cubicBezTo>
                    <a:pt x="48" y="199"/>
                    <a:pt x="48" y="199"/>
                    <a:pt x="48" y="199"/>
                  </a:cubicBezTo>
                  <a:cubicBezTo>
                    <a:pt x="48" y="198"/>
                    <a:pt x="48" y="197"/>
                    <a:pt x="48" y="197"/>
                  </a:cubicBezTo>
                  <a:cubicBezTo>
                    <a:pt x="48" y="196"/>
                    <a:pt x="48" y="196"/>
                    <a:pt x="48" y="196"/>
                  </a:cubicBezTo>
                  <a:cubicBezTo>
                    <a:pt x="48" y="196"/>
                    <a:pt x="47" y="196"/>
                    <a:pt x="47" y="196"/>
                  </a:cubicBezTo>
                  <a:moveTo>
                    <a:pt x="49" y="190"/>
                  </a:moveTo>
                  <a:cubicBezTo>
                    <a:pt x="48" y="190"/>
                    <a:pt x="48" y="190"/>
                    <a:pt x="48" y="191"/>
                  </a:cubicBezTo>
                  <a:cubicBezTo>
                    <a:pt x="48" y="191"/>
                    <a:pt x="47" y="192"/>
                    <a:pt x="47" y="192"/>
                  </a:cubicBezTo>
                  <a:cubicBezTo>
                    <a:pt x="47" y="193"/>
                    <a:pt x="48" y="194"/>
                    <a:pt x="48" y="194"/>
                  </a:cubicBezTo>
                  <a:cubicBezTo>
                    <a:pt x="48" y="194"/>
                    <a:pt x="48" y="194"/>
                    <a:pt x="48" y="194"/>
                  </a:cubicBezTo>
                  <a:cubicBezTo>
                    <a:pt x="49" y="194"/>
                    <a:pt x="49" y="193"/>
                    <a:pt x="49" y="193"/>
                  </a:cubicBezTo>
                  <a:cubicBezTo>
                    <a:pt x="49" y="193"/>
                    <a:pt x="49" y="193"/>
                    <a:pt x="49" y="193"/>
                  </a:cubicBezTo>
                  <a:cubicBezTo>
                    <a:pt x="49" y="192"/>
                    <a:pt x="49" y="192"/>
                    <a:pt x="50" y="191"/>
                  </a:cubicBezTo>
                  <a:cubicBezTo>
                    <a:pt x="50" y="190"/>
                    <a:pt x="49" y="190"/>
                    <a:pt x="49" y="190"/>
                  </a:cubicBezTo>
                  <a:cubicBezTo>
                    <a:pt x="49" y="190"/>
                    <a:pt x="49" y="190"/>
                    <a:pt x="49" y="190"/>
                  </a:cubicBezTo>
                  <a:moveTo>
                    <a:pt x="50" y="184"/>
                  </a:moveTo>
                  <a:cubicBezTo>
                    <a:pt x="49" y="184"/>
                    <a:pt x="49" y="184"/>
                    <a:pt x="49" y="185"/>
                  </a:cubicBezTo>
                  <a:cubicBezTo>
                    <a:pt x="49" y="185"/>
                    <a:pt x="48" y="186"/>
                    <a:pt x="48" y="187"/>
                  </a:cubicBezTo>
                  <a:cubicBezTo>
                    <a:pt x="48" y="187"/>
                    <a:pt x="49" y="188"/>
                    <a:pt x="49" y="188"/>
                  </a:cubicBezTo>
                  <a:cubicBezTo>
                    <a:pt x="49" y="188"/>
                    <a:pt x="49" y="188"/>
                    <a:pt x="49" y="188"/>
                  </a:cubicBezTo>
                  <a:cubicBezTo>
                    <a:pt x="50" y="188"/>
                    <a:pt x="50" y="188"/>
                    <a:pt x="50" y="187"/>
                  </a:cubicBezTo>
                  <a:cubicBezTo>
                    <a:pt x="50" y="187"/>
                    <a:pt x="50" y="187"/>
                    <a:pt x="50" y="187"/>
                  </a:cubicBezTo>
                  <a:cubicBezTo>
                    <a:pt x="50" y="186"/>
                    <a:pt x="50" y="186"/>
                    <a:pt x="51" y="185"/>
                  </a:cubicBezTo>
                  <a:cubicBezTo>
                    <a:pt x="51" y="185"/>
                    <a:pt x="50" y="184"/>
                    <a:pt x="50" y="184"/>
                  </a:cubicBezTo>
                  <a:cubicBezTo>
                    <a:pt x="50" y="184"/>
                    <a:pt x="50" y="184"/>
                    <a:pt x="50" y="184"/>
                  </a:cubicBezTo>
                  <a:moveTo>
                    <a:pt x="50" y="178"/>
                  </a:moveTo>
                  <a:cubicBezTo>
                    <a:pt x="50" y="178"/>
                    <a:pt x="49" y="179"/>
                    <a:pt x="49" y="179"/>
                  </a:cubicBezTo>
                  <a:cubicBezTo>
                    <a:pt x="49" y="180"/>
                    <a:pt x="49" y="180"/>
                    <a:pt x="49" y="181"/>
                  </a:cubicBezTo>
                  <a:cubicBezTo>
                    <a:pt x="49" y="182"/>
                    <a:pt x="49" y="182"/>
                    <a:pt x="50" y="182"/>
                  </a:cubicBezTo>
                  <a:cubicBezTo>
                    <a:pt x="50" y="182"/>
                    <a:pt x="50" y="182"/>
                    <a:pt x="50" y="182"/>
                  </a:cubicBezTo>
                  <a:cubicBezTo>
                    <a:pt x="50" y="182"/>
                    <a:pt x="51" y="182"/>
                    <a:pt x="51" y="182"/>
                  </a:cubicBezTo>
                  <a:cubicBezTo>
                    <a:pt x="51" y="181"/>
                    <a:pt x="51" y="181"/>
                    <a:pt x="51" y="181"/>
                  </a:cubicBezTo>
                  <a:cubicBezTo>
                    <a:pt x="51" y="181"/>
                    <a:pt x="51" y="180"/>
                    <a:pt x="51" y="179"/>
                  </a:cubicBezTo>
                  <a:cubicBezTo>
                    <a:pt x="51" y="179"/>
                    <a:pt x="51" y="178"/>
                    <a:pt x="50" y="178"/>
                  </a:cubicBezTo>
                  <a:cubicBezTo>
                    <a:pt x="50" y="178"/>
                    <a:pt x="50" y="178"/>
                    <a:pt x="50" y="178"/>
                  </a:cubicBezTo>
                  <a:moveTo>
                    <a:pt x="51" y="172"/>
                  </a:moveTo>
                  <a:cubicBezTo>
                    <a:pt x="50" y="172"/>
                    <a:pt x="50" y="173"/>
                    <a:pt x="50" y="173"/>
                  </a:cubicBezTo>
                  <a:cubicBezTo>
                    <a:pt x="50" y="174"/>
                    <a:pt x="50" y="175"/>
                    <a:pt x="50" y="175"/>
                  </a:cubicBezTo>
                  <a:cubicBezTo>
                    <a:pt x="50" y="176"/>
                    <a:pt x="50" y="176"/>
                    <a:pt x="51" y="176"/>
                  </a:cubicBezTo>
                  <a:cubicBezTo>
                    <a:pt x="52" y="176"/>
                    <a:pt x="52" y="176"/>
                    <a:pt x="52" y="176"/>
                  </a:cubicBezTo>
                  <a:cubicBezTo>
                    <a:pt x="52" y="175"/>
                    <a:pt x="52" y="175"/>
                    <a:pt x="52" y="175"/>
                  </a:cubicBezTo>
                  <a:cubicBezTo>
                    <a:pt x="52" y="175"/>
                    <a:pt x="52" y="174"/>
                    <a:pt x="52" y="173"/>
                  </a:cubicBezTo>
                  <a:cubicBezTo>
                    <a:pt x="52" y="173"/>
                    <a:pt x="52" y="172"/>
                    <a:pt x="51" y="172"/>
                  </a:cubicBezTo>
                  <a:cubicBezTo>
                    <a:pt x="51" y="172"/>
                    <a:pt x="51" y="172"/>
                    <a:pt x="51" y="172"/>
                  </a:cubicBezTo>
                  <a:moveTo>
                    <a:pt x="51" y="166"/>
                  </a:moveTo>
                  <a:cubicBezTo>
                    <a:pt x="51" y="166"/>
                    <a:pt x="50" y="167"/>
                    <a:pt x="50" y="167"/>
                  </a:cubicBezTo>
                  <a:cubicBezTo>
                    <a:pt x="50" y="168"/>
                    <a:pt x="50" y="169"/>
                    <a:pt x="50" y="169"/>
                  </a:cubicBezTo>
                  <a:cubicBezTo>
                    <a:pt x="50" y="170"/>
                    <a:pt x="51" y="170"/>
                    <a:pt x="51" y="170"/>
                  </a:cubicBezTo>
                  <a:cubicBezTo>
                    <a:pt x="52" y="170"/>
                    <a:pt x="52" y="170"/>
                    <a:pt x="52" y="170"/>
                  </a:cubicBezTo>
                  <a:cubicBezTo>
                    <a:pt x="52" y="169"/>
                    <a:pt x="52" y="169"/>
                    <a:pt x="52" y="169"/>
                  </a:cubicBezTo>
                  <a:cubicBezTo>
                    <a:pt x="52" y="169"/>
                    <a:pt x="52" y="168"/>
                    <a:pt x="52" y="167"/>
                  </a:cubicBezTo>
                  <a:cubicBezTo>
                    <a:pt x="52" y="167"/>
                    <a:pt x="52" y="167"/>
                    <a:pt x="51" y="166"/>
                  </a:cubicBezTo>
                  <a:cubicBezTo>
                    <a:pt x="51" y="166"/>
                    <a:pt x="51" y="166"/>
                    <a:pt x="51" y="166"/>
                  </a:cubicBezTo>
                  <a:moveTo>
                    <a:pt x="51" y="161"/>
                  </a:moveTo>
                  <a:cubicBezTo>
                    <a:pt x="51" y="161"/>
                    <a:pt x="51" y="161"/>
                    <a:pt x="51" y="161"/>
                  </a:cubicBezTo>
                  <a:cubicBezTo>
                    <a:pt x="51" y="161"/>
                    <a:pt x="50" y="161"/>
                    <a:pt x="50" y="162"/>
                  </a:cubicBezTo>
                  <a:cubicBezTo>
                    <a:pt x="50" y="162"/>
                    <a:pt x="50" y="163"/>
                    <a:pt x="50" y="164"/>
                  </a:cubicBezTo>
                  <a:cubicBezTo>
                    <a:pt x="50" y="164"/>
                    <a:pt x="51" y="165"/>
                    <a:pt x="51" y="165"/>
                  </a:cubicBezTo>
                  <a:cubicBezTo>
                    <a:pt x="52" y="164"/>
                    <a:pt x="52" y="164"/>
                    <a:pt x="52" y="164"/>
                  </a:cubicBezTo>
                  <a:cubicBezTo>
                    <a:pt x="52" y="164"/>
                    <a:pt x="52" y="164"/>
                    <a:pt x="52" y="164"/>
                  </a:cubicBezTo>
                  <a:cubicBezTo>
                    <a:pt x="52" y="163"/>
                    <a:pt x="52" y="162"/>
                    <a:pt x="52" y="162"/>
                  </a:cubicBezTo>
                  <a:cubicBezTo>
                    <a:pt x="52" y="161"/>
                    <a:pt x="52" y="161"/>
                    <a:pt x="51" y="161"/>
                  </a:cubicBezTo>
                  <a:moveTo>
                    <a:pt x="51" y="155"/>
                  </a:moveTo>
                  <a:cubicBezTo>
                    <a:pt x="51" y="155"/>
                    <a:pt x="51" y="155"/>
                    <a:pt x="51" y="155"/>
                  </a:cubicBezTo>
                  <a:cubicBezTo>
                    <a:pt x="51" y="155"/>
                    <a:pt x="50" y="155"/>
                    <a:pt x="50" y="156"/>
                  </a:cubicBezTo>
                  <a:cubicBezTo>
                    <a:pt x="50" y="156"/>
                    <a:pt x="50" y="157"/>
                    <a:pt x="50" y="158"/>
                  </a:cubicBezTo>
                  <a:cubicBezTo>
                    <a:pt x="50" y="158"/>
                    <a:pt x="51" y="159"/>
                    <a:pt x="51" y="159"/>
                  </a:cubicBezTo>
                  <a:cubicBezTo>
                    <a:pt x="51" y="159"/>
                    <a:pt x="51" y="159"/>
                    <a:pt x="51" y="159"/>
                  </a:cubicBezTo>
                  <a:cubicBezTo>
                    <a:pt x="52" y="158"/>
                    <a:pt x="52" y="158"/>
                    <a:pt x="52" y="158"/>
                  </a:cubicBezTo>
                  <a:cubicBezTo>
                    <a:pt x="52" y="158"/>
                    <a:pt x="52" y="158"/>
                    <a:pt x="52" y="158"/>
                  </a:cubicBezTo>
                  <a:cubicBezTo>
                    <a:pt x="52" y="157"/>
                    <a:pt x="52" y="156"/>
                    <a:pt x="52" y="156"/>
                  </a:cubicBezTo>
                  <a:cubicBezTo>
                    <a:pt x="52" y="155"/>
                    <a:pt x="52" y="155"/>
                    <a:pt x="51" y="155"/>
                  </a:cubicBezTo>
                  <a:moveTo>
                    <a:pt x="51" y="149"/>
                  </a:moveTo>
                  <a:cubicBezTo>
                    <a:pt x="51" y="149"/>
                    <a:pt x="51" y="149"/>
                    <a:pt x="51" y="149"/>
                  </a:cubicBezTo>
                  <a:cubicBezTo>
                    <a:pt x="50"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1" y="149"/>
                    <a:pt x="51" y="149"/>
                  </a:cubicBezTo>
                  <a:moveTo>
                    <a:pt x="51" y="143"/>
                  </a:moveTo>
                  <a:cubicBezTo>
                    <a:pt x="51" y="143"/>
                    <a:pt x="51" y="143"/>
                    <a:pt x="51" y="143"/>
                  </a:cubicBezTo>
                  <a:cubicBezTo>
                    <a:pt x="50" y="143"/>
                    <a:pt x="50" y="144"/>
                    <a:pt x="50" y="144"/>
                  </a:cubicBezTo>
                  <a:cubicBezTo>
                    <a:pt x="50" y="146"/>
                    <a:pt x="50" y="146"/>
                    <a:pt x="50" y="146"/>
                  </a:cubicBezTo>
                  <a:cubicBezTo>
                    <a:pt x="50" y="147"/>
                    <a:pt x="50" y="147"/>
                    <a:pt x="51" y="147"/>
                  </a:cubicBezTo>
                  <a:cubicBezTo>
                    <a:pt x="51" y="147"/>
                    <a:pt x="51" y="147"/>
                    <a:pt x="51" y="147"/>
                  </a:cubicBezTo>
                  <a:cubicBezTo>
                    <a:pt x="52" y="147"/>
                    <a:pt x="52" y="147"/>
                    <a:pt x="52" y="147"/>
                  </a:cubicBezTo>
                  <a:cubicBezTo>
                    <a:pt x="52" y="146"/>
                    <a:pt x="52" y="146"/>
                    <a:pt x="52" y="146"/>
                  </a:cubicBezTo>
                  <a:cubicBezTo>
                    <a:pt x="52" y="144"/>
                    <a:pt x="52" y="144"/>
                    <a:pt x="52" y="144"/>
                  </a:cubicBezTo>
                  <a:cubicBezTo>
                    <a:pt x="52" y="143"/>
                    <a:pt x="51" y="143"/>
                    <a:pt x="51" y="143"/>
                  </a:cubicBezTo>
                  <a:moveTo>
                    <a:pt x="50" y="137"/>
                  </a:moveTo>
                  <a:cubicBezTo>
                    <a:pt x="50" y="137"/>
                    <a:pt x="50" y="137"/>
                    <a:pt x="50" y="137"/>
                  </a:cubicBezTo>
                  <a:cubicBezTo>
                    <a:pt x="50" y="137"/>
                    <a:pt x="49" y="138"/>
                    <a:pt x="49" y="138"/>
                  </a:cubicBezTo>
                  <a:cubicBezTo>
                    <a:pt x="49" y="140"/>
                    <a:pt x="49" y="140"/>
                    <a:pt x="49" y="140"/>
                  </a:cubicBezTo>
                  <a:cubicBezTo>
                    <a:pt x="49" y="141"/>
                    <a:pt x="50" y="141"/>
                    <a:pt x="50" y="141"/>
                  </a:cubicBezTo>
                  <a:cubicBezTo>
                    <a:pt x="50" y="141"/>
                    <a:pt x="50" y="141"/>
                    <a:pt x="50" y="141"/>
                  </a:cubicBezTo>
                  <a:cubicBezTo>
                    <a:pt x="51" y="141"/>
                    <a:pt x="51" y="141"/>
                    <a:pt x="51" y="141"/>
                  </a:cubicBezTo>
                  <a:cubicBezTo>
                    <a:pt x="51" y="140"/>
                    <a:pt x="51" y="140"/>
                    <a:pt x="51" y="140"/>
                  </a:cubicBezTo>
                  <a:cubicBezTo>
                    <a:pt x="51" y="138"/>
                    <a:pt x="51" y="138"/>
                    <a:pt x="51" y="138"/>
                  </a:cubicBezTo>
                  <a:cubicBezTo>
                    <a:pt x="51" y="138"/>
                    <a:pt x="51" y="137"/>
                    <a:pt x="50" y="137"/>
                  </a:cubicBezTo>
                  <a:moveTo>
                    <a:pt x="50" y="131"/>
                  </a:moveTo>
                  <a:cubicBezTo>
                    <a:pt x="50" y="131"/>
                    <a:pt x="50" y="131"/>
                    <a:pt x="50" y="131"/>
                  </a:cubicBezTo>
                  <a:cubicBezTo>
                    <a:pt x="49" y="131"/>
                    <a:pt x="49" y="132"/>
                    <a:pt x="49" y="132"/>
                  </a:cubicBezTo>
                  <a:cubicBezTo>
                    <a:pt x="49" y="133"/>
                    <a:pt x="49" y="134"/>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4"/>
                    <a:pt x="51" y="133"/>
                    <a:pt x="51" y="132"/>
                  </a:cubicBezTo>
                  <a:cubicBezTo>
                    <a:pt x="51" y="132"/>
                    <a:pt x="51" y="131"/>
                    <a:pt x="50" y="131"/>
                  </a:cubicBezTo>
                  <a:moveTo>
                    <a:pt x="99" y="126"/>
                  </a:moveTo>
                  <a:cubicBezTo>
                    <a:pt x="98" y="126"/>
                    <a:pt x="98" y="126"/>
                    <a:pt x="98"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7" y="128"/>
                    <a:pt x="98" y="128"/>
                    <a:pt x="99" y="128"/>
                  </a:cubicBezTo>
                  <a:cubicBezTo>
                    <a:pt x="99" y="128"/>
                    <a:pt x="99" y="128"/>
                    <a:pt x="99" y="128"/>
                  </a:cubicBezTo>
                  <a:cubicBezTo>
                    <a:pt x="100" y="127"/>
                    <a:pt x="100" y="127"/>
                    <a:pt x="100" y="127"/>
                  </a:cubicBezTo>
                  <a:cubicBezTo>
                    <a:pt x="99" y="127"/>
                    <a:pt x="99" y="126"/>
                    <a:pt x="99" y="126"/>
                  </a:cubicBezTo>
                  <a:moveTo>
                    <a:pt x="50" y="125"/>
                  </a:moveTo>
                  <a:cubicBezTo>
                    <a:pt x="50" y="125"/>
                    <a:pt x="50" y="125"/>
                    <a:pt x="50" y="125"/>
                  </a:cubicBezTo>
                  <a:cubicBezTo>
                    <a:pt x="49" y="125"/>
                    <a:pt x="49" y="126"/>
                    <a:pt x="49" y="126"/>
                  </a:cubicBezTo>
                  <a:cubicBezTo>
                    <a:pt x="49" y="127"/>
                    <a:pt x="49" y="128"/>
                    <a:pt x="49" y="128"/>
                  </a:cubicBezTo>
                  <a:cubicBezTo>
                    <a:pt x="49" y="129"/>
                    <a:pt x="49"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0" y="125"/>
                    <a:pt x="50" y="125"/>
                  </a:cubicBezTo>
                  <a:moveTo>
                    <a:pt x="91" y="125"/>
                  </a:moveTo>
                  <a:cubicBezTo>
                    <a:pt x="90" y="125"/>
                    <a:pt x="90" y="126"/>
                    <a:pt x="90" y="126"/>
                  </a:cubicBezTo>
                  <a:cubicBezTo>
                    <a:pt x="90" y="126"/>
                    <a:pt x="90" y="127"/>
                    <a:pt x="91" y="127"/>
                  </a:cubicBezTo>
                  <a:cubicBezTo>
                    <a:pt x="91" y="127"/>
                    <a:pt x="92" y="128"/>
                    <a:pt x="92" y="128"/>
                  </a:cubicBezTo>
                  <a:cubicBezTo>
                    <a:pt x="93" y="128"/>
                    <a:pt x="93" y="128"/>
                    <a:pt x="93" y="128"/>
                  </a:cubicBezTo>
                  <a:cubicBezTo>
                    <a:pt x="93" y="128"/>
                    <a:pt x="93" y="128"/>
                    <a:pt x="94" y="127"/>
                  </a:cubicBezTo>
                  <a:cubicBezTo>
                    <a:pt x="94" y="127"/>
                    <a:pt x="94" y="127"/>
                    <a:pt x="94" y="127"/>
                  </a:cubicBezTo>
                  <a:cubicBezTo>
                    <a:pt x="94" y="127"/>
                    <a:pt x="93" y="126"/>
                    <a:pt x="93" y="126"/>
                  </a:cubicBezTo>
                  <a:cubicBezTo>
                    <a:pt x="92" y="126"/>
                    <a:pt x="92" y="126"/>
                    <a:pt x="91" y="125"/>
                  </a:cubicBezTo>
                  <a:cubicBezTo>
                    <a:pt x="91" y="125"/>
                    <a:pt x="91" y="125"/>
                    <a:pt x="91" y="125"/>
                  </a:cubicBezTo>
                  <a:moveTo>
                    <a:pt x="104" y="124"/>
                  </a:moveTo>
                  <a:cubicBezTo>
                    <a:pt x="104" y="124"/>
                    <a:pt x="104" y="125"/>
                    <a:pt x="104" y="125"/>
                  </a:cubicBezTo>
                  <a:cubicBezTo>
                    <a:pt x="103" y="125"/>
                    <a:pt x="103" y="125"/>
                    <a:pt x="102" y="125"/>
                  </a:cubicBezTo>
                  <a:cubicBezTo>
                    <a:pt x="101" y="125"/>
                    <a:pt x="101" y="126"/>
                    <a:pt x="101" y="127"/>
                  </a:cubicBezTo>
                  <a:cubicBezTo>
                    <a:pt x="102" y="127"/>
                    <a:pt x="102" y="127"/>
                    <a:pt x="102" y="127"/>
                  </a:cubicBezTo>
                  <a:cubicBezTo>
                    <a:pt x="102" y="127"/>
                    <a:pt x="103" y="127"/>
                    <a:pt x="103" y="127"/>
                  </a:cubicBezTo>
                  <a:cubicBezTo>
                    <a:pt x="103" y="127"/>
                    <a:pt x="104" y="127"/>
                    <a:pt x="105" y="126"/>
                  </a:cubicBezTo>
                  <a:cubicBezTo>
                    <a:pt x="105" y="126"/>
                    <a:pt x="105" y="126"/>
                    <a:pt x="105" y="126"/>
                  </a:cubicBezTo>
                  <a:cubicBezTo>
                    <a:pt x="105" y="125"/>
                    <a:pt x="105" y="125"/>
                    <a:pt x="105" y="125"/>
                  </a:cubicBezTo>
                  <a:cubicBezTo>
                    <a:pt x="105" y="125"/>
                    <a:pt x="104" y="124"/>
                    <a:pt x="104" y="124"/>
                  </a:cubicBezTo>
                  <a:moveTo>
                    <a:pt x="86" y="123"/>
                  </a:moveTo>
                  <a:cubicBezTo>
                    <a:pt x="85" y="123"/>
                    <a:pt x="85" y="123"/>
                    <a:pt x="85" y="123"/>
                  </a:cubicBezTo>
                  <a:cubicBezTo>
                    <a:pt x="85" y="123"/>
                    <a:pt x="85" y="123"/>
                    <a:pt x="85" y="123"/>
                  </a:cubicBezTo>
                  <a:cubicBezTo>
                    <a:pt x="85" y="123"/>
                    <a:pt x="85" y="124"/>
                    <a:pt x="85" y="124"/>
                  </a:cubicBezTo>
                  <a:cubicBezTo>
                    <a:pt x="86" y="125"/>
                    <a:pt x="86" y="125"/>
                    <a:pt x="87" y="125"/>
                  </a:cubicBezTo>
                  <a:cubicBezTo>
                    <a:pt x="87" y="126"/>
                    <a:pt x="87" y="126"/>
                    <a:pt x="87" y="126"/>
                  </a:cubicBezTo>
                  <a:cubicBezTo>
                    <a:pt x="88" y="126"/>
                    <a:pt x="88" y="125"/>
                    <a:pt x="88" y="125"/>
                  </a:cubicBezTo>
                  <a:cubicBezTo>
                    <a:pt x="88" y="125"/>
                    <a:pt x="88" y="125"/>
                    <a:pt x="88" y="125"/>
                  </a:cubicBezTo>
                  <a:cubicBezTo>
                    <a:pt x="88" y="125"/>
                    <a:pt x="88" y="124"/>
                    <a:pt x="88" y="124"/>
                  </a:cubicBezTo>
                  <a:cubicBezTo>
                    <a:pt x="87" y="123"/>
                    <a:pt x="87" y="123"/>
                    <a:pt x="86" y="123"/>
                  </a:cubicBezTo>
                  <a:cubicBezTo>
                    <a:pt x="86" y="123"/>
                    <a:pt x="86" y="123"/>
                    <a:pt x="86" y="123"/>
                  </a:cubicBezTo>
                  <a:moveTo>
                    <a:pt x="109" y="122"/>
                  </a:moveTo>
                  <a:cubicBezTo>
                    <a:pt x="109" y="122"/>
                    <a:pt x="109" y="122"/>
                    <a:pt x="109" y="122"/>
                  </a:cubicBezTo>
                  <a:cubicBezTo>
                    <a:pt x="108" y="122"/>
                    <a:pt x="108" y="122"/>
                    <a:pt x="107" y="123"/>
                  </a:cubicBezTo>
                  <a:cubicBezTo>
                    <a:pt x="107" y="123"/>
                    <a:pt x="106" y="124"/>
                    <a:pt x="107" y="124"/>
                  </a:cubicBezTo>
                  <a:cubicBezTo>
                    <a:pt x="107" y="124"/>
                    <a:pt x="107" y="125"/>
                    <a:pt x="108" y="125"/>
                  </a:cubicBezTo>
                  <a:cubicBezTo>
                    <a:pt x="108" y="125"/>
                    <a:pt x="108" y="125"/>
                    <a:pt x="108" y="124"/>
                  </a:cubicBezTo>
                  <a:cubicBezTo>
                    <a:pt x="109" y="124"/>
                    <a:pt x="109" y="124"/>
                    <a:pt x="110" y="123"/>
                  </a:cubicBezTo>
                  <a:cubicBezTo>
                    <a:pt x="110" y="123"/>
                    <a:pt x="110" y="123"/>
                    <a:pt x="110" y="123"/>
                  </a:cubicBezTo>
                  <a:cubicBezTo>
                    <a:pt x="110" y="122"/>
                    <a:pt x="110" y="122"/>
                    <a:pt x="110" y="122"/>
                  </a:cubicBezTo>
                  <a:cubicBezTo>
                    <a:pt x="110" y="122"/>
                    <a:pt x="109" y="122"/>
                    <a:pt x="109" y="122"/>
                  </a:cubicBezTo>
                  <a:moveTo>
                    <a:pt x="50" y="120"/>
                  </a:moveTo>
                  <a:cubicBezTo>
                    <a:pt x="49" y="120"/>
                    <a:pt x="49" y="120"/>
                    <a:pt x="49" y="121"/>
                  </a:cubicBezTo>
                  <a:cubicBezTo>
                    <a:pt x="49" y="121"/>
                    <a:pt x="49" y="122"/>
                    <a:pt x="49" y="123"/>
                  </a:cubicBezTo>
                  <a:cubicBezTo>
                    <a:pt x="49" y="123"/>
                    <a:pt x="49" y="124"/>
                    <a:pt x="50" y="124"/>
                  </a:cubicBezTo>
                  <a:cubicBezTo>
                    <a:pt x="51" y="123"/>
                    <a:pt x="51" y="123"/>
                    <a:pt x="51" y="123"/>
                  </a:cubicBezTo>
                  <a:cubicBezTo>
                    <a:pt x="51" y="123"/>
                    <a:pt x="51" y="123"/>
                    <a:pt x="51" y="123"/>
                  </a:cubicBezTo>
                  <a:cubicBezTo>
                    <a:pt x="51" y="122"/>
                    <a:pt x="51" y="121"/>
                    <a:pt x="51" y="121"/>
                  </a:cubicBezTo>
                  <a:cubicBezTo>
                    <a:pt x="51" y="120"/>
                    <a:pt x="50" y="120"/>
                    <a:pt x="50" y="120"/>
                  </a:cubicBezTo>
                  <a:cubicBezTo>
                    <a:pt x="50" y="120"/>
                    <a:pt x="50" y="120"/>
                    <a:pt x="50" y="120"/>
                  </a:cubicBezTo>
                  <a:moveTo>
                    <a:pt x="81" y="119"/>
                  </a:moveTo>
                  <a:cubicBezTo>
                    <a:pt x="81" y="119"/>
                    <a:pt x="81" y="119"/>
                    <a:pt x="81" y="119"/>
                  </a:cubicBezTo>
                  <a:cubicBezTo>
                    <a:pt x="80" y="119"/>
                    <a:pt x="80" y="120"/>
                    <a:pt x="81" y="120"/>
                  </a:cubicBezTo>
                  <a:cubicBezTo>
                    <a:pt x="81" y="121"/>
                    <a:pt x="82" y="121"/>
                    <a:pt x="82" y="122"/>
                  </a:cubicBezTo>
                  <a:cubicBezTo>
                    <a:pt x="82" y="122"/>
                    <a:pt x="82" y="122"/>
                    <a:pt x="83" y="122"/>
                  </a:cubicBezTo>
                  <a:cubicBezTo>
                    <a:pt x="83" y="122"/>
                    <a:pt x="83" y="122"/>
                    <a:pt x="83" y="122"/>
                  </a:cubicBezTo>
                  <a:cubicBezTo>
                    <a:pt x="83" y="122"/>
                    <a:pt x="83" y="122"/>
                    <a:pt x="83" y="122"/>
                  </a:cubicBezTo>
                  <a:cubicBezTo>
                    <a:pt x="84" y="121"/>
                    <a:pt x="84" y="121"/>
                    <a:pt x="83" y="120"/>
                  </a:cubicBezTo>
                  <a:cubicBezTo>
                    <a:pt x="83" y="120"/>
                    <a:pt x="82" y="119"/>
                    <a:pt x="82" y="119"/>
                  </a:cubicBezTo>
                  <a:cubicBezTo>
                    <a:pt x="82" y="119"/>
                    <a:pt x="82" y="119"/>
                    <a:pt x="81" y="119"/>
                  </a:cubicBezTo>
                  <a:moveTo>
                    <a:pt x="114" y="118"/>
                  </a:moveTo>
                  <a:cubicBezTo>
                    <a:pt x="113" y="118"/>
                    <a:pt x="113" y="118"/>
                    <a:pt x="113" y="118"/>
                  </a:cubicBezTo>
                  <a:cubicBezTo>
                    <a:pt x="112" y="118"/>
                    <a:pt x="112" y="119"/>
                    <a:pt x="111" y="119"/>
                  </a:cubicBezTo>
                  <a:cubicBezTo>
                    <a:pt x="111" y="120"/>
                    <a:pt x="111" y="120"/>
                    <a:pt x="111" y="121"/>
                  </a:cubicBezTo>
                  <a:cubicBezTo>
                    <a:pt x="112" y="121"/>
                    <a:pt x="112" y="121"/>
                    <a:pt x="112" y="121"/>
                  </a:cubicBezTo>
                  <a:cubicBezTo>
                    <a:pt x="112" y="121"/>
                    <a:pt x="113" y="121"/>
                    <a:pt x="113" y="121"/>
                  </a:cubicBezTo>
                  <a:cubicBezTo>
                    <a:pt x="113" y="120"/>
                    <a:pt x="114" y="120"/>
                    <a:pt x="114" y="119"/>
                  </a:cubicBezTo>
                  <a:cubicBezTo>
                    <a:pt x="114" y="119"/>
                    <a:pt x="114" y="119"/>
                    <a:pt x="114" y="119"/>
                  </a:cubicBezTo>
                  <a:cubicBezTo>
                    <a:pt x="115" y="119"/>
                    <a:pt x="115" y="118"/>
                    <a:pt x="114" y="118"/>
                  </a:cubicBezTo>
                  <a:cubicBezTo>
                    <a:pt x="114" y="118"/>
                    <a:pt x="114" y="118"/>
                    <a:pt x="114" y="118"/>
                  </a:cubicBezTo>
                  <a:moveTo>
                    <a:pt x="78" y="114"/>
                  </a:moveTo>
                  <a:cubicBezTo>
                    <a:pt x="77" y="114"/>
                    <a:pt x="77" y="114"/>
                    <a:pt x="77" y="114"/>
                  </a:cubicBezTo>
                  <a:cubicBezTo>
                    <a:pt x="77" y="115"/>
                    <a:pt x="77" y="115"/>
                    <a:pt x="77" y="116"/>
                  </a:cubicBezTo>
                  <a:cubicBezTo>
                    <a:pt x="77" y="116"/>
                    <a:pt x="78" y="117"/>
                    <a:pt x="78" y="117"/>
                  </a:cubicBezTo>
                  <a:cubicBezTo>
                    <a:pt x="78" y="118"/>
                    <a:pt x="78" y="118"/>
                    <a:pt x="79" y="118"/>
                  </a:cubicBezTo>
                  <a:cubicBezTo>
                    <a:pt x="79" y="118"/>
                    <a:pt x="79" y="118"/>
                    <a:pt x="79" y="118"/>
                  </a:cubicBezTo>
                  <a:cubicBezTo>
                    <a:pt x="80" y="117"/>
                    <a:pt x="80" y="117"/>
                    <a:pt x="80" y="117"/>
                  </a:cubicBezTo>
                  <a:cubicBezTo>
                    <a:pt x="80" y="116"/>
                    <a:pt x="80" y="116"/>
                    <a:pt x="80" y="116"/>
                  </a:cubicBezTo>
                  <a:cubicBezTo>
                    <a:pt x="79" y="116"/>
                    <a:pt x="79" y="115"/>
                    <a:pt x="78" y="115"/>
                  </a:cubicBezTo>
                  <a:cubicBezTo>
                    <a:pt x="78" y="114"/>
                    <a:pt x="78" y="114"/>
                    <a:pt x="78" y="114"/>
                  </a:cubicBezTo>
                  <a:moveTo>
                    <a:pt x="50" y="114"/>
                  </a:moveTo>
                  <a:cubicBezTo>
                    <a:pt x="50" y="114"/>
                    <a:pt x="49" y="114"/>
                    <a:pt x="49" y="115"/>
                  </a:cubicBezTo>
                  <a:cubicBezTo>
                    <a:pt x="49" y="115"/>
                    <a:pt x="49" y="116"/>
                    <a:pt x="49" y="117"/>
                  </a:cubicBezTo>
                  <a:cubicBezTo>
                    <a:pt x="49" y="117"/>
                    <a:pt x="49" y="118"/>
                    <a:pt x="50" y="118"/>
                  </a:cubicBezTo>
                  <a:cubicBezTo>
                    <a:pt x="51" y="117"/>
                    <a:pt x="51" y="117"/>
                    <a:pt x="51" y="117"/>
                  </a:cubicBezTo>
                  <a:cubicBezTo>
                    <a:pt x="51" y="117"/>
                    <a:pt x="51" y="117"/>
                    <a:pt x="51" y="117"/>
                  </a:cubicBezTo>
                  <a:cubicBezTo>
                    <a:pt x="51" y="116"/>
                    <a:pt x="51" y="115"/>
                    <a:pt x="51" y="115"/>
                  </a:cubicBezTo>
                  <a:cubicBezTo>
                    <a:pt x="51" y="114"/>
                    <a:pt x="51" y="114"/>
                    <a:pt x="50" y="114"/>
                  </a:cubicBezTo>
                  <a:cubicBezTo>
                    <a:pt x="50" y="114"/>
                    <a:pt x="50" y="114"/>
                    <a:pt x="50" y="114"/>
                  </a:cubicBezTo>
                  <a:moveTo>
                    <a:pt x="117" y="113"/>
                  </a:moveTo>
                  <a:cubicBezTo>
                    <a:pt x="117" y="113"/>
                    <a:pt x="116" y="113"/>
                    <a:pt x="116" y="113"/>
                  </a:cubicBezTo>
                  <a:cubicBezTo>
                    <a:pt x="116" y="114"/>
                    <a:pt x="116" y="114"/>
                    <a:pt x="115" y="115"/>
                  </a:cubicBezTo>
                  <a:cubicBezTo>
                    <a:pt x="115" y="115"/>
                    <a:pt x="115" y="116"/>
                    <a:pt x="115" y="116"/>
                  </a:cubicBezTo>
                  <a:cubicBezTo>
                    <a:pt x="116" y="116"/>
                    <a:pt x="116" y="117"/>
                    <a:pt x="116" y="117"/>
                  </a:cubicBezTo>
                  <a:cubicBezTo>
                    <a:pt x="116" y="117"/>
                    <a:pt x="117" y="116"/>
                    <a:pt x="117" y="116"/>
                  </a:cubicBezTo>
                  <a:cubicBezTo>
                    <a:pt x="117" y="116"/>
                    <a:pt x="117" y="116"/>
                    <a:pt x="117" y="116"/>
                  </a:cubicBezTo>
                  <a:cubicBezTo>
                    <a:pt x="117" y="116"/>
                    <a:pt x="118" y="115"/>
                    <a:pt x="118" y="114"/>
                  </a:cubicBezTo>
                  <a:cubicBezTo>
                    <a:pt x="118" y="114"/>
                    <a:pt x="118" y="113"/>
                    <a:pt x="118" y="113"/>
                  </a:cubicBezTo>
                  <a:cubicBezTo>
                    <a:pt x="117" y="113"/>
                    <a:pt x="117" y="113"/>
                    <a:pt x="117" y="113"/>
                  </a:cubicBezTo>
                  <a:moveTo>
                    <a:pt x="75" y="109"/>
                  </a:moveTo>
                  <a:cubicBezTo>
                    <a:pt x="75" y="109"/>
                    <a:pt x="74" y="109"/>
                    <a:pt x="74" y="109"/>
                  </a:cubicBezTo>
                  <a:cubicBezTo>
                    <a:pt x="74" y="109"/>
                    <a:pt x="74" y="110"/>
                    <a:pt x="74" y="111"/>
                  </a:cubicBezTo>
                  <a:cubicBezTo>
                    <a:pt x="74" y="111"/>
                    <a:pt x="74" y="112"/>
                    <a:pt x="75" y="112"/>
                  </a:cubicBezTo>
                  <a:cubicBezTo>
                    <a:pt x="75" y="113"/>
                    <a:pt x="75" y="113"/>
                    <a:pt x="76" y="113"/>
                  </a:cubicBezTo>
                  <a:cubicBezTo>
                    <a:pt x="76" y="113"/>
                    <a:pt x="76" y="113"/>
                    <a:pt x="76" y="113"/>
                  </a:cubicBezTo>
                  <a:cubicBezTo>
                    <a:pt x="76" y="112"/>
                    <a:pt x="76" y="112"/>
                    <a:pt x="76" y="112"/>
                  </a:cubicBezTo>
                  <a:cubicBezTo>
                    <a:pt x="76" y="111"/>
                    <a:pt x="76" y="111"/>
                    <a:pt x="76" y="111"/>
                  </a:cubicBezTo>
                  <a:cubicBezTo>
                    <a:pt x="76" y="111"/>
                    <a:pt x="76" y="110"/>
                    <a:pt x="76" y="110"/>
                  </a:cubicBezTo>
                  <a:cubicBezTo>
                    <a:pt x="75" y="109"/>
                    <a:pt x="75" y="109"/>
                    <a:pt x="75" y="109"/>
                  </a:cubicBezTo>
                  <a:moveTo>
                    <a:pt x="51" y="108"/>
                  </a:moveTo>
                  <a:cubicBezTo>
                    <a:pt x="50" y="108"/>
                    <a:pt x="50" y="108"/>
                    <a:pt x="50" y="109"/>
                  </a:cubicBezTo>
                  <a:cubicBezTo>
                    <a:pt x="50" y="109"/>
                    <a:pt x="50" y="110"/>
                    <a:pt x="50" y="111"/>
                  </a:cubicBezTo>
                  <a:cubicBezTo>
                    <a:pt x="50" y="111"/>
                    <a:pt x="50" y="112"/>
                    <a:pt x="50" y="112"/>
                  </a:cubicBezTo>
                  <a:cubicBezTo>
                    <a:pt x="51" y="112"/>
                    <a:pt x="51" y="112"/>
                    <a:pt x="51" y="112"/>
                  </a:cubicBezTo>
                  <a:cubicBezTo>
                    <a:pt x="51" y="112"/>
                    <a:pt x="51" y="112"/>
                    <a:pt x="51" y="111"/>
                  </a:cubicBezTo>
                  <a:cubicBezTo>
                    <a:pt x="52" y="111"/>
                    <a:pt x="52" y="111"/>
                    <a:pt x="52" y="111"/>
                  </a:cubicBezTo>
                  <a:cubicBezTo>
                    <a:pt x="52" y="110"/>
                    <a:pt x="52" y="110"/>
                    <a:pt x="52" y="109"/>
                  </a:cubicBezTo>
                  <a:cubicBezTo>
                    <a:pt x="52" y="109"/>
                    <a:pt x="52" y="108"/>
                    <a:pt x="51" y="108"/>
                  </a:cubicBezTo>
                  <a:cubicBezTo>
                    <a:pt x="51" y="108"/>
                    <a:pt x="51" y="108"/>
                    <a:pt x="51" y="108"/>
                  </a:cubicBezTo>
                  <a:moveTo>
                    <a:pt x="120" y="108"/>
                  </a:moveTo>
                  <a:cubicBezTo>
                    <a:pt x="119" y="108"/>
                    <a:pt x="119" y="108"/>
                    <a:pt x="119" y="108"/>
                  </a:cubicBezTo>
                  <a:cubicBezTo>
                    <a:pt x="119" y="109"/>
                    <a:pt x="118" y="110"/>
                    <a:pt x="118" y="110"/>
                  </a:cubicBezTo>
                  <a:cubicBezTo>
                    <a:pt x="118" y="111"/>
                    <a:pt x="118" y="111"/>
                    <a:pt x="118" y="111"/>
                  </a:cubicBezTo>
                  <a:cubicBezTo>
                    <a:pt x="119" y="111"/>
                    <a:pt x="119" y="111"/>
                    <a:pt x="119" y="111"/>
                  </a:cubicBezTo>
                  <a:cubicBezTo>
                    <a:pt x="119" y="111"/>
                    <a:pt x="120" y="111"/>
                    <a:pt x="120" y="111"/>
                  </a:cubicBezTo>
                  <a:cubicBezTo>
                    <a:pt x="120" y="111"/>
                    <a:pt x="120" y="111"/>
                    <a:pt x="120" y="111"/>
                  </a:cubicBezTo>
                  <a:cubicBezTo>
                    <a:pt x="120" y="110"/>
                    <a:pt x="120" y="110"/>
                    <a:pt x="121" y="109"/>
                  </a:cubicBezTo>
                  <a:cubicBezTo>
                    <a:pt x="121" y="109"/>
                    <a:pt x="121" y="108"/>
                    <a:pt x="120" y="108"/>
                  </a:cubicBezTo>
                  <a:cubicBezTo>
                    <a:pt x="120" y="108"/>
                    <a:pt x="120" y="108"/>
                    <a:pt x="120" y="108"/>
                  </a:cubicBezTo>
                  <a:moveTo>
                    <a:pt x="73" y="104"/>
                  </a:moveTo>
                  <a:cubicBezTo>
                    <a:pt x="73" y="104"/>
                    <a:pt x="72" y="104"/>
                    <a:pt x="72" y="104"/>
                  </a:cubicBezTo>
                  <a:cubicBezTo>
                    <a:pt x="72" y="104"/>
                    <a:pt x="72" y="104"/>
                    <a:pt x="72" y="105"/>
                  </a:cubicBezTo>
                  <a:cubicBezTo>
                    <a:pt x="72" y="106"/>
                    <a:pt x="72" y="106"/>
                    <a:pt x="72" y="107"/>
                  </a:cubicBezTo>
                  <a:cubicBezTo>
                    <a:pt x="72" y="107"/>
                    <a:pt x="73" y="107"/>
                    <a:pt x="73" y="107"/>
                  </a:cubicBezTo>
                  <a:cubicBezTo>
                    <a:pt x="73" y="107"/>
                    <a:pt x="73" y="107"/>
                    <a:pt x="74" y="107"/>
                  </a:cubicBezTo>
                  <a:cubicBezTo>
                    <a:pt x="74" y="107"/>
                    <a:pt x="74" y="107"/>
                    <a:pt x="74" y="107"/>
                  </a:cubicBezTo>
                  <a:cubicBezTo>
                    <a:pt x="74" y="106"/>
                    <a:pt x="74" y="106"/>
                    <a:pt x="74" y="106"/>
                  </a:cubicBezTo>
                  <a:cubicBezTo>
                    <a:pt x="74" y="106"/>
                    <a:pt x="74" y="105"/>
                    <a:pt x="74" y="104"/>
                  </a:cubicBezTo>
                  <a:cubicBezTo>
                    <a:pt x="73" y="104"/>
                    <a:pt x="73" y="104"/>
                    <a:pt x="73" y="104"/>
                  </a:cubicBezTo>
                  <a:moveTo>
                    <a:pt x="52" y="102"/>
                  </a:moveTo>
                  <a:cubicBezTo>
                    <a:pt x="51" y="102"/>
                    <a:pt x="51" y="103"/>
                    <a:pt x="51" y="103"/>
                  </a:cubicBezTo>
                  <a:cubicBezTo>
                    <a:pt x="51" y="104"/>
                    <a:pt x="51" y="104"/>
                    <a:pt x="51" y="105"/>
                  </a:cubicBezTo>
                  <a:cubicBezTo>
                    <a:pt x="50" y="105"/>
                    <a:pt x="51" y="106"/>
                    <a:pt x="51" y="106"/>
                  </a:cubicBezTo>
                  <a:cubicBezTo>
                    <a:pt x="51" y="106"/>
                    <a:pt x="51" y="106"/>
                    <a:pt x="52" y="106"/>
                  </a:cubicBezTo>
                  <a:cubicBezTo>
                    <a:pt x="52" y="106"/>
                    <a:pt x="52" y="106"/>
                    <a:pt x="52" y="106"/>
                  </a:cubicBezTo>
                  <a:cubicBezTo>
                    <a:pt x="52" y="105"/>
                    <a:pt x="52" y="105"/>
                    <a:pt x="52" y="105"/>
                  </a:cubicBezTo>
                  <a:cubicBezTo>
                    <a:pt x="53" y="105"/>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0" y="104"/>
                    <a:pt x="120" y="104"/>
                    <a:pt x="120" y="105"/>
                  </a:cubicBezTo>
                  <a:cubicBezTo>
                    <a:pt x="120" y="105"/>
                    <a:pt x="120" y="106"/>
                    <a:pt x="121" y="106"/>
                  </a:cubicBezTo>
                  <a:cubicBezTo>
                    <a:pt x="121" y="106"/>
                    <a:pt x="121" y="106"/>
                    <a:pt x="121" y="106"/>
                  </a:cubicBezTo>
                  <a:cubicBezTo>
                    <a:pt x="121" y="106"/>
                    <a:pt x="122" y="106"/>
                    <a:pt x="122" y="106"/>
                  </a:cubicBezTo>
                  <a:cubicBezTo>
                    <a:pt x="122" y="105"/>
                    <a:pt x="122" y="105"/>
                    <a:pt x="122" y="105"/>
                  </a:cubicBezTo>
                  <a:cubicBezTo>
                    <a:pt x="122" y="105"/>
                    <a:pt x="122" y="104"/>
                    <a:pt x="122" y="103"/>
                  </a:cubicBezTo>
                  <a:cubicBezTo>
                    <a:pt x="123" y="103"/>
                    <a:pt x="122" y="102"/>
                    <a:pt x="122" y="102"/>
                  </a:cubicBezTo>
                  <a:cubicBezTo>
                    <a:pt x="122" y="102"/>
                    <a:pt x="122" y="102"/>
                    <a:pt x="122" y="102"/>
                  </a:cubicBezTo>
                  <a:moveTo>
                    <a:pt x="71" y="98"/>
                  </a:moveTo>
                  <a:cubicBezTo>
                    <a:pt x="71" y="98"/>
                    <a:pt x="71" y="98"/>
                    <a:pt x="71" y="98"/>
                  </a:cubicBezTo>
                  <a:cubicBezTo>
                    <a:pt x="71" y="98"/>
                    <a:pt x="70" y="98"/>
                    <a:pt x="70" y="99"/>
                  </a:cubicBezTo>
                  <a:cubicBezTo>
                    <a:pt x="71" y="100"/>
                    <a:pt x="71" y="100"/>
                    <a:pt x="71" y="101"/>
                  </a:cubicBezTo>
                  <a:cubicBezTo>
                    <a:pt x="71" y="101"/>
                    <a:pt x="71" y="102"/>
                    <a:pt x="72" y="102"/>
                  </a:cubicBezTo>
                  <a:cubicBezTo>
                    <a:pt x="72" y="102"/>
                    <a:pt x="72" y="102"/>
                    <a:pt x="72" y="102"/>
                  </a:cubicBezTo>
                  <a:cubicBezTo>
                    <a:pt x="73" y="101"/>
                    <a:pt x="73" y="101"/>
                    <a:pt x="73" y="101"/>
                  </a:cubicBezTo>
                  <a:cubicBezTo>
                    <a:pt x="73" y="101"/>
                    <a:pt x="73" y="101"/>
                    <a:pt x="73" y="101"/>
                  </a:cubicBezTo>
                  <a:cubicBezTo>
                    <a:pt x="73" y="100"/>
                    <a:pt x="72" y="99"/>
                    <a:pt x="72" y="99"/>
                  </a:cubicBezTo>
                  <a:cubicBezTo>
                    <a:pt x="72" y="98"/>
                    <a:pt x="72" y="98"/>
                    <a:pt x="71" y="98"/>
                  </a:cubicBezTo>
                  <a:moveTo>
                    <a:pt x="53" y="97"/>
                  </a:moveTo>
                  <a:cubicBezTo>
                    <a:pt x="53" y="97"/>
                    <a:pt x="53" y="97"/>
                    <a:pt x="53" y="97"/>
                  </a:cubicBezTo>
                  <a:cubicBezTo>
                    <a:pt x="52" y="98"/>
                    <a:pt x="52" y="99"/>
                    <a:pt x="52" y="99"/>
                  </a:cubicBezTo>
                  <a:cubicBezTo>
                    <a:pt x="52" y="100"/>
                    <a:pt x="52" y="100"/>
                    <a:pt x="53" y="100"/>
                  </a:cubicBezTo>
                  <a:cubicBezTo>
                    <a:pt x="53" y="100"/>
                    <a:pt x="53" y="100"/>
                    <a:pt x="53" y="100"/>
                  </a:cubicBezTo>
                  <a:cubicBezTo>
                    <a:pt x="53" y="100"/>
                    <a:pt x="53" y="100"/>
                    <a:pt x="54" y="100"/>
                  </a:cubicBezTo>
                  <a:cubicBezTo>
                    <a:pt x="54" y="100"/>
                    <a:pt x="54" y="100"/>
                    <a:pt x="54" y="100"/>
                  </a:cubicBezTo>
                  <a:cubicBezTo>
                    <a:pt x="54" y="99"/>
                    <a:pt x="54" y="98"/>
                    <a:pt x="54" y="98"/>
                  </a:cubicBezTo>
                  <a:cubicBezTo>
                    <a:pt x="55" y="97"/>
                    <a:pt x="54" y="97"/>
                    <a:pt x="54" y="97"/>
                  </a:cubicBezTo>
                  <a:cubicBezTo>
                    <a:pt x="54" y="97"/>
                    <a:pt x="54" y="97"/>
                    <a:pt x="53" y="97"/>
                  </a:cubicBezTo>
                  <a:moveTo>
                    <a:pt x="122" y="96"/>
                  </a:moveTo>
                  <a:cubicBezTo>
                    <a:pt x="122" y="96"/>
                    <a:pt x="122" y="97"/>
                    <a:pt x="122" y="97"/>
                  </a:cubicBezTo>
                  <a:cubicBezTo>
                    <a:pt x="121" y="98"/>
                    <a:pt x="121" y="99"/>
                    <a:pt x="121" y="99"/>
                  </a:cubicBezTo>
                  <a:cubicBezTo>
                    <a:pt x="121" y="100"/>
                    <a:pt x="122" y="100"/>
                    <a:pt x="122" y="100"/>
                  </a:cubicBezTo>
                  <a:cubicBezTo>
                    <a:pt x="122" y="100"/>
                    <a:pt x="122" y="100"/>
                    <a:pt x="122" y="100"/>
                  </a:cubicBezTo>
                  <a:cubicBezTo>
                    <a:pt x="123" y="100"/>
                    <a:pt x="123" y="100"/>
                    <a:pt x="123" y="100"/>
                  </a:cubicBezTo>
                  <a:cubicBezTo>
                    <a:pt x="123" y="99"/>
                    <a:pt x="123" y="99"/>
                    <a:pt x="123" y="99"/>
                  </a:cubicBezTo>
                  <a:cubicBezTo>
                    <a:pt x="123" y="99"/>
                    <a:pt x="123" y="98"/>
                    <a:pt x="123" y="97"/>
                  </a:cubicBezTo>
                  <a:cubicBezTo>
                    <a:pt x="124" y="97"/>
                    <a:pt x="123" y="96"/>
                    <a:pt x="123" y="96"/>
                  </a:cubicBezTo>
                  <a:cubicBezTo>
                    <a:pt x="123" y="96"/>
                    <a:pt x="123" y="96"/>
                    <a:pt x="122" y="96"/>
                  </a:cubicBezTo>
                  <a:moveTo>
                    <a:pt x="71" y="92"/>
                  </a:moveTo>
                  <a:cubicBezTo>
                    <a:pt x="71" y="92"/>
                    <a:pt x="70" y="93"/>
                    <a:pt x="70" y="93"/>
                  </a:cubicBezTo>
                  <a:cubicBezTo>
                    <a:pt x="70" y="94"/>
                    <a:pt x="70" y="94"/>
                    <a:pt x="70" y="95"/>
                  </a:cubicBezTo>
                  <a:cubicBezTo>
                    <a:pt x="70" y="96"/>
                    <a:pt x="71" y="96"/>
                    <a:pt x="71" y="96"/>
                  </a:cubicBezTo>
                  <a:cubicBezTo>
                    <a:pt x="71" y="96"/>
                    <a:pt x="71" y="96"/>
                    <a:pt x="71" y="96"/>
                  </a:cubicBezTo>
                  <a:cubicBezTo>
                    <a:pt x="72" y="96"/>
                    <a:pt x="72" y="96"/>
                    <a:pt x="72" y="96"/>
                  </a:cubicBezTo>
                  <a:cubicBezTo>
                    <a:pt x="72" y="95"/>
                    <a:pt x="72" y="95"/>
                    <a:pt x="72" y="95"/>
                  </a:cubicBezTo>
                  <a:cubicBezTo>
                    <a:pt x="72" y="94"/>
                    <a:pt x="72" y="94"/>
                    <a:pt x="72" y="93"/>
                  </a:cubicBezTo>
                  <a:cubicBezTo>
                    <a:pt x="72" y="93"/>
                    <a:pt x="72" y="92"/>
                    <a:pt x="71" y="92"/>
                  </a:cubicBezTo>
                  <a:cubicBezTo>
                    <a:pt x="71" y="92"/>
                    <a:pt x="71" y="92"/>
                    <a:pt x="71" y="92"/>
                  </a:cubicBezTo>
                  <a:moveTo>
                    <a:pt x="56" y="91"/>
                  </a:moveTo>
                  <a:cubicBezTo>
                    <a:pt x="55" y="91"/>
                    <a:pt x="55" y="91"/>
                    <a:pt x="55" y="92"/>
                  </a:cubicBezTo>
                  <a:cubicBezTo>
                    <a:pt x="54" y="92"/>
                    <a:pt x="54" y="93"/>
                    <a:pt x="54" y="94"/>
                  </a:cubicBezTo>
                  <a:cubicBezTo>
                    <a:pt x="54" y="94"/>
                    <a:pt x="54" y="95"/>
                    <a:pt x="54" y="95"/>
                  </a:cubicBezTo>
                  <a:cubicBezTo>
                    <a:pt x="55" y="95"/>
                    <a:pt x="55" y="95"/>
                    <a:pt x="55" y="95"/>
                  </a:cubicBezTo>
                  <a:cubicBezTo>
                    <a:pt x="55" y="95"/>
                    <a:pt x="55" y="95"/>
                    <a:pt x="56" y="94"/>
                  </a:cubicBezTo>
                  <a:cubicBezTo>
                    <a:pt x="56" y="94"/>
                    <a:pt x="56" y="94"/>
                    <a:pt x="56" y="94"/>
                  </a:cubicBezTo>
                  <a:cubicBezTo>
                    <a:pt x="56" y="94"/>
                    <a:pt x="56" y="93"/>
                    <a:pt x="56" y="92"/>
                  </a:cubicBezTo>
                  <a:cubicBezTo>
                    <a:pt x="57" y="92"/>
                    <a:pt x="56" y="91"/>
                    <a:pt x="56" y="91"/>
                  </a:cubicBezTo>
                  <a:cubicBezTo>
                    <a:pt x="56" y="91"/>
                    <a:pt x="56" y="91"/>
                    <a:pt x="56" y="91"/>
                  </a:cubicBezTo>
                  <a:moveTo>
                    <a:pt x="123" y="91"/>
                  </a:moveTo>
                  <a:cubicBezTo>
                    <a:pt x="123" y="91"/>
                    <a:pt x="123" y="91"/>
                    <a:pt x="123" y="91"/>
                  </a:cubicBezTo>
                  <a:cubicBezTo>
                    <a:pt x="122" y="91"/>
                    <a:pt x="122" y="91"/>
                    <a:pt x="122" y="92"/>
                  </a:cubicBezTo>
                  <a:cubicBezTo>
                    <a:pt x="122" y="92"/>
                    <a:pt x="122" y="93"/>
                    <a:pt x="122" y="93"/>
                  </a:cubicBezTo>
                  <a:cubicBezTo>
                    <a:pt x="122" y="94"/>
                    <a:pt x="122" y="94"/>
                    <a:pt x="123" y="94"/>
                  </a:cubicBezTo>
                  <a:cubicBezTo>
                    <a:pt x="123" y="94"/>
                    <a:pt x="123" y="94"/>
                    <a:pt x="123" y="94"/>
                  </a:cubicBezTo>
                  <a:cubicBezTo>
                    <a:pt x="123" y="94"/>
                    <a:pt x="123" y="94"/>
                    <a:pt x="123" y="94"/>
                  </a:cubicBezTo>
                  <a:cubicBezTo>
                    <a:pt x="124" y="93"/>
                    <a:pt x="124" y="93"/>
                    <a:pt x="124" y="93"/>
                  </a:cubicBezTo>
                  <a:cubicBezTo>
                    <a:pt x="124" y="93"/>
                    <a:pt x="124" y="92"/>
                    <a:pt x="124" y="91"/>
                  </a:cubicBezTo>
                  <a:cubicBezTo>
                    <a:pt x="124" y="91"/>
                    <a:pt x="123" y="91"/>
                    <a:pt x="123" y="91"/>
                  </a:cubicBezTo>
                  <a:moveTo>
                    <a:pt x="72" y="86"/>
                  </a:moveTo>
                  <a:cubicBezTo>
                    <a:pt x="71" y="86"/>
                    <a:pt x="71" y="87"/>
                    <a:pt x="71" y="87"/>
                  </a:cubicBezTo>
                  <a:cubicBezTo>
                    <a:pt x="71" y="88"/>
                    <a:pt x="70" y="88"/>
                    <a:pt x="70" y="89"/>
                  </a:cubicBezTo>
                  <a:cubicBezTo>
                    <a:pt x="70" y="90"/>
                    <a:pt x="71" y="90"/>
                    <a:pt x="71" y="90"/>
                  </a:cubicBezTo>
                  <a:cubicBezTo>
                    <a:pt x="71" y="90"/>
                    <a:pt x="71" y="90"/>
                    <a:pt x="71" y="90"/>
                  </a:cubicBezTo>
                  <a:cubicBezTo>
                    <a:pt x="72" y="90"/>
                    <a:pt x="72" y="90"/>
                    <a:pt x="72" y="90"/>
                  </a:cubicBezTo>
                  <a:cubicBezTo>
                    <a:pt x="72" y="89"/>
                    <a:pt x="72" y="89"/>
                    <a:pt x="72" y="89"/>
                  </a:cubicBezTo>
                  <a:cubicBezTo>
                    <a:pt x="72" y="89"/>
                    <a:pt x="72" y="88"/>
                    <a:pt x="73" y="87"/>
                  </a:cubicBezTo>
                  <a:cubicBezTo>
                    <a:pt x="73" y="87"/>
                    <a:pt x="72" y="86"/>
                    <a:pt x="72" y="86"/>
                  </a:cubicBezTo>
                  <a:cubicBezTo>
                    <a:pt x="72" y="86"/>
                    <a:pt x="72" y="86"/>
                    <a:pt x="72" y="86"/>
                  </a:cubicBezTo>
                  <a:moveTo>
                    <a:pt x="58" y="86"/>
                  </a:moveTo>
                  <a:cubicBezTo>
                    <a:pt x="58" y="86"/>
                    <a:pt x="57" y="86"/>
                    <a:pt x="57" y="86"/>
                  </a:cubicBezTo>
                  <a:cubicBezTo>
                    <a:pt x="57" y="87"/>
                    <a:pt x="57" y="87"/>
                    <a:pt x="57" y="87"/>
                  </a:cubicBezTo>
                  <a:cubicBezTo>
                    <a:pt x="57" y="87"/>
                    <a:pt x="57" y="88"/>
                    <a:pt x="56" y="88"/>
                  </a:cubicBezTo>
                  <a:cubicBezTo>
                    <a:pt x="56" y="89"/>
                    <a:pt x="56" y="89"/>
                    <a:pt x="57" y="89"/>
                  </a:cubicBezTo>
                  <a:cubicBezTo>
                    <a:pt x="57" y="89"/>
                    <a:pt x="57" y="90"/>
                    <a:pt x="57" y="90"/>
                  </a:cubicBezTo>
                  <a:cubicBezTo>
                    <a:pt x="58" y="90"/>
                    <a:pt x="58" y="89"/>
                    <a:pt x="58" y="89"/>
                  </a:cubicBezTo>
                  <a:cubicBezTo>
                    <a:pt x="58" y="89"/>
                    <a:pt x="58" y="89"/>
                    <a:pt x="58" y="89"/>
                  </a:cubicBezTo>
                  <a:cubicBezTo>
                    <a:pt x="58" y="89"/>
                    <a:pt x="59" y="88"/>
                    <a:pt x="59" y="88"/>
                  </a:cubicBezTo>
                  <a:cubicBezTo>
                    <a:pt x="59" y="87"/>
                    <a:pt x="59" y="87"/>
                    <a:pt x="59" y="87"/>
                  </a:cubicBezTo>
                  <a:cubicBezTo>
                    <a:pt x="59" y="87"/>
                    <a:pt x="59" y="86"/>
                    <a:pt x="59" y="86"/>
                  </a:cubicBezTo>
                  <a:cubicBezTo>
                    <a:pt x="58" y="86"/>
                    <a:pt x="58" y="86"/>
                    <a:pt x="58" y="86"/>
                  </a:cubicBezTo>
                  <a:moveTo>
                    <a:pt x="122" y="85"/>
                  </a:moveTo>
                  <a:cubicBezTo>
                    <a:pt x="122" y="85"/>
                    <a:pt x="122" y="85"/>
                    <a:pt x="122" y="85"/>
                  </a:cubicBezTo>
                  <a:cubicBezTo>
                    <a:pt x="121" y="85"/>
                    <a:pt x="121" y="85"/>
                    <a:pt x="121" y="86"/>
                  </a:cubicBezTo>
                  <a:cubicBezTo>
                    <a:pt x="121" y="87"/>
                    <a:pt x="121" y="87"/>
                    <a:pt x="121" y="88"/>
                  </a:cubicBezTo>
                  <a:cubicBezTo>
                    <a:pt x="121" y="88"/>
                    <a:pt x="122" y="89"/>
                    <a:pt x="122" y="89"/>
                  </a:cubicBezTo>
                  <a:cubicBezTo>
                    <a:pt x="122" y="89"/>
                    <a:pt x="122" y="89"/>
                    <a:pt x="122" y="89"/>
                  </a:cubicBezTo>
                  <a:cubicBezTo>
                    <a:pt x="123" y="88"/>
                    <a:pt x="123" y="88"/>
                    <a:pt x="123" y="88"/>
                  </a:cubicBezTo>
                  <a:cubicBezTo>
                    <a:pt x="123" y="87"/>
                    <a:pt x="123" y="87"/>
                    <a:pt x="123" y="87"/>
                  </a:cubicBezTo>
                  <a:cubicBezTo>
                    <a:pt x="123" y="87"/>
                    <a:pt x="123" y="86"/>
                    <a:pt x="123" y="86"/>
                  </a:cubicBezTo>
                  <a:cubicBezTo>
                    <a:pt x="123" y="85"/>
                    <a:pt x="122" y="85"/>
                    <a:pt x="122" y="85"/>
                  </a:cubicBezTo>
                  <a:moveTo>
                    <a:pt x="61" y="81"/>
                  </a:moveTo>
                  <a:cubicBezTo>
                    <a:pt x="61" y="81"/>
                    <a:pt x="61" y="81"/>
                    <a:pt x="60" y="81"/>
                  </a:cubicBezTo>
                  <a:cubicBezTo>
                    <a:pt x="60" y="81"/>
                    <a:pt x="60" y="81"/>
                    <a:pt x="60" y="81"/>
                  </a:cubicBezTo>
                  <a:cubicBezTo>
                    <a:pt x="60" y="82"/>
                    <a:pt x="60" y="82"/>
                    <a:pt x="59" y="83"/>
                  </a:cubicBezTo>
                  <a:cubicBezTo>
                    <a:pt x="59" y="83"/>
                    <a:pt x="59" y="84"/>
                    <a:pt x="60" y="84"/>
                  </a:cubicBezTo>
                  <a:cubicBezTo>
                    <a:pt x="60" y="84"/>
                    <a:pt x="60" y="84"/>
                    <a:pt x="60" y="84"/>
                  </a:cubicBezTo>
                  <a:cubicBezTo>
                    <a:pt x="60" y="84"/>
                    <a:pt x="61" y="84"/>
                    <a:pt x="61" y="84"/>
                  </a:cubicBezTo>
                  <a:cubicBezTo>
                    <a:pt x="61" y="84"/>
                    <a:pt x="61" y="84"/>
                    <a:pt x="61" y="84"/>
                  </a:cubicBezTo>
                  <a:cubicBezTo>
                    <a:pt x="61" y="84"/>
                    <a:pt x="62" y="83"/>
                    <a:pt x="62" y="82"/>
                  </a:cubicBezTo>
                  <a:cubicBezTo>
                    <a:pt x="62" y="82"/>
                    <a:pt x="62" y="81"/>
                    <a:pt x="62" y="81"/>
                  </a:cubicBezTo>
                  <a:cubicBezTo>
                    <a:pt x="62" y="81"/>
                    <a:pt x="61" y="81"/>
                    <a:pt x="61" y="81"/>
                  </a:cubicBezTo>
                  <a:moveTo>
                    <a:pt x="73" y="81"/>
                  </a:moveTo>
                  <a:cubicBezTo>
                    <a:pt x="72" y="81"/>
                    <a:pt x="72" y="81"/>
                    <a:pt x="72" y="81"/>
                  </a:cubicBezTo>
                  <a:cubicBezTo>
                    <a:pt x="72" y="82"/>
                    <a:pt x="72" y="83"/>
                    <a:pt x="71" y="83"/>
                  </a:cubicBezTo>
                  <a:cubicBezTo>
                    <a:pt x="71" y="84"/>
                    <a:pt x="72" y="84"/>
                    <a:pt x="72" y="84"/>
                  </a:cubicBezTo>
                  <a:cubicBezTo>
                    <a:pt x="72" y="84"/>
                    <a:pt x="72" y="84"/>
                    <a:pt x="72" y="84"/>
                  </a:cubicBezTo>
                  <a:cubicBezTo>
                    <a:pt x="73" y="84"/>
                    <a:pt x="73" y="84"/>
                    <a:pt x="73" y="84"/>
                  </a:cubicBezTo>
                  <a:cubicBezTo>
                    <a:pt x="73" y="84"/>
                    <a:pt x="73" y="84"/>
                    <a:pt x="73" y="84"/>
                  </a:cubicBezTo>
                  <a:cubicBezTo>
                    <a:pt x="73" y="83"/>
                    <a:pt x="74" y="82"/>
                    <a:pt x="74" y="82"/>
                  </a:cubicBezTo>
                  <a:cubicBezTo>
                    <a:pt x="74" y="81"/>
                    <a:pt x="74" y="81"/>
                    <a:pt x="73" y="81"/>
                  </a:cubicBezTo>
                  <a:cubicBezTo>
                    <a:pt x="73" y="81"/>
                    <a:pt x="73" y="81"/>
                    <a:pt x="73" y="81"/>
                  </a:cubicBezTo>
                  <a:moveTo>
                    <a:pt x="120" y="79"/>
                  </a:moveTo>
                  <a:cubicBezTo>
                    <a:pt x="120" y="79"/>
                    <a:pt x="120" y="79"/>
                    <a:pt x="120" y="79"/>
                  </a:cubicBezTo>
                  <a:cubicBezTo>
                    <a:pt x="119" y="79"/>
                    <a:pt x="119" y="80"/>
                    <a:pt x="119" y="80"/>
                  </a:cubicBezTo>
                  <a:cubicBezTo>
                    <a:pt x="119" y="81"/>
                    <a:pt x="120" y="82"/>
                    <a:pt x="120" y="82"/>
                  </a:cubicBezTo>
                  <a:cubicBezTo>
                    <a:pt x="120" y="83"/>
                    <a:pt x="120" y="83"/>
                    <a:pt x="121" y="83"/>
                  </a:cubicBezTo>
                  <a:cubicBezTo>
                    <a:pt x="121" y="83"/>
                    <a:pt x="121" y="83"/>
                    <a:pt x="121" y="83"/>
                  </a:cubicBezTo>
                  <a:cubicBezTo>
                    <a:pt x="122" y="83"/>
                    <a:pt x="122" y="83"/>
                    <a:pt x="122" y="83"/>
                  </a:cubicBezTo>
                  <a:cubicBezTo>
                    <a:pt x="122" y="82"/>
                    <a:pt x="122" y="82"/>
                    <a:pt x="122" y="82"/>
                  </a:cubicBezTo>
                  <a:cubicBezTo>
                    <a:pt x="122" y="81"/>
                    <a:pt x="121" y="80"/>
                    <a:pt x="121" y="80"/>
                  </a:cubicBezTo>
                  <a:cubicBezTo>
                    <a:pt x="121" y="79"/>
                    <a:pt x="121" y="79"/>
                    <a:pt x="120" y="79"/>
                  </a:cubicBezTo>
                  <a:moveTo>
                    <a:pt x="65" y="76"/>
                  </a:moveTo>
                  <a:cubicBezTo>
                    <a:pt x="65" y="76"/>
                    <a:pt x="64" y="76"/>
                    <a:pt x="64" y="77"/>
                  </a:cubicBezTo>
                  <a:cubicBezTo>
                    <a:pt x="64" y="77"/>
                    <a:pt x="63" y="78"/>
                    <a:pt x="63" y="78"/>
                  </a:cubicBezTo>
                  <a:cubicBezTo>
                    <a:pt x="62" y="79"/>
                    <a:pt x="63" y="79"/>
                    <a:pt x="63" y="80"/>
                  </a:cubicBezTo>
                  <a:cubicBezTo>
                    <a:pt x="63" y="80"/>
                    <a:pt x="63" y="80"/>
                    <a:pt x="64" y="80"/>
                  </a:cubicBezTo>
                  <a:cubicBezTo>
                    <a:pt x="64" y="80"/>
                    <a:pt x="64" y="80"/>
                    <a:pt x="64" y="79"/>
                  </a:cubicBezTo>
                  <a:cubicBezTo>
                    <a:pt x="65" y="79"/>
                    <a:pt x="65" y="78"/>
                    <a:pt x="66" y="78"/>
                  </a:cubicBezTo>
                  <a:cubicBezTo>
                    <a:pt x="66" y="78"/>
                    <a:pt x="66" y="78"/>
                    <a:pt x="66" y="78"/>
                  </a:cubicBezTo>
                  <a:cubicBezTo>
                    <a:pt x="66" y="77"/>
                    <a:pt x="66" y="77"/>
                    <a:pt x="65" y="77"/>
                  </a:cubicBezTo>
                  <a:cubicBezTo>
                    <a:pt x="65" y="76"/>
                    <a:pt x="65" y="76"/>
                    <a:pt x="65" y="76"/>
                  </a:cubicBezTo>
                  <a:moveTo>
                    <a:pt x="75" y="75"/>
                  </a:moveTo>
                  <a:cubicBezTo>
                    <a:pt x="74" y="75"/>
                    <a:pt x="74" y="75"/>
                    <a:pt x="74" y="76"/>
                  </a:cubicBezTo>
                  <a:cubicBezTo>
                    <a:pt x="73" y="76"/>
                    <a:pt x="73" y="77"/>
                    <a:pt x="73" y="77"/>
                  </a:cubicBezTo>
                  <a:cubicBezTo>
                    <a:pt x="73" y="78"/>
                    <a:pt x="73" y="79"/>
                    <a:pt x="74" y="79"/>
                  </a:cubicBezTo>
                  <a:cubicBezTo>
                    <a:pt x="74" y="79"/>
                    <a:pt x="74" y="79"/>
                    <a:pt x="74" y="79"/>
                  </a:cubicBezTo>
                  <a:cubicBezTo>
                    <a:pt x="74" y="79"/>
                    <a:pt x="75" y="79"/>
                    <a:pt x="75" y="78"/>
                  </a:cubicBezTo>
                  <a:cubicBezTo>
                    <a:pt x="75" y="78"/>
                    <a:pt x="75" y="78"/>
                    <a:pt x="75" y="78"/>
                  </a:cubicBezTo>
                  <a:cubicBezTo>
                    <a:pt x="75" y="77"/>
                    <a:pt x="75" y="77"/>
                    <a:pt x="76" y="76"/>
                  </a:cubicBezTo>
                  <a:cubicBezTo>
                    <a:pt x="76" y="76"/>
                    <a:pt x="75" y="75"/>
                    <a:pt x="75" y="75"/>
                  </a:cubicBezTo>
                  <a:cubicBezTo>
                    <a:pt x="75" y="75"/>
                    <a:pt x="75" y="75"/>
                    <a:pt x="75" y="75"/>
                  </a:cubicBezTo>
                  <a:moveTo>
                    <a:pt x="118" y="74"/>
                  </a:moveTo>
                  <a:cubicBezTo>
                    <a:pt x="117" y="74"/>
                    <a:pt x="117" y="74"/>
                    <a:pt x="117" y="74"/>
                  </a:cubicBezTo>
                  <a:cubicBezTo>
                    <a:pt x="117" y="74"/>
                    <a:pt x="116" y="75"/>
                    <a:pt x="117" y="75"/>
                  </a:cubicBezTo>
                  <a:cubicBezTo>
                    <a:pt x="117" y="76"/>
                    <a:pt x="117" y="76"/>
                    <a:pt x="118" y="77"/>
                  </a:cubicBezTo>
                  <a:cubicBezTo>
                    <a:pt x="118" y="77"/>
                    <a:pt x="118" y="78"/>
                    <a:pt x="119" y="78"/>
                  </a:cubicBezTo>
                  <a:cubicBezTo>
                    <a:pt x="119" y="78"/>
                    <a:pt x="119" y="78"/>
                    <a:pt x="119" y="77"/>
                  </a:cubicBezTo>
                  <a:cubicBezTo>
                    <a:pt x="119" y="77"/>
                    <a:pt x="119" y="77"/>
                    <a:pt x="119" y="77"/>
                  </a:cubicBezTo>
                  <a:cubicBezTo>
                    <a:pt x="119" y="76"/>
                    <a:pt x="119" y="76"/>
                    <a:pt x="119" y="76"/>
                  </a:cubicBezTo>
                  <a:cubicBezTo>
                    <a:pt x="119" y="76"/>
                    <a:pt x="119" y="75"/>
                    <a:pt x="118" y="74"/>
                  </a:cubicBezTo>
                  <a:cubicBezTo>
                    <a:pt x="118" y="74"/>
                    <a:pt x="118" y="74"/>
                    <a:pt x="118" y="74"/>
                  </a:cubicBezTo>
                  <a:moveTo>
                    <a:pt x="69" y="72"/>
                  </a:moveTo>
                  <a:cubicBezTo>
                    <a:pt x="69" y="72"/>
                    <a:pt x="68" y="72"/>
                    <a:pt x="68" y="72"/>
                  </a:cubicBezTo>
                  <a:cubicBezTo>
                    <a:pt x="68" y="73"/>
                    <a:pt x="67" y="73"/>
                    <a:pt x="67" y="74"/>
                  </a:cubicBezTo>
                  <a:cubicBezTo>
                    <a:pt x="66" y="74"/>
                    <a:pt x="66" y="75"/>
                    <a:pt x="67" y="75"/>
                  </a:cubicBezTo>
                  <a:cubicBezTo>
                    <a:pt x="67" y="75"/>
                    <a:pt x="67" y="75"/>
                    <a:pt x="67" y="75"/>
                  </a:cubicBezTo>
                  <a:cubicBezTo>
                    <a:pt x="68" y="75"/>
                    <a:pt x="68" y="75"/>
                    <a:pt x="68" y="75"/>
                  </a:cubicBezTo>
                  <a:cubicBezTo>
                    <a:pt x="69" y="75"/>
                    <a:pt x="69" y="74"/>
                    <a:pt x="70" y="74"/>
                  </a:cubicBezTo>
                  <a:cubicBezTo>
                    <a:pt x="70" y="74"/>
                    <a:pt x="70" y="74"/>
                    <a:pt x="70" y="74"/>
                  </a:cubicBezTo>
                  <a:cubicBezTo>
                    <a:pt x="70" y="73"/>
                    <a:pt x="70" y="73"/>
                    <a:pt x="70" y="72"/>
                  </a:cubicBezTo>
                  <a:cubicBezTo>
                    <a:pt x="69" y="72"/>
                    <a:pt x="69" y="72"/>
                    <a:pt x="69" y="72"/>
                  </a:cubicBezTo>
                  <a:moveTo>
                    <a:pt x="77" y="70"/>
                  </a:moveTo>
                  <a:cubicBezTo>
                    <a:pt x="77" y="70"/>
                    <a:pt x="76" y="70"/>
                    <a:pt x="76" y="70"/>
                  </a:cubicBezTo>
                  <a:cubicBezTo>
                    <a:pt x="76" y="71"/>
                    <a:pt x="75" y="71"/>
                    <a:pt x="75" y="72"/>
                  </a:cubicBezTo>
                  <a:cubicBezTo>
                    <a:pt x="75" y="72"/>
                    <a:pt x="75" y="73"/>
                    <a:pt x="76" y="73"/>
                  </a:cubicBezTo>
                  <a:cubicBezTo>
                    <a:pt x="76" y="73"/>
                    <a:pt x="76" y="73"/>
                    <a:pt x="76" y="73"/>
                  </a:cubicBezTo>
                  <a:cubicBezTo>
                    <a:pt x="76" y="73"/>
                    <a:pt x="77" y="73"/>
                    <a:pt x="77" y="73"/>
                  </a:cubicBezTo>
                  <a:cubicBezTo>
                    <a:pt x="77" y="73"/>
                    <a:pt x="77" y="73"/>
                    <a:pt x="77" y="73"/>
                  </a:cubicBezTo>
                  <a:cubicBezTo>
                    <a:pt x="77" y="72"/>
                    <a:pt x="78" y="72"/>
                    <a:pt x="78" y="71"/>
                  </a:cubicBezTo>
                  <a:cubicBezTo>
                    <a:pt x="78" y="70"/>
                    <a:pt x="78" y="70"/>
                    <a:pt x="77" y="70"/>
                  </a:cubicBezTo>
                  <a:cubicBezTo>
                    <a:pt x="77" y="70"/>
                    <a:pt x="77" y="70"/>
                    <a:pt x="77" y="70"/>
                  </a:cubicBezTo>
                  <a:moveTo>
                    <a:pt x="114" y="69"/>
                  </a:moveTo>
                  <a:cubicBezTo>
                    <a:pt x="114" y="69"/>
                    <a:pt x="113" y="69"/>
                    <a:pt x="113" y="70"/>
                  </a:cubicBezTo>
                  <a:cubicBezTo>
                    <a:pt x="113" y="70"/>
                    <a:pt x="113" y="71"/>
                    <a:pt x="113" y="71"/>
                  </a:cubicBezTo>
                  <a:cubicBezTo>
                    <a:pt x="114" y="71"/>
                    <a:pt x="114" y="72"/>
                    <a:pt x="115" y="72"/>
                  </a:cubicBezTo>
                  <a:cubicBezTo>
                    <a:pt x="115" y="73"/>
                    <a:pt x="115" y="73"/>
                    <a:pt x="115" y="73"/>
                  </a:cubicBezTo>
                  <a:cubicBezTo>
                    <a:pt x="115" y="73"/>
                    <a:pt x="116" y="73"/>
                    <a:pt x="116" y="72"/>
                  </a:cubicBezTo>
                  <a:cubicBezTo>
                    <a:pt x="116" y="72"/>
                    <a:pt x="116" y="72"/>
                    <a:pt x="116" y="72"/>
                  </a:cubicBezTo>
                  <a:cubicBezTo>
                    <a:pt x="116" y="71"/>
                    <a:pt x="116" y="71"/>
                    <a:pt x="116" y="71"/>
                  </a:cubicBezTo>
                  <a:cubicBezTo>
                    <a:pt x="116" y="71"/>
                    <a:pt x="115" y="70"/>
                    <a:pt x="115" y="70"/>
                  </a:cubicBezTo>
                  <a:cubicBezTo>
                    <a:pt x="114" y="69"/>
                    <a:pt x="114" y="69"/>
                    <a:pt x="114" y="69"/>
                  </a:cubicBezTo>
                  <a:moveTo>
                    <a:pt x="73" y="68"/>
                  </a:moveTo>
                  <a:cubicBezTo>
                    <a:pt x="73" y="68"/>
                    <a:pt x="73" y="68"/>
                    <a:pt x="73" y="68"/>
                  </a:cubicBezTo>
                  <a:cubicBezTo>
                    <a:pt x="72" y="69"/>
                    <a:pt x="72" y="69"/>
                    <a:pt x="71" y="70"/>
                  </a:cubicBezTo>
                  <a:cubicBezTo>
                    <a:pt x="71" y="70"/>
                    <a:pt x="71" y="71"/>
                    <a:pt x="71" y="71"/>
                  </a:cubicBezTo>
                  <a:cubicBezTo>
                    <a:pt x="71" y="71"/>
                    <a:pt x="71" y="71"/>
                    <a:pt x="72" y="71"/>
                  </a:cubicBezTo>
                  <a:cubicBezTo>
                    <a:pt x="72" y="71"/>
                    <a:pt x="72" y="71"/>
                    <a:pt x="72" y="71"/>
                  </a:cubicBezTo>
                  <a:cubicBezTo>
                    <a:pt x="73" y="71"/>
                    <a:pt x="73" y="70"/>
                    <a:pt x="74" y="70"/>
                  </a:cubicBezTo>
                  <a:cubicBezTo>
                    <a:pt x="74" y="70"/>
                    <a:pt x="74" y="70"/>
                    <a:pt x="74" y="70"/>
                  </a:cubicBezTo>
                  <a:cubicBezTo>
                    <a:pt x="74" y="69"/>
                    <a:pt x="74" y="69"/>
                    <a:pt x="74" y="69"/>
                  </a:cubicBezTo>
                  <a:cubicBezTo>
                    <a:pt x="74" y="68"/>
                    <a:pt x="74" y="68"/>
                    <a:pt x="73" y="68"/>
                  </a:cubicBezTo>
                  <a:moveTo>
                    <a:pt x="110" y="66"/>
                  </a:moveTo>
                  <a:cubicBezTo>
                    <a:pt x="109" y="66"/>
                    <a:pt x="109" y="66"/>
                    <a:pt x="109" y="66"/>
                  </a:cubicBezTo>
                  <a:cubicBezTo>
                    <a:pt x="108" y="66"/>
                    <a:pt x="109" y="67"/>
                    <a:pt x="109" y="67"/>
                  </a:cubicBezTo>
                  <a:cubicBezTo>
                    <a:pt x="109" y="68"/>
                    <a:pt x="109" y="68"/>
                    <a:pt x="109" y="68"/>
                  </a:cubicBezTo>
                  <a:cubicBezTo>
                    <a:pt x="110" y="68"/>
                    <a:pt x="110" y="68"/>
                    <a:pt x="110" y="68"/>
                  </a:cubicBezTo>
                  <a:cubicBezTo>
                    <a:pt x="111" y="69"/>
                    <a:pt x="111" y="69"/>
                    <a:pt x="111" y="69"/>
                  </a:cubicBezTo>
                  <a:cubicBezTo>
                    <a:pt x="111" y="69"/>
                    <a:pt x="112" y="68"/>
                    <a:pt x="112" y="68"/>
                  </a:cubicBezTo>
                  <a:cubicBezTo>
                    <a:pt x="112" y="68"/>
                    <a:pt x="112" y="68"/>
                    <a:pt x="112" y="68"/>
                  </a:cubicBezTo>
                  <a:cubicBezTo>
                    <a:pt x="112" y="68"/>
                    <a:pt x="112" y="67"/>
                    <a:pt x="112" y="67"/>
                  </a:cubicBezTo>
                  <a:cubicBezTo>
                    <a:pt x="111" y="67"/>
                    <a:pt x="111" y="66"/>
                    <a:pt x="111" y="66"/>
                  </a:cubicBezTo>
                  <a:cubicBezTo>
                    <a:pt x="110" y="66"/>
                    <a:pt x="110" y="66"/>
                    <a:pt x="110" y="66"/>
                  </a:cubicBezTo>
                  <a:cubicBezTo>
                    <a:pt x="110" y="66"/>
                    <a:pt x="110" y="66"/>
                    <a:pt x="110" y="66"/>
                  </a:cubicBezTo>
                  <a:moveTo>
                    <a:pt x="80" y="64"/>
                  </a:moveTo>
                  <a:cubicBezTo>
                    <a:pt x="79" y="64"/>
                    <a:pt x="79" y="65"/>
                    <a:pt x="79" y="65"/>
                  </a:cubicBezTo>
                  <a:cubicBezTo>
                    <a:pt x="79" y="65"/>
                    <a:pt x="79" y="65"/>
                    <a:pt x="79" y="65"/>
                  </a:cubicBezTo>
                  <a:cubicBezTo>
                    <a:pt x="78" y="65"/>
                    <a:pt x="78" y="65"/>
                    <a:pt x="78" y="65"/>
                  </a:cubicBezTo>
                  <a:cubicBezTo>
                    <a:pt x="77" y="65"/>
                    <a:pt x="77" y="66"/>
                    <a:pt x="76" y="66"/>
                  </a:cubicBezTo>
                  <a:cubicBezTo>
                    <a:pt x="75" y="66"/>
                    <a:pt x="75" y="67"/>
                    <a:pt x="76" y="67"/>
                  </a:cubicBezTo>
                  <a:cubicBezTo>
                    <a:pt x="76" y="68"/>
                    <a:pt x="76" y="68"/>
                    <a:pt x="76" y="68"/>
                  </a:cubicBezTo>
                  <a:cubicBezTo>
                    <a:pt x="77" y="68"/>
                    <a:pt x="77" y="68"/>
                    <a:pt x="77" y="68"/>
                  </a:cubicBezTo>
                  <a:cubicBezTo>
                    <a:pt x="78" y="67"/>
                    <a:pt x="78" y="67"/>
                    <a:pt x="78" y="67"/>
                  </a:cubicBezTo>
                  <a:cubicBezTo>
                    <a:pt x="78" y="68"/>
                    <a:pt x="78" y="68"/>
                    <a:pt x="78" y="68"/>
                  </a:cubicBezTo>
                  <a:cubicBezTo>
                    <a:pt x="78" y="68"/>
                    <a:pt x="79" y="68"/>
                    <a:pt x="79" y="68"/>
                  </a:cubicBezTo>
                  <a:cubicBezTo>
                    <a:pt x="79" y="68"/>
                    <a:pt x="79" y="68"/>
                    <a:pt x="79" y="68"/>
                  </a:cubicBezTo>
                  <a:cubicBezTo>
                    <a:pt x="80" y="68"/>
                    <a:pt x="80" y="68"/>
                    <a:pt x="80" y="68"/>
                  </a:cubicBezTo>
                  <a:cubicBezTo>
                    <a:pt x="80" y="67"/>
                    <a:pt x="80" y="66"/>
                    <a:pt x="81" y="66"/>
                  </a:cubicBezTo>
                  <a:cubicBezTo>
                    <a:pt x="81" y="65"/>
                    <a:pt x="81" y="65"/>
                    <a:pt x="80" y="65"/>
                  </a:cubicBezTo>
                  <a:cubicBezTo>
                    <a:pt x="80" y="64"/>
                    <a:pt x="80" y="64"/>
                    <a:pt x="80" y="64"/>
                  </a:cubicBezTo>
                  <a:moveTo>
                    <a:pt x="104" y="63"/>
                  </a:moveTo>
                  <a:cubicBezTo>
                    <a:pt x="104" y="63"/>
                    <a:pt x="104" y="63"/>
                    <a:pt x="103" y="63"/>
                  </a:cubicBezTo>
                  <a:cubicBezTo>
                    <a:pt x="103" y="64"/>
                    <a:pt x="103" y="64"/>
                    <a:pt x="104" y="65"/>
                  </a:cubicBezTo>
                  <a:cubicBezTo>
                    <a:pt x="105" y="65"/>
                    <a:pt x="105" y="65"/>
                    <a:pt x="106" y="65"/>
                  </a:cubicBezTo>
                  <a:cubicBezTo>
                    <a:pt x="106" y="65"/>
                    <a:pt x="106" y="66"/>
                    <a:pt x="106" y="66"/>
                  </a:cubicBezTo>
                  <a:cubicBezTo>
                    <a:pt x="106" y="66"/>
                    <a:pt x="107" y="65"/>
                    <a:pt x="107" y="65"/>
                  </a:cubicBezTo>
                  <a:cubicBezTo>
                    <a:pt x="107" y="65"/>
                    <a:pt x="107" y="65"/>
                    <a:pt x="107" y="65"/>
                  </a:cubicBezTo>
                  <a:cubicBezTo>
                    <a:pt x="107" y="64"/>
                    <a:pt x="107" y="64"/>
                    <a:pt x="107" y="64"/>
                  </a:cubicBezTo>
                  <a:cubicBezTo>
                    <a:pt x="106" y="63"/>
                    <a:pt x="105" y="63"/>
                    <a:pt x="105" y="63"/>
                  </a:cubicBezTo>
                  <a:cubicBezTo>
                    <a:pt x="105" y="63"/>
                    <a:pt x="104" y="63"/>
                    <a:pt x="104" y="63"/>
                  </a:cubicBezTo>
                  <a:moveTo>
                    <a:pt x="99" y="61"/>
                  </a:moveTo>
                  <a:cubicBezTo>
                    <a:pt x="98" y="61"/>
                    <a:pt x="98" y="61"/>
                    <a:pt x="98" y="62"/>
                  </a:cubicBezTo>
                  <a:cubicBezTo>
                    <a:pt x="98" y="62"/>
                    <a:pt x="98" y="63"/>
                    <a:pt x="99" y="63"/>
                  </a:cubicBezTo>
                  <a:cubicBezTo>
                    <a:pt x="99" y="63"/>
                    <a:pt x="100" y="63"/>
                    <a:pt x="100" y="63"/>
                  </a:cubicBezTo>
                  <a:cubicBezTo>
                    <a:pt x="101" y="63"/>
                    <a:pt x="101" y="63"/>
                    <a:pt x="101" y="63"/>
                  </a:cubicBezTo>
                  <a:cubicBezTo>
                    <a:pt x="101" y="63"/>
                    <a:pt x="101" y="63"/>
                    <a:pt x="101" y="63"/>
                  </a:cubicBezTo>
                  <a:cubicBezTo>
                    <a:pt x="102" y="63"/>
                    <a:pt x="102" y="63"/>
                    <a:pt x="102" y="63"/>
                  </a:cubicBezTo>
                  <a:cubicBezTo>
                    <a:pt x="102" y="62"/>
                    <a:pt x="101" y="62"/>
                    <a:pt x="101" y="61"/>
                  </a:cubicBezTo>
                  <a:cubicBezTo>
                    <a:pt x="100" y="61"/>
                    <a:pt x="100" y="61"/>
                    <a:pt x="99" y="61"/>
                  </a:cubicBezTo>
                  <a:cubicBezTo>
                    <a:pt x="99" y="61"/>
                    <a:pt x="99" y="61"/>
                    <a:pt x="99" y="61"/>
                  </a:cubicBezTo>
                  <a:moveTo>
                    <a:pt x="89" y="61"/>
                  </a:moveTo>
                  <a:cubicBezTo>
                    <a:pt x="89" y="61"/>
                    <a:pt x="89" y="61"/>
                    <a:pt x="89" y="61"/>
                  </a:cubicBezTo>
                  <a:cubicBezTo>
                    <a:pt x="88" y="61"/>
                    <a:pt x="88" y="61"/>
                    <a:pt x="87" y="61"/>
                  </a:cubicBezTo>
                  <a:cubicBezTo>
                    <a:pt x="86" y="61"/>
                    <a:pt x="86" y="62"/>
                    <a:pt x="86" y="63"/>
                  </a:cubicBezTo>
                  <a:cubicBezTo>
                    <a:pt x="86" y="63"/>
                    <a:pt x="87" y="63"/>
                    <a:pt x="87" y="63"/>
                  </a:cubicBezTo>
                  <a:cubicBezTo>
                    <a:pt x="87" y="63"/>
                    <a:pt x="87" y="63"/>
                    <a:pt x="87" y="63"/>
                  </a:cubicBezTo>
                  <a:cubicBezTo>
                    <a:pt x="88" y="63"/>
                    <a:pt x="89" y="63"/>
                    <a:pt x="89" y="63"/>
                  </a:cubicBezTo>
                  <a:cubicBezTo>
                    <a:pt x="90" y="62"/>
                    <a:pt x="90" y="62"/>
                    <a:pt x="90" y="62"/>
                  </a:cubicBezTo>
                  <a:cubicBezTo>
                    <a:pt x="90" y="62"/>
                    <a:pt x="90" y="62"/>
                    <a:pt x="90" y="62"/>
                  </a:cubicBezTo>
                  <a:cubicBezTo>
                    <a:pt x="90" y="61"/>
                    <a:pt x="90" y="61"/>
                    <a:pt x="89" y="61"/>
                  </a:cubicBezTo>
                  <a:moveTo>
                    <a:pt x="94" y="61"/>
                  </a:moveTo>
                  <a:cubicBezTo>
                    <a:pt x="93" y="61"/>
                    <a:pt x="93" y="61"/>
                    <a:pt x="93" y="61"/>
                  </a:cubicBezTo>
                  <a:cubicBezTo>
                    <a:pt x="92" y="61"/>
                    <a:pt x="92" y="61"/>
                    <a:pt x="92" y="62"/>
                  </a:cubicBezTo>
                  <a:cubicBezTo>
                    <a:pt x="92" y="62"/>
                    <a:pt x="92" y="62"/>
                    <a:pt x="93" y="62"/>
                  </a:cubicBezTo>
                  <a:cubicBezTo>
                    <a:pt x="93" y="62"/>
                    <a:pt x="93" y="62"/>
                    <a:pt x="93" y="62"/>
                  </a:cubicBezTo>
                  <a:cubicBezTo>
                    <a:pt x="93" y="62"/>
                    <a:pt x="93" y="62"/>
                    <a:pt x="94" y="62"/>
                  </a:cubicBezTo>
                  <a:cubicBezTo>
                    <a:pt x="94" y="62"/>
                    <a:pt x="94" y="62"/>
                    <a:pt x="95" y="62"/>
                  </a:cubicBezTo>
                  <a:cubicBezTo>
                    <a:pt x="96" y="62"/>
                    <a:pt x="96" y="62"/>
                    <a:pt x="96" y="62"/>
                  </a:cubicBezTo>
                  <a:cubicBezTo>
                    <a:pt x="96" y="62"/>
                    <a:pt x="96" y="62"/>
                    <a:pt x="96" y="62"/>
                  </a:cubicBezTo>
                  <a:cubicBezTo>
                    <a:pt x="96" y="61"/>
                    <a:pt x="95" y="61"/>
                    <a:pt x="95" y="61"/>
                  </a:cubicBezTo>
                  <a:cubicBezTo>
                    <a:pt x="95" y="61"/>
                    <a:pt x="94" y="61"/>
                    <a:pt x="94" y="61"/>
                  </a:cubicBezTo>
                  <a:moveTo>
                    <a:pt x="83" y="59"/>
                  </a:moveTo>
                  <a:cubicBezTo>
                    <a:pt x="82" y="59"/>
                    <a:pt x="82" y="60"/>
                    <a:pt x="82" y="60"/>
                  </a:cubicBezTo>
                  <a:cubicBezTo>
                    <a:pt x="82" y="60"/>
                    <a:pt x="81" y="61"/>
                    <a:pt x="81" y="62"/>
                  </a:cubicBezTo>
                  <a:cubicBezTo>
                    <a:pt x="81" y="62"/>
                    <a:pt x="81" y="63"/>
                    <a:pt x="81" y="63"/>
                  </a:cubicBezTo>
                  <a:cubicBezTo>
                    <a:pt x="82" y="63"/>
                    <a:pt x="82" y="63"/>
                    <a:pt x="82" y="63"/>
                  </a:cubicBezTo>
                  <a:cubicBezTo>
                    <a:pt x="81" y="63"/>
                    <a:pt x="81" y="63"/>
                    <a:pt x="81" y="63"/>
                  </a:cubicBezTo>
                  <a:cubicBezTo>
                    <a:pt x="81" y="63"/>
                    <a:pt x="81" y="64"/>
                    <a:pt x="81" y="65"/>
                  </a:cubicBezTo>
                  <a:cubicBezTo>
                    <a:pt x="81" y="65"/>
                    <a:pt x="81" y="65"/>
                    <a:pt x="82" y="65"/>
                  </a:cubicBezTo>
                  <a:cubicBezTo>
                    <a:pt x="82" y="65"/>
                    <a:pt x="82" y="65"/>
                    <a:pt x="82" y="65"/>
                  </a:cubicBezTo>
                  <a:cubicBezTo>
                    <a:pt x="83" y="65"/>
                    <a:pt x="83" y="65"/>
                    <a:pt x="84" y="64"/>
                  </a:cubicBezTo>
                  <a:cubicBezTo>
                    <a:pt x="84" y="64"/>
                    <a:pt x="84" y="64"/>
                    <a:pt x="84" y="64"/>
                  </a:cubicBezTo>
                  <a:cubicBezTo>
                    <a:pt x="84" y="63"/>
                    <a:pt x="84" y="63"/>
                    <a:pt x="84" y="63"/>
                  </a:cubicBezTo>
                  <a:cubicBezTo>
                    <a:pt x="84" y="63"/>
                    <a:pt x="84" y="62"/>
                    <a:pt x="83" y="62"/>
                  </a:cubicBezTo>
                  <a:cubicBezTo>
                    <a:pt x="83" y="62"/>
                    <a:pt x="83" y="62"/>
                    <a:pt x="83" y="63"/>
                  </a:cubicBezTo>
                  <a:cubicBezTo>
                    <a:pt x="82" y="63"/>
                    <a:pt x="82" y="63"/>
                    <a:pt x="82" y="63"/>
                  </a:cubicBezTo>
                  <a:cubicBezTo>
                    <a:pt x="83" y="63"/>
                    <a:pt x="83" y="63"/>
                    <a:pt x="83" y="63"/>
                  </a:cubicBezTo>
                  <a:cubicBezTo>
                    <a:pt x="83" y="62"/>
                    <a:pt x="83" y="61"/>
                    <a:pt x="84" y="61"/>
                  </a:cubicBezTo>
                  <a:cubicBezTo>
                    <a:pt x="84" y="61"/>
                    <a:pt x="84" y="60"/>
                    <a:pt x="83" y="60"/>
                  </a:cubicBezTo>
                  <a:cubicBezTo>
                    <a:pt x="83" y="59"/>
                    <a:pt x="83" y="59"/>
                    <a:pt x="83" y="59"/>
                  </a:cubicBezTo>
                  <a:moveTo>
                    <a:pt x="86" y="55"/>
                  </a:moveTo>
                  <a:cubicBezTo>
                    <a:pt x="86" y="55"/>
                    <a:pt x="86" y="55"/>
                    <a:pt x="85" y="55"/>
                  </a:cubicBezTo>
                  <a:cubicBezTo>
                    <a:pt x="85" y="56"/>
                    <a:pt x="85" y="56"/>
                    <a:pt x="84" y="57"/>
                  </a:cubicBezTo>
                  <a:cubicBezTo>
                    <a:pt x="84" y="57"/>
                    <a:pt x="84" y="58"/>
                    <a:pt x="84" y="58"/>
                  </a:cubicBezTo>
                  <a:cubicBezTo>
                    <a:pt x="85" y="58"/>
                    <a:pt x="85" y="58"/>
                    <a:pt x="85" y="58"/>
                  </a:cubicBezTo>
                  <a:cubicBezTo>
                    <a:pt x="85" y="58"/>
                    <a:pt x="86" y="58"/>
                    <a:pt x="86" y="58"/>
                  </a:cubicBezTo>
                  <a:cubicBezTo>
                    <a:pt x="86" y="57"/>
                    <a:pt x="87" y="57"/>
                    <a:pt x="87" y="56"/>
                  </a:cubicBezTo>
                  <a:cubicBezTo>
                    <a:pt x="87" y="56"/>
                    <a:pt x="87" y="56"/>
                    <a:pt x="87" y="56"/>
                  </a:cubicBezTo>
                  <a:cubicBezTo>
                    <a:pt x="87" y="56"/>
                    <a:pt x="87" y="55"/>
                    <a:pt x="87" y="55"/>
                  </a:cubicBezTo>
                  <a:cubicBezTo>
                    <a:pt x="87" y="55"/>
                    <a:pt x="86" y="55"/>
                    <a:pt x="86" y="55"/>
                  </a:cubicBezTo>
                  <a:moveTo>
                    <a:pt x="90" y="50"/>
                  </a:moveTo>
                  <a:cubicBezTo>
                    <a:pt x="89" y="50"/>
                    <a:pt x="89" y="50"/>
                    <a:pt x="89" y="50"/>
                  </a:cubicBezTo>
                  <a:cubicBezTo>
                    <a:pt x="89" y="51"/>
                    <a:pt x="88" y="51"/>
                    <a:pt x="88" y="52"/>
                  </a:cubicBezTo>
                  <a:cubicBezTo>
                    <a:pt x="87" y="52"/>
                    <a:pt x="87" y="53"/>
                    <a:pt x="88" y="53"/>
                  </a:cubicBezTo>
                  <a:cubicBezTo>
                    <a:pt x="88" y="53"/>
                    <a:pt x="88" y="54"/>
                    <a:pt x="89" y="54"/>
                  </a:cubicBezTo>
                  <a:cubicBezTo>
                    <a:pt x="89" y="54"/>
                    <a:pt x="89" y="53"/>
                    <a:pt x="89" y="53"/>
                  </a:cubicBezTo>
                  <a:cubicBezTo>
                    <a:pt x="90" y="53"/>
                    <a:pt x="90" y="52"/>
                    <a:pt x="90" y="52"/>
                  </a:cubicBezTo>
                  <a:cubicBezTo>
                    <a:pt x="91" y="52"/>
                    <a:pt x="91" y="52"/>
                    <a:pt x="91" y="52"/>
                  </a:cubicBezTo>
                  <a:cubicBezTo>
                    <a:pt x="91" y="51"/>
                    <a:pt x="91" y="51"/>
                    <a:pt x="90" y="50"/>
                  </a:cubicBezTo>
                  <a:cubicBezTo>
                    <a:pt x="90" y="50"/>
                    <a:pt x="90" y="50"/>
                    <a:pt x="90" y="50"/>
                  </a:cubicBezTo>
                  <a:moveTo>
                    <a:pt x="93" y="45"/>
                  </a:moveTo>
                  <a:cubicBezTo>
                    <a:pt x="93" y="45"/>
                    <a:pt x="93" y="46"/>
                    <a:pt x="93" y="46"/>
                  </a:cubicBezTo>
                  <a:cubicBezTo>
                    <a:pt x="92" y="46"/>
                    <a:pt x="92" y="47"/>
                    <a:pt x="91" y="47"/>
                  </a:cubicBezTo>
                  <a:cubicBezTo>
                    <a:pt x="91" y="48"/>
                    <a:pt x="91" y="48"/>
                    <a:pt x="92" y="49"/>
                  </a:cubicBezTo>
                  <a:cubicBezTo>
                    <a:pt x="92" y="49"/>
                    <a:pt x="92" y="49"/>
                    <a:pt x="92" y="49"/>
                  </a:cubicBezTo>
                  <a:cubicBezTo>
                    <a:pt x="92" y="49"/>
                    <a:pt x="93" y="49"/>
                    <a:pt x="93" y="49"/>
                  </a:cubicBezTo>
                  <a:cubicBezTo>
                    <a:pt x="93" y="48"/>
                    <a:pt x="94" y="48"/>
                    <a:pt x="94" y="47"/>
                  </a:cubicBezTo>
                  <a:cubicBezTo>
                    <a:pt x="94" y="47"/>
                    <a:pt x="94" y="47"/>
                    <a:pt x="94" y="47"/>
                  </a:cubicBezTo>
                  <a:cubicBezTo>
                    <a:pt x="94" y="47"/>
                    <a:pt x="94" y="46"/>
                    <a:pt x="94" y="46"/>
                  </a:cubicBezTo>
                  <a:cubicBezTo>
                    <a:pt x="94" y="46"/>
                    <a:pt x="94" y="45"/>
                    <a:pt x="93" y="45"/>
                  </a:cubicBezTo>
                  <a:moveTo>
                    <a:pt x="97" y="41"/>
                  </a:moveTo>
                  <a:cubicBezTo>
                    <a:pt x="97" y="41"/>
                    <a:pt x="97" y="41"/>
                    <a:pt x="96" y="41"/>
                  </a:cubicBezTo>
                  <a:cubicBezTo>
                    <a:pt x="96" y="42"/>
                    <a:pt x="96" y="42"/>
                    <a:pt x="95" y="43"/>
                  </a:cubicBezTo>
                  <a:cubicBezTo>
                    <a:pt x="95" y="43"/>
                    <a:pt x="95" y="44"/>
                    <a:pt x="95" y="44"/>
                  </a:cubicBezTo>
                  <a:cubicBezTo>
                    <a:pt x="95" y="44"/>
                    <a:pt x="96" y="44"/>
                    <a:pt x="96" y="44"/>
                  </a:cubicBezTo>
                  <a:cubicBezTo>
                    <a:pt x="96" y="44"/>
                    <a:pt x="96" y="44"/>
                    <a:pt x="97" y="44"/>
                  </a:cubicBezTo>
                  <a:cubicBezTo>
                    <a:pt x="97" y="44"/>
                    <a:pt x="97" y="43"/>
                    <a:pt x="98" y="43"/>
                  </a:cubicBezTo>
                  <a:cubicBezTo>
                    <a:pt x="98" y="43"/>
                    <a:pt x="98" y="43"/>
                    <a:pt x="98" y="43"/>
                  </a:cubicBezTo>
                  <a:cubicBezTo>
                    <a:pt x="98" y="42"/>
                    <a:pt x="98" y="42"/>
                    <a:pt x="98" y="41"/>
                  </a:cubicBezTo>
                  <a:cubicBezTo>
                    <a:pt x="98" y="41"/>
                    <a:pt x="97" y="41"/>
                    <a:pt x="97" y="41"/>
                  </a:cubicBezTo>
                  <a:moveTo>
                    <a:pt x="101" y="37"/>
                  </a:moveTo>
                  <a:cubicBezTo>
                    <a:pt x="101" y="37"/>
                    <a:pt x="100" y="37"/>
                    <a:pt x="100" y="37"/>
                  </a:cubicBezTo>
                  <a:cubicBezTo>
                    <a:pt x="100" y="37"/>
                    <a:pt x="99" y="38"/>
                    <a:pt x="99" y="38"/>
                  </a:cubicBezTo>
                  <a:cubicBezTo>
                    <a:pt x="99" y="39"/>
                    <a:pt x="99" y="39"/>
                    <a:pt x="99" y="40"/>
                  </a:cubicBezTo>
                  <a:cubicBezTo>
                    <a:pt x="99" y="40"/>
                    <a:pt x="99" y="40"/>
                    <a:pt x="100" y="40"/>
                  </a:cubicBezTo>
                  <a:cubicBezTo>
                    <a:pt x="100" y="40"/>
                    <a:pt x="100" y="40"/>
                    <a:pt x="100" y="40"/>
                  </a:cubicBezTo>
                  <a:cubicBezTo>
                    <a:pt x="101" y="39"/>
                    <a:pt x="101" y="39"/>
                    <a:pt x="102" y="38"/>
                  </a:cubicBezTo>
                  <a:cubicBezTo>
                    <a:pt x="102" y="38"/>
                    <a:pt x="102" y="38"/>
                    <a:pt x="102" y="38"/>
                  </a:cubicBezTo>
                  <a:cubicBezTo>
                    <a:pt x="102" y="38"/>
                    <a:pt x="102" y="37"/>
                    <a:pt x="102" y="37"/>
                  </a:cubicBezTo>
                  <a:cubicBezTo>
                    <a:pt x="101" y="37"/>
                    <a:pt x="101" y="37"/>
                    <a:pt x="101" y="37"/>
                  </a:cubicBezTo>
                  <a:moveTo>
                    <a:pt x="105" y="32"/>
                  </a:moveTo>
                  <a:cubicBezTo>
                    <a:pt x="105" y="32"/>
                    <a:pt x="104" y="32"/>
                    <a:pt x="104" y="33"/>
                  </a:cubicBezTo>
                  <a:cubicBezTo>
                    <a:pt x="104" y="33"/>
                    <a:pt x="103" y="34"/>
                    <a:pt x="103" y="34"/>
                  </a:cubicBezTo>
                  <a:cubicBezTo>
                    <a:pt x="103" y="34"/>
                    <a:pt x="103" y="35"/>
                    <a:pt x="103" y="35"/>
                  </a:cubicBezTo>
                  <a:cubicBezTo>
                    <a:pt x="103" y="36"/>
                    <a:pt x="103" y="36"/>
                    <a:pt x="104" y="36"/>
                  </a:cubicBezTo>
                  <a:cubicBezTo>
                    <a:pt x="104" y="36"/>
                    <a:pt x="104" y="36"/>
                    <a:pt x="104" y="35"/>
                  </a:cubicBezTo>
                  <a:cubicBezTo>
                    <a:pt x="105" y="35"/>
                    <a:pt x="105" y="34"/>
                    <a:pt x="106" y="34"/>
                  </a:cubicBezTo>
                  <a:cubicBezTo>
                    <a:pt x="106" y="34"/>
                    <a:pt x="106" y="34"/>
                    <a:pt x="106" y="34"/>
                  </a:cubicBezTo>
                  <a:cubicBezTo>
                    <a:pt x="106" y="33"/>
                    <a:pt x="106" y="33"/>
                    <a:pt x="106" y="33"/>
                  </a:cubicBezTo>
                  <a:cubicBezTo>
                    <a:pt x="105" y="32"/>
                    <a:pt x="105" y="32"/>
                    <a:pt x="105" y="32"/>
                  </a:cubicBezTo>
                  <a:moveTo>
                    <a:pt x="109" y="28"/>
                  </a:moveTo>
                  <a:cubicBezTo>
                    <a:pt x="109" y="28"/>
                    <a:pt x="109" y="28"/>
                    <a:pt x="108" y="28"/>
                  </a:cubicBezTo>
                  <a:cubicBezTo>
                    <a:pt x="108" y="29"/>
                    <a:pt x="107" y="29"/>
                    <a:pt x="107" y="30"/>
                  </a:cubicBezTo>
                  <a:cubicBezTo>
                    <a:pt x="107" y="30"/>
                    <a:pt x="107" y="31"/>
                    <a:pt x="107" y="31"/>
                  </a:cubicBezTo>
                  <a:cubicBezTo>
                    <a:pt x="107" y="31"/>
                    <a:pt x="107" y="31"/>
                    <a:pt x="108" y="31"/>
                  </a:cubicBezTo>
                  <a:cubicBezTo>
                    <a:pt x="108" y="31"/>
                    <a:pt x="108" y="31"/>
                    <a:pt x="108" y="31"/>
                  </a:cubicBezTo>
                  <a:cubicBezTo>
                    <a:pt x="109" y="31"/>
                    <a:pt x="109" y="30"/>
                    <a:pt x="110" y="30"/>
                  </a:cubicBezTo>
                  <a:cubicBezTo>
                    <a:pt x="110" y="30"/>
                    <a:pt x="110" y="30"/>
                    <a:pt x="110" y="30"/>
                  </a:cubicBezTo>
                  <a:cubicBezTo>
                    <a:pt x="110" y="29"/>
                    <a:pt x="110" y="29"/>
                    <a:pt x="110" y="28"/>
                  </a:cubicBezTo>
                  <a:cubicBezTo>
                    <a:pt x="110" y="28"/>
                    <a:pt x="109" y="28"/>
                    <a:pt x="109" y="28"/>
                  </a:cubicBezTo>
                  <a:moveTo>
                    <a:pt x="113" y="24"/>
                  </a:moveTo>
                  <a:cubicBezTo>
                    <a:pt x="113" y="24"/>
                    <a:pt x="113" y="24"/>
                    <a:pt x="112" y="24"/>
                  </a:cubicBezTo>
                  <a:cubicBezTo>
                    <a:pt x="112" y="25"/>
                    <a:pt x="112" y="25"/>
                    <a:pt x="111" y="26"/>
                  </a:cubicBezTo>
                  <a:cubicBezTo>
                    <a:pt x="111" y="26"/>
                    <a:pt x="111" y="27"/>
                    <a:pt x="111" y="27"/>
                  </a:cubicBezTo>
                  <a:cubicBezTo>
                    <a:pt x="111" y="27"/>
                    <a:pt x="112" y="27"/>
                    <a:pt x="112" y="27"/>
                  </a:cubicBezTo>
                  <a:cubicBezTo>
                    <a:pt x="112" y="27"/>
                    <a:pt x="112" y="27"/>
                    <a:pt x="112" y="27"/>
                  </a:cubicBezTo>
                  <a:cubicBezTo>
                    <a:pt x="113" y="27"/>
                    <a:pt x="113" y="26"/>
                    <a:pt x="114" y="26"/>
                  </a:cubicBezTo>
                  <a:cubicBezTo>
                    <a:pt x="114" y="25"/>
                    <a:pt x="114" y="25"/>
                    <a:pt x="114" y="25"/>
                  </a:cubicBezTo>
                  <a:cubicBezTo>
                    <a:pt x="114" y="25"/>
                    <a:pt x="114" y="25"/>
                    <a:pt x="114" y="24"/>
                  </a:cubicBezTo>
                  <a:cubicBezTo>
                    <a:pt x="114" y="24"/>
                    <a:pt x="113" y="24"/>
                    <a:pt x="113" y="24"/>
                  </a:cubicBezTo>
                  <a:moveTo>
                    <a:pt x="117" y="20"/>
                  </a:moveTo>
                  <a:cubicBezTo>
                    <a:pt x="117" y="20"/>
                    <a:pt x="117" y="20"/>
                    <a:pt x="117" y="20"/>
                  </a:cubicBezTo>
                  <a:cubicBezTo>
                    <a:pt x="115" y="21"/>
                    <a:pt x="115" y="21"/>
                    <a:pt x="115" y="21"/>
                  </a:cubicBezTo>
                  <a:cubicBezTo>
                    <a:pt x="115" y="22"/>
                    <a:pt x="115" y="22"/>
                    <a:pt x="115" y="23"/>
                  </a:cubicBezTo>
                  <a:cubicBezTo>
                    <a:pt x="115" y="23"/>
                    <a:pt x="116" y="23"/>
                    <a:pt x="116" y="23"/>
                  </a:cubicBezTo>
                  <a:cubicBezTo>
                    <a:pt x="116" y="23"/>
                    <a:pt x="116" y="23"/>
                    <a:pt x="117" y="23"/>
                  </a:cubicBezTo>
                  <a:cubicBezTo>
                    <a:pt x="118" y="22"/>
                    <a:pt x="118" y="22"/>
                    <a:pt x="118" y="22"/>
                  </a:cubicBezTo>
                  <a:cubicBezTo>
                    <a:pt x="118" y="21"/>
                    <a:pt x="118" y="21"/>
                    <a:pt x="118" y="21"/>
                  </a:cubicBezTo>
                  <a:cubicBezTo>
                    <a:pt x="118" y="21"/>
                    <a:pt x="118" y="20"/>
                    <a:pt x="118" y="20"/>
                  </a:cubicBezTo>
                  <a:cubicBezTo>
                    <a:pt x="118" y="20"/>
                    <a:pt x="118" y="20"/>
                    <a:pt x="117" y="20"/>
                  </a:cubicBezTo>
                  <a:moveTo>
                    <a:pt x="122" y="16"/>
                  </a:moveTo>
                  <a:cubicBezTo>
                    <a:pt x="121" y="16"/>
                    <a:pt x="121" y="16"/>
                    <a:pt x="121" y="16"/>
                  </a:cubicBezTo>
                  <a:cubicBezTo>
                    <a:pt x="121" y="17"/>
                    <a:pt x="120" y="17"/>
                    <a:pt x="120" y="17"/>
                  </a:cubicBezTo>
                  <a:cubicBezTo>
                    <a:pt x="119" y="18"/>
                    <a:pt x="119" y="18"/>
                    <a:pt x="120" y="19"/>
                  </a:cubicBezTo>
                  <a:cubicBezTo>
                    <a:pt x="120" y="19"/>
                    <a:pt x="120" y="19"/>
                    <a:pt x="120" y="19"/>
                  </a:cubicBezTo>
                  <a:cubicBezTo>
                    <a:pt x="120" y="19"/>
                    <a:pt x="121" y="19"/>
                    <a:pt x="121" y="19"/>
                  </a:cubicBezTo>
                  <a:cubicBezTo>
                    <a:pt x="121" y="18"/>
                    <a:pt x="122" y="18"/>
                    <a:pt x="122" y="18"/>
                  </a:cubicBezTo>
                  <a:cubicBezTo>
                    <a:pt x="122" y="17"/>
                    <a:pt x="122" y="17"/>
                    <a:pt x="122" y="17"/>
                  </a:cubicBezTo>
                  <a:cubicBezTo>
                    <a:pt x="123" y="17"/>
                    <a:pt x="123" y="16"/>
                    <a:pt x="122" y="16"/>
                  </a:cubicBezTo>
                  <a:cubicBezTo>
                    <a:pt x="122" y="16"/>
                    <a:pt x="122" y="16"/>
                    <a:pt x="122" y="16"/>
                  </a:cubicBezTo>
                  <a:moveTo>
                    <a:pt x="126" y="12"/>
                  </a:moveTo>
                  <a:cubicBezTo>
                    <a:pt x="126" y="12"/>
                    <a:pt x="126" y="12"/>
                    <a:pt x="125" y="12"/>
                  </a:cubicBezTo>
                  <a:cubicBezTo>
                    <a:pt x="124" y="13"/>
                    <a:pt x="124" y="13"/>
                    <a:pt x="124" y="13"/>
                  </a:cubicBezTo>
                  <a:cubicBezTo>
                    <a:pt x="123" y="14"/>
                    <a:pt x="123" y="14"/>
                    <a:pt x="124" y="15"/>
                  </a:cubicBezTo>
                  <a:cubicBezTo>
                    <a:pt x="124" y="15"/>
                    <a:pt x="124" y="15"/>
                    <a:pt x="125" y="15"/>
                  </a:cubicBezTo>
                  <a:cubicBezTo>
                    <a:pt x="125" y="15"/>
                    <a:pt x="125" y="15"/>
                    <a:pt x="125" y="15"/>
                  </a:cubicBezTo>
                  <a:cubicBezTo>
                    <a:pt x="127" y="14"/>
                    <a:pt x="127" y="14"/>
                    <a:pt x="127" y="14"/>
                  </a:cubicBezTo>
                  <a:cubicBezTo>
                    <a:pt x="127" y="13"/>
                    <a:pt x="127" y="13"/>
                    <a:pt x="127" y="13"/>
                  </a:cubicBezTo>
                  <a:cubicBezTo>
                    <a:pt x="127" y="13"/>
                    <a:pt x="127" y="13"/>
                    <a:pt x="127" y="12"/>
                  </a:cubicBezTo>
                  <a:cubicBezTo>
                    <a:pt x="127" y="12"/>
                    <a:pt x="126" y="12"/>
                    <a:pt x="126" y="12"/>
                  </a:cubicBezTo>
                  <a:moveTo>
                    <a:pt x="130" y="8"/>
                  </a:moveTo>
                  <a:cubicBezTo>
                    <a:pt x="130" y="8"/>
                    <a:pt x="130" y="8"/>
                    <a:pt x="130" y="8"/>
                  </a:cubicBezTo>
                  <a:cubicBezTo>
                    <a:pt x="128" y="10"/>
                    <a:pt x="128" y="10"/>
                    <a:pt x="128" y="10"/>
                  </a:cubicBezTo>
                  <a:cubicBezTo>
                    <a:pt x="128" y="10"/>
                    <a:pt x="128" y="10"/>
                    <a:pt x="128" y="11"/>
                  </a:cubicBezTo>
                  <a:cubicBezTo>
                    <a:pt x="128" y="11"/>
                    <a:pt x="129" y="11"/>
                    <a:pt x="129" y="11"/>
                  </a:cubicBezTo>
                  <a:cubicBezTo>
                    <a:pt x="129" y="11"/>
                    <a:pt x="129" y="11"/>
                    <a:pt x="130" y="11"/>
                  </a:cubicBezTo>
                  <a:cubicBezTo>
                    <a:pt x="131" y="10"/>
                    <a:pt x="131" y="10"/>
                    <a:pt x="131" y="10"/>
                  </a:cubicBezTo>
                  <a:cubicBezTo>
                    <a:pt x="131" y="10"/>
                    <a:pt x="131" y="10"/>
                    <a:pt x="131" y="10"/>
                  </a:cubicBezTo>
                  <a:cubicBezTo>
                    <a:pt x="131" y="9"/>
                    <a:pt x="131" y="9"/>
                    <a:pt x="131" y="8"/>
                  </a:cubicBezTo>
                  <a:cubicBezTo>
                    <a:pt x="131" y="8"/>
                    <a:pt x="131" y="8"/>
                    <a:pt x="130" y="8"/>
                  </a:cubicBezTo>
                  <a:moveTo>
                    <a:pt x="135" y="4"/>
                  </a:moveTo>
                  <a:cubicBezTo>
                    <a:pt x="134" y="4"/>
                    <a:pt x="134" y="4"/>
                    <a:pt x="134" y="4"/>
                  </a:cubicBezTo>
                  <a:cubicBezTo>
                    <a:pt x="133" y="6"/>
                    <a:pt x="133" y="6"/>
                    <a:pt x="133" y="6"/>
                  </a:cubicBezTo>
                  <a:cubicBezTo>
                    <a:pt x="132" y="6"/>
                    <a:pt x="132" y="7"/>
                    <a:pt x="133" y="7"/>
                  </a:cubicBezTo>
                  <a:cubicBezTo>
                    <a:pt x="133" y="7"/>
                    <a:pt x="133" y="7"/>
                    <a:pt x="133" y="7"/>
                  </a:cubicBezTo>
                  <a:cubicBezTo>
                    <a:pt x="133" y="7"/>
                    <a:pt x="134" y="7"/>
                    <a:pt x="134" y="7"/>
                  </a:cubicBezTo>
                  <a:cubicBezTo>
                    <a:pt x="135" y="6"/>
                    <a:pt x="135" y="6"/>
                    <a:pt x="135" y="6"/>
                  </a:cubicBezTo>
                  <a:cubicBezTo>
                    <a:pt x="136" y="6"/>
                    <a:pt x="136" y="6"/>
                    <a:pt x="136" y="6"/>
                  </a:cubicBezTo>
                  <a:cubicBezTo>
                    <a:pt x="135" y="4"/>
                    <a:pt x="135" y="4"/>
                    <a:pt x="135" y="4"/>
                  </a:cubicBezTo>
                  <a:cubicBezTo>
                    <a:pt x="135" y="4"/>
                    <a:pt x="135" y="4"/>
                    <a:pt x="135" y="4"/>
                  </a:cubicBezTo>
                  <a:moveTo>
                    <a:pt x="139" y="0"/>
                  </a:moveTo>
                  <a:cubicBezTo>
                    <a:pt x="139" y="0"/>
                    <a:pt x="139" y="0"/>
                    <a:pt x="139" y="0"/>
                  </a:cubicBezTo>
                  <a:cubicBezTo>
                    <a:pt x="137" y="2"/>
                    <a:pt x="137" y="2"/>
                    <a:pt x="137" y="2"/>
                  </a:cubicBezTo>
                  <a:cubicBezTo>
                    <a:pt x="137" y="2"/>
                    <a:pt x="137" y="3"/>
                    <a:pt x="137" y="3"/>
                  </a:cubicBezTo>
                  <a:cubicBezTo>
                    <a:pt x="137" y="3"/>
                    <a:pt x="137" y="3"/>
                    <a:pt x="138" y="3"/>
                  </a:cubicBezTo>
                  <a:cubicBezTo>
                    <a:pt x="138" y="3"/>
                    <a:pt x="138" y="3"/>
                    <a:pt x="138" y="3"/>
                  </a:cubicBezTo>
                  <a:cubicBezTo>
                    <a:pt x="140" y="2"/>
                    <a:pt x="140" y="2"/>
                    <a:pt x="140" y="2"/>
                  </a:cubicBezTo>
                  <a:cubicBezTo>
                    <a:pt x="140" y="2"/>
                    <a:pt x="140" y="2"/>
                    <a:pt x="140" y="2"/>
                  </a:cubicBezTo>
                  <a:cubicBezTo>
                    <a:pt x="140" y="1"/>
                    <a:pt x="140" y="1"/>
                    <a:pt x="140" y="1"/>
                  </a:cubicBezTo>
                  <a:cubicBezTo>
                    <a:pt x="140" y="0"/>
                    <a:pt x="139"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10757029"/>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0" indent="0">
              <a:buNone/>
            </a:pPr>
            <a:r>
              <a:rPr lang="en-US" dirty="0"/>
              <a:t>Segoe UI is the font that’s used for on-screen and digital executions</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99584" y="1242252"/>
            <a:ext cx="6521133" cy="2927263"/>
          </a:xfrm>
          <a:prstGeom prst="rect">
            <a:avLst/>
          </a:prstGeom>
          <a:noFill/>
          <a:ln>
            <a:noFill/>
          </a:ln>
        </p:spPr>
      </p:pic>
      <p:sp>
        <p:nvSpPr>
          <p:cNvPr id="10" name="TextBox 9"/>
          <p:cNvSpPr txBox="1"/>
          <p:nvPr/>
        </p:nvSpPr>
        <p:spPr>
          <a:xfrm>
            <a:off x="262071" y="1284280"/>
            <a:ext cx="4310023" cy="4042132"/>
          </a:xfrm>
          <a:prstGeom prst="rect">
            <a:avLst/>
          </a:prstGeom>
          <a:noFill/>
        </p:spPr>
        <p:txBody>
          <a:bodyPr wrap="square" lIns="179285" tIns="0" rIns="179285" bIns="0" rtlCol="0">
            <a:spAutoFit/>
          </a:bodyPr>
          <a:lstStyle/>
          <a:p>
            <a:pPr>
              <a:lnSpc>
                <a:spcPct val="90000"/>
              </a:lnSpc>
              <a:spcAft>
                <a:spcPts val="1176"/>
              </a:spcAft>
            </a:pPr>
            <a:r>
              <a:rPr lang="en-US" sz="1274" b="1" dirty="0">
                <a:gradFill>
                  <a:gsLst>
                    <a:gs pos="833">
                      <a:srgbClr val="505050"/>
                    </a:gs>
                    <a:gs pos="7500">
                      <a:srgbClr val="505050"/>
                    </a:gs>
                  </a:gsLst>
                  <a:lin ang="5400000" scaled="0"/>
                </a:gradFill>
              </a:rPr>
              <a:t>Follow these guidelines for PowerPoint</a:t>
            </a:r>
          </a:p>
          <a:p>
            <a:pPr>
              <a:lnSpc>
                <a:spcPct val="90000"/>
              </a:lnSpc>
              <a:spcAft>
                <a:spcPts val="196"/>
              </a:spcAft>
            </a:pPr>
            <a:r>
              <a:rPr lang="en-US" sz="1274" b="1" dirty="0">
                <a:gradFill>
                  <a:gsLst>
                    <a:gs pos="833">
                      <a:srgbClr val="505050"/>
                    </a:gs>
                    <a:gs pos="7500">
                      <a:srgbClr val="505050"/>
                    </a:gs>
                  </a:gsLst>
                  <a:lin ang="5400000" scaled="0"/>
                </a:gradFill>
              </a:rPr>
              <a:t>Size and weight</a:t>
            </a:r>
          </a:p>
          <a:p>
            <a:pPr marL="112048" indent="-112048">
              <a:lnSpc>
                <a:spcPct val="90000"/>
              </a:lnSpc>
              <a:spcAft>
                <a:spcPts val="196"/>
              </a:spcAft>
              <a:buFont typeface="Arial" panose="020B0604020202020204" pitchFamily="34" charset="0"/>
              <a:buChar char="•"/>
            </a:pPr>
            <a:r>
              <a:rPr lang="en-US" sz="1274" dirty="0">
                <a:gradFill>
                  <a:gsLst>
                    <a:gs pos="833">
                      <a:srgbClr val="505050"/>
                    </a:gs>
                    <a:gs pos="7500">
                      <a:srgbClr val="505050"/>
                    </a:gs>
                  </a:gsLst>
                  <a:lin ang="5400000" scaled="0"/>
                </a:gradFill>
              </a:rPr>
              <a:t>Limit type to no more than three sizes on a slide</a:t>
            </a:r>
          </a:p>
          <a:p>
            <a:pPr marL="112048" indent="-112048">
              <a:lnSpc>
                <a:spcPct val="90000"/>
              </a:lnSpc>
              <a:spcAft>
                <a:spcPts val="196"/>
              </a:spcAft>
              <a:buFont typeface="Arial" panose="020B0604020202020204" pitchFamily="34" charset="0"/>
              <a:buChar char="•"/>
            </a:pPr>
            <a:r>
              <a:rPr lang="en-US" sz="1274" dirty="0">
                <a:gradFill>
                  <a:gsLst>
                    <a:gs pos="833">
                      <a:srgbClr val="505050"/>
                    </a:gs>
                    <a:gs pos="7500">
                      <a:srgbClr val="505050"/>
                    </a:gs>
                  </a:gsLst>
                  <a:lin ang="5400000" scaled="0"/>
                </a:gradFill>
              </a:rPr>
              <a:t>Use Light for text larger than 28pt</a:t>
            </a:r>
          </a:p>
          <a:p>
            <a:pPr marL="112048" indent="-112048">
              <a:lnSpc>
                <a:spcPct val="90000"/>
              </a:lnSpc>
              <a:spcAft>
                <a:spcPts val="196"/>
              </a:spcAft>
              <a:buFont typeface="Arial" panose="020B0604020202020204" pitchFamily="34" charset="0"/>
              <a:buChar char="•"/>
            </a:pPr>
            <a:r>
              <a:rPr lang="en-US" sz="1274" dirty="0">
                <a:gradFill>
                  <a:gsLst>
                    <a:gs pos="833">
                      <a:srgbClr val="505050"/>
                    </a:gs>
                    <a:gs pos="7500">
                      <a:srgbClr val="505050"/>
                    </a:gs>
                  </a:gsLst>
                  <a:lin ang="5400000" scaled="0"/>
                </a:gradFill>
              </a:rPr>
              <a:t>Use Regular or Semibold for increased legibility at small sizes or over backgrounds</a:t>
            </a:r>
          </a:p>
          <a:p>
            <a:pPr marL="112048" indent="-112048">
              <a:lnSpc>
                <a:spcPct val="90000"/>
              </a:lnSpc>
              <a:spcAft>
                <a:spcPts val="196"/>
              </a:spcAft>
              <a:buFont typeface="Arial" panose="020B0604020202020204" pitchFamily="34" charset="0"/>
              <a:buChar char="•"/>
            </a:pPr>
            <a:r>
              <a:rPr lang="en-US" sz="1274" dirty="0">
                <a:gradFill>
                  <a:gsLst>
                    <a:gs pos="833">
                      <a:srgbClr val="505050"/>
                    </a:gs>
                    <a:gs pos="7500">
                      <a:srgbClr val="505050"/>
                    </a:gs>
                  </a:gsLst>
                  <a:lin ang="5400000" scaled="0"/>
                </a:gradFill>
              </a:rPr>
              <a:t>Use Semibold or Bold for subheads, but not </a:t>
            </a:r>
            <a:br>
              <a:rPr lang="en-US" sz="1274" dirty="0">
                <a:gradFill>
                  <a:gsLst>
                    <a:gs pos="833">
                      <a:srgbClr val="505050"/>
                    </a:gs>
                    <a:gs pos="7500">
                      <a:srgbClr val="505050"/>
                    </a:gs>
                  </a:gsLst>
                  <a:lin ang="5400000" scaled="0"/>
                </a:gradFill>
              </a:rPr>
            </a:br>
            <a:r>
              <a:rPr lang="en-US" sz="1274" dirty="0">
                <a:gradFill>
                  <a:gsLst>
                    <a:gs pos="833">
                      <a:srgbClr val="505050"/>
                    </a:gs>
                    <a:gs pos="7500">
                      <a:srgbClr val="505050"/>
                    </a:gs>
                  </a:gsLst>
                  <a:lin ang="5400000" scaled="0"/>
                </a:gradFill>
              </a:rPr>
              <a:t>for headlines</a:t>
            </a:r>
          </a:p>
          <a:p>
            <a:pPr marL="112048" indent="-112048">
              <a:lnSpc>
                <a:spcPct val="90000"/>
              </a:lnSpc>
              <a:spcAft>
                <a:spcPts val="196"/>
              </a:spcAft>
              <a:buFont typeface="Arial" panose="020B0604020202020204" pitchFamily="34" charset="0"/>
              <a:buChar char="•"/>
            </a:pPr>
            <a:r>
              <a:rPr lang="en-US" sz="1274" dirty="0">
                <a:gradFill>
                  <a:gsLst>
                    <a:gs pos="833">
                      <a:srgbClr val="505050"/>
                    </a:gs>
                    <a:gs pos="7500">
                      <a:srgbClr val="505050"/>
                    </a:gs>
                  </a:gsLst>
                  <a:lin ang="5400000" scaled="0"/>
                </a:gradFill>
              </a:rPr>
              <a:t>Segoe Black and Condensed should be used sparingly</a:t>
            </a:r>
          </a:p>
          <a:p>
            <a:pPr marL="112048" indent="-112048">
              <a:lnSpc>
                <a:spcPct val="90000"/>
              </a:lnSpc>
              <a:spcAft>
                <a:spcPts val="196"/>
              </a:spcAft>
              <a:buFont typeface="Arial" panose="020B0604020202020204" pitchFamily="34" charset="0"/>
              <a:buChar char="•"/>
            </a:pPr>
            <a:endParaRPr lang="en-US" sz="1274" dirty="0">
              <a:gradFill>
                <a:gsLst>
                  <a:gs pos="833">
                    <a:srgbClr val="505050"/>
                  </a:gs>
                  <a:gs pos="7500">
                    <a:srgbClr val="505050"/>
                  </a:gs>
                </a:gsLst>
                <a:lin ang="5400000" scaled="0"/>
              </a:gradFill>
            </a:endParaRPr>
          </a:p>
          <a:p>
            <a:pPr>
              <a:lnSpc>
                <a:spcPct val="90000"/>
              </a:lnSpc>
              <a:spcAft>
                <a:spcPts val="196"/>
              </a:spcAft>
            </a:pPr>
            <a:r>
              <a:rPr lang="en-US" sz="1274" b="1" dirty="0">
                <a:gradFill>
                  <a:gsLst>
                    <a:gs pos="833">
                      <a:srgbClr val="505050"/>
                    </a:gs>
                    <a:gs pos="7500">
                      <a:srgbClr val="505050"/>
                    </a:gs>
                  </a:gsLst>
                  <a:lin ang="5400000" scaled="0"/>
                </a:gradFill>
              </a:rPr>
              <a:t>Case</a:t>
            </a:r>
          </a:p>
          <a:p>
            <a:pPr marL="112048" indent="-112048">
              <a:lnSpc>
                <a:spcPct val="90000"/>
              </a:lnSpc>
              <a:spcAft>
                <a:spcPts val="196"/>
              </a:spcAft>
              <a:buFont typeface="Arial" panose="020B0604020202020204" pitchFamily="34" charset="0"/>
              <a:buChar char="•"/>
            </a:pPr>
            <a:r>
              <a:rPr lang="en-US" sz="1274" dirty="0">
                <a:gradFill>
                  <a:gsLst>
                    <a:gs pos="833">
                      <a:srgbClr val="505050"/>
                    </a:gs>
                    <a:gs pos="7500">
                      <a:srgbClr val="505050"/>
                    </a:gs>
                  </a:gsLst>
                  <a:lin ang="5400000" scaled="0"/>
                </a:gradFill>
              </a:rPr>
              <a:t>Sentence case is our standard for all communications</a:t>
            </a:r>
          </a:p>
          <a:p>
            <a:pPr marL="112048" indent="-112048">
              <a:lnSpc>
                <a:spcPct val="90000"/>
              </a:lnSpc>
              <a:spcAft>
                <a:spcPts val="196"/>
              </a:spcAft>
              <a:buFont typeface="Arial" panose="020B0604020202020204" pitchFamily="34" charset="0"/>
              <a:buChar char="•"/>
            </a:pPr>
            <a:r>
              <a:rPr lang="en-US" sz="1274" dirty="0">
                <a:gradFill>
                  <a:gsLst>
                    <a:gs pos="833">
                      <a:srgbClr val="505050"/>
                    </a:gs>
                    <a:gs pos="7500">
                      <a:srgbClr val="505050"/>
                    </a:gs>
                  </a:gsLst>
                  <a:lin ang="5400000" scaled="0"/>
                </a:gradFill>
              </a:rPr>
              <a:t>Use all-uppercase sparingly – for titles, short headings, or subheadings, and never for full paragraphs</a:t>
            </a:r>
          </a:p>
          <a:p>
            <a:pPr marL="112048" indent="-112048">
              <a:lnSpc>
                <a:spcPct val="90000"/>
              </a:lnSpc>
              <a:spcAft>
                <a:spcPts val="196"/>
              </a:spcAft>
              <a:buFont typeface="Arial" panose="020B0604020202020204" pitchFamily="34" charset="0"/>
              <a:buChar char="•"/>
            </a:pPr>
            <a:r>
              <a:rPr lang="en-US" sz="1274" dirty="0">
                <a:gradFill>
                  <a:gsLst>
                    <a:gs pos="833">
                      <a:srgbClr val="505050"/>
                    </a:gs>
                    <a:gs pos="7500">
                      <a:srgbClr val="505050"/>
                    </a:gs>
                  </a:gsLst>
                  <a:lin ang="5400000" scaled="0"/>
                </a:gradFill>
              </a:rPr>
              <a:t>Don’t use all-lowercase type</a:t>
            </a:r>
          </a:p>
          <a:p>
            <a:pPr>
              <a:lnSpc>
                <a:spcPct val="90000"/>
              </a:lnSpc>
              <a:spcAft>
                <a:spcPts val="196"/>
              </a:spcAft>
            </a:pPr>
            <a:endParaRPr lang="en-US" sz="1274" dirty="0">
              <a:gradFill>
                <a:gsLst>
                  <a:gs pos="833">
                    <a:srgbClr val="505050"/>
                  </a:gs>
                  <a:gs pos="7500">
                    <a:srgbClr val="505050"/>
                  </a:gs>
                </a:gsLst>
                <a:lin ang="5400000" scaled="0"/>
              </a:gradFill>
            </a:endParaRPr>
          </a:p>
          <a:p>
            <a:pPr>
              <a:lnSpc>
                <a:spcPct val="90000"/>
              </a:lnSpc>
              <a:spcAft>
                <a:spcPts val="196"/>
              </a:spcAft>
            </a:pPr>
            <a:r>
              <a:rPr lang="en-US" sz="1274" b="1" dirty="0">
                <a:gradFill>
                  <a:gsLst>
                    <a:gs pos="833">
                      <a:srgbClr val="505050"/>
                    </a:gs>
                    <a:gs pos="7500">
                      <a:srgbClr val="505050"/>
                    </a:gs>
                  </a:gsLst>
                  <a:lin ang="5400000" scaled="0"/>
                </a:gradFill>
              </a:rPr>
              <a:t>Justification</a:t>
            </a:r>
          </a:p>
          <a:p>
            <a:pPr marL="112048" indent="-112048">
              <a:lnSpc>
                <a:spcPct val="90000"/>
              </a:lnSpc>
              <a:spcAft>
                <a:spcPts val="196"/>
              </a:spcAft>
              <a:buFont typeface="Arial" panose="020B0604020202020204" pitchFamily="34" charset="0"/>
              <a:buChar char="•"/>
            </a:pPr>
            <a:r>
              <a:rPr lang="en-US" sz="1274" dirty="0">
                <a:gradFill>
                  <a:gsLst>
                    <a:gs pos="833">
                      <a:srgbClr val="505050"/>
                    </a:gs>
                    <a:gs pos="7500">
                      <a:srgbClr val="505050"/>
                    </a:gs>
                  </a:gsLst>
                  <a:lin ang="5400000" scaled="0"/>
                </a:gradFill>
              </a:rPr>
              <a:t>Type should be set flush left, ragged right</a:t>
            </a:r>
          </a:p>
          <a:p>
            <a:pPr marL="112048" indent="-112048">
              <a:lnSpc>
                <a:spcPct val="90000"/>
              </a:lnSpc>
              <a:spcAft>
                <a:spcPts val="196"/>
              </a:spcAft>
              <a:buFont typeface="Arial" panose="020B0604020202020204" pitchFamily="34" charset="0"/>
              <a:buChar char="•"/>
            </a:pPr>
            <a:r>
              <a:rPr lang="en-US" sz="1274" dirty="0">
                <a:gradFill>
                  <a:gsLst>
                    <a:gs pos="833">
                      <a:srgbClr val="505050"/>
                    </a:gs>
                    <a:gs pos="7500">
                      <a:srgbClr val="505050"/>
                    </a:gs>
                  </a:gsLst>
                  <a:lin ang="5400000" scaled="0"/>
                </a:gradFill>
              </a:rPr>
              <a:t>Avoid windows, orphans and lines that end </a:t>
            </a:r>
            <a:br>
              <a:rPr lang="en-US" sz="1274" dirty="0">
                <a:gradFill>
                  <a:gsLst>
                    <a:gs pos="833">
                      <a:srgbClr val="505050"/>
                    </a:gs>
                    <a:gs pos="7500">
                      <a:srgbClr val="505050"/>
                    </a:gs>
                  </a:gsLst>
                  <a:lin ang="5400000" scaled="0"/>
                </a:gradFill>
              </a:rPr>
            </a:br>
            <a:r>
              <a:rPr lang="en-US" sz="1274" dirty="0">
                <a:gradFill>
                  <a:gsLst>
                    <a:gs pos="833">
                      <a:srgbClr val="505050"/>
                    </a:gs>
                    <a:gs pos="7500">
                      <a:srgbClr val="505050"/>
                    </a:gs>
                  </a:gsLst>
                  <a:lin ang="5400000" scaled="0"/>
                </a:gradFill>
              </a:rPr>
              <a:t>with hyphens</a:t>
            </a:r>
          </a:p>
        </p:txBody>
      </p:sp>
    </p:spTree>
    <p:extLst>
      <p:ext uri="{BB962C8B-B14F-4D97-AF65-F5344CB8AC3E}">
        <p14:creationId xmlns:p14="http://schemas.microsoft.com/office/powerpoint/2010/main" val="2969738221"/>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indent="0">
              <a:buNone/>
            </a:pPr>
            <a:r>
              <a:rPr lang="en-US" dirty="0"/>
              <a:t>Template colors</a:t>
            </a:r>
          </a:p>
        </p:txBody>
      </p:sp>
      <p:grpSp>
        <p:nvGrpSpPr>
          <p:cNvPr id="2" name="Group 1"/>
          <p:cNvGrpSpPr/>
          <p:nvPr/>
        </p:nvGrpSpPr>
        <p:grpSpPr>
          <a:xfrm>
            <a:off x="492867" y="2030243"/>
            <a:ext cx="3654468" cy="1039682"/>
            <a:chOff x="434292" y="3036431"/>
            <a:chExt cx="3727748" cy="3958093"/>
          </a:xfrm>
        </p:grpSpPr>
        <p:sp>
          <p:nvSpPr>
            <p:cNvPr id="244" name="Rectangle 243"/>
            <p:cNvSpPr/>
            <p:nvPr/>
          </p:nvSpPr>
          <p:spPr bwMode="auto">
            <a:xfrm>
              <a:off x="2945888" y="3036431"/>
              <a:ext cx="1216152" cy="3958093"/>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endParaRPr lang="en-US" sz="600" b="1" dirty="0">
                <a:solidFill>
                  <a:srgbClr val="000000"/>
                </a:solidFill>
                <a:latin typeface="Segoe UI" panose="020B0502040204020203" pitchFamily="34" charset="0"/>
                <a:cs typeface="Segoe UI" panose="020B0502040204020203" pitchFamily="34" charset="0"/>
              </a:endParaRPr>
            </a:p>
          </p:txBody>
        </p:sp>
        <p:sp>
          <p:nvSpPr>
            <p:cNvPr id="249" name="Rectangle 248"/>
            <p:cNvSpPr/>
            <p:nvPr/>
          </p:nvSpPr>
          <p:spPr bwMode="auto">
            <a:xfrm>
              <a:off x="434292" y="3036431"/>
              <a:ext cx="1216152" cy="3958093"/>
            </a:xfrm>
            <a:prstGeom prst="rect">
              <a:avLst/>
            </a:prstGeom>
            <a:solidFill>
              <a:srgbClr val="0078D7"/>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endParaRPr lang="en-US" sz="600" b="1" dirty="0">
                <a:latin typeface="Segoe UI" panose="020B0502040204020203" pitchFamily="34" charset="0"/>
                <a:cs typeface="Segoe UI" panose="020B0502040204020203" pitchFamily="34" charset="0"/>
              </a:endParaRPr>
            </a:p>
          </p:txBody>
        </p:sp>
        <p:sp>
          <p:nvSpPr>
            <p:cNvPr id="13" name="Rectangle 12"/>
            <p:cNvSpPr/>
            <p:nvPr/>
          </p:nvSpPr>
          <p:spPr bwMode="auto">
            <a:xfrm>
              <a:off x="1690090" y="3036431"/>
              <a:ext cx="1216152" cy="3958093"/>
            </a:xfrm>
            <a:prstGeom prst="rect">
              <a:avLst/>
            </a:prstGeom>
            <a:solidFill>
              <a:srgbClr val="0F1940"/>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endParaRPr lang="en-US" sz="600" b="1" dirty="0">
                <a:solidFill>
                  <a:srgbClr val="000000"/>
                </a:solidFill>
                <a:latin typeface="Segoe UI" panose="020B0502040204020203" pitchFamily="34" charset="0"/>
                <a:cs typeface="Segoe UI" panose="020B0502040204020203" pitchFamily="34" charset="0"/>
              </a:endParaRPr>
            </a:p>
          </p:txBody>
        </p:sp>
      </p:grpSp>
      <p:sp>
        <p:nvSpPr>
          <p:cNvPr id="17" name="Rectangle 16"/>
          <p:cNvSpPr/>
          <p:nvPr/>
        </p:nvSpPr>
        <p:spPr bwMode="auto">
          <a:xfrm>
            <a:off x="4401956" y="2030243"/>
            <a:ext cx="1192245" cy="1039682"/>
          </a:xfrm>
          <a:prstGeom prst="rect">
            <a:avLst/>
          </a:prstGeom>
          <a:solidFill>
            <a:srgbClr val="585858"/>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endParaRPr lang="en-US" sz="800" dirty="0">
              <a:latin typeface="Segoe UI" panose="020B0502040204020203" pitchFamily="34" charset="0"/>
              <a:cs typeface="Segoe UI" panose="020B0502040204020203" pitchFamily="34" charset="0"/>
            </a:endParaRPr>
          </a:p>
        </p:txBody>
      </p:sp>
      <p:sp>
        <p:nvSpPr>
          <p:cNvPr id="18" name="Rectangle 17"/>
          <p:cNvSpPr/>
          <p:nvPr/>
        </p:nvSpPr>
        <p:spPr bwMode="auto">
          <a:xfrm>
            <a:off x="5633068" y="2030243"/>
            <a:ext cx="1192245" cy="103968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endParaRPr lang="en-US" sz="800" dirty="0">
              <a:latin typeface="Segoe UI" panose="020B0502040204020203" pitchFamily="34" charset="0"/>
              <a:cs typeface="Segoe UI" panose="020B0502040204020203" pitchFamily="34" charset="0"/>
            </a:endParaRPr>
          </a:p>
        </p:txBody>
      </p:sp>
      <p:sp>
        <p:nvSpPr>
          <p:cNvPr id="21" name="Rectangle 20"/>
          <p:cNvSpPr/>
          <p:nvPr/>
        </p:nvSpPr>
        <p:spPr bwMode="auto">
          <a:xfrm>
            <a:off x="6872755" y="2030243"/>
            <a:ext cx="1192245" cy="1039682"/>
          </a:xfrm>
          <a:prstGeom prst="rect">
            <a:avLst/>
          </a:prstGeom>
          <a:solidFill>
            <a:srgbClr val="B4B4B4"/>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endParaRPr lang="en-US" sz="800" dirty="0">
              <a:latin typeface="Segoe UI" panose="020B0502040204020203" pitchFamily="34" charset="0"/>
              <a:cs typeface="Segoe UI" panose="020B0502040204020203" pitchFamily="34" charset="0"/>
            </a:endParaRPr>
          </a:p>
        </p:txBody>
      </p:sp>
      <p:sp>
        <p:nvSpPr>
          <p:cNvPr id="23" name="Rectangle 22"/>
          <p:cNvSpPr/>
          <p:nvPr/>
        </p:nvSpPr>
        <p:spPr bwMode="auto">
          <a:xfrm>
            <a:off x="8103867" y="2030243"/>
            <a:ext cx="1192245" cy="1039682"/>
          </a:xfrm>
          <a:prstGeom prst="rect">
            <a:avLst/>
          </a:prstGeom>
          <a:solidFill>
            <a:srgbClr val="D5D5D5"/>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endParaRPr lang="en-US" sz="800" dirty="0">
              <a:latin typeface="Segoe UI" panose="020B0502040204020203" pitchFamily="34" charset="0"/>
              <a:cs typeface="Segoe UI" panose="020B0502040204020203" pitchFamily="34" charset="0"/>
            </a:endParaRPr>
          </a:p>
        </p:txBody>
      </p:sp>
      <p:sp>
        <p:nvSpPr>
          <p:cNvPr id="24" name="Text Placeholder 2"/>
          <p:cNvSpPr txBox="1">
            <a:spLocks/>
          </p:cNvSpPr>
          <p:nvPr/>
        </p:nvSpPr>
        <p:spPr>
          <a:xfrm>
            <a:off x="412283" y="1537614"/>
            <a:ext cx="3718274" cy="379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IN" sz="2800" kern="1200" dirty="0">
                <a:solidFill>
                  <a:schemeClr val="tx1">
                    <a:lumMod val="75000"/>
                    <a:lumOff val="25000"/>
                  </a:schemeClr>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Primary colors</a:t>
            </a:r>
          </a:p>
        </p:txBody>
      </p:sp>
      <p:sp>
        <p:nvSpPr>
          <p:cNvPr id="25" name="Text Placeholder 2"/>
          <p:cNvSpPr txBox="1">
            <a:spLocks/>
          </p:cNvSpPr>
          <p:nvPr/>
        </p:nvSpPr>
        <p:spPr>
          <a:xfrm>
            <a:off x="4323636" y="1537614"/>
            <a:ext cx="3718274" cy="379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IN" sz="2800" kern="1200" dirty="0">
                <a:solidFill>
                  <a:schemeClr val="tx1">
                    <a:lumMod val="75000"/>
                    <a:lumOff val="25000"/>
                  </a:schemeClr>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Secondary colors</a:t>
            </a:r>
          </a:p>
        </p:txBody>
      </p:sp>
      <p:grpSp>
        <p:nvGrpSpPr>
          <p:cNvPr id="14" name="Group 13"/>
          <p:cNvGrpSpPr/>
          <p:nvPr/>
        </p:nvGrpSpPr>
        <p:grpSpPr>
          <a:xfrm>
            <a:off x="492867" y="4402378"/>
            <a:ext cx="3654468" cy="1007822"/>
            <a:chOff x="434292" y="3036431"/>
            <a:chExt cx="3727748" cy="3958093"/>
          </a:xfrm>
        </p:grpSpPr>
        <p:sp>
          <p:nvSpPr>
            <p:cNvPr id="15" name="Rectangle 14"/>
            <p:cNvSpPr/>
            <p:nvPr/>
          </p:nvSpPr>
          <p:spPr bwMode="auto">
            <a:xfrm>
              <a:off x="2945888" y="3036431"/>
              <a:ext cx="1216152" cy="3958093"/>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1000" b="1" dirty="0">
                  <a:solidFill>
                    <a:srgbClr val="000000"/>
                  </a:solidFill>
                  <a:latin typeface="Segoe UI" panose="020B0502040204020203" pitchFamily="34" charset="0"/>
                  <a:cs typeface="Segoe UI" panose="020B0502040204020203" pitchFamily="34" charset="0"/>
                </a:rPr>
                <a:t>Black</a:t>
              </a:r>
              <a:endParaRPr lang="en-US" sz="1000" dirty="0">
                <a:solidFill>
                  <a:srgbClr val="000000"/>
                </a:solidFill>
                <a:latin typeface="Segoe UI" panose="020B0502040204020203" pitchFamily="34" charset="0"/>
                <a:cs typeface="Segoe UI" panose="020B0502040204020203" pitchFamily="34" charset="0"/>
              </a:endParaRPr>
            </a:p>
          </p:txBody>
        </p:sp>
        <p:sp>
          <p:nvSpPr>
            <p:cNvPr id="19" name="Rectangle 18"/>
            <p:cNvSpPr/>
            <p:nvPr/>
          </p:nvSpPr>
          <p:spPr bwMode="auto">
            <a:xfrm>
              <a:off x="434292" y="3036431"/>
              <a:ext cx="1216152" cy="3958093"/>
            </a:xfrm>
            <a:prstGeom prst="rect">
              <a:avLst/>
            </a:prstGeom>
            <a:solidFill>
              <a:srgbClr val="0078D7"/>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1000" b="1" dirty="0">
                  <a:solidFill>
                    <a:schemeClr val="bg1"/>
                  </a:solidFill>
                  <a:latin typeface="Segoe UI" panose="020B0502040204020203" pitchFamily="34" charset="0"/>
                  <a:cs typeface="Segoe UI" panose="020B0502040204020203" pitchFamily="34" charset="0"/>
                </a:rPr>
                <a:t>White</a:t>
              </a:r>
              <a:endParaRPr lang="en-US" sz="1000" dirty="0">
                <a:solidFill>
                  <a:schemeClr val="bg1"/>
                </a:solidFill>
                <a:latin typeface="Segoe UI" panose="020B0502040204020203" pitchFamily="34" charset="0"/>
                <a:cs typeface="Segoe UI" panose="020B0502040204020203" pitchFamily="34" charset="0"/>
              </a:endParaRPr>
            </a:p>
          </p:txBody>
        </p:sp>
        <p:sp>
          <p:nvSpPr>
            <p:cNvPr id="20" name="Rectangle 19"/>
            <p:cNvSpPr/>
            <p:nvPr/>
          </p:nvSpPr>
          <p:spPr bwMode="auto">
            <a:xfrm>
              <a:off x="1690090" y="3036431"/>
              <a:ext cx="1216152" cy="3958093"/>
            </a:xfrm>
            <a:prstGeom prst="rect">
              <a:avLst/>
            </a:prstGeom>
            <a:solidFill>
              <a:srgbClr val="0F1940"/>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1000" b="1" dirty="0">
                  <a:solidFill>
                    <a:schemeClr val="bg1"/>
                  </a:solidFill>
                  <a:latin typeface="Segoe UI" panose="020B0502040204020203" pitchFamily="34" charset="0"/>
                  <a:cs typeface="Segoe UI" panose="020B0502040204020203" pitchFamily="34" charset="0"/>
                </a:rPr>
                <a:t>White</a:t>
              </a:r>
              <a:endParaRPr lang="en-US" sz="1000" dirty="0">
                <a:solidFill>
                  <a:schemeClr val="bg1"/>
                </a:solidFill>
                <a:latin typeface="Segoe UI" panose="020B0502040204020203" pitchFamily="34" charset="0"/>
                <a:cs typeface="Segoe UI" panose="020B0502040204020203" pitchFamily="34" charset="0"/>
              </a:endParaRPr>
            </a:p>
          </p:txBody>
        </p:sp>
      </p:grpSp>
      <p:sp>
        <p:nvSpPr>
          <p:cNvPr id="26" name="Rectangle 25"/>
          <p:cNvSpPr/>
          <p:nvPr/>
        </p:nvSpPr>
        <p:spPr bwMode="auto">
          <a:xfrm>
            <a:off x="4448631" y="4402378"/>
            <a:ext cx="1192245" cy="1007822"/>
          </a:xfrm>
          <a:prstGeom prst="rect">
            <a:avLst/>
          </a:prstGeom>
          <a:solidFill>
            <a:srgbClr val="585858"/>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1000" b="1" dirty="0">
                <a:solidFill>
                  <a:schemeClr val="bg1"/>
                </a:solidFill>
                <a:latin typeface="Segoe UI" panose="020B0502040204020203" pitchFamily="34" charset="0"/>
                <a:cs typeface="Segoe UI" panose="020B0502040204020203" pitchFamily="34" charset="0"/>
              </a:rPr>
              <a:t>White</a:t>
            </a:r>
            <a:endParaRPr lang="en-US" sz="1000" dirty="0">
              <a:solidFill>
                <a:schemeClr val="bg1"/>
              </a:solidFill>
              <a:latin typeface="Segoe UI" panose="020B0502040204020203" pitchFamily="34" charset="0"/>
              <a:cs typeface="Segoe UI" panose="020B0502040204020203" pitchFamily="34" charset="0"/>
            </a:endParaRPr>
          </a:p>
        </p:txBody>
      </p:sp>
      <p:sp>
        <p:nvSpPr>
          <p:cNvPr id="27" name="Rectangle 26"/>
          <p:cNvSpPr/>
          <p:nvPr/>
        </p:nvSpPr>
        <p:spPr bwMode="auto">
          <a:xfrm>
            <a:off x="5679743" y="4402378"/>
            <a:ext cx="1192245" cy="100782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1000" b="1" dirty="0">
                <a:solidFill>
                  <a:schemeClr val="bg1"/>
                </a:solidFill>
                <a:latin typeface="Segoe UI" panose="020B0502040204020203" pitchFamily="34" charset="0"/>
                <a:cs typeface="Segoe UI" panose="020B0502040204020203" pitchFamily="34" charset="0"/>
              </a:rPr>
              <a:t>White</a:t>
            </a:r>
            <a:endParaRPr lang="en-US" sz="1000" dirty="0">
              <a:solidFill>
                <a:schemeClr val="bg1"/>
              </a:solidFill>
              <a:latin typeface="Segoe UI" panose="020B0502040204020203" pitchFamily="34" charset="0"/>
              <a:cs typeface="Segoe UI" panose="020B0502040204020203" pitchFamily="34" charset="0"/>
            </a:endParaRPr>
          </a:p>
        </p:txBody>
      </p:sp>
      <p:sp>
        <p:nvSpPr>
          <p:cNvPr id="28" name="Rectangle 27"/>
          <p:cNvSpPr/>
          <p:nvPr/>
        </p:nvSpPr>
        <p:spPr bwMode="auto">
          <a:xfrm>
            <a:off x="6919430" y="4402378"/>
            <a:ext cx="1192245" cy="1007822"/>
          </a:xfrm>
          <a:prstGeom prst="rect">
            <a:avLst/>
          </a:prstGeom>
          <a:solidFill>
            <a:srgbClr val="B4B4B4"/>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1000" b="1" dirty="0">
                <a:solidFill>
                  <a:srgbClr val="000000"/>
                </a:solidFill>
                <a:latin typeface="Segoe UI" panose="020B0502040204020203" pitchFamily="34" charset="0"/>
                <a:cs typeface="Segoe UI" panose="020B0502040204020203" pitchFamily="34" charset="0"/>
              </a:rPr>
              <a:t>Black</a:t>
            </a:r>
            <a:endParaRPr lang="en-US" sz="1000" dirty="0">
              <a:solidFill>
                <a:srgbClr val="000000"/>
              </a:solidFill>
              <a:latin typeface="Segoe UI" panose="020B0502040204020203" pitchFamily="34" charset="0"/>
              <a:cs typeface="Segoe UI" panose="020B0502040204020203" pitchFamily="34" charset="0"/>
            </a:endParaRPr>
          </a:p>
        </p:txBody>
      </p:sp>
      <p:sp>
        <p:nvSpPr>
          <p:cNvPr id="29" name="Rectangle 28"/>
          <p:cNvSpPr/>
          <p:nvPr/>
        </p:nvSpPr>
        <p:spPr bwMode="auto">
          <a:xfrm>
            <a:off x="8150542" y="4402378"/>
            <a:ext cx="1192245" cy="1007822"/>
          </a:xfrm>
          <a:prstGeom prst="rect">
            <a:avLst/>
          </a:prstGeom>
          <a:solidFill>
            <a:srgbClr val="D5D5D5"/>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1000" b="1" dirty="0">
                <a:solidFill>
                  <a:srgbClr val="000000"/>
                </a:solidFill>
                <a:latin typeface="Segoe UI" panose="020B0502040204020203" pitchFamily="34" charset="0"/>
                <a:cs typeface="Segoe UI" panose="020B0502040204020203" pitchFamily="34" charset="0"/>
              </a:rPr>
              <a:t>Black</a:t>
            </a:r>
            <a:endParaRPr lang="en-US" sz="1000" dirty="0">
              <a:solidFill>
                <a:srgbClr val="000000"/>
              </a:solidFill>
              <a:latin typeface="Segoe UI" panose="020B0502040204020203" pitchFamily="34" charset="0"/>
              <a:cs typeface="Segoe UI" panose="020B0502040204020203" pitchFamily="34" charset="0"/>
            </a:endParaRPr>
          </a:p>
        </p:txBody>
      </p:sp>
      <p:sp>
        <p:nvSpPr>
          <p:cNvPr id="30" name="Text Placeholder 2"/>
          <p:cNvSpPr txBox="1">
            <a:spLocks/>
          </p:cNvSpPr>
          <p:nvPr/>
        </p:nvSpPr>
        <p:spPr>
          <a:xfrm>
            <a:off x="412283" y="3893081"/>
            <a:ext cx="3718274" cy="379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IN" sz="2800" kern="1200" dirty="0">
                <a:solidFill>
                  <a:schemeClr val="tx1">
                    <a:lumMod val="75000"/>
                    <a:lumOff val="25000"/>
                  </a:schemeClr>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Text colors ( Accessibility )</a:t>
            </a:r>
          </a:p>
        </p:txBody>
      </p:sp>
      <p:sp>
        <p:nvSpPr>
          <p:cNvPr id="32" name="Rectangle 31"/>
          <p:cNvSpPr/>
          <p:nvPr/>
        </p:nvSpPr>
        <p:spPr bwMode="auto">
          <a:xfrm>
            <a:off x="9381654" y="4402378"/>
            <a:ext cx="1192245" cy="1007822"/>
          </a:xfrm>
          <a:prstGeom prst="rect">
            <a:avLst/>
          </a:prstGeom>
          <a:solidFill>
            <a:schemeClr val="bg1"/>
          </a:solidFill>
          <a:ln>
            <a:solidFill>
              <a:srgbClr val="D5D5D5"/>
            </a:solid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1000" b="1" dirty="0">
                <a:solidFill>
                  <a:srgbClr val="000000"/>
                </a:solidFill>
                <a:latin typeface="Segoe UI" panose="020B0502040204020203" pitchFamily="34" charset="0"/>
                <a:cs typeface="Segoe UI" panose="020B0502040204020203" pitchFamily="34" charset="0"/>
              </a:rPr>
              <a:t>Black</a:t>
            </a:r>
            <a:endParaRPr lang="en-US" sz="1000" dirty="0">
              <a:solidFill>
                <a:srgbClr val="000000"/>
              </a:solidFill>
              <a:latin typeface="Segoe UI" panose="020B0502040204020203" pitchFamily="34" charset="0"/>
              <a:cs typeface="Segoe UI" panose="020B0502040204020203" pitchFamily="34" charset="0"/>
            </a:endParaRPr>
          </a:p>
        </p:txBody>
      </p:sp>
      <p:sp>
        <p:nvSpPr>
          <p:cNvPr id="33" name="Rectangle 32"/>
          <p:cNvSpPr/>
          <p:nvPr/>
        </p:nvSpPr>
        <p:spPr bwMode="auto">
          <a:xfrm>
            <a:off x="9381654" y="2030243"/>
            <a:ext cx="1192245" cy="1039682"/>
          </a:xfrm>
          <a:prstGeom prst="rect">
            <a:avLst/>
          </a:prstGeom>
          <a:solidFill>
            <a:schemeClr val="bg1"/>
          </a:solidFill>
          <a:ln>
            <a:solidFill>
              <a:srgbClr val="D5D5D5"/>
            </a:solid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endParaRPr lang="en-US" sz="1000"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81196898"/>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indent="0">
              <a:buNone/>
            </a:pPr>
            <a:r>
              <a:rPr lang="en-US" dirty="0"/>
              <a:t>Text colors ( Accessibility )</a:t>
            </a:r>
          </a:p>
        </p:txBody>
      </p:sp>
      <p:grpSp>
        <p:nvGrpSpPr>
          <p:cNvPr id="2" name="Group 1"/>
          <p:cNvGrpSpPr/>
          <p:nvPr/>
        </p:nvGrpSpPr>
        <p:grpSpPr>
          <a:xfrm>
            <a:off x="492867" y="2096928"/>
            <a:ext cx="3654468" cy="2026047"/>
            <a:chOff x="434292" y="3036431"/>
            <a:chExt cx="3727748" cy="3958093"/>
          </a:xfrm>
        </p:grpSpPr>
        <p:sp>
          <p:nvSpPr>
            <p:cNvPr id="244" name="Rectangle 243"/>
            <p:cNvSpPr/>
            <p:nvPr/>
          </p:nvSpPr>
          <p:spPr bwMode="auto">
            <a:xfrm>
              <a:off x="2945888" y="3036431"/>
              <a:ext cx="1216152" cy="3958093"/>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1200" b="1" dirty="0">
                  <a:solidFill>
                    <a:srgbClr val="000000"/>
                  </a:solidFill>
                  <a:latin typeface="Segoe UI" panose="020B0502040204020203" pitchFamily="34" charset="0"/>
                  <a:cs typeface="Segoe UI" panose="020B0502040204020203" pitchFamily="34" charset="0"/>
                </a:rPr>
                <a:t>Black</a:t>
              </a:r>
              <a:endParaRPr lang="en-US" sz="1200" dirty="0">
                <a:solidFill>
                  <a:srgbClr val="000000"/>
                </a:solidFill>
                <a:latin typeface="Segoe UI" panose="020B0502040204020203" pitchFamily="34" charset="0"/>
                <a:cs typeface="Segoe UI" panose="020B0502040204020203" pitchFamily="34" charset="0"/>
              </a:endParaRPr>
            </a:p>
          </p:txBody>
        </p:sp>
        <p:sp>
          <p:nvSpPr>
            <p:cNvPr id="249" name="Rectangle 248"/>
            <p:cNvSpPr/>
            <p:nvPr/>
          </p:nvSpPr>
          <p:spPr bwMode="auto">
            <a:xfrm>
              <a:off x="434292" y="3036431"/>
              <a:ext cx="1216152" cy="3958093"/>
            </a:xfrm>
            <a:prstGeom prst="rect">
              <a:avLst/>
            </a:prstGeom>
            <a:solidFill>
              <a:srgbClr val="0078D7"/>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1200" b="1" dirty="0">
                  <a:solidFill>
                    <a:schemeClr val="bg1"/>
                  </a:solidFill>
                  <a:latin typeface="Segoe UI" panose="020B0502040204020203" pitchFamily="34" charset="0"/>
                  <a:cs typeface="Segoe UI" panose="020B0502040204020203" pitchFamily="34" charset="0"/>
                </a:rPr>
                <a:t>White</a:t>
              </a:r>
              <a:endParaRPr lang="en-US" sz="1200" dirty="0">
                <a:solidFill>
                  <a:schemeClr val="bg1"/>
                </a:solidFill>
                <a:latin typeface="Segoe UI" panose="020B0502040204020203" pitchFamily="34" charset="0"/>
                <a:cs typeface="Segoe UI" panose="020B0502040204020203" pitchFamily="34" charset="0"/>
              </a:endParaRPr>
            </a:p>
          </p:txBody>
        </p:sp>
        <p:sp>
          <p:nvSpPr>
            <p:cNvPr id="13" name="Rectangle 12"/>
            <p:cNvSpPr/>
            <p:nvPr/>
          </p:nvSpPr>
          <p:spPr bwMode="auto">
            <a:xfrm>
              <a:off x="1690090" y="3036431"/>
              <a:ext cx="1216152" cy="3958093"/>
            </a:xfrm>
            <a:prstGeom prst="rect">
              <a:avLst/>
            </a:prstGeom>
            <a:solidFill>
              <a:srgbClr val="0F1940"/>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1200" b="1" dirty="0">
                  <a:solidFill>
                    <a:schemeClr val="bg1"/>
                  </a:solidFill>
                  <a:latin typeface="Segoe UI" panose="020B0502040204020203" pitchFamily="34" charset="0"/>
                  <a:cs typeface="Segoe UI" panose="020B0502040204020203" pitchFamily="34" charset="0"/>
                </a:rPr>
                <a:t>White</a:t>
              </a:r>
              <a:endParaRPr lang="en-US" sz="1200" dirty="0">
                <a:solidFill>
                  <a:schemeClr val="bg1"/>
                </a:solidFill>
                <a:latin typeface="Segoe UI" panose="020B0502040204020203" pitchFamily="34" charset="0"/>
                <a:cs typeface="Segoe UI" panose="020B0502040204020203" pitchFamily="34" charset="0"/>
              </a:endParaRPr>
            </a:p>
          </p:txBody>
        </p:sp>
      </p:grpSp>
      <p:sp>
        <p:nvSpPr>
          <p:cNvPr id="16" name="Rectangle 15"/>
          <p:cNvSpPr/>
          <p:nvPr/>
        </p:nvSpPr>
        <p:spPr bwMode="auto">
          <a:xfrm>
            <a:off x="6910854" y="2096928"/>
            <a:ext cx="1192245" cy="2026047"/>
          </a:xfrm>
          <a:prstGeom prst="rect">
            <a:avLst/>
          </a:prstGeom>
          <a:solidFill>
            <a:srgbClr val="999999"/>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800" b="1">
                <a:solidFill>
                  <a:schemeClr val="bg1"/>
                </a:solidFill>
                <a:latin typeface="Segoe UI" panose="020B0502040204020203" pitchFamily="34" charset="0"/>
                <a:cs typeface="Segoe UI" panose="020B0502040204020203" pitchFamily="34" charset="0"/>
              </a:rPr>
              <a:t>White</a:t>
            </a:r>
            <a:endParaRPr lang="en-US" sz="800" dirty="0">
              <a:solidFill>
                <a:schemeClr val="bg1"/>
              </a:solidFill>
              <a:latin typeface="Segoe UI" panose="020B0502040204020203" pitchFamily="34" charset="0"/>
              <a:cs typeface="Segoe UI" panose="020B0502040204020203" pitchFamily="34" charset="0"/>
            </a:endParaRPr>
          </a:p>
        </p:txBody>
      </p:sp>
      <p:sp>
        <p:nvSpPr>
          <p:cNvPr id="17" name="Rectangle 16"/>
          <p:cNvSpPr/>
          <p:nvPr/>
        </p:nvSpPr>
        <p:spPr bwMode="auto">
          <a:xfrm>
            <a:off x="4448631" y="2096928"/>
            <a:ext cx="1192245" cy="2026047"/>
          </a:xfrm>
          <a:prstGeom prst="rect">
            <a:avLst/>
          </a:prstGeom>
          <a:solidFill>
            <a:srgbClr val="585858"/>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800" b="1" dirty="0">
                <a:solidFill>
                  <a:schemeClr val="bg1"/>
                </a:solidFill>
                <a:latin typeface="Segoe UI" panose="020B0502040204020203" pitchFamily="34" charset="0"/>
                <a:cs typeface="Segoe UI" panose="020B0502040204020203" pitchFamily="34" charset="0"/>
              </a:rPr>
              <a:t>White</a:t>
            </a:r>
            <a:endParaRPr lang="en-US" sz="800" dirty="0">
              <a:solidFill>
                <a:schemeClr val="bg1"/>
              </a:solidFill>
              <a:latin typeface="Segoe UI" panose="020B0502040204020203" pitchFamily="34" charset="0"/>
              <a:cs typeface="Segoe UI" panose="020B0502040204020203" pitchFamily="34" charset="0"/>
            </a:endParaRPr>
          </a:p>
        </p:txBody>
      </p:sp>
      <p:sp>
        <p:nvSpPr>
          <p:cNvPr id="18" name="Rectangle 17"/>
          <p:cNvSpPr/>
          <p:nvPr/>
        </p:nvSpPr>
        <p:spPr bwMode="auto">
          <a:xfrm>
            <a:off x="5679743" y="2096928"/>
            <a:ext cx="1192245" cy="2026047"/>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800" b="1" dirty="0">
                <a:solidFill>
                  <a:schemeClr val="bg1"/>
                </a:solidFill>
                <a:latin typeface="Segoe UI" panose="020B0502040204020203" pitchFamily="34" charset="0"/>
                <a:cs typeface="Segoe UI" panose="020B0502040204020203" pitchFamily="34" charset="0"/>
              </a:rPr>
              <a:t>White</a:t>
            </a:r>
            <a:endParaRPr lang="en-US" sz="800" dirty="0">
              <a:solidFill>
                <a:schemeClr val="bg1"/>
              </a:solidFill>
              <a:latin typeface="Segoe UI" panose="020B0502040204020203" pitchFamily="34" charset="0"/>
              <a:cs typeface="Segoe UI" panose="020B0502040204020203" pitchFamily="34" charset="0"/>
            </a:endParaRPr>
          </a:p>
        </p:txBody>
      </p:sp>
      <p:sp>
        <p:nvSpPr>
          <p:cNvPr id="21" name="Rectangle 20"/>
          <p:cNvSpPr/>
          <p:nvPr/>
        </p:nvSpPr>
        <p:spPr bwMode="auto">
          <a:xfrm>
            <a:off x="8149774" y="2096928"/>
            <a:ext cx="1192245" cy="2026047"/>
          </a:xfrm>
          <a:prstGeom prst="rect">
            <a:avLst/>
          </a:prstGeom>
          <a:solidFill>
            <a:srgbClr val="B4B4B4"/>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800" b="1" dirty="0">
                <a:solidFill>
                  <a:srgbClr val="000000"/>
                </a:solidFill>
                <a:latin typeface="Segoe UI" panose="020B0502040204020203" pitchFamily="34" charset="0"/>
                <a:cs typeface="Segoe UI" panose="020B0502040204020203" pitchFamily="34" charset="0"/>
              </a:rPr>
              <a:t>Black</a:t>
            </a:r>
            <a:endParaRPr lang="en-US" sz="800" dirty="0">
              <a:solidFill>
                <a:srgbClr val="000000"/>
              </a:solidFill>
              <a:latin typeface="Segoe UI" panose="020B0502040204020203" pitchFamily="34" charset="0"/>
              <a:cs typeface="Segoe UI" panose="020B0502040204020203" pitchFamily="34" charset="0"/>
            </a:endParaRPr>
          </a:p>
        </p:txBody>
      </p:sp>
      <p:sp>
        <p:nvSpPr>
          <p:cNvPr id="23" name="Rectangle 22"/>
          <p:cNvSpPr/>
          <p:nvPr/>
        </p:nvSpPr>
        <p:spPr bwMode="auto">
          <a:xfrm>
            <a:off x="9380886" y="2096928"/>
            <a:ext cx="1192245" cy="2026047"/>
          </a:xfrm>
          <a:prstGeom prst="rect">
            <a:avLst/>
          </a:prstGeom>
          <a:solidFill>
            <a:srgbClr val="D5D5D5"/>
          </a:solidFill>
          <a:ln>
            <a:no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800" b="1" dirty="0">
                <a:solidFill>
                  <a:srgbClr val="000000"/>
                </a:solidFill>
                <a:latin typeface="Segoe UI" panose="020B0502040204020203" pitchFamily="34" charset="0"/>
                <a:cs typeface="Segoe UI" panose="020B0502040204020203" pitchFamily="34" charset="0"/>
              </a:rPr>
              <a:t>Black</a:t>
            </a:r>
            <a:endParaRPr lang="en-US" sz="800" dirty="0">
              <a:solidFill>
                <a:srgbClr val="000000"/>
              </a:solidFill>
              <a:latin typeface="Segoe UI" panose="020B0502040204020203" pitchFamily="34" charset="0"/>
              <a:cs typeface="Segoe UI" panose="020B0502040204020203" pitchFamily="34" charset="0"/>
            </a:endParaRPr>
          </a:p>
        </p:txBody>
      </p:sp>
      <p:sp>
        <p:nvSpPr>
          <p:cNvPr id="24" name="Text Placeholder 2"/>
          <p:cNvSpPr txBox="1">
            <a:spLocks/>
          </p:cNvSpPr>
          <p:nvPr/>
        </p:nvSpPr>
        <p:spPr>
          <a:xfrm>
            <a:off x="412283" y="1567135"/>
            <a:ext cx="3718274" cy="379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IN" sz="2800" kern="1200" dirty="0">
                <a:solidFill>
                  <a:schemeClr val="tx1">
                    <a:lumMod val="75000"/>
                    <a:lumOff val="25000"/>
                  </a:schemeClr>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Primary colors</a:t>
            </a:r>
          </a:p>
        </p:txBody>
      </p:sp>
      <p:sp>
        <p:nvSpPr>
          <p:cNvPr id="25" name="Text Placeholder 2"/>
          <p:cNvSpPr txBox="1">
            <a:spLocks/>
          </p:cNvSpPr>
          <p:nvPr/>
        </p:nvSpPr>
        <p:spPr>
          <a:xfrm>
            <a:off x="4370311" y="1567135"/>
            <a:ext cx="3718274" cy="379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IN" sz="2800" kern="1200" dirty="0">
                <a:solidFill>
                  <a:schemeClr val="tx1">
                    <a:lumMod val="75000"/>
                    <a:lumOff val="25000"/>
                  </a:schemeClr>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Secondary colors</a:t>
            </a:r>
          </a:p>
        </p:txBody>
      </p:sp>
      <p:sp>
        <p:nvSpPr>
          <p:cNvPr id="27" name="Rectangle 26"/>
          <p:cNvSpPr/>
          <p:nvPr/>
        </p:nvSpPr>
        <p:spPr bwMode="auto">
          <a:xfrm>
            <a:off x="10611998" y="2096928"/>
            <a:ext cx="1192245" cy="2026047"/>
          </a:xfrm>
          <a:prstGeom prst="rect">
            <a:avLst/>
          </a:prstGeom>
          <a:solidFill>
            <a:schemeClr val="bg1"/>
          </a:solidFill>
          <a:ln>
            <a:solidFill>
              <a:srgbClr val="D5D5D5"/>
            </a:solidFill>
          </a:ln>
          <a:effectLst/>
        </p:spPr>
        <p:style>
          <a:lnRef idx="1">
            <a:schemeClr val="accent1"/>
          </a:lnRef>
          <a:fillRef idx="3">
            <a:schemeClr val="accent1"/>
          </a:fillRef>
          <a:effectRef idx="2">
            <a:schemeClr val="accent1"/>
          </a:effectRef>
          <a:fontRef idx="minor">
            <a:schemeClr val="lt1"/>
          </a:fontRef>
        </p:style>
        <p:txBody>
          <a:bodyPr lIns="60952" rIns="60952" rtlCol="0" anchor="t"/>
          <a:lstStyle/>
          <a:p>
            <a:r>
              <a:rPr lang="en-US" sz="800" b="1" dirty="0">
                <a:solidFill>
                  <a:srgbClr val="000000"/>
                </a:solidFill>
                <a:latin typeface="Segoe UI" panose="020B0502040204020203" pitchFamily="34" charset="0"/>
                <a:cs typeface="Segoe UI" panose="020B0502040204020203" pitchFamily="34" charset="0"/>
              </a:rPr>
              <a:t>Black</a:t>
            </a:r>
            <a:endParaRPr lang="en-US" sz="800"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39823764"/>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414966" y="2021880"/>
            <a:ext cx="1900421" cy="1452208"/>
          </a:xfrm>
          <a:prstGeom prst="rect">
            <a:avLst/>
          </a:prstGeom>
        </p:spPr>
      </p:pic>
      <p:pic>
        <p:nvPicPr>
          <p:cNvPr id="6" name="Picture 5"/>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367841" y="3538379"/>
            <a:ext cx="1900421" cy="1452208"/>
          </a:xfrm>
          <a:prstGeom prst="rect">
            <a:avLst/>
          </a:prstGeom>
        </p:spPr>
      </p:pic>
      <p:pic>
        <p:nvPicPr>
          <p:cNvPr id="10" name="Picture 9"/>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63549" y="2021880"/>
            <a:ext cx="1900421" cy="1452208"/>
          </a:xfrm>
          <a:prstGeom prst="rect">
            <a:avLst/>
          </a:prstGeom>
          <a:noFill/>
          <a:ln>
            <a:noFill/>
          </a:ln>
        </p:spPr>
      </p:pic>
      <p:pic>
        <p:nvPicPr>
          <p:cNvPr id="53" name="Picture 52"/>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365830" y="5057616"/>
            <a:ext cx="1900421" cy="1497029"/>
          </a:xfrm>
          <a:prstGeom prst="rect">
            <a:avLst/>
          </a:prstGeom>
        </p:spPr>
      </p:pic>
      <p:pic>
        <p:nvPicPr>
          <p:cNvPr id="57" name="Picture 56"/>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4367841" y="2021880"/>
            <a:ext cx="1900421" cy="1452208"/>
          </a:xfrm>
          <a:prstGeom prst="rect">
            <a:avLst/>
          </a:prstGeom>
        </p:spPr>
      </p:pic>
      <p:pic>
        <p:nvPicPr>
          <p:cNvPr id="65" name="Picture 64"/>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2414966" y="3538379"/>
            <a:ext cx="1900421" cy="1452208"/>
          </a:xfrm>
          <a:prstGeom prst="rect">
            <a:avLst/>
          </a:prstGeom>
        </p:spPr>
      </p:pic>
      <p:pic>
        <p:nvPicPr>
          <p:cNvPr id="66" name="Picture 65"/>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2414965" y="5057616"/>
            <a:ext cx="1900421" cy="1497029"/>
          </a:xfrm>
          <a:prstGeom prst="rect">
            <a:avLst/>
          </a:prstGeom>
        </p:spPr>
      </p:pic>
      <p:pic>
        <p:nvPicPr>
          <p:cNvPr id="70" name="Picture 69"/>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463549" y="5057616"/>
            <a:ext cx="1900421" cy="1497029"/>
          </a:xfrm>
          <a:prstGeom prst="rect">
            <a:avLst/>
          </a:prstGeom>
        </p:spPr>
      </p:pic>
      <p:sp>
        <p:nvSpPr>
          <p:cNvPr id="3" name="Text Placeholder 2"/>
          <p:cNvSpPr>
            <a:spLocks noGrp="1"/>
          </p:cNvSpPr>
          <p:nvPr>
            <p:ph type="body" sz="quarter" idx="10"/>
          </p:nvPr>
        </p:nvSpPr>
        <p:spPr/>
        <p:txBody>
          <a:bodyPr/>
          <a:lstStyle/>
          <a:p>
            <a:pPr marL="0" indent="0">
              <a:buNone/>
            </a:pPr>
            <a:r>
              <a:rPr lang="en-US" dirty="0"/>
              <a:t>Brand photography selections</a:t>
            </a:r>
          </a:p>
        </p:txBody>
      </p:sp>
      <p:pic>
        <p:nvPicPr>
          <p:cNvPr id="7" name="Picture 6"/>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463549" y="3539748"/>
            <a:ext cx="1900421" cy="1452208"/>
          </a:xfrm>
          <a:prstGeom prst="rect">
            <a:avLst/>
          </a:prstGeom>
        </p:spPr>
      </p:pic>
      <p:sp>
        <p:nvSpPr>
          <p:cNvPr id="26" name="Text Placeholder 2"/>
          <p:cNvSpPr txBox="1">
            <a:spLocks/>
          </p:cNvSpPr>
          <p:nvPr/>
        </p:nvSpPr>
        <p:spPr>
          <a:xfrm>
            <a:off x="269241" y="1037047"/>
            <a:ext cx="10039647" cy="784372"/>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tabLst>
                <a:tab pos="953967" algn="l"/>
              </a:tabLst>
            </a:pPr>
            <a:r>
              <a:rPr lang="en-US" sz="1961" dirty="0">
                <a:gradFill>
                  <a:gsLst>
                    <a:gs pos="10101">
                      <a:schemeClr val="tx1"/>
                    </a:gs>
                    <a:gs pos="51000">
                      <a:schemeClr val="tx1"/>
                    </a:gs>
                  </a:gsLst>
                  <a:lin ang="5400000" scaled="0"/>
                </a:gradFill>
                <a:latin typeface="Segoe UI"/>
              </a:rPr>
              <a:t>Below are thumbnails of a few of the many photos that you can find on Brand Central. </a:t>
            </a:r>
          </a:p>
          <a:p>
            <a:pPr marL="0" indent="0">
              <a:buNone/>
              <a:tabLst>
                <a:tab pos="953967" algn="l"/>
              </a:tabLst>
            </a:pPr>
            <a:r>
              <a:rPr lang="en-US" sz="1961" dirty="0">
                <a:gradFill>
                  <a:gsLst>
                    <a:gs pos="10101">
                      <a:schemeClr val="tx1"/>
                    </a:gs>
                    <a:gs pos="51000">
                      <a:schemeClr val="tx1"/>
                    </a:gs>
                  </a:gsLst>
                  <a:lin ang="5400000" scaled="0"/>
                </a:gradFill>
                <a:latin typeface="Segoe UI"/>
              </a:rPr>
              <a:t>In show mode, click each image to </a:t>
            </a:r>
            <a:r>
              <a:rPr lang="en-US" sz="1961" dirty="0">
                <a:gradFill>
                  <a:gsLst>
                    <a:gs pos="10101">
                      <a:schemeClr val="tx1"/>
                    </a:gs>
                    <a:gs pos="51000">
                      <a:schemeClr val="tx1"/>
                    </a:gs>
                  </a:gsLst>
                  <a:lin ang="5400000" scaled="0"/>
                </a:gradFill>
                <a:latin typeface="Segoe UI Semibold" panose="020B0702040204020203" pitchFamily="34" charset="0"/>
                <a:cs typeface="Segoe UI Semibold" panose="020B0702040204020203" pitchFamily="34" charset="0"/>
              </a:rPr>
              <a:t>download higher resolution </a:t>
            </a:r>
            <a:r>
              <a:rPr lang="en-US" sz="1961" dirty="0">
                <a:gradFill>
                  <a:gsLst>
                    <a:gs pos="10101">
                      <a:schemeClr val="tx1"/>
                    </a:gs>
                    <a:gs pos="51000">
                      <a:schemeClr val="tx1"/>
                    </a:gs>
                  </a:gsLst>
                  <a:lin ang="5400000" scaled="0"/>
                </a:gradFill>
                <a:latin typeface="Segoe UI"/>
              </a:rPr>
              <a:t>copies. </a:t>
            </a:r>
          </a:p>
        </p:txBody>
      </p:sp>
      <p:sp>
        <p:nvSpPr>
          <p:cNvPr id="4" name="Rectangle 3">
            <a:hlinkClick r:id="rId12"/>
          </p:cNvPr>
          <p:cNvSpPr/>
          <p:nvPr/>
        </p:nvSpPr>
        <p:spPr>
          <a:xfrm>
            <a:off x="7471046" y="3763080"/>
            <a:ext cx="2986825" cy="1002806"/>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1400" dirty="0">
                <a:solidFill>
                  <a:schemeClr val="bg1"/>
                </a:solidFill>
                <a:latin typeface="Segoe UI" panose="020B0502040204020203" pitchFamily="34" charset="0"/>
                <a:cs typeface="Segoe UI" panose="020B0502040204020203" pitchFamily="34" charset="0"/>
              </a:rPr>
              <a:t>https://microsoft.sharepoint.com/teams/BrandCentral/Pages/Photos-Microsoft.aspx </a:t>
            </a:r>
            <a:endParaRPr lang="en-US" altLang="en-US" sz="3200" dirty="0">
              <a:solidFill>
                <a:schemeClr val="bg1"/>
              </a:solidFill>
              <a:latin typeface="Arial" panose="020B0604020202020204" pitchFamily="34" charset="0"/>
            </a:endParaRPr>
          </a:p>
        </p:txBody>
      </p:sp>
      <p:sp>
        <p:nvSpPr>
          <p:cNvPr id="16" name="Text Placeholder 2"/>
          <p:cNvSpPr txBox="1">
            <a:spLocks/>
          </p:cNvSpPr>
          <p:nvPr/>
        </p:nvSpPr>
        <p:spPr>
          <a:xfrm>
            <a:off x="7355841" y="3350912"/>
            <a:ext cx="2953047" cy="374934"/>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tabLst>
                <a:tab pos="953967" algn="l"/>
              </a:tabLst>
            </a:pPr>
            <a:r>
              <a:rPr lang="en-US" sz="1400" dirty="0">
                <a:gradFill>
                  <a:gsLst>
                    <a:gs pos="10101">
                      <a:schemeClr val="tx1"/>
                    </a:gs>
                    <a:gs pos="51000">
                      <a:schemeClr val="tx1"/>
                    </a:gs>
                  </a:gsLst>
                  <a:lin ang="5400000" scaled="0"/>
                </a:gradFill>
                <a:latin typeface="Segoe UI"/>
              </a:rPr>
              <a:t>Download photos using this link</a:t>
            </a:r>
          </a:p>
        </p:txBody>
      </p:sp>
    </p:spTree>
    <p:extLst>
      <p:ext uri="{BB962C8B-B14F-4D97-AF65-F5344CB8AC3E}">
        <p14:creationId xmlns:p14="http://schemas.microsoft.com/office/powerpoint/2010/main" val="3650537832"/>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18425181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0" indent="0">
              <a:buNone/>
            </a:pPr>
            <a:r>
              <a:rPr lang="en-US" dirty="0"/>
              <a:t>Controller-to-Controller Communication</a:t>
            </a:r>
          </a:p>
        </p:txBody>
      </p:sp>
      <p:sp>
        <p:nvSpPr>
          <p:cNvPr id="2" name="Content Placeholder 1"/>
          <p:cNvSpPr>
            <a:spLocks noGrp="1"/>
          </p:cNvSpPr>
          <p:nvPr>
            <p:ph idx="1"/>
          </p:nvPr>
        </p:nvSpPr>
        <p:spPr>
          <a:xfrm>
            <a:off x="361950" y="1216025"/>
            <a:ext cx="10515600" cy="4351338"/>
          </a:xfrm>
        </p:spPr>
        <p:txBody>
          <a:bodyPr/>
          <a:lstStyle/>
          <a:p>
            <a:pPr marL="0" indent="0">
              <a:buNone/>
            </a:pPr>
            <a:r>
              <a:rPr lang="en-US" sz="2500" dirty="0">
                <a:solidFill>
                  <a:srgbClr val="0F1940"/>
                </a:solidFill>
              </a:rPr>
              <a:t>Using $</a:t>
            </a:r>
            <a:r>
              <a:rPr lang="en-US" sz="2500" dirty="0" err="1">
                <a:solidFill>
                  <a:srgbClr val="0F1940"/>
                </a:solidFill>
              </a:rPr>
              <a:t>rootScope</a:t>
            </a:r>
            <a:endParaRPr lang="en-US" sz="2500" dirty="0">
              <a:solidFill>
                <a:srgbClr val="0F1940"/>
              </a:solidFill>
            </a:endParaRP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a:t>
            </a:r>
            <a:r>
              <a:rPr lang="en-US" sz="1800" dirty="0" err="1">
                <a:solidFill>
                  <a:schemeClr val="bg1">
                    <a:lumMod val="65000"/>
                  </a:schemeClr>
                </a:solidFill>
                <a:latin typeface="Segoe UI" panose="020B0502040204020203" pitchFamily="34" charset="0"/>
                <a:cs typeface="Segoe UI" panose="020B0502040204020203" pitchFamily="34" charset="0"/>
              </a:rPr>
              <a:t>rootScope</a:t>
            </a:r>
            <a:r>
              <a:rPr lang="en-US" sz="1800" dirty="0">
                <a:solidFill>
                  <a:schemeClr val="bg1">
                    <a:lumMod val="65000"/>
                  </a:schemeClr>
                </a:solidFill>
                <a:latin typeface="Segoe UI" panose="020B0502040204020203" pitchFamily="34" charset="0"/>
                <a:cs typeface="Segoe UI" panose="020B0502040204020203" pitchFamily="34" charset="0"/>
              </a:rPr>
              <a:t> is the parent of all $scope in the application. It’s a global object which can be used for sharing data between various controller’s scope.</a:t>
            </a:r>
          </a:p>
          <a:p>
            <a:pPr marL="0" indent="0">
              <a:buNone/>
            </a:pPr>
            <a:r>
              <a:rPr lang="en-US" sz="2500" dirty="0">
                <a:solidFill>
                  <a:srgbClr val="0F1940"/>
                </a:solidFill>
              </a:rPr>
              <a:t>Using Factory/Service</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All Angular providers are singleton. Data across controllers can be shared by injecting a common service to the required controllers.</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hlinkClick r:id="rId3"/>
              </a:rPr>
              <a:t>https://jsfiddle.net/pratikjs/k62d3erb/</a:t>
            </a:r>
            <a:r>
              <a:rPr lang="en-US" sz="1800" dirty="0">
                <a:solidFill>
                  <a:schemeClr val="bg1">
                    <a:lumMod val="65000"/>
                  </a:schemeClr>
                </a:solidFill>
                <a:latin typeface="Segoe UI" panose="020B0502040204020203" pitchFamily="34" charset="0"/>
                <a:cs typeface="Segoe UI" panose="020B0502040204020203" pitchFamily="34" charset="0"/>
              </a:rPr>
              <a:t> </a:t>
            </a:r>
          </a:p>
          <a:p>
            <a:pPr marL="0" indent="0">
              <a:buNone/>
            </a:pPr>
            <a:r>
              <a:rPr lang="en-US" sz="2500" dirty="0">
                <a:solidFill>
                  <a:srgbClr val="0F1940"/>
                </a:solidFill>
              </a:rPr>
              <a:t>Using $on and $broadcast</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Pub Sub Model. Data and Events can be shared across controllers by broadcasting and capturing events.</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hlinkClick r:id="rId4"/>
              </a:rPr>
              <a:t>http://jsfiddle.net/pratikjs/gvxjbwrm/</a:t>
            </a:r>
            <a:r>
              <a:rPr lang="en-US" sz="1800" dirty="0">
                <a:solidFill>
                  <a:schemeClr val="bg1">
                    <a:lumMod val="65000"/>
                  </a:schemeClr>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376144682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0" indent="0">
              <a:buNone/>
            </a:pPr>
            <a:r>
              <a:rPr lang="en-US" dirty="0"/>
              <a:t>Controller-to-Directive Communication and vice-versa</a:t>
            </a:r>
          </a:p>
        </p:txBody>
      </p:sp>
      <p:sp>
        <p:nvSpPr>
          <p:cNvPr id="2" name="Content Placeholder 1"/>
          <p:cNvSpPr>
            <a:spLocks noGrp="1"/>
          </p:cNvSpPr>
          <p:nvPr>
            <p:ph idx="1"/>
          </p:nvPr>
        </p:nvSpPr>
        <p:spPr>
          <a:xfrm>
            <a:off x="361950" y="1198443"/>
            <a:ext cx="10515600" cy="5580429"/>
          </a:xfrm>
        </p:spPr>
        <p:txBody>
          <a:bodyPr>
            <a:normAutofit/>
          </a:bodyPr>
          <a:lstStyle/>
          <a:p>
            <a:pPr marL="0" indent="0">
              <a:buNone/>
            </a:pPr>
            <a:r>
              <a:rPr lang="en-US" sz="2500" dirty="0">
                <a:solidFill>
                  <a:srgbClr val="0F1940"/>
                </a:solidFill>
              </a:rPr>
              <a:t>Same techniques used for Controller-to-Controller Communication</a:t>
            </a:r>
          </a:p>
          <a:p>
            <a:pPr lvl="1">
              <a:buFontTx/>
              <a:buChar char="-"/>
            </a:pPr>
            <a:r>
              <a:rPr lang="en-US" sz="1800" dirty="0">
                <a:solidFill>
                  <a:schemeClr val="bg1">
                    <a:lumMod val="65000"/>
                  </a:schemeClr>
                </a:solidFill>
                <a:latin typeface="Segoe UI" panose="020B0502040204020203" pitchFamily="34" charset="0"/>
                <a:cs typeface="Segoe UI" panose="020B0502040204020203" pitchFamily="34" charset="0"/>
              </a:rPr>
              <a:t>Using $</a:t>
            </a:r>
            <a:r>
              <a:rPr lang="en-US" sz="1800" dirty="0" err="1">
                <a:solidFill>
                  <a:schemeClr val="bg1">
                    <a:lumMod val="65000"/>
                  </a:schemeClr>
                </a:solidFill>
                <a:latin typeface="Segoe UI" panose="020B0502040204020203" pitchFamily="34" charset="0"/>
                <a:cs typeface="Segoe UI" panose="020B0502040204020203" pitchFamily="34" charset="0"/>
              </a:rPr>
              <a:t>rootScope</a:t>
            </a:r>
            <a:endParaRPr lang="en-US" sz="1800" dirty="0">
              <a:solidFill>
                <a:schemeClr val="bg1">
                  <a:lumMod val="65000"/>
                </a:schemeClr>
              </a:solidFill>
              <a:latin typeface="Segoe UI" panose="020B0502040204020203" pitchFamily="34" charset="0"/>
              <a:cs typeface="Segoe UI" panose="020B0502040204020203" pitchFamily="34" charset="0"/>
            </a:endParaRPr>
          </a:p>
          <a:p>
            <a:pPr lvl="1">
              <a:buFontTx/>
              <a:buChar char="-"/>
            </a:pPr>
            <a:r>
              <a:rPr lang="en-US" sz="1800" dirty="0">
                <a:solidFill>
                  <a:schemeClr val="bg1">
                    <a:lumMod val="65000"/>
                  </a:schemeClr>
                </a:solidFill>
                <a:latin typeface="Segoe UI" panose="020B0502040204020203" pitchFamily="34" charset="0"/>
                <a:cs typeface="Segoe UI" panose="020B0502040204020203" pitchFamily="34" charset="0"/>
              </a:rPr>
              <a:t>Using Shared Factory/Service</a:t>
            </a:r>
          </a:p>
          <a:p>
            <a:pPr lvl="1">
              <a:buFontTx/>
              <a:buChar char="-"/>
            </a:pPr>
            <a:r>
              <a:rPr lang="en-US" sz="1800" dirty="0">
                <a:solidFill>
                  <a:schemeClr val="bg1">
                    <a:lumMod val="65000"/>
                  </a:schemeClr>
                </a:solidFill>
                <a:latin typeface="Segoe UI" panose="020B0502040204020203" pitchFamily="34" charset="0"/>
                <a:cs typeface="Segoe UI" panose="020B0502040204020203" pitchFamily="34" charset="0"/>
              </a:rPr>
              <a:t>Pub Sub Model using $broadcast and $on</a:t>
            </a:r>
          </a:p>
          <a:p>
            <a:pPr marL="0" indent="0">
              <a:buNone/>
            </a:pPr>
            <a:r>
              <a:rPr lang="en-US" sz="2500" dirty="0">
                <a:solidFill>
                  <a:srgbClr val="0F1940"/>
                </a:solidFill>
              </a:rPr>
              <a:t>Shared Scope</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If the controller and the directive is using the same scope, controller and directive can communicate via the scope variables. Not a good practice if the directive has to be reused in multiple places.</a:t>
            </a:r>
          </a:p>
          <a:p>
            <a:pPr marL="0" indent="0">
              <a:buNone/>
            </a:pPr>
            <a:r>
              <a:rPr lang="en-US" sz="2500" dirty="0">
                <a:solidFill>
                  <a:srgbClr val="0F1940"/>
                </a:solidFill>
              </a:rPr>
              <a:t>Binding property to Isolated Scope</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 DOM Attribute Binding. 1-way binding</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 Two Way Binding.</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‘&amp;’ Expressions. Calling methods in controller from directive</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hlinkClick r:id="rId3"/>
              </a:rPr>
              <a:t>http://jsfiddle.net/pratikjs/9xktv1hc/</a:t>
            </a:r>
            <a:r>
              <a:rPr lang="en-US" sz="1800" dirty="0">
                <a:solidFill>
                  <a:schemeClr val="bg1">
                    <a:lumMod val="65000"/>
                  </a:schemeClr>
                </a:solidFill>
                <a:latin typeface="Segoe UI" panose="020B0502040204020203" pitchFamily="34" charset="0"/>
                <a:cs typeface="Segoe UI" panose="020B0502040204020203" pitchFamily="34" charset="0"/>
              </a:rPr>
              <a:t>  </a:t>
            </a:r>
          </a:p>
          <a:p>
            <a:pPr marL="0" indent="0">
              <a:buNone/>
            </a:pPr>
            <a:r>
              <a:rPr lang="en-US" sz="2500" dirty="0">
                <a:solidFill>
                  <a:srgbClr val="0F1940"/>
                </a:solidFill>
              </a:rPr>
              <a:t>Injecting Controller</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rPr>
              <a:t>Using the require attribute controllers can be injected in the directives.</a:t>
            </a:r>
          </a:p>
          <a:p>
            <a:pPr marL="457200" lvl="1" indent="0">
              <a:buNone/>
            </a:pPr>
            <a:r>
              <a:rPr lang="en-US" sz="1800" dirty="0">
                <a:solidFill>
                  <a:schemeClr val="bg1">
                    <a:lumMod val="65000"/>
                  </a:schemeClr>
                </a:solidFill>
                <a:latin typeface="Segoe UI" panose="020B0502040204020203" pitchFamily="34" charset="0"/>
                <a:cs typeface="Segoe UI" panose="020B0502040204020203" pitchFamily="34" charset="0"/>
                <a:hlinkClick r:id="rId4"/>
              </a:rPr>
              <a:t>http://jsfiddle.net/pratikjs/7dxe6t8j/</a:t>
            </a:r>
            <a:r>
              <a:rPr lang="en-US" sz="1800" dirty="0">
                <a:solidFill>
                  <a:schemeClr val="bg1">
                    <a:lumMod val="65000"/>
                  </a:schemeClr>
                </a:solidFill>
                <a:latin typeface="Segoe UI" panose="020B0502040204020203" pitchFamily="34" charset="0"/>
                <a:cs typeface="Segoe UI" panose="020B0502040204020203" pitchFamily="34" charset="0"/>
              </a:rPr>
              <a:t> </a:t>
            </a:r>
          </a:p>
          <a:p>
            <a:pPr marL="457200" lvl="1" indent="0">
              <a:buNone/>
            </a:pPr>
            <a:endParaRPr lang="en-US" sz="1800" dirty="0">
              <a:solidFill>
                <a:schemeClr val="bg1">
                  <a:lumMod val="65000"/>
                </a:schemeClr>
              </a:solidFill>
              <a:latin typeface="Segoe UI" panose="020B0502040204020203" pitchFamily="34" charset="0"/>
              <a:cs typeface="Segoe UI" panose="020B0502040204020203" pitchFamily="34" charset="0"/>
            </a:endParaRPr>
          </a:p>
          <a:p>
            <a:pPr marL="457200" lvl="1" indent="0">
              <a:buNone/>
            </a:pPr>
            <a:endParaRPr lang="en-US" sz="18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5714432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F1940"/>
        </a:solidFill>
        <a:effectLst/>
      </p:bgPr>
    </p:bg>
    <p:spTree>
      <p:nvGrpSpPr>
        <p:cNvPr id="1" name=""/>
        <p:cNvGrpSpPr/>
        <p:nvPr/>
      </p:nvGrpSpPr>
      <p:grpSpPr>
        <a:xfrm>
          <a:off x="0" y="0"/>
          <a:ext cx="0" cy="0"/>
          <a:chOff x="0" y="0"/>
          <a:chExt cx="0" cy="0"/>
        </a:xfrm>
      </p:grpSpPr>
      <p:sp>
        <p:nvSpPr>
          <p:cNvPr id="14" name="Rectangle 13"/>
          <p:cNvSpPr/>
          <p:nvPr/>
        </p:nvSpPr>
        <p:spPr>
          <a:xfrm>
            <a:off x="-8021" y="-8022"/>
            <a:ext cx="12192000" cy="6858001"/>
          </a:xfrm>
          <a:prstGeom prst="rect">
            <a:avLst/>
          </a:prstGeom>
          <a:blipFill dpi="0" rotWithShape="1">
            <a:blip r:embed="rId3" cstate="screen">
              <a:alphaModFix amt="5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 name="Group 1"/>
          <p:cNvGrpSpPr/>
          <p:nvPr/>
        </p:nvGrpSpPr>
        <p:grpSpPr>
          <a:xfrm>
            <a:off x="5130299" y="1953667"/>
            <a:ext cx="1931402" cy="1931401"/>
            <a:chOff x="5009999" y="3802602"/>
            <a:chExt cx="1931402" cy="1931401"/>
          </a:xfrm>
        </p:grpSpPr>
        <p:sp>
          <p:nvSpPr>
            <p:cNvPr id="26" name="Oval 25"/>
            <p:cNvSpPr/>
            <p:nvPr/>
          </p:nvSpPr>
          <p:spPr>
            <a:xfrm>
              <a:off x="5009999" y="3802602"/>
              <a:ext cx="1931402" cy="1931401"/>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5143367" y="3935969"/>
              <a:ext cx="1664665" cy="1664665"/>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p:cNvSpPr/>
            <p:nvPr/>
          </p:nvSpPr>
          <p:spPr>
            <a:xfrm>
              <a:off x="5298920" y="4091522"/>
              <a:ext cx="1353559" cy="1353559"/>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a:off x="5454326" y="4246928"/>
              <a:ext cx="1042749" cy="1042749"/>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 name="Group 308"/>
            <p:cNvGrpSpPr/>
            <p:nvPr/>
          </p:nvGrpSpPr>
          <p:grpSpPr>
            <a:xfrm>
              <a:off x="5714346" y="4528616"/>
              <a:ext cx="522707" cy="479372"/>
              <a:chOff x="4787900" y="4178301"/>
              <a:chExt cx="306388" cy="280987"/>
            </a:xfrm>
            <a:solidFill>
              <a:schemeClr val="bg1"/>
            </a:solidFill>
          </p:grpSpPr>
          <p:sp>
            <p:nvSpPr>
              <p:cNvPr id="311" name="Freeform 234"/>
              <p:cNvSpPr>
                <a:spLocks noEditPoints="1"/>
              </p:cNvSpPr>
              <p:nvPr/>
            </p:nvSpPr>
            <p:spPr bwMode="auto">
              <a:xfrm>
                <a:off x="4787900" y="4240213"/>
                <a:ext cx="219075" cy="219075"/>
              </a:xfrm>
              <a:custGeom>
                <a:avLst/>
                <a:gdLst>
                  <a:gd name="T0" fmla="*/ 165 w 403"/>
                  <a:gd name="T1" fmla="*/ 239 h 403"/>
                  <a:gd name="T2" fmla="*/ 153 w 403"/>
                  <a:gd name="T3" fmla="*/ 181 h 403"/>
                  <a:gd name="T4" fmla="*/ 202 w 403"/>
                  <a:gd name="T5" fmla="*/ 149 h 403"/>
                  <a:gd name="T6" fmla="*/ 250 w 403"/>
                  <a:gd name="T7" fmla="*/ 181 h 403"/>
                  <a:gd name="T8" fmla="*/ 239 w 403"/>
                  <a:gd name="T9" fmla="*/ 239 h 403"/>
                  <a:gd name="T10" fmla="*/ 202 w 403"/>
                  <a:gd name="T11" fmla="*/ 127 h 403"/>
                  <a:gd name="T12" fmla="*/ 133 w 403"/>
                  <a:gd name="T13" fmla="*/ 173 h 403"/>
                  <a:gd name="T14" fmla="*/ 149 w 403"/>
                  <a:gd name="T15" fmla="*/ 254 h 403"/>
                  <a:gd name="T16" fmla="*/ 231 w 403"/>
                  <a:gd name="T17" fmla="*/ 270 h 403"/>
                  <a:gd name="T18" fmla="*/ 276 w 403"/>
                  <a:gd name="T19" fmla="*/ 202 h 403"/>
                  <a:gd name="T20" fmla="*/ 231 w 403"/>
                  <a:gd name="T21" fmla="*/ 133 h 403"/>
                  <a:gd name="T22" fmla="*/ 249 w 403"/>
                  <a:gd name="T23" fmla="*/ 28 h 403"/>
                  <a:gd name="T24" fmla="*/ 292 w 403"/>
                  <a:gd name="T25" fmla="*/ 111 h 403"/>
                  <a:gd name="T26" fmla="*/ 375 w 403"/>
                  <a:gd name="T27" fmla="*/ 154 h 403"/>
                  <a:gd name="T28" fmla="*/ 330 w 403"/>
                  <a:gd name="T29" fmla="*/ 201 h 403"/>
                  <a:gd name="T30" fmla="*/ 375 w 403"/>
                  <a:gd name="T31" fmla="*/ 249 h 403"/>
                  <a:gd name="T32" fmla="*/ 292 w 403"/>
                  <a:gd name="T33" fmla="*/ 292 h 403"/>
                  <a:gd name="T34" fmla="*/ 249 w 403"/>
                  <a:gd name="T35" fmla="*/ 375 h 403"/>
                  <a:gd name="T36" fmla="*/ 202 w 403"/>
                  <a:gd name="T37" fmla="*/ 330 h 403"/>
                  <a:gd name="T38" fmla="*/ 154 w 403"/>
                  <a:gd name="T39" fmla="*/ 375 h 403"/>
                  <a:gd name="T40" fmla="*/ 111 w 403"/>
                  <a:gd name="T41" fmla="*/ 292 h 403"/>
                  <a:gd name="T42" fmla="*/ 28 w 403"/>
                  <a:gd name="T43" fmla="*/ 249 h 403"/>
                  <a:gd name="T44" fmla="*/ 74 w 403"/>
                  <a:gd name="T45" fmla="*/ 202 h 403"/>
                  <a:gd name="T46" fmla="*/ 28 w 403"/>
                  <a:gd name="T47" fmla="*/ 154 h 403"/>
                  <a:gd name="T48" fmla="*/ 111 w 403"/>
                  <a:gd name="T49" fmla="*/ 111 h 403"/>
                  <a:gd name="T50" fmla="*/ 154 w 403"/>
                  <a:gd name="T51" fmla="*/ 28 h 403"/>
                  <a:gd name="T52" fmla="*/ 202 w 403"/>
                  <a:gd name="T53" fmla="*/ 73 h 403"/>
                  <a:gd name="T54" fmla="*/ 241 w 403"/>
                  <a:gd name="T55" fmla="*/ 0 h 403"/>
                  <a:gd name="T56" fmla="*/ 202 w 403"/>
                  <a:gd name="T57" fmla="*/ 51 h 403"/>
                  <a:gd name="T58" fmla="*/ 163 w 403"/>
                  <a:gd name="T59" fmla="*/ 0 h 403"/>
                  <a:gd name="T60" fmla="*/ 91 w 403"/>
                  <a:gd name="T61" fmla="*/ 100 h 403"/>
                  <a:gd name="T62" fmla="*/ 52 w 403"/>
                  <a:gd name="T63" fmla="*/ 194 h 403"/>
                  <a:gd name="T64" fmla="*/ 51 w 403"/>
                  <a:gd name="T65" fmla="*/ 205 h 403"/>
                  <a:gd name="T66" fmla="*/ 32 w 403"/>
                  <a:gd name="T67" fmla="*/ 316 h 403"/>
                  <a:gd name="T68" fmla="*/ 87 w 403"/>
                  <a:gd name="T69" fmla="*/ 371 h 403"/>
                  <a:gd name="T70" fmla="*/ 198 w 403"/>
                  <a:gd name="T71" fmla="*/ 352 h 403"/>
                  <a:gd name="T72" fmla="*/ 209 w 403"/>
                  <a:gd name="T73" fmla="*/ 352 h 403"/>
                  <a:gd name="T74" fmla="*/ 303 w 403"/>
                  <a:gd name="T75" fmla="*/ 313 h 403"/>
                  <a:gd name="T76" fmla="*/ 403 w 403"/>
                  <a:gd name="T77" fmla="*/ 240 h 403"/>
                  <a:gd name="T78" fmla="*/ 352 w 403"/>
                  <a:gd name="T79" fmla="*/ 202 h 403"/>
                  <a:gd name="T80" fmla="*/ 403 w 403"/>
                  <a:gd name="T81" fmla="*/ 163 h 403"/>
                  <a:gd name="T82" fmla="*/ 303 w 403"/>
                  <a:gd name="T83" fmla="*/ 9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3" h="403">
                    <a:moveTo>
                      <a:pt x="202" y="254"/>
                    </a:moveTo>
                    <a:cubicBezTo>
                      <a:pt x="194" y="254"/>
                      <a:pt x="188" y="252"/>
                      <a:pt x="181" y="250"/>
                    </a:cubicBezTo>
                    <a:cubicBezTo>
                      <a:pt x="175" y="247"/>
                      <a:pt x="169" y="243"/>
                      <a:pt x="165" y="239"/>
                    </a:cubicBezTo>
                    <a:cubicBezTo>
                      <a:pt x="160" y="234"/>
                      <a:pt x="156" y="228"/>
                      <a:pt x="153" y="222"/>
                    </a:cubicBezTo>
                    <a:cubicBezTo>
                      <a:pt x="151" y="216"/>
                      <a:pt x="149" y="209"/>
                      <a:pt x="149" y="202"/>
                    </a:cubicBezTo>
                    <a:cubicBezTo>
                      <a:pt x="149" y="194"/>
                      <a:pt x="151" y="188"/>
                      <a:pt x="153" y="181"/>
                    </a:cubicBezTo>
                    <a:cubicBezTo>
                      <a:pt x="156" y="175"/>
                      <a:pt x="160" y="169"/>
                      <a:pt x="165" y="165"/>
                    </a:cubicBezTo>
                    <a:cubicBezTo>
                      <a:pt x="169" y="160"/>
                      <a:pt x="175" y="156"/>
                      <a:pt x="181" y="153"/>
                    </a:cubicBezTo>
                    <a:cubicBezTo>
                      <a:pt x="188" y="151"/>
                      <a:pt x="194" y="149"/>
                      <a:pt x="202" y="149"/>
                    </a:cubicBezTo>
                    <a:cubicBezTo>
                      <a:pt x="209" y="149"/>
                      <a:pt x="216" y="151"/>
                      <a:pt x="222" y="153"/>
                    </a:cubicBezTo>
                    <a:cubicBezTo>
                      <a:pt x="228" y="156"/>
                      <a:pt x="234" y="160"/>
                      <a:pt x="239" y="165"/>
                    </a:cubicBezTo>
                    <a:cubicBezTo>
                      <a:pt x="243" y="169"/>
                      <a:pt x="247" y="175"/>
                      <a:pt x="250" y="181"/>
                    </a:cubicBezTo>
                    <a:cubicBezTo>
                      <a:pt x="252" y="188"/>
                      <a:pt x="254" y="194"/>
                      <a:pt x="254" y="202"/>
                    </a:cubicBezTo>
                    <a:cubicBezTo>
                      <a:pt x="254" y="209"/>
                      <a:pt x="252" y="216"/>
                      <a:pt x="250" y="222"/>
                    </a:cubicBezTo>
                    <a:cubicBezTo>
                      <a:pt x="247" y="228"/>
                      <a:pt x="243" y="234"/>
                      <a:pt x="239" y="239"/>
                    </a:cubicBezTo>
                    <a:cubicBezTo>
                      <a:pt x="234" y="243"/>
                      <a:pt x="228" y="247"/>
                      <a:pt x="222" y="250"/>
                    </a:cubicBezTo>
                    <a:cubicBezTo>
                      <a:pt x="216" y="252"/>
                      <a:pt x="209" y="254"/>
                      <a:pt x="202" y="254"/>
                    </a:cubicBezTo>
                    <a:moveTo>
                      <a:pt x="202" y="127"/>
                    </a:moveTo>
                    <a:cubicBezTo>
                      <a:pt x="191" y="127"/>
                      <a:pt x="182" y="129"/>
                      <a:pt x="173" y="133"/>
                    </a:cubicBezTo>
                    <a:cubicBezTo>
                      <a:pt x="164" y="137"/>
                      <a:pt x="156" y="142"/>
                      <a:pt x="149" y="149"/>
                    </a:cubicBezTo>
                    <a:cubicBezTo>
                      <a:pt x="142" y="156"/>
                      <a:pt x="137" y="164"/>
                      <a:pt x="133" y="173"/>
                    </a:cubicBezTo>
                    <a:cubicBezTo>
                      <a:pt x="129" y="182"/>
                      <a:pt x="127" y="191"/>
                      <a:pt x="127" y="202"/>
                    </a:cubicBezTo>
                    <a:cubicBezTo>
                      <a:pt x="127" y="212"/>
                      <a:pt x="129" y="221"/>
                      <a:pt x="133" y="231"/>
                    </a:cubicBezTo>
                    <a:cubicBezTo>
                      <a:pt x="137" y="240"/>
                      <a:pt x="142" y="247"/>
                      <a:pt x="149" y="254"/>
                    </a:cubicBezTo>
                    <a:cubicBezTo>
                      <a:pt x="156" y="261"/>
                      <a:pt x="164" y="266"/>
                      <a:pt x="173" y="270"/>
                    </a:cubicBezTo>
                    <a:cubicBezTo>
                      <a:pt x="182" y="274"/>
                      <a:pt x="191" y="276"/>
                      <a:pt x="202" y="276"/>
                    </a:cubicBezTo>
                    <a:cubicBezTo>
                      <a:pt x="212" y="276"/>
                      <a:pt x="222" y="274"/>
                      <a:pt x="231" y="270"/>
                    </a:cubicBezTo>
                    <a:cubicBezTo>
                      <a:pt x="240" y="266"/>
                      <a:pt x="247" y="261"/>
                      <a:pt x="254" y="254"/>
                    </a:cubicBezTo>
                    <a:cubicBezTo>
                      <a:pt x="261" y="247"/>
                      <a:pt x="266" y="240"/>
                      <a:pt x="270" y="231"/>
                    </a:cubicBezTo>
                    <a:cubicBezTo>
                      <a:pt x="274" y="221"/>
                      <a:pt x="276" y="212"/>
                      <a:pt x="276" y="202"/>
                    </a:cubicBezTo>
                    <a:cubicBezTo>
                      <a:pt x="276" y="191"/>
                      <a:pt x="274" y="182"/>
                      <a:pt x="270" y="173"/>
                    </a:cubicBezTo>
                    <a:cubicBezTo>
                      <a:pt x="266" y="164"/>
                      <a:pt x="261" y="156"/>
                      <a:pt x="254" y="149"/>
                    </a:cubicBezTo>
                    <a:cubicBezTo>
                      <a:pt x="247" y="142"/>
                      <a:pt x="240" y="137"/>
                      <a:pt x="231" y="133"/>
                    </a:cubicBezTo>
                    <a:cubicBezTo>
                      <a:pt x="222" y="129"/>
                      <a:pt x="212" y="127"/>
                      <a:pt x="202" y="127"/>
                    </a:cubicBezTo>
                    <a:moveTo>
                      <a:pt x="220" y="75"/>
                    </a:moveTo>
                    <a:cubicBezTo>
                      <a:pt x="249" y="28"/>
                      <a:pt x="249" y="28"/>
                      <a:pt x="249" y="28"/>
                    </a:cubicBezTo>
                    <a:cubicBezTo>
                      <a:pt x="291" y="45"/>
                      <a:pt x="291" y="45"/>
                      <a:pt x="291" y="45"/>
                    </a:cubicBezTo>
                    <a:cubicBezTo>
                      <a:pt x="278" y="99"/>
                      <a:pt x="278" y="99"/>
                      <a:pt x="278" y="99"/>
                    </a:cubicBezTo>
                    <a:cubicBezTo>
                      <a:pt x="283" y="103"/>
                      <a:pt x="288" y="107"/>
                      <a:pt x="292" y="111"/>
                    </a:cubicBezTo>
                    <a:cubicBezTo>
                      <a:pt x="296" y="115"/>
                      <a:pt x="301" y="120"/>
                      <a:pt x="305" y="125"/>
                    </a:cubicBezTo>
                    <a:cubicBezTo>
                      <a:pt x="358" y="113"/>
                      <a:pt x="358" y="113"/>
                      <a:pt x="358" y="113"/>
                    </a:cubicBezTo>
                    <a:cubicBezTo>
                      <a:pt x="375" y="154"/>
                      <a:pt x="375" y="154"/>
                      <a:pt x="375" y="154"/>
                    </a:cubicBezTo>
                    <a:cubicBezTo>
                      <a:pt x="329" y="183"/>
                      <a:pt x="329" y="183"/>
                      <a:pt x="329" y="183"/>
                    </a:cubicBezTo>
                    <a:cubicBezTo>
                      <a:pt x="329" y="186"/>
                      <a:pt x="329" y="189"/>
                      <a:pt x="329" y="192"/>
                    </a:cubicBezTo>
                    <a:cubicBezTo>
                      <a:pt x="330" y="195"/>
                      <a:pt x="330" y="198"/>
                      <a:pt x="330" y="201"/>
                    </a:cubicBezTo>
                    <a:cubicBezTo>
                      <a:pt x="330" y="205"/>
                      <a:pt x="330" y="208"/>
                      <a:pt x="329" y="211"/>
                    </a:cubicBezTo>
                    <a:cubicBezTo>
                      <a:pt x="329" y="214"/>
                      <a:pt x="329" y="217"/>
                      <a:pt x="329" y="220"/>
                    </a:cubicBezTo>
                    <a:cubicBezTo>
                      <a:pt x="375" y="249"/>
                      <a:pt x="375" y="249"/>
                      <a:pt x="375" y="249"/>
                    </a:cubicBezTo>
                    <a:cubicBezTo>
                      <a:pt x="358" y="291"/>
                      <a:pt x="358" y="291"/>
                      <a:pt x="358" y="291"/>
                    </a:cubicBezTo>
                    <a:cubicBezTo>
                      <a:pt x="305" y="278"/>
                      <a:pt x="305" y="278"/>
                      <a:pt x="305" y="278"/>
                    </a:cubicBezTo>
                    <a:cubicBezTo>
                      <a:pt x="300" y="283"/>
                      <a:pt x="296" y="288"/>
                      <a:pt x="292" y="292"/>
                    </a:cubicBezTo>
                    <a:cubicBezTo>
                      <a:pt x="288" y="296"/>
                      <a:pt x="283" y="300"/>
                      <a:pt x="278" y="305"/>
                    </a:cubicBezTo>
                    <a:cubicBezTo>
                      <a:pt x="291" y="358"/>
                      <a:pt x="291" y="358"/>
                      <a:pt x="291" y="358"/>
                    </a:cubicBezTo>
                    <a:cubicBezTo>
                      <a:pt x="249" y="375"/>
                      <a:pt x="249" y="375"/>
                      <a:pt x="249" y="375"/>
                    </a:cubicBezTo>
                    <a:cubicBezTo>
                      <a:pt x="220" y="328"/>
                      <a:pt x="220" y="328"/>
                      <a:pt x="220" y="328"/>
                    </a:cubicBezTo>
                    <a:cubicBezTo>
                      <a:pt x="217" y="329"/>
                      <a:pt x="214" y="329"/>
                      <a:pt x="211" y="329"/>
                    </a:cubicBezTo>
                    <a:cubicBezTo>
                      <a:pt x="208" y="330"/>
                      <a:pt x="205" y="330"/>
                      <a:pt x="202" y="330"/>
                    </a:cubicBezTo>
                    <a:cubicBezTo>
                      <a:pt x="199" y="330"/>
                      <a:pt x="195" y="330"/>
                      <a:pt x="192" y="329"/>
                    </a:cubicBezTo>
                    <a:cubicBezTo>
                      <a:pt x="189" y="329"/>
                      <a:pt x="186" y="329"/>
                      <a:pt x="183" y="328"/>
                    </a:cubicBezTo>
                    <a:cubicBezTo>
                      <a:pt x="154" y="375"/>
                      <a:pt x="154" y="375"/>
                      <a:pt x="154" y="375"/>
                    </a:cubicBezTo>
                    <a:cubicBezTo>
                      <a:pt x="113" y="358"/>
                      <a:pt x="113" y="358"/>
                      <a:pt x="113" y="358"/>
                    </a:cubicBezTo>
                    <a:cubicBezTo>
                      <a:pt x="125" y="305"/>
                      <a:pt x="125" y="305"/>
                      <a:pt x="125" y="305"/>
                    </a:cubicBezTo>
                    <a:cubicBezTo>
                      <a:pt x="120" y="300"/>
                      <a:pt x="115" y="296"/>
                      <a:pt x="111" y="292"/>
                    </a:cubicBezTo>
                    <a:cubicBezTo>
                      <a:pt x="107" y="288"/>
                      <a:pt x="103" y="283"/>
                      <a:pt x="99" y="278"/>
                    </a:cubicBezTo>
                    <a:cubicBezTo>
                      <a:pt x="45" y="291"/>
                      <a:pt x="45" y="291"/>
                      <a:pt x="45" y="291"/>
                    </a:cubicBezTo>
                    <a:cubicBezTo>
                      <a:pt x="28" y="249"/>
                      <a:pt x="28" y="249"/>
                      <a:pt x="28" y="249"/>
                    </a:cubicBezTo>
                    <a:cubicBezTo>
                      <a:pt x="75" y="220"/>
                      <a:pt x="75" y="220"/>
                      <a:pt x="75" y="220"/>
                    </a:cubicBezTo>
                    <a:cubicBezTo>
                      <a:pt x="74" y="217"/>
                      <a:pt x="74" y="214"/>
                      <a:pt x="74" y="211"/>
                    </a:cubicBezTo>
                    <a:cubicBezTo>
                      <a:pt x="74" y="208"/>
                      <a:pt x="74" y="205"/>
                      <a:pt x="74" y="202"/>
                    </a:cubicBezTo>
                    <a:cubicBezTo>
                      <a:pt x="74" y="199"/>
                      <a:pt x="74" y="195"/>
                      <a:pt x="74" y="192"/>
                    </a:cubicBezTo>
                    <a:cubicBezTo>
                      <a:pt x="74" y="189"/>
                      <a:pt x="74" y="186"/>
                      <a:pt x="75" y="183"/>
                    </a:cubicBezTo>
                    <a:cubicBezTo>
                      <a:pt x="28" y="154"/>
                      <a:pt x="28" y="154"/>
                      <a:pt x="28" y="154"/>
                    </a:cubicBezTo>
                    <a:cubicBezTo>
                      <a:pt x="45" y="113"/>
                      <a:pt x="45" y="113"/>
                      <a:pt x="45" y="113"/>
                    </a:cubicBezTo>
                    <a:cubicBezTo>
                      <a:pt x="99" y="125"/>
                      <a:pt x="99" y="125"/>
                      <a:pt x="99" y="125"/>
                    </a:cubicBezTo>
                    <a:cubicBezTo>
                      <a:pt x="103" y="120"/>
                      <a:pt x="107" y="115"/>
                      <a:pt x="111" y="111"/>
                    </a:cubicBezTo>
                    <a:cubicBezTo>
                      <a:pt x="115" y="107"/>
                      <a:pt x="120" y="103"/>
                      <a:pt x="125" y="99"/>
                    </a:cubicBezTo>
                    <a:cubicBezTo>
                      <a:pt x="113" y="45"/>
                      <a:pt x="113" y="45"/>
                      <a:pt x="113" y="45"/>
                    </a:cubicBezTo>
                    <a:cubicBezTo>
                      <a:pt x="154" y="28"/>
                      <a:pt x="154" y="28"/>
                      <a:pt x="154" y="28"/>
                    </a:cubicBezTo>
                    <a:cubicBezTo>
                      <a:pt x="183" y="75"/>
                      <a:pt x="183" y="75"/>
                      <a:pt x="183" y="75"/>
                    </a:cubicBezTo>
                    <a:cubicBezTo>
                      <a:pt x="186" y="74"/>
                      <a:pt x="189" y="74"/>
                      <a:pt x="192" y="74"/>
                    </a:cubicBezTo>
                    <a:cubicBezTo>
                      <a:pt x="195" y="74"/>
                      <a:pt x="198" y="73"/>
                      <a:pt x="202" y="73"/>
                    </a:cubicBezTo>
                    <a:cubicBezTo>
                      <a:pt x="205" y="73"/>
                      <a:pt x="208" y="74"/>
                      <a:pt x="211" y="74"/>
                    </a:cubicBezTo>
                    <a:cubicBezTo>
                      <a:pt x="214" y="74"/>
                      <a:pt x="217" y="74"/>
                      <a:pt x="220" y="75"/>
                    </a:cubicBezTo>
                    <a:moveTo>
                      <a:pt x="241" y="0"/>
                    </a:moveTo>
                    <a:cubicBezTo>
                      <a:pt x="209" y="52"/>
                      <a:pt x="209" y="52"/>
                      <a:pt x="209" y="52"/>
                    </a:cubicBezTo>
                    <a:cubicBezTo>
                      <a:pt x="208" y="52"/>
                      <a:pt x="206" y="51"/>
                      <a:pt x="205" y="51"/>
                    </a:cubicBezTo>
                    <a:cubicBezTo>
                      <a:pt x="204" y="51"/>
                      <a:pt x="203" y="51"/>
                      <a:pt x="202" y="51"/>
                    </a:cubicBezTo>
                    <a:cubicBezTo>
                      <a:pt x="200" y="51"/>
                      <a:pt x="199" y="51"/>
                      <a:pt x="198" y="51"/>
                    </a:cubicBezTo>
                    <a:cubicBezTo>
                      <a:pt x="197" y="51"/>
                      <a:pt x="196" y="52"/>
                      <a:pt x="194" y="52"/>
                    </a:cubicBezTo>
                    <a:cubicBezTo>
                      <a:pt x="163" y="0"/>
                      <a:pt x="163" y="0"/>
                      <a:pt x="163" y="0"/>
                    </a:cubicBezTo>
                    <a:cubicBezTo>
                      <a:pt x="87" y="32"/>
                      <a:pt x="87" y="32"/>
                      <a:pt x="87" y="32"/>
                    </a:cubicBezTo>
                    <a:cubicBezTo>
                      <a:pt x="100" y="90"/>
                      <a:pt x="100" y="90"/>
                      <a:pt x="100" y="90"/>
                    </a:cubicBezTo>
                    <a:cubicBezTo>
                      <a:pt x="97" y="94"/>
                      <a:pt x="94" y="97"/>
                      <a:pt x="91" y="100"/>
                    </a:cubicBezTo>
                    <a:cubicBezTo>
                      <a:pt x="32" y="87"/>
                      <a:pt x="32" y="87"/>
                      <a:pt x="32" y="87"/>
                    </a:cubicBezTo>
                    <a:cubicBezTo>
                      <a:pt x="0" y="163"/>
                      <a:pt x="0" y="163"/>
                      <a:pt x="0" y="163"/>
                    </a:cubicBezTo>
                    <a:cubicBezTo>
                      <a:pt x="52" y="194"/>
                      <a:pt x="52" y="194"/>
                      <a:pt x="52" y="194"/>
                    </a:cubicBezTo>
                    <a:cubicBezTo>
                      <a:pt x="52" y="196"/>
                      <a:pt x="52" y="197"/>
                      <a:pt x="51" y="198"/>
                    </a:cubicBezTo>
                    <a:cubicBezTo>
                      <a:pt x="51" y="199"/>
                      <a:pt x="51" y="200"/>
                      <a:pt x="51" y="202"/>
                    </a:cubicBezTo>
                    <a:cubicBezTo>
                      <a:pt x="51" y="203"/>
                      <a:pt x="51" y="204"/>
                      <a:pt x="51" y="205"/>
                    </a:cubicBezTo>
                    <a:cubicBezTo>
                      <a:pt x="52" y="206"/>
                      <a:pt x="52" y="207"/>
                      <a:pt x="52" y="209"/>
                    </a:cubicBezTo>
                    <a:cubicBezTo>
                      <a:pt x="0" y="240"/>
                      <a:pt x="0" y="240"/>
                      <a:pt x="0" y="240"/>
                    </a:cubicBezTo>
                    <a:cubicBezTo>
                      <a:pt x="32" y="316"/>
                      <a:pt x="32" y="316"/>
                      <a:pt x="32" y="316"/>
                    </a:cubicBezTo>
                    <a:cubicBezTo>
                      <a:pt x="91" y="303"/>
                      <a:pt x="91" y="303"/>
                      <a:pt x="91" y="303"/>
                    </a:cubicBezTo>
                    <a:cubicBezTo>
                      <a:pt x="94" y="306"/>
                      <a:pt x="97" y="309"/>
                      <a:pt x="100" y="313"/>
                    </a:cubicBezTo>
                    <a:cubicBezTo>
                      <a:pt x="87" y="371"/>
                      <a:pt x="87" y="371"/>
                      <a:pt x="87" y="371"/>
                    </a:cubicBezTo>
                    <a:cubicBezTo>
                      <a:pt x="163" y="403"/>
                      <a:pt x="163" y="403"/>
                      <a:pt x="163" y="403"/>
                    </a:cubicBezTo>
                    <a:cubicBezTo>
                      <a:pt x="194" y="352"/>
                      <a:pt x="194" y="352"/>
                      <a:pt x="194" y="352"/>
                    </a:cubicBezTo>
                    <a:cubicBezTo>
                      <a:pt x="196" y="352"/>
                      <a:pt x="197" y="352"/>
                      <a:pt x="198" y="352"/>
                    </a:cubicBezTo>
                    <a:cubicBezTo>
                      <a:pt x="199" y="352"/>
                      <a:pt x="200" y="352"/>
                      <a:pt x="202" y="352"/>
                    </a:cubicBezTo>
                    <a:cubicBezTo>
                      <a:pt x="203" y="352"/>
                      <a:pt x="204" y="352"/>
                      <a:pt x="205" y="352"/>
                    </a:cubicBezTo>
                    <a:cubicBezTo>
                      <a:pt x="206" y="352"/>
                      <a:pt x="208" y="352"/>
                      <a:pt x="209" y="352"/>
                    </a:cubicBezTo>
                    <a:cubicBezTo>
                      <a:pt x="241" y="403"/>
                      <a:pt x="241" y="403"/>
                      <a:pt x="241" y="403"/>
                    </a:cubicBezTo>
                    <a:cubicBezTo>
                      <a:pt x="316" y="371"/>
                      <a:pt x="316" y="371"/>
                      <a:pt x="316" y="371"/>
                    </a:cubicBezTo>
                    <a:cubicBezTo>
                      <a:pt x="303" y="313"/>
                      <a:pt x="303" y="313"/>
                      <a:pt x="303" y="313"/>
                    </a:cubicBezTo>
                    <a:cubicBezTo>
                      <a:pt x="306" y="309"/>
                      <a:pt x="310" y="306"/>
                      <a:pt x="313" y="303"/>
                    </a:cubicBezTo>
                    <a:cubicBezTo>
                      <a:pt x="371" y="316"/>
                      <a:pt x="371" y="316"/>
                      <a:pt x="371" y="316"/>
                    </a:cubicBezTo>
                    <a:cubicBezTo>
                      <a:pt x="403" y="240"/>
                      <a:pt x="403" y="240"/>
                      <a:pt x="403" y="240"/>
                    </a:cubicBezTo>
                    <a:cubicBezTo>
                      <a:pt x="352" y="209"/>
                      <a:pt x="352" y="209"/>
                      <a:pt x="352" y="209"/>
                    </a:cubicBezTo>
                    <a:cubicBezTo>
                      <a:pt x="352" y="207"/>
                      <a:pt x="352" y="206"/>
                      <a:pt x="352" y="205"/>
                    </a:cubicBezTo>
                    <a:cubicBezTo>
                      <a:pt x="352" y="204"/>
                      <a:pt x="352" y="203"/>
                      <a:pt x="352" y="202"/>
                    </a:cubicBezTo>
                    <a:cubicBezTo>
                      <a:pt x="352" y="200"/>
                      <a:pt x="352" y="199"/>
                      <a:pt x="352" y="198"/>
                    </a:cubicBezTo>
                    <a:cubicBezTo>
                      <a:pt x="352" y="197"/>
                      <a:pt x="352" y="196"/>
                      <a:pt x="352" y="194"/>
                    </a:cubicBezTo>
                    <a:cubicBezTo>
                      <a:pt x="403" y="163"/>
                      <a:pt x="403" y="163"/>
                      <a:pt x="403" y="163"/>
                    </a:cubicBezTo>
                    <a:cubicBezTo>
                      <a:pt x="371" y="87"/>
                      <a:pt x="371" y="87"/>
                      <a:pt x="371" y="87"/>
                    </a:cubicBezTo>
                    <a:cubicBezTo>
                      <a:pt x="313" y="100"/>
                      <a:pt x="313" y="100"/>
                      <a:pt x="313" y="100"/>
                    </a:cubicBezTo>
                    <a:cubicBezTo>
                      <a:pt x="310" y="97"/>
                      <a:pt x="306" y="94"/>
                      <a:pt x="303" y="90"/>
                    </a:cubicBezTo>
                    <a:cubicBezTo>
                      <a:pt x="316" y="32"/>
                      <a:pt x="316" y="32"/>
                      <a:pt x="316" y="32"/>
                    </a:cubicBezTo>
                    <a:cubicBezTo>
                      <a:pt x="241" y="0"/>
                      <a:pt x="241" y="0"/>
                      <a:pt x="2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235"/>
              <p:cNvSpPr>
                <a:spLocks noEditPoints="1"/>
              </p:cNvSpPr>
              <p:nvPr/>
            </p:nvSpPr>
            <p:spPr bwMode="auto">
              <a:xfrm>
                <a:off x="5008563" y="4216401"/>
                <a:ext cx="47625" cy="47625"/>
              </a:xfrm>
              <a:custGeom>
                <a:avLst/>
                <a:gdLst>
                  <a:gd name="T0" fmla="*/ 44 w 88"/>
                  <a:gd name="T1" fmla="*/ 69 h 88"/>
                  <a:gd name="T2" fmla="*/ 34 w 88"/>
                  <a:gd name="T3" fmla="*/ 68 h 88"/>
                  <a:gd name="T4" fmla="*/ 26 w 88"/>
                  <a:gd name="T5" fmla="*/ 62 h 88"/>
                  <a:gd name="T6" fmla="*/ 21 w 88"/>
                  <a:gd name="T7" fmla="*/ 54 h 88"/>
                  <a:gd name="T8" fmla="*/ 19 w 88"/>
                  <a:gd name="T9" fmla="*/ 44 h 88"/>
                  <a:gd name="T10" fmla="*/ 21 w 88"/>
                  <a:gd name="T11" fmla="*/ 35 h 88"/>
                  <a:gd name="T12" fmla="*/ 26 w 88"/>
                  <a:gd name="T13" fmla="*/ 27 h 88"/>
                  <a:gd name="T14" fmla="*/ 34 w 88"/>
                  <a:gd name="T15" fmla="*/ 21 h 88"/>
                  <a:gd name="T16" fmla="*/ 44 w 88"/>
                  <a:gd name="T17" fmla="*/ 19 h 88"/>
                  <a:gd name="T18" fmla="*/ 54 w 88"/>
                  <a:gd name="T19" fmla="*/ 21 h 88"/>
                  <a:gd name="T20" fmla="*/ 62 w 88"/>
                  <a:gd name="T21" fmla="*/ 27 h 88"/>
                  <a:gd name="T22" fmla="*/ 67 w 88"/>
                  <a:gd name="T23" fmla="*/ 35 h 88"/>
                  <a:gd name="T24" fmla="*/ 69 w 88"/>
                  <a:gd name="T25" fmla="*/ 44 h 88"/>
                  <a:gd name="T26" fmla="*/ 67 w 88"/>
                  <a:gd name="T27" fmla="*/ 54 h 88"/>
                  <a:gd name="T28" fmla="*/ 62 w 88"/>
                  <a:gd name="T29" fmla="*/ 62 h 88"/>
                  <a:gd name="T30" fmla="*/ 54 w 88"/>
                  <a:gd name="T31" fmla="*/ 68 h 88"/>
                  <a:gd name="T32" fmla="*/ 44 w 88"/>
                  <a:gd name="T33" fmla="*/ 69 h 88"/>
                  <a:gd name="T34" fmla="*/ 44 w 88"/>
                  <a:gd name="T35" fmla="*/ 0 h 88"/>
                  <a:gd name="T36" fmla="*/ 27 w 88"/>
                  <a:gd name="T37" fmla="*/ 4 h 88"/>
                  <a:gd name="T38" fmla="*/ 13 w 88"/>
                  <a:gd name="T39" fmla="*/ 13 h 88"/>
                  <a:gd name="T40" fmla="*/ 4 w 88"/>
                  <a:gd name="T41" fmla="*/ 27 h 88"/>
                  <a:gd name="T42" fmla="*/ 0 w 88"/>
                  <a:gd name="T43" fmla="*/ 44 h 88"/>
                  <a:gd name="T44" fmla="*/ 4 w 88"/>
                  <a:gd name="T45" fmla="*/ 61 h 88"/>
                  <a:gd name="T46" fmla="*/ 13 w 88"/>
                  <a:gd name="T47" fmla="*/ 75 h 88"/>
                  <a:gd name="T48" fmla="*/ 27 w 88"/>
                  <a:gd name="T49" fmla="*/ 85 h 88"/>
                  <a:gd name="T50" fmla="*/ 44 w 88"/>
                  <a:gd name="T51" fmla="*/ 88 h 88"/>
                  <a:gd name="T52" fmla="*/ 61 w 88"/>
                  <a:gd name="T53" fmla="*/ 85 h 88"/>
                  <a:gd name="T54" fmla="*/ 75 w 88"/>
                  <a:gd name="T55" fmla="*/ 75 h 88"/>
                  <a:gd name="T56" fmla="*/ 85 w 88"/>
                  <a:gd name="T57" fmla="*/ 61 h 88"/>
                  <a:gd name="T58" fmla="*/ 88 w 88"/>
                  <a:gd name="T59" fmla="*/ 44 h 88"/>
                  <a:gd name="T60" fmla="*/ 85 w 88"/>
                  <a:gd name="T61" fmla="*/ 27 h 88"/>
                  <a:gd name="T62" fmla="*/ 75 w 88"/>
                  <a:gd name="T63" fmla="*/ 13 h 88"/>
                  <a:gd name="T64" fmla="*/ 61 w 88"/>
                  <a:gd name="T65" fmla="*/ 4 h 88"/>
                  <a:gd name="T66" fmla="*/ 44 w 88"/>
                  <a:gd name="T6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44" y="69"/>
                    </a:moveTo>
                    <a:cubicBezTo>
                      <a:pt x="41" y="69"/>
                      <a:pt x="37" y="69"/>
                      <a:pt x="34" y="68"/>
                    </a:cubicBezTo>
                    <a:cubicBezTo>
                      <a:pt x="31" y="66"/>
                      <a:pt x="29" y="64"/>
                      <a:pt x="26" y="62"/>
                    </a:cubicBezTo>
                    <a:cubicBezTo>
                      <a:pt x="24" y="60"/>
                      <a:pt x="22" y="57"/>
                      <a:pt x="21" y="54"/>
                    </a:cubicBezTo>
                    <a:cubicBezTo>
                      <a:pt x="20" y="51"/>
                      <a:pt x="19" y="48"/>
                      <a:pt x="19" y="44"/>
                    </a:cubicBezTo>
                    <a:cubicBezTo>
                      <a:pt x="19" y="41"/>
                      <a:pt x="20" y="38"/>
                      <a:pt x="21" y="35"/>
                    </a:cubicBezTo>
                    <a:cubicBezTo>
                      <a:pt x="22" y="31"/>
                      <a:pt x="24" y="29"/>
                      <a:pt x="26" y="27"/>
                    </a:cubicBezTo>
                    <a:cubicBezTo>
                      <a:pt x="29" y="24"/>
                      <a:pt x="31" y="22"/>
                      <a:pt x="34" y="21"/>
                    </a:cubicBezTo>
                    <a:cubicBezTo>
                      <a:pt x="37" y="20"/>
                      <a:pt x="41" y="19"/>
                      <a:pt x="44" y="19"/>
                    </a:cubicBezTo>
                    <a:cubicBezTo>
                      <a:pt x="48" y="19"/>
                      <a:pt x="51" y="20"/>
                      <a:pt x="54" y="21"/>
                    </a:cubicBezTo>
                    <a:cubicBezTo>
                      <a:pt x="57" y="22"/>
                      <a:pt x="60" y="24"/>
                      <a:pt x="62" y="27"/>
                    </a:cubicBezTo>
                    <a:cubicBezTo>
                      <a:pt x="64" y="29"/>
                      <a:pt x="66" y="32"/>
                      <a:pt x="67" y="35"/>
                    </a:cubicBezTo>
                    <a:cubicBezTo>
                      <a:pt x="69" y="38"/>
                      <a:pt x="69" y="41"/>
                      <a:pt x="69" y="44"/>
                    </a:cubicBezTo>
                    <a:cubicBezTo>
                      <a:pt x="69" y="48"/>
                      <a:pt x="69" y="51"/>
                      <a:pt x="67" y="54"/>
                    </a:cubicBezTo>
                    <a:cubicBezTo>
                      <a:pt x="66" y="57"/>
                      <a:pt x="64" y="60"/>
                      <a:pt x="62" y="62"/>
                    </a:cubicBezTo>
                    <a:cubicBezTo>
                      <a:pt x="60" y="64"/>
                      <a:pt x="57" y="66"/>
                      <a:pt x="54" y="68"/>
                    </a:cubicBezTo>
                    <a:cubicBezTo>
                      <a:pt x="51" y="69"/>
                      <a:pt x="48" y="69"/>
                      <a:pt x="44" y="69"/>
                    </a:cubicBezTo>
                    <a:moveTo>
                      <a:pt x="44" y="0"/>
                    </a:moveTo>
                    <a:cubicBezTo>
                      <a:pt x="38" y="0"/>
                      <a:pt x="32" y="2"/>
                      <a:pt x="27" y="4"/>
                    </a:cubicBezTo>
                    <a:cubicBezTo>
                      <a:pt x="22" y="6"/>
                      <a:pt x="17" y="9"/>
                      <a:pt x="13" y="13"/>
                    </a:cubicBezTo>
                    <a:cubicBezTo>
                      <a:pt x="9" y="17"/>
                      <a:pt x="6" y="22"/>
                      <a:pt x="4" y="27"/>
                    </a:cubicBezTo>
                    <a:cubicBezTo>
                      <a:pt x="1" y="33"/>
                      <a:pt x="0" y="38"/>
                      <a:pt x="0" y="44"/>
                    </a:cubicBezTo>
                    <a:cubicBezTo>
                      <a:pt x="0" y="50"/>
                      <a:pt x="1" y="56"/>
                      <a:pt x="4" y="61"/>
                    </a:cubicBezTo>
                    <a:cubicBezTo>
                      <a:pt x="6" y="67"/>
                      <a:pt x="9" y="71"/>
                      <a:pt x="13" y="75"/>
                    </a:cubicBezTo>
                    <a:cubicBezTo>
                      <a:pt x="17" y="79"/>
                      <a:pt x="22" y="83"/>
                      <a:pt x="27" y="85"/>
                    </a:cubicBezTo>
                    <a:cubicBezTo>
                      <a:pt x="32" y="87"/>
                      <a:pt x="38" y="88"/>
                      <a:pt x="44" y="88"/>
                    </a:cubicBezTo>
                    <a:cubicBezTo>
                      <a:pt x="50" y="88"/>
                      <a:pt x="56" y="87"/>
                      <a:pt x="61" y="85"/>
                    </a:cubicBezTo>
                    <a:cubicBezTo>
                      <a:pt x="67" y="83"/>
                      <a:pt x="71" y="79"/>
                      <a:pt x="75" y="75"/>
                    </a:cubicBezTo>
                    <a:cubicBezTo>
                      <a:pt x="79" y="71"/>
                      <a:pt x="83" y="67"/>
                      <a:pt x="85" y="61"/>
                    </a:cubicBezTo>
                    <a:cubicBezTo>
                      <a:pt x="87" y="56"/>
                      <a:pt x="88" y="50"/>
                      <a:pt x="88" y="44"/>
                    </a:cubicBezTo>
                    <a:cubicBezTo>
                      <a:pt x="88" y="38"/>
                      <a:pt x="87" y="33"/>
                      <a:pt x="85" y="27"/>
                    </a:cubicBezTo>
                    <a:cubicBezTo>
                      <a:pt x="83" y="22"/>
                      <a:pt x="79" y="17"/>
                      <a:pt x="75" y="13"/>
                    </a:cubicBezTo>
                    <a:cubicBezTo>
                      <a:pt x="71" y="9"/>
                      <a:pt x="67" y="6"/>
                      <a:pt x="61" y="4"/>
                    </a:cubicBezTo>
                    <a:cubicBezTo>
                      <a:pt x="56" y="2"/>
                      <a:pt x="50"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36"/>
              <p:cNvSpPr>
                <a:spLocks noEditPoints="1"/>
              </p:cNvSpPr>
              <p:nvPr/>
            </p:nvSpPr>
            <p:spPr bwMode="auto">
              <a:xfrm>
                <a:off x="4970463" y="4178301"/>
                <a:ext cx="123825" cy="123825"/>
              </a:xfrm>
              <a:custGeom>
                <a:avLst/>
                <a:gdLst>
                  <a:gd name="T0" fmla="*/ 142 w 228"/>
                  <a:gd name="T1" fmla="*/ 24 h 228"/>
                  <a:gd name="T2" fmla="*/ 152 w 228"/>
                  <a:gd name="T3" fmla="*/ 59 h 228"/>
                  <a:gd name="T4" fmla="*/ 161 w 228"/>
                  <a:gd name="T5" fmla="*/ 67 h 228"/>
                  <a:gd name="T6" fmla="*/ 169 w 228"/>
                  <a:gd name="T7" fmla="*/ 76 h 228"/>
                  <a:gd name="T8" fmla="*/ 205 w 228"/>
                  <a:gd name="T9" fmla="*/ 87 h 228"/>
                  <a:gd name="T10" fmla="*/ 181 w 228"/>
                  <a:gd name="T11" fmla="*/ 107 h 228"/>
                  <a:gd name="T12" fmla="*/ 181 w 228"/>
                  <a:gd name="T13" fmla="*/ 119 h 228"/>
                  <a:gd name="T14" fmla="*/ 205 w 228"/>
                  <a:gd name="T15" fmla="*/ 142 h 228"/>
                  <a:gd name="T16" fmla="*/ 169 w 228"/>
                  <a:gd name="T17" fmla="*/ 152 h 228"/>
                  <a:gd name="T18" fmla="*/ 161 w 228"/>
                  <a:gd name="T19" fmla="*/ 161 h 228"/>
                  <a:gd name="T20" fmla="*/ 152 w 228"/>
                  <a:gd name="T21" fmla="*/ 169 h 228"/>
                  <a:gd name="T22" fmla="*/ 142 w 228"/>
                  <a:gd name="T23" fmla="*/ 205 h 228"/>
                  <a:gd name="T24" fmla="*/ 121 w 228"/>
                  <a:gd name="T25" fmla="*/ 181 h 228"/>
                  <a:gd name="T26" fmla="*/ 109 w 228"/>
                  <a:gd name="T27" fmla="*/ 181 h 228"/>
                  <a:gd name="T28" fmla="*/ 104 w 228"/>
                  <a:gd name="T29" fmla="*/ 180 h 228"/>
                  <a:gd name="T30" fmla="*/ 87 w 228"/>
                  <a:gd name="T31" fmla="*/ 205 h 228"/>
                  <a:gd name="T32" fmla="*/ 76 w 228"/>
                  <a:gd name="T33" fmla="*/ 169 h 228"/>
                  <a:gd name="T34" fmla="*/ 67 w 228"/>
                  <a:gd name="T35" fmla="*/ 161 h 228"/>
                  <a:gd name="T36" fmla="*/ 59 w 228"/>
                  <a:gd name="T37" fmla="*/ 152 h 228"/>
                  <a:gd name="T38" fmla="*/ 24 w 228"/>
                  <a:gd name="T39" fmla="*/ 142 h 228"/>
                  <a:gd name="T40" fmla="*/ 48 w 228"/>
                  <a:gd name="T41" fmla="*/ 119 h 228"/>
                  <a:gd name="T42" fmla="*/ 48 w 228"/>
                  <a:gd name="T43" fmla="*/ 110 h 228"/>
                  <a:gd name="T44" fmla="*/ 48 w 228"/>
                  <a:gd name="T45" fmla="*/ 104 h 228"/>
                  <a:gd name="T46" fmla="*/ 24 w 228"/>
                  <a:gd name="T47" fmla="*/ 87 h 228"/>
                  <a:gd name="T48" fmla="*/ 59 w 228"/>
                  <a:gd name="T49" fmla="*/ 76 h 228"/>
                  <a:gd name="T50" fmla="*/ 67 w 228"/>
                  <a:gd name="T51" fmla="*/ 67 h 228"/>
                  <a:gd name="T52" fmla="*/ 76 w 228"/>
                  <a:gd name="T53" fmla="*/ 59 h 228"/>
                  <a:gd name="T54" fmla="*/ 87 w 228"/>
                  <a:gd name="T55" fmla="*/ 24 h 228"/>
                  <a:gd name="T56" fmla="*/ 108 w 228"/>
                  <a:gd name="T57" fmla="*/ 47 h 228"/>
                  <a:gd name="T58" fmla="*/ 119 w 228"/>
                  <a:gd name="T59" fmla="*/ 48 h 228"/>
                  <a:gd name="T60" fmla="*/ 124 w 228"/>
                  <a:gd name="T61" fmla="*/ 48 h 228"/>
                  <a:gd name="T62" fmla="*/ 134 w 228"/>
                  <a:gd name="T63" fmla="*/ 0 h 228"/>
                  <a:gd name="T64" fmla="*/ 113 w 228"/>
                  <a:gd name="T65" fmla="*/ 31 h 228"/>
                  <a:gd name="T66" fmla="*/ 48 w 228"/>
                  <a:gd name="T67" fmla="*/ 20 h 228"/>
                  <a:gd name="T68" fmla="*/ 57 w 228"/>
                  <a:gd name="T69" fmla="*/ 51 h 228"/>
                  <a:gd name="T70" fmla="*/ 20 w 228"/>
                  <a:gd name="T71" fmla="*/ 48 h 228"/>
                  <a:gd name="T72" fmla="*/ 29 w 228"/>
                  <a:gd name="T73" fmla="*/ 112 h 228"/>
                  <a:gd name="T74" fmla="*/ 0 w 228"/>
                  <a:gd name="T75" fmla="*/ 134 h 228"/>
                  <a:gd name="T76" fmla="*/ 53 w 228"/>
                  <a:gd name="T77" fmla="*/ 173 h 228"/>
                  <a:gd name="T78" fmla="*/ 56 w 228"/>
                  <a:gd name="T79" fmla="*/ 174 h 228"/>
                  <a:gd name="T80" fmla="*/ 94 w 228"/>
                  <a:gd name="T81" fmla="*/ 228 h 228"/>
                  <a:gd name="T82" fmla="*/ 115 w 228"/>
                  <a:gd name="T83" fmla="*/ 198 h 228"/>
                  <a:gd name="T84" fmla="*/ 181 w 228"/>
                  <a:gd name="T85" fmla="*/ 209 h 228"/>
                  <a:gd name="T86" fmla="*/ 172 w 228"/>
                  <a:gd name="T87" fmla="*/ 177 h 228"/>
                  <a:gd name="T88" fmla="*/ 209 w 228"/>
                  <a:gd name="T89" fmla="*/ 181 h 228"/>
                  <a:gd name="T90" fmla="*/ 200 w 228"/>
                  <a:gd name="T91" fmla="*/ 116 h 228"/>
                  <a:gd name="T92" fmla="*/ 228 w 228"/>
                  <a:gd name="T93" fmla="*/ 94 h 228"/>
                  <a:gd name="T94" fmla="*/ 176 w 228"/>
                  <a:gd name="T95" fmla="*/ 55 h 228"/>
                  <a:gd name="T96" fmla="*/ 173 w 228"/>
                  <a:gd name="T97" fmla="*/ 54 h 228"/>
                  <a:gd name="T98" fmla="*/ 134 w 228"/>
                  <a:gd name="T9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8" h="228">
                    <a:moveTo>
                      <a:pt x="126" y="49"/>
                    </a:moveTo>
                    <a:cubicBezTo>
                      <a:pt x="142" y="24"/>
                      <a:pt x="142" y="24"/>
                      <a:pt x="142" y="24"/>
                    </a:cubicBezTo>
                    <a:cubicBezTo>
                      <a:pt x="159" y="31"/>
                      <a:pt x="159" y="31"/>
                      <a:pt x="159" y="31"/>
                    </a:cubicBezTo>
                    <a:cubicBezTo>
                      <a:pt x="152" y="59"/>
                      <a:pt x="152" y="59"/>
                      <a:pt x="152" y="59"/>
                    </a:cubicBezTo>
                    <a:cubicBezTo>
                      <a:pt x="154" y="61"/>
                      <a:pt x="154" y="61"/>
                      <a:pt x="154" y="61"/>
                    </a:cubicBezTo>
                    <a:cubicBezTo>
                      <a:pt x="157" y="63"/>
                      <a:pt x="159" y="65"/>
                      <a:pt x="161" y="67"/>
                    </a:cubicBezTo>
                    <a:cubicBezTo>
                      <a:pt x="164" y="70"/>
                      <a:pt x="166" y="72"/>
                      <a:pt x="168" y="75"/>
                    </a:cubicBezTo>
                    <a:cubicBezTo>
                      <a:pt x="169" y="76"/>
                      <a:pt x="169" y="76"/>
                      <a:pt x="169" y="76"/>
                    </a:cubicBezTo>
                    <a:cubicBezTo>
                      <a:pt x="198" y="70"/>
                      <a:pt x="198" y="70"/>
                      <a:pt x="198" y="70"/>
                    </a:cubicBezTo>
                    <a:cubicBezTo>
                      <a:pt x="205" y="87"/>
                      <a:pt x="205" y="87"/>
                      <a:pt x="205" y="87"/>
                    </a:cubicBezTo>
                    <a:cubicBezTo>
                      <a:pt x="182" y="101"/>
                      <a:pt x="182" y="101"/>
                      <a:pt x="182" y="101"/>
                    </a:cubicBezTo>
                    <a:cubicBezTo>
                      <a:pt x="181" y="107"/>
                      <a:pt x="181" y="107"/>
                      <a:pt x="181" y="107"/>
                    </a:cubicBezTo>
                    <a:cubicBezTo>
                      <a:pt x="181" y="107"/>
                      <a:pt x="181" y="113"/>
                      <a:pt x="181" y="114"/>
                    </a:cubicBezTo>
                    <a:cubicBezTo>
                      <a:pt x="181" y="116"/>
                      <a:pt x="181" y="117"/>
                      <a:pt x="181" y="119"/>
                    </a:cubicBezTo>
                    <a:cubicBezTo>
                      <a:pt x="180" y="126"/>
                      <a:pt x="180" y="126"/>
                      <a:pt x="180" y="126"/>
                    </a:cubicBezTo>
                    <a:cubicBezTo>
                      <a:pt x="205" y="142"/>
                      <a:pt x="205" y="142"/>
                      <a:pt x="205" y="142"/>
                    </a:cubicBezTo>
                    <a:cubicBezTo>
                      <a:pt x="198" y="159"/>
                      <a:pt x="198" y="159"/>
                      <a:pt x="198" y="159"/>
                    </a:cubicBezTo>
                    <a:cubicBezTo>
                      <a:pt x="169" y="152"/>
                      <a:pt x="169" y="152"/>
                      <a:pt x="169" y="152"/>
                    </a:cubicBezTo>
                    <a:cubicBezTo>
                      <a:pt x="168" y="154"/>
                      <a:pt x="168" y="154"/>
                      <a:pt x="168" y="154"/>
                    </a:cubicBezTo>
                    <a:cubicBezTo>
                      <a:pt x="166" y="157"/>
                      <a:pt x="163" y="159"/>
                      <a:pt x="161" y="161"/>
                    </a:cubicBezTo>
                    <a:cubicBezTo>
                      <a:pt x="159" y="164"/>
                      <a:pt x="157" y="166"/>
                      <a:pt x="154" y="168"/>
                    </a:cubicBezTo>
                    <a:cubicBezTo>
                      <a:pt x="152" y="169"/>
                      <a:pt x="152" y="169"/>
                      <a:pt x="152" y="169"/>
                    </a:cubicBezTo>
                    <a:cubicBezTo>
                      <a:pt x="159" y="198"/>
                      <a:pt x="159" y="198"/>
                      <a:pt x="159" y="198"/>
                    </a:cubicBezTo>
                    <a:cubicBezTo>
                      <a:pt x="142" y="205"/>
                      <a:pt x="142" y="205"/>
                      <a:pt x="142" y="205"/>
                    </a:cubicBezTo>
                    <a:cubicBezTo>
                      <a:pt x="127" y="182"/>
                      <a:pt x="127" y="182"/>
                      <a:pt x="127" y="182"/>
                    </a:cubicBezTo>
                    <a:cubicBezTo>
                      <a:pt x="121" y="181"/>
                      <a:pt x="121" y="181"/>
                      <a:pt x="121" y="181"/>
                    </a:cubicBezTo>
                    <a:cubicBezTo>
                      <a:pt x="121" y="181"/>
                      <a:pt x="116" y="181"/>
                      <a:pt x="114" y="181"/>
                    </a:cubicBezTo>
                    <a:cubicBezTo>
                      <a:pt x="113" y="181"/>
                      <a:pt x="111" y="181"/>
                      <a:pt x="109" y="181"/>
                    </a:cubicBezTo>
                    <a:cubicBezTo>
                      <a:pt x="108" y="181"/>
                      <a:pt x="108" y="181"/>
                      <a:pt x="108" y="181"/>
                    </a:cubicBezTo>
                    <a:cubicBezTo>
                      <a:pt x="104" y="180"/>
                      <a:pt x="104" y="180"/>
                      <a:pt x="104" y="180"/>
                    </a:cubicBezTo>
                    <a:cubicBezTo>
                      <a:pt x="102" y="180"/>
                      <a:pt x="102" y="180"/>
                      <a:pt x="102" y="180"/>
                    </a:cubicBezTo>
                    <a:cubicBezTo>
                      <a:pt x="87" y="205"/>
                      <a:pt x="87" y="205"/>
                      <a:pt x="87" y="205"/>
                    </a:cubicBezTo>
                    <a:cubicBezTo>
                      <a:pt x="70" y="198"/>
                      <a:pt x="70" y="198"/>
                      <a:pt x="70" y="198"/>
                    </a:cubicBezTo>
                    <a:cubicBezTo>
                      <a:pt x="76" y="169"/>
                      <a:pt x="76" y="169"/>
                      <a:pt x="76" y="169"/>
                    </a:cubicBezTo>
                    <a:cubicBezTo>
                      <a:pt x="75" y="168"/>
                      <a:pt x="75" y="168"/>
                      <a:pt x="75" y="168"/>
                    </a:cubicBezTo>
                    <a:cubicBezTo>
                      <a:pt x="72" y="166"/>
                      <a:pt x="70" y="164"/>
                      <a:pt x="67" y="161"/>
                    </a:cubicBezTo>
                    <a:cubicBezTo>
                      <a:pt x="65" y="159"/>
                      <a:pt x="63" y="157"/>
                      <a:pt x="61" y="154"/>
                    </a:cubicBezTo>
                    <a:cubicBezTo>
                      <a:pt x="59" y="152"/>
                      <a:pt x="59" y="152"/>
                      <a:pt x="59" y="152"/>
                    </a:cubicBezTo>
                    <a:cubicBezTo>
                      <a:pt x="31" y="159"/>
                      <a:pt x="31" y="159"/>
                      <a:pt x="31" y="159"/>
                    </a:cubicBezTo>
                    <a:cubicBezTo>
                      <a:pt x="24" y="142"/>
                      <a:pt x="24" y="142"/>
                      <a:pt x="24" y="142"/>
                    </a:cubicBezTo>
                    <a:cubicBezTo>
                      <a:pt x="49" y="126"/>
                      <a:pt x="49" y="126"/>
                      <a:pt x="49" y="126"/>
                    </a:cubicBezTo>
                    <a:cubicBezTo>
                      <a:pt x="48" y="119"/>
                      <a:pt x="48" y="119"/>
                      <a:pt x="48" y="119"/>
                    </a:cubicBezTo>
                    <a:cubicBezTo>
                      <a:pt x="48" y="118"/>
                      <a:pt x="48" y="116"/>
                      <a:pt x="48" y="114"/>
                    </a:cubicBezTo>
                    <a:cubicBezTo>
                      <a:pt x="48" y="113"/>
                      <a:pt x="48" y="111"/>
                      <a:pt x="48" y="110"/>
                    </a:cubicBezTo>
                    <a:cubicBezTo>
                      <a:pt x="48" y="106"/>
                      <a:pt x="48" y="106"/>
                      <a:pt x="48" y="106"/>
                    </a:cubicBezTo>
                    <a:cubicBezTo>
                      <a:pt x="48" y="104"/>
                      <a:pt x="48" y="104"/>
                      <a:pt x="48" y="104"/>
                    </a:cubicBezTo>
                    <a:cubicBezTo>
                      <a:pt x="49" y="102"/>
                      <a:pt x="49" y="102"/>
                      <a:pt x="49" y="102"/>
                    </a:cubicBezTo>
                    <a:cubicBezTo>
                      <a:pt x="24" y="87"/>
                      <a:pt x="24" y="87"/>
                      <a:pt x="24" y="87"/>
                    </a:cubicBezTo>
                    <a:cubicBezTo>
                      <a:pt x="31" y="70"/>
                      <a:pt x="31" y="70"/>
                      <a:pt x="31" y="70"/>
                    </a:cubicBezTo>
                    <a:cubicBezTo>
                      <a:pt x="59" y="76"/>
                      <a:pt x="59" y="76"/>
                      <a:pt x="59" y="76"/>
                    </a:cubicBezTo>
                    <a:cubicBezTo>
                      <a:pt x="61" y="75"/>
                      <a:pt x="61" y="75"/>
                      <a:pt x="61" y="75"/>
                    </a:cubicBezTo>
                    <a:cubicBezTo>
                      <a:pt x="63" y="72"/>
                      <a:pt x="65" y="70"/>
                      <a:pt x="67" y="67"/>
                    </a:cubicBezTo>
                    <a:cubicBezTo>
                      <a:pt x="70" y="65"/>
                      <a:pt x="72" y="63"/>
                      <a:pt x="75" y="61"/>
                    </a:cubicBezTo>
                    <a:cubicBezTo>
                      <a:pt x="76" y="59"/>
                      <a:pt x="76" y="59"/>
                      <a:pt x="76" y="59"/>
                    </a:cubicBezTo>
                    <a:cubicBezTo>
                      <a:pt x="70" y="31"/>
                      <a:pt x="70" y="31"/>
                      <a:pt x="70" y="31"/>
                    </a:cubicBezTo>
                    <a:cubicBezTo>
                      <a:pt x="87" y="24"/>
                      <a:pt x="87" y="24"/>
                      <a:pt x="87" y="24"/>
                    </a:cubicBezTo>
                    <a:cubicBezTo>
                      <a:pt x="101" y="47"/>
                      <a:pt x="101" y="47"/>
                      <a:pt x="101" y="47"/>
                    </a:cubicBezTo>
                    <a:cubicBezTo>
                      <a:pt x="108" y="47"/>
                      <a:pt x="108" y="47"/>
                      <a:pt x="108" y="47"/>
                    </a:cubicBezTo>
                    <a:cubicBezTo>
                      <a:pt x="108" y="47"/>
                      <a:pt x="113" y="48"/>
                      <a:pt x="114" y="48"/>
                    </a:cubicBezTo>
                    <a:cubicBezTo>
                      <a:pt x="116" y="48"/>
                      <a:pt x="117" y="48"/>
                      <a:pt x="119" y="48"/>
                    </a:cubicBezTo>
                    <a:cubicBezTo>
                      <a:pt x="121" y="48"/>
                      <a:pt x="121" y="48"/>
                      <a:pt x="121" y="48"/>
                    </a:cubicBezTo>
                    <a:cubicBezTo>
                      <a:pt x="124" y="48"/>
                      <a:pt x="124" y="48"/>
                      <a:pt x="124" y="48"/>
                    </a:cubicBezTo>
                    <a:cubicBezTo>
                      <a:pt x="126" y="49"/>
                      <a:pt x="126" y="49"/>
                      <a:pt x="126" y="49"/>
                    </a:cubicBezTo>
                    <a:moveTo>
                      <a:pt x="134" y="0"/>
                    </a:moveTo>
                    <a:cubicBezTo>
                      <a:pt x="116" y="29"/>
                      <a:pt x="116" y="29"/>
                      <a:pt x="116" y="29"/>
                    </a:cubicBezTo>
                    <a:cubicBezTo>
                      <a:pt x="113" y="31"/>
                      <a:pt x="113" y="31"/>
                      <a:pt x="113" y="31"/>
                    </a:cubicBezTo>
                    <a:cubicBezTo>
                      <a:pt x="94" y="0"/>
                      <a:pt x="94" y="0"/>
                      <a:pt x="94" y="0"/>
                    </a:cubicBezTo>
                    <a:cubicBezTo>
                      <a:pt x="48" y="20"/>
                      <a:pt x="48" y="20"/>
                      <a:pt x="48" y="20"/>
                    </a:cubicBezTo>
                    <a:cubicBezTo>
                      <a:pt x="48" y="22"/>
                      <a:pt x="48" y="22"/>
                      <a:pt x="48" y="22"/>
                    </a:cubicBezTo>
                    <a:cubicBezTo>
                      <a:pt x="57" y="51"/>
                      <a:pt x="57" y="51"/>
                      <a:pt x="57" y="51"/>
                    </a:cubicBezTo>
                    <a:cubicBezTo>
                      <a:pt x="55" y="53"/>
                      <a:pt x="54" y="54"/>
                      <a:pt x="52" y="55"/>
                    </a:cubicBezTo>
                    <a:cubicBezTo>
                      <a:pt x="20" y="48"/>
                      <a:pt x="20" y="48"/>
                      <a:pt x="20" y="48"/>
                    </a:cubicBezTo>
                    <a:cubicBezTo>
                      <a:pt x="0" y="94"/>
                      <a:pt x="0" y="94"/>
                      <a:pt x="0" y="94"/>
                    </a:cubicBezTo>
                    <a:cubicBezTo>
                      <a:pt x="29" y="112"/>
                      <a:pt x="29" y="112"/>
                      <a:pt x="29" y="112"/>
                    </a:cubicBezTo>
                    <a:cubicBezTo>
                      <a:pt x="31" y="115"/>
                      <a:pt x="31" y="115"/>
                      <a:pt x="31" y="115"/>
                    </a:cubicBezTo>
                    <a:cubicBezTo>
                      <a:pt x="0" y="134"/>
                      <a:pt x="0" y="134"/>
                      <a:pt x="0" y="134"/>
                    </a:cubicBezTo>
                    <a:cubicBezTo>
                      <a:pt x="20" y="181"/>
                      <a:pt x="20" y="181"/>
                      <a:pt x="20" y="181"/>
                    </a:cubicBezTo>
                    <a:cubicBezTo>
                      <a:pt x="53" y="173"/>
                      <a:pt x="53" y="173"/>
                      <a:pt x="53" y="173"/>
                    </a:cubicBezTo>
                    <a:cubicBezTo>
                      <a:pt x="53" y="174"/>
                      <a:pt x="54" y="175"/>
                      <a:pt x="55" y="175"/>
                    </a:cubicBezTo>
                    <a:cubicBezTo>
                      <a:pt x="55" y="175"/>
                      <a:pt x="55" y="175"/>
                      <a:pt x="56" y="174"/>
                    </a:cubicBezTo>
                    <a:cubicBezTo>
                      <a:pt x="48" y="209"/>
                      <a:pt x="48" y="209"/>
                      <a:pt x="48" y="209"/>
                    </a:cubicBezTo>
                    <a:cubicBezTo>
                      <a:pt x="94" y="228"/>
                      <a:pt x="94" y="228"/>
                      <a:pt x="94" y="228"/>
                    </a:cubicBezTo>
                    <a:cubicBezTo>
                      <a:pt x="112" y="200"/>
                      <a:pt x="112" y="200"/>
                      <a:pt x="112" y="200"/>
                    </a:cubicBezTo>
                    <a:cubicBezTo>
                      <a:pt x="115" y="198"/>
                      <a:pt x="115" y="198"/>
                      <a:pt x="115" y="198"/>
                    </a:cubicBezTo>
                    <a:cubicBezTo>
                      <a:pt x="134" y="228"/>
                      <a:pt x="134" y="228"/>
                      <a:pt x="134" y="228"/>
                    </a:cubicBezTo>
                    <a:cubicBezTo>
                      <a:pt x="181" y="209"/>
                      <a:pt x="181" y="209"/>
                      <a:pt x="181" y="209"/>
                    </a:cubicBezTo>
                    <a:cubicBezTo>
                      <a:pt x="180" y="206"/>
                      <a:pt x="180" y="206"/>
                      <a:pt x="180" y="206"/>
                    </a:cubicBezTo>
                    <a:cubicBezTo>
                      <a:pt x="172" y="177"/>
                      <a:pt x="172" y="177"/>
                      <a:pt x="172" y="177"/>
                    </a:cubicBezTo>
                    <a:cubicBezTo>
                      <a:pt x="173" y="176"/>
                      <a:pt x="175" y="175"/>
                      <a:pt x="176" y="173"/>
                    </a:cubicBezTo>
                    <a:cubicBezTo>
                      <a:pt x="209" y="181"/>
                      <a:pt x="209" y="181"/>
                      <a:pt x="209" y="181"/>
                    </a:cubicBezTo>
                    <a:cubicBezTo>
                      <a:pt x="228" y="134"/>
                      <a:pt x="228" y="134"/>
                      <a:pt x="228" y="134"/>
                    </a:cubicBezTo>
                    <a:cubicBezTo>
                      <a:pt x="200" y="116"/>
                      <a:pt x="200" y="116"/>
                      <a:pt x="200" y="116"/>
                    </a:cubicBezTo>
                    <a:cubicBezTo>
                      <a:pt x="198" y="113"/>
                      <a:pt x="198" y="113"/>
                      <a:pt x="198" y="113"/>
                    </a:cubicBezTo>
                    <a:cubicBezTo>
                      <a:pt x="228" y="94"/>
                      <a:pt x="228" y="94"/>
                      <a:pt x="228" y="94"/>
                    </a:cubicBezTo>
                    <a:cubicBezTo>
                      <a:pt x="209" y="48"/>
                      <a:pt x="209" y="48"/>
                      <a:pt x="209" y="48"/>
                    </a:cubicBezTo>
                    <a:cubicBezTo>
                      <a:pt x="176" y="55"/>
                      <a:pt x="176" y="55"/>
                      <a:pt x="176" y="55"/>
                    </a:cubicBezTo>
                    <a:cubicBezTo>
                      <a:pt x="175" y="55"/>
                      <a:pt x="174" y="54"/>
                      <a:pt x="174" y="54"/>
                    </a:cubicBezTo>
                    <a:cubicBezTo>
                      <a:pt x="173" y="54"/>
                      <a:pt x="173" y="54"/>
                      <a:pt x="173" y="54"/>
                    </a:cubicBezTo>
                    <a:cubicBezTo>
                      <a:pt x="181" y="20"/>
                      <a:pt x="181" y="20"/>
                      <a:pt x="181" y="20"/>
                    </a:cubicBezTo>
                    <a:cubicBezTo>
                      <a:pt x="134" y="0"/>
                      <a:pt x="134" y="0"/>
                      <a:pt x="1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0" name="Group 49"/>
          <p:cNvGrpSpPr/>
          <p:nvPr/>
        </p:nvGrpSpPr>
        <p:grpSpPr>
          <a:xfrm>
            <a:off x="6441064" y="832001"/>
            <a:ext cx="1149248" cy="1432623"/>
            <a:chOff x="-3175" y="3249613"/>
            <a:chExt cx="2897188" cy="3611562"/>
          </a:xfrm>
        </p:grpSpPr>
        <p:sp>
          <p:nvSpPr>
            <p:cNvPr id="51" name="Freeform 5"/>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7"/>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
            <p:cNvSpPr>
              <a:spLocks noEditPoints="1"/>
            </p:cNvSpPr>
            <p:nvPr/>
          </p:nvSpPr>
          <p:spPr bwMode="auto">
            <a:xfrm>
              <a:off x="617538" y="4430713"/>
              <a:ext cx="1117600" cy="2095500"/>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0"/>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2"/>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4"/>
            <p:cNvSpPr>
              <a:spLocks noEditPoints="1"/>
            </p:cNvSpPr>
            <p:nvPr/>
          </p:nvSpPr>
          <p:spPr bwMode="auto">
            <a:xfrm>
              <a:off x="-3175" y="4367213"/>
              <a:ext cx="527050" cy="985837"/>
            </a:xfrm>
            <a:custGeom>
              <a:avLst/>
              <a:gdLst>
                <a:gd name="T0" fmla="*/ 5 w 140"/>
                <a:gd name="T1" fmla="*/ 259 h 262"/>
                <a:gd name="T2" fmla="*/ 14 w 140"/>
                <a:gd name="T3" fmla="*/ 255 h 262"/>
                <a:gd name="T4" fmla="*/ 22 w 140"/>
                <a:gd name="T5" fmla="*/ 247 h 262"/>
                <a:gd name="T6" fmla="*/ 26 w 140"/>
                <a:gd name="T7" fmla="*/ 246 h 262"/>
                <a:gd name="T8" fmla="*/ 30 w 140"/>
                <a:gd name="T9" fmla="*/ 239 h 262"/>
                <a:gd name="T10" fmla="*/ 35 w 140"/>
                <a:gd name="T11" fmla="*/ 232 h 262"/>
                <a:gd name="T12" fmla="*/ 40 w 140"/>
                <a:gd name="T13" fmla="*/ 224 h 262"/>
                <a:gd name="T14" fmla="*/ 42 w 140"/>
                <a:gd name="T15" fmla="*/ 213 h 262"/>
                <a:gd name="T16" fmla="*/ 45 w 140"/>
                <a:gd name="T17" fmla="*/ 210 h 262"/>
                <a:gd name="T18" fmla="*/ 46 w 140"/>
                <a:gd name="T19" fmla="*/ 201 h 262"/>
                <a:gd name="T20" fmla="*/ 48 w 140"/>
                <a:gd name="T21" fmla="*/ 193 h 262"/>
                <a:gd name="T22" fmla="*/ 51 w 140"/>
                <a:gd name="T23" fmla="*/ 185 h 262"/>
                <a:gd name="T24" fmla="*/ 50 w 140"/>
                <a:gd name="T25" fmla="*/ 173 h 262"/>
                <a:gd name="T26" fmla="*/ 53 w 140"/>
                <a:gd name="T27" fmla="*/ 167 h 262"/>
                <a:gd name="T28" fmla="*/ 51 w 140"/>
                <a:gd name="T29" fmla="*/ 156 h 262"/>
                <a:gd name="T30" fmla="*/ 52 w 140"/>
                <a:gd name="T31" fmla="*/ 152 h 262"/>
                <a:gd name="T32" fmla="*/ 51 w 140"/>
                <a:gd name="T33" fmla="*/ 137 h 262"/>
                <a:gd name="T34" fmla="*/ 50 w 140"/>
                <a:gd name="T35" fmla="*/ 135 h 262"/>
                <a:gd name="T36" fmla="*/ 100 w 140"/>
                <a:gd name="T37" fmla="*/ 127 h 262"/>
                <a:gd name="T38" fmla="*/ 91 w 140"/>
                <a:gd name="T39" fmla="*/ 127 h 262"/>
                <a:gd name="T40" fmla="*/ 105 w 140"/>
                <a:gd name="T41" fmla="*/ 126 h 262"/>
                <a:gd name="T42" fmla="*/ 86 w 140"/>
                <a:gd name="T43" fmla="*/ 122 h 262"/>
                <a:gd name="T44" fmla="*/ 50 w 140"/>
                <a:gd name="T45" fmla="*/ 123 h 262"/>
                <a:gd name="T46" fmla="*/ 82 w 140"/>
                <a:gd name="T47" fmla="*/ 119 h 262"/>
                <a:gd name="T48" fmla="*/ 77 w 140"/>
                <a:gd name="T49" fmla="*/ 115 h 262"/>
                <a:gd name="T50" fmla="*/ 51 w 140"/>
                <a:gd name="T51" fmla="*/ 115 h 262"/>
                <a:gd name="T52" fmla="*/ 75 w 140"/>
                <a:gd name="T53" fmla="*/ 109 h 262"/>
                <a:gd name="T54" fmla="*/ 52 w 140"/>
                <a:gd name="T55" fmla="*/ 111 h 262"/>
                <a:gd name="T56" fmla="*/ 120 w 140"/>
                <a:gd name="T57" fmla="*/ 108 h 262"/>
                <a:gd name="T58" fmla="*/ 52 w 140"/>
                <a:gd name="T59" fmla="*/ 106 h 262"/>
                <a:gd name="T60" fmla="*/ 123 w 140"/>
                <a:gd name="T61" fmla="*/ 103 h 262"/>
                <a:gd name="T62" fmla="*/ 53 w 140"/>
                <a:gd name="T63" fmla="*/ 97 h 262"/>
                <a:gd name="T64" fmla="*/ 123 w 140"/>
                <a:gd name="T65" fmla="*/ 100 h 262"/>
                <a:gd name="T66" fmla="*/ 71 w 140"/>
                <a:gd name="T67" fmla="*/ 92 h 262"/>
                <a:gd name="T68" fmla="*/ 122 w 140"/>
                <a:gd name="T69" fmla="*/ 93 h 262"/>
                <a:gd name="T70" fmla="*/ 73 w 140"/>
                <a:gd name="T71" fmla="*/ 87 h 262"/>
                <a:gd name="T72" fmla="*/ 58 w 140"/>
                <a:gd name="T73" fmla="*/ 86 h 262"/>
                <a:gd name="T74" fmla="*/ 60 w 140"/>
                <a:gd name="T75" fmla="*/ 83 h 262"/>
                <a:gd name="T76" fmla="*/ 74 w 140"/>
                <a:gd name="T77" fmla="*/ 83 h 262"/>
                <a:gd name="T78" fmla="*/ 65 w 140"/>
                <a:gd name="T79" fmla="*/ 76 h 262"/>
                <a:gd name="T80" fmla="*/ 74 w 140"/>
                <a:gd name="T81" fmla="*/ 79 h 262"/>
                <a:gd name="T82" fmla="*/ 119 w 140"/>
                <a:gd name="T83" fmla="*/ 74 h 262"/>
                <a:gd name="T84" fmla="*/ 75 w 140"/>
                <a:gd name="T85" fmla="*/ 72 h 262"/>
                <a:gd name="T86" fmla="*/ 116 w 140"/>
                <a:gd name="T87" fmla="*/ 72 h 262"/>
                <a:gd name="T88" fmla="*/ 110 w 140"/>
                <a:gd name="T89" fmla="*/ 65 h 262"/>
                <a:gd name="T90" fmla="*/ 79 w 140"/>
                <a:gd name="T91" fmla="*/ 65 h 262"/>
                <a:gd name="T92" fmla="*/ 105 w 140"/>
                <a:gd name="T93" fmla="*/ 62 h 262"/>
                <a:gd name="T94" fmla="*/ 101 w 140"/>
                <a:gd name="T95" fmla="*/ 63 h 262"/>
                <a:gd name="T96" fmla="*/ 90 w 140"/>
                <a:gd name="T97" fmla="*/ 61 h 262"/>
                <a:gd name="T98" fmla="*/ 82 w 140"/>
                <a:gd name="T99" fmla="*/ 60 h 262"/>
                <a:gd name="T100" fmla="*/ 83 w 140"/>
                <a:gd name="T101" fmla="*/ 62 h 262"/>
                <a:gd name="T102" fmla="*/ 90 w 140"/>
                <a:gd name="T103" fmla="*/ 50 h 262"/>
                <a:gd name="T104" fmla="*/ 92 w 140"/>
                <a:gd name="T105" fmla="*/ 49 h 262"/>
                <a:gd name="T106" fmla="*/ 98 w 140"/>
                <a:gd name="T107" fmla="*/ 41 h 262"/>
                <a:gd name="T108" fmla="*/ 103 w 140"/>
                <a:gd name="T109" fmla="*/ 34 h 262"/>
                <a:gd name="T110" fmla="*/ 110 w 140"/>
                <a:gd name="T111" fmla="*/ 29 h 262"/>
                <a:gd name="T112" fmla="*/ 118 w 140"/>
                <a:gd name="T113" fmla="*/ 20 h 262"/>
                <a:gd name="T114" fmla="*/ 120 w 140"/>
                <a:gd name="T115" fmla="*/ 19 h 262"/>
                <a:gd name="T116" fmla="*/ 127 w 140"/>
                <a:gd name="T117" fmla="*/ 12 h 262"/>
                <a:gd name="T118" fmla="*/ 133 w 140"/>
                <a:gd name="T119" fmla="*/ 5 h 262"/>
                <a:gd name="T120" fmla="*/ 140 w 140"/>
                <a:gd name="T121" fmla="*/ 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2">
                  <a:moveTo>
                    <a:pt x="3" y="260"/>
                  </a:moveTo>
                  <a:cubicBezTo>
                    <a:pt x="3" y="260"/>
                    <a:pt x="2" y="260"/>
                    <a:pt x="2" y="260"/>
                  </a:cubicBezTo>
                  <a:cubicBezTo>
                    <a:pt x="1" y="261"/>
                    <a:pt x="1" y="261"/>
                    <a:pt x="1" y="261"/>
                  </a:cubicBezTo>
                  <a:cubicBezTo>
                    <a:pt x="1" y="261"/>
                    <a:pt x="0" y="261"/>
                    <a:pt x="1" y="262"/>
                  </a:cubicBezTo>
                  <a:cubicBezTo>
                    <a:pt x="1" y="262"/>
                    <a:pt x="1" y="262"/>
                    <a:pt x="2" y="262"/>
                  </a:cubicBezTo>
                  <a:cubicBezTo>
                    <a:pt x="2" y="262"/>
                    <a:pt x="2" y="262"/>
                    <a:pt x="2" y="262"/>
                  </a:cubicBezTo>
                  <a:cubicBezTo>
                    <a:pt x="3" y="262"/>
                    <a:pt x="3" y="262"/>
                    <a:pt x="3" y="262"/>
                  </a:cubicBezTo>
                  <a:cubicBezTo>
                    <a:pt x="4" y="261"/>
                    <a:pt x="4" y="261"/>
                    <a:pt x="4" y="261"/>
                  </a:cubicBezTo>
                  <a:cubicBezTo>
                    <a:pt x="4" y="260"/>
                    <a:pt x="4" y="260"/>
                    <a:pt x="4" y="260"/>
                  </a:cubicBezTo>
                  <a:cubicBezTo>
                    <a:pt x="3" y="260"/>
                    <a:pt x="3" y="260"/>
                    <a:pt x="3" y="260"/>
                  </a:cubicBezTo>
                  <a:moveTo>
                    <a:pt x="8" y="257"/>
                  </a:moveTo>
                  <a:cubicBezTo>
                    <a:pt x="8" y="257"/>
                    <a:pt x="8" y="257"/>
                    <a:pt x="7" y="257"/>
                  </a:cubicBezTo>
                  <a:cubicBezTo>
                    <a:pt x="7" y="257"/>
                    <a:pt x="6" y="258"/>
                    <a:pt x="6" y="258"/>
                  </a:cubicBezTo>
                  <a:cubicBezTo>
                    <a:pt x="5" y="258"/>
                    <a:pt x="5" y="259"/>
                    <a:pt x="5" y="259"/>
                  </a:cubicBezTo>
                  <a:cubicBezTo>
                    <a:pt x="6" y="260"/>
                    <a:pt x="6" y="260"/>
                    <a:pt x="6" y="260"/>
                  </a:cubicBezTo>
                  <a:cubicBezTo>
                    <a:pt x="6" y="260"/>
                    <a:pt x="7" y="260"/>
                    <a:pt x="7" y="260"/>
                  </a:cubicBezTo>
                  <a:cubicBezTo>
                    <a:pt x="7" y="259"/>
                    <a:pt x="8" y="259"/>
                    <a:pt x="8" y="259"/>
                  </a:cubicBezTo>
                  <a:cubicBezTo>
                    <a:pt x="9" y="258"/>
                    <a:pt x="9" y="258"/>
                    <a:pt x="9" y="258"/>
                  </a:cubicBezTo>
                  <a:cubicBezTo>
                    <a:pt x="9" y="257"/>
                    <a:pt x="9" y="257"/>
                    <a:pt x="9" y="257"/>
                  </a:cubicBezTo>
                  <a:cubicBezTo>
                    <a:pt x="9" y="257"/>
                    <a:pt x="8" y="257"/>
                    <a:pt x="8" y="257"/>
                  </a:cubicBezTo>
                  <a:moveTo>
                    <a:pt x="13" y="254"/>
                  </a:moveTo>
                  <a:cubicBezTo>
                    <a:pt x="13" y="254"/>
                    <a:pt x="13" y="254"/>
                    <a:pt x="12" y="254"/>
                  </a:cubicBezTo>
                  <a:cubicBezTo>
                    <a:pt x="12" y="254"/>
                    <a:pt x="11" y="255"/>
                    <a:pt x="11" y="255"/>
                  </a:cubicBezTo>
                  <a:cubicBezTo>
                    <a:pt x="10" y="255"/>
                    <a:pt x="10" y="256"/>
                    <a:pt x="10" y="256"/>
                  </a:cubicBezTo>
                  <a:cubicBezTo>
                    <a:pt x="11" y="257"/>
                    <a:pt x="11" y="257"/>
                    <a:pt x="11" y="257"/>
                  </a:cubicBezTo>
                  <a:cubicBezTo>
                    <a:pt x="11" y="257"/>
                    <a:pt x="12" y="257"/>
                    <a:pt x="12" y="257"/>
                  </a:cubicBezTo>
                  <a:cubicBezTo>
                    <a:pt x="12" y="256"/>
                    <a:pt x="13" y="256"/>
                    <a:pt x="13" y="256"/>
                  </a:cubicBezTo>
                  <a:cubicBezTo>
                    <a:pt x="14" y="255"/>
                    <a:pt x="14" y="255"/>
                    <a:pt x="14" y="255"/>
                  </a:cubicBezTo>
                  <a:cubicBezTo>
                    <a:pt x="14" y="254"/>
                    <a:pt x="14" y="254"/>
                    <a:pt x="14" y="254"/>
                  </a:cubicBezTo>
                  <a:cubicBezTo>
                    <a:pt x="14" y="254"/>
                    <a:pt x="13" y="254"/>
                    <a:pt x="13" y="254"/>
                  </a:cubicBezTo>
                  <a:moveTo>
                    <a:pt x="18" y="251"/>
                  </a:moveTo>
                  <a:cubicBezTo>
                    <a:pt x="18" y="251"/>
                    <a:pt x="17" y="251"/>
                    <a:pt x="17" y="251"/>
                  </a:cubicBezTo>
                  <a:cubicBezTo>
                    <a:pt x="17" y="251"/>
                    <a:pt x="16" y="251"/>
                    <a:pt x="16" y="252"/>
                  </a:cubicBezTo>
                  <a:cubicBezTo>
                    <a:pt x="15" y="252"/>
                    <a:pt x="15" y="253"/>
                    <a:pt x="15" y="253"/>
                  </a:cubicBezTo>
                  <a:cubicBezTo>
                    <a:pt x="16" y="253"/>
                    <a:pt x="16" y="254"/>
                    <a:pt x="16" y="254"/>
                  </a:cubicBezTo>
                  <a:cubicBezTo>
                    <a:pt x="16" y="254"/>
                    <a:pt x="17" y="254"/>
                    <a:pt x="17" y="253"/>
                  </a:cubicBezTo>
                  <a:cubicBezTo>
                    <a:pt x="17" y="253"/>
                    <a:pt x="18" y="253"/>
                    <a:pt x="18" y="252"/>
                  </a:cubicBezTo>
                  <a:cubicBezTo>
                    <a:pt x="19" y="252"/>
                    <a:pt x="19" y="252"/>
                    <a:pt x="19" y="252"/>
                  </a:cubicBezTo>
                  <a:cubicBezTo>
                    <a:pt x="19" y="251"/>
                    <a:pt x="19" y="251"/>
                    <a:pt x="19" y="251"/>
                  </a:cubicBezTo>
                  <a:cubicBezTo>
                    <a:pt x="18" y="251"/>
                    <a:pt x="18" y="251"/>
                    <a:pt x="18" y="251"/>
                  </a:cubicBezTo>
                  <a:moveTo>
                    <a:pt x="22" y="247"/>
                  </a:moveTo>
                  <a:cubicBezTo>
                    <a:pt x="22" y="247"/>
                    <a:pt x="22" y="247"/>
                    <a:pt x="22" y="247"/>
                  </a:cubicBezTo>
                  <a:cubicBezTo>
                    <a:pt x="21" y="248"/>
                    <a:pt x="21" y="248"/>
                    <a:pt x="20" y="248"/>
                  </a:cubicBezTo>
                  <a:cubicBezTo>
                    <a:pt x="20" y="249"/>
                    <a:pt x="20" y="249"/>
                    <a:pt x="20" y="250"/>
                  </a:cubicBezTo>
                  <a:cubicBezTo>
                    <a:pt x="20" y="250"/>
                    <a:pt x="21" y="250"/>
                    <a:pt x="21" y="250"/>
                  </a:cubicBezTo>
                  <a:cubicBezTo>
                    <a:pt x="21" y="250"/>
                    <a:pt x="21" y="250"/>
                    <a:pt x="21" y="250"/>
                  </a:cubicBezTo>
                  <a:cubicBezTo>
                    <a:pt x="22" y="250"/>
                    <a:pt x="23" y="249"/>
                    <a:pt x="23" y="249"/>
                  </a:cubicBezTo>
                  <a:cubicBezTo>
                    <a:pt x="23" y="249"/>
                    <a:pt x="23" y="249"/>
                    <a:pt x="23" y="249"/>
                  </a:cubicBezTo>
                  <a:cubicBezTo>
                    <a:pt x="23" y="247"/>
                    <a:pt x="23" y="247"/>
                    <a:pt x="23" y="247"/>
                  </a:cubicBezTo>
                  <a:cubicBezTo>
                    <a:pt x="23" y="247"/>
                    <a:pt x="23" y="247"/>
                    <a:pt x="22" y="247"/>
                  </a:cubicBezTo>
                  <a:moveTo>
                    <a:pt x="27" y="243"/>
                  </a:moveTo>
                  <a:cubicBezTo>
                    <a:pt x="26" y="243"/>
                    <a:pt x="26" y="243"/>
                    <a:pt x="26" y="243"/>
                  </a:cubicBezTo>
                  <a:cubicBezTo>
                    <a:pt x="26" y="244"/>
                    <a:pt x="25" y="244"/>
                    <a:pt x="25" y="245"/>
                  </a:cubicBezTo>
                  <a:cubicBezTo>
                    <a:pt x="24" y="245"/>
                    <a:pt x="24" y="246"/>
                    <a:pt x="25" y="246"/>
                  </a:cubicBezTo>
                  <a:cubicBezTo>
                    <a:pt x="25" y="246"/>
                    <a:pt x="25" y="246"/>
                    <a:pt x="25" y="246"/>
                  </a:cubicBezTo>
                  <a:cubicBezTo>
                    <a:pt x="26" y="246"/>
                    <a:pt x="26" y="246"/>
                    <a:pt x="26" y="246"/>
                  </a:cubicBezTo>
                  <a:cubicBezTo>
                    <a:pt x="26" y="246"/>
                    <a:pt x="27" y="245"/>
                    <a:pt x="27" y="245"/>
                  </a:cubicBezTo>
                  <a:cubicBezTo>
                    <a:pt x="27" y="245"/>
                    <a:pt x="27" y="245"/>
                    <a:pt x="27" y="245"/>
                  </a:cubicBezTo>
                  <a:cubicBezTo>
                    <a:pt x="28" y="244"/>
                    <a:pt x="28" y="244"/>
                    <a:pt x="27" y="243"/>
                  </a:cubicBezTo>
                  <a:cubicBezTo>
                    <a:pt x="27" y="243"/>
                    <a:pt x="27" y="243"/>
                    <a:pt x="27" y="243"/>
                  </a:cubicBezTo>
                  <a:moveTo>
                    <a:pt x="30" y="239"/>
                  </a:moveTo>
                  <a:cubicBezTo>
                    <a:pt x="30" y="239"/>
                    <a:pt x="30" y="239"/>
                    <a:pt x="30" y="239"/>
                  </a:cubicBezTo>
                  <a:cubicBezTo>
                    <a:pt x="29" y="239"/>
                    <a:pt x="29" y="240"/>
                    <a:pt x="28" y="240"/>
                  </a:cubicBezTo>
                  <a:cubicBezTo>
                    <a:pt x="28" y="241"/>
                    <a:pt x="28" y="241"/>
                    <a:pt x="29" y="242"/>
                  </a:cubicBezTo>
                  <a:cubicBezTo>
                    <a:pt x="29" y="242"/>
                    <a:pt x="29" y="242"/>
                    <a:pt x="29" y="242"/>
                  </a:cubicBezTo>
                  <a:cubicBezTo>
                    <a:pt x="30" y="242"/>
                    <a:pt x="30" y="242"/>
                    <a:pt x="30" y="242"/>
                  </a:cubicBezTo>
                  <a:cubicBezTo>
                    <a:pt x="30" y="241"/>
                    <a:pt x="31" y="241"/>
                    <a:pt x="31" y="240"/>
                  </a:cubicBezTo>
                  <a:cubicBezTo>
                    <a:pt x="31" y="240"/>
                    <a:pt x="31" y="240"/>
                    <a:pt x="31" y="240"/>
                  </a:cubicBezTo>
                  <a:cubicBezTo>
                    <a:pt x="32" y="240"/>
                    <a:pt x="31" y="239"/>
                    <a:pt x="31" y="239"/>
                  </a:cubicBezTo>
                  <a:cubicBezTo>
                    <a:pt x="31" y="239"/>
                    <a:pt x="31" y="239"/>
                    <a:pt x="30" y="239"/>
                  </a:cubicBezTo>
                  <a:moveTo>
                    <a:pt x="34" y="234"/>
                  </a:moveTo>
                  <a:cubicBezTo>
                    <a:pt x="33" y="234"/>
                    <a:pt x="33" y="234"/>
                    <a:pt x="33" y="234"/>
                  </a:cubicBezTo>
                  <a:cubicBezTo>
                    <a:pt x="33" y="235"/>
                    <a:pt x="32" y="235"/>
                    <a:pt x="32" y="236"/>
                  </a:cubicBezTo>
                  <a:cubicBezTo>
                    <a:pt x="32" y="236"/>
                    <a:pt x="32" y="237"/>
                    <a:pt x="32" y="237"/>
                  </a:cubicBezTo>
                  <a:cubicBezTo>
                    <a:pt x="32" y="237"/>
                    <a:pt x="33" y="237"/>
                    <a:pt x="33" y="237"/>
                  </a:cubicBezTo>
                  <a:cubicBezTo>
                    <a:pt x="33" y="237"/>
                    <a:pt x="33" y="237"/>
                    <a:pt x="33" y="237"/>
                  </a:cubicBezTo>
                  <a:cubicBezTo>
                    <a:pt x="34" y="237"/>
                    <a:pt x="34" y="237"/>
                    <a:pt x="34" y="237"/>
                  </a:cubicBezTo>
                  <a:cubicBezTo>
                    <a:pt x="34" y="236"/>
                    <a:pt x="34" y="236"/>
                    <a:pt x="35" y="235"/>
                  </a:cubicBezTo>
                  <a:cubicBezTo>
                    <a:pt x="35" y="235"/>
                    <a:pt x="35" y="234"/>
                    <a:pt x="34" y="234"/>
                  </a:cubicBezTo>
                  <a:cubicBezTo>
                    <a:pt x="34" y="234"/>
                    <a:pt x="34" y="234"/>
                    <a:pt x="34" y="234"/>
                  </a:cubicBezTo>
                  <a:moveTo>
                    <a:pt x="37" y="229"/>
                  </a:moveTo>
                  <a:cubicBezTo>
                    <a:pt x="36" y="229"/>
                    <a:pt x="36" y="229"/>
                    <a:pt x="36" y="229"/>
                  </a:cubicBezTo>
                  <a:cubicBezTo>
                    <a:pt x="35" y="230"/>
                    <a:pt x="35" y="230"/>
                    <a:pt x="35" y="231"/>
                  </a:cubicBezTo>
                  <a:cubicBezTo>
                    <a:pt x="35" y="231"/>
                    <a:pt x="35" y="232"/>
                    <a:pt x="35" y="232"/>
                  </a:cubicBezTo>
                  <a:cubicBezTo>
                    <a:pt x="35" y="232"/>
                    <a:pt x="35" y="232"/>
                    <a:pt x="36" y="232"/>
                  </a:cubicBezTo>
                  <a:cubicBezTo>
                    <a:pt x="36" y="232"/>
                    <a:pt x="36" y="232"/>
                    <a:pt x="36" y="232"/>
                  </a:cubicBezTo>
                  <a:cubicBezTo>
                    <a:pt x="36" y="232"/>
                    <a:pt x="36" y="232"/>
                    <a:pt x="36" y="232"/>
                  </a:cubicBezTo>
                  <a:cubicBezTo>
                    <a:pt x="37" y="231"/>
                    <a:pt x="37" y="231"/>
                    <a:pt x="37" y="230"/>
                  </a:cubicBezTo>
                  <a:cubicBezTo>
                    <a:pt x="38" y="229"/>
                    <a:pt x="37" y="229"/>
                    <a:pt x="37" y="229"/>
                  </a:cubicBezTo>
                  <a:cubicBezTo>
                    <a:pt x="37" y="229"/>
                    <a:pt x="37" y="229"/>
                    <a:pt x="37" y="229"/>
                  </a:cubicBezTo>
                  <a:moveTo>
                    <a:pt x="39" y="223"/>
                  </a:moveTo>
                  <a:cubicBezTo>
                    <a:pt x="38" y="223"/>
                    <a:pt x="38" y="223"/>
                    <a:pt x="38" y="224"/>
                  </a:cubicBezTo>
                  <a:cubicBezTo>
                    <a:pt x="38" y="224"/>
                    <a:pt x="37" y="225"/>
                    <a:pt x="37" y="226"/>
                  </a:cubicBezTo>
                  <a:cubicBezTo>
                    <a:pt x="37" y="226"/>
                    <a:pt x="37" y="227"/>
                    <a:pt x="38" y="227"/>
                  </a:cubicBezTo>
                  <a:cubicBezTo>
                    <a:pt x="38" y="227"/>
                    <a:pt x="38" y="227"/>
                    <a:pt x="38" y="227"/>
                  </a:cubicBezTo>
                  <a:cubicBezTo>
                    <a:pt x="38" y="227"/>
                    <a:pt x="39" y="227"/>
                    <a:pt x="39" y="226"/>
                  </a:cubicBezTo>
                  <a:cubicBezTo>
                    <a:pt x="39" y="226"/>
                    <a:pt x="39" y="226"/>
                    <a:pt x="39" y="226"/>
                  </a:cubicBezTo>
                  <a:cubicBezTo>
                    <a:pt x="39" y="226"/>
                    <a:pt x="40" y="225"/>
                    <a:pt x="40" y="224"/>
                  </a:cubicBezTo>
                  <a:cubicBezTo>
                    <a:pt x="40" y="224"/>
                    <a:pt x="40" y="223"/>
                    <a:pt x="39" y="223"/>
                  </a:cubicBezTo>
                  <a:cubicBezTo>
                    <a:pt x="39" y="223"/>
                    <a:pt x="39" y="223"/>
                    <a:pt x="39" y="223"/>
                  </a:cubicBezTo>
                  <a:moveTo>
                    <a:pt x="41" y="218"/>
                  </a:moveTo>
                  <a:cubicBezTo>
                    <a:pt x="41" y="218"/>
                    <a:pt x="40" y="218"/>
                    <a:pt x="40" y="218"/>
                  </a:cubicBezTo>
                  <a:cubicBezTo>
                    <a:pt x="40" y="219"/>
                    <a:pt x="40" y="220"/>
                    <a:pt x="39" y="220"/>
                  </a:cubicBezTo>
                  <a:cubicBezTo>
                    <a:pt x="39" y="221"/>
                    <a:pt x="39" y="221"/>
                    <a:pt x="40" y="221"/>
                  </a:cubicBezTo>
                  <a:cubicBezTo>
                    <a:pt x="40" y="221"/>
                    <a:pt x="40" y="221"/>
                    <a:pt x="40" y="221"/>
                  </a:cubicBezTo>
                  <a:cubicBezTo>
                    <a:pt x="41" y="221"/>
                    <a:pt x="41" y="221"/>
                    <a:pt x="41" y="221"/>
                  </a:cubicBezTo>
                  <a:cubicBezTo>
                    <a:pt x="41" y="221"/>
                    <a:pt x="41" y="221"/>
                    <a:pt x="41" y="221"/>
                  </a:cubicBezTo>
                  <a:cubicBezTo>
                    <a:pt x="41" y="220"/>
                    <a:pt x="42" y="220"/>
                    <a:pt x="42" y="219"/>
                  </a:cubicBezTo>
                  <a:cubicBezTo>
                    <a:pt x="42" y="219"/>
                    <a:pt x="42" y="218"/>
                    <a:pt x="41" y="218"/>
                  </a:cubicBezTo>
                  <a:cubicBezTo>
                    <a:pt x="41" y="218"/>
                    <a:pt x="41" y="218"/>
                    <a:pt x="41" y="218"/>
                  </a:cubicBezTo>
                  <a:moveTo>
                    <a:pt x="43" y="212"/>
                  </a:moveTo>
                  <a:cubicBezTo>
                    <a:pt x="43" y="212"/>
                    <a:pt x="42" y="212"/>
                    <a:pt x="42" y="213"/>
                  </a:cubicBezTo>
                  <a:cubicBezTo>
                    <a:pt x="42" y="213"/>
                    <a:pt x="42" y="214"/>
                    <a:pt x="41" y="215"/>
                  </a:cubicBezTo>
                  <a:cubicBezTo>
                    <a:pt x="41" y="215"/>
                    <a:pt x="42" y="216"/>
                    <a:pt x="42" y="216"/>
                  </a:cubicBezTo>
                  <a:cubicBezTo>
                    <a:pt x="42" y="216"/>
                    <a:pt x="42" y="216"/>
                    <a:pt x="42" y="216"/>
                  </a:cubicBezTo>
                  <a:cubicBezTo>
                    <a:pt x="43" y="216"/>
                    <a:pt x="43" y="216"/>
                    <a:pt x="43" y="216"/>
                  </a:cubicBezTo>
                  <a:cubicBezTo>
                    <a:pt x="43" y="215"/>
                    <a:pt x="43" y="215"/>
                    <a:pt x="43" y="215"/>
                  </a:cubicBezTo>
                  <a:cubicBezTo>
                    <a:pt x="43" y="215"/>
                    <a:pt x="44" y="214"/>
                    <a:pt x="44" y="213"/>
                  </a:cubicBezTo>
                  <a:cubicBezTo>
                    <a:pt x="44" y="213"/>
                    <a:pt x="44" y="212"/>
                    <a:pt x="43" y="212"/>
                  </a:cubicBezTo>
                  <a:cubicBezTo>
                    <a:pt x="43" y="212"/>
                    <a:pt x="43" y="212"/>
                    <a:pt x="43" y="212"/>
                  </a:cubicBezTo>
                  <a:moveTo>
                    <a:pt x="45" y="207"/>
                  </a:moveTo>
                  <a:cubicBezTo>
                    <a:pt x="44" y="207"/>
                    <a:pt x="44" y="207"/>
                    <a:pt x="44" y="207"/>
                  </a:cubicBezTo>
                  <a:cubicBezTo>
                    <a:pt x="44" y="208"/>
                    <a:pt x="43" y="209"/>
                    <a:pt x="43" y="209"/>
                  </a:cubicBezTo>
                  <a:cubicBezTo>
                    <a:pt x="43" y="210"/>
                    <a:pt x="43" y="210"/>
                    <a:pt x="44" y="210"/>
                  </a:cubicBezTo>
                  <a:cubicBezTo>
                    <a:pt x="44" y="210"/>
                    <a:pt x="44" y="210"/>
                    <a:pt x="44" y="210"/>
                  </a:cubicBezTo>
                  <a:cubicBezTo>
                    <a:pt x="44" y="210"/>
                    <a:pt x="45" y="210"/>
                    <a:pt x="45" y="210"/>
                  </a:cubicBezTo>
                  <a:cubicBezTo>
                    <a:pt x="45" y="210"/>
                    <a:pt x="45" y="210"/>
                    <a:pt x="45" y="210"/>
                  </a:cubicBezTo>
                  <a:cubicBezTo>
                    <a:pt x="45" y="209"/>
                    <a:pt x="45" y="208"/>
                    <a:pt x="46" y="208"/>
                  </a:cubicBezTo>
                  <a:cubicBezTo>
                    <a:pt x="46" y="207"/>
                    <a:pt x="46" y="207"/>
                    <a:pt x="45" y="207"/>
                  </a:cubicBezTo>
                  <a:cubicBezTo>
                    <a:pt x="45" y="207"/>
                    <a:pt x="45" y="207"/>
                    <a:pt x="45" y="207"/>
                  </a:cubicBezTo>
                  <a:moveTo>
                    <a:pt x="46" y="201"/>
                  </a:moveTo>
                  <a:cubicBezTo>
                    <a:pt x="46" y="201"/>
                    <a:pt x="45" y="201"/>
                    <a:pt x="45" y="202"/>
                  </a:cubicBezTo>
                  <a:cubicBezTo>
                    <a:pt x="45" y="202"/>
                    <a:pt x="45" y="203"/>
                    <a:pt x="45" y="204"/>
                  </a:cubicBezTo>
                  <a:cubicBezTo>
                    <a:pt x="45" y="204"/>
                    <a:pt x="45" y="205"/>
                    <a:pt x="46" y="205"/>
                  </a:cubicBezTo>
                  <a:cubicBezTo>
                    <a:pt x="46" y="205"/>
                    <a:pt x="46" y="205"/>
                    <a:pt x="46" y="205"/>
                  </a:cubicBezTo>
                  <a:cubicBezTo>
                    <a:pt x="46" y="205"/>
                    <a:pt x="46" y="205"/>
                    <a:pt x="47" y="204"/>
                  </a:cubicBezTo>
                  <a:cubicBezTo>
                    <a:pt x="47" y="204"/>
                    <a:pt x="47" y="204"/>
                    <a:pt x="47" y="204"/>
                  </a:cubicBezTo>
                  <a:cubicBezTo>
                    <a:pt x="47" y="203"/>
                    <a:pt x="47" y="203"/>
                    <a:pt x="47" y="202"/>
                  </a:cubicBezTo>
                  <a:cubicBezTo>
                    <a:pt x="47" y="202"/>
                    <a:pt x="47" y="201"/>
                    <a:pt x="47" y="201"/>
                  </a:cubicBezTo>
                  <a:cubicBezTo>
                    <a:pt x="46" y="201"/>
                    <a:pt x="46" y="201"/>
                    <a:pt x="46" y="201"/>
                  </a:cubicBezTo>
                  <a:moveTo>
                    <a:pt x="48" y="195"/>
                  </a:moveTo>
                  <a:cubicBezTo>
                    <a:pt x="47" y="195"/>
                    <a:pt x="47" y="196"/>
                    <a:pt x="47" y="196"/>
                  </a:cubicBezTo>
                  <a:cubicBezTo>
                    <a:pt x="47" y="197"/>
                    <a:pt x="46" y="197"/>
                    <a:pt x="46" y="198"/>
                  </a:cubicBezTo>
                  <a:cubicBezTo>
                    <a:pt x="46" y="198"/>
                    <a:pt x="47" y="199"/>
                    <a:pt x="47" y="199"/>
                  </a:cubicBezTo>
                  <a:cubicBezTo>
                    <a:pt x="47" y="199"/>
                    <a:pt x="47" y="199"/>
                    <a:pt x="47" y="199"/>
                  </a:cubicBezTo>
                  <a:cubicBezTo>
                    <a:pt x="48" y="199"/>
                    <a:pt x="48" y="199"/>
                    <a:pt x="48" y="199"/>
                  </a:cubicBezTo>
                  <a:cubicBezTo>
                    <a:pt x="48" y="198"/>
                    <a:pt x="48" y="198"/>
                    <a:pt x="48" y="198"/>
                  </a:cubicBezTo>
                  <a:cubicBezTo>
                    <a:pt x="48" y="198"/>
                    <a:pt x="49" y="197"/>
                    <a:pt x="49" y="196"/>
                  </a:cubicBezTo>
                  <a:cubicBezTo>
                    <a:pt x="49" y="196"/>
                    <a:pt x="48" y="195"/>
                    <a:pt x="48" y="195"/>
                  </a:cubicBezTo>
                  <a:cubicBezTo>
                    <a:pt x="48" y="195"/>
                    <a:pt x="48" y="195"/>
                    <a:pt x="48" y="195"/>
                  </a:cubicBezTo>
                  <a:moveTo>
                    <a:pt x="49" y="190"/>
                  </a:moveTo>
                  <a:cubicBezTo>
                    <a:pt x="48" y="190"/>
                    <a:pt x="48" y="190"/>
                    <a:pt x="48" y="190"/>
                  </a:cubicBezTo>
                  <a:cubicBezTo>
                    <a:pt x="48" y="191"/>
                    <a:pt x="48" y="192"/>
                    <a:pt x="48" y="192"/>
                  </a:cubicBezTo>
                  <a:cubicBezTo>
                    <a:pt x="47" y="193"/>
                    <a:pt x="48" y="193"/>
                    <a:pt x="48" y="193"/>
                  </a:cubicBezTo>
                  <a:cubicBezTo>
                    <a:pt x="48" y="193"/>
                    <a:pt x="48" y="193"/>
                    <a:pt x="49" y="193"/>
                  </a:cubicBezTo>
                  <a:cubicBezTo>
                    <a:pt x="49" y="193"/>
                    <a:pt x="49" y="193"/>
                    <a:pt x="49" y="193"/>
                  </a:cubicBezTo>
                  <a:cubicBezTo>
                    <a:pt x="49" y="193"/>
                    <a:pt x="49" y="193"/>
                    <a:pt x="49" y="193"/>
                  </a:cubicBezTo>
                  <a:cubicBezTo>
                    <a:pt x="50" y="192"/>
                    <a:pt x="50" y="191"/>
                    <a:pt x="50" y="191"/>
                  </a:cubicBezTo>
                  <a:cubicBezTo>
                    <a:pt x="50" y="190"/>
                    <a:pt x="50" y="190"/>
                    <a:pt x="49" y="190"/>
                  </a:cubicBezTo>
                  <a:cubicBezTo>
                    <a:pt x="49" y="190"/>
                    <a:pt x="49" y="190"/>
                    <a:pt x="49" y="190"/>
                  </a:cubicBezTo>
                  <a:moveTo>
                    <a:pt x="50" y="184"/>
                  </a:moveTo>
                  <a:cubicBezTo>
                    <a:pt x="49" y="184"/>
                    <a:pt x="49" y="184"/>
                    <a:pt x="49" y="185"/>
                  </a:cubicBezTo>
                  <a:cubicBezTo>
                    <a:pt x="49" y="185"/>
                    <a:pt x="49" y="186"/>
                    <a:pt x="49" y="187"/>
                  </a:cubicBezTo>
                  <a:cubicBezTo>
                    <a:pt x="48" y="187"/>
                    <a:pt x="49" y="188"/>
                    <a:pt x="49" y="188"/>
                  </a:cubicBezTo>
                  <a:cubicBezTo>
                    <a:pt x="49" y="188"/>
                    <a:pt x="49" y="188"/>
                    <a:pt x="50" y="188"/>
                  </a:cubicBezTo>
                  <a:cubicBezTo>
                    <a:pt x="50" y="188"/>
                    <a:pt x="50" y="187"/>
                    <a:pt x="50" y="187"/>
                  </a:cubicBezTo>
                  <a:cubicBezTo>
                    <a:pt x="50" y="187"/>
                    <a:pt x="50" y="187"/>
                    <a:pt x="50" y="187"/>
                  </a:cubicBezTo>
                  <a:cubicBezTo>
                    <a:pt x="51" y="186"/>
                    <a:pt x="51" y="186"/>
                    <a:pt x="51" y="185"/>
                  </a:cubicBezTo>
                  <a:cubicBezTo>
                    <a:pt x="51" y="184"/>
                    <a:pt x="51" y="184"/>
                    <a:pt x="50" y="184"/>
                  </a:cubicBezTo>
                  <a:cubicBezTo>
                    <a:pt x="50" y="184"/>
                    <a:pt x="50" y="184"/>
                    <a:pt x="50" y="184"/>
                  </a:cubicBezTo>
                  <a:moveTo>
                    <a:pt x="51" y="178"/>
                  </a:moveTo>
                  <a:cubicBezTo>
                    <a:pt x="50" y="178"/>
                    <a:pt x="50" y="178"/>
                    <a:pt x="50" y="179"/>
                  </a:cubicBezTo>
                  <a:cubicBezTo>
                    <a:pt x="50" y="179"/>
                    <a:pt x="49" y="180"/>
                    <a:pt x="49" y="181"/>
                  </a:cubicBezTo>
                  <a:cubicBezTo>
                    <a:pt x="49" y="181"/>
                    <a:pt x="50" y="182"/>
                    <a:pt x="50" y="182"/>
                  </a:cubicBezTo>
                  <a:cubicBezTo>
                    <a:pt x="50" y="182"/>
                    <a:pt x="50" y="182"/>
                    <a:pt x="50" y="182"/>
                  </a:cubicBezTo>
                  <a:cubicBezTo>
                    <a:pt x="51" y="182"/>
                    <a:pt x="51" y="182"/>
                    <a:pt x="51" y="181"/>
                  </a:cubicBezTo>
                  <a:cubicBezTo>
                    <a:pt x="51" y="181"/>
                    <a:pt x="51" y="181"/>
                    <a:pt x="51" y="181"/>
                  </a:cubicBezTo>
                  <a:cubicBezTo>
                    <a:pt x="51" y="180"/>
                    <a:pt x="51" y="180"/>
                    <a:pt x="52" y="179"/>
                  </a:cubicBezTo>
                  <a:cubicBezTo>
                    <a:pt x="52" y="178"/>
                    <a:pt x="51" y="178"/>
                    <a:pt x="51" y="178"/>
                  </a:cubicBezTo>
                  <a:cubicBezTo>
                    <a:pt x="51" y="178"/>
                    <a:pt x="51" y="178"/>
                    <a:pt x="51" y="178"/>
                  </a:cubicBezTo>
                  <a:moveTo>
                    <a:pt x="51" y="172"/>
                  </a:moveTo>
                  <a:cubicBezTo>
                    <a:pt x="51" y="172"/>
                    <a:pt x="50" y="172"/>
                    <a:pt x="50" y="173"/>
                  </a:cubicBezTo>
                  <a:cubicBezTo>
                    <a:pt x="50" y="174"/>
                    <a:pt x="50" y="174"/>
                    <a:pt x="50" y="175"/>
                  </a:cubicBezTo>
                  <a:cubicBezTo>
                    <a:pt x="50" y="175"/>
                    <a:pt x="50" y="176"/>
                    <a:pt x="51" y="176"/>
                  </a:cubicBezTo>
                  <a:cubicBezTo>
                    <a:pt x="52" y="176"/>
                    <a:pt x="52" y="176"/>
                    <a:pt x="52" y="176"/>
                  </a:cubicBezTo>
                  <a:cubicBezTo>
                    <a:pt x="52" y="175"/>
                    <a:pt x="52" y="175"/>
                    <a:pt x="52" y="175"/>
                  </a:cubicBezTo>
                  <a:cubicBezTo>
                    <a:pt x="52" y="174"/>
                    <a:pt x="52" y="174"/>
                    <a:pt x="52" y="173"/>
                  </a:cubicBezTo>
                  <a:cubicBezTo>
                    <a:pt x="52" y="173"/>
                    <a:pt x="52" y="172"/>
                    <a:pt x="51" y="172"/>
                  </a:cubicBezTo>
                  <a:cubicBezTo>
                    <a:pt x="51" y="172"/>
                    <a:pt x="51" y="172"/>
                    <a:pt x="51" y="172"/>
                  </a:cubicBezTo>
                  <a:moveTo>
                    <a:pt x="52" y="166"/>
                  </a:moveTo>
                  <a:cubicBezTo>
                    <a:pt x="51" y="166"/>
                    <a:pt x="51" y="167"/>
                    <a:pt x="51" y="167"/>
                  </a:cubicBezTo>
                  <a:cubicBezTo>
                    <a:pt x="51" y="168"/>
                    <a:pt x="51" y="168"/>
                    <a:pt x="50" y="169"/>
                  </a:cubicBezTo>
                  <a:cubicBezTo>
                    <a:pt x="50" y="170"/>
                    <a:pt x="51" y="170"/>
                    <a:pt x="51" y="170"/>
                  </a:cubicBezTo>
                  <a:cubicBezTo>
                    <a:pt x="52" y="170"/>
                    <a:pt x="52" y="170"/>
                    <a:pt x="52" y="170"/>
                  </a:cubicBezTo>
                  <a:cubicBezTo>
                    <a:pt x="52" y="169"/>
                    <a:pt x="52" y="169"/>
                    <a:pt x="52" y="169"/>
                  </a:cubicBezTo>
                  <a:cubicBezTo>
                    <a:pt x="52" y="169"/>
                    <a:pt x="52" y="168"/>
                    <a:pt x="53" y="167"/>
                  </a:cubicBezTo>
                  <a:cubicBezTo>
                    <a:pt x="53" y="167"/>
                    <a:pt x="52" y="166"/>
                    <a:pt x="52" y="166"/>
                  </a:cubicBezTo>
                  <a:cubicBezTo>
                    <a:pt x="52" y="166"/>
                    <a:pt x="52" y="166"/>
                    <a:pt x="52" y="166"/>
                  </a:cubicBezTo>
                  <a:moveTo>
                    <a:pt x="52" y="160"/>
                  </a:moveTo>
                  <a:cubicBezTo>
                    <a:pt x="52" y="160"/>
                    <a:pt x="52" y="160"/>
                    <a:pt x="52" y="160"/>
                  </a:cubicBezTo>
                  <a:cubicBezTo>
                    <a:pt x="51" y="160"/>
                    <a:pt x="51" y="161"/>
                    <a:pt x="51" y="161"/>
                  </a:cubicBezTo>
                  <a:cubicBezTo>
                    <a:pt x="51" y="162"/>
                    <a:pt x="51" y="163"/>
                    <a:pt x="51" y="163"/>
                  </a:cubicBezTo>
                  <a:cubicBezTo>
                    <a:pt x="51" y="164"/>
                    <a:pt x="51" y="164"/>
                    <a:pt x="52" y="164"/>
                  </a:cubicBezTo>
                  <a:cubicBezTo>
                    <a:pt x="52" y="164"/>
                    <a:pt x="52" y="164"/>
                    <a:pt x="52" y="164"/>
                  </a:cubicBezTo>
                  <a:cubicBezTo>
                    <a:pt x="53" y="163"/>
                    <a:pt x="53" y="163"/>
                    <a:pt x="53" y="163"/>
                  </a:cubicBezTo>
                  <a:cubicBezTo>
                    <a:pt x="53" y="163"/>
                    <a:pt x="53" y="162"/>
                    <a:pt x="53" y="161"/>
                  </a:cubicBezTo>
                  <a:cubicBezTo>
                    <a:pt x="53" y="161"/>
                    <a:pt x="52" y="160"/>
                    <a:pt x="52" y="160"/>
                  </a:cubicBezTo>
                  <a:moveTo>
                    <a:pt x="51" y="155"/>
                  </a:moveTo>
                  <a:cubicBezTo>
                    <a:pt x="51" y="155"/>
                    <a:pt x="51" y="155"/>
                    <a:pt x="51" y="155"/>
                  </a:cubicBezTo>
                  <a:cubicBezTo>
                    <a:pt x="51" y="155"/>
                    <a:pt x="50" y="155"/>
                    <a:pt x="51" y="156"/>
                  </a:cubicBezTo>
                  <a:cubicBezTo>
                    <a:pt x="51" y="156"/>
                    <a:pt x="51" y="157"/>
                    <a:pt x="51" y="157"/>
                  </a:cubicBezTo>
                  <a:cubicBezTo>
                    <a:pt x="51" y="158"/>
                    <a:pt x="51" y="158"/>
                    <a:pt x="52" y="158"/>
                  </a:cubicBezTo>
                  <a:cubicBezTo>
                    <a:pt x="52" y="158"/>
                    <a:pt x="52" y="158"/>
                    <a:pt x="52" y="158"/>
                  </a:cubicBezTo>
                  <a:cubicBezTo>
                    <a:pt x="52" y="158"/>
                    <a:pt x="52" y="158"/>
                    <a:pt x="52" y="158"/>
                  </a:cubicBezTo>
                  <a:cubicBezTo>
                    <a:pt x="53" y="157"/>
                    <a:pt x="53" y="157"/>
                    <a:pt x="53" y="157"/>
                  </a:cubicBezTo>
                  <a:cubicBezTo>
                    <a:pt x="53" y="157"/>
                    <a:pt x="52" y="156"/>
                    <a:pt x="52" y="155"/>
                  </a:cubicBezTo>
                  <a:cubicBezTo>
                    <a:pt x="52" y="155"/>
                    <a:pt x="52" y="155"/>
                    <a:pt x="51" y="155"/>
                  </a:cubicBezTo>
                  <a:moveTo>
                    <a:pt x="51" y="149"/>
                  </a:moveTo>
                  <a:cubicBezTo>
                    <a:pt x="51" y="149"/>
                    <a:pt x="51" y="149"/>
                    <a:pt x="51" y="149"/>
                  </a:cubicBezTo>
                  <a:cubicBezTo>
                    <a:pt x="51"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2" y="149"/>
                    <a:pt x="51" y="149"/>
                  </a:cubicBezTo>
                  <a:moveTo>
                    <a:pt x="51" y="143"/>
                  </a:moveTo>
                  <a:cubicBezTo>
                    <a:pt x="51" y="143"/>
                    <a:pt x="51" y="143"/>
                    <a:pt x="51" y="143"/>
                  </a:cubicBezTo>
                  <a:cubicBezTo>
                    <a:pt x="50" y="143"/>
                    <a:pt x="50" y="143"/>
                    <a:pt x="50" y="144"/>
                  </a:cubicBezTo>
                  <a:cubicBezTo>
                    <a:pt x="50" y="146"/>
                    <a:pt x="50" y="146"/>
                    <a:pt x="50" y="146"/>
                  </a:cubicBezTo>
                  <a:cubicBezTo>
                    <a:pt x="50" y="146"/>
                    <a:pt x="50" y="147"/>
                    <a:pt x="51" y="147"/>
                  </a:cubicBezTo>
                  <a:cubicBezTo>
                    <a:pt x="51" y="147"/>
                    <a:pt x="51" y="147"/>
                    <a:pt x="51" y="147"/>
                  </a:cubicBezTo>
                  <a:cubicBezTo>
                    <a:pt x="52" y="146"/>
                    <a:pt x="52" y="146"/>
                    <a:pt x="52" y="146"/>
                  </a:cubicBezTo>
                  <a:cubicBezTo>
                    <a:pt x="52" y="146"/>
                    <a:pt x="52" y="146"/>
                    <a:pt x="52" y="146"/>
                  </a:cubicBezTo>
                  <a:cubicBezTo>
                    <a:pt x="52" y="144"/>
                    <a:pt x="52" y="144"/>
                    <a:pt x="52" y="144"/>
                  </a:cubicBezTo>
                  <a:cubicBezTo>
                    <a:pt x="52" y="143"/>
                    <a:pt x="51" y="143"/>
                    <a:pt x="51" y="143"/>
                  </a:cubicBezTo>
                  <a:moveTo>
                    <a:pt x="51" y="137"/>
                  </a:moveTo>
                  <a:cubicBezTo>
                    <a:pt x="51" y="137"/>
                    <a:pt x="51" y="137"/>
                    <a:pt x="51" y="137"/>
                  </a:cubicBezTo>
                  <a:cubicBezTo>
                    <a:pt x="50" y="137"/>
                    <a:pt x="50" y="137"/>
                    <a:pt x="50" y="138"/>
                  </a:cubicBezTo>
                  <a:cubicBezTo>
                    <a:pt x="50" y="140"/>
                    <a:pt x="50" y="140"/>
                    <a:pt x="50" y="140"/>
                  </a:cubicBezTo>
                  <a:cubicBezTo>
                    <a:pt x="50" y="140"/>
                    <a:pt x="50" y="141"/>
                    <a:pt x="51" y="141"/>
                  </a:cubicBezTo>
                  <a:cubicBezTo>
                    <a:pt x="51" y="141"/>
                    <a:pt x="51" y="141"/>
                    <a:pt x="51" y="141"/>
                  </a:cubicBezTo>
                  <a:cubicBezTo>
                    <a:pt x="51" y="140"/>
                    <a:pt x="51" y="140"/>
                    <a:pt x="51" y="140"/>
                  </a:cubicBezTo>
                  <a:cubicBezTo>
                    <a:pt x="52" y="140"/>
                    <a:pt x="52" y="140"/>
                    <a:pt x="52" y="140"/>
                  </a:cubicBezTo>
                  <a:cubicBezTo>
                    <a:pt x="52" y="138"/>
                    <a:pt x="52" y="138"/>
                    <a:pt x="52" y="138"/>
                  </a:cubicBezTo>
                  <a:cubicBezTo>
                    <a:pt x="52" y="137"/>
                    <a:pt x="51" y="137"/>
                    <a:pt x="51" y="137"/>
                  </a:cubicBezTo>
                  <a:moveTo>
                    <a:pt x="50" y="131"/>
                  </a:moveTo>
                  <a:cubicBezTo>
                    <a:pt x="50" y="131"/>
                    <a:pt x="50" y="131"/>
                    <a:pt x="50" y="131"/>
                  </a:cubicBezTo>
                  <a:cubicBezTo>
                    <a:pt x="50" y="131"/>
                    <a:pt x="49" y="132"/>
                    <a:pt x="49" y="132"/>
                  </a:cubicBezTo>
                  <a:cubicBezTo>
                    <a:pt x="49" y="133"/>
                    <a:pt x="49" y="133"/>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3"/>
                    <a:pt x="51" y="133"/>
                    <a:pt x="51" y="132"/>
                  </a:cubicBezTo>
                  <a:cubicBezTo>
                    <a:pt x="51" y="132"/>
                    <a:pt x="51" y="131"/>
                    <a:pt x="50" y="131"/>
                  </a:cubicBezTo>
                  <a:moveTo>
                    <a:pt x="99" y="126"/>
                  </a:moveTo>
                  <a:cubicBezTo>
                    <a:pt x="99" y="126"/>
                    <a:pt x="99" y="126"/>
                    <a:pt x="99"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8" y="128"/>
                    <a:pt x="98" y="128"/>
                    <a:pt x="99" y="128"/>
                  </a:cubicBezTo>
                  <a:cubicBezTo>
                    <a:pt x="100" y="128"/>
                    <a:pt x="100" y="128"/>
                    <a:pt x="100" y="128"/>
                  </a:cubicBezTo>
                  <a:cubicBezTo>
                    <a:pt x="100" y="127"/>
                    <a:pt x="100" y="127"/>
                    <a:pt x="100" y="127"/>
                  </a:cubicBezTo>
                  <a:cubicBezTo>
                    <a:pt x="100" y="126"/>
                    <a:pt x="99" y="126"/>
                    <a:pt x="99" y="126"/>
                  </a:cubicBezTo>
                  <a:moveTo>
                    <a:pt x="50" y="125"/>
                  </a:moveTo>
                  <a:cubicBezTo>
                    <a:pt x="50" y="125"/>
                    <a:pt x="50" y="125"/>
                    <a:pt x="50" y="125"/>
                  </a:cubicBezTo>
                  <a:cubicBezTo>
                    <a:pt x="50" y="125"/>
                    <a:pt x="49" y="126"/>
                    <a:pt x="49" y="126"/>
                  </a:cubicBezTo>
                  <a:cubicBezTo>
                    <a:pt x="49" y="127"/>
                    <a:pt x="49" y="128"/>
                    <a:pt x="49" y="128"/>
                  </a:cubicBezTo>
                  <a:cubicBezTo>
                    <a:pt x="49" y="129"/>
                    <a:pt x="50"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1" y="125"/>
                    <a:pt x="50" y="125"/>
                  </a:cubicBezTo>
                  <a:moveTo>
                    <a:pt x="91" y="125"/>
                  </a:moveTo>
                  <a:cubicBezTo>
                    <a:pt x="91" y="125"/>
                    <a:pt x="90" y="125"/>
                    <a:pt x="90" y="126"/>
                  </a:cubicBezTo>
                  <a:cubicBezTo>
                    <a:pt x="90" y="126"/>
                    <a:pt x="90" y="127"/>
                    <a:pt x="91" y="127"/>
                  </a:cubicBezTo>
                  <a:cubicBezTo>
                    <a:pt x="91" y="127"/>
                    <a:pt x="92" y="127"/>
                    <a:pt x="93" y="128"/>
                  </a:cubicBezTo>
                  <a:cubicBezTo>
                    <a:pt x="93" y="128"/>
                    <a:pt x="93" y="128"/>
                    <a:pt x="93" y="128"/>
                  </a:cubicBezTo>
                  <a:cubicBezTo>
                    <a:pt x="93" y="128"/>
                    <a:pt x="94" y="127"/>
                    <a:pt x="94" y="127"/>
                  </a:cubicBezTo>
                  <a:cubicBezTo>
                    <a:pt x="94" y="127"/>
                    <a:pt x="94" y="127"/>
                    <a:pt x="94" y="127"/>
                  </a:cubicBezTo>
                  <a:cubicBezTo>
                    <a:pt x="94" y="126"/>
                    <a:pt x="94" y="126"/>
                    <a:pt x="93" y="126"/>
                  </a:cubicBezTo>
                  <a:cubicBezTo>
                    <a:pt x="93" y="126"/>
                    <a:pt x="92" y="125"/>
                    <a:pt x="91" y="125"/>
                  </a:cubicBezTo>
                  <a:cubicBezTo>
                    <a:pt x="91" y="125"/>
                    <a:pt x="91" y="125"/>
                    <a:pt x="91" y="125"/>
                  </a:cubicBezTo>
                  <a:moveTo>
                    <a:pt x="104" y="124"/>
                  </a:moveTo>
                  <a:cubicBezTo>
                    <a:pt x="104" y="124"/>
                    <a:pt x="104" y="124"/>
                    <a:pt x="104" y="124"/>
                  </a:cubicBezTo>
                  <a:cubicBezTo>
                    <a:pt x="103" y="125"/>
                    <a:pt x="103" y="125"/>
                    <a:pt x="102" y="125"/>
                  </a:cubicBezTo>
                  <a:cubicBezTo>
                    <a:pt x="102" y="125"/>
                    <a:pt x="101" y="126"/>
                    <a:pt x="102" y="126"/>
                  </a:cubicBezTo>
                  <a:cubicBezTo>
                    <a:pt x="102" y="127"/>
                    <a:pt x="102" y="127"/>
                    <a:pt x="103" y="127"/>
                  </a:cubicBezTo>
                  <a:cubicBezTo>
                    <a:pt x="103" y="127"/>
                    <a:pt x="103" y="127"/>
                    <a:pt x="103" y="127"/>
                  </a:cubicBezTo>
                  <a:cubicBezTo>
                    <a:pt x="104" y="127"/>
                    <a:pt x="104" y="126"/>
                    <a:pt x="105" y="126"/>
                  </a:cubicBezTo>
                  <a:cubicBezTo>
                    <a:pt x="105" y="126"/>
                    <a:pt x="105" y="126"/>
                    <a:pt x="105" y="126"/>
                  </a:cubicBezTo>
                  <a:cubicBezTo>
                    <a:pt x="105" y="125"/>
                    <a:pt x="105" y="125"/>
                    <a:pt x="105" y="125"/>
                  </a:cubicBezTo>
                  <a:cubicBezTo>
                    <a:pt x="105" y="124"/>
                    <a:pt x="105" y="124"/>
                    <a:pt x="104" y="124"/>
                  </a:cubicBezTo>
                  <a:moveTo>
                    <a:pt x="86" y="122"/>
                  </a:moveTo>
                  <a:cubicBezTo>
                    <a:pt x="86" y="122"/>
                    <a:pt x="85" y="122"/>
                    <a:pt x="85" y="123"/>
                  </a:cubicBezTo>
                  <a:cubicBezTo>
                    <a:pt x="85" y="123"/>
                    <a:pt x="85" y="123"/>
                    <a:pt x="85" y="123"/>
                  </a:cubicBezTo>
                  <a:cubicBezTo>
                    <a:pt x="85" y="123"/>
                    <a:pt x="85" y="124"/>
                    <a:pt x="85" y="124"/>
                  </a:cubicBezTo>
                  <a:cubicBezTo>
                    <a:pt x="86" y="125"/>
                    <a:pt x="87" y="125"/>
                    <a:pt x="87" y="125"/>
                  </a:cubicBezTo>
                  <a:cubicBezTo>
                    <a:pt x="87" y="125"/>
                    <a:pt x="87" y="125"/>
                    <a:pt x="88" y="125"/>
                  </a:cubicBezTo>
                  <a:cubicBezTo>
                    <a:pt x="88" y="125"/>
                    <a:pt x="88" y="125"/>
                    <a:pt x="88" y="125"/>
                  </a:cubicBezTo>
                  <a:cubicBezTo>
                    <a:pt x="88" y="125"/>
                    <a:pt x="88" y="125"/>
                    <a:pt x="88" y="125"/>
                  </a:cubicBezTo>
                  <a:cubicBezTo>
                    <a:pt x="89" y="124"/>
                    <a:pt x="89" y="124"/>
                    <a:pt x="88" y="124"/>
                  </a:cubicBezTo>
                  <a:cubicBezTo>
                    <a:pt x="88" y="123"/>
                    <a:pt x="87" y="123"/>
                    <a:pt x="87" y="123"/>
                  </a:cubicBezTo>
                  <a:cubicBezTo>
                    <a:pt x="86" y="122"/>
                    <a:pt x="86" y="122"/>
                    <a:pt x="86" y="122"/>
                  </a:cubicBezTo>
                  <a:moveTo>
                    <a:pt x="109" y="121"/>
                  </a:moveTo>
                  <a:cubicBezTo>
                    <a:pt x="109" y="121"/>
                    <a:pt x="109" y="121"/>
                    <a:pt x="109" y="121"/>
                  </a:cubicBezTo>
                  <a:cubicBezTo>
                    <a:pt x="108" y="122"/>
                    <a:pt x="108" y="122"/>
                    <a:pt x="107" y="123"/>
                  </a:cubicBezTo>
                  <a:cubicBezTo>
                    <a:pt x="107" y="123"/>
                    <a:pt x="107" y="123"/>
                    <a:pt x="107" y="124"/>
                  </a:cubicBezTo>
                  <a:cubicBezTo>
                    <a:pt x="107" y="124"/>
                    <a:pt x="107" y="124"/>
                    <a:pt x="108" y="124"/>
                  </a:cubicBezTo>
                  <a:cubicBezTo>
                    <a:pt x="108" y="124"/>
                    <a:pt x="108" y="124"/>
                    <a:pt x="108" y="124"/>
                  </a:cubicBezTo>
                  <a:cubicBezTo>
                    <a:pt x="109" y="124"/>
                    <a:pt x="109" y="123"/>
                    <a:pt x="110" y="123"/>
                  </a:cubicBezTo>
                  <a:cubicBezTo>
                    <a:pt x="110" y="123"/>
                    <a:pt x="110" y="123"/>
                    <a:pt x="110" y="123"/>
                  </a:cubicBezTo>
                  <a:cubicBezTo>
                    <a:pt x="110" y="122"/>
                    <a:pt x="110" y="122"/>
                    <a:pt x="110" y="122"/>
                  </a:cubicBezTo>
                  <a:cubicBezTo>
                    <a:pt x="110" y="121"/>
                    <a:pt x="110" y="121"/>
                    <a:pt x="109" y="121"/>
                  </a:cubicBezTo>
                  <a:moveTo>
                    <a:pt x="50" y="119"/>
                  </a:moveTo>
                  <a:cubicBezTo>
                    <a:pt x="50" y="119"/>
                    <a:pt x="49" y="120"/>
                    <a:pt x="49" y="120"/>
                  </a:cubicBezTo>
                  <a:cubicBezTo>
                    <a:pt x="49" y="121"/>
                    <a:pt x="49" y="122"/>
                    <a:pt x="49" y="122"/>
                  </a:cubicBezTo>
                  <a:cubicBezTo>
                    <a:pt x="49" y="123"/>
                    <a:pt x="50" y="123"/>
                    <a:pt x="50" y="123"/>
                  </a:cubicBezTo>
                  <a:cubicBezTo>
                    <a:pt x="51" y="123"/>
                    <a:pt x="51" y="123"/>
                    <a:pt x="51" y="123"/>
                  </a:cubicBezTo>
                  <a:cubicBezTo>
                    <a:pt x="51" y="122"/>
                    <a:pt x="51" y="122"/>
                    <a:pt x="51" y="122"/>
                  </a:cubicBezTo>
                  <a:cubicBezTo>
                    <a:pt x="51" y="122"/>
                    <a:pt x="51" y="121"/>
                    <a:pt x="51" y="120"/>
                  </a:cubicBezTo>
                  <a:cubicBezTo>
                    <a:pt x="51" y="120"/>
                    <a:pt x="51" y="119"/>
                    <a:pt x="50" y="119"/>
                  </a:cubicBezTo>
                  <a:cubicBezTo>
                    <a:pt x="50" y="119"/>
                    <a:pt x="50" y="119"/>
                    <a:pt x="50" y="119"/>
                  </a:cubicBezTo>
                  <a:moveTo>
                    <a:pt x="82" y="118"/>
                  </a:moveTo>
                  <a:cubicBezTo>
                    <a:pt x="81" y="118"/>
                    <a:pt x="81" y="119"/>
                    <a:pt x="81" y="119"/>
                  </a:cubicBezTo>
                  <a:cubicBezTo>
                    <a:pt x="81" y="119"/>
                    <a:pt x="80" y="120"/>
                    <a:pt x="81" y="120"/>
                  </a:cubicBezTo>
                  <a:cubicBezTo>
                    <a:pt x="81" y="121"/>
                    <a:pt x="82" y="121"/>
                    <a:pt x="82" y="122"/>
                  </a:cubicBezTo>
                  <a:cubicBezTo>
                    <a:pt x="82" y="122"/>
                    <a:pt x="83" y="122"/>
                    <a:pt x="83" y="122"/>
                  </a:cubicBezTo>
                  <a:cubicBezTo>
                    <a:pt x="83" y="122"/>
                    <a:pt x="83" y="122"/>
                    <a:pt x="84" y="122"/>
                  </a:cubicBezTo>
                  <a:cubicBezTo>
                    <a:pt x="84" y="121"/>
                    <a:pt x="84" y="121"/>
                    <a:pt x="84" y="121"/>
                  </a:cubicBezTo>
                  <a:cubicBezTo>
                    <a:pt x="84" y="121"/>
                    <a:pt x="84" y="120"/>
                    <a:pt x="84" y="120"/>
                  </a:cubicBezTo>
                  <a:cubicBezTo>
                    <a:pt x="83" y="120"/>
                    <a:pt x="83" y="119"/>
                    <a:pt x="82" y="119"/>
                  </a:cubicBezTo>
                  <a:cubicBezTo>
                    <a:pt x="82" y="119"/>
                    <a:pt x="82" y="118"/>
                    <a:pt x="82" y="118"/>
                  </a:cubicBezTo>
                  <a:moveTo>
                    <a:pt x="114" y="117"/>
                  </a:moveTo>
                  <a:cubicBezTo>
                    <a:pt x="114" y="117"/>
                    <a:pt x="113" y="117"/>
                    <a:pt x="113" y="118"/>
                  </a:cubicBezTo>
                  <a:cubicBezTo>
                    <a:pt x="113" y="118"/>
                    <a:pt x="112" y="119"/>
                    <a:pt x="112" y="119"/>
                  </a:cubicBezTo>
                  <a:cubicBezTo>
                    <a:pt x="111" y="119"/>
                    <a:pt x="111" y="120"/>
                    <a:pt x="112" y="120"/>
                  </a:cubicBezTo>
                  <a:cubicBezTo>
                    <a:pt x="112" y="121"/>
                    <a:pt x="112" y="121"/>
                    <a:pt x="112" y="121"/>
                  </a:cubicBezTo>
                  <a:cubicBezTo>
                    <a:pt x="113" y="121"/>
                    <a:pt x="113" y="121"/>
                    <a:pt x="113" y="120"/>
                  </a:cubicBezTo>
                  <a:cubicBezTo>
                    <a:pt x="114" y="120"/>
                    <a:pt x="114" y="120"/>
                    <a:pt x="114" y="119"/>
                  </a:cubicBezTo>
                  <a:cubicBezTo>
                    <a:pt x="115" y="119"/>
                    <a:pt x="115" y="119"/>
                    <a:pt x="115" y="119"/>
                  </a:cubicBezTo>
                  <a:cubicBezTo>
                    <a:pt x="115" y="119"/>
                    <a:pt x="115" y="118"/>
                    <a:pt x="114" y="118"/>
                  </a:cubicBezTo>
                  <a:cubicBezTo>
                    <a:pt x="114" y="117"/>
                    <a:pt x="114" y="117"/>
                    <a:pt x="114" y="117"/>
                  </a:cubicBezTo>
                  <a:moveTo>
                    <a:pt x="78" y="114"/>
                  </a:moveTo>
                  <a:cubicBezTo>
                    <a:pt x="78" y="114"/>
                    <a:pt x="78" y="114"/>
                    <a:pt x="77" y="114"/>
                  </a:cubicBezTo>
                  <a:cubicBezTo>
                    <a:pt x="77" y="114"/>
                    <a:pt x="77" y="115"/>
                    <a:pt x="77" y="115"/>
                  </a:cubicBezTo>
                  <a:cubicBezTo>
                    <a:pt x="77" y="116"/>
                    <a:pt x="78" y="117"/>
                    <a:pt x="78" y="117"/>
                  </a:cubicBezTo>
                  <a:cubicBezTo>
                    <a:pt x="78" y="117"/>
                    <a:pt x="79" y="117"/>
                    <a:pt x="79" y="117"/>
                  </a:cubicBezTo>
                  <a:cubicBezTo>
                    <a:pt x="79" y="117"/>
                    <a:pt x="79" y="117"/>
                    <a:pt x="80" y="117"/>
                  </a:cubicBezTo>
                  <a:cubicBezTo>
                    <a:pt x="80" y="117"/>
                    <a:pt x="80" y="117"/>
                    <a:pt x="80" y="117"/>
                  </a:cubicBezTo>
                  <a:cubicBezTo>
                    <a:pt x="80" y="116"/>
                    <a:pt x="80" y="116"/>
                    <a:pt x="80" y="116"/>
                  </a:cubicBezTo>
                  <a:cubicBezTo>
                    <a:pt x="79" y="115"/>
                    <a:pt x="79" y="115"/>
                    <a:pt x="79" y="114"/>
                  </a:cubicBezTo>
                  <a:cubicBezTo>
                    <a:pt x="79" y="114"/>
                    <a:pt x="78" y="114"/>
                    <a:pt x="78" y="114"/>
                  </a:cubicBezTo>
                  <a:moveTo>
                    <a:pt x="50" y="114"/>
                  </a:moveTo>
                  <a:cubicBezTo>
                    <a:pt x="50" y="114"/>
                    <a:pt x="50" y="114"/>
                    <a:pt x="50" y="114"/>
                  </a:cubicBezTo>
                  <a:cubicBezTo>
                    <a:pt x="49" y="115"/>
                    <a:pt x="49" y="116"/>
                    <a:pt x="49" y="116"/>
                  </a:cubicBezTo>
                  <a:cubicBezTo>
                    <a:pt x="49" y="117"/>
                    <a:pt x="50" y="117"/>
                    <a:pt x="50" y="117"/>
                  </a:cubicBezTo>
                  <a:cubicBezTo>
                    <a:pt x="51" y="117"/>
                    <a:pt x="51" y="117"/>
                    <a:pt x="51" y="117"/>
                  </a:cubicBezTo>
                  <a:cubicBezTo>
                    <a:pt x="51" y="117"/>
                    <a:pt x="51" y="117"/>
                    <a:pt x="51" y="117"/>
                  </a:cubicBezTo>
                  <a:cubicBezTo>
                    <a:pt x="51" y="116"/>
                    <a:pt x="51" y="115"/>
                    <a:pt x="51" y="115"/>
                  </a:cubicBezTo>
                  <a:cubicBezTo>
                    <a:pt x="52" y="114"/>
                    <a:pt x="51" y="114"/>
                    <a:pt x="51" y="114"/>
                  </a:cubicBezTo>
                  <a:cubicBezTo>
                    <a:pt x="51" y="114"/>
                    <a:pt x="51" y="114"/>
                    <a:pt x="50" y="114"/>
                  </a:cubicBezTo>
                  <a:moveTo>
                    <a:pt x="117" y="113"/>
                  </a:moveTo>
                  <a:cubicBezTo>
                    <a:pt x="117" y="113"/>
                    <a:pt x="117" y="113"/>
                    <a:pt x="116" y="113"/>
                  </a:cubicBezTo>
                  <a:cubicBezTo>
                    <a:pt x="116" y="114"/>
                    <a:pt x="116" y="114"/>
                    <a:pt x="115" y="115"/>
                  </a:cubicBezTo>
                  <a:cubicBezTo>
                    <a:pt x="115" y="115"/>
                    <a:pt x="115" y="116"/>
                    <a:pt x="116" y="116"/>
                  </a:cubicBezTo>
                  <a:cubicBezTo>
                    <a:pt x="116" y="116"/>
                    <a:pt x="116" y="116"/>
                    <a:pt x="116" y="116"/>
                  </a:cubicBezTo>
                  <a:cubicBezTo>
                    <a:pt x="117" y="116"/>
                    <a:pt x="117" y="116"/>
                    <a:pt x="117" y="116"/>
                  </a:cubicBezTo>
                  <a:cubicBezTo>
                    <a:pt x="117" y="116"/>
                    <a:pt x="117" y="116"/>
                    <a:pt x="117" y="116"/>
                  </a:cubicBezTo>
                  <a:cubicBezTo>
                    <a:pt x="117" y="115"/>
                    <a:pt x="118" y="115"/>
                    <a:pt x="118" y="114"/>
                  </a:cubicBezTo>
                  <a:cubicBezTo>
                    <a:pt x="118" y="114"/>
                    <a:pt x="118" y="113"/>
                    <a:pt x="118" y="113"/>
                  </a:cubicBezTo>
                  <a:cubicBezTo>
                    <a:pt x="118" y="113"/>
                    <a:pt x="117" y="113"/>
                    <a:pt x="117" y="113"/>
                  </a:cubicBezTo>
                  <a:moveTo>
                    <a:pt x="75" y="109"/>
                  </a:moveTo>
                  <a:cubicBezTo>
                    <a:pt x="75" y="109"/>
                    <a:pt x="75" y="109"/>
                    <a:pt x="75" y="109"/>
                  </a:cubicBezTo>
                  <a:cubicBezTo>
                    <a:pt x="74" y="109"/>
                    <a:pt x="74" y="110"/>
                    <a:pt x="74" y="110"/>
                  </a:cubicBezTo>
                  <a:cubicBezTo>
                    <a:pt x="74" y="111"/>
                    <a:pt x="75" y="111"/>
                    <a:pt x="75" y="112"/>
                  </a:cubicBezTo>
                  <a:cubicBezTo>
                    <a:pt x="75" y="112"/>
                    <a:pt x="75" y="113"/>
                    <a:pt x="76" y="113"/>
                  </a:cubicBezTo>
                  <a:cubicBezTo>
                    <a:pt x="76" y="113"/>
                    <a:pt x="76" y="113"/>
                    <a:pt x="76" y="112"/>
                  </a:cubicBezTo>
                  <a:cubicBezTo>
                    <a:pt x="77" y="112"/>
                    <a:pt x="77" y="112"/>
                    <a:pt x="77" y="112"/>
                  </a:cubicBezTo>
                  <a:cubicBezTo>
                    <a:pt x="77" y="111"/>
                    <a:pt x="77" y="111"/>
                    <a:pt x="77" y="111"/>
                  </a:cubicBezTo>
                  <a:cubicBezTo>
                    <a:pt x="76" y="111"/>
                    <a:pt x="76" y="110"/>
                    <a:pt x="76" y="109"/>
                  </a:cubicBezTo>
                  <a:cubicBezTo>
                    <a:pt x="76" y="109"/>
                    <a:pt x="75" y="109"/>
                    <a:pt x="75" y="109"/>
                  </a:cubicBezTo>
                  <a:moveTo>
                    <a:pt x="51" y="108"/>
                  </a:moveTo>
                  <a:cubicBezTo>
                    <a:pt x="51" y="108"/>
                    <a:pt x="50" y="108"/>
                    <a:pt x="50" y="109"/>
                  </a:cubicBezTo>
                  <a:cubicBezTo>
                    <a:pt x="50" y="109"/>
                    <a:pt x="50" y="110"/>
                    <a:pt x="50" y="111"/>
                  </a:cubicBezTo>
                  <a:cubicBezTo>
                    <a:pt x="50" y="111"/>
                    <a:pt x="50" y="112"/>
                    <a:pt x="51" y="112"/>
                  </a:cubicBezTo>
                  <a:cubicBezTo>
                    <a:pt x="51" y="112"/>
                    <a:pt x="51" y="112"/>
                    <a:pt x="51" y="112"/>
                  </a:cubicBezTo>
                  <a:cubicBezTo>
                    <a:pt x="51" y="112"/>
                    <a:pt x="51" y="111"/>
                    <a:pt x="52" y="111"/>
                  </a:cubicBezTo>
                  <a:cubicBezTo>
                    <a:pt x="52" y="111"/>
                    <a:pt x="52" y="111"/>
                    <a:pt x="52" y="111"/>
                  </a:cubicBezTo>
                  <a:cubicBezTo>
                    <a:pt x="52" y="110"/>
                    <a:pt x="52" y="109"/>
                    <a:pt x="52" y="109"/>
                  </a:cubicBezTo>
                  <a:cubicBezTo>
                    <a:pt x="52" y="108"/>
                    <a:pt x="52" y="108"/>
                    <a:pt x="51" y="108"/>
                  </a:cubicBezTo>
                  <a:cubicBezTo>
                    <a:pt x="51" y="108"/>
                    <a:pt x="51" y="108"/>
                    <a:pt x="51" y="108"/>
                  </a:cubicBezTo>
                  <a:moveTo>
                    <a:pt x="120" y="108"/>
                  </a:moveTo>
                  <a:cubicBezTo>
                    <a:pt x="120" y="108"/>
                    <a:pt x="119" y="108"/>
                    <a:pt x="119" y="108"/>
                  </a:cubicBezTo>
                  <a:cubicBezTo>
                    <a:pt x="119" y="109"/>
                    <a:pt x="119" y="109"/>
                    <a:pt x="118" y="110"/>
                  </a:cubicBezTo>
                  <a:cubicBezTo>
                    <a:pt x="118" y="110"/>
                    <a:pt x="118" y="111"/>
                    <a:pt x="119" y="111"/>
                  </a:cubicBezTo>
                  <a:cubicBezTo>
                    <a:pt x="119" y="111"/>
                    <a:pt x="119" y="111"/>
                    <a:pt x="119" y="111"/>
                  </a:cubicBezTo>
                  <a:cubicBezTo>
                    <a:pt x="119" y="111"/>
                    <a:pt x="120" y="111"/>
                    <a:pt x="120" y="111"/>
                  </a:cubicBezTo>
                  <a:cubicBezTo>
                    <a:pt x="120" y="111"/>
                    <a:pt x="120" y="111"/>
                    <a:pt x="120" y="111"/>
                  </a:cubicBezTo>
                  <a:cubicBezTo>
                    <a:pt x="120" y="110"/>
                    <a:pt x="121" y="109"/>
                    <a:pt x="121" y="109"/>
                  </a:cubicBezTo>
                  <a:cubicBezTo>
                    <a:pt x="121" y="108"/>
                    <a:pt x="121" y="108"/>
                    <a:pt x="120" y="108"/>
                  </a:cubicBezTo>
                  <a:cubicBezTo>
                    <a:pt x="120" y="108"/>
                    <a:pt x="120" y="108"/>
                    <a:pt x="120" y="108"/>
                  </a:cubicBezTo>
                  <a:moveTo>
                    <a:pt x="73" y="103"/>
                  </a:moveTo>
                  <a:cubicBezTo>
                    <a:pt x="73" y="103"/>
                    <a:pt x="73" y="103"/>
                    <a:pt x="73" y="103"/>
                  </a:cubicBezTo>
                  <a:cubicBezTo>
                    <a:pt x="72" y="104"/>
                    <a:pt x="72" y="104"/>
                    <a:pt x="72" y="105"/>
                  </a:cubicBezTo>
                  <a:cubicBezTo>
                    <a:pt x="72" y="105"/>
                    <a:pt x="72" y="106"/>
                    <a:pt x="73" y="107"/>
                  </a:cubicBezTo>
                  <a:cubicBezTo>
                    <a:pt x="73" y="107"/>
                    <a:pt x="73" y="107"/>
                    <a:pt x="73" y="107"/>
                  </a:cubicBezTo>
                  <a:cubicBezTo>
                    <a:pt x="74" y="107"/>
                    <a:pt x="74" y="107"/>
                    <a:pt x="74" y="107"/>
                  </a:cubicBezTo>
                  <a:cubicBezTo>
                    <a:pt x="74" y="107"/>
                    <a:pt x="74" y="107"/>
                    <a:pt x="74" y="107"/>
                  </a:cubicBezTo>
                  <a:cubicBezTo>
                    <a:pt x="74" y="106"/>
                    <a:pt x="74" y="106"/>
                    <a:pt x="74" y="106"/>
                  </a:cubicBezTo>
                  <a:cubicBezTo>
                    <a:pt x="74" y="105"/>
                    <a:pt x="74" y="105"/>
                    <a:pt x="74" y="104"/>
                  </a:cubicBezTo>
                  <a:cubicBezTo>
                    <a:pt x="74" y="104"/>
                    <a:pt x="73" y="103"/>
                    <a:pt x="73" y="103"/>
                  </a:cubicBezTo>
                  <a:moveTo>
                    <a:pt x="52" y="102"/>
                  </a:moveTo>
                  <a:cubicBezTo>
                    <a:pt x="52" y="102"/>
                    <a:pt x="51" y="102"/>
                    <a:pt x="51" y="103"/>
                  </a:cubicBezTo>
                  <a:cubicBezTo>
                    <a:pt x="51" y="103"/>
                    <a:pt x="51" y="104"/>
                    <a:pt x="51" y="105"/>
                  </a:cubicBezTo>
                  <a:cubicBezTo>
                    <a:pt x="51" y="105"/>
                    <a:pt x="51" y="106"/>
                    <a:pt x="52" y="106"/>
                  </a:cubicBezTo>
                  <a:cubicBezTo>
                    <a:pt x="52" y="106"/>
                    <a:pt x="52" y="106"/>
                    <a:pt x="52" y="106"/>
                  </a:cubicBezTo>
                  <a:cubicBezTo>
                    <a:pt x="52" y="106"/>
                    <a:pt x="52" y="106"/>
                    <a:pt x="53" y="105"/>
                  </a:cubicBezTo>
                  <a:cubicBezTo>
                    <a:pt x="53" y="105"/>
                    <a:pt x="53" y="105"/>
                    <a:pt x="53" y="105"/>
                  </a:cubicBezTo>
                  <a:cubicBezTo>
                    <a:pt x="53" y="104"/>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1" y="103"/>
                    <a:pt x="121" y="104"/>
                    <a:pt x="120" y="105"/>
                  </a:cubicBezTo>
                  <a:cubicBezTo>
                    <a:pt x="120" y="105"/>
                    <a:pt x="120" y="106"/>
                    <a:pt x="121" y="106"/>
                  </a:cubicBezTo>
                  <a:cubicBezTo>
                    <a:pt x="121" y="106"/>
                    <a:pt x="121" y="106"/>
                    <a:pt x="121" y="106"/>
                  </a:cubicBezTo>
                  <a:cubicBezTo>
                    <a:pt x="122" y="106"/>
                    <a:pt x="122" y="106"/>
                    <a:pt x="122" y="105"/>
                  </a:cubicBezTo>
                  <a:cubicBezTo>
                    <a:pt x="122" y="105"/>
                    <a:pt x="122" y="105"/>
                    <a:pt x="122" y="105"/>
                  </a:cubicBezTo>
                  <a:cubicBezTo>
                    <a:pt x="122" y="104"/>
                    <a:pt x="123" y="104"/>
                    <a:pt x="123" y="103"/>
                  </a:cubicBezTo>
                  <a:cubicBezTo>
                    <a:pt x="123" y="103"/>
                    <a:pt x="123" y="102"/>
                    <a:pt x="122" y="102"/>
                  </a:cubicBezTo>
                  <a:cubicBezTo>
                    <a:pt x="122" y="102"/>
                    <a:pt x="122" y="102"/>
                    <a:pt x="122" y="102"/>
                  </a:cubicBezTo>
                  <a:moveTo>
                    <a:pt x="72" y="98"/>
                  </a:moveTo>
                  <a:cubicBezTo>
                    <a:pt x="72" y="98"/>
                    <a:pt x="72" y="98"/>
                    <a:pt x="72" y="98"/>
                  </a:cubicBezTo>
                  <a:cubicBezTo>
                    <a:pt x="71" y="98"/>
                    <a:pt x="71" y="98"/>
                    <a:pt x="71" y="99"/>
                  </a:cubicBezTo>
                  <a:cubicBezTo>
                    <a:pt x="71" y="99"/>
                    <a:pt x="71" y="100"/>
                    <a:pt x="71" y="101"/>
                  </a:cubicBezTo>
                  <a:cubicBezTo>
                    <a:pt x="71" y="101"/>
                    <a:pt x="72" y="102"/>
                    <a:pt x="72" y="102"/>
                  </a:cubicBezTo>
                  <a:cubicBezTo>
                    <a:pt x="72" y="102"/>
                    <a:pt x="72" y="102"/>
                    <a:pt x="72" y="102"/>
                  </a:cubicBezTo>
                  <a:cubicBezTo>
                    <a:pt x="73" y="101"/>
                    <a:pt x="73" y="101"/>
                    <a:pt x="73" y="101"/>
                  </a:cubicBezTo>
                  <a:cubicBezTo>
                    <a:pt x="73" y="100"/>
                    <a:pt x="73" y="100"/>
                    <a:pt x="73" y="100"/>
                  </a:cubicBezTo>
                  <a:cubicBezTo>
                    <a:pt x="73" y="100"/>
                    <a:pt x="73" y="99"/>
                    <a:pt x="73" y="99"/>
                  </a:cubicBezTo>
                  <a:cubicBezTo>
                    <a:pt x="73" y="98"/>
                    <a:pt x="72" y="98"/>
                    <a:pt x="72" y="98"/>
                  </a:cubicBezTo>
                  <a:moveTo>
                    <a:pt x="54" y="96"/>
                  </a:moveTo>
                  <a:cubicBezTo>
                    <a:pt x="53" y="96"/>
                    <a:pt x="53" y="97"/>
                    <a:pt x="53" y="97"/>
                  </a:cubicBezTo>
                  <a:cubicBezTo>
                    <a:pt x="53" y="98"/>
                    <a:pt x="52" y="98"/>
                    <a:pt x="52" y="99"/>
                  </a:cubicBezTo>
                  <a:cubicBezTo>
                    <a:pt x="52" y="99"/>
                    <a:pt x="52" y="100"/>
                    <a:pt x="53" y="100"/>
                  </a:cubicBezTo>
                  <a:cubicBezTo>
                    <a:pt x="53" y="100"/>
                    <a:pt x="53" y="100"/>
                    <a:pt x="53" y="100"/>
                  </a:cubicBezTo>
                  <a:cubicBezTo>
                    <a:pt x="53" y="100"/>
                    <a:pt x="54" y="100"/>
                    <a:pt x="54" y="100"/>
                  </a:cubicBezTo>
                  <a:cubicBezTo>
                    <a:pt x="54" y="99"/>
                    <a:pt x="54" y="99"/>
                    <a:pt x="54" y="99"/>
                  </a:cubicBezTo>
                  <a:cubicBezTo>
                    <a:pt x="54" y="99"/>
                    <a:pt x="54" y="98"/>
                    <a:pt x="55" y="98"/>
                  </a:cubicBezTo>
                  <a:cubicBezTo>
                    <a:pt x="55" y="97"/>
                    <a:pt x="55" y="97"/>
                    <a:pt x="54" y="96"/>
                  </a:cubicBezTo>
                  <a:cubicBezTo>
                    <a:pt x="54" y="96"/>
                    <a:pt x="54" y="96"/>
                    <a:pt x="54" y="96"/>
                  </a:cubicBezTo>
                  <a:moveTo>
                    <a:pt x="123" y="96"/>
                  </a:moveTo>
                  <a:cubicBezTo>
                    <a:pt x="122" y="96"/>
                    <a:pt x="122" y="97"/>
                    <a:pt x="122" y="97"/>
                  </a:cubicBezTo>
                  <a:cubicBezTo>
                    <a:pt x="122" y="98"/>
                    <a:pt x="122" y="98"/>
                    <a:pt x="122" y="99"/>
                  </a:cubicBezTo>
                  <a:cubicBezTo>
                    <a:pt x="121" y="99"/>
                    <a:pt x="122" y="100"/>
                    <a:pt x="122" y="100"/>
                  </a:cubicBezTo>
                  <a:cubicBezTo>
                    <a:pt x="122" y="100"/>
                    <a:pt x="122" y="100"/>
                    <a:pt x="123" y="100"/>
                  </a:cubicBezTo>
                  <a:cubicBezTo>
                    <a:pt x="123" y="100"/>
                    <a:pt x="123" y="100"/>
                    <a:pt x="123" y="100"/>
                  </a:cubicBezTo>
                  <a:cubicBezTo>
                    <a:pt x="123" y="99"/>
                    <a:pt x="123" y="99"/>
                    <a:pt x="123" y="99"/>
                  </a:cubicBezTo>
                  <a:cubicBezTo>
                    <a:pt x="124" y="99"/>
                    <a:pt x="124" y="98"/>
                    <a:pt x="124" y="97"/>
                  </a:cubicBezTo>
                  <a:cubicBezTo>
                    <a:pt x="124" y="97"/>
                    <a:pt x="123" y="96"/>
                    <a:pt x="123" y="96"/>
                  </a:cubicBezTo>
                  <a:cubicBezTo>
                    <a:pt x="123" y="96"/>
                    <a:pt x="123" y="96"/>
                    <a:pt x="123" y="96"/>
                  </a:cubicBezTo>
                  <a:moveTo>
                    <a:pt x="71" y="92"/>
                  </a:moveTo>
                  <a:cubicBezTo>
                    <a:pt x="71" y="92"/>
                    <a:pt x="70" y="92"/>
                    <a:pt x="70" y="93"/>
                  </a:cubicBezTo>
                  <a:cubicBezTo>
                    <a:pt x="70" y="93"/>
                    <a:pt x="70" y="94"/>
                    <a:pt x="70" y="95"/>
                  </a:cubicBezTo>
                  <a:cubicBezTo>
                    <a:pt x="70" y="95"/>
                    <a:pt x="71" y="96"/>
                    <a:pt x="71" y="96"/>
                  </a:cubicBezTo>
                  <a:cubicBezTo>
                    <a:pt x="71" y="96"/>
                    <a:pt x="71" y="96"/>
                    <a:pt x="71" y="96"/>
                  </a:cubicBezTo>
                  <a:cubicBezTo>
                    <a:pt x="72" y="95"/>
                    <a:pt x="72" y="95"/>
                    <a:pt x="72" y="95"/>
                  </a:cubicBezTo>
                  <a:cubicBezTo>
                    <a:pt x="72" y="95"/>
                    <a:pt x="72" y="95"/>
                    <a:pt x="72" y="95"/>
                  </a:cubicBezTo>
                  <a:cubicBezTo>
                    <a:pt x="72" y="94"/>
                    <a:pt x="72" y="93"/>
                    <a:pt x="72" y="93"/>
                  </a:cubicBezTo>
                  <a:cubicBezTo>
                    <a:pt x="72" y="92"/>
                    <a:pt x="72" y="92"/>
                    <a:pt x="71" y="92"/>
                  </a:cubicBezTo>
                  <a:cubicBezTo>
                    <a:pt x="71" y="92"/>
                    <a:pt x="71" y="92"/>
                    <a:pt x="71" y="92"/>
                  </a:cubicBezTo>
                  <a:moveTo>
                    <a:pt x="56" y="91"/>
                  </a:moveTo>
                  <a:cubicBezTo>
                    <a:pt x="55" y="91"/>
                    <a:pt x="55" y="91"/>
                    <a:pt x="55" y="91"/>
                  </a:cubicBezTo>
                  <a:cubicBezTo>
                    <a:pt x="55" y="92"/>
                    <a:pt x="54" y="93"/>
                    <a:pt x="54" y="93"/>
                  </a:cubicBezTo>
                  <a:cubicBezTo>
                    <a:pt x="54" y="94"/>
                    <a:pt x="54" y="94"/>
                    <a:pt x="55" y="95"/>
                  </a:cubicBezTo>
                  <a:cubicBezTo>
                    <a:pt x="55" y="95"/>
                    <a:pt x="55" y="95"/>
                    <a:pt x="55" y="95"/>
                  </a:cubicBezTo>
                  <a:cubicBezTo>
                    <a:pt x="55" y="95"/>
                    <a:pt x="56" y="94"/>
                    <a:pt x="56" y="94"/>
                  </a:cubicBezTo>
                  <a:cubicBezTo>
                    <a:pt x="56" y="94"/>
                    <a:pt x="56" y="94"/>
                    <a:pt x="56" y="94"/>
                  </a:cubicBezTo>
                  <a:cubicBezTo>
                    <a:pt x="56" y="93"/>
                    <a:pt x="56" y="93"/>
                    <a:pt x="57" y="92"/>
                  </a:cubicBezTo>
                  <a:cubicBezTo>
                    <a:pt x="57" y="92"/>
                    <a:pt x="57" y="91"/>
                    <a:pt x="56" y="91"/>
                  </a:cubicBezTo>
                  <a:cubicBezTo>
                    <a:pt x="56" y="91"/>
                    <a:pt x="56" y="91"/>
                    <a:pt x="56" y="91"/>
                  </a:cubicBezTo>
                  <a:moveTo>
                    <a:pt x="123" y="90"/>
                  </a:moveTo>
                  <a:cubicBezTo>
                    <a:pt x="123" y="90"/>
                    <a:pt x="123" y="90"/>
                    <a:pt x="123" y="90"/>
                  </a:cubicBezTo>
                  <a:cubicBezTo>
                    <a:pt x="122" y="90"/>
                    <a:pt x="122" y="91"/>
                    <a:pt x="122" y="91"/>
                  </a:cubicBezTo>
                  <a:cubicBezTo>
                    <a:pt x="122" y="92"/>
                    <a:pt x="122" y="93"/>
                    <a:pt x="122" y="93"/>
                  </a:cubicBezTo>
                  <a:cubicBezTo>
                    <a:pt x="122" y="94"/>
                    <a:pt x="122" y="94"/>
                    <a:pt x="123" y="94"/>
                  </a:cubicBezTo>
                  <a:cubicBezTo>
                    <a:pt x="123" y="94"/>
                    <a:pt x="123" y="94"/>
                    <a:pt x="123" y="94"/>
                  </a:cubicBezTo>
                  <a:cubicBezTo>
                    <a:pt x="124" y="94"/>
                    <a:pt x="124" y="94"/>
                    <a:pt x="124" y="94"/>
                  </a:cubicBezTo>
                  <a:cubicBezTo>
                    <a:pt x="124" y="93"/>
                    <a:pt x="124" y="93"/>
                    <a:pt x="124" y="93"/>
                  </a:cubicBezTo>
                  <a:cubicBezTo>
                    <a:pt x="124" y="93"/>
                    <a:pt x="124" y="92"/>
                    <a:pt x="124" y="91"/>
                  </a:cubicBezTo>
                  <a:cubicBezTo>
                    <a:pt x="124" y="91"/>
                    <a:pt x="123" y="90"/>
                    <a:pt x="123" y="90"/>
                  </a:cubicBezTo>
                  <a:moveTo>
                    <a:pt x="72" y="86"/>
                  </a:moveTo>
                  <a:cubicBezTo>
                    <a:pt x="71" y="86"/>
                    <a:pt x="71" y="86"/>
                    <a:pt x="71" y="87"/>
                  </a:cubicBezTo>
                  <a:cubicBezTo>
                    <a:pt x="71" y="88"/>
                    <a:pt x="71" y="88"/>
                    <a:pt x="71" y="89"/>
                  </a:cubicBezTo>
                  <a:cubicBezTo>
                    <a:pt x="71" y="89"/>
                    <a:pt x="71" y="90"/>
                    <a:pt x="71" y="90"/>
                  </a:cubicBezTo>
                  <a:cubicBezTo>
                    <a:pt x="72" y="90"/>
                    <a:pt x="72" y="90"/>
                    <a:pt x="72" y="90"/>
                  </a:cubicBezTo>
                  <a:cubicBezTo>
                    <a:pt x="72" y="90"/>
                    <a:pt x="72" y="90"/>
                    <a:pt x="72" y="89"/>
                  </a:cubicBezTo>
                  <a:cubicBezTo>
                    <a:pt x="73" y="89"/>
                    <a:pt x="73" y="89"/>
                    <a:pt x="73" y="89"/>
                  </a:cubicBezTo>
                  <a:cubicBezTo>
                    <a:pt x="73" y="88"/>
                    <a:pt x="73" y="88"/>
                    <a:pt x="73" y="87"/>
                  </a:cubicBezTo>
                  <a:cubicBezTo>
                    <a:pt x="73" y="87"/>
                    <a:pt x="73" y="86"/>
                    <a:pt x="72" y="86"/>
                  </a:cubicBezTo>
                  <a:cubicBezTo>
                    <a:pt x="72" y="86"/>
                    <a:pt x="72" y="86"/>
                    <a:pt x="72" y="86"/>
                  </a:cubicBezTo>
                  <a:moveTo>
                    <a:pt x="58" y="86"/>
                  </a:moveTo>
                  <a:cubicBezTo>
                    <a:pt x="58" y="86"/>
                    <a:pt x="58" y="86"/>
                    <a:pt x="58" y="86"/>
                  </a:cubicBezTo>
                  <a:cubicBezTo>
                    <a:pt x="57" y="86"/>
                    <a:pt x="57" y="86"/>
                    <a:pt x="57" y="86"/>
                  </a:cubicBezTo>
                  <a:cubicBezTo>
                    <a:pt x="57" y="87"/>
                    <a:pt x="57" y="87"/>
                    <a:pt x="57" y="88"/>
                  </a:cubicBezTo>
                  <a:cubicBezTo>
                    <a:pt x="56" y="88"/>
                    <a:pt x="57" y="89"/>
                    <a:pt x="57" y="89"/>
                  </a:cubicBezTo>
                  <a:cubicBezTo>
                    <a:pt x="57" y="89"/>
                    <a:pt x="57" y="89"/>
                    <a:pt x="57" y="89"/>
                  </a:cubicBezTo>
                  <a:cubicBezTo>
                    <a:pt x="58" y="89"/>
                    <a:pt x="58" y="89"/>
                    <a:pt x="58" y="89"/>
                  </a:cubicBezTo>
                  <a:cubicBezTo>
                    <a:pt x="58" y="89"/>
                    <a:pt x="58" y="89"/>
                    <a:pt x="58" y="89"/>
                  </a:cubicBezTo>
                  <a:cubicBezTo>
                    <a:pt x="59" y="88"/>
                    <a:pt x="59" y="88"/>
                    <a:pt x="59" y="87"/>
                  </a:cubicBezTo>
                  <a:cubicBezTo>
                    <a:pt x="59" y="87"/>
                    <a:pt x="59" y="87"/>
                    <a:pt x="59" y="87"/>
                  </a:cubicBezTo>
                  <a:cubicBezTo>
                    <a:pt x="60" y="87"/>
                    <a:pt x="59" y="86"/>
                    <a:pt x="59" y="86"/>
                  </a:cubicBezTo>
                  <a:cubicBezTo>
                    <a:pt x="59" y="86"/>
                    <a:pt x="59" y="86"/>
                    <a:pt x="58" y="86"/>
                  </a:cubicBezTo>
                  <a:moveTo>
                    <a:pt x="122" y="85"/>
                  </a:moveTo>
                  <a:cubicBezTo>
                    <a:pt x="122" y="85"/>
                    <a:pt x="122" y="85"/>
                    <a:pt x="122" y="85"/>
                  </a:cubicBezTo>
                  <a:cubicBezTo>
                    <a:pt x="121" y="85"/>
                    <a:pt x="121" y="85"/>
                    <a:pt x="121" y="86"/>
                  </a:cubicBezTo>
                  <a:cubicBezTo>
                    <a:pt x="121" y="86"/>
                    <a:pt x="121" y="87"/>
                    <a:pt x="121" y="88"/>
                  </a:cubicBezTo>
                  <a:cubicBezTo>
                    <a:pt x="122" y="88"/>
                    <a:pt x="122" y="88"/>
                    <a:pt x="122" y="88"/>
                  </a:cubicBezTo>
                  <a:cubicBezTo>
                    <a:pt x="123" y="88"/>
                    <a:pt x="123" y="88"/>
                    <a:pt x="123" y="88"/>
                  </a:cubicBezTo>
                  <a:cubicBezTo>
                    <a:pt x="123" y="88"/>
                    <a:pt x="123" y="88"/>
                    <a:pt x="123" y="88"/>
                  </a:cubicBezTo>
                  <a:cubicBezTo>
                    <a:pt x="123" y="87"/>
                    <a:pt x="123" y="87"/>
                    <a:pt x="123" y="87"/>
                  </a:cubicBezTo>
                  <a:cubicBezTo>
                    <a:pt x="123" y="87"/>
                    <a:pt x="123" y="86"/>
                    <a:pt x="123" y="85"/>
                  </a:cubicBezTo>
                  <a:cubicBezTo>
                    <a:pt x="123" y="85"/>
                    <a:pt x="123" y="85"/>
                    <a:pt x="122" y="85"/>
                  </a:cubicBezTo>
                  <a:moveTo>
                    <a:pt x="62" y="81"/>
                  </a:moveTo>
                  <a:cubicBezTo>
                    <a:pt x="61" y="81"/>
                    <a:pt x="61" y="81"/>
                    <a:pt x="61" y="81"/>
                  </a:cubicBezTo>
                  <a:cubicBezTo>
                    <a:pt x="61" y="81"/>
                    <a:pt x="61" y="81"/>
                    <a:pt x="61" y="81"/>
                  </a:cubicBezTo>
                  <a:cubicBezTo>
                    <a:pt x="60" y="82"/>
                    <a:pt x="60" y="82"/>
                    <a:pt x="60" y="83"/>
                  </a:cubicBezTo>
                  <a:cubicBezTo>
                    <a:pt x="59" y="83"/>
                    <a:pt x="59" y="84"/>
                    <a:pt x="60" y="84"/>
                  </a:cubicBezTo>
                  <a:cubicBezTo>
                    <a:pt x="60" y="84"/>
                    <a:pt x="60" y="84"/>
                    <a:pt x="60" y="84"/>
                  </a:cubicBezTo>
                  <a:cubicBezTo>
                    <a:pt x="61" y="84"/>
                    <a:pt x="61" y="84"/>
                    <a:pt x="61" y="84"/>
                  </a:cubicBezTo>
                  <a:cubicBezTo>
                    <a:pt x="61" y="84"/>
                    <a:pt x="61" y="84"/>
                    <a:pt x="61" y="84"/>
                  </a:cubicBezTo>
                  <a:cubicBezTo>
                    <a:pt x="62" y="83"/>
                    <a:pt x="62" y="83"/>
                    <a:pt x="62" y="82"/>
                  </a:cubicBezTo>
                  <a:cubicBezTo>
                    <a:pt x="63" y="82"/>
                    <a:pt x="63" y="81"/>
                    <a:pt x="62" y="81"/>
                  </a:cubicBezTo>
                  <a:cubicBezTo>
                    <a:pt x="62" y="81"/>
                    <a:pt x="62" y="81"/>
                    <a:pt x="62" y="81"/>
                  </a:cubicBezTo>
                  <a:moveTo>
                    <a:pt x="73" y="80"/>
                  </a:moveTo>
                  <a:cubicBezTo>
                    <a:pt x="73" y="80"/>
                    <a:pt x="72" y="81"/>
                    <a:pt x="72" y="81"/>
                  </a:cubicBezTo>
                  <a:cubicBezTo>
                    <a:pt x="72" y="82"/>
                    <a:pt x="72" y="82"/>
                    <a:pt x="72" y="83"/>
                  </a:cubicBezTo>
                  <a:cubicBezTo>
                    <a:pt x="72" y="83"/>
                    <a:pt x="72" y="84"/>
                    <a:pt x="72" y="84"/>
                  </a:cubicBezTo>
                  <a:cubicBezTo>
                    <a:pt x="72" y="84"/>
                    <a:pt x="73" y="84"/>
                    <a:pt x="73" y="84"/>
                  </a:cubicBezTo>
                  <a:cubicBezTo>
                    <a:pt x="73" y="84"/>
                    <a:pt x="73" y="84"/>
                    <a:pt x="73" y="84"/>
                  </a:cubicBezTo>
                  <a:cubicBezTo>
                    <a:pt x="74" y="83"/>
                    <a:pt x="74" y="83"/>
                    <a:pt x="74" y="83"/>
                  </a:cubicBezTo>
                  <a:cubicBezTo>
                    <a:pt x="74" y="83"/>
                    <a:pt x="74" y="82"/>
                    <a:pt x="74" y="82"/>
                  </a:cubicBezTo>
                  <a:cubicBezTo>
                    <a:pt x="74" y="81"/>
                    <a:pt x="74" y="80"/>
                    <a:pt x="73" y="80"/>
                  </a:cubicBezTo>
                  <a:cubicBezTo>
                    <a:pt x="73" y="80"/>
                    <a:pt x="73" y="80"/>
                    <a:pt x="73" y="80"/>
                  </a:cubicBezTo>
                  <a:moveTo>
                    <a:pt x="120" y="79"/>
                  </a:moveTo>
                  <a:cubicBezTo>
                    <a:pt x="120" y="79"/>
                    <a:pt x="120" y="79"/>
                    <a:pt x="120" y="79"/>
                  </a:cubicBezTo>
                  <a:cubicBezTo>
                    <a:pt x="120" y="79"/>
                    <a:pt x="119" y="80"/>
                    <a:pt x="120" y="80"/>
                  </a:cubicBezTo>
                  <a:cubicBezTo>
                    <a:pt x="120" y="81"/>
                    <a:pt x="120" y="81"/>
                    <a:pt x="120" y="82"/>
                  </a:cubicBezTo>
                  <a:cubicBezTo>
                    <a:pt x="120" y="82"/>
                    <a:pt x="121" y="83"/>
                    <a:pt x="121" y="83"/>
                  </a:cubicBezTo>
                  <a:cubicBezTo>
                    <a:pt x="121" y="83"/>
                    <a:pt x="121" y="83"/>
                    <a:pt x="121" y="83"/>
                  </a:cubicBezTo>
                  <a:cubicBezTo>
                    <a:pt x="122" y="82"/>
                    <a:pt x="122" y="82"/>
                    <a:pt x="122" y="82"/>
                  </a:cubicBezTo>
                  <a:cubicBezTo>
                    <a:pt x="122" y="81"/>
                    <a:pt x="122" y="81"/>
                    <a:pt x="122" y="81"/>
                  </a:cubicBezTo>
                  <a:cubicBezTo>
                    <a:pt x="122" y="81"/>
                    <a:pt x="122" y="80"/>
                    <a:pt x="121" y="80"/>
                  </a:cubicBezTo>
                  <a:cubicBezTo>
                    <a:pt x="121" y="79"/>
                    <a:pt x="121" y="79"/>
                    <a:pt x="120" y="79"/>
                  </a:cubicBezTo>
                  <a:moveTo>
                    <a:pt x="65" y="76"/>
                  </a:moveTo>
                  <a:cubicBezTo>
                    <a:pt x="65" y="76"/>
                    <a:pt x="65" y="76"/>
                    <a:pt x="64" y="76"/>
                  </a:cubicBezTo>
                  <a:cubicBezTo>
                    <a:pt x="64" y="77"/>
                    <a:pt x="64" y="77"/>
                    <a:pt x="63" y="78"/>
                  </a:cubicBezTo>
                  <a:cubicBezTo>
                    <a:pt x="63" y="78"/>
                    <a:pt x="63" y="79"/>
                    <a:pt x="63" y="79"/>
                  </a:cubicBezTo>
                  <a:cubicBezTo>
                    <a:pt x="63" y="79"/>
                    <a:pt x="64" y="80"/>
                    <a:pt x="64" y="80"/>
                  </a:cubicBezTo>
                  <a:cubicBezTo>
                    <a:pt x="64" y="80"/>
                    <a:pt x="64" y="79"/>
                    <a:pt x="65" y="79"/>
                  </a:cubicBezTo>
                  <a:cubicBezTo>
                    <a:pt x="65" y="79"/>
                    <a:pt x="65" y="78"/>
                    <a:pt x="66" y="78"/>
                  </a:cubicBezTo>
                  <a:cubicBezTo>
                    <a:pt x="66" y="78"/>
                    <a:pt x="66" y="78"/>
                    <a:pt x="66" y="78"/>
                  </a:cubicBezTo>
                  <a:cubicBezTo>
                    <a:pt x="66" y="77"/>
                    <a:pt x="66" y="77"/>
                    <a:pt x="66" y="76"/>
                  </a:cubicBezTo>
                  <a:cubicBezTo>
                    <a:pt x="66" y="76"/>
                    <a:pt x="65" y="76"/>
                    <a:pt x="65" y="76"/>
                  </a:cubicBezTo>
                  <a:moveTo>
                    <a:pt x="75" y="75"/>
                  </a:moveTo>
                  <a:cubicBezTo>
                    <a:pt x="74" y="75"/>
                    <a:pt x="74" y="75"/>
                    <a:pt x="74" y="75"/>
                  </a:cubicBezTo>
                  <a:cubicBezTo>
                    <a:pt x="74" y="76"/>
                    <a:pt x="73" y="77"/>
                    <a:pt x="73" y="77"/>
                  </a:cubicBezTo>
                  <a:cubicBezTo>
                    <a:pt x="73" y="78"/>
                    <a:pt x="73" y="78"/>
                    <a:pt x="74" y="78"/>
                  </a:cubicBezTo>
                  <a:cubicBezTo>
                    <a:pt x="74" y="78"/>
                    <a:pt x="74" y="79"/>
                    <a:pt x="74" y="79"/>
                  </a:cubicBezTo>
                  <a:cubicBezTo>
                    <a:pt x="75" y="79"/>
                    <a:pt x="75" y="78"/>
                    <a:pt x="75" y="78"/>
                  </a:cubicBezTo>
                  <a:cubicBezTo>
                    <a:pt x="75" y="78"/>
                    <a:pt x="75" y="78"/>
                    <a:pt x="75" y="78"/>
                  </a:cubicBezTo>
                  <a:cubicBezTo>
                    <a:pt x="75" y="77"/>
                    <a:pt x="76" y="77"/>
                    <a:pt x="76" y="76"/>
                  </a:cubicBezTo>
                  <a:cubicBezTo>
                    <a:pt x="76" y="76"/>
                    <a:pt x="76" y="75"/>
                    <a:pt x="75" y="75"/>
                  </a:cubicBezTo>
                  <a:cubicBezTo>
                    <a:pt x="75" y="75"/>
                    <a:pt x="75" y="75"/>
                    <a:pt x="75" y="75"/>
                  </a:cubicBezTo>
                  <a:moveTo>
                    <a:pt x="118" y="74"/>
                  </a:moveTo>
                  <a:cubicBezTo>
                    <a:pt x="118" y="74"/>
                    <a:pt x="117" y="74"/>
                    <a:pt x="117" y="74"/>
                  </a:cubicBezTo>
                  <a:cubicBezTo>
                    <a:pt x="117" y="74"/>
                    <a:pt x="117" y="75"/>
                    <a:pt x="117" y="75"/>
                  </a:cubicBezTo>
                  <a:cubicBezTo>
                    <a:pt x="117" y="76"/>
                    <a:pt x="118" y="76"/>
                    <a:pt x="118" y="77"/>
                  </a:cubicBezTo>
                  <a:cubicBezTo>
                    <a:pt x="118" y="77"/>
                    <a:pt x="118" y="77"/>
                    <a:pt x="119" y="77"/>
                  </a:cubicBezTo>
                  <a:cubicBezTo>
                    <a:pt x="119" y="77"/>
                    <a:pt x="119" y="77"/>
                    <a:pt x="119" y="77"/>
                  </a:cubicBezTo>
                  <a:cubicBezTo>
                    <a:pt x="120" y="77"/>
                    <a:pt x="120" y="77"/>
                    <a:pt x="120" y="77"/>
                  </a:cubicBezTo>
                  <a:cubicBezTo>
                    <a:pt x="120" y="76"/>
                    <a:pt x="120" y="76"/>
                    <a:pt x="120" y="76"/>
                  </a:cubicBezTo>
                  <a:cubicBezTo>
                    <a:pt x="119" y="75"/>
                    <a:pt x="119" y="75"/>
                    <a:pt x="119" y="74"/>
                  </a:cubicBezTo>
                  <a:cubicBezTo>
                    <a:pt x="118" y="74"/>
                    <a:pt x="118" y="74"/>
                    <a:pt x="118" y="74"/>
                  </a:cubicBezTo>
                  <a:moveTo>
                    <a:pt x="69" y="72"/>
                  </a:moveTo>
                  <a:cubicBezTo>
                    <a:pt x="69" y="72"/>
                    <a:pt x="69" y="72"/>
                    <a:pt x="68" y="72"/>
                  </a:cubicBezTo>
                  <a:cubicBezTo>
                    <a:pt x="68" y="73"/>
                    <a:pt x="67" y="73"/>
                    <a:pt x="67" y="73"/>
                  </a:cubicBezTo>
                  <a:cubicBezTo>
                    <a:pt x="67" y="74"/>
                    <a:pt x="67" y="74"/>
                    <a:pt x="67" y="75"/>
                  </a:cubicBezTo>
                  <a:cubicBezTo>
                    <a:pt x="67" y="75"/>
                    <a:pt x="67" y="75"/>
                    <a:pt x="68" y="75"/>
                  </a:cubicBezTo>
                  <a:cubicBezTo>
                    <a:pt x="68" y="75"/>
                    <a:pt x="68" y="75"/>
                    <a:pt x="68" y="75"/>
                  </a:cubicBezTo>
                  <a:cubicBezTo>
                    <a:pt x="69" y="74"/>
                    <a:pt x="69" y="74"/>
                    <a:pt x="70" y="73"/>
                  </a:cubicBezTo>
                  <a:cubicBezTo>
                    <a:pt x="70" y="73"/>
                    <a:pt x="70" y="73"/>
                    <a:pt x="70" y="73"/>
                  </a:cubicBezTo>
                  <a:cubicBezTo>
                    <a:pt x="70" y="73"/>
                    <a:pt x="70" y="72"/>
                    <a:pt x="70" y="72"/>
                  </a:cubicBezTo>
                  <a:cubicBezTo>
                    <a:pt x="70" y="72"/>
                    <a:pt x="69" y="72"/>
                    <a:pt x="69" y="72"/>
                  </a:cubicBezTo>
                  <a:moveTo>
                    <a:pt x="77" y="69"/>
                  </a:moveTo>
                  <a:cubicBezTo>
                    <a:pt x="77" y="69"/>
                    <a:pt x="76" y="70"/>
                    <a:pt x="76" y="70"/>
                  </a:cubicBezTo>
                  <a:cubicBezTo>
                    <a:pt x="76" y="70"/>
                    <a:pt x="76" y="71"/>
                    <a:pt x="75" y="72"/>
                  </a:cubicBezTo>
                  <a:cubicBezTo>
                    <a:pt x="75" y="72"/>
                    <a:pt x="75" y="73"/>
                    <a:pt x="76" y="73"/>
                  </a:cubicBezTo>
                  <a:cubicBezTo>
                    <a:pt x="76" y="73"/>
                    <a:pt x="76" y="73"/>
                    <a:pt x="76" y="73"/>
                  </a:cubicBezTo>
                  <a:cubicBezTo>
                    <a:pt x="77" y="73"/>
                    <a:pt x="77" y="73"/>
                    <a:pt x="77" y="73"/>
                  </a:cubicBezTo>
                  <a:cubicBezTo>
                    <a:pt x="77" y="72"/>
                    <a:pt x="77" y="72"/>
                    <a:pt x="77" y="72"/>
                  </a:cubicBezTo>
                  <a:cubicBezTo>
                    <a:pt x="78" y="72"/>
                    <a:pt x="78" y="71"/>
                    <a:pt x="78" y="71"/>
                  </a:cubicBezTo>
                  <a:cubicBezTo>
                    <a:pt x="78" y="70"/>
                    <a:pt x="78" y="70"/>
                    <a:pt x="78" y="69"/>
                  </a:cubicBezTo>
                  <a:cubicBezTo>
                    <a:pt x="77" y="69"/>
                    <a:pt x="77" y="69"/>
                    <a:pt x="77" y="69"/>
                  </a:cubicBezTo>
                  <a:moveTo>
                    <a:pt x="114" y="69"/>
                  </a:moveTo>
                  <a:cubicBezTo>
                    <a:pt x="114" y="69"/>
                    <a:pt x="114" y="69"/>
                    <a:pt x="114" y="69"/>
                  </a:cubicBezTo>
                  <a:cubicBezTo>
                    <a:pt x="113" y="70"/>
                    <a:pt x="113" y="70"/>
                    <a:pt x="114" y="71"/>
                  </a:cubicBezTo>
                  <a:cubicBezTo>
                    <a:pt x="114" y="71"/>
                    <a:pt x="114" y="72"/>
                    <a:pt x="115" y="72"/>
                  </a:cubicBezTo>
                  <a:cubicBezTo>
                    <a:pt x="115" y="72"/>
                    <a:pt x="115" y="72"/>
                    <a:pt x="116" y="72"/>
                  </a:cubicBezTo>
                  <a:cubicBezTo>
                    <a:pt x="116" y="72"/>
                    <a:pt x="116" y="72"/>
                    <a:pt x="116" y="72"/>
                  </a:cubicBezTo>
                  <a:cubicBezTo>
                    <a:pt x="116" y="72"/>
                    <a:pt x="116" y="72"/>
                    <a:pt x="116" y="72"/>
                  </a:cubicBezTo>
                  <a:cubicBezTo>
                    <a:pt x="116" y="71"/>
                    <a:pt x="116" y="71"/>
                    <a:pt x="116" y="71"/>
                  </a:cubicBezTo>
                  <a:cubicBezTo>
                    <a:pt x="116" y="70"/>
                    <a:pt x="115" y="70"/>
                    <a:pt x="115" y="69"/>
                  </a:cubicBezTo>
                  <a:cubicBezTo>
                    <a:pt x="115" y="69"/>
                    <a:pt x="114" y="69"/>
                    <a:pt x="114" y="69"/>
                  </a:cubicBezTo>
                  <a:moveTo>
                    <a:pt x="74" y="68"/>
                  </a:moveTo>
                  <a:cubicBezTo>
                    <a:pt x="73" y="68"/>
                    <a:pt x="73" y="68"/>
                    <a:pt x="73" y="68"/>
                  </a:cubicBezTo>
                  <a:cubicBezTo>
                    <a:pt x="72" y="69"/>
                    <a:pt x="72" y="69"/>
                    <a:pt x="71" y="69"/>
                  </a:cubicBezTo>
                  <a:cubicBezTo>
                    <a:pt x="71" y="70"/>
                    <a:pt x="71" y="70"/>
                    <a:pt x="71" y="71"/>
                  </a:cubicBezTo>
                  <a:cubicBezTo>
                    <a:pt x="71" y="71"/>
                    <a:pt x="72" y="71"/>
                    <a:pt x="72" y="71"/>
                  </a:cubicBezTo>
                  <a:cubicBezTo>
                    <a:pt x="72" y="71"/>
                    <a:pt x="72" y="71"/>
                    <a:pt x="73" y="71"/>
                  </a:cubicBezTo>
                  <a:cubicBezTo>
                    <a:pt x="73" y="70"/>
                    <a:pt x="74" y="70"/>
                    <a:pt x="74" y="70"/>
                  </a:cubicBezTo>
                  <a:cubicBezTo>
                    <a:pt x="74" y="69"/>
                    <a:pt x="74" y="69"/>
                    <a:pt x="74" y="69"/>
                  </a:cubicBezTo>
                  <a:cubicBezTo>
                    <a:pt x="74" y="68"/>
                    <a:pt x="74" y="68"/>
                    <a:pt x="74" y="68"/>
                  </a:cubicBezTo>
                  <a:cubicBezTo>
                    <a:pt x="74" y="68"/>
                    <a:pt x="74" y="68"/>
                    <a:pt x="74" y="68"/>
                  </a:cubicBezTo>
                  <a:moveTo>
                    <a:pt x="110" y="65"/>
                  </a:moveTo>
                  <a:cubicBezTo>
                    <a:pt x="109" y="65"/>
                    <a:pt x="109" y="65"/>
                    <a:pt x="109" y="66"/>
                  </a:cubicBezTo>
                  <a:cubicBezTo>
                    <a:pt x="109" y="66"/>
                    <a:pt x="109" y="67"/>
                    <a:pt x="109" y="67"/>
                  </a:cubicBezTo>
                  <a:cubicBezTo>
                    <a:pt x="110" y="67"/>
                    <a:pt x="110" y="67"/>
                    <a:pt x="110" y="67"/>
                  </a:cubicBezTo>
                  <a:cubicBezTo>
                    <a:pt x="111" y="68"/>
                    <a:pt x="111" y="68"/>
                    <a:pt x="111" y="68"/>
                  </a:cubicBezTo>
                  <a:cubicBezTo>
                    <a:pt x="111" y="68"/>
                    <a:pt x="111" y="68"/>
                    <a:pt x="111" y="68"/>
                  </a:cubicBezTo>
                  <a:cubicBezTo>
                    <a:pt x="112" y="68"/>
                    <a:pt x="112" y="68"/>
                    <a:pt x="112" y="68"/>
                  </a:cubicBezTo>
                  <a:cubicBezTo>
                    <a:pt x="112" y="68"/>
                    <a:pt x="112" y="68"/>
                    <a:pt x="112" y="68"/>
                  </a:cubicBezTo>
                  <a:cubicBezTo>
                    <a:pt x="112" y="68"/>
                    <a:pt x="112" y="67"/>
                    <a:pt x="112" y="67"/>
                  </a:cubicBezTo>
                  <a:cubicBezTo>
                    <a:pt x="112" y="66"/>
                    <a:pt x="111" y="66"/>
                    <a:pt x="111" y="66"/>
                  </a:cubicBezTo>
                  <a:cubicBezTo>
                    <a:pt x="110" y="65"/>
                    <a:pt x="110" y="65"/>
                    <a:pt x="110" y="65"/>
                  </a:cubicBezTo>
                  <a:cubicBezTo>
                    <a:pt x="110" y="65"/>
                    <a:pt x="110" y="65"/>
                    <a:pt x="110" y="65"/>
                  </a:cubicBezTo>
                  <a:moveTo>
                    <a:pt x="80" y="64"/>
                  </a:moveTo>
                  <a:cubicBezTo>
                    <a:pt x="80" y="64"/>
                    <a:pt x="79" y="64"/>
                    <a:pt x="79" y="65"/>
                  </a:cubicBezTo>
                  <a:cubicBezTo>
                    <a:pt x="79" y="65"/>
                    <a:pt x="79" y="65"/>
                    <a:pt x="79" y="65"/>
                  </a:cubicBezTo>
                  <a:cubicBezTo>
                    <a:pt x="78" y="65"/>
                    <a:pt x="78" y="65"/>
                    <a:pt x="78" y="65"/>
                  </a:cubicBezTo>
                  <a:cubicBezTo>
                    <a:pt x="77" y="65"/>
                    <a:pt x="77" y="66"/>
                    <a:pt x="76" y="66"/>
                  </a:cubicBezTo>
                  <a:cubicBezTo>
                    <a:pt x="76" y="66"/>
                    <a:pt x="76" y="67"/>
                    <a:pt x="76" y="67"/>
                  </a:cubicBezTo>
                  <a:cubicBezTo>
                    <a:pt x="76" y="68"/>
                    <a:pt x="76" y="68"/>
                    <a:pt x="77" y="68"/>
                  </a:cubicBezTo>
                  <a:cubicBezTo>
                    <a:pt x="77" y="68"/>
                    <a:pt x="77" y="68"/>
                    <a:pt x="77" y="68"/>
                  </a:cubicBezTo>
                  <a:cubicBezTo>
                    <a:pt x="78" y="67"/>
                    <a:pt x="78" y="67"/>
                    <a:pt x="78" y="67"/>
                  </a:cubicBezTo>
                  <a:cubicBezTo>
                    <a:pt x="78" y="68"/>
                    <a:pt x="78" y="68"/>
                    <a:pt x="78" y="68"/>
                  </a:cubicBezTo>
                  <a:cubicBezTo>
                    <a:pt x="79" y="68"/>
                    <a:pt x="79" y="68"/>
                    <a:pt x="79" y="68"/>
                  </a:cubicBezTo>
                  <a:cubicBezTo>
                    <a:pt x="79" y="68"/>
                    <a:pt x="80" y="68"/>
                    <a:pt x="80" y="67"/>
                  </a:cubicBezTo>
                  <a:cubicBezTo>
                    <a:pt x="80" y="67"/>
                    <a:pt x="80" y="67"/>
                    <a:pt x="80" y="67"/>
                  </a:cubicBezTo>
                  <a:cubicBezTo>
                    <a:pt x="80" y="67"/>
                    <a:pt x="80" y="66"/>
                    <a:pt x="81" y="66"/>
                  </a:cubicBezTo>
                  <a:cubicBezTo>
                    <a:pt x="81" y="65"/>
                    <a:pt x="81" y="65"/>
                    <a:pt x="80" y="64"/>
                  </a:cubicBezTo>
                  <a:cubicBezTo>
                    <a:pt x="80" y="64"/>
                    <a:pt x="80" y="64"/>
                    <a:pt x="80" y="64"/>
                  </a:cubicBezTo>
                  <a:moveTo>
                    <a:pt x="105" y="62"/>
                  </a:moveTo>
                  <a:cubicBezTo>
                    <a:pt x="104" y="62"/>
                    <a:pt x="104" y="63"/>
                    <a:pt x="104" y="63"/>
                  </a:cubicBezTo>
                  <a:cubicBezTo>
                    <a:pt x="104" y="64"/>
                    <a:pt x="104" y="64"/>
                    <a:pt x="104" y="64"/>
                  </a:cubicBezTo>
                  <a:cubicBezTo>
                    <a:pt x="105" y="65"/>
                    <a:pt x="105" y="65"/>
                    <a:pt x="106" y="65"/>
                  </a:cubicBezTo>
                  <a:cubicBezTo>
                    <a:pt x="106" y="65"/>
                    <a:pt x="106" y="65"/>
                    <a:pt x="106" y="65"/>
                  </a:cubicBezTo>
                  <a:cubicBezTo>
                    <a:pt x="107" y="65"/>
                    <a:pt x="107" y="65"/>
                    <a:pt x="107" y="65"/>
                  </a:cubicBezTo>
                  <a:cubicBezTo>
                    <a:pt x="107" y="65"/>
                    <a:pt x="107" y="65"/>
                    <a:pt x="107" y="65"/>
                  </a:cubicBezTo>
                  <a:cubicBezTo>
                    <a:pt x="108" y="64"/>
                    <a:pt x="107" y="64"/>
                    <a:pt x="107" y="63"/>
                  </a:cubicBezTo>
                  <a:cubicBezTo>
                    <a:pt x="106" y="63"/>
                    <a:pt x="106" y="63"/>
                    <a:pt x="105" y="63"/>
                  </a:cubicBezTo>
                  <a:cubicBezTo>
                    <a:pt x="105" y="63"/>
                    <a:pt x="105" y="62"/>
                    <a:pt x="105" y="62"/>
                  </a:cubicBezTo>
                  <a:moveTo>
                    <a:pt x="99" y="61"/>
                  </a:moveTo>
                  <a:cubicBezTo>
                    <a:pt x="99" y="61"/>
                    <a:pt x="98" y="61"/>
                    <a:pt x="98" y="62"/>
                  </a:cubicBezTo>
                  <a:cubicBezTo>
                    <a:pt x="98" y="62"/>
                    <a:pt x="98" y="63"/>
                    <a:pt x="99" y="63"/>
                  </a:cubicBezTo>
                  <a:cubicBezTo>
                    <a:pt x="99" y="63"/>
                    <a:pt x="100" y="63"/>
                    <a:pt x="101" y="63"/>
                  </a:cubicBezTo>
                  <a:cubicBezTo>
                    <a:pt x="101" y="63"/>
                    <a:pt x="101" y="63"/>
                    <a:pt x="101" y="63"/>
                  </a:cubicBezTo>
                  <a:cubicBezTo>
                    <a:pt x="101" y="63"/>
                    <a:pt x="102" y="63"/>
                    <a:pt x="102" y="63"/>
                  </a:cubicBezTo>
                  <a:cubicBezTo>
                    <a:pt x="102" y="62"/>
                    <a:pt x="102" y="62"/>
                    <a:pt x="102" y="62"/>
                  </a:cubicBezTo>
                  <a:cubicBezTo>
                    <a:pt x="102" y="62"/>
                    <a:pt x="102" y="61"/>
                    <a:pt x="101" y="61"/>
                  </a:cubicBezTo>
                  <a:cubicBezTo>
                    <a:pt x="101" y="61"/>
                    <a:pt x="100" y="61"/>
                    <a:pt x="99" y="61"/>
                  </a:cubicBezTo>
                  <a:cubicBezTo>
                    <a:pt x="99" y="61"/>
                    <a:pt x="99" y="61"/>
                    <a:pt x="99" y="61"/>
                  </a:cubicBezTo>
                  <a:moveTo>
                    <a:pt x="89" y="61"/>
                  </a:moveTo>
                  <a:cubicBezTo>
                    <a:pt x="89" y="61"/>
                    <a:pt x="89" y="61"/>
                    <a:pt x="89" y="61"/>
                  </a:cubicBezTo>
                  <a:cubicBezTo>
                    <a:pt x="89" y="61"/>
                    <a:pt x="88" y="61"/>
                    <a:pt x="87" y="61"/>
                  </a:cubicBezTo>
                  <a:cubicBezTo>
                    <a:pt x="87" y="61"/>
                    <a:pt x="86" y="62"/>
                    <a:pt x="86" y="62"/>
                  </a:cubicBezTo>
                  <a:cubicBezTo>
                    <a:pt x="87" y="63"/>
                    <a:pt x="87" y="63"/>
                    <a:pt x="87" y="63"/>
                  </a:cubicBezTo>
                  <a:cubicBezTo>
                    <a:pt x="88" y="63"/>
                    <a:pt x="88" y="63"/>
                    <a:pt x="88" y="63"/>
                  </a:cubicBezTo>
                  <a:cubicBezTo>
                    <a:pt x="88" y="63"/>
                    <a:pt x="89" y="63"/>
                    <a:pt x="90" y="63"/>
                  </a:cubicBezTo>
                  <a:cubicBezTo>
                    <a:pt x="90" y="62"/>
                    <a:pt x="90" y="62"/>
                    <a:pt x="90" y="62"/>
                  </a:cubicBezTo>
                  <a:cubicBezTo>
                    <a:pt x="90" y="61"/>
                    <a:pt x="90" y="61"/>
                    <a:pt x="90" y="61"/>
                  </a:cubicBezTo>
                  <a:cubicBezTo>
                    <a:pt x="90" y="61"/>
                    <a:pt x="90" y="61"/>
                    <a:pt x="89" y="61"/>
                  </a:cubicBezTo>
                  <a:moveTo>
                    <a:pt x="94" y="60"/>
                  </a:moveTo>
                  <a:cubicBezTo>
                    <a:pt x="94" y="60"/>
                    <a:pt x="93" y="60"/>
                    <a:pt x="93" y="60"/>
                  </a:cubicBezTo>
                  <a:cubicBezTo>
                    <a:pt x="93" y="60"/>
                    <a:pt x="92" y="61"/>
                    <a:pt x="92" y="61"/>
                  </a:cubicBezTo>
                  <a:cubicBezTo>
                    <a:pt x="92" y="62"/>
                    <a:pt x="93" y="62"/>
                    <a:pt x="93" y="62"/>
                  </a:cubicBezTo>
                  <a:cubicBezTo>
                    <a:pt x="93" y="62"/>
                    <a:pt x="93" y="62"/>
                    <a:pt x="93" y="62"/>
                  </a:cubicBezTo>
                  <a:cubicBezTo>
                    <a:pt x="93" y="62"/>
                    <a:pt x="94" y="62"/>
                    <a:pt x="94" y="62"/>
                  </a:cubicBezTo>
                  <a:cubicBezTo>
                    <a:pt x="94" y="62"/>
                    <a:pt x="95" y="62"/>
                    <a:pt x="95" y="62"/>
                  </a:cubicBezTo>
                  <a:cubicBezTo>
                    <a:pt x="96" y="62"/>
                    <a:pt x="96" y="62"/>
                    <a:pt x="96" y="62"/>
                  </a:cubicBezTo>
                  <a:cubicBezTo>
                    <a:pt x="96" y="61"/>
                    <a:pt x="96" y="61"/>
                    <a:pt x="96" y="61"/>
                  </a:cubicBezTo>
                  <a:cubicBezTo>
                    <a:pt x="96" y="61"/>
                    <a:pt x="96" y="60"/>
                    <a:pt x="95" y="60"/>
                  </a:cubicBezTo>
                  <a:cubicBezTo>
                    <a:pt x="95" y="60"/>
                    <a:pt x="94" y="60"/>
                    <a:pt x="94" y="60"/>
                  </a:cubicBezTo>
                  <a:moveTo>
                    <a:pt x="83" y="59"/>
                  </a:moveTo>
                  <a:cubicBezTo>
                    <a:pt x="83" y="59"/>
                    <a:pt x="82" y="59"/>
                    <a:pt x="82" y="60"/>
                  </a:cubicBezTo>
                  <a:cubicBezTo>
                    <a:pt x="82" y="60"/>
                    <a:pt x="81" y="61"/>
                    <a:pt x="81" y="61"/>
                  </a:cubicBezTo>
                  <a:cubicBezTo>
                    <a:pt x="81" y="62"/>
                    <a:pt x="81" y="62"/>
                    <a:pt x="81" y="63"/>
                  </a:cubicBezTo>
                  <a:cubicBezTo>
                    <a:pt x="82" y="63"/>
                    <a:pt x="82" y="63"/>
                    <a:pt x="82" y="63"/>
                  </a:cubicBezTo>
                  <a:cubicBezTo>
                    <a:pt x="82" y="63"/>
                    <a:pt x="82" y="63"/>
                    <a:pt x="82" y="63"/>
                  </a:cubicBezTo>
                  <a:cubicBezTo>
                    <a:pt x="81" y="63"/>
                    <a:pt x="81" y="64"/>
                    <a:pt x="81" y="64"/>
                  </a:cubicBezTo>
                  <a:cubicBezTo>
                    <a:pt x="81" y="65"/>
                    <a:pt x="82" y="65"/>
                    <a:pt x="82" y="65"/>
                  </a:cubicBezTo>
                  <a:cubicBezTo>
                    <a:pt x="82" y="65"/>
                    <a:pt x="82" y="65"/>
                    <a:pt x="82" y="65"/>
                  </a:cubicBezTo>
                  <a:cubicBezTo>
                    <a:pt x="83" y="65"/>
                    <a:pt x="83" y="64"/>
                    <a:pt x="84" y="64"/>
                  </a:cubicBezTo>
                  <a:cubicBezTo>
                    <a:pt x="85" y="64"/>
                    <a:pt x="85" y="64"/>
                    <a:pt x="85" y="64"/>
                  </a:cubicBezTo>
                  <a:cubicBezTo>
                    <a:pt x="85" y="63"/>
                    <a:pt x="85" y="63"/>
                    <a:pt x="85" y="63"/>
                  </a:cubicBezTo>
                  <a:cubicBezTo>
                    <a:pt x="84" y="62"/>
                    <a:pt x="84" y="62"/>
                    <a:pt x="84" y="62"/>
                  </a:cubicBezTo>
                  <a:cubicBezTo>
                    <a:pt x="84" y="62"/>
                    <a:pt x="83" y="62"/>
                    <a:pt x="83" y="62"/>
                  </a:cubicBezTo>
                  <a:cubicBezTo>
                    <a:pt x="83" y="63"/>
                    <a:pt x="83" y="63"/>
                    <a:pt x="83" y="63"/>
                  </a:cubicBezTo>
                  <a:cubicBezTo>
                    <a:pt x="83" y="62"/>
                    <a:pt x="83" y="62"/>
                    <a:pt x="83" y="62"/>
                  </a:cubicBezTo>
                  <a:cubicBezTo>
                    <a:pt x="83" y="62"/>
                    <a:pt x="83" y="61"/>
                    <a:pt x="84" y="61"/>
                  </a:cubicBezTo>
                  <a:cubicBezTo>
                    <a:pt x="84" y="60"/>
                    <a:pt x="84" y="60"/>
                    <a:pt x="84" y="59"/>
                  </a:cubicBezTo>
                  <a:cubicBezTo>
                    <a:pt x="83" y="59"/>
                    <a:pt x="83" y="59"/>
                    <a:pt x="83" y="59"/>
                  </a:cubicBezTo>
                  <a:moveTo>
                    <a:pt x="86" y="54"/>
                  </a:moveTo>
                  <a:cubicBezTo>
                    <a:pt x="86" y="54"/>
                    <a:pt x="86" y="55"/>
                    <a:pt x="86" y="55"/>
                  </a:cubicBezTo>
                  <a:cubicBezTo>
                    <a:pt x="85" y="55"/>
                    <a:pt x="85" y="56"/>
                    <a:pt x="84" y="56"/>
                  </a:cubicBezTo>
                  <a:cubicBezTo>
                    <a:pt x="84" y="57"/>
                    <a:pt x="84" y="57"/>
                    <a:pt x="85" y="58"/>
                  </a:cubicBezTo>
                  <a:cubicBezTo>
                    <a:pt x="85" y="58"/>
                    <a:pt x="85" y="58"/>
                    <a:pt x="85" y="58"/>
                  </a:cubicBezTo>
                  <a:cubicBezTo>
                    <a:pt x="86" y="58"/>
                    <a:pt x="86" y="58"/>
                    <a:pt x="86" y="58"/>
                  </a:cubicBezTo>
                  <a:cubicBezTo>
                    <a:pt x="86" y="57"/>
                    <a:pt x="87" y="57"/>
                    <a:pt x="87" y="56"/>
                  </a:cubicBezTo>
                  <a:cubicBezTo>
                    <a:pt x="87" y="56"/>
                    <a:pt x="87" y="56"/>
                    <a:pt x="87" y="56"/>
                  </a:cubicBezTo>
                  <a:cubicBezTo>
                    <a:pt x="88" y="56"/>
                    <a:pt x="87" y="55"/>
                    <a:pt x="87" y="55"/>
                  </a:cubicBezTo>
                  <a:cubicBezTo>
                    <a:pt x="87" y="54"/>
                    <a:pt x="87" y="54"/>
                    <a:pt x="86" y="54"/>
                  </a:cubicBezTo>
                  <a:moveTo>
                    <a:pt x="90" y="50"/>
                  </a:moveTo>
                  <a:cubicBezTo>
                    <a:pt x="90" y="50"/>
                    <a:pt x="89" y="50"/>
                    <a:pt x="89" y="50"/>
                  </a:cubicBezTo>
                  <a:cubicBezTo>
                    <a:pt x="89" y="51"/>
                    <a:pt x="88" y="51"/>
                    <a:pt x="88" y="52"/>
                  </a:cubicBezTo>
                  <a:cubicBezTo>
                    <a:pt x="88" y="52"/>
                    <a:pt x="88" y="53"/>
                    <a:pt x="88" y="53"/>
                  </a:cubicBezTo>
                  <a:cubicBezTo>
                    <a:pt x="88" y="53"/>
                    <a:pt x="89" y="53"/>
                    <a:pt x="89" y="53"/>
                  </a:cubicBezTo>
                  <a:cubicBezTo>
                    <a:pt x="89" y="53"/>
                    <a:pt x="89" y="53"/>
                    <a:pt x="90" y="53"/>
                  </a:cubicBezTo>
                  <a:cubicBezTo>
                    <a:pt x="90" y="52"/>
                    <a:pt x="90" y="52"/>
                    <a:pt x="91" y="51"/>
                  </a:cubicBezTo>
                  <a:cubicBezTo>
                    <a:pt x="91" y="51"/>
                    <a:pt x="91" y="51"/>
                    <a:pt x="91" y="51"/>
                  </a:cubicBezTo>
                  <a:cubicBezTo>
                    <a:pt x="91" y="51"/>
                    <a:pt x="91" y="50"/>
                    <a:pt x="91" y="50"/>
                  </a:cubicBezTo>
                  <a:cubicBezTo>
                    <a:pt x="90" y="50"/>
                    <a:pt x="90" y="50"/>
                    <a:pt x="90" y="50"/>
                  </a:cubicBezTo>
                  <a:moveTo>
                    <a:pt x="94" y="45"/>
                  </a:moveTo>
                  <a:cubicBezTo>
                    <a:pt x="93" y="45"/>
                    <a:pt x="93" y="45"/>
                    <a:pt x="93" y="46"/>
                  </a:cubicBezTo>
                  <a:cubicBezTo>
                    <a:pt x="92" y="46"/>
                    <a:pt x="92" y="47"/>
                    <a:pt x="92" y="47"/>
                  </a:cubicBezTo>
                  <a:cubicBezTo>
                    <a:pt x="91" y="48"/>
                    <a:pt x="91" y="48"/>
                    <a:pt x="92" y="48"/>
                  </a:cubicBezTo>
                  <a:cubicBezTo>
                    <a:pt x="92" y="49"/>
                    <a:pt x="92" y="49"/>
                    <a:pt x="92" y="49"/>
                  </a:cubicBezTo>
                  <a:cubicBezTo>
                    <a:pt x="93" y="49"/>
                    <a:pt x="93" y="49"/>
                    <a:pt x="93" y="48"/>
                  </a:cubicBezTo>
                  <a:cubicBezTo>
                    <a:pt x="94" y="48"/>
                    <a:pt x="94" y="47"/>
                    <a:pt x="94" y="47"/>
                  </a:cubicBezTo>
                  <a:cubicBezTo>
                    <a:pt x="94" y="47"/>
                    <a:pt x="94" y="47"/>
                    <a:pt x="94" y="47"/>
                  </a:cubicBezTo>
                  <a:cubicBezTo>
                    <a:pt x="95" y="46"/>
                    <a:pt x="95" y="46"/>
                    <a:pt x="94" y="45"/>
                  </a:cubicBezTo>
                  <a:cubicBezTo>
                    <a:pt x="94" y="45"/>
                    <a:pt x="94" y="45"/>
                    <a:pt x="94" y="45"/>
                  </a:cubicBezTo>
                  <a:moveTo>
                    <a:pt x="97" y="41"/>
                  </a:moveTo>
                  <a:cubicBezTo>
                    <a:pt x="97" y="41"/>
                    <a:pt x="97" y="41"/>
                    <a:pt x="97" y="41"/>
                  </a:cubicBezTo>
                  <a:cubicBezTo>
                    <a:pt x="96" y="42"/>
                    <a:pt x="96" y="42"/>
                    <a:pt x="95" y="43"/>
                  </a:cubicBezTo>
                  <a:cubicBezTo>
                    <a:pt x="95" y="43"/>
                    <a:pt x="95" y="44"/>
                    <a:pt x="96" y="44"/>
                  </a:cubicBezTo>
                  <a:cubicBezTo>
                    <a:pt x="96" y="44"/>
                    <a:pt x="96" y="44"/>
                    <a:pt x="96" y="44"/>
                  </a:cubicBezTo>
                  <a:cubicBezTo>
                    <a:pt x="96" y="44"/>
                    <a:pt x="97" y="44"/>
                    <a:pt x="97" y="44"/>
                  </a:cubicBezTo>
                  <a:cubicBezTo>
                    <a:pt x="97" y="43"/>
                    <a:pt x="98" y="43"/>
                    <a:pt x="98" y="42"/>
                  </a:cubicBezTo>
                  <a:cubicBezTo>
                    <a:pt x="98" y="42"/>
                    <a:pt x="98" y="42"/>
                    <a:pt x="98" y="42"/>
                  </a:cubicBezTo>
                  <a:cubicBezTo>
                    <a:pt x="98" y="42"/>
                    <a:pt x="98" y="41"/>
                    <a:pt x="98" y="41"/>
                  </a:cubicBezTo>
                  <a:cubicBezTo>
                    <a:pt x="98" y="41"/>
                    <a:pt x="98" y="41"/>
                    <a:pt x="97" y="41"/>
                  </a:cubicBezTo>
                  <a:moveTo>
                    <a:pt x="101" y="36"/>
                  </a:moveTo>
                  <a:cubicBezTo>
                    <a:pt x="101" y="36"/>
                    <a:pt x="101" y="36"/>
                    <a:pt x="101" y="37"/>
                  </a:cubicBezTo>
                  <a:cubicBezTo>
                    <a:pt x="100" y="37"/>
                    <a:pt x="100" y="38"/>
                    <a:pt x="99" y="38"/>
                  </a:cubicBezTo>
                  <a:cubicBezTo>
                    <a:pt x="99" y="39"/>
                    <a:pt x="99" y="39"/>
                    <a:pt x="99" y="40"/>
                  </a:cubicBezTo>
                  <a:cubicBezTo>
                    <a:pt x="100" y="40"/>
                    <a:pt x="100" y="40"/>
                    <a:pt x="100" y="40"/>
                  </a:cubicBezTo>
                  <a:cubicBezTo>
                    <a:pt x="100" y="40"/>
                    <a:pt x="101" y="40"/>
                    <a:pt x="101" y="39"/>
                  </a:cubicBezTo>
                  <a:cubicBezTo>
                    <a:pt x="101" y="39"/>
                    <a:pt x="102" y="38"/>
                    <a:pt x="102" y="38"/>
                  </a:cubicBezTo>
                  <a:cubicBezTo>
                    <a:pt x="102" y="38"/>
                    <a:pt x="102" y="38"/>
                    <a:pt x="102" y="38"/>
                  </a:cubicBezTo>
                  <a:cubicBezTo>
                    <a:pt x="102" y="37"/>
                    <a:pt x="102" y="37"/>
                    <a:pt x="102" y="37"/>
                  </a:cubicBezTo>
                  <a:cubicBezTo>
                    <a:pt x="102" y="36"/>
                    <a:pt x="102" y="36"/>
                    <a:pt x="101" y="36"/>
                  </a:cubicBezTo>
                  <a:moveTo>
                    <a:pt x="105" y="32"/>
                  </a:moveTo>
                  <a:cubicBezTo>
                    <a:pt x="105" y="32"/>
                    <a:pt x="105" y="32"/>
                    <a:pt x="105" y="32"/>
                  </a:cubicBezTo>
                  <a:cubicBezTo>
                    <a:pt x="104" y="33"/>
                    <a:pt x="104" y="33"/>
                    <a:pt x="103" y="34"/>
                  </a:cubicBezTo>
                  <a:cubicBezTo>
                    <a:pt x="103" y="34"/>
                    <a:pt x="103" y="35"/>
                    <a:pt x="103" y="35"/>
                  </a:cubicBezTo>
                  <a:cubicBezTo>
                    <a:pt x="103" y="35"/>
                    <a:pt x="104" y="35"/>
                    <a:pt x="104" y="35"/>
                  </a:cubicBezTo>
                  <a:cubicBezTo>
                    <a:pt x="104" y="35"/>
                    <a:pt x="104" y="35"/>
                    <a:pt x="105" y="35"/>
                  </a:cubicBezTo>
                  <a:cubicBezTo>
                    <a:pt x="105" y="35"/>
                    <a:pt x="106" y="34"/>
                    <a:pt x="106" y="34"/>
                  </a:cubicBezTo>
                  <a:cubicBezTo>
                    <a:pt x="106" y="34"/>
                    <a:pt x="106" y="34"/>
                    <a:pt x="106" y="34"/>
                  </a:cubicBezTo>
                  <a:cubicBezTo>
                    <a:pt x="106" y="33"/>
                    <a:pt x="106" y="33"/>
                    <a:pt x="106" y="32"/>
                  </a:cubicBezTo>
                  <a:cubicBezTo>
                    <a:pt x="106" y="32"/>
                    <a:pt x="105" y="32"/>
                    <a:pt x="105" y="32"/>
                  </a:cubicBezTo>
                  <a:moveTo>
                    <a:pt x="109" y="28"/>
                  </a:moveTo>
                  <a:cubicBezTo>
                    <a:pt x="109" y="28"/>
                    <a:pt x="109" y="28"/>
                    <a:pt x="109" y="28"/>
                  </a:cubicBezTo>
                  <a:cubicBezTo>
                    <a:pt x="108" y="29"/>
                    <a:pt x="108" y="29"/>
                    <a:pt x="107" y="30"/>
                  </a:cubicBezTo>
                  <a:cubicBezTo>
                    <a:pt x="107" y="30"/>
                    <a:pt x="107" y="31"/>
                    <a:pt x="107" y="31"/>
                  </a:cubicBezTo>
                  <a:cubicBezTo>
                    <a:pt x="107" y="31"/>
                    <a:pt x="108" y="31"/>
                    <a:pt x="108" y="31"/>
                  </a:cubicBezTo>
                  <a:cubicBezTo>
                    <a:pt x="108" y="31"/>
                    <a:pt x="108" y="31"/>
                    <a:pt x="109" y="31"/>
                  </a:cubicBezTo>
                  <a:cubicBezTo>
                    <a:pt x="109" y="30"/>
                    <a:pt x="110" y="30"/>
                    <a:pt x="110" y="29"/>
                  </a:cubicBezTo>
                  <a:cubicBezTo>
                    <a:pt x="110" y="29"/>
                    <a:pt x="110" y="29"/>
                    <a:pt x="110" y="29"/>
                  </a:cubicBezTo>
                  <a:cubicBezTo>
                    <a:pt x="110" y="29"/>
                    <a:pt x="110" y="28"/>
                    <a:pt x="110" y="28"/>
                  </a:cubicBezTo>
                  <a:cubicBezTo>
                    <a:pt x="110" y="28"/>
                    <a:pt x="110" y="28"/>
                    <a:pt x="109" y="28"/>
                  </a:cubicBezTo>
                  <a:moveTo>
                    <a:pt x="113" y="24"/>
                  </a:moveTo>
                  <a:cubicBezTo>
                    <a:pt x="113" y="24"/>
                    <a:pt x="113" y="24"/>
                    <a:pt x="113" y="24"/>
                  </a:cubicBezTo>
                  <a:cubicBezTo>
                    <a:pt x="112" y="24"/>
                    <a:pt x="112" y="25"/>
                    <a:pt x="111" y="25"/>
                  </a:cubicBezTo>
                  <a:cubicBezTo>
                    <a:pt x="111" y="26"/>
                    <a:pt x="111" y="26"/>
                    <a:pt x="111" y="27"/>
                  </a:cubicBezTo>
                  <a:cubicBezTo>
                    <a:pt x="112" y="27"/>
                    <a:pt x="112" y="27"/>
                    <a:pt x="112" y="27"/>
                  </a:cubicBezTo>
                  <a:cubicBezTo>
                    <a:pt x="112" y="27"/>
                    <a:pt x="113" y="27"/>
                    <a:pt x="113" y="27"/>
                  </a:cubicBezTo>
                  <a:cubicBezTo>
                    <a:pt x="113" y="26"/>
                    <a:pt x="114" y="26"/>
                    <a:pt x="114" y="25"/>
                  </a:cubicBezTo>
                  <a:cubicBezTo>
                    <a:pt x="114" y="25"/>
                    <a:pt x="114" y="25"/>
                    <a:pt x="114" y="25"/>
                  </a:cubicBezTo>
                  <a:cubicBezTo>
                    <a:pt x="115" y="25"/>
                    <a:pt x="114" y="24"/>
                    <a:pt x="114" y="24"/>
                  </a:cubicBezTo>
                  <a:cubicBezTo>
                    <a:pt x="114" y="24"/>
                    <a:pt x="114" y="24"/>
                    <a:pt x="113" y="24"/>
                  </a:cubicBezTo>
                  <a:moveTo>
                    <a:pt x="118" y="20"/>
                  </a:moveTo>
                  <a:cubicBezTo>
                    <a:pt x="117" y="20"/>
                    <a:pt x="117" y="20"/>
                    <a:pt x="117" y="20"/>
                  </a:cubicBezTo>
                  <a:cubicBezTo>
                    <a:pt x="116" y="21"/>
                    <a:pt x="116" y="21"/>
                    <a:pt x="116" y="21"/>
                  </a:cubicBezTo>
                  <a:cubicBezTo>
                    <a:pt x="115" y="22"/>
                    <a:pt x="115" y="22"/>
                    <a:pt x="116" y="23"/>
                  </a:cubicBezTo>
                  <a:cubicBezTo>
                    <a:pt x="116" y="23"/>
                    <a:pt x="116" y="23"/>
                    <a:pt x="116" y="23"/>
                  </a:cubicBezTo>
                  <a:cubicBezTo>
                    <a:pt x="116" y="23"/>
                    <a:pt x="117" y="23"/>
                    <a:pt x="117" y="23"/>
                  </a:cubicBezTo>
                  <a:cubicBezTo>
                    <a:pt x="118" y="21"/>
                    <a:pt x="118" y="21"/>
                    <a:pt x="118" y="21"/>
                  </a:cubicBezTo>
                  <a:cubicBezTo>
                    <a:pt x="118" y="21"/>
                    <a:pt x="118" y="21"/>
                    <a:pt x="118" y="21"/>
                  </a:cubicBezTo>
                  <a:cubicBezTo>
                    <a:pt x="119" y="21"/>
                    <a:pt x="119" y="20"/>
                    <a:pt x="118" y="20"/>
                  </a:cubicBezTo>
                  <a:cubicBezTo>
                    <a:pt x="118" y="20"/>
                    <a:pt x="118" y="20"/>
                    <a:pt x="118" y="20"/>
                  </a:cubicBezTo>
                  <a:moveTo>
                    <a:pt x="122" y="16"/>
                  </a:moveTo>
                  <a:cubicBezTo>
                    <a:pt x="122" y="16"/>
                    <a:pt x="121" y="16"/>
                    <a:pt x="121" y="16"/>
                  </a:cubicBezTo>
                  <a:cubicBezTo>
                    <a:pt x="121" y="16"/>
                    <a:pt x="120" y="17"/>
                    <a:pt x="120" y="17"/>
                  </a:cubicBezTo>
                  <a:cubicBezTo>
                    <a:pt x="119" y="18"/>
                    <a:pt x="119" y="18"/>
                    <a:pt x="120" y="19"/>
                  </a:cubicBezTo>
                  <a:cubicBezTo>
                    <a:pt x="120" y="19"/>
                    <a:pt x="120" y="19"/>
                    <a:pt x="120" y="19"/>
                  </a:cubicBezTo>
                  <a:cubicBezTo>
                    <a:pt x="121" y="19"/>
                    <a:pt x="121" y="19"/>
                    <a:pt x="121" y="19"/>
                  </a:cubicBezTo>
                  <a:cubicBezTo>
                    <a:pt x="122" y="18"/>
                    <a:pt x="122" y="18"/>
                    <a:pt x="123" y="17"/>
                  </a:cubicBezTo>
                  <a:cubicBezTo>
                    <a:pt x="123" y="17"/>
                    <a:pt x="123" y="17"/>
                    <a:pt x="123" y="17"/>
                  </a:cubicBezTo>
                  <a:cubicBezTo>
                    <a:pt x="123" y="17"/>
                    <a:pt x="123" y="16"/>
                    <a:pt x="123" y="16"/>
                  </a:cubicBezTo>
                  <a:cubicBezTo>
                    <a:pt x="122" y="16"/>
                    <a:pt x="122" y="16"/>
                    <a:pt x="122" y="16"/>
                  </a:cubicBezTo>
                  <a:moveTo>
                    <a:pt x="126" y="12"/>
                  </a:moveTo>
                  <a:cubicBezTo>
                    <a:pt x="126" y="12"/>
                    <a:pt x="126" y="12"/>
                    <a:pt x="126" y="12"/>
                  </a:cubicBezTo>
                  <a:cubicBezTo>
                    <a:pt x="124" y="13"/>
                    <a:pt x="124" y="13"/>
                    <a:pt x="124" y="13"/>
                  </a:cubicBezTo>
                  <a:cubicBezTo>
                    <a:pt x="124" y="14"/>
                    <a:pt x="124" y="14"/>
                    <a:pt x="124" y="15"/>
                  </a:cubicBezTo>
                  <a:cubicBezTo>
                    <a:pt x="124" y="15"/>
                    <a:pt x="125" y="15"/>
                    <a:pt x="125" y="15"/>
                  </a:cubicBezTo>
                  <a:cubicBezTo>
                    <a:pt x="125" y="15"/>
                    <a:pt x="125" y="15"/>
                    <a:pt x="125" y="15"/>
                  </a:cubicBezTo>
                  <a:cubicBezTo>
                    <a:pt x="127" y="13"/>
                    <a:pt x="127" y="13"/>
                    <a:pt x="127" y="13"/>
                  </a:cubicBezTo>
                  <a:cubicBezTo>
                    <a:pt x="127" y="13"/>
                    <a:pt x="127" y="13"/>
                    <a:pt x="127" y="13"/>
                  </a:cubicBezTo>
                  <a:cubicBezTo>
                    <a:pt x="127" y="13"/>
                    <a:pt x="127" y="12"/>
                    <a:pt x="127" y="12"/>
                  </a:cubicBezTo>
                  <a:cubicBezTo>
                    <a:pt x="127" y="12"/>
                    <a:pt x="127" y="12"/>
                    <a:pt x="126" y="12"/>
                  </a:cubicBezTo>
                  <a:moveTo>
                    <a:pt x="131" y="8"/>
                  </a:moveTo>
                  <a:cubicBezTo>
                    <a:pt x="130" y="8"/>
                    <a:pt x="130" y="8"/>
                    <a:pt x="130" y="8"/>
                  </a:cubicBezTo>
                  <a:cubicBezTo>
                    <a:pt x="128" y="9"/>
                    <a:pt x="128" y="9"/>
                    <a:pt x="128" y="9"/>
                  </a:cubicBezTo>
                  <a:cubicBezTo>
                    <a:pt x="128" y="10"/>
                    <a:pt x="128" y="10"/>
                    <a:pt x="128" y="11"/>
                  </a:cubicBezTo>
                  <a:cubicBezTo>
                    <a:pt x="129" y="11"/>
                    <a:pt x="129" y="11"/>
                    <a:pt x="129" y="11"/>
                  </a:cubicBezTo>
                  <a:cubicBezTo>
                    <a:pt x="129" y="11"/>
                    <a:pt x="130" y="11"/>
                    <a:pt x="130" y="11"/>
                  </a:cubicBezTo>
                  <a:cubicBezTo>
                    <a:pt x="131" y="9"/>
                    <a:pt x="131" y="9"/>
                    <a:pt x="131" y="9"/>
                  </a:cubicBezTo>
                  <a:cubicBezTo>
                    <a:pt x="131" y="9"/>
                    <a:pt x="131" y="9"/>
                    <a:pt x="131" y="9"/>
                  </a:cubicBezTo>
                  <a:cubicBezTo>
                    <a:pt x="132" y="9"/>
                    <a:pt x="132" y="8"/>
                    <a:pt x="131" y="8"/>
                  </a:cubicBezTo>
                  <a:cubicBezTo>
                    <a:pt x="131" y="8"/>
                    <a:pt x="131" y="8"/>
                    <a:pt x="131" y="8"/>
                  </a:cubicBezTo>
                  <a:moveTo>
                    <a:pt x="135" y="4"/>
                  </a:moveTo>
                  <a:cubicBezTo>
                    <a:pt x="135" y="4"/>
                    <a:pt x="135" y="4"/>
                    <a:pt x="134" y="4"/>
                  </a:cubicBezTo>
                  <a:cubicBezTo>
                    <a:pt x="133" y="5"/>
                    <a:pt x="133" y="5"/>
                    <a:pt x="133" y="5"/>
                  </a:cubicBezTo>
                  <a:cubicBezTo>
                    <a:pt x="132" y="6"/>
                    <a:pt x="132" y="6"/>
                    <a:pt x="133" y="7"/>
                  </a:cubicBezTo>
                  <a:cubicBezTo>
                    <a:pt x="133" y="7"/>
                    <a:pt x="133" y="7"/>
                    <a:pt x="134" y="7"/>
                  </a:cubicBezTo>
                  <a:cubicBezTo>
                    <a:pt x="134" y="7"/>
                    <a:pt x="134" y="7"/>
                    <a:pt x="134" y="7"/>
                  </a:cubicBezTo>
                  <a:cubicBezTo>
                    <a:pt x="136" y="6"/>
                    <a:pt x="136" y="6"/>
                    <a:pt x="136" y="6"/>
                  </a:cubicBezTo>
                  <a:cubicBezTo>
                    <a:pt x="136" y="5"/>
                    <a:pt x="136" y="5"/>
                    <a:pt x="136" y="5"/>
                  </a:cubicBezTo>
                  <a:cubicBezTo>
                    <a:pt x="136" y="5"/>
                    <a:pt x="136" y="5"/>
                    <a:pt x="136" y="4"/>
                  </a:cubicBezTo>
                  <a:cubicBezTo>
                    <a:pt x="136" y="4"/>
                    <a:pt x="135" y="4"/>
                    <a:pt x="135" y="4"/>
                  </a:cubicBezTo>
                  <a:moveTo>
                    <a:pt x="139" y="0"/>
                  </a:moveTo>
                  <a:cubicBezTo>
                    <a:pt x="139" y="0"/>
                    <a:pt x="139" y="0"/>
                    <a:pt x="139" y="0"/>
                  </a:cubicBezTo>
                  <a:cubicBezTo>
                    <a:pt x="137" y="2"/>
                    <a:pt x="137" y="2"/>
                    <a:pt x="137" y="2"/>
                  </a:cubicBezTo>
                  <a:cubicBezTo>
                    <a:pt x="137" y="2"/>
                    <a:pt x="137" y="2"/>
                    <a:pt x="137" y="3"/>
                  </a:cubicBezTo>
                  <a:cubicBezTo>
                    <a:pt x="137" y="3"/>
                    <a:pt x="138" y="3"/>
                    <a:pt x="138" y="3"/>
                  </a:cubicBezTo>
                  <a:cubicBezTo>
                    <a:pt x="138" y="3"/>
                    <a:pt x="138" y="3"/>
                    <a:pt x="139" y="3"/>
                  </a:cubicBezTo>
                  <a:cubicBezTo>
                    <a:pt x="140" y="2"/>
                    <a:pt x="140" y="2"/>
                    <a:pt x="140" y="2"/>
                  </a:cubicBezTo>
                  <a:cubicBezTo>
                    <a:pt x="140" y="2"/>
                    <a:pt x="140" y="2"/>
                    <a:pt x="140" y="2"/>
                  </a:cubicBezTo>
                  <a:cubicBezTo>
                    <a:pt x="140" y="0"/>
                    <a:pt x="140" y="0"/>
                    <a:pt x="140" y="0"/>
                  </a:cubicBezTo>
                  <a:cubicBezTo>
                    <a:pt x="140" y="0"/>
                    <a:pt x="140"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5"/>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7"/>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8"/>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
            <p:cNvSpPr>
              <a:spLocks noEditPoints="1"/>
            </p:cNvSpPr>
            <p:nvPr/>
          </p:nvSpPr>
          <p:spPr bwMode="auto">
            <a:xfrm>
              <a:off x="1547813" y="5872163"/>
              <a:ext cx="527050" cy="989012"/>
            </a:xfrm>
            <a:custGeom>
              <a:avLst/>
              <a:gdLst>
                <a:gd name="T0" fmla="*/ 5 w 140"/>
                <a:gd name="T1" fmla="*/ 260 h 263"/>
                <a:gd name="T2" fmla="*/ 13 w 140"/>
                <a:gd name="T3" fmla="*/ 256 h 263"/>
                <a:gd name="T4" fmla="*/ 21 w 140"/>
                <a:gd name="T5" fmla="*/ 247 h 263"/>
                <a:gd name="T6" fmla="*/ 26 w 140"/>
                <a:gd name="T7" fmla="*/ 246 h 263"/>
                <a:gd name="T8" fmla="*/ 30 w 140"/>
                <a:gd name="T9" fmla="*/ 239 h 263"/>
                <a:gd name="T10" fmla="*/ 35 w 140"/>
                <a:gd name="T11" fmla="*/ 232 h 263"/>
                <a:gd name="T12" fmla="*/ 39 w 140"/>
                <a:gd name="T13" fmla="*/ 225 h 263"/>
                <a:gd name="T14" fmla="*/ 42 w 140"/>
                <a:gd name="T15" fmla="*/ 213 h 263"/>
                <a:gd name="T16" fmla="*/ 45 w 140"/>
                <a:gd name="T17" fmla="*/ 210 h 263"/>
                <a:gd name="T18" fmla="*/ 46 w 140"/>
                <a:gd name="T19" fmla="*/ 201 h 263"/>
                <a:gd name="T20" fmla="*/ 48 w 140"/>
                <a:gd name="T21" fmla="*/ 194 h 263"/>
                <a:gd name="T22" fmla="*/ 51 w 140"/>
                <a:gd name="T23" fmla="*/ 185 h 263"/>
                <a:gd name="T24" fmla="*/ 50 w 140"/>
                <a:gd name="T25" fmla="*/ 173 h 263"/>
                <a:gd name="T26" fmla="*/ 52 w 140"/>
                <a:gd name="T27" fmla="*/ 167 h 263"/>
                <a:gd name="T28" fmla="*/ 50 w 140"/>
                <a:gd name="T29" fmla="*/ 156 h 263"/>
                <a:gd name="T30" fmla="*/ 52 w 140"/>
                <a:gd name="T31" fmla="*/ 152 h 263"/>
                <a:gd name="T32" fmla="*/ 50 w 140"/>
                <a:gd name="T33" fmla="*/ 137 h 263"/>
                <a:gd name="T34" fmla="*/ 50 w 140"/>
                <a:gd name="T35" fmla="*/ 135 h 263"/>
                <a:gd name="T36" fmla="*/ 100 w 140"/>
                <a:gd name="T37" fmla="*/ 127 h 263"/>
                <a:gd name="T38" fmla="*/ 91 w 140"/>
                <a:gd name="T39" fmla="*/ 127 h 263"/>
                <a:gd name="T40" fmla="*/ 105 w 140"/>
                <a:gd name="T41" fmla="*/ 126 h 263"/>
                <a:gd name="T42" fmla="*/ 86 w 140"/>
                <a:gd name="T43" fmla="*/ 123 h 263"/>
                <a:gd name="T44" fmla="*/ 50 w 140"/>
                <a:gd name="T45" fmla="*/ 124 h 263"/>
                <a:gd name="T46" fmla="*/ 82 w 140"/>
                <a:gd name="T47" fmla="*/ 119 h 263"/>
                <a:gd name="T48" fmla="*/ 77 w 140"/>
                <a:gd name="T49" fmla="*/ 116 h 263"/>
                <a:gd name="T50" fmla="*/ 51 w 140"/>
                <a:gd name="T51" fmla="*/ 115 h 263"/>
                <a:gd name="T52" fmla="*/ 74 w 140"/>
                <a:gd name="T53" fmla="*/ 109 h 263"/>
                <a:gd name="T54" fmla="*/ 51 w 140"/>
                <a:gd name="T55" fmla="*/ 111 h 263"/>
                <a:gd name="T56" fmla="*/ 120 w 140"/>
                <a:gd name="T57" fmla="*/ 108 h 263"/>
                <a:gd name="T58" fmla="*/ 51 w 140"/>
                <a:gd name="T59" fmla="*/ 106 h 263"/>
                <a:gd name="T60" fmla="*/ 122 w 140"/>
                <a:gd name="T61" fmla="*/ 103 h 263"/>
                <a:gd name="T62" fmla="*/ 53 w 140"/>
                <a:gd name="T63" fmla="*/ 97 h 263"/>
                <a:gd name="T64" fmla="*/ 123 w 140"/>
                <a:gd name="T65" fmla="*/ 100 h 263"/>
                <a:gd name="T66" fmla="*/ 71 w 140"/>
                <a:gd name="T67" fmla="*/ 92 h 263"/>
                <a:gd name="T68" fmla="*/ 122 w 140"/>
                <a:gd name="T69" fmla="*/ 93 h 263"/>
                <a:gd name="T70" fmla="*/ 73 w 140"/>
                <a:gd name="T71" fmla="*/ 87 h 263"/>
                <a:gd name="T72" fmla="*/ 58 w 140"/>
                <a:gd name="T73" fmla="*/ 86 h 263"/>
                <a:gd name="T74" fmla="*/ 59 w 140"/>
                <a:gd name="T75" fmla="*/ 83 h 263"/>
                <a:gd name="T76" fmla="*/ 73 w 140"/>
                <a:gd name="T77" fmla="*/ 84 h 263"/>
                <a:gd name="T78" fmla="*/ 65 w 140"/>
                <a:gd name="T79" fmla="*/ 76 h 263"/>
                <a:gd name="T80" fmla="*/ 74 w 140"/>
                <a:gd name="T81" fmla="*/ 79 h 263"/>
                <a:gd name="T82" fmla="*/ 118 w 140"/>
                <a:gd name="T83" fmla="*/ 74 h 263"/>
                <a:gd name="T84" fmla="*/ 75 w 140"/>
                <a:gd name="T85" fmla="*/ 72 h 263"/>
                <a:gd name="T86" fmla="*/ 116 w 140"/>
                <a:gd name="T87" fmla="*/ 72 h 263"/>
                <a:gd name="T88" fmla="*/ 110 w 140"/>
                <a:gd name="T89" fmla="*/ 66 h 263"/>
                <a:gd name="T90" fmla="*/ 79 w 140"/>
                <a:gd name="T91" fmla="*/ 65 h 263"/>
                <a:gd name="T92" fmla="*/ 104 w 140"/>
                <a:gd name="T93" fmla="*/ 63 h 263"/>
                <a:gd name="T94" fmla="*/ 101 w 140"/>
                <a:gd name="T95" fmla="*/ 63 h 263"/>
                <a:gd name="T96" fmla="*/ 90 w 140"/>
                <a:gd name="T97" fmla="*/ 62 h 263"/>
                <a:gd name="T98" fmla="*/ 82 w 140"/>
                <a:gd name="T99" fmla="*/ 60 h 263"/>
                <a:gd name="T100" fmla="*/ 83 w 140"/>
                <a:gd name="T101" fmla="*/ 63 h 263"/>
                <a:gd name="T102" fmla="*/ 90 w 140"/>
                <a:gd name="T103" fmla="*/ 50 h 263"/>
                <a:gd name="T104" fmla="*/ 92 w 140"/>
                <a:gd name="T105" fmla="*/ 49 h 263"/>
                <a:gd name="T106" fmla="*/ 98 w 140"/>
                <a:gd name="T107" fmla="*/ 41 h 263"/>
                <a:gd name="T108" fmla="*/ 103 w 140"/>
                <a:gd name="T109" fmla="*/ 34 h 263"/>
                <a:gd name="T110" fmla="*/ 110 w 140"/>
                <a:gd name="T111" fmla="*/ 30 h 263"/>
                <a:gd name="T112" fmla="*/ 117 w 140"/>
                <a:gd name="T113" fmla="*/ 20 h 263"/>
                <a:gd name="T114" fmla="*/ 120 w 140"/>
                <a:gd name="T115" fmla="*/ 19 h 263"/>
                <a:gd name="T116" fmla="*/ 127 w 140"/>
                <a:gd name="T117" fmla="*/ 12 h 263"/>
                <a:gd name="T118" fmla="*/ 133 w 140"/>
                <a:gd name="T119" fmla="*/ 6 h 263"/>
                <a:gd name="T120" fmla="*/ 140 w 140"/>
                <a:gd name="T121" fmla="*/ 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3">
                  <a:moveTo>
                    <a:pt x="3" y="260"/>
                  </a:moveTo>
                  <a:cubicBezTo>
                    <a:pt x="2" y="260"/>
                    <a:pt x="2" y="260"/>
                    <a:pt x="2" y="260"/>
                  </a:cubicBezTo>
                  <a:cubicBezTo>
                    <a:pt x="1" y="261"/>
                    <a:pt x="1" y="261"/>
                    <a:pt x="1" y="261"/>
                  </a:cubicBezTo>
                  <a:cubicBezTo>
                    <a:pt x="0" y="261"/>
                    <a:pt x="0" y="262"/>
                    <a:pt x="0" y="262"/>
                  </a:cubicBezTo>
                  <a:cubicBezTo>
                    <a:pt x="1" y="262"/>
                    <a:pt x="1" y="263"/>
                    <a:pt x="1" y="263"/>
                  </a:cubicBezTo>
                  <a:cubicBezTo>
                    <a:pt x="1" y="263"/>
                    <a:pt x="2" y="263"/>
                    <a:pt x="2" y="263"/>
                  </a:cubicBezTo>
                  <a:cubicBezTo>
                    <a:pt x="3" y="262"/>
                    <a:pt x="3" y="262"/>
                    <a:pt x="3" y="262"/>
                  </a:cubicBezTo>
                  <a:cubicBezTo>
                    <a:pt x="3" y="262"/>
                    <a:pt x="3" y="262"/>
                    <a:pt x="3" y="262"/>
                  </a:cubicBezTo>
                  <a:cubicBezTo>
                    <a:pt x="3" y="260"/>
                    <a:pt x="3" y="260"/>
                    <a:pt x="3" y="260"/>
                  </a:cubicBezTo>
                  <a:cubicBezTo>
                    <a:pt x="3" y="260"/>
                    <a:pt x="3" y="260"/>
                    <a:pt x="3" y="260"/>
                  </a:cubicBezTo>
                  <a:moveTo>
                    <a:pt x="8" y="257"/>
                  </a:moveTo>
                  <a:cubicBezTo>
                    <a:pt x="7" y="257"/>
                    <a:pt x="7" y="257"/>
                    <a:pt x="7" y="257"/>
                  </a:cubicBezTo>
                  <a:cubicBezTo>
                    <a:pt x="7" y="258"/>
                    <a:pt x="6" y="258"/>
                    <a:pt x="5" y="258"/>
                  </a:cubicBezTo>
                  <a:cubicBezTo>
                    <a:pt x="5" y="258"/>
                    <a:pt x="5" y="259"/>
                    <a:pt x="5" y="260"/>
                  </a:cubicBezTo>
                  <a:cubicBezTo>
                    <a:pt x="5" y="260"/>
                    <a:pt x="6" y="260"/>
                    <a:pt x="6" y="260"/>
                  </a:cubicBezTo>
                  <a:cubicBezTo>
                    <a:pt x="6" y="260"/>
                    <a:pt x="6" y="260"/>
                    <a:pt x="6" y="260"/>
                  </a:cubicBezTo>
                  <a:cubicBezTo>
                    <a:pt x="7" y="260"/>
                    <a:pt x="8" y="259"/>
                    <a:pt x="8" y="259"/>
                  </a:cubicBezTo>
                  <a:cubicBezTo>
                    <a:pt x="8" y="259"/>
                    <a:pt x="8" y="259"/>
                    <a:pt x="8" y="259"/>
                  </a:cubicBezTo>
                  <a:cubicBezTo>
                    <a:pt x="8" y="258"/>
                    <a:pt x="8" y="258"/>
                    <a:pt x="8" y="258"/>
                  </a:cubicBezTo>
                  <a:cubicBezTo>
                    <a:pt x="8" y="257"/>
                    <a:pt x="8" y="257"/>
                    <a:pt x="8" y="257"/>
                  </a:cubicBezTo>
                  <a:moveTo>
                    <a:pt x="13" y="254"/>
                  </a:moveTo>
                  <a:cubicBezTo>
                    <a:pt x="12" y="254"/>
                    <a:pt x="12" y="254"/>
                    <a:pt x="12" y="254"/>
                  </a:cubicBezTo>
                  <a:cubicBezTo>
                    <a:pt x="12" y="255"/>
                    <a:pt x="11" y="255"/>
                    <a:pt x="10" y="255"/>
                  </a:cubicBezTo>
                  <a:cubicBezTo>
                    <a:pt x="10" y="256"/>
                    <a:pt x="10" y="256"/>
                    <a:pt x="10" y="257"/>
                  </a:cubicBezTo>
                  <a:cubicBezTo>
                    <a:pt x="10" y="257"/>
                    <a:pt x="11" y="257"/>
                    <a:pt x="11" y="257"/>
                  </a:cubicBezTo>
                  <a:cubicBezTo>
                    <a:pt x="11" y="257"/>
                    <a:pt x="11" y="257"/>
                    <a:pt x="11" y="257"/>
                  </a:cubicBezTo>
                  <a:cubicBezTo>
                    <a:pt x="12" y="257"/>
                    <a:pt x="13" y="256"/>
                    <a:pt x="13" y="256"/>
                  </a:cubicBezTo>
                  <a:cubicBezTo>
                    <a:pt x="13" y="256"/>
                    <a:pt x="13" y="256"/>
                    <a:pt x="13" y="256"/>
                  </a:cubicBezTo>
                  <a:cubicBezTo>
                    <a:pt x="13" y="255"/>
                    <a:pt x="13" y="255"/>
                    <a:pt x="13" y="255"/>
                  </a:cubicBezTo>
                  <a:cubicBezTo>
                    <a:pt x="13" y="254"/>
                    <a:pt x="13" y="254"/>
                    <a:pt x="13" y="254"/>
                  </a:cubicBezTo>
                  <a:moveTo>
                    <a:pt x="17" y="251"/>
                  </a:moveTo>
                  <a:cubicBezTo>
                    <a:pt x="17" y="251"/>
                    <a:pt x="17" y="251"/>
                    <a:pt x="17" y="251"/>
                  </a:cubicBezTo>
                  <a:cubicBezTo>
                    <a:pt x="16" y="251"/>
                    <a:pt x="16" y="252"/>
                    <a:pt x="15" y="252"/>
                  </a:cubicBezTo>
                  <a:cubicBezTo>
                    <a:pt x="15" y="252"/>
                    <a:pt x="15" y="253"/>
                    <a:pt x="15" y="253"/>
                  </a:cubicBezTo>
                  <a:cubicBezTo>
                    <a:pt x="15" y="254"/>
                    <a:pt x="16" y="254"/>
                    <a:pt x="16" y="254"/>
                  </a:cubicBezTo>
                  <a:cubicBezTo>
                    <a:pt x="16" y="254"/>
                    <a:pt x="16" y="254"/>
                    <a:pt x="16" y="254"/>
                  </a:cubicBezTo>
                  <a:cubicBezTo>
                    <a:pt x="17" y="253"/>
                    <a:pt x="18" y="253"/>
                    <a:pt x="18" y="253"/>
                  </a:cubicBezTo>
                  <a:cubicBezTo>
                    <a:pt x="18" y="252"/>
                    <a:pt x="18" y="252"/>
                    <a:pt x="18" y="252"/>
                  </a:cubicBezTo>
                  <a:cubicBezTo>
                    <a:pt x="18" y="251"/>
                    <a:pt x="18" y="251"/>
                    <a:pt x="18" y="251"/>
                  </a:cubicBezTo>
                  <a:cubicBezTo>
                    <a:pt x="18" y="251"/>
                    <a:pt x="18" y="251"/>
                    <a:pt x="17" y="251"/>
                  </a:cubicBezTo>
                  <a:moveTo>
                    <a:pt x="22" y="247"/>
                  </a:moveTo>
                  <a:cubicBezTo>
                    <a:pt x="22" y="247"/>
                    <a:pt x="22" y="247"/>
                    <a:pt x="21" y="247"/>
                  </a:cubicBezTo>
                  <a:cubicBezTo>
                    <a:pt x="21" y="248"/>
                    <a:pt x="21" y="248"/>
                    <a:pt x="20" y="249"/>
                  </a:cubicBezTo>
                  <a:cubicBezTo>
                    <a:pt x="20" y="249"/>
                    <a:pt x="20" y="250"/>
                    <a:pt x="20" y="250"/>
                  </a:cubicBezTo>
                  <a:cubicBezTo>
                    <a:pt x="20" y="250"/>
                    <a:pt x="20" y="250"/>
                    <a:pt x="21" y="250"/>
                  </a:cubicBezTo>
                  <a:cubicBezTo>
                    <a:pt x="21" y="250"/>
                    <a:pt x="21" y="250"/>
                    <a:pt x="21" y="250"/>
                  </a:cubicBezTo>
                  <a:cubicBezTo>
                    <a:pt x="22" y="250"/>
                    <a:pt x="22" y="249"/>
                    <a:pt x="23" y="249"/>
                  </a:cubicBezTo>
                  <a:cubicBezTo>
                    <a:pt x="23" y="249"/>
                    <a:pt x="23" y="249"/>
                    <a:pt x="23" y="249"/>
                  </a:cubicBezTo>
                  <a:cubicBezTo>
                    <a:pt x="23" y="248"/>
                    <a:pt x="23" y="248"/>
                    <a:pt x="23" y="248"/>
                  </a:cubicBezTo>
                  <a:cubicBezTo>
                    <a:pt x="23" y="247"/>
                    <a:pt x="22" y="247"/>
                    <a:pt x="22" y="247"/>
                  </a:cubicBezTo>
                  <a:moveTo>
                    <a:pt x="26" y="243"/>
                  </a:moveTo>
                  <a:cubicBezTo>
                    <a:pt x="26" y="243"/>
                    <a:pt x="26" y="243"/>
                    <a:pt x="26" y="244"/>
                  </a:cubicBezTo>
                  <a:cubicBezTo>
                    <a:pt x="25" y="244"/>
                    <a:pt x="25" y="244"/>
                    <a:pt x="24" y="245"/>
                  </a:cubicBezTo>
                  <a:cubicBezTo>
                    <a:pt x="24" y="245"/>
                    <a:pt x="24" y="246"/>
                    <a:pt x="24" y="246"/>
                  </a:cubicBezTo>
                  <a:cubicBezTo>
                    <a:pt x="24" y="246"/>
                    <a:pt x="25" y="247"/>
                    <a:pt x="25" y="247"/>
                  </a:cubicBezTo>
                  <a:cubicBezTo>
                    <a:pt x="25" y="247"/>
                    <a:pt x="25" y="246"/>
                    <a:pt x="26" y="246"/>
                  </a:cubicBezTo>
                  <a:cubicBezTo>
                    <a:pt x="26" y="246"/>
                    <a:pt x="27" y="245"/>
                    <a:pt x="27" y="245"/>
                  </a:cubicBezTo>
                  <a:cubicBezTo>
                    <a:pt x="27" y="245"/>
                    <a:pt x="27" y="245"/>
                    <a:pt x="27" y="245"/>
                  </a:cubicBezTo>
                  <a:cubicBezTo>
                    <a:pt x="27" y="244"/>
                    <a:pt x="27" y="244"/>
                    <a:pt x="27" y="243"/>
                  </a:cubicBezTo>
                  <a:cubicBezTo>
                    <a:pt x="27" y="243"/>
                    <a:pt x="27" y="243"/>
                    <a:pt x="26" y="243"/>
                  </a:cubicBezTo>
                  <a:moveTo>
                    <a:pt x="30" y="239"/>
                  </a:moveTo>
                  <a:cubicBezTo>
                    <a:pt x="30" y="239"/>
                    <a:pt x="30" y="239"/>
                    <a:pt x="29" y="239"/>
                  </a:cubicBezTo>
                  <a:cubicBezTo>
                    <a:pt x="29" y="240"/>
                    <a:pt x="29" y="240"/>
                    <a:pt x="28" y="241"/>
                  </a:cubicBezTo>
                  <a:cubicBezTo>
                    <a:pt x="28" y="241"/>
                    <a:pt x="28" y="242"/>
                    <a:pt x="28" y="242"/>
                  </a:cubicBezTo>
                  <a:cubicBezTo>
                    <a:pt x="29" y="242"/>
                    <a:pt x="29" y="242"/>
                    <a:pt x="29" y="242"/>
                  </a:cubicBezTo>
                  <a:cubicBezTo>
                    <a:pt x="29" y="242"/>
                    <a:pt x="30" y="242"/>
                    <a:pt x="30" y="242"/>
                  </a:cubicBezTo>
                  <a:cubicBezTo>
                    <a:pt x="30" y="241"/>
                    <a:pt x="31" y="241"/>
                    <a:pt x="31" y="240"/>
                  </a:cubicBezTo>
                  <a:cubicBezTo>
                    <a:pt x="31" y="240"/>
                    <a:pt x="31" y="240"/>
                    <a:pt x="31" y="240"/>
                  </a:cubicBezTo>
                  <a:cubicBezTo>
                    <a:pt x="31" y="240"/>
                    <a:pt x="31" y="239"/>
                    <a:pt x="31" y="239"/>
                  </a:cubicBezTo>
                  <a:cubicBezTo>
                    <a:pt x="31" y="239"/>
                    <a:pt x="30" y="239"/>
                    <a:pt x="30" y="239"/>
                  </a:cubicBezTo>
                  <a:moveTo>
                    <a:pt x="33" y="234"/>
                  </a:moveTo>
                  <a:cubicBezTo>
                    <a:pt x="33" y="234"/>
                    <a:pt x="33" y="234"/>
                    <a:pt x="33" y="234"/>
                  </a:cubicBezTo>
                  <a:cubicBezTo>
                    <a:pt x="32" y="235"/>
                    <a:pt x="32" y="235"/>
                    <a:pt x="32" y="236"/>
                  </a:cubicBezTo>
                  <a:cubicBezTo>
                    <a:pt x="31" y="236"/>
                    <a:pt x="31" y="237"/>
                    <a:pt x="32" y="237"/>
                  </a:cubicBezTo>
                  <a:cubicBezTo>
                    <a:pt x="32" y="237"/>
                    <a:pt x="32" y="238"/>
                    <a:pt x="32" y="238"/>
                  </a:cubicBezTo>
                  <a:cubicBezTo>
                    <a:pt x="33" y="238"/>
                    <a:pt x="33" y="237"/>
                    <a:pt x="33" y="237"/>
                  </a:cubicBezTo>
                  <a:cubicBezTo>
                    <a:pt x="33" y="237"/>
                    <a:pt x="33" y="237"/>
                    <a:pt x="33" y="237"/>
                  </a:cubicBezTo>
                  <a:cubicBezTo>
                    <a:pt x="34" y="237"/>
                    <a:pt x="34" y="236"/>
                    <a:pt x="34" y="235"/>
                  </a:cubicBezTo>
                  <a:cubicBezTo>
                    <a:pt x="35" y="235"/>
                    <a:pt x="34" y="234"/>
                    <a:pt x="34" y="234"/>
                  </a:cubicBezTo>
                  <a:cubicBezTo>
                    <a:pt x="34" y="234"/>
                    <a:pt x="34" y="234"/>
                    <a:pt x="33" y="234"/>
                  </a:cubicBezTo>
                  <a:moveTo>
                    <a:pt x="36" y="229"/>
                  </a:moveTo>
                  <a:cubicBezTo>
                    <a:pt x="36" y="229"/>
                    <a:pt x="36" y="229"/>
                    <a:pt x="35" y="229"/>
                  </a:cubicBezTo>
                  <a:cubicBezTo>
                    <a:pt x="35" y="230"/>
                    <a:pt x="35" y="230"/>
                    <a:pt x="34" y="231"/>
                  </a:cubicBezTo>
                  <a:cubicBezTo>
                    <a:pt x="34" y="231"/>
                    <a:pt x="34" y="232"/>
                    <a:pt x="35" y="232"/>
                  </a:cubicBezTo>
                  <a:cubicBezTo>
                    <a:pt x="35" y="232"/>
                    <a:pt x="35" y="232"/>
                    <a:pt x="35" y="232"/>
                  </a:cubicBezTo>
                  <a:cubicBezTo>
                    <a:pt x="36" y="232"/>
                    <a:pt x="36" y="232"/>
                    <a:pt x="36" y="232"/>
                  </a:cubicBezTo>
                  <a:cubicBezTo>
                    <a:pt x="36" y="232"/>
                    <a:pt x="36" y="232"/>
                    <a:pt x="36" y="232"/>
                  </a:cubicBezTo>
                  <a:cubicBezTo>
                    <a:pt x="37" y="231"/>
                    <a:pt x="37" y="231"/>
                    <a:pt x="37" y="230"/>
                  </a:cubicBezTo>
                  <a:cubicBezTo>
                    <a:pt x="37" y="230"/>
                    <a:pt x="37" y="229"/>
                    <a:pt x="37" y="229"/>
                  </a:cubicBezTo>
                  <a:cubicBezTo>
                    <a:pt x="37" y="229"/>
                    <a:pt x="36" y="229"/>
                    <a:pt x="36" y="229"/>
                  </a:cubicBezTo>
                  <a:moveTo>
                    <a:pt x="39" y="223"/>
                  </a:moveTo>
                  <a:cubicBezTo>
                    <a:pt x="38" y="223"/>
                    <a:pt x="38" y="224"/>
                    <a:pt x="38" y="224"/>
                  </a:cubicBezTo>
                  <a:cubicBezTo>
                    <a:pt x="37" y="225"/>
                    <a:pt x="37" y="225"/>
                    <a:pt x="37" y="226"/>
                  </a:cubicBezTo>
                  <a:cubicBezTo>
                    <a:pt x="37" y="226"/>
                    <a:pt x="37" y="227"/>
                    <a:pt x="37" y="227"/>
                  </a:cubicBezTo>
                  <a:cubicBezTo>
                    <a:pt x="38" y="227"/>
                    <a:pt x="38" y="227"/>
                    <a:pt x="38" y="227"/>
                  </a:cubicBezTo>
                  <a:cubicBezTo>
                    <a:pt x="38" y="227"/>
                    <a:pt x="38" y="227"/>
                    <a:pt x="39" y="227"/>
                  </a:cubicBezTo>
                  <a:cubicBezTo>
                    <a:pt x="39" y="227"/>
                    <a:pt x="39" y="227"/>
                    <a:pt x="39" y="227"/>
                  </a:cubicBezTo>
                  <a:cubicBezTo>
                    <a:pt x="39" y="226"/>
                    <a:pt x="39" y="225"/>
                    <a:pt x="39" y="225"/>
                  </a:cubicBezTo>
                  <a:cubicBezTo>
                    <a:pt x="40" y="224"/>
                    <a:pt x="39" y="224"/>
                    <a:pt x="39" y="223"/>
                  </a:cubicBezTo>
                  <a:cubicBezTo>
                    <a:pt x="39" y="223"/>
                    <a:pt x="39" y="223"/>
                    <a:pt x="39" y="223"/>
                  </a:cubicBezTo>
                  <a:moveTo>
                    <a:pt x="41" y="218"/>
                  </a:moveTo>
                  <a:cubicBezTo>
                    <a:pt x="40" y="218"/>
                    <a:pt x="40" y="218"/>
                    <a:pt x="40" y="219"/>
                  </a:cubicBezTo>
                  <a:cubicBezTo>
                    <a:pt x="40" y="219"/>
                    <a:pt x="39" y="220"/>
                    <a:pt x="39" y="220"/>
                  </a:cubicBezTo>
                  <a:cubicBezTo>
                    <a:pt x="39" y="221"/>
                    <a:pt x="39" y="221"/>
                    <a:pt x="40" y="222"/>
                  </a:cubicBezTo>
                  <a:cubicBezTo>
                    <a:pt x="40" y="222"/>
                    <a:pt x="40" y="222"/>
                    <a:pt x="40" y="222"/>
                  </a:cubicBezTo>
                  <a:cubicBezTo>
                    <a:pt x="40" y="222"/>
                    <a:pt x="41" y="222"/>
                    <a:pt x="41" y="221"/>
                  </a:cubicBezTo>
                  <a:cubicBezTo>
                    <a:pt x="41" y="221"/>
                    <a:pt x="41" y="221"/>
                    <a:pt x="41" y="221"/>
                  </a:cubicBezTo>
                  <a:cubicBezTo>
                    <a:pt x="41" y="220"/>
                    <a:pt x="41" y="220"/>
                    <a:pt x="42" y="219"/>
                  </a:cubicBezTo>
                  <a:cubicBezTo>
                    <a:pt x="42" y="219"/>
                    <a:pt x="42" y="218"/>
                    <a:pt x="41" y="218"/>
                  </a:cubicBezTo>
                  <a:cubicBezTo>
                    <a:pt x="41" y="218"/>
                    <a:pt x="41" y="218"/>
                    <a:pt x="41" y="218"/>
                  </a:cubicBezTo>
                  <a:moveTo>
                    <a:pt x="43" y="212"/>
                  </a:moveTo>
                  <a:cubicBezTo>
                    <a:pt x="42" y="212"/>
                    <a:pt x="42" y="213"/>
                    <a:pt x="42" y="213"/>
                  </a:cubicBezTo>
                  <a:cubicBezTo>
                    <a:pt x="42" y="214"/>
                    <a:pt x="41" y="214"/>
                    <a:pt x="41" y="215"/>
                  </a:cubicBezTo>
                  <a:cubicBezTo>
                    <a:pt x="41" y="215"/>
                    <a:pt x="41" y="216"/>
                    <a:pt x="42" y="216"/>
                  </a:cubicBezTo>
                  <a:cubicBezTo>
                    <a:pt x="42" y="216"/>
                    <a:pt x="42" y="216"/>
                    <a:pt x="42" y="216"/>
                  </a:cubicBezTo>
                  <a:cubicBezTo>
                    <a:pt x="42" y="216"/>
                    <a:pt x="43" y="216"/>
                    <a:pt x="43" y="216"/>
                  </a:cubicBezTo>
                  <a:cubicBezTo>
                    <a:pt x="43" y="216"/>
                    <a:pt x="43" y="216"/>
                    <a:pt x="43" y="216"/>
                  </a:cubicBezTo>
                  <a:cubicBezTo>
                    <a:pt x="43" y="215"/>
                    <a:pt x="43" y="214"/>
                    <a:pt x="44" y="214"/>
                  </a:cubicBezTo>
                  <a:cubicBezTo>
                    <a:pt x="44" y="213"/>
                    <a:pt x="44" y="213"/>
                    <a:pt x="43" y="212"/>
                  </a:cubicBezTo>
                  <a:cubicBezTo>
                    <a:pt x="43" y="212"/>
                    <a:pt x="43" y="212"/>
                    <a:pt x="43" y="212"/>
                  </a:cubicBezTo>
                  <a:moveTo>
                    <a:pt x="44" y="207"/>
                  </a:moveTo>
                  <a:cubicBezTo>
                    <a:pt x="44" y="207"/>
                    <a:pt x="44" y="207"/>
                    <a:pt x="44" y="208"/>
                  </a:cubicBezTo>
                  <a:cubicBezTo>
                    <a:pt x="43" y="208"/>
                    <a:pt x="43" y="209"/>
                    <a:pt x="43" y="209"/>
                  </a:cubicBezTo>
                  <a:cubicBezTo>
                    <a:pt x="43" y="210"/>
                    <a:pt x="43" y="210"/>
                    <a:pt x="44" y="211"/>
                  </a:cubicBezTo>
                  <a:cubicBezTo>
                    <a:pt x="44" y="211"/>
                    <a:pt x="44" y="211"/>
                    <a:pt x="44" y="211"/>
                  </a:cubicBezTo>
                  <a:cubicBezTo>
                    <a:pt x="44" y="211"/>
                    <a:pt x="45" y="211"/>
                    <a:pt x="45" y="210"/>
                  </a:cubicBezTo>
                  <a:cubicBezTo>
                    <a:pt x="45" y="210"/>
                    <a:pt x="45" y="210"/>
                    <a:pt x="45" y="210"/>
                  </a:cubicBezTo>
                  <a:cubicBezTo>
                    <a:pt x="45" y="209"/>
                    <a:pt x="45" y="209"/>
                    <a:pt x="45" y="208"/>
                  </a:cubicBezTo>
                  <a:cubicBezTo>
                    <a:pt x="46" y="208"/>
                    <a:pt x="45" y="207"/>
                    <a:pt x="45" y="207"/>
                  </a:cubicBezTo>
                  <a:cubicBezTo>
                    <a:pt x="45" y="207"/>
                    <a:pt x="45" y="207"/>
                    <a:pt x="44" y="207"/>
                  </a:cubicBezTo>
                  <a:moveTo>
                    <a:pt x="46" y="201"/>
                  </a:moveTo>
                  <a:cubicBezTo>
                    <a:pt x="46" y="201"/>
                    <a:pt x="45" y="201"/>
                    <a:pt x="45" y="202"/>
                  </a:cubicBezTo>
                  <a:cubicBezTo>
                    <a:pt x="45" y="203"/>
                    <a:pt x="45" y="203"/>
                    <a:pt x="45" y="204"/>
                  </a:cubicBezTo>
                  <a:cubicBezTo>
                    <a:pt x="44" y="204"/>
                    <a:pt x="45" y="205"/>
                    <a:pt x="45" y="205"/>
                  </a:cubicBezTo>
                  <a:cubicBezTo>
                    <a:pt x="45" y="205"/>
                    <a:pt x="45" y="205"/>
                    <a:pt x="46" y="205"/>
                  </a:cubicBezTo>
                  <a:cubicBezTo>
                    <a:pt x="46" y="205"/>
                    <a:pt x="46" y="205"/>
                    <a:pt x="46" y="205"/>
                  </a:cubicBezTo>
                  <a:cubicBezTo>
                    <a:pt x="46" y="204"/>
                    <a:pt x="46" y="204"/>
                    <a:pt x="46" y="204"/>
                  </a:cubicBezTo>
                  <a:cubicBezTo>
                    <a:pt x="47" y="204"/>
                    <a:pt x="47" y="203"/>
                    <a:pt x="47" y="202"/>
                  </a:cubicBezTo>
                  <a:cubicBezTo>
                    <a:pt x="47" y="202"/>
                    <a:pt x="47" y="201"/>
                    <a:pt x="46" y="201"/>
                  </a:cubicBezTo>
                  <a:cubicBezTo>
                    <a:pt x="46" y="201"/>
                    <a:pt x="46" y="201"/>
                    <a:pt x="46" y="201"/>
                  </a:cubicBezTo>
                  <a:moveTo>
                    <a:pt x="47" y="196"/>
                  </a:moveTo>
                  <a:cubicBezTo>
                    <a:pt x="47" y="196"/>
                    <a:pt x="47" y="196"/>
                    <a:pt x="46" y="196"/>
                  </a:cubicBezTo>
                  <a:cubicBezTo>
                    <a:pt x="46" y="197"/>
                    <a:pt x="46" y="198"/>
                    <a:pt x="46" y="198"/>
                  </a:cubicBezTo>
                  <a:cubicBezTo>
                    <a:pt x="46" y="199"/>
                    <a:pt x="46" y="199"/>
                    <a:pt x="47" y="199"/>
                  </a:cubicBezTo>
                  <a:cubicBezTo>
                    <a:pt x="47" y="199"/>
                    <a:pt x="47" y="199"/>
                    <a:pt x="47" y="199"/>
                  </a:cubicBezTo>
                  <a:cubicBezTo>
                    <a:pt x="47" y="199"/>
                    <a:pt x="48" y="199"/>
                    <a:pt x="48" y="199"/>
                  </a:cubicBezTo>
                  <a:cubicBezTo>
                    <a:pt x="48" y="199"/>
                    <a:pt x="48" y="199"/>
                    <a:pt x="48" y="199"/>
                  </a:cubicBezTo>
                  <a:cubicBezTo>
                    <a:pt x="48" y="198"/>
                    <a:pt x="48" y="197"/>
                    <a:pt x="48" y="197"/>
                  </a:cubicBezTo>
                  <a:cubicBezTo>
                    <a:pt x="48" y="196"/>
                    <a:pt x="48" y="196"/>
                    <a:pt x="48" y="196"/>
                  </a:cubicBezTo>
                  <a:cubicBezTo>
                    <a:pt x="48" y="196"/>
                    <a:pt x="47" y="196"/>
                    <a:pt x="47" y="196"/>
                  </a:cubicBezTo>
                  <a:moveTo>
                    <a:pt x="49" y="190"/>
                  </a:moveTo>
                  <a:cubicBezTo>
                    <a:pt x="48" y="190"/>
                    <a:pt x="48" y="190"/>
                    <a:pt x="48" y="191"/>
                  </a:cubicBezTo>
                  <a:cubicBezTo>
                    <a:pt x="48" y="191"/>
                    <a:pt x="47" y="192"/>
                    <a:pt x="47" y="192"/>
                  </a:cubicBezTo>
                  <a:cubicBezTo>
                    <a:pt x="47" y="193"/>
                    <a:pt x="48" y="194"/>
                    <a:pt x="48" y="194"/>
                  </a:cubicBezTo>
                  <a:cubicBezTo>
                    <a:pt x="48" y="194"/>
                    <a:pt x="48" y="194"/>
                    <a:pt x="48" y="194"/>
                  </a:cubicBezTo>
                  <a:cubicBezTo>
                    <a:pt x="49" y="194"/>
                    <a:pt x="49" y="193"/>
                    <a:pt x="49" y="193"/>
                  </a:cubicBezTo>
                  <a:cubicBezTo>
                    <a:pt x="49" y="193"/>
                    <a:pt x="49" y="193"/>
                    <a:pt x="49" y="193"/>
                  </a:cubicBezTo>
                  <a:cubicBezTo>
                    <a:pt x="49" y="192"/>
                    <a:pt x="49" y="192"/>
                    <a:pt x="50" y="191"/>
                  </a:cubicBezTo>
                  <a:cubicBezTo>
                    <a:pt x="50" y="190"/>
                    <a:pt x="49" y="190"/>
                    <a:pt x="49" y="190"/>
                  </a:cubicBezTo>
                  <a:cubicBezTo>
                    <a:pt x="49" y="190"/>
                    <a:pt x="49" y="190"/>
                    <a:pt x="49" y="190"/>
                  </a:cubicBezTo>
                  <a:moveTo>
                    <a:pt x="50" y="184"/>
                  </a:moveTo>
                  <a:cubicBezTo>
                    <a:pt x="49" y="184"/>
                    <a:pt x="49" y="184"/>
                    <a:pt x="49" y="185"/>
                  </a:cubicBezTo>
                  <a:cubicBezTo>
                    <a:pt x="49" y="185"/>
                    <a:pt x="48" y="186"/>
                    <a:pt x="48" y="187"/>
                  </a:cubicBezTo>
                  <a:cubicBezTo>
                    <a:pt x="48" y="187"/>
                    <a:pt x="49" y="188"/>
                    <a:pt x="49" y="188"/>
                  </a:cubicBezTo>
                  <a:cubicBezTo>
                    <a:pt x="49" y="188"/>
                    <a:pt x="49" y="188"/>
                    <a:pt x="49" y="188"/>
                  </a:cubicBezTo>
                  <a:cubicBezTo>
                    <a:pt x="50" y="188"/>
                    <a:pt x="50" y="188"/>
                    <a:pt x="50" y="187"/>
                  </a:cubicBezTo>
                  <a:cubicBezTo>
                    <a:pt x="50" y="187"/>
                    <a:pt x="50" y="187"/>
                    <a:pt x="50" y="187"/>
                  </a:cubicBezTo>
                  <a:cubicBezTo>
                    <a:pt x="50" y="186"/>
                    <a:pt x="50" y="186"/>
                    <a:pt x="51" y="185"/>
                  </a:cubicBezTo>
                  <a:cubicBezTo>
                    <a:pt x="51" y="185"/>
                    <a:pt x="50" y="184"/>
                    <a:pt x="50" y="184"/>
                  </a:cubicBezTo>
                  <a:cubicBezTo>
                    <a:pt x="50" y="184"/>
                    <a:pt x="50" y="184"/>
                    <a:pt x="50" y="184"/>
                  </a:cubicBezTo>
                  <a:moveTo>
                    <a:pt x="50" y="178"/>
                  </a:moveTo>
                  <a:cubicBezTo>
                    <a:pt x="50" y="178"/>
                    <a:pt x="49" y="179"/>
                    <a:pt x="49" y="179"/>
                  </a:cubicBezTo>
                  <a:cubicBezTo>
                    <a:pt x="49" y="180"/>
                    <a:pt x="49" y="180"/>
                    <a:pt x="49" y="181"/>
                  </a:cubicBezTo>
                  <a:cubicBezTo>
                    <a:pt x="49" y="182"/>
                    <a:pt x="49" y="182"/>
                    <a:pt x="50" y="182"/>
                  </a:cubicBezTo>
                  <a:cubicBezTo>
                    <a:pt x="50" y="182"/>
                    <a:pt x="50" y="182"/>
                    <a:pt x="50" y="182"/>
                  </a:cubicBezTo>
                  <a:cubicBezTo>
                    <a:pt x="50" y="182"/>
                    <a:pt x="51" y="182"/>
                    <a:pt x="51" y="182"/>
                  </a:cubicBezTo>
                  <a:cubicBezTo>
                    <a:pt x="51" y="181"/>
                    <a:pt x="51" y="181"/>
                    <a:pt x="51" y="181"/>
                  </a:cubicBezTo>
                  <a:cubicBezTo>
                    <a:pt x="51" y="181"/>
                    <a:pt x="51" y="180"/>
                    <a:pt x="51" y="179"/>
                  </a:cubicBezTo>
                  <a:cubicBezTo>
                    <a:pt x="51" y="179"/>
                    <a:pt x="51" y="178"/>
                    <a:pt x="50" y="178"/>
                  </a:cubicBezTo>
                  <a:cubicBezTo>
                    <a:pt x="50" y="178"/>
                    <a:pt x="50" y="178"/>
                    <a:pt x="50" y="178"/>
                  </a:cubicBezTo>
                  <a:moveTo>
                    <a:pt x="51" y="172"/>
                  </a:moveTo>
                  <a:cubicBezTo>
                    <a:pt x="50" y="172"/>
                    <a:pt x="50" y="173"/>
                    <a:pt x="50" y="173"/>
                  </a:cubicBezTo>
                  <a:cubicBezTo>
                    <a:pt x="50" y="174"/>
                    <a:pt x="50" y="175"/>
                    <a:pt x="50" y="175"/>
                  </a:cubicBezTo>
                  <a:cubicBezTo>
                    <a:pt x="50" y="176"/>
                    <a:pt x="50" y="176"/>
                    <a:pt x="51" y="176"/>
                  </a:cubicBezTo>
                  <a:cubicBezTo>
                    <a:pt x="52" y="176"/>
                    <a:pt x="52" y="176"/>
                    <a:pt x="52" y="176"/>
                  </a:cubicBezTo>
                  <a:cubicBezTo>
                    <a:pt x="52" y="175"/>
                    <a:pt x="52" y="175"/>
                    <a:pt x="52" y="175"/>
                  </a:cubicBezTo>
                  <a:cubicBezTo>
                    <a:pt x="52" y="175"/>
                    <a:pt x="52" y="174"/>
                    <a:pt x="52" y="173"/>
                  </a:cubicBezTo>
                  <a:cubicBezTo>
                    <a:pt x="52" y="173"/>
                    <a:pt x="52" y="172"/>
                    <a:pt x="51" y="172"/>
                  </a:cubicBezTo>
                  <a:cubicBezTo>
                    <a:pt x="51" y="172"/>
                    <a:pt x="51" y="172"/>
                    <a:pt x="51" y="172"/>
                  </a:cubicBezTo>
                  <a:moveTo>
                    <a:pt x="51" y="166"/>
                  </a:moveTo>
                  <a:cubicBezTo>
                    <a:pt x="51" y="166"/>
                    <a:pt x="50" y="167"/>
                    <a:pt x="50" y="167"/>
                  </a:cubicBezTo>
                  <a:cubicBezTo>
                    <a:pt x="50" y="168"/>
                    <a:pt x="50" y="169"/>
                    <a:pt x="50" y="169"/>
                  </a:cubicBezTo>
                  <a:cubicBezTo>
                    <a:pt x="50" y="170"/>
                    <a:pt x="51" y="170"/>
                    <a:pt x="51" y="170"/>
                  </a:cubicBezTo>
                  <a:cubicBezTo>
                    <a:pt x="52" y="170"/>
                    <a:pt x="52" y="170"/>
                    <a:pt x="52" y="170"/>
                  </a:cubicBezTo>
                  <a:cubicBezTo>
                    <a:pt x="52" y="169"/>
                    <a:pt x="52" y="169"/>
                    <a:pt x="52" y="169"/>
                  </a:cubicBezTo>
                  <a:cubicBezTo>
                    <a:pt x="52" y="169"/>
                    <a:pt x="52" y="168"/>
                    <a:pt x="52" y="167"/>
                  </a:cubicBezTo>
                  <a:cubicBezTo>
                    <a:pt x="52" y="167"/>
                    <a:pt x="52" y="167"/>
                    <a:pt x="51" y="166"/>
                  </a:cubicBezTo>
                  <a:cubicBezTo>
                    <a:pt x="51" y="166"/>
                    <a:pt x="51" y="166"/>
                    <a:pt x="51" y="166"/>
                  </a:cubicBezTo>
                  <a:moveTo>
                    <a:pt x="51" y="161"/>
                  </a:moveTo>
                  <a:cubicBezTo>
                    <a:pt x="51" y="161"/>
                    <a:pt x="51" y="161"/>
                    <a:pt x="51" y="161"/>
                  </a:cubicBezTo>
                  <a:cubicBezTo>
                    <a:pt x="51" y="161"/>
                    <a:pt x="50" y="161"/>
                    <a:pt x="50" y="162"/>
                  </a:cubicBezTo>
                  <a:cubicBezTo>
                    <a:pt x="50" y="162"/>
                    <a:pt x="50" y="163"/>
                    <a:pt x="50" y="164"/>
                  </a:cubicBezTo>
                  <a:cubicBezTo>
                    <a:pt x="50" y="164"/>
                    <a:pt x="51" y="165"/>
                    <a:pt x="51" y="165"/>
                  </a:cubicBezTo>
                  <a:cubicBezTo>
                    <a:pt x="52" y="164"/>
                    <a:pt x="52" y="164"/>
                    <a:pt x="52" y="164"/>
                  </a:cubicBezTo>
                  <a:cubicBezTo>
                    <a:pt x="52" y="164"/>
                    <a:pt x="52" y="164"/>
                    <a:pt x="52" y="164"/>
                  </a:cubicBezTo>
                  <a:cubicBezTo>
                    <a:pt x="52" y="163"/>
                    <a:pt x="52" y="162"/>
                    <a:pt x="52" y="162"/>
                  </a:cubicBezTo>
                  <a:cubicBezTo>
                    <a:pt x="52" y="161"/>
                    <a:pt x="52" y="161"/>
                    <a:pt x="51" y="161"/>
                  </a:cubicBezTo>
                  <a:moveTo>
                    <a:pt x="51" y="155"/>
                  </a:moveTo>
                  <a:cubicBezTo>
                    <a:pt x="51" y="155"/>
                    <a:pt x="51" y="155"/>
                    <a:pt x="51" y="155"/>
                  </a:cubicBezTo>
                  <a:cubicBezTo>
                    <a:pt x="51" y="155"/>
                    <a:pt x="50" y="155"/>
                    <a:pt x="50" y="156"/>
                  </a:cubicBezTo>
                  <a:cubicBezTo>
                    <a:pt x="50" y="156"/>
                    <a:pt x="50" y="157"/>
                    <a:pt x="50" y="158"/>
                  </a:cubicBezTo>
                  <a:cubicBezTo>
                    <a:pt x="50" y="158"/>
                    <a:pt x="51" y="159"/>
                    <a:pt x="51" y="159"/>
                  </a:cubicBezTo>
                  <a:cubicBezTo>
                    <a:pt x="51" y="159"/>
                    <a:pt x="51" y="159"/>
                    <a:pt x="51" y="159"/>
                  </a:cubicBezTo>
                  <a:cubicBezTo>
                    <a:pt x="52" y="158"/>
                    <a:pt x="52" y="158"/>
                    <a:pt x="52" y="158"/>
                  </a:cubicBezTo>
                  <a:cubicBezTo>
                    <a:pt x="52" y="158"/>
                    <a:pt x="52" y="158"/>
                    <a:pt x="52" y="158"/>
                  </a:cubicBezTo>
                  <a:cubicBezTo>
                    <a:pt x="52" y="157"/>
                    <a:pt x="52" y="156"/>
                    <a:pt x="52" y="156"/>
                  </a:cubicBezTo>
                  <a:cubicBezTo>
                    <a:pt x="52" y="155"/>
                    <a:pt x="52" y="155"/>
                    <a:pt x="51" y="155"/>
                  </a:cubicBezTo>
                  <a:moveTo>
                    <a:pt x="51" y="149"/>
                  </a:moveTo>
                  <a:cubicBezTo>
                    <a:pt x="51" y="149"/>
                    <a:pt x="51" y="149"/>
                    <a:pt x="51" y="149"/>
                  </a:cubicBezTo>
                  <a:cubicBezTo>
                    <a:pt x="50"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1" y="149"/>
                    <a:pt x="51" y="149"/>
                  </a:cubicBezTo>
                  <a:moveTo>
                    <a:pt x="51" y="143"/>
                  </a:moveTo>
                  <a:cubicBezTo>
                    <a:pt x="51" y="143"/>
                    <a:pt x="51" y="143"/>
                    <a:pt x="51" y="143"/>
                  </a:cubicBezTo>
                  <a:cubicBezTo>
                    <a:pt x="50" y="143"/>
                    <a:pt x="50" y="144"/>
                    <a:pt x="50" y="144"/>
                  </a:cubicBezTo>
                  <a:cubicBezTo>
                    <a:pt x="50" y="146"/>
                    <a:pt x="50" y="146"/>
                    <a:pt x="50" y="146"/>
                  </a:cubicBezTo>
                  <a:cubicBezTo>
                    <a:pt x="50" y="147"/>
                    <a:pt x="50" y="147"/>
                    <a:pt x="51" y="147"/>
                  </a:cubicBezTo>
                  <a:cubicBezTo>
                    <a:pt x="51" y="147"/>
                    <a:pt x="51" y="147"/>
                    <a:pt x="51" y="147"/>
                  </a:cubicBezTo>
                  <a:cubicBezTo>
                    <a:pt x="52" y="147"/>
                    <a:pt x="52" y="147"/>
                    <a:pt x="52" y="147"/>
                  </a:cubicBezTo>
                  <a:cubicBezTo>
                    <a:pt x="52" y="146"/>
                    <a:pt x="52" y="146"/>
                    <a:pt x="52" y="146"/>
                  </a:cubicBezTo>
                  <a:cubicBezTo>
                    <a:pt x="52" y="144"/>
                    <a:pt x="52" y="144"/>
                    <a:pt x="52" y="144"/>
                  </a:cubicBezTo>
                  <a:cubicBezTo>
                    <a:pt x="52" y="143"/>
                    <a:pt x="51" y="143"/>
                    <a:pt x="51" y="143"/>
                  </a:cubicBezTo>
                  <a:moveTo>
                    <a:pt x="50" y="137"/>
                  </a:moveTo>
                  <a:cubicBezTo>
                    <a:pt x="50" y="137"/>
                    <a:pt x="50" y="137"/>
                    <a:pt x="50" y="137"/>
                  </a:cubicBezTo>
                  <a:cubicBezTo>
                    <a:pt x="50" y="137"/>
                    <a:pt x="49" y="138"/>
                    <a:pt x="49" y="138"/>
                  </a:cubicBezTo>
                  <a:cubicBezTo>
                    <a:pt x="49" y="140"/>
                    <a:pt x="49" y="140"/>
                    <a:pt x="49" y="140"/>
                  </a:cubicBezTo>
                  <a:cubicBezTo>
                    <a:pt x="49" y="141"/>
                    <a:pt x="50" y="141"/>
                    <a:pt x="50" y="141"/>
                  </a:cubicBezTo>
                  <a:cubicBezTo>
                    <a:pt x="50" y="141"/>
                    <a:pt x="50" y="141"/>
                    <a:pt x="50" y="141"/>
                  </a:cubicBezTo>
                  <a:cubicBezTo>
                    <a:pt x="51" y="141"/>
                    <a:pt x="51" y="141"/>
                    <a:pt x="51" y="141"/>
                  </a:cubicBezTo>
                  <a:cubicBezTo>
                    <a:pt x="51" y="140"/>
                    <a:pt x="51" y="140"/>
                    <a:pt x="51" y="140"/>
                  </a:cubicBezTo>
                  <a:cubicBezTo>
                    <a:pt x="51" y="138"/>
                    <a:pt x="51" y="138"/>
                    <a:pt x="51" y="138"/>
                  </a:cubicBezTo>
                  <a:cubicBezTo>
                    <a:pt x="51" y="138"/>
                    <a:pt x="51" y="137"/>
                    <a:pt x="50" y="137"/>
                  </a:cubicBezTo>
                  <a:moveTo>
                    <a:pt x="50" y="131"/>
                  </a:moveTo>
                  <a:cubicBezTo>
                    <a:pt x="50" y="131"/>
                    <a:pt x="50" y="131"/>
                    <a:pt x="50" y="131"/>
                  </a:cubicBezTo>
                  <a:cubicBezTo>
                    <a:pt x="49" y="131"/>
                    <a:pt x="49" y="132"/>
                    <a:pt x="49" y="132"/>
                  </a:cubicBezTo>
                  <a:cubicBezTo>
                    <a:pt x="49" y="133"/>
                    <a:pt x="49" y="134"/>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4"/>
                    <a:pt x="51" y="133"/>
                    <a:pt x="51" y="132"/>
                  </a:cubicBezTo>
                  <a:cubicBezTo>
                    <a:pt x="51" y="132"/>
                    <a:pt x="51" y="131"/>
                    <a:pt x="50" y="131"/>
                  </a:cubicBezTo>
                  <a:moveTo>
                    <a:pt x="99" y="126"/>
                  </a:moveTo>
                  <a:cubicBezTo>
                    <a:pt x="98" y="126"/>
                    <a:pt x="98" y="126"/>
                    <a:pt x="98"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7" y="128"/>
                    <a:pt x="98" y="128"/>
                    <a:pt x="99" y="128"/>
                  </a:cubicBezTo>
                  <a:cubicBezTo>
                    <a:pt x="99" y="128"/>
                    <a:pt x="99" y="128"/>
                    <a:pt x="99" y="128"/>
                  </a:cubicBezTo>
                  <a:cubicBezTo>
                    <a:pt x="100" y="127"/>
                    <a:pt x="100" y="127"/>
                    <a:pt x="100" y="127"/>
                  </a:cubicBezTo>
                  <a:cubicBezTo>
                    <a:pt x="99" y="127"/>
                    <a:pt x="99" y="126"/>
                    <a:pt x="99" y="126"/>
                  </a:cubicBezTo>
                  <a:moveTo>
                    <a:pt x="50" y="125"/>
                  </a:moveTo>
                  <a:cubicBezTo>
                    <a:pt x="50" y="125"/>
                    <a:pt x="50" y="125"/>
                    <a:pt x="50" y="125"/>
                  </a:cubicBezTo>
                  <a:cubicBezTo>
                    <a:pt x="49" y="125"/>
                    <a:pt x="49" y="126"/>
                    <a:pt x="49" y="126"/>
                  </a:cubicBezTo>
                  <a:cubicBezTo>
                    <a:pt x="49" y="127"/>
                    <a:pt x="49" y="128"/>
                    <a:pt x="49" y="128"/>
                  </a:cubicBezTo>
                  <a:cubicBezTo>
                    <a:pt x="49" y="129"/>
                    <a:pt x="49"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0" y="125"/>
                    <a:pt x="50" y="125"/>
                  </a:cubicBezTo>
                  <a:moveTo>
                    <a:pt x="91" y="125"/>
                  </a:moveTo>
                  <a:cubicBezTo>
                    <a:pt x="90" y="125"/>
                    <a:pt x="90" y="126"/>
                    <a:pt x="90" y="126"/>
                  </a:cubicBezTo>
                  <a:cubicBezTo>
                    <a:pt x="90" y="126"/>
                    <a:pt x="90" y="127"/>
                    <a:pt x="91" y="127"/>
                  </a:cubicBezTo>
                  <a:cubicBezTo>
                    <a:pt x="91" y="127"/>
                    <a:pt x="92" y="128"/>
                    <a:pt x="92" y="128"/>
                  </a:cubicBezTo>
                  <a:cubicBezTo>
                    <a:pt x="93" y="128"/>
                    <a:pt x="93" y="128"/>
                    <a:pt x="93" y="128"/>
                  </a:cubicBezTo>
                  <a:cubicBezTo>
                    <a:pt x="93" y="128"/>
                    <a:pt x="93" y="128"/>
                    <a:pt x="94" y="127"/>
                  </a:cubicBezTo>
                  <a:cubicBezTo>
                    <a:pt x="94" y="127"/>
                    <a:pt x="94" y="127"/>
                    <a:pt x="94" y="127"/>
                  </a:cubicBezTo>
                  <a:cubicBezTo>
                    <a:pt x="94" y="127"/>
                    <a:pt x="93" y="126"/>
                    <a:pt x="93" y="126"/>
                  </a:cubicBezTo>
                  <a:cubicBezTo>
                    <a:pt x="92" y="126"/>
                    <a:pt x="92" y="126"/>
                    <a:pt x="91" y="125"/>
                  </a:cubicBezTo>
                  <a:cubicBezTo>
                    <a:pt x="91" y="125"/>
                    <a:pt x="91" y="125"/>
                    <a:pt x="91" y="125"/>
                  </a:cubicBezTo>
                  <a:moveTo>
                    <a:pt x="104" y="124"/>
                  </a:moveTo>
                  <a:cubicBezTo>
                    <a:pt x="104" y="124"/>
                    <a:pt x="104" y="125"/>
                    <a:pt x="104" y="125"/>
                  </a:cubicBezTo>
                  <a:cubicBezTo>
                    <a:pt x="103" y="125"/>
                    <a:pt x="103" y="125"/>
                    <a:pt x="102" y="125"/>
                  </a:cubicBezTo>
                  <a:cubicBezTo>
                    <a:pt x="101" y="125"/>
                    <a:pt x="101" y="126"/>
                    <a:pt x="101" y="127"/>
                  </a:cubicBezTo>
                  <a:cubicBezTo>
                    <a:pt x="102" y="127"/>
                    <a:pt x="102" y="127"/>
                    <a:pt x="102" y="127"/>
                  </a:cubicBezTo>
                  <a:cubicBezTo>
                    <a:pt x="102" y="127"/>
                    <a:pt x="103" y="127"/>
                    <a:pt x="103" y="127"/>
                  </a:cubicBezTo>
                  <a:cubicBezTo>
                    <a:pt x="103" y="127"/>
                    <a:pt x="104" y="127"/>
                    <a:pt x="105" y="126"/>
                  </a:cubicBezTo>
                  <a:cubicBezTo>
                    <a:pt x="105" y="126"/>
                    <a:pt x="105" y="126"/>
                    <a:pt x="105" y="126"/>
                  </a:cubicBezTo>
                  <a:cubicBezTo>
                    <a:pt x="105" y="125"/>
                    <a:pt x="105" y="125"/>
                    <a:pt x="105" y="125"/>
                  </a:cubicBezTo>
                  <a:cubicBezTo>
                    <a:pt x="105" y="125"/>
                    <a:pt x="104" y="124"/>
                    <a:pt x="104" y="124"/>
                  </a:cubicBezTo>
                  <a:moveTo>
                    <a:pt x="86" y="123"/>
                  </a:moveTo>
                  <a:cubicBezTo>
                    <a:pt x="85" y="123"/>
                    <a:pt x="85" y="123"/>
                    <a:pt x="85" y="123"/>
                  </a:cubicBezTo>
                  <a:cubicBezTo>
                    <a:pt x="85" y="123"/>
                    <a:pt x="85" y="123"/>
                    <a:pt x="85" y="123"/>
                  </a:cubicBezTo>
                  <a:cubicBezTo>
                    <a:pt x="85" y="123"/>
                    <a:pt x="85" y="124"/>
                    <a:pt x="85" y="124"/>
                  </a:cubicBezTo>
                  <a:cubicBezTo>
                    <a:pt x="86" y="125"/>
                    <a:pt x="86" y="125"/>
                    <a:pt x="87" y="125"/>
                  </a:cubicBezTo>
                  <a:cubicBezTo>
                    <a:pt x="87" y="126"/>
                    <a:pt x="87" y="126"/>
                    <a:pt x="87" y="126"/>
                  </a:cubicBezTo>
                  <a:cubicBezTo>
                    <a:pt x="88" y="126"/>
                    <a:pt x="88" y="125"/>
                    <a:pt x="88" y="125"/>
                  </a:cubicBezTo>
                  <a:cubicBezTo>
                    <a:pt x="88" y="125"/>
                    <a:pt x="88" y="125"/>
                    <a:pt x="88" y="125"/>
                  </a:cubicBezTo>
                  <a:cubicBezTo>
                    <a:pt x="88" y="125"/>
                    <a:pt x="88" y="124"/>
                    <a:pt x="88" y="124"/>
                  </a:cubicBezTo>
                  <a:cubicBezTo>
                    <a:pt x="87" y="123"/>
                    <a:pt x="87" y="123"/>
                    <a:pt x="86" y="123"/>
                  </a:cubicBezTo>
                  <a:cubicBezTo>
                    <a:pt x="86" y="123"/>
                    <a:pt x="86" y="123"/>
                    <a:pt x="86" y="123"/>
                  </a:cubicBezTo>
                  <a:moveTo>
                    <a:pt x="109" y="122"/>
                  </a:moveTo>
                  <a:cubicBezTo>
                    <a:pt x="109" y="122"/>
                    <a:pt x="109" y="122"/>
                    <a:pt x="109" y="122"/>
                  </a:cubicBezTo>
                  <a:cubicBezTo>
                    <a:pt x="108" y="122"/>
                    <a:pt x="108" y="122"/>
                    <a:pt x="107" y="123"/>
                  </a:cubicBezTo>
                  <a:cubicBezTo>
                    <a:pt x="107" y="123"/>
                    <a:pt x="106" y="124"/>
                    <a:pt x="107" y="124"/>
                  </a:cubicBezTo>
                  <a:cubicBezTo>
                    <a:pt x="107" y="124"/>
                    <a:pt x="107" y="125"/>
                    <a:pt x="108" y="125"/>
                  </a:cubicBezTo>
                  <a:cubicBezTo>
                    <a:pt x="108" y="125"/>
                    <a:pt x="108" y="125"/>
                    <a:pt x="108" y="124"/>
                  </a:cubicBezTo>
                  <a:cubicBezTo>
                    <a:pt x="109" y="124"/>
                    <a:pt x="109" y="124"/>
                    <a:pt x="110" y="123"/>
                  </a:cubicBezTo>
                  <a:cubicBezTo>
                    <a:pt x="110" y="123"/>
                    <a:pt x="110" y="123"/>
                    <a:pt x="110" y="123"/>
                  </a:cubicBezTo>
                  <a:cubicBezTo>
                    <a:pt x="110" y="122"/>
                    <a:pt x="110" y="122"/>
                    <a:pt x="110" y="122"/>
                  </a:cubicBezTo>
                  <a:cubicBezTo>
                    <a:pt x="110" y="122"/>
                    <a:pt x="109" y="122"/>
                    <a:pt x="109" y="122"/>
                  </a:cubicBezTo>
                  <a:moveTo>
                    <a:pt x="50" y="120"/>
                  </a:moveTo>
                  <a:cubicBezTo>
                    <a:pt x="49" y="120"/>
                    <a:pt x="49" y="120"/>
                    <a:pt x="49" y="121"/>
                  </a:cubicBezTo>
                  <a:cubicBezTo>
                    <a:pt x="49" y="121"/>
                    <a:pt x="49" y="122"/>
                    <a:pt x="49" y="123"/>
                  </a:cubicBezTo>
                  <a:cubicBezTo>
                    <a:pt x="49" y="123"/>
                    <a:pt x="49" y="124"/>
                    <a:pt x="50" y="124"/>
                  </a:cubicBezTo>
                  <a:cubicBezTo>
                    <a:pt x="51" y="123"/>
                    <a:pt x="51" y="123"/>
                    <a:pt x="51" y="123"/>
                  </a:cubicBezTo>
                  <a:cubicBezTo>
                    <a:pt x="51" y="123"/>
                    <a:pt x="51" y="123"/>
                    <a:pt x="51" y="123"/>
                  </a:cubicBezTo>
                  <a:cubicBezTo>
                    <a:pt x="51" y="122"/>
                    <a:pt x="51" y="121"/>
                    <a:pt x="51" y="121"/>
                  </a:cubicBezTo>
                  <a:cubicBezTo>
                    <a:pt x="51" y="120"/>
                    <a:pt x="50" y="120"/>
                    <a:pt x="50" y="120"/>
                  </a:cubicBezTo>
                  <a:cubicBezTo>
                    <a:pt x="50" y="120"/>
                    <a:pt x="50" y="120"/>
                    <a:pt x="50" y="120"/>
                  </a:cubicBezTo>
                  <a:moveTo>
                    <a:pt x="81" y="119"/>
                  </a:moveTo>
                  <a:cubicBezTo>
                    <a:pt x="81" y="119"/>
                    <a:pt x="81" y="119"/>
                    <a:pt x="81" y="119"/>
                  </a:cubicBezTo>
                  <a:cubicBezTo>
                    <a:pt x="80" y="119"/>
                    <a:pt x="80" y="120"/>
                    <a:pt x="81" y="120"/>
                  </a:cubicBezTo>
                  <a:cubicBezTo>
                    <a:pt x="81" y="121"/>
                    <a:pt x="82" y="121"/>
                    <a:pt x="82" y="122"/>
                  </a:cubicBezTo>
                  <a:cubicBezTo>
                    <a:pt x="82" y="122"/>
                    <a:pt x="82" y="122"/>
                    <a:pt x="83" y="122"/>
                  </a:cubicBezTo>
                  <a:cubicBezTo>
                    <a:pt x="83" y="122"/>
                    <a:pt x="83" y="122"/>
                    <a:pt x="83" y="122"/>
                  </a:cubicBezTo>
                  <a:cubicBezTo>
                    <a:pt x="83" y="122"/>
                    <a:pt x="83" y="122"/>
                    <a:pt x="83" y="122"/>
                  </a:cubicBezTo>
                  <a:cubicBezTo>
                    <a:pt x="84" y="121"/>
                    <a:pt x="84" y="121"/>
                    <a:pt x="83" y="120"/>
                  </a:cubicBezTo>
                  <a:cubicBezTo>
                    <a:pt x="83" y="120"/>
                    <a:pt x="82" y="119"/>
                    <a:pt x="82" y="119"/>
                  </a:cubicBezTo>
                  <a:cubicBezTo>
                    <a:pt x="82" y="119"/>
                    <a:pt x="82" y="119"/>
                    <a:pt x="81" y="119"/>
                  </a:cubicBezTo>
                  <a:moveTo>
                    <a:pt x="114" y="118"/>
                  </a:moveTo>
                  <a:cubicBezTo>
                    <a:pt x="113" y="118"/>
                    <a:pt x="113" y="118"/>
                    <a:pt x="113" y="118"/>
                  </a:cubicBezTo>
                  <a:cubicBezTo>
                    <a:pt x="112" y="118"/>
                    <a:pt x="112" y="119"/>
                    <a:pt x="111" y="119"/>
                  </a:cubicBezTo>
                  <a:cubicBezTo>
                    <a:pt x="111" y="120"/>
                    <a:pt x="111" y="120"/>
                    <a:pt x="111" y="121"/>
                  </a:cubicBezTo>
                  <a:cubicBezTo>
                    <a:pt x="112" y="121"/>
                    <a:pt x="112" y="121"/>
                    <a:pt x="112" y="121"/>
                  </a:cubicBezTo>
                  <a:cubicBezTo>
                    <a:pt x="112" y="121"/>
                    <a:pt x="113" y="121"/>
                    <a:pt x="113" y="121"/>
                  </a:cubicBezTo>
                  <a:cubicBezTo>
                    <a:pt x="113" y="120"/>
                    <a:pt x="114" y="120"/>
                    <a:pt x="114" y="119"/>
                  </a:cubicBezTo>
                  <a:cubicBezTo>
                    <a:pt x="114" y="119"/>
                    <a:pt x="114" y="119"/>
                    <a:pt x="114" y="119"/>
                  </a:cubicBezTo>
                  <a:cubicBezTo>
                    <a:pt x="115" y="119"/>
                    <a:pt x="115" y="118"/>
                    <a:pt x="114" y="118"/>
                  </a:cubicBezTo>
                  <a:cubicBezTo>
                    <a:pt x="114" y="118"/>
                    <a:pt x="114" y="118"/>
                    <a:pt x="114" y="118"/>
                  </a:cubicBezTo>
                  <a:moveTo>
                    <a:pt x="78" y="114"/>
                  </a:moveTo>
                  <a:cubicBezTo>
                    <a:pt x="77" y="114"/>
                    <a:pt x="77" y="114"/>
                    <a:pt x="77" y="114"/>
                  </a:cubicBezTo>
                  <a:cubicBezTo>
                    <a:pt x="77" y="115"/>
                    <a:pt x="77" y="115"/>
                    <a:pt x="77" y="116"/>
                  </a:cubicBezTo>
                  <a:cubicBezTo>
                    <a:pt x="77" y="116"/>
                    <a:pt x="78" y="117"/>
                    <a:pt x="78" y="117"/>
                  </a:cubicBezTo>
                  <a:cubicBezTo>
                    <a:pt x="78" y="118"/>
                    <a:pt x="78" y="118"/>
                    <a:pt x="79" y="118"/>
                  </a:cubicBezTo>
                  <a:cubicBezTo>
                    <a:pt x="79" y="118"/>
                    <a:pt x="79" y="118"/>
                    <a:pt x="79" y="118"/>
                  </a:cubicBezTo>
                  <a:cubicBezTo>
                    <a:pt x="80" y="117"/>
                    <a:pt x="80" y="117"/>
                    <a:pt x="80" y="117"/>
                  </a:cubicBezTo>
                  <a:cubicBezTo>
                    <a:pt x="80" y="116"/>
                    <a:pt x="80" y="116"/>
                    <a:pt x="80" y="116"/>
                  </a:cubicBezTo>
                  <a:cubicBezTo>
                    <a:pt x="79" y="116"/>
                    <a:pt x="79" y="115"/>
                    <a:pt x="78" y="115"/>
                  </a:cubicBezTo>
                  <a:cubicBezTo>
                    <a:pt x="78" y="114"/>
                    <a:pt x="78" y="114"/>
                    <a:pt x="78" y="114"/>
                  </a:cubicBezTo>
                  <a:moveTo>
                    <a:pt x="50" y="114"/>
                  </a:moveTo>
                  <a:cubicBezTo>
                    <a:pt x="50" y="114"/>
                    <a:pt x="49" y="114"/>
                    <a:pt x="49" y="115"/>
                  </a:cubicBezTo>
                  <a:cubicBezTo>
                    <a:pt x="49" y="115"/>
                    <a:pt x="49" y="116"/>
                    <a:pt x="49" y="117"/>
                  </a:cubicBezTo>
                  <a:cubicBezTo>
                    <a:pt x="49" y="117"/>
                    <a:pt x="49" y="118"/>
                    <a:pt x="50" y="118"/>
                  </a:cubicBezTo>
                  <a:cubicBezTo>
                    <a:pt x="51" y="117"/>
                    <a:pt x="51" y="117"/>
                    <a:pt x="51" y="117"/>
                  </a:cubicBezTo>
                  <a:cubicBezTo>
                    <a:pt x="51" y="117"/>
                    <a:pt x="51" y="117"/>
                    <a:pt x="51" y="117"/>
                  </a:cubicBezTo>
                  <a:cubicBezTo>
                    <a:pt x="51" y="116"/>
                    <a:pt x="51" y="115"/>
                    <a:pt x="51" y="115"/>
                  </a:cubicBezTo>
                  <a:cubicBezTo>
                    <a:pt x="51" y="114"/>
                    <a:pt x="51" y="114"/>
                    <a:pt x="50" y="114"/>
                  </a:cubicBezTo>
                  <a:cubicBezTo>
                    <a:pt x="50" y="114"/>
                    <a:pt x="50" y="114"/>
                    <a:pt x="50" y="114"/>
                  </a:cubicBezTo>
                  <a:moveTo>
                    <a:pt x="117" y="113"/>
                  </a:moveTo>
                  <a:cubicBezTo>
                    <a:pt x="117" y="113"/>
                    <a:pt x="116" y="113"/>
                    <a:pt x="116" y="113"/>
                  </a:cubicBezTo>
                  <a:cubicBezTo>
                    <a:pt x="116" y="114"/>
                    <a:pt x="116" y="114"/>
                    <a:pt x="115" y="115"/>
                  </a:cubicBezTo>
                  <a:cubicBezTo>
                    <a:pt x="115" y="115"/>
                    <a:pt x="115" y="116"/>
                    <a:pt x="115" y="116"/>
                  </a:cubicBezTo>
                  <a:cubicBezTo>
                    <a:pt x="116" y="116"/>
                    <a:pt x="116" y="117"/>
                    <a:pt x="116" y="117"/>
                  </a:cubicBezTo>
                  <a:cubicBezTo>
                    <a:pt x="116" y="117"/>
                    <a:pt x="117" y="116"/>
                    <a:pt x="117" y="116"/>
                  </a:cubicBezTo>
                  <a:cubicBezTo>
                    <a:pt x="117" y="116"/>
                    <a:pt x="117" y="116"/>
                    <a:pt x="117" y="116"/>
                  </a:cubicBezTo>
                  <a:cubicBezTo>
                    <a:pt x="117" y="116"/>
                    <a:pt x="118" y="115"/>
                    <a:pt x="118" y="114"/>
                  </a:cubicBezTo>
                  <a:cubicBezTo>
                    <a:pt x="118" y="114"/>
                    <a:pt x="118" y="113"/>
                    <a:pt x="118" y="113"/>
                  </a:cubicBezTo>
                  <a:cubicBezTo>
                    <a:pt x="117" y="113"/>
                    <a:pt x="117" y="113"/>
                    <a:pt x="117" y="113"/>
                  </a:cubicBezTo>
                  <a:moveTo>
                    <a:pt x="75" y="109"/>
                  </a:moveTo>
                  <a:cubicBezTo>
                    <a:pt x="75" y="109"/>
                    <a:pt x="74" y="109"/>
                    <a:pt x="74" y="109"/>
                  </a:cubicBezTo>
                  <a:cubicBezTo>
                    <a:pt x="74" y="109"/>
                    <a:pt x="74" y="110"/>
                    <a:pt x="74" y="111"/>
                  </a:cubicBezTo>
                  <a:cubicBezTo>
                    <a:pt x="74" y="111"/>
                    <a:pt x="74" y="112"/>
                    <a:pt x="75" y="112"/>
                  </a:cubicBezTo>
                  <a:cubicBezTo>
                    <a:pt x="75" y="113"/>
                    <a:pt x="75" y="113"/>
                    <a:pt x="76" y="113"/>
                  </a:cubicBezTo>
                  <a:cubicBezTo>
                    <a:pt x="76" y="113"/>
                    <a:pt x="76" y="113"/>
                    <a:pt x="76" y="113"/>
                  </a:cubicBezTo>
                  <a:cubicBezTo>
                    <a:pt x="76" y="112"/>
                    <a:pt x="76" y="112"/>
                    <a:pt x="76" y="112"/>
                  </a:cubicBezTo>
                  <a:cubicBezTo>
                    <a:pt x="76" y="111"/>
                    <a:pt x="76" y="111"/>
                    <a:pt x="76" y="111"/>
                  </a:cubicBezTo>
                  <a:cubicBezTo>
                    <a:pt x="76" y="111"/>
                    <a:pt x="76" y="110"/>
                    <a:pt x="76" y="110"/>
                  </a:cubicBezTo>
                  <a:cubicBezTo>
                    <a:pt x="75" y="109"/>
                    <a:pt x="75" y="109"/>
                    <a:pt x="75" y="109"/>
                  </a:cubicBezTo>
                  <a:moveTo>
                    <a:pt x="51" y="108"/>
                  </a:moveTo>
                  <a:cubicBezTo>
                    <a:pt x="50" y="108"/>
                    <a:pt x="50" y="108"/>
                    <a:pt x="50" y="109"/>
                  </a:cubicBezTo>
                  <a:cubicBezTo>
                    <a:pt x="50" y="109"/>
                    <a:pt x="50" y="110"/>
                    <a:pt x="50" y="111"/>
                  </a:cubicBezTo>
                  <a:cubicBezTo>
                    <a:pt x="50" y="111"/>
                    <a:pt x="50" y="112"/>
                    <a:pt x="50" y="112"/>
                  </a:cubicBezTo>
                  <a:cubicBezTo>
                    <a:pt x="51" y="112"/>
                    <a:pt x="51" y="112"/>
                    <a:pt x="51" y="112"/>
                  </a:cubicBezTo>
                  <a:cubicBezTo>
                    <a:pt x="51" y="112"/>
                    <a:pt x="51" y="112"/>
                    <a:pt x="51" y="111"/>
                  </a:cubicBezTo>
                  <a:cubicBezTo>
                    <a:pt x="52" y="111"/>
                    <a:pt x="52" y="111"/>
                    <a:pt x="52" y="111"/>
                  </a:cubicBezTo>
                  <a:cubicBezTo>
                    <a:pt x="52" y="110"/>
                    <a:pt x="52" y="110"/>
                    <a:pt x="52" y="109"/>
                  </a:cubicBezTo>
                  <a:cubicBezTo>
                    <a:pt x="52" y="109"/>
                    <a:pt x="52" y="108"/>
                    <a:pt x="51" y="108"/>
                  </a:cubicBezTo>
                  <a:cubicBezTo>
                    <a:pt x="51" y="108"/>
                    <a:pt x="51" y="108"/>
                    <a:pt x="51" y="108"/>
                  </a:cubicBezTo>
                  <a:moveTo>
                    <a:pt x="120" y="108"/>
                  </a:moveTo>
                  <a:cubicBezTo>
                    <a:pt x="119" y="108"/>
                    <a:pt x="119" y="108"/>
                    <a:pt x="119" y="108"/>
                  </a:cubicBezTo>
                  <a:cubicBezTo>
                    <a:pt x="119" y="109"/>
                    <a:pt x="118" y="110"/>
                    <a:pt x="118" y="110"/>
                  </a:cubicBezTo>
                  <a:cubicBezTo>
                    <a:pt x="118" y="111"/>
                    <a:pt x="118" y="111"/>
                    <a:pt x="118" y="111"/>
                  </a:cubicBezTo>
                  <a:cubicBezTo>
                    <a:pt x="119" y="111"/>
                    <a:pt x="119" y="111"/>
                    <a:pt x="119" y="111"/>
                  </a:cubicBezTo>
                  <a:cubicBezTo>
                    <a:pt x="119" y="111"/>
                    <a:pt x="120" y="111"/>
                    <a:pt x="120" y="111"/>
                  </a:cubicBezTo>
                  <a:cubicBezTo>
                    <a:pt x="120" y="111"/>
                    <a:pt x="120" y="111"/>
                    <a:pt x="120" y="111"/>
                  </a:cubicBezTo>
                  <a:cubicBezTo>
                    <a:pt x="120" y="110"/>
                    <a:pt x="120" y="110"/>
                    <a:pt x="121" y="109"/>
                  </a:cubicBezTo>
                  <a:cubicBezTo>
                    <a:pt x="121" y="109"/>
                    <a:pt x="121" y="108"/>
                    <a:pt x="120" y="108"/>
                  </a:cubicBezTo>
                  <a:cubicBezTo>
                    <a:pt x="120" y="108"/>
                    <a:pt x="120" y="108"/>
                    <a:pt x="120" y="108"/>
                  </a:cubicBezTo>
                  <a:moveTo>
                    <a:pt x="73" y="104"/>
                  </a:moveTo>
                  <a:cubicBezTo>
                    <a:pt x="73" y="104"/>
                    <a:pt x="72" y="104"/>
                    <a:pt x="72" y="104"/>
                  </a:cubicBezTo>
                  <a:cubicBezTo>
                    <a:pt x="72" y="104"/>
                    <a:pt x="72" y="104"/>
                    <a:pt x="72" y="105"/>
                  </a:cubicBezTo>
                  <a:cubicBezTo>
                    <a:pt x="72" y="106"/>
                    <a:pt x="72" y="106"/>
                    <a:pt x="72" y="107"/>
                  </a:cubicBezTo>
                  <a:cubicBezTo>
                    <a:pt x="72" y="107"/>
                    <a:pt x="73" y="107"/>
                    <a:pt x="73" y="107"/>
                  </a:cubicBezTo>
                  <a:cubicBezTo>
                    <a:pt x="73" y="107"/>
                    <a:pt x="73" y="107"/>
                    <a:pt x="74" y="107"/>
                  </a:cubicBezTo>
                  <a:cubicBezTo>
                    <a:pt x="74" y="107"/>
                    <a:pt x="74" y="107"/>
                    <a:pt x="74" y="107"/>
                  </a:cubicBezTo>
                  <a:cubicBezTo>
                    <a:pt x="74" y="106"/>
                    <a:pt x="74" y="106"/>
                    <a:pt x="74" y="106"/>
                  </a:cubicBezTo>
                  <a:cubicBezTo>
                    <a:pt x="74" y="106"/>
                    <a:pt x="74" y="105"/>
                    <a:pt x="74" y="104"/>
                  </a:cubicBezTo>
                  <a:cubicBezTo>
                    <a:pt x="73" y="104"/>
                    <a:pt x="73" y="104"/>
                    <a:pt x="73" y="104"/>
                  </a:cubicBezTo>
                  <a:moveTo>
                    <a:pt x="52" y="102"/>
                  </a:moveTo>
                  <a:cubicBezTo>
                    <a:pt x="51" y="102"/>
                    <a:pt x="51" y="103"/>
                    <a:pt x="51" y="103"/>
                  </a:cubicBezTo>
                  <a:cubicBezTo>
                    <a:pt x="51" y="104"/>
                    <a:pt x="51" y="104"/>
                    <a:pt x="51" y="105"/>
                  </a:cubicBezTo>
                  <a:cubicBezTo>
                    <a:pt x="50" y="105"/>
                    <a:pt x="51" y="106"/>
                    <a:pt x="51" y="106"/>
                  </a:cubicBezTo>
                  <a:cubicBezTo>
                    <a:pt x="51" y="106"/>
                    <a:pt x="51" y="106"/>
                    <a:pt x="52" y="106"/>
                  </a:cubicBezTo>
                  <a:cubicBezTo>
                    <a:pt x="52" y="106"/>
                    <a:pt x="52" y="106"/>
                    <a:pt x="52" y="106"/>
                  </a:cubicBezTo>
                  <a:cubicBezTo>
                    <a:pt x="52" y="105"/>
                    <a:pt x="52" y="105"/>
                    <a:pt x="52" y="105"/>
                  </a:cubicBezTo>
                  <a:cubicBezTo>
                    <a:pt x="53" y="105"/>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0" y="104"/>
                    <a:pt x="120" y="104"/>
                    <a:pt x="120" y="105"/>
                  </a:cubicBezTo>
                  <a:cubicBezTo>
                    <a:pt x="120" y="105"/>
                    <a:pt x="120" y="106"/>
                    <a:pt x="121" y="106"/>
                  </a:cubicBezTo>
                  <a:cubicBezTo>
                    <a:pt x="121" y="106"/>
                    <a:pt x="121" y="106"/>
                    <a:pt x="121" y="106"/>
                  </a:cubicBezTo>
                  <a:cubicBezTo>
                    <a:pt x="121" y="106"/>
                    <a:pt x="122" y="106"/>
                    <a:pt x="122" y="106"/>
                  </a:cubicBezTo>
                  <a:cubicBezTo>
                    <a:pt x="122" y="105"/>
                    <a:pt x="122" y="105"/>
                    <a:pt x="122" y="105"/>
                  </a:cubicBezTo>
                  <a:cubicBezTo>
                    <a:pt x="122" y="105"/>
                    <a:pt x="122" y="104"/>
                    <a:pt x="122" y="103"/>
                  </a:cubicBezTo>
                  <a:cubicBezTo>
                    <a:pt x="123" y="103"/>
                    <a:pt x="122" y="102"/>
                    <a:pt x="122" y="102"/>
                  </a:cubicBezTo>
                  <a:cubicBezTo>
                    <a:pt x="122" y="102"/>
                    <a:pt x="122" y="102"/>
                    <a:pt x="122" y="102"/>
                  </a:cubicBezTo>
                  <a:moveTo>
                    <a:pt x="71" y="98"/>
                  </a:moveTo>
                  <a:cubicBezTo>
                    <a:pt x="71" y="98"/>
                    <a:pt x="71" y="98"/>
                    <a:pt x="71" y="98"/>
                  </a:cubicBezTo>
                  <a:cubicBezTo>
                    <a:pt x="71" y="98"/>
                    <a:pt x="70" y="98"/>
                    <a:pt x="70" y="99"/>
                  </a:cubicBezTo>
                  <a:cubicBezTo>
                    <a:pt x="71" y="100"/>
                    <a:pt x="71" y="100"/>
                    <a:pt x="71" y="101"/>
                  </a:cubicBezTo>
                  <a:cubicBezTo>
                    <a:pt x="71" y="101"/>
                    <a:pt x="71" y="102"/>
                    <a:pt x="72" y="102"/>
                  </a:cubicBezTo>
                  <a:cubicBezTo>
                    <a:pt x="72" y="102"/>
                    <a:pt x="72" y="102"/>
                    <a:pt x="72" y="102"/>
                  </a:cubicBezTo>
                  <a:cubicBezTo>
                    <a:pt x="73" y="101"/>
                    <a:pt x="73" y="101"/>
                    <a:pt x="73" y="101"/>
                  </a:cubicBezTo>
                  <a:cubicBezTo>
                    <a:pt x="73" y="101"/>
                    <a:pt x="73" y="101"/>
                    <a:pt x="73" y="101"/>
                  </a:cubicBezTo>
                  <a:cubicBezTo>
                    <a:pt x="73" y="100"/>
                    <a:pt x="72" y="99"/>
                    <a:pt x="72" y="99"/>
                  </a:cubicBezTo>
                  <a:cubicBezTo>
                    <a:pt x="72" y="98"/>
                    <a:pt x="72" y="98"/>
                    <a:pt x="71" y="98"/>
                  </a:cubicBezTo>
                  <a:moveTo>
                    <a:pt x="53" y="97"/>
                  </a:moveTo>
                  <a:cubicBezTo>
                    <a:pt x="53" y="97"/>
                    <a:pt x="53" y="97"/>
                    <a:pt x="53" y="97"/>
                  </a:cubicBezTo>
                  <a:cubicBezTo>
                    <a:pt x="52" y="98"/>
                    <a:pt x="52" y="99"/>
                    <a:pt x="52" y="99"/>
                  </a:cubicBezTo>
                  <a:cubicBezTo>
                    <a:pt x="52" y="100"/>
                    <a:pt x="52" y="100"/>
                    <a:pt x="53" y="100"/>
                  </a:cubicBezTo>
                  <a:cubicBezTo>
                    <a:pt x="53" y="100"/>
                    <a:pt x="53" y="100"/>
                    <a:pt x="53" y="100"/>
                  </a:cubicBezTo>
                  <a:cubicBezTo>
                    <a:pt x="53" y="100"/>
                    <a:pt x="53" y="100"/>
                    <a:pt x="54" y="100"/>
                  </a:cubicBezTo>
                  <a:cubicBezTo>
                    <a:pt x="54" y="100"/>
                    <a:pt x="54" y="100"/>
                    <a:pt x="54" y="100"/>
                  </a:cubicBezTo>
                  <a:cubicBezTo>
                    <a:pt x="54" y="99"/>
                    <a:pt x="54" y="98"/>
                    <a:pt x="54" y="98"/>
                  </a:cubicBezTo>
                  <a:cubicBezTo>
                    <a:pt x="55" y="97"/>
                    <a:pt x="54" y="97"/>
                    <a:pt x="54" y="97"/>
                  </a:cubicBezTo>
                  <a:cubicBezTo>
                    <a:pt x="54" y="97"/>
                    <a:pt x="54" y="97"/>
                    <a:pt x="53" y="97"/>
                  </a:cubicBezTo>
                  <a:moveTo>
                    <a:pt x="122" y="96"/>
                  </a:moveTo>
                  <a:cubicBezTo>
                    <a:pt x="122" y="96"/>
                    <a:pt x="122" y="97"/>
                    <a:pt x="122" y="97"/>
                  </a:cubicBezTo>
                  <a:cubicBezTo>
                    <a:pt x="121" y="98"/>
                    <a:pt x="121" y="99"/>
                    <a:pt x="121" y="99"/>
                  </a:cubicBezTo>
                  <a:cubicBezTo>
                    <a:pt x="121" y="100"/>
                    <a:pt x="122" y="100"/>
                    <a:pt x="122" y="100"/>
                  </a:cubicBezTo>
                  <a:cubicBezTo>
                    <a:pt x="122" y="100"/>
                    <a:pt x="122" y="100"/>
                    <a:pt x="122" y="100"/>
                  </a:cubicBezTo>
                  <a:cubicBezTo>
                    <a:pt x="123" y="100"/>
                    <a:pt x="123" y="100"/>
                    <a:pt x="123" y="100"/>
                  </a:cubicBezTo>
                  <a:cubicBezTo>
                    <a:pt x="123" y="99"/>
                    <a:pt x="123" y="99"/>
                    <a:pt x="123" y="99"/>
                  </a:cubicBezTo>
                  <a:cubicBezTo>
                    <a:pt x="123" y="99"/>
                    <a:pt x="123" y="98"/>
                    <a:pt x="123" y="97"/>
                  </a:cubicBezTo>
                  <a:cubicBezTo>
                    <a:pt x="124" y="97"/>
                    <a:pt x="123" y="96"/>
                    <a:pt x="123" y="96"/>
                  </a:cubicBezTo>
                  <a:cubicBezTo>
                    <a:pt x="123" y="96"/>
                    <a:pt x="123" y="96"/>
                    <a:pt x="122" y="96"/>
                  </a:cubicBezTo>
                  <a:moveTo>
                    <a:pt x="71" y="92"/>
                  </a:moveTo>
                  <a:cubicBezTo>
                    <a:pt x="71" y="92"/>
                    <a:pt x="70" y="93"/>
                    <a:pt x="70" y="93"/>
                  </a:cubicBezTo>
                  <a:cubicBezTo>
                    <a:pt x="70" y="94"/>
                    <a:pt x="70" y="94"/>
                    <a:pt x="70" y="95"/>
                  </a:cubicBezTo>
                  <a:cubicBezTo>
                    <a:pt x="70" y="96"/>
                    <a:pt x="71" y="96"/>
                    <a:pt x="71" y="96"/>
                  </a:cubicBezTo>
                  <a:cubicBezTo>
                    <a:pt x="71" y="96"/>
                    <a:pt x="71" y="96"/>
                    <a:pt x="71" y="96"/>
                  </a:cubicBezTo>
                  <a:cubicBezTo>
                    <a:pt x="72" y="96"/>
                    <a:pt x="72" y="96"/>
                    <a:pt x="72" y="96"/>
                  </a:cubicBezTo>
                  <a:cubicBezTo>
                    <a:pt x="72" y="95"/>
                    <a:pt x="72" y="95"/>
                    <a:pt x="72" y="95"/>
                  </a:cubicBezTo>
                  <a:cubicBezTo>
                    <a:pt x="72" y="94"/>
                    <a:pt x="72" y="94"/>
                    <a:pt x="72" y="93"/>
                  </a:cubicBezTo>
                  <a:cubicBezTo>
                    <a:pt x="72" y="93"/>
                    <a:pt x="72" y="92"/>
                    <a:pt x="71" y="92"/>
                  </a:cubicBezTo>
                  <a:cubicBezTo>
                    <a:pt x="71" y="92"/>
                    <a:pt x="71" y="92"/>
                    <a:pt x="71" y="92"/>
                  </a:cubicBezTo>
                  <a:moveTo>
                    <a:pt x="56" y="91"/>
                  </a:moveTo>
                  <a:cubicBezTo>
                    <a:pt x="55" y="91"/>
                    <a:pt x="55" y="91"/>
                    <a:pt x="55" y="92"/>
                  </a:cubicBezTo>
                  <a:cubicBezTo>
                    <a:pt x="54" y="92"/>
                    <a:pt x="54" y="93"/>
                    <a:pt x="54" y="94"/>
                  </a:cubicBezTo>
                  <a:cubicBezTo>
                    <a:pt x="54" y="94"/>
                    <a:pt x="54" y="95"/>
                    <a:pt x="54" y="95"/>
                  </a:cubicBezTo>
                  <a:cubicBezTo>
                    <a:pt x="55" y="95"/>
                    <a:pt x="55" y="95"/>
                    <a:pt x="55" y="95"/>
                  </a:cubicBezTo>
                  <a:cubicBezTo>
                    <a:pt x="55" y="95"/>
                    <a:pt x="55" y="95"/>
                    <a:pt x="56" y="94"/>
                  </a:cubicBezTo>
                  <a:cubicBezTo>
                    <a:pt x="56" y="94"/>
                    <a:pt x="56" y="94"/>
                    <a:pt x="56" y="94"/>
                  </a:cubicBezTo>
                  <a:cubicBezTo>
                    <a:pt x="56" y="94"/>
                    <a:pt x="56" y="93"/>
                    <a:pt x="56" y="92"/>
                  </a:cubicBezTo>
                  <a:cubicBezTo>
                    <a:pt x="57" y="92"/>
                    <a:pt x="56" y="91"/>
                    <a:pt x="56" y="91"/>
                  </a:cubicBezTo>
                  <a:cubicBezTo>
                    <a:pt x="56" y="91"/>
                    <a:pt x="56" y="91"/>
                    <a:pt x="56" y="91"/>
                  </a:cubicBezTo>
                  <a:moveTo>
                    <a:pt x="123" y="91"/>
                  </a:moveTo>
                  <a:cubicBezTo>
                    <a:pt x="123" y="91"/>
                    <a:pt x="123" y="91"/>
                    <a:pt x="123" y="91"/>
                  </a:cubicBezTo>
                  <a:cubicBezTo>
                    <a:pt x="122" y="91"/>
                    <a:pt x="122" y="91"/>
                    <a:pt x="122" y="92"/>
                  </a:cubicBezTo>
                  <a:cubicBezTo>
                    <a:pt x="122" y="92"/>
                    <a:pt x="122" y="93"/>
                    <a:pt x="122" y="93"/>
                  </a:cubicBezTo>
                  <a:cubicBezTo>
                    <a:pt x="122" y="94"/>
                    <a:pt x="122" y="94"/>
                    <a:pt x="123" y="94"/>
                  </a:cubicBezTo>
                  <a:cubicBezTo>
                    <a:pt x="123" y="94"/>
                    <a:pt x="123" y="94"/>
                    <a:pt x="123" y="94"/>
                  </a:cubicBezTo>
                  <a:cubicBezTo>
                    <a:pt x="123" y="94"/>
                    <a:pt x="123" y="94"/>
                    <a:pt x="123" y="94"/>
                  </a:cubicBezTo>
                  <a:cubicBezTo>
                    <a:pt x="124" y="93"/>
                    <a:pt x="124" y="93"/>
                    <a:pt x="124" y="93"/>
                  </a:cubicBezTo>
                  <a:cubicBezTo>
                    <a:pt x="124" y="93"/>
                    <a:pt x="124" y="92"/>
                    <a:pt x="124" y="91"/>
                  </a:cubicBezTo>
                  <a:cubicBezTo>
                    <a:pt x="124" y="91"/>
                    <a:pt x="123" y="91"/>
                    <a:pt x="123" y="91"/>
                  </a:cubicBezTo>
                  <a:moveTo>
                    <a:pt x="72" y="86"/>
                  </a:moveTo>
                  <a:cubicBezTo>
                    <a:pt x="71" y="86"/>
                    <a:pt x="71" y="87"/>
                    <a:pt x="71" y="87"/>
                  </a:cubicBezTo>
                  <a:cubicBezTo>
                    <a:pt x="71" y="88"/>
                    <a:pt x="70" y="88"/>
                    <a:pt x="70" y="89"/>
                  </a:cubicBezTo>
                  <a:cubicBezTo>
                    <a:pt x="70" y="90"/>
                    <a:pt x="71" y="90"/>
                    <a:pt x="71" y="90"/>
                  </a:cubicBezTo>
                  <a:cubicBezTo>
                    <a:pt x="71" y="90"/>
                    <a:pt x="71" y="90"/>
                    <a:pt x="71" y="90"/>
                  </a:cubicBezTo>
                  <a:cubicBezTo>
                    <a:pt x="72" y="90"/>
                    <a:pt x="72" y="90"/>
                    <a:pt x="72" y="90"/>
                  </a:cubicBezTo>
                  <a:cubicBezTo>
                    <a:pt x="72" y="89"/>
                    <a:pt x="72" y="89"/>
                    <a:pt x="72" y="89"/>
                  </a:cubicBezTo>
                  <a:cubicBezTo>
                    <a:pt x="72" y="89"/>
                    <a:pt x="72" y="88"/>
                    <a:pt x="73" y="87"/>
                  </a:cubicBezTo>
                  <a:cubicBezTo>
                    <a:pt x="73" y="87"/>
                    <a:pt x="72" y="86"/>
                    <a:pt x="72" y="86"/>
                  </a:cubicBezTo>
                  <a:cubicBezTo>
                    <a:pt x="72" y="86"/>
                    <a:pt x="72" y="86"/>
                    <a:pt x="72" y="86"/>
                  </a:cubicBezTo>
                  <a:moveTo>
                    <a:pt x="58" y="86"/>
                  </a:moveTo>
                  <a:cubicBezTo>
                    <a:pt x="58" y="86"/>
                    <a:pt x="57" y="86"/>
                    <a:pt x="57" y="86"/>
                  </a:cubicBezTo>
                  <a:cubicBezTo>
                    <a:pt x="57" y="87"/>
                    <a:pt x="57" y="87"/>
                    <a:pt x="57" y="87"/>
                  </a:cubicBezTo>
                  <a:cubicBezTo>
                    <a:pt x="57" y="87"/>
                    <a:pt x="57" y="88"/>
                    <a:pt x="56" y="88"/>
                  </a:cubicBezTo>
                  <a:cubicBezTo>
                    <a:pt x="56" y="89"/>
                    <a:pt x="56" y="89"/>
                    <a:pt x="57" y="89"/>
                  </a:cubicBezTo>
                  <a:cubicBezTo>
                    <a:pt x="57" y="89"/>
                    <a:pt x="57" y="90"/>
                    <a:pt x="57" y="90"/>
                  </a:cubicBezTo>
                  <a:cubicBezTo>
                    <a:pt x="58" y="90"/>
                    <a:pt x="58" y="89"/>
                    <a:pt x="58" y="89"/>
                  </a:cubicBezTo>
                  <a:cubicBezTo>
                    <a:pt x="58" y="89"/>
                    <a:pt x="58" y="89"/>
                    <a:pt x="58" y="89"/>
                  </a:cubicBezTo>
                  <a:cubicBezTo>
                    <a:pt x="58" y="89"/>
                    <a:pt x="59" y="88"/>
                    <a:pt x="59" y="88"/>
                  </a:cubicBezTo>
                  <a:cubicBezTo>
                    <a:pt x="59" y="87"/>
                    <a:pt x="59" y="87"/>
                    <a:pt x="59" y="87"/>
                  </a:cubicBezTo>
                  <a:cubicBezTo>
                    <a:pt x="59" y="87"/>
                    <a:pt x="59" y="86"/>
                    <a:pt x="59" y="86"/>
                  </a:cubicBezTo>
                  <a:cubicBezTo>
                    <a:pt x="58" y="86"/>
                    <a:pt x="58" y="86"/>
                    <a:pt x="58" y="86"/>
                  </a:cubicBezTo>
                  <a:moveTo>
                    <a:pt x="122" y="85"/>
                  </a:moveTo>
                  <a:cubicBezTo>
                    <a:pt x="122" y="85"/>
                    <a:pt x="122" y="85"/>
                    <a:pt x="122" y="85"/>
                  </a:cubicBezTo>
                  <a:cubicBezTo>
                    <a:pt x="121" y="85"/>
                    <a:pt x="121" y="85"/>
                    <a:pt x="121" y="86"/>
                  </a:cubicBezTo>
                  <a:cubicBezTo>
                    <a:pt x="121" y="87"/>
                    <a:pt x="121" y="87"/>
                    <a:pt x="121" y="88"/>
                  </a:cubicBezTo>
                  <a:cubicBezTo>
                    <a:pt x="121" y="88"/>
                    <a:pt x="122" y="89"/>
                    <a:pt x="122" y="89"/>
                  </a:cubicBezTo>
                  <a:cubicBezTo>
                    <a:pt x="122" y="89"/>
                    <a:pt x="122" y="89"/>
                    <a:pt x="122" y="89"/>
                  </a:cubicBezTo>
                  <a:cubicBezTo>
                    <a:pt x="123" y="88"/>
                    <a:pt x="123" y="88"/>
                    <a:pt x="123" y="88"/>
                  </a:cubicBezTo>
                  <a:cubicBezTo>
                    <a:pt x="123" y="87"/>
                    <a:pt x="123" y="87"/>
                    <a:pt x="123" y="87"/>
                  </a:cubicBezTo>
                  <a:cubicBezTo>
                    <a:pt x="123" y="87"/>
                    <a:pt x="123" y="86"/>
                    <a:pt x="123" y="86"/>
                  </a:cubicBezTo>
                  <a:cubicBezTo>
                    <a:pt x="123" y="85"/>
                    <a:pt x="122" y="85"/>
                    <a:pt x="122" y="85"/>
                  </a:cubicBezTo>
                  <a:moveTo>
                    <a:pt x="61" y="81"/>
                  </a:moveTo>
                  <a:cubicBezTo>
                    <a:pt x="61" y="81"/>
                    <a:pt x="61" y="81"/>
                    <a:pt x="60" y="81"/>
                  </a:cubicBezTo>
                  <a:cubicBezTo>
                    <a:pt x="60" y="81"/>
                    <a:pt x="60" y="81"/>
                    <a:pt x="60" y="81"/>
                  </a:cubicBezTo>
                  <a:cubicBezTo>
                    <a:pt x="60" y="82"/>
                    <a:pt x="60" y="82"/>
                    <a:pt x="59" y="83"/>
                  </a:cubicBezTo>
                  <a:cubicBezTo>
                    <a:pt x="59" y="83"/>
                    <a:pt x="59" y="84"/>
                    <a:pt x="60" y="84"/>
                  </a:cubicBezTo>
                  <a:cubicBezTo>
                    <a:pt x="60" y="84"/>
                    <a:pt x="60" y="84"/>
                    <a:pt x="60" y="84"/>
                  </a:cubicBezTo>
                  <a:cubicBezTo>
                    <a:pt x="60" y="84"/>
                    <a:pt x="61" y="84"/>
                    <a:pt x="61" y="84"/>
                  </a:cubicBezTo>
                  <a:cubicBezTo>
                    <a:pt x="61" y="84"/>
                    <a:pt x="61" y="84"/>
                    <a:pt x="61" y="84"/>
                  </a:cubicBezTo>
                  <a:cubicBezTo>
                    <a:pt x="61" y="84"/>
                    <a:pt x="62" y="83"/>
                    <a:pt x="62" y="82"/>
                  </a:cubicBezTo>
                  <a:cubicBezTo>
                    <a:pt x="62" y="82"/>
                    <a:pt x="62" y="81"/>
                    <a:pt x="62" y="81"/>
                  </a:cubicBezTo>
                  <a:cubicBezTo>
                    <a:pt x="62" y="81"/>
                    <a:pt x="61" y="81"/>
                    <a:pt x="61" y="81"/>
                  </a:cubicBezTo>
                  <a:moveTo>
                    <a:pt x="73" y="81"/>
                  </a:moveTo>
                  <a:cubicBezTo>
                    <a:pt x="72" y="81"/>
                    <a:pt x="72" y="81"/>
                    <a:pt x="72" y="81"/>
                  </a:cubicBezTo>
                  <a:cubicBezTo>
                    <a:pt x="72" y="82"/>
                    <a:pt x="72" y="83"/>
                    <a:pt x="71" y="83"/>
                  </a:cubicBezTo>
                  <a:cubicBezTo>
                    <a:pt x="71" y="84"/>
                    <a:pt x="72" y="84"/>
                    <a:pt x="72" y="84"/>
                  </a:cubicBezTo>
                  <a:cubicBezTo>
                    <a:pt x="72" y="84"/>
                    <a:pt x="72" y="84"/>
                    <a:pt x="72" y="84"/>
                  </a:cubicBezTo>
                  <a:cubicBezTo>
                    <a:pt x="73" y="84"/>
                    <a:pt x="73" y="84"/>
                    <a:pt x="73" y="84"/>
                  </a:cubicBezTo>
                  <a:cubicBezTo>
                    <a:pt x="73" y="84"/>
                    <a:pt x="73" y="84"/>
                    <a:pt x="73" y="84"/>
                  </a:cubicBezTo>
                  <a:cubicBezTo>
                    <a:pt x="73" y="83"/>
                    <a:pt x="74" y="82"/>
                    <a:pt x="74" y="82"/>
                  </a:cubicBezTo>
                  <a:cubicBezTo>
                    <a:pt x="74" y="81"/>
                    <a:pt x="74" y="81"/>
                    <a:pt x="73" y="81"/>
                  </a:cubicBezTo>
                  <a:cubicBezTo>
                    <a:pt x="73" y="81"/>
                    <a:pt x="73" y="81"/>
                    <a:pt x="73" y="81"/>
                  </a:cubicBezTo>
                  <a:moveTo>
                    <a:pt x="120" y="79"/>
                  </a:moveTo>
                  <a:cubicBezTo>
                    <a:pt x="120" y="79"/>
                    <a:pt x="120" y="79"/>
                    <a:pt x="120" y="79"/>
                  </a:cubicBezTo>
                  <a:cubicBezTo>
                    <a:pt x="119" y="79"/>
                    <a:pt x="119" y="80"/>
                    <a:pt x="119" y="80"/>
                  </a:cubicBezTo>
                  <a:cubicBezTo>
                    <a:pt x="119" y="81"/>
                    <a:pt x="120" y="82"/>
                    <a:pt x="120" y="82"/>
                  </a:cubicBezTo>
                  <a:cubicBezTo>
                    <a:pt x="120" y="83"/>
                    <a:pt x="120" y="83"/>
                    <a:pt x="121" y="83"/>
                  </a:cubicBezTo>
                  <a:cubicBezTo>
                    <a:pt x="121" y="83"/>
                    <a:pt x="121" y="83"/>
                    <a:pt x="121" y="83"/>
                  </a:cubicBezTo>
                  <a:cubicBezTo>
                    <a:pt x="122" y="83"/>
                    <a:pt x="122" y="83"/>
                    <a:pt x="122" y="83"/>
                  </a:cubicBezTo>
                  <a:cubicBezTo>
                    <a:pt x="122" y="82"/>
                    <a:pt x="122" y="82"/>
                    <a:pt x="122" y="82"/>
                  </a:cubicBezTo>
                  <a:cubicBezTo>
                    <a:pt x="122" y="81"/>
                    <a:pt x="121" y="80"/>
                    <a:pt x="121" y="80"/>
                  </a:cubicBezTo>
                  <a:cubicBezTo>
                    <a:pt x="121" y="79"/>
                    <a:pt x="121" y="79"/>
                    <a:pt x="120" y="79"/>
                  </a:cubicBezTo>
                  <a:moveTo>
                    <a:pt x="65" y="76"/>
                  </a:moveTo>
                  <a:cubicBezTo>
                    <a:pt x="65" y="76"/>
                    <a:pt x="64" y="76"/>
                    <a:pt x="64" y="77"/>
                  </a:cubicBezTo>
                  <a:cubicBezTo>
                    <a:pt x="64" y="77"/>
                    <a:pt x="63" y="78"/>
                    <a:pt x="63" y="78"/>
                  </a:cubicBezTo>
                  <a:cubicBezTo>
                    <a:pt x="62" y="79"/>
                    <a:pt x="63" y="79"/>
                    <a:pt x="63" y="80"/>
                  </a:cubicBezTo>
                  <a:cubicBezTo>
                    <a:pt x="63" y="80"/>
                    <a:pt x="63" y="80"/>
                    <a:pt x="64" y="80"/>
                  </a:cubicBezTo>
                  <a:cubicBezTo>
                    <a:pt x="64" y="80"/>
                    <a:pt x="64" y="80"/>
                    <a:pt x="64" y="79"/>
                  </a:cubicBezTo>
                  <a:cubicBezTo>
                    <a:pt x="65" y="79"/>
                    <a:pt x="65" y="78"/>
                    <a:pt x="66" y="78"/>
                  </a:cubicBezTo>
                  <a:cubicBezTo>
                    <a:pt x="66" y="78"/>
                    <a:pt x="66" y="78"/>
                    <a:pt x="66" y="78"/>
                  </a:cubicBezTo>
                  <a:cubicBezTo>
                    <a:pt x="66" y="77"/>
                    <a:pt x="66" y="77"/>
                    <a:pt x="65" y="77"/>
                  </a:cubicBezTo>
                  <a:cubicBezTo>
                    <a:pt x="65" y="76"/>
                    <a:pt x="65" y="76"/>
                    <a:pt x="65" y="76"/>
                  </a:cubicBezTo>
                  <a:moveTo>
                    <a:pt x="75" y="75"/>
                  </a:moveTo>
                  <a:cubicBezTo>
                    <a:pt x="74" y="75"/>
                    <a:pt x="74" y="75"/>
                    <a:pt x="74" y="76"/>
                  </a:cubicBezTo>
                  <a:cubicBezTo>
                    <a:pt x="73" y="76"/>
                    <a:pt x="73" y="77"/>
                    <a:pt x="73" y="77"/>
                  </a:cubicBezTo>
                  <a:cubicBezTo>
                    <a:pt x="73" y="78"/>
                    <a:pt x="73" y="79"/>
                    <a:pt x="74" y="79"/>
                  </a:cubicBezTo>
                  <a:cubicBezTo>
                    <a:pt x="74" y="79"/>
                    <a:pt x="74" y="79"/>
                    <a:pt x="74" y="79"/>
                  </a:cubicBezTo>
                  <a:cubicBezTo>
                    <a:pt x="74" y="79"/>
                    <a:pt x="75" y="79"/>
                    <a:pt x="75" y="78"/>
                  </a:cubicBezTo>
                  <a:cubicBezTo>
                    <a:pt x="75" y="78"/>
                    <a:pt x="75" y="78"/>
                    <a:pt x="75" y="78"/>
                  </a:cubicBezTo>
                  <a:cubicBezTo>
                    <a:pt x="75" y="77"/>
                    <a:pt x="75" y="77"/>
                    <a:pt x="76" y="76"/>
                  </a:cubicBezTo>
                  <a:cubicBezTo>
                    <a:pt x="76" y="76"/>
                    <a:pt x="75" y="75"/>
                    <a:pt x="75" y="75"/>
                  </a:cubicBezTo>
                  <a:cubicBezTo>
                    <a:pt x="75" y="75"/>
                    <a:pt x="75" y="75"/>
                    <a:pt x="75" y="75"/>
                  </a:cubicBezTo>
                  <a:moveTo>
                    <a:pt x="118" y="74"/>
                  </a:moveTo>
                  <a:cubicBezTo>
                    <a:pt x="117" y="74"/>
                    <a:pt x="117" y="74"/>
                    <a:pt x="117" y="74"/>
                  </a:cubicBezTo>
                  <a:cubicBezTo>
                    <a:pt x="117" y="74"/>
                    <a:pt x="116" y="75"/>
                    <a:pt x="117" y="75"/>
                  </a:cubicBezTo>
                  <a:cubicBezTo>
                    <a:pt x="117" y="76"/>
                    <a:pt x="117" y="76"/>
                    <a:pt x="118" y="77"/>
                  </a:cubicBezTo>
                  <a:cubicBezTo>
                    <a:pt x="118" y="77"/>
                    <a:pt x="118" y="78"/>
                    <a:pt x="119" y="78"/>
                  </a:cubicBezTo>
                  <a:cubicBezTo>
                    <a:pt x="119" y="78"/>
                    <a:pt x="119" y="78"/>
                    <a:pt x="119" y="77"/>
                  </a:cubicBezTo>
                  <a:cubicBezTo>
                    <a:pt x="119" y="77"/>
                    <a:pt x="119" y="77"/>
                    <a:pt x="119" y="77"/>
                  </a:cubicBezTo>
                  <a:cubicBezTo>
                    <a:pt x="119" y="76"/>
                    <a:pt x="119" y="76"/>
                    <a:pt x="119" y="76"/>
                  </a:cubicBezTo>
                  <a:cubicBezTo>
                    <a:pt x="119" y="76"/>
                    <a:pt x="119" y="75"/>
                    <a:pt x="118" y="74"/>
                  </a:cubicBezTo>
                  <a:cubicBezTo>
                    <a:pt x="118" y="74"/>
                    <a:pt x="118" y="74"/>
                    <a:pt x="118" y="74"/>
                  </a:cubicBezTo>
                  <a:moveTo>
                    <a:pt x="69" y="72"/>
                  </a:moveTo>
                  <a:cubicBezTo>
                    <a:pt x="69" y="72"/>
                    <a:pt x="68" y="72"/>
                    <a:pt x="68" y="72"/>
                  </a:cubicBezTo>
                  <a:cubicBezTo>
                    <a:pt x="68" y="73"/>
                    <a:pt x="67" y="73"/>
                    <a:pt x="67" y="74"/>
                  </a:cubicBezTo>
                  <a:cubicBezTo>
                    <a:pt x="66" y="74"/>
                    <a:pt x="66" y="75"/>
                    <a:pt x="67" y="75"/>
                  </a:cubicBezTo>
                  <a:cubicBezTo>
                    <a:pt x="67" y="75"/>
                    <a:pt x="67" y="75"/>
                    <a:pt x="67" y="75"/>
                  </a:cubicBezTo>
                  <a:cubicBezTo>
                    <a:pt x="68" y="75"/>
                    <a:pt x="68" y="75"/>
                    <a:pt x="68" y="75"/>
                  </a:cubicBezTo>
                  <a:cubicBezTo>
                    <a:pt x="69" y="75"/>
                    <a:pt x="69" y="74"/>
                    <a:pt x="70" y="74"/>
                  </a:cubicBezTo>
                  <a:cubicBezTo>
                    <a:pt x="70" y="74"/>
                    <a:pt x="70" y="74"/>
                    <a:pt x="70" y="74"/>
                  </a:cubicBezTo>
                  <a:cubicBezTo>
                    <a:pt x="70" y="73"/>
                    <a:pt x="70" y="73"/>
                    <a:pt x="70" y="72"/>
                  </a:cubicBezTo>
                  <a:cubicBezTo>
                    <a:pt x="69" y="72"/>
                    <a:pt x="69" y="72"/>
                    <a:pt x="69" y="72"/>
                  </a:cubicBezTo>
                  <a:moveTo>
                    <a:pt x="77" y="70"/>
                  </a:moveTo>
                  <a:cubicBezTo>
                    <a:pt x="77" y="70"/>
                    <a:pt x="76" y="70"/>
                    <a:pt x="76" y="70"/>
                  </a:cubicBezTo>
                  <a:cubicBezTo>
                    <a:pt x="76" y="71"/>
                    <a:pt x="75" y="71"/>
                    <a:pt x="75" y="72"/>
                  </a:cubicBezTo>
                  <a:cubicBezTo>
                    <a:pt x="75" y="72"/>
                    <a:pt x="75" y="73"/>
                    <a:pt x="76" y="73"/>
                  </a:cubicBezTo>
                  <a:cubicBezTo>
                    <a:pt x="76" y="73"/>
                    <a:pt x="76" y="73"/>
                    <a:pt x="76" y="73"/>
                  </a:cubicBezTo>
                  <a:cubicBezTo>
                    <a:pt x="76" y="73"/>
                    <a:pt x="77" y="73"/>
                    <a:pt x="77" y="73"/>
                  </a:cubicBezTo>
                  <a:cubicBezTo>
                    <a:pt x="77" y="73"/>
                    <a:pt x="77" y="73"/>
                    <a:pt x="77" y="73"/>
                  </a:cubicBezTo>
                  <a:cubicBezTo>
                    <a:pt x="77" y="72"/>
                    <a:pt x="78" y="72"/>
                    <a:pt x="78" y="71"/>
                  </a:cubicBezTo>
                  <a:cubicBezTo>
                    <a:pt x="78" y="70"/>
                    <a:pt x="78" y="70"/>
                    <a:pt x="77" y="70"/>
                  </a:cubicBezTo>
                  <a:cubicBezTo>
                    <a:pt x="77" y="70"/>
                    <a:pt x="77" y="70"/>
                    <a:pt x="77" y="70"/>
                  </a:cubicBezTo>
                  <a:moveTo>
                    <a:pt x="114" y="69"/>
                  </a:moveTo>
                  <a:cubicBezTo>
                    <a:pt x="114" y="69"/>
                    <a:pt x="113" y="69"/>
                    <a:pt x="113" y="70"/>
                  </a:cubicBezTo>
                  <a:cubicBezTo>
                    <a:pt x="113" y="70"/>
                    <a:pt x="113" y="71"/>
                    <a:pt x="113" y="71"/>
                  </a:cubicBezTo>
                  <a:cubicBezTo>
                    <a:pt x="114" y="71"/>
                    <a:pt x="114" y="72"/>
                    <a:pt x="115" y="72"/>
                  </a:cubicBezTo>
                  <a:cubicBezTo>
                    <a:pt x="115" y="73"/>
                    <a:pt x="115" y="73"/>
                    <a:pt x="115" y="73"/>
                  </a:cubicBezTo>
                  <a:cubicBezTo>
                    <a:pt x="115" y="73"/>
                    <a:pt x="116" y="73"/>
                    <a:pt x="116" y="72"/>
                  </a:cubicBezTo>
                  <a:cubicBezTo>
                    <a:pt x="116" y="72"/>
                    <a:pt x="116" y="72"/>
                    <a:pt x="116" y="72"/>
                  </a:cubicBezTo>
                  <a:cubicBezTo>
                    <a:pt x="116" y="71"/>
                    <a:pt x="116" y="71"/>
                    <a:pt x="116" y="71"/>
                  </a:cubicBezTo>
                  <a:cubicBezTo>
                    <a:pt x="116" y="71"/>
                    <a:pt x="115" y="70"/>
                    <a:pt x="115" y="70"/>
                  </a:cubicBezTo>
                  <a:cubicBezTo>
                    <a:pt x="114" y="69"/>
                    <a:pt x="114" y="69"/>
                    <a:pt x="114" y="69"/>
                  </a:cubicBezTo>
                  <a:moveTo>
                    <a:pt x="73" y="68"/>
                  </a:moveTo>
                  <a:cubicBezTo>
                    <a:pt x="73" y="68"/>
                    <a:pt x="73" y="68"/>
                    <a:pt x="73" y="68"/>
                  </a:cubicBezTo>
                  <a:cubicBezTo>
                    <a:pt x="72" y="69"/>
                    <a:pt x="72" y="69"/>
                    <a:pt x="71" y="70"/>
                  </a:cubicBezTo>
                  <a:cubicBezTo>
                    <a:pt x="71" y="70"/>
                    <a:pt x="71" y="71"/>
                    <a:pt x="71" y="71"/>
                  </a:cubicBezTo>
                  <a:cubicBezTo>
                    <a:pt x="71" y="71"/>
                    <a:pt x="71" y="71"/>
                    <a:pt x="72" y="71"/>
                  </a:cubicBezTo>
                  <a:cubicBezTo>
                    <a:pt x="72" y="71"/>
                    <a:pt x="72" y="71"/>
                    <a:pt x="72" y="71"/>
                  </a:cubicBezTo>
                  <a:cubicBezTo>
                    <a:pt x="73" y="71"/>
                    <a:pt x="73" y="70"/>
                    <a:pt x="74" y="70"/>
                  </a:cubicBezTo>
                  <a:cubicBezTo>
                    <a:pt x="74" y="70"/>
                    <a:pt x="74" y="70"/>
                    <a:pt x="74" y="70"/>
                  </a:cubicBezTo>
                  <a:cubicBezTo>
                    <a:pt x="74" y="69"/>
                    <a:pt x="74" y="69"/>
                    <a:pt x="74" y="69"/>
                  </a:cubicBezTo>
                  <a:cubicBezTo>
                    <a:pt x="74" y="68"/>
                    <a:pt x="74" y="68"/>
                    <a:pt x="73" y="68"/>
                  </a:cubicBezTo>
                  <a:moveTo>
                    <a:pt x="110" y="66"/>
                  </a:moveTo>
                  <a:cubicBezTo>
                    <a:pt x="109" y="66"/>
                    <a:pt x="109" y="66"/>
                    <a:pt x="109" y="66"/>
                  </a:cubicBezTo>
                  <a:cubicBezTo>
                    <a:pt x="108" y="66"/>
                    <a:pt x="109" y="67"/>
                    <a:pt x="109" y="67"/>
                  </a:cubicBezTo>
                  <a:cubicBezTo>
                    <a:pt x="109" y="68"/>
                    <a:pt x="109" y="68"/>
                    <a:pt x="109" y="68"/>
                  </a:cubicBezTo>
                  <a:cubicBezTo>
                    <a:pt x="110" y="68"/>
                    <a:pt x="110" y="68"/>
                    <a:pt x="110" y="68"/>
                  </a:cubicBezTo>
                  <a:cubicBezTo>
                    <a:pt x="111" y="69"/>
                    <a:pt x="111" y="69"/>
                    <a:pt x="111" y="69"/>
                  </a:cubicBezTo>
                  <a:cubicBezTo>
                    <a:pt x="111" y="69"/>
                    <a:pt x="112" y="68"/>
                    <a:pt x="112" y="68"/>
                  </a:cubicBezTo>
                  <a:cubicBezTo>
                    <a:pt x="112" y="68"/>
                    <a:pt x="112" y="68"/>
                    <a:pt x="112" y="68"/>
                  </a:cubicBezTo>
                  <a:cubicBezTo>
                    <a:pt x="112" y="68"/>
                    <a:pt x="112" y="67"/>
                    <a:pt x="112" y="67"/>
                  </a:cubicBezTo>
                  <a:cubicBezTo>
                    <a:pt x="111" y="67"/>
                    <a:pt x="111" y="66"/>
                    <a:pt x="111" y="66"/>
                  </a:cubicBezTo>
                  <a:cubicBezTo>
                    <a:pt x="110" y="66"/>
                    <a:pt x="110" y="66"/>
                    <a:pt x="110" y="66"/>
                  </a:cubicBezTo>
                  <a:cubicBezTo>
                    <a:pt x="110" y="66"/>
                    <a:pt x="110" y="66"/>
                    <a:pt x="110" y="66"/>
                  </a:cubicBezTo>
                  <a:moveTo>
                    <a:pt x="80" y="64"/>
                  </a:moveTo>
                  <a:cubicBezTo>
                    <a:pt x="79" y="64"/>
                    <a:pt x="79" y="65"/>
                    <a:pt x="79" y="65"/>
                  </a:cubicBezTo>
                  <a:cubicBezTo>
                    <a:pt x="79" y="65"/>
                    <a:pt x="79" y="65"/>
                    <a:pt x="79" y="65"/>
                  </a:cubicBezTo>
                  <a:cubicBezTo>
                    <a:pt x="78" y="65"/>
                    <a:pt x="78" y="65"/>
                    <a:pt x="78" y="65"/>
                  </a:cubicBezTo>
                  <a:cubicBezTo>
                    <a:pt x="77" y="65"/>
                    <a:pt x="77" y="66"/>
                    <a:pt x="76" y="66"/>
                  </a:cubicBezTo>
                  <a:cubicBezTo>
                    <a:pt x="75" y="66"/>
                    <a:pt x="75" y="67"/>
                    <a:pt x="76" y="67"/>
                  </a:cubicBezTo>
                  <a:cubicBezTo>
                    <a:pt x="76" y="68"/>
                    <a:pt x="76" y="68"/>
                    <a:pt x="76" y="68"/>
                  </a:cubicBezTo>
                  <a:cubicBezTo>
                    <a:pt x="77" y="68"/>
                    <a:pt x="77" y="68"/>
                    <a:pt x="77" y="68"/>
                  </a:cubicBezTo>
                  <a:cubicBezTo>
                    <a:pt x="78" y="67"/>
                    <a:pt x="78" y="67"/>
                    <a:pt x="78" y="67"/>
                  </a:cubicBezTo>
                  <a:cubicBezTo>
                    <a:pt x="78" y="68"/>
                    <a:pt x="78" y="68"/>
                    <a:pt x="78" y="68"/>
                  </a:cubicBezTo>
                  <a:cubicBezTo>
                    <a:pt x="78" y="68"/>
                    <a:pt x="79" y="68"/>
                    <a:pt x="79" y="68"/>
                  </a:cubicBezTo>
                  <a:cubicBezTo>
                    <a:pt x="79" y="68"/>
                    <a:pt x="79" y="68"/>
                    <a:pt x="79" y="68"/>
                  </a:cubicBezTo>
                  <a:cubicBezTo>
                    <a:pt x="80" y="68"/>
                    <a:pt x="80" y="68"/>
                    <a:pt x="80" y="68"/>
                  </a:cubicBezTo>
                  <a:cubicBezTo>
                    <a:pt x="80" y="67"/>
                    <a:pt x="80" y="66"/>
                    <a:pt x="81" y="66"/>
                  </a:cubicBezTo>
                  <a:cubicBezTo>
                    <a:pt x="81" y="65"/>
                    <a:pt x="81" y="65"/>
                    <a:pt x="80" y="65"/>
                  </a:cubicBezTo>
                  <a:cubicBezTo>
                    <a:pt x="80" y="64"/>
                    <a:pt x="80" y="64"/>
                    <a:pt x="80" y="64"/>
                  </a:cubicBezTo>
                  <a:moveTo>
                    <a:pt x="104" y="63"/>
                  </a:moveTo>
                  <a:cubicBezTo>
                    <a:pt x="104" y="63"/>
                    <a:pt x="104" y="63"/>
                    <a:pt x="103" y="63"/>
                  </a:cubicBezTo>
                  <a:cubicBezTo>
                    <a:pt x="103" y="64"/>
                    <a:pt x="103" y="64"/>
                    <a:pt x="104" y="65"/>
                  </a:cubicBezTo>
                  <a:cubicBezTo>
                    <a:pt x="105" y="65"/>
                    <a:pt x="105" y="65"/>
                    <a:pt x="106" y="65"/>
                  </a:cubicBezTo>
                  <a:cubicBezTo>
                    <a:pt x="106" y="65"/>
                    <a:pt x="106" y="66"/>
                    <a:pt x="106" y="66"/>
                  </a:cubicBezTo>
                  <a:cubicBezTo>
                    <a:pt x="106" y="66"/>
                    <a:pt x="107" y="65"/>
                    <a:pt x="107" y="65"/>
                  </a:cubicBezTo>
                  <a:cubicBezTo>
                    <a:pt x="107" y="65"/>
                    <a:pt x="107" y="65"/>
                    <a:pt x="107" y="65"/>
                  </a:cubicBezTo>
                  <a:cubicBezTo>
                    <a:pt x="107" y="64"/>
                    <a:pt x="107" y="64"/>
                    <a:pt x="107" y="64"/>
                  </a:cubicBezTo>
                  <a:cubicBezTo>
                    <a:pt x="106" y="63"/>
                    <a:pt x="105" y="63"/>
                    <a:pt x="105" y="63"/>
                  </a:cubicBezTo>
                  <a:cubicBezTo>
                    <a:pt x="105" y="63"/>
                    <a:pt x="104" y="63"/>
                    <a:pt x="104" y="63"/>
                  </a:cubicBezTo>
                  <a:moveTo>
                    <a:pt x="99" y="61"/>
                  </a:moveTo>
                  <a:cubicBezTo>
                    <a:pt x="98" y="61"/>
                    <a:pt x="98" y="61"/>
                    <a:pt x="98" y="62"/>
                  </a:cubicBezTo>
                  <a:cubicBezTo>
                    <a:pt x="98" y="62"/>
                    <a:pt x="98" y="63"/>
                    <a:pt x="99" y="63"/>
                  </a:cubicBezTo>
                  <a:cubicBezTo>
                    <a:pt x="99" y="63"/>
                    <a:pt x="100" y="63"/>
                    <a:pt x="100" y="63"/>
                  </a:cubicBezTo>
                  <a:cubicBezTo>
                    <a:pt x="101" y="63"/>
                    <a:pt x="101" y="63"/>
                    <a:pt x="101" y="63"/>
                  </a:cubicBezTo>
                  <a:cubicBezTo>
                    <a:pt x="101" y="63"/>
                    <a:pt x="101" y="63"/>
                    <a:pt x="101" y="63"/>
                  </a:cubicBezTo>
                  <a:cubicBezTo>
                    <a:pt x="102" y="63"/>
                    <a:pt x="102" y="63"/>
                    <a:pt x="102" y="63"/>
                  </a:cubicBezTo>
                  <a:cubicBezTo>
                    <a:pt x="102" y="62"/>
                    <a:pt x="101" y="62"/>
                    <a:pt x="101" y="61"/>
                  </a:cubicBezTo>
                  <a:cubicBezTo>
                    <a:pt x="100" y="61"/>
                    <a:pt x="100" y="61"/>
                    <a:pt x="99" y="61"/>
                  </a:cubicBezTo>
                  <a:cubicBezTo>
                    <a:pt x="99" y="61"/>
                    <a:pt x="99" y="61"/>
                    <a:pt x="99" y="61"/>
                  </a:cubicBezTo>
                  <a:moveTo>
                    <a:pt x="89" y="61"/>
                  </a:moveTo>
                  <a:cubicBezTo>
                    <a:pt x="89" y="61"/>
                    <a:pt x="89" y="61"/>
                    <a:pt x="89" y="61"/>
                  </a:cubicBezTo>
                  <a:cubicBezTo>
                    <a:pt x="88" y="61"/>
                    <a:pt x="88" y="61"/>
                    <a:pt x="87" y="61"/>
                  </a:cubicBezTo>
                  <a:cubicBezTo>
                    <a:pt x="86" y="61"/>
                    <a:pt x="86" y="62"/>
                    <a:pt x="86" y="63"/>
                  </a:cubicBezTo>
                  <a:cubicBezTo>
                    <a:pt x="86" y="63"/>
                    <a:pt x="87" y="63"/>
                    <a:pt x="87" y="63"/>
                  </a:cubicBezTo>
                  <a:cubicBezTo>
                    <a:pt x="87" y="63"/>
                    <a:pt x="87" y="63"/>
                    <a:pt x="87" y="63"/>
                  </a:cubicBezTo>
                  <a:cubicBezTo>
                    <a:pt x="88" y="63"/>
                    <a:pt x="89" y="63"/>
                    <a:pt x="89" y="63"/>
                  </a:cubicBezTo>
                  <a:cubicBezTo>
                    <a:pt x="90" y="62"/>
                    <a:pt x="90" y="62"/>
                    <a:pt x="90" y="62"/>
                  </a:cubicBezTo>
                  <a:cubicBezTo>
                    <a:pt x="90" y="62"/>
                    <a:pt x="90" y="62"/>
                    <a:pt x="90" y="62"/>
                  </a:cubicBezTo>
                  <a:cubicBezTo>
                    <a:pt x="90" y="61"/>
                    <a:pt x="90" y="61"/>
                    <a:pt x="89" y="61"/>
                  </a:cubicBezTo>
                  <a:moveTo>
                    <a:pt x="94" y="61"/>
                  </a:moveTo>
                  <a:cubicBezTo>
                    <a:pt x="93" y="61"/>
                    <a:pt x="93" y="61"/>
                    <a:pt x="93" y="61"/>
                  </a:cubicBezTo>
                  <a:cubicBezTo>
                    <a:pt x="92" y="61"/>
                    <a:pt x="92" y="61"/>
                    <a:pt x="92" y="62"/>
                  </a:cubicBezTo>
                  <a:cubicBezTo>
                    <a:pt x="92" y="62"/>
                    <a:pt x="92" y="62"/>
                    <a:pt x="93" y="62"/>
                  </a:cubicBezTo>
                  <a:cubicBezTo>
                    <a:pt x="93" y="62"/>
                    <a:pt x="93" y="62"/>
                    <a:pt x="93" y="62"/>
                  </a:cubicBezTo>
                  <a:cubicBezTo>
                    <a:pt x="93" y="62"/>
                    <a:pt x="93" y="62"/>
                    <a:pt x="94" y="62"/>
                  </a:cubicBezTo>
                  <a:cubicBezTo>
                    <a:pt x="94" y="62"/>
                    <a:pt x="94" y="62"/>
                    <a:pt x="95" y="62"/>
                  </a:cubicBezTo>
                  <a:cubicBezTo>
                    <a:pt x="96" y="62"/>
                    <a:pt x="96" y="62"/>
                    <a:pt x="96" y="62"/>
                  </a:cubicBezTo>
                  <a:cubicBezTo>
                    <a:pt x="96" y="62"/>
                    <a:pt x="96" y="62"/>
                    <a:pt x="96" y="62"/>
                  </a:cubicBezTo>
                  <a:cubicBezTo>
                    <a:pt x="96" y="61"/>
                    <a:pt x="95" y="61"/>
                    <a:pt x="95" y="61"/>
                  </a:cubicBezTo>
                  <a:cubicBezTo>
                    <a:pt x="95" y="61"/>
                    <a:pt x="94" y="61"/>
                    <a:pt x="94" y="61"/>
                  </a:cubicBezTo>
                  <a:moveTo>
                    <a:pt x="83" y="59"/>
                  </a:moveTo>
                  <a:cubicBezTo>
                    <a:pt x="82" y="59"/>
                    <a:pt x="82" y="60"/>
                    <a:pt x="82" y="60"/>
                  </a:cubicBezTo>
                  <a:cubicBezTo>
                    <a:pt x="82" y="60"/>
                    <a:pt x="81" y="61"/>
                    <a:pt x="81" y="62"/>
                  </a:cubicBezTo>
                  <a:cubicBezTo>
                    <a:pt x="81" y="62"/>
                    <a:pt x="81" y="63"/>
                    <a:pt x="81" y="63"/>
                  </a:cubicBezTo>
                  <a:cubicBezTo>
                    <a:pt x="82" y="63"/>
                    <a:pt x="82" y="63"/>
                    <a:pt x="82" y="63"/>
                  </a:cubicBezTo>
                  <a:cubicBezTo>
                    <a:pt x="81" y="63"/>
                    <a:pt x="81" y="63"/>
                    <a:pt x="81" y="63"/>
                  </a:cubicBezTo>
                  <a:cubicBezTo>
                    <a:pt x="81" y="63"/>
                    <a:pt x="81" y="64"/>
                    <a:pt x="81" y="65"/>
                  </a:cubicBezTo>
                  <a:cubicBezTo>
                    <a:pt x="81" y="65"/>
                    <a:pt x="81" y="65"/>
                    <a:pt x="82" y="65"/>
                  </a:cubicBezTo>
                  <a:cubicBezTo>
                    <a:pt x="82" y="65"/>
                    <a:pt x="82" y="65"/>
                    <a:pt x="82" y="65"/>
                  </a:cubicBezTo>
                  <a:cubicBezTo>
                    <a:pt x="83" y="65"/>
                    <a:pt x="83" y="65"/>
                    <a:pt x="84" y="64"/>
                  </a:cubicBezTo>
                  <a:cubicBezTo>
                    <a:pt x="84" y="64"/>
                    <a:pt x="84" y="64"/>
                    <a:pt x="84" y="64"/>
                  </a:cubicBezTo>
                  <a:cubicBezTo>
                    <a:pt x="84" y="63"/>
                    <a:pt x="84" y="63"/>
                    <a:pt x="84" y="63"/>
                  </a:cubicBezTo>
                  <a:cubicBezTo>
                    <a:pt x="84" y="63"/>
                    <a:pt x="84" y="62"/>
                    <a:pt x="83" y="62"/>
                  </a:cubicBezTo>
                  <a:cubicBezTo>
                    <a:pt x="83" y="62"/>
                    <a:pt x="83" y="62"/>
                    <a:pt x="83" y="63"/>
                  </a:cubicBezTo>
                  <a:cubicBezTo>
                    <a:pt x="82" y="63"/>
                    <a:pt x="82" y="63"/>
                    <a:pt x="82" y="63"/>
                  </a:cubicBezTo>
                  <a:cubicBezTo>
                    <a:pt x="83" y="63"/>
                    <a:pt x="83" y="63"/>
                    <a:pt x="83" y="63"/>
                  </a:cubicBezTo>
                  <a:cubicBezTo>
                    <a:pt x="83" y="62"/>
                    <a:pt x="83" y="61"/>
                    <a:pt x="84" y="61"/>
                  </a:cubicBezTo>
                  <a:cubicBezTo>
                    <a:pt x="84" y="61"/>
                    <a:pt x="84" y="60"/>
                    <a:pt x="83" y="60"/>
                  </a:cubicBezTo>
                  <a:cubicBezTo>
                    <a:pt x="83" y="59"/>
                    <a:pt x="83" y="59"/>
                    <a:pt x="83" y="59"/>
                  </a:cubicBezTo>
                  <a:moveTo>
                    <a:pt x="86" y="55"/>
                  </a:moveTo>
                  <a:cubicBezTo>
                    <a:pt x="86" y="55"/>
                    <a:pt x="86" y="55"/>
                    <a:pt x="85" y="55"/>
                  </a:cubicBezTo>
                  <a:cubicBezTo>
                    <a:pt x="85" y="56"/>
                    <a:pt x="85" y="56"/>
                    <a:pt x="84" y="57"/>
                  </a:cubicBezTo>
                  <a:cubicBezTo>
                    <a:pt x="84" y="57"/>
                    <a:pt x="84" y="58"/>
                    <a:pt x="84" y="58"/>
                  </a:cubicBezTo>
                  <a:cubicBezTo>
                    <a:pt x="85" y="58"/>
                    <a:pt x="85" y="58"/>
                    <a:pt x="85" y="58"/>
                  </a:cubicBezTo>
                  <a:cubicBezTo>
                    <a:pt x="85" y="58"/>
                    <a:pt x="86" y="58"/>
                    <a:pt x="86" y="58"/>
                  </a:cubicBezTo>
                  <a:cubicBezTo>
                    <a:pt x="86" y="57"/>
                    <a:pt x="87" y="57"/>
                    <a:pt x="87" y="56"/>
                  </a:cubicBezTo>
                  <a:cubicBezTo>
                    <a:pt x="87" y="56"/>
                    <a:pt x="87" y="56"/>
                    <a:pt x="87" y="56"/>
                  </a:cubicBezTo>
                  <a:cubicBezTo>
                    <a:pt x="87" y="56"/>
                    <a:pt x="87" y="55"/>
                    <a:pt x="87" y="55"/>
                  </a:cubicBezTo>
                  <a:cubicBezTo>
                    <a:pt x="87" y="55"/>
                    <a:pt x="86" y="55"/>
                    <a:pt x="86" y="55"/>
                  </a:cubicBezTo>
                  <a:moveTo>
                    <a:pt x="90" y="50"/>
                  </a:moveTo>
                  <a:cubicBezTo>
                    <a:pt x="89" y="50"/>
                    <a:pt x="89" y="50"/>
                    <a:pt x="89" y="50"/>
                  </a:cubicBezTo>
                  <a:cubicBezTo>
                    <a:pt x="89" y="51"/>
                    <a:pt x="88" y="51"/>
                    <a:pt x="88" y="52"/>
                  </a:cubicBezTo>
                  <a:cubicBezTo>
                    <a:pt x="87" y="52"/>
                    <a:pt x="87" y="53"/>
                    <a:pt x="88" y="53"/>
                  </a:cubicBezTo>
                  <a:cubicBezTo>
                    <a:pt x="88" y="53"/>
                    <a:pt x="88" y="54"/>
                    <a:pt x="89" y="54"/>
                  </a:cubicBezTo>
                  <a:cubicBezTo>
                    <a:pt x="89" y="54"/>
                    <a:pt x="89" y="53"/>
                    <a:pt x="89" y="53"/>
                  </a:cubicBezTo>
                  <a:cubicBezTo>
                    <a:pt x="90" y="53"/>
                    <a:pt x="90" y="52"/>
                    <a:pt x="90" y="52"/>
                  </a:cubicBezTo>
                  <a:cubicBezTo>
                    <a:pt x="91" y="52"/>
                    <a:pt x="91" y="52"/>
                    <a:pt x="91" y="52"/>
                  </a:cubicBezTo>
                  <a:cubicBezTo>
                    <a:pt x="91" y="51"/>
                    <a:pt x="91" y="51"/>
                    <a:pt x="90" y="50"/>
                  </a:cubicBezTo>
                  <a:cubicBezTo>
                    <a:pt x="90" y="50"/>
                    <a:pt x="90" y="50"/>
                    <a:pt x="90" y="50"/>
                  </a:cubicBezTo>
                  <a:moveTo>
                    <a:pt x="93" y="45"/>
                  </a:moveTo>
                  <a:cubicBezTo>
                    <a:pt x="93" y="45"/>
                    <a:pt x="93" y="46"/>
                    <a:pt x="93" y="46"/>
                  </a:cubicBezTo>
                  <a:cubicBezTo>
                    <a:pt x="92" y="46"/>
                    <a:pt x="92" y="47"/>
                    <a:pt x="91" y="47"/>
                  </a:cubicBezTo>
                  <a:cubicBezTo>
                    <a:pt x="91" y="48"/>
                    <a:pt x="91" y="48"/>
                    <a:pt x="92" y="49"/>
                  </a:cubicBezTo>
                  <a:cubicBezTo>
                    <a:pt x="92" y="49"/>
                    <a:pt x="92" y="49"/>
                    <a:pt x="92" y="49"/>
                  </a:cubicBezTo>
                  <a:cubicBezTo>
                    <a:pt x="92" y="49"/>
                    <a:pt x="93" y="49"/>
                    <a:pt x="93" y="49"/>
                  </a:cubicBezTo>
                  <a:cubicBezTo>
                    <a:pt x="93" y="48"/>
                    <a:pt x="94" y="48"/>
                    <a:pt x="94" y="47"/>
                  </a:cubicBezTo>
                  <a:cubicBezTo>
                    <a:pt x="94" y="47"/>
                    <a:pt x="94" y="47"/>
                    <a:pt x="94" y="47"/>
                  </a:cubicBezTo>
                  <a:cubicBezTo>
                    <a:pt x="94" y="47"/>
                    <a:pt x="94" y="46"/>
                    <a:pt x="94" y="46"/>
                  </a:cubicBezTo>
                  <a:cubicBezTo>
                    <a:pt x="94" y="46"/>
                    <a:pt x="94" y="45"/>
                    <a:pt x="93" y="45"/>
                  </a:cubicBezTo>
                  <a:moveTo>
                    <a:pt x="97" y="41"/>
                  </a:moveTo>
                  <a:cubicBezTo>
                    <a:pt x="97" y="41"/>
                    <a:pt x="97" y="41"/>
                    <a:pt x="96" y="41"/>
                  </a:cubicBezTo>
                  <a:cubicBezTo>
                    <a:pt x="96" y="42"/>
                    <a:pt x="96" y="42"/>
                    <a:pt x="95" y="43"/>
                  </a:cubicBezTo>
                  <a:cubicBezTo>
                    <a:pt x="95" y="43"/>
                    <a:pt x="95" y="44"/>
                    <a:pt x="95" y="44"/>
                  </a:cubicBezTo>
                  <a:cubicBezTo>
                    <a:pt x="95" y="44"/>
                    <a:pt x="96" y="44"/>
                    <a:pt x="96" y="44"/>
                  </a:cubicBezTo>
                  <a:cubicBezTo>
                    <a:pt x="96" y="44"/>
                    <a:pt x="96" y="44"/>
                    <a:pt x="97" y="44"/>
                  </a:cubicBezTo>
                  <a:cubicBezTo>
                    <a:pt x="97" y="44"/>
                    <a:pt x="97" y="43"/>
                    <a:pt x="98" y="43"/>
                  </a:cubicBezTo>
                  <a:cubicBezTo>
                    <a:pt x="98" y="43"/>
                    <a:pt x="98" y="43"/>
                    <a:pt x="98" y="43"/>
                  </a:cubicBezTo>
                  <a:cubicBezTo>
                    <a:pt x="98" y="42"/>
                    <a:pt x="98" y="42"/>
                    <a:pt x="98" y="41"/>
                  </a:cubicBezTo>
                  <a:cubicBezTo>
                    <a:pt x="98" y="41"/>
                    <a:pt x="97" y="41"/>
                    <a:pt x="97" y="41"/>
                  </a:cubicBezTo>
                  <a:moveTo>
                    <a:pt x="101" y="37"/>
                  </a:moveTo>
                  <a:cubicBezTo>
                    <a:pt x="101" y="37"/>
                    <a:pt x="100" y="37"/>
                    <a:pt x="100" y="37"/>
                  </a:cubicBezTo>
                  <a:cubicBezTo>
                    <a:pt x="100" y="37"/>
                    <a:pt x="99" y="38"/>
                    <a:pt x="99" y="38"/>
                  </a:cubicBezTo>
                  <a:cubicBezTo>
                    <a:pt x="99" y="39"/>
                    <a:pt x="99" y="39"/>
                    <a:pt x="99" y="40"/>
                  </a:cubicBezTo>
                  <a:cubicBezTo>
                    <a:pt x="99" y="40"/>
                    <a:pt x="99" y="40"/>
                    <a:pt x="100" y="40"/>
                  </a:cubicBezTo>
                  <a:cubicBezTo>
                    <a:pt x="100" y="40"/>
                    <a:pt x="100" y="40"/>
                    <a:pt x="100" y="40"/>
                  </a:cubicBezTo>
                  <a:cubicBezTo>
                    <a:pt x="101" y="39"/>
                    <a:pt x="101" y="39"/>
                    <a:pt x="102" y="38"/>
                  </a:cubicBezTo>
                  <a:cubicBezTo>
                    <a:pt x="102" y="38"/>
                    <a:pt x="102" y="38"/>
                    <a:pt x="102" y="38"/>
                  </a:cubicBezTo>
                  <a:cubicBezTo>
                    <a:pt x="102" y="38"/>
                    <a:pt x="102" y="37"/>
                    <a:pt x="102" y="37"/>
                  </a:cubicBezTo>
                  <a:cubicBezTo>
                    <a:pt x="101" y="37"/>
                    <a:pt x="101" y="37"/>
                    <a:pt x="101" y="37"/>
                  </a:cubicBezTo>
                  <a:moveTo>
                    <a:pt x="105" y="32"/>
                  </a:moveTo>
                  <a:cubicBezTo>
                    <a:pt x="105" y="32"/>
                    <a:pt x="104" y="32"/>
                    <a:pt x="104" y="33"/>
                  </a:cubicBezTo>
                  <a:cubicBezTo>
                    <a:pt x="104" y="33"/>
                    <a:pt x="103" y="34"/>
                    <a:pt x="103" y="34"/>
                  </a:cubicBezTo>
                  <a:cubicBezTo>
                    <a:pt x="103" y="34"/>
                    <a:pt x="103" y="35"/>
                    <a:pt x="103" y="35"/>
                  </a:cubicBezTo>
                  <a:cubicBezTo>
                    <a:pt x="103" y="36"/>
                    <a:pt x="103" y="36"/>
                    <a:pt x="104" y="36"/>
                  </a:cubicBezTo>
                  <a:cubicBezTo>
                    <a:pt x="104" y="36"/>
                    <a:pt x="104" y="36"/>
                    <a:pt x="104" y="35"/>
                  </a:cubicBezTo>
                  <a:cubicBezTo>
                    <a:pt x="105" y="35"/>
                    <a:pt x="105" y="34"/>
                    <a:pt x="106" y="34"/>
                  </a:cubicBezTo>
                  <a:cubicBezTo>
                    <a:pt x="106" y="34"/>
                    <a:pt x="106" y="34"/>
                    <a:pt x="106" y="34"/>
                  </a:cubicBezTo>
                  <a:cubicBezTo>
                    <a:pt x="106" y="33"/>
                    <a:pt x="106" y="33"/>
                    <a:pt x="106" y="33"/>
                  </a:cubicBezTo>
                  <a:cubicBezTo>
                    <a:pt x="105" y="32"/>
                    <a:pt x="105" y="32"/>
                    <a:pt x="105" y="32"/>
                  </a:cubicBezTo>
                  <a:moveTo>
                    <a:pt x="109" y="28"/>
                  </a:moveTo>
                  <a:cubicBezTo>
                    <a:pt x="109" y="28"/>
                    <a:pt x="109" y="28"/>
                    <a:pt x="108" y="28"/>
                  </a:cubicBezTo>
                  <a:cubicBezTo>
                    <a:pt x="108" y="29"/>
                    <a:pt x="107" y="29"/>
                    <a:pt x="107" y="30"/>
                  </a:cubicBezTo>
                  <a:cubicBezTo>
                    <a:pt x="107" y="30"/>
                    <a:pt x="107" y="31"/>
                    <a:pt x="107" y="31"/>
                  </a:cubicBezTo>
                  <a:cubicBezTo>
                    <a:pt x="107" y="31"/>
                    <a:pt x="107" y="31"/>
                    <a:pt x="108" y="31"/>
                  </a:cubicBezTo>
                  <a:cubicBezTo>
                    <a:pt x="108" y="31"/>
                    <a:pt x="108" y="31"/>
                    <a:pt x="108" y="31"/>
                  </a:cubicBezTo>
                  <a:cubicBezTo>
                    <a:pt x="109" y="31"/>
                    <a:pt x="109" y="30"/>
                    <a:pt x="110" y="30"/>
                  </a:cubicBezTo>
                  <a:cubicBezTo>
                    <a:pt x="110" y="30"/>
                    <a:pt x="110" y="30"/>
                    <a:pt x="110" y="30"/>
                  </a:cubicBezTo>
                  <a:cubicBezTo>
                    <a:pt x="110" y="29"/>
                    <a:pt x="110" y="29"/>
                    <a:pt x="110" y="28"/>
                  </a:cubicBezTo>
                  <a:cubicBezTo>
                    <a:pt x="110" y="28"/>
                    <a:pt x="109" y="28"/>
                    <a:pt x="109" y="28"/>
                  </a:cubicBezTo>
                  <a:moveTo>
                    <a:pt x="113" y="24"/>
                  </a:moveTo>
                  <a:cubicBezTo>
                    <a:pt x="113" y="24"/>
                    <a:pt x="113" y="24"/>
                    <a:pt x="112" y="24"/>
                  </a:cubicBezTo>
                  <a:cubicBezTo>
                    <a:pt x="112" y="25"/>
                    <a:pt x="112" y="25"/>
                    <a:pt x="111" y="26"/>
                  </a:cubicBezTo>
                  <a:cubicBezTo>
                    <a:pt x="111" y="26"/>
                    <a:pt x="111" y="27"/>
                    <a:pt x="111" y="27"/>
                  </a:cubicBezTo>
                  <a:cubicBezTo>
                    <a:pt x="111" y="27"/>
                    <a:pt x="112" y="27"/>
                    <a:pt x="112" y="27"/>
                  </a:cubicBezTo>
                  <a:cubicBezTo>
                    <a:pt x="112" y="27"/>
                    <a:pt x="112" y="27"/>
                    <a:pt x="112" y="27"/>
                  </a:cubicBezTo>
                  <a:cubicBezTo>
                    <a:pt x="113" y="27"/>
                    <a:pt x="113" y="26"/>
                    <a:pt x="114" y="26"/>
                  </a:cubicBezTo>
                  <a:cubicBezTo>
                    <a:pt x="114" y="25"/>
                    <a:pt x="114" y="25"/>
                    <a:pt x="114" y="25"/>
                  </a:cubicBezTo>
                  <a:cubicBezTo>
                    <a:pt x="114" y="25"/>
                    <a:pt x="114" y="25"/>
                    <a:pt x="114" y="24"/>
                  </a:cubicBezTo>
                  <a:cubicBezTo>
                    <a:pt x="114" y="24"/>
                    <a:pt x="113" y="24"/>
                    <a:pt x="113" y="24"/>
                  </a:cubicBezTo>
                  <a:moveTo>
                    <a:pt x="117" y="20"/>
                  </a:moveTo>
                  <a:cubicBezTo>
                    <a:pt x="117" y="20"/>
                    <a:pt x="117" y="20"/>
                    <a:pt x="117" y="20"/>
                  </a:cubicBezTo>
                  <a:cubicBezTo>
                    <a:pt x="115" y="21"/>
                    <a:pt x="115" y="21"/>
                    <a:pt x="115" y="21"/>
                  </a:cubicBezTo>
                  <a:cubicBezTo>
                    <a:pt x="115" y="22"/>
                    <a:pt x="115" y="22"/>
                    <a:pt x="115" y="23"/>
                  </a:cubicBezTo>
                  <a:cubicBezTo>
                    <a:pt x="115" y="23"/>
                    <a:pt x="116" y="23"/>
                    <a:pt x="116" y="23"/>
                  </a:cubicBezTo>
                  <a:cubicBezTo>
                    <a:pt x="116" y="23"/>
                    <a:pt x="116" y="23"/>
                    <a:pt x="117" y="23"/>
                  </a:cubicBezTo>
                  <a:cubicBezTo>
                    <a:pt x="118" y="22"/>
                    <a:pt x="118" y="22"/>
                    <a:pt x="118" y="22"/>
                  </a:cubicBezTo>
                  <a:cubicBezTo>
                    <a:pt x="118" y="21"/>
                    <a:pt x="118" y="21"/>
                    <a:pt x="118" y="21"/>
                  </a:cubicBezTo>
                  <a:cubicBezTo>
                    <a:pt x="118" y="21"/>
                    <a:pt x="118" y="20"/>
                    <a:pt x="118" y="20"/>
                  </a:cubicBezTo>
                  <a:cubicBezTo>
                    <a:pt x="118" y="20"/>
                    <a:pt x="118" y="20"/>
                    <a:pt x="117" y="20"/>
                  </a:cubicBezTo>
                  <a:moveTo>
                    <a:pt x="122" y="16"/>
                  </a:moveTo>
                  <a:cubicBezTo>
                    <a:pt x="121" y="16"/>
                    <a:pt x="121" y="16"/>
                    <a:pt x="121" y="16"/>
                  </a:cubicBezTo>
                  <a:cubicBezTo>
                    <a:pt x="121" y="17"/>
                    <a:pt x="120" y="17"/>
                    <a:pt x="120" y="17"/>
                  </a:cubicBezTo>
                  <a:cubicBezTo>
                    <a:pt x="119" y="18"/>
                    <a:pt x="119" y="18"/>
                    <a:pt x="120" y="19"/>
                  </a:cubicBezTo>
                  <a:cubicBezTo>
                    <a:pt x="120" y="19"/>
                    <a:pt x="120" y="19"/>
                    <a:pt x="120" y="19"/>
                  </a:cubicBezTo>
                  <a:cubicBezTo>
                    <a:pt x="120" y="19"/>
                    <a:pt x="121" y="19"/>
                    <a:pt x="121" y="19"/>
                  </a:cubicBezTo>
                  <a:cubicBezTo>
                    <a:pt x="121" y="18"/>
                    <a:pt x="122" y="18"/>
                    <a:pt x="122" y="18"/>
                  </a:cubicBezTo>
                  <a:cubicBezTo>
                    <a:pt x="122" y="17"/>
                    <a:pt x="122" y="17"/>
                    <a:pt x="122" y="17"/>
                  </a:cubicBezTo>
                  <a:cubicBezTo>
                    <a:pt x="123" y="17"/>
                    <a:pt x="123" y="16"/>
                    <a:pt x="122" y="16"/>
                  </a:cubicBezTo>
                  <a:cubicBezTo>
                    <a:pt x="122" y="16"/>
                    <a:pt x="122" y="16"/>
                    <a:pt x="122" y="16"/>
                  </a:cubicBezTo>
                  <a:moveTo>
                    <a:pt x="126" y="12"/>
                  </a:moveTo>
                  <a:cubicBezTo>
                    <a:pt x="126" y="12"/>
                    <a:pt x="126" y="12"/>
                    <a:pt x="125" y="12"/>
                  </a:cubicBezTo>
                  <a:cubicBezTo>
                    <a:pt x="124" y="13"/>
                    <a:pt x="124" y="13"/>
                    <a:pt x="124" y="13"/>
                  </a:cubicBezTo>
                  <a:cubicBezTo>
                    <a:pt x="123" y="14"/>
                    <a:pt x="123" y="14"/>
                    <a:pt x="124" y="15"/>
                  </a:cubicBezTo>
                  <a:cubicBezTo>
                    <a:pt x="124" y="15"/>
                    <a:pt x="124" y="15"/>
                    <a:pt x="125" y="15"/>
                  </a:cubicBezTo>
                  <a:cubicBezTo>
                    <a:pt x="125" y="15"/>
                    <a:pt x="125" y="15"/>
                    <a:pt x="125" y="15"/>
                  </a:cubicBezTo>
                  <a:cubicBezTo>
                    <a:pt x="127" y="14"/>
                    <a:pt x="127" y="14"/>
                    <a:pt x="127" y="14"/>
                  </a:cubicBezTo>
                  <a:cubicBezTo>
                    <a:pt x="127" y="13"/>
                    <a:pt x="127" y="13"/>
                    <a:pt x="127" y="13"/>
                  </a:cubicBezTo>
                  <a:cubicBezTo>
                    <a:pt x="127" y="13"/>
                    <a:pt x="127" y="13"/>
                    <a:pt x="127" y="12"/>
                  </a:cubicBezTo>
                  <a:cubicBezTo>
                    <a:pt x="127" y="12"/>
                    <a:pt x="126" y="12"/>
                    <a:pt x="126" y="12"/>
                  </a:cubicBezTo>
                  <a:moveTo>
                    <a:pt x="130" y="8"/>
                  </a:moveTo>
                  <a:cubicBezTo>
                    <a:pt x="130" y="8"/>
                    <a:pt x="130" y="8"/>
                    <a:pt x="130" y="8"/>
                  </a:cubicBezTo>
                  <a:cubicBezTo>
                    <a:pt x="128" y="10"/>
                    <a:pt x="128" y="10"/>
                    <a:pt x="128" y="10"/>
                  </a:cubicBezTo>
                  <a:cubicBezTo>
                    <a:pt x="128" y="10"/>
                    <a:pt x="128" y="10"/>
                    <a:pt x="128" y="11"/>
                  </a:cubicBezTo>
                  <a:cubicBezTo>
                    <a:pt x="128" y="11"/>
                    <a:pt x="129" y="11"/>
                    <a:pt x="129" y="11"/>
                  </a:cubicBezTo>
                  <a:cubicBezTo>
                    <a:pt x="129" y="11"/>
                    <a:pt x="129" y="11"/>
                    <a:pt x="130" y="11"/>
                  </a:cubicBezTo>
                  <a:cubicBezTo>
                    <a:pt x="131" y="10"/>
                    <a:pt x="131" y="10"/>
                    <a:pt x="131" y="10"/>
                  </a:cubicBezTo>
                  <a:cubicBezTo>
                    <a:pt x="131" y="10"/>
                    <a:pt x="131" y="10"/>
                    <a:pt x="131" y="10"/>
                  </a:cubicBezTo>
                  <a:cubicBezTo>
                    <a:pt x="131" y="9"/>
                    <a:pt x="131" y="9"/>
                    <a:pt x="131" y="8"/>
                  </a:cubicBezTo>
                  <a:cubicBezTo>
                    <a:pt x="131" y="8"/>
                    <a:pt x="131" y="8"/>
                    <a:pt x="130" y="8"/>
                  </a:cubicBezTo>
                  <a:moveTo>
                    <a:pt x="135" y="4"/>
                  </a:moveTo>
                  <a:cubicBezTo>
                    <a:pt x="134" y="4"/>
                    <a:pt x="134" y="4"/>
                    <a:pt x="134" y="4"/>
                  </a:cubicBezTo>
                  <a:cubicBezTo>
                    <a:pt x="133" y="6"/>
                    <a:pt x="133" y="6"/>
                    <a:pt x="133" y="6"/>
                  </a:cubicBezTo>
                  <a:cubicBezTo>
                    <a:pt x="132" y="6"/>
                    <a:pt x="132" y="7"/>
                    <a:pt x="133" y="7"/>
                  </a:cubicBezTo>
                  <a:cubicBezTo>
                    <a:pt x="133" y="7"/>
                    <a:pt x="133" y="7"/>
                    <a:pt x="133" y="7"/>
                  </a:cubicBezTo>
                  <a:cubicBezTo>
                    <a:pt x="133" y="7"/>
                    <a:pt x="134" y="7"/>
                    <a:pt x="134" y="7"/>
                  </a:cubicBezTo>
                  <a:cubicBezTo>
                    <a:pt x="135" y="6"/>
                    <a:pt x="135" y="6"/>
                    <a:pt x="135" y="6"/>
                  </a:cubicBezTo>
                  <a:cubicBezTo>
                    <a:pt x="136" y="6"/>
                    <a:pt x="136" y="6"/>
                    <a:pt x="136" y="6"/>
                  </a:cubicBezTo>
                  <a:cubicBezTo>
                    <a:pt x="135" y="4"/>
                    <a:pt x="135" y="4"/>
                    <a:pt x="135" y="4"/>
                  </a:cubicBezTo>
                  <a:cubicBezTo>
                    <a:pt x="135" y="4"/>
                    <a:pt x="135" y="4"/>
                    <a:pt x="135" y="4"/>
                  </a:cubicBezTo>
                  <a:moveTo>
                    <a:pt x="139" y="0"/>
                  </a:moveTo>
                  <a:cubicBezTo>
                    <a:pt x="139" y="0"/>
                    <a:pt x="139" y="0"/>
                    <a:pt x="139" y="0"/>
                  </a:cubicBezTo>
                  <a:cubicBezTo>
                    <a:pt x="137" y="2"/>
                    <a:pt x="137" y="2"/>
                    <a:pt x="137" y="2"/>
                  </a:cubicBezTo>
                  <a:cubicBezTo>
                    <a:pt x="137" y="2"/>
                    <a:pt x="137" y="3"/>
                    <a:pt x="137" y="3"/>
                  </a:cubicBezTo>
                  <a:cubicBezTo>
                    <a:pt x="137" y="3"/>
                    <a:pt x="137" y="3"/>
                    <a:pt x="138" y="3"/>
                  </a:cubicBezTo>
                  <a:cubicBezTo>
                    <a:pt x="138" y="3"/>
                    <a:pt x="138" y="3"/>
                    <a:pt x="138" y="3"/>
                  </a:cubicBezTo>
                  <a:cubicBezTo>
                    <a:pt x="140" y="2"/>
                    <a:pt x="140" y="2"/>
                    <a:pt x="140" y="2"/>
                  </a:cubicBezTo>
                  <a:cubicBezTo>
                    <a:pt x="140" y="2"/>
                    <a:pt x="140" y="2"/>
                    <a:pt x="140" y="2"/>
                  </a:cubicBezTo>
                  <a:cubicBezTo>
                    <a:pt x="140" y="1"/>
                    <a:pt x="140" y="1"/>
                    <a:pt x="140" y="1"/>
                  </a:cubicBezTo>
                  <a:cubicBezTo>
                    <a:pt x="140" y="0"/>
                    <a:pt x="139"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4" name="TextBox 33"/>
          <p:cNvSpPr txBox="1"/>
          <p:nvPr/>
        </p:nvSpPr>
        <p:spPr>
          <a:xfrm>
            <a:off x="3911600" y="4040474"/>
            <a:ext cx="4368800" cy="707886"/>
          </a:xfrm>
          <a:prstGeom prst="rect">
            <a:avLst/>
          </a:prstGeom>
          <a:noFill/>
        </p:spPr>
        <p:txBody>
          <a:bodyPr wrap="square" rtlCol="0">
            <a:spAutoFit/>
          </a:bodyPr>
          <a:lstStyle/>
          <a:p>
            <a:pPr algn="ctr"/>
            <a:r>
              <a:rPr lang="en-US" sz="4000" dirty="0">
                <a:solidFill>
                  <a:schemeClr val="bg1"/>
                </a:solidFill>
                <a:latin typeface="Segoe UI" panose="020B0502040204020203" pitchFamily="34" charset="0"/>
                <a:cs typeface="Segoe UI" panose="020B0502040204020203" pitchFamily="34" charset="0"/>
              </a:rPr>
              <a:t>Directives</a:t>
            </a:r>
          </a:p>
        </p:txBody>
      </p:sp>
    </p:spTree>
    <p:extLst>
      <p:ext uri="{BB962C8B-B14F-4D97-AF65-F5344CB8AC3E}">
        <p14:creationId xmlns:p14="http://schemas.microsoft.com/office/powerpoint/2010/main" val="340904752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5"/>
          <p:cNvSpPr txBox="1">
            <a:spLocks/>
          </p:cNvSpPr>
          <p:nvPr/>
        </p:nvSpPr>
        <p:spPr>
          <a:xfrm>
            <a:off x="434521" y="1617605"/>
            <a:ext cx="3556908" cy="9058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dirty="0">
                <a:solidFill>
                  <a:schemeClr val="bg1"/>
                </a:solidFill>
                <a:latin typeface="Segoe UI" panose="020B0502040204020203" pitchFamily="34" charset="0"/>
                <a:cs typeface="Segoe UI" panose="020B0502040204020203" pitchFamily="34" charset="0"/>
              </a:rPr>
              <a:t>Data structure/value to be displayed in the UI by the directive</a:t>
            </a:r>
          </a:p>
        </p:txBody>
      </p:sp>
      <p:sp>
        <p:nvSpPr>
          <p:cNvPr id="4" name="Text Placeholder 3"/>
          <p:cNvSpPr>
            <a:spLocks noGrp="1"/>
          </p:cNvSpPr>
          <p:nvPr>
            <p:ph type="body" sz="quarter" idx="10"/>
          </p:nvPr>
        </p:nvSpPr>
        <p:spPr/>
        <p:txBody>
          <a:bodyPr/>
          <a:lstStyle/>
          <a:p>
            <a:pPr marL="0" indent="0">
              <a:buNone/>
            </a:pPr>
            <a:r>
              <a:rPr lang="en-US" dirty="0">
                <a:solidFill>
                  <a:schemeClr val="bg1"/>
                </a:solidFill>
              </a:rPr>
              <a:t>Using ng-model</a:t>
            </a:r>
          </a:p>
        </p:txBody>
      </p:sp>
      <p:sp>
        <p:nvSpPr>
          <p:cNvPr id="5" name="Content Placeholder 1"/>
          <p:cNvSpPr txBox="1">
            <a:spLocks/>
          </p:cNvSpPr>
          <p:nvPr/>
        </p:nvSpPr>
        <p:spPr>
          <a:xfrm>
            <a:off x="434521" y="1319061"/>
            <a:ext cx="4200979" cy="335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latin typeface="Segoe UI Semibold" panose="020B0702040204020203" pitchFamily="34" charset="0"/>
                <a:cs typeface="Segoe UI Semibold" panose="020B0702040204020203" pitchFamily="34" charset="0"/>
              </a:rPr>
              <a:t>$</a:t>
            </a:r>
            <a:r>
              <a:rPr lang="en-US" sz="1800" dirty="0" err="1">
                <a:solidFill>
                  <a:schemeClr val="bg1"/>
                </a:solidFill>
                <a:latin typeface="Segoe UI Semibold" panose="020B0702040204020203" pitchFamily="34" charset="0"/>
                <a:cs typeface="Segoe UI Semibold" panose="020B0702040204020203" pitchFamily="34" charset="0"/>
              </a:rPr>
              <a:t>viewValue</a:t>
            </a:r>
            <a:endParaRPr lang="en-US" sz="1800" dirty="0">
              <a:solidFill>
                <a:schemeClr val="bg1"/>
              </a:solidFill>
              <a:latin typeface="Segoe UI Semibold" panose="020B0702040204020203" pitchFamily="34" charset="0"/>
              <a:cs typeface="Segoe UI Semibold" panose="020B0702040204020203" pitchFamily="34" charset="0"/>
            </a:endParaRPr>
          </a:p>
        </p:txBody>
      </p:sp>
      <p:sp>
        <p:nvSpPr>
          <p:cNvPr id="6" name="Content Placeholder 5"/>
          <p:cNvSpPr txBox="1">
            <a:spLocks/>
          </p:cNvSpPr>
          <p:nvPr/>
        </p:nvSpPr>
        <p:spPr>
          <a:xfrm>
            <a:off x="434521" y="2942998"/>
            <a:ext cx="3556908" cy="5700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dirty="0">
                <a:solidFill>
                  <a:schemeClr val="bg1"/>
                </a:solidFill>
                <a:latin typeface="Segoe UI" panose="020B0502040204020203" pitchFamily="34" charset="0"/>
                <a:cs typeface="Segoe UI" panose="020B0502040204020203" pitchFamily="34" charset="0"/>
              </a:rPr>
              <a:t>Copy of the actual model’s value</a:t>
            </a:r>
          </a:p>
        </p:txBody>
      </p:sp>
      <p:sp>
        <p:nvSpPr>
          <p:cNvPr id="7" name="Content Placeholder 1"/>
          <p:cNvSpPr txBox="1">
            <a:spLocks/>
          </p:cNvSpPr>
          <p:nvPr/>
        </p:nvSpPr>
        <p:spPr>
          <a:xfrm>
            <a:off x="434521" y="2626869"/>
            <a:ext cx="4200979" cy="335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latin typeface="Segoe UI Semibold" panose="020B0702040204020203" pitchFamily="34" charset="0"/>
                <a:cs typeface="Segoe UI Semibold" panose="020B0702040204020203" pitchFamily="34" charset="0"/>
              </a:rPr>
              <a:t>$</a:t>
            </a:r>
            <a:r>
              <a:rPr lang="en-US" sz="1800" dirty="0" err="1">
                <a:solidFill>
                  <a:schemeClr val="bg1"/>
                </a:solidFill>
                <a:latin typeface="Segoe UI Semibold" panose="020B0702040204020203" pitchFamily="34" charset="0"/>
                <a:cs typeface="Segoe UI Semibold" panose="020B0702040204020203" pitchFamily="34" charset="0"/>
              </a:rPr>
              <a:t>modelValue</a:t>
            </a:r>
            <a:endParaRPr lang="en-US" sz="1800" dirty="0">
              <a:solidFill>
                <a:schemeClr val="bg1"/>
              </a:solidFill>
              <a:latin typeface="Segoe UI Semibold" panose="020B0702040204020203" pitchFamily="34" charset="0"/>
              <a:cs typeface="Segoe UI Semibold" panose="020B0702040204020203" pitchFamily="34" charset="0"/>
            </a:endParaRPr>
          </a:p>
        </p:txBody>
      </p:sp>
      <p:sp>
        <p:nvSpPr>
          <p:cNvPr id="10" name="Content Placeholder 5"/>
          <p:cNvSpPr txBox="1">
            <a:spLocks/>
          </p:cNvSpPr>
          <p:nvPr/>
        </p:nvSpPr>
        <p:spPr>
          <a:xfrm>
            <a:off x="434521" y="3838291"/>
            <a:ext cx="3556908" cy="11997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dirty="0">
                <a:solidFill>
                  <a:schemeClr val="bg1"/>
                </a:solidFill>
                <a:latin typeface="Segoe UI" panose="020B0502040204020203" pitchFamily="34" charset="0"/>
                <a:cs typeface="Segoe UI" panose="020B0502040204020203" pitchFamily="34" charset="0"/>
              </a:rPr>
              <a:t>Pipeline to convert the actual model value to the view value. $render is used to update $</a:t>
            </a:r>
            <a:r>
              <a:rPr lang="en-US" sz="1600" dirty="0" err="1">
                <a:solidFill>
                  <a:schemeClr val="bg1"/>
                </a:solidFill>
                <a:latin typeface="Segoe UI" panose="020B0502040204020203" pitchFamily="34" charset="0"/>
                <a:cs typeface="Segoe UI" panose="020B0502040204020203" pitchFamily="34" charset="0"/>
              </a:rPr>
              <a:t>viewValue</a:t>
            </a:r>
            <a:r>
              <a:rPr lang="en-US" sz="1600" dirty="0">
                <a:solidFill>
                  <a:schemeClr val="bg1"/>
                </a:solidFill>
                <a:latin typeface="Segoe UI" panose="020B0502040204020203" pitchFamily="34" charset="0"/>
                <a:cs typeface="Segoe UI" panose="020B0502040204020203" pitchFamily="34" charset="0"/>
              </a:rPr>
              <a:t> in UI.</a:t>
            </a:r>
          </a:p>
        </p:txBody>
      </p:sp>
      <p:sp>
        <p:nvSpPr>
          <p:cNvPr id="11" name="Content Placeholder 1"/>
          <p:cNvSpPr txBox="1">
            <a:spLocks/>
          </p:cNvSpPr>
          <p:nvPr/>
        </p:nvSpPr>
        <p:spPr>
          <a:xfrm>
            <a:off x="434521" y="3504579"/>
            <a:ext cx="4200979" cy="335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latin typeface="Segoe UI Semibold" panose="020B0702040204020203" pitchFamily="34" charset="0"/>
                <a:cs typeface="Segoe UI Semibold" panose="020B0702040204020203" pitchFamily="34" charset="0"/>
              </a:rPr>
              <a:t>$formatters</a:t>
            </a:r>
          </a:p>
        </p:txBody>
      </p:sp>
      <p:sp>
        <p:nvSpPr>
          <p:cNvPr id="12" name="Content Placeholder 5"/>
          <p:cNvSpPr txBox="1">
            <a:spLocks/>
          </p:cNvSpPr>
          <p:nvPr/>
        </p:nvSpPr>
        <p:spPr>
          <a:xfrm>
            <a:off x="434521" y="5372030"/>
            <a:ext cx="3556908" cy="9058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dirty="0">
                <a:solidFill>
                  <a:schemeClr val="bg1"/>
                </a:solidFill>
                <a:latin typeface="Segoe UI" panose="020B0502040204020203" pitchFamily="34" charset="0"/>
                <a:cs typeface="Segoe UI" panose="020B0502040204020203" pitchFamily="34" charset="0"/>
              </a:rPr>
              <a:t>Pipeline that converts $</a:t>
            </a:r>
            <a:r>
              <a:rPr lang="en-US" sz="1600" dirty="0" err="1">
                <a:solidFill>
                  <a:schemeClr val="bg1"/>
                </a:solidFill>
                <a:latin typeface="Segoe UI" panose="020B0502040204020203" pitchFamily="34" charset="0"/>
                <a:cs typeface="Segoe UI" panose="020B0502040204020203" pitchFamily="34" charset="0"/>
              </a:rPr>
              <a:t>viewValue</a:t>
            </a:r>
            <a:r>
              <a:rPr lang="en-US" sz="1600" dirty="0">
                <a:solidFill>
                  <a:schemeClr val="bg1"/>
                </a:solidFill>
                <a:latin typeface="Segoe UI" panose="020B0502040204020203" pitchFamily="34" charset="0"/>
                <a:cs typeface="Segoe UI" panose="020B0502040204020203" pitchFamily="34" charset="0"/>
              </a:rPr>
              <a:t> to $</a:t>
            </a:r>
            <a:r>
              <a:rPr lang="en-US" sz="1600" dirty="0" err="1">
                <a:solidFill>
                  <a:schemeClr val="bg1"/>
                </a:solidFill>
                <a:latin typeface="Segoe UI" panose="020B0502040204020203" pitchFamily="34" charset="0"/>
                <a:cs typeface="Segoe UI" panose="020B0502040204020203" pitchFamily="34" charset="0"/>
              </a:rPr>
              <a:t>modelValue</a:t>
            </a:r>
            <a:endParaRPr lang="en-US" sz="1600" dirty="0">
              <a:solidFill>
                <a:schemeClr val="bg1"/>
              </a:solidFill>
              <a:latin typeface="Segoe UI" panose="020B0502040204020203" pitchFamily="34" charset="0"/>
              <a:cs typeface="Segoe UI" panose="020B0502040204020203" pitchFamily="34" charset="0"/>
            </a:endParaRPr>
          </a:p>
        </p:txBody>
      </p:sp>
      <p:sp>
        <p:nvSpPr>
          <p:cNvPr id="13" name="Content Placeholder 1"/>
          <p:cNvSpPr txBox="1">
            <a:spLocks/>
          </p:cNvSpPr>
          <p:nvPr/>
        </p:nvSpPr>
        <p:spPr>
          <a:xfrm>
            <a:off x="434521" y="5096669"/>
            <a:ext cx="4200979" cy="335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50000"/>
                    <a:lumOff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latin typeface="Segoe UI Semibold" panose="020B0702040204020203" pitchFamily="34" charset="0"/>
                <a:cs typeface="Segoe UI Semibold" panose="020B0702040204020203" pitchFamily="34" charset="0"/>
              </a:rPr>
              <a:t>$parsers</a:t>
            </a:r>
          </a:p>
        </p:txBody>
      </p:sp>
      <p:graphicFrame>
        <p:nvGraphicFramePr>
          <p:cNvPr id="2" name="Diagram 1"/>
          <p:cNvGraphicFramePr/>
          <p:nvPr>
            <p:extLst>
              <p:ext uri="{D42A27DB-BD31-4B8C-83A1-F6EECF244321}">
                <p14:modId xmlns:p14="http://schemas.microsoft.com/office/powerpoint/2010/main" val="2003135868"/>
              </p:ext>
            </p:extLst>
          </p:nvPr>
        </p:nvGraphicFramePr>
        <p:xfrm>
          <a:off x="4361962" y="19212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5055577" y="6119443"/>
            <a:ext cx="6084277"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hlinkClick r:id="rId8"/>
              </a:rPr>
              <a:t>http://jsfiddle.net/pratikjs/oavzar9j/</a:t>
            </a:r>
            <a:r>
              <a:rPr lang="en-US"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178338448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F1940"/>
        </a:solidFill>
        <a:effectLst/>
      </p:bgPr>
    </p:bg>
    <p:spTree>
      <p:nvGrpSpPr>
        <p:cNvPr id="1" name=""/>
        <p:cNvGrpSpPr/>
        <p:nvPr/>
      </p:nvGrpSpPr>
      <p:grpSpPr>
        <a:xfrm>
          <a:off x="0" y="0"/>
          <a:ext cx="0" cy="0"/>
          <a:chOff x="0" y="0"/>
          <a:chExt cx="0" cy="0"/>
        </a:xfrm>
      </p:grpSpPr>
      <p:sp>
        <p:nvSpPr>
          <p:cNvPr id="14" name="Rectangle 13"/>
          <p:cNvSpPr/>
          <p:nvPr/>
        </p:nvSpPr>
        <p:spPr>
          <a:xfrm>
            <a:off x="-8021" y="-8022"/>
            <a:ext cx="12192000" cy="6858001"/>
          </a:xfrm>
          <a:prstGeom prst="rect">
            <a:avLst/>
          </a:prstGeom>
          <a:blipFill dpi="0" rotWithShape="1">
            <a:blip r:embed="rId3" cstate="screen">
              <a:alphaModFix amt="5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 name="Group 1"/>
          <p:cNvGrpSpPr/>
          <p:nvPr/>
        </p:nvGrpSpPr>
        <p:grpSpPr>
          <a:xfrm>
            <a:off x="5130299" y="1953667"/>
            <a:ext cx="1931402" cy="1931401"/>
            <a:chOff x="5009999" y="3802602"/>
            <a:chExt cx="1931402" cy="1931401"/>
          </a:xfrm>
        </p:grpSpPr>
        <p:sp>
          <p:nvSpPr>
            <p:cNvPr id="26" name="Oval 25"/>
            <p:cNvSpPr/>
            <p:nvPr/>
          </p:nvSpPr>
          <p:spPr>
            <a:xfrm>
              <a:off x="5009999" y="3802602"/>
              <a:ext cx="1931402" cy="1931401"/>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p:cNvSpPr/>
            <p:nvPr/>
          </p:nvSpPr>
          <p:spPr>
            <a:xfrm>
              <a:off x="5143367" y="3935969"/>
              <a:ext cx="1664665" cy="1664665"/>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p:cNvSpPr/>
            <p:nvPr/>
          </p:nvSpPr>
          <p:spPr>
            <a:xfrm>
              <a:off x="5298920" y="4091522"/>
              <a:ext cx="1353559" cy="1353559"/>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p:cNvSpPr/>
            <p:nvPr/>
          </p:nvSpPr>
          <p:spPr>
            <a:xfrm>
              <a:off x="5454326" y="4246928"/>
              <a:ext cx="1042749" cy="1042749"/>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 name="Group 308"/>
            <p:cNvGrpSpPr/>
            <p:nvPr/>
          </p:nvGrpSpPr>
          <p:grpSpPr>
            <a:xfrm>
              <a:off x="5714346" y="4528616"/>
              <a:ext cx="522707" cy="479372"/>
              <a:chOff x="4787900" y="4178301"/>
              <a:chExt cx="306388" cy="280987"/>
            </a:xfrm>
            <a:solidFill>
              <a:schemeClr val="bg1"/>
            </a:solidFill>
          </p:grpSpPr>
          <p:sp>
            <p:nvSpPr>
              <p:cNvPr id="311" name="Freeform 234"/>
              <p:cNvSpPr>
                <a:spLocks noEditPoints="1"/>
              </p:cNvSpPr>
              <p:nvPr/>
            </p:nvSpPr>
            <p:spPr bwMode="auto">
              <a:xfrm>
                <a:off x="4787900" y="4240213"/>
                <a:ext cx="219075" cy="219075"/>
              </a:xfrm>
              <a:custGeom>
                <a:avLst/>
                <a:gdLst>
                  <a:gd name="T0" fmla="*/ 165 w 403"/>
                  <a:gd name="T1" fmla="*/ 239 h 403"/>
                  <a:gd name="T2" fmla="*/ 153 w 403"/>
                  <a:gd name="T3" fmla="*/ 181 h 403"/>
                  <a:gd name="T4" fmla="*/ 202 w 403"/>
                  <a:gd name="T5" fmla="*/ 149 h 403"/>
                  <a:gd name="T6" fmla="*/ 250 w 403"/>
                  <a:gd name="T7" fmla="*/ 181 h 403"/>
                  <a:gd name="T8" fmla="*/ 239 w 403"/>
                  <a:gd name="T9" fmla="*/ 239 h 403"/>
                  <a:gd name="T10" fmla="*/ 202 w 403"/>
                  <a:gd name="T11" fmla="*/ 127 h 403"/>
                  <a:gd name="T12" fmla="*/ 133 w 403"/>
                  <a:gd name="T13" fmla="*/ 173 h 403"/>
                  <a:gd name="T14" fmla="*/ 149 w 403"/>
                  <a:gd name="T15" fmla="*/ 254 h 403"/>
                  <a:gd name="T16" fmla="*/ 231 w 403"/>
                  <a:gd name="T17" fmla="*/ 270 h 403"/>
                  <a:gd name="T18" fmla="*/ 276 w 403"/>
                  <a:gd name="T19" fmla="*/ 202 h 403"/>
                  <a:gd name="T20" fmla="*/ 231 w 403"/>
                  <a:gd name="T21" fmla="*/ 133 h 403"/>
                  <a:gd name="T22" fmla="*/ 249 w 403"/>
                  <a:gd name="T23" fmla="*/ 28 h 403"/>
                  <a:gd name="T24" fmla="*/ 292 w 403"/>
                  <a:gd name="T25" fmla="*/ 111 h 403"/>
                  <a:gd name="T26" fmla="*/ 375 w 403"/>
                  <a:gd name="T27" fmla="*/ 154 h 403"/>
                  <a:gd name="T28" fmla="*/ 330 w 403"/>
                  <a:gd name="T29" fmla="*/ 201 h 403"/>
                  <a:gd name="T30" fmla="*/ 375 w 403"/>
                  <a:gd name="T31" fmla="*/ 249 h 403"/>
                  <a:gd name="T32" fmla="*/ 292 w 403"/>
                  <a:gd name="T33" fmla="*/ 292 h 403"/>
                  <a:gd name="T34" fmla="*/ 249 w 403"/>
                  <a:gd name="T35" fmla="*/ 375 h 403"/>
                  <a:gd name="T36" fmla="*/ 202 w 403"/>
                  <a:gd name="T37" fmla="*/ 330 h 403"/>
                  <a:gd name="T38" fmla="*/ 154 w 403"/>
                  <a:gd name="T39" fmla="*/ 375 h 403"/>
                  <a:gd name="T40" fmla="*/ 111 w 403"/>
                  <a:gd name="T41" fmla="*/ 292 h 403"/>
                  <a:gd name="T42" fmla="*/ 28 w 403"/>
                  <a:gd name="T43" fmla="*/ 249 h 403"/>
                  <a:gd name="T44" fmla="*/ 74 w 403"/>
                  <a:gd name="T45" fmla="*/ 202 h 403"/>
                  <a:gd name="T46" fmla="*/ 28 w 403"/>
                  <a:gd name="T47" fmla="*/ 154 h 403"/>
                  <a:gd name="T48" fmla="*/ 111 w 403"/>
                  <a:gd name="T49" fmla="*/ 111 h 403"/>
                  <a:gd name="T50" fmla="*/ 154 w 403"/>
                  <a:gd name="T51" fmla="*/ 28 h 403"/>
                  <a:gd name="T52" fmla="*/ 202 w 403"/>
                  <a:gd name="T53" fmla="*/ 73 h 403"/>
                  <a:gd name="T54" fmla="*/ 241 w 403"/>
                  <a:gd name="T55" fmla="*/ 0 h 403"/>
                  <a:gd name="T56" fmla="*/ 202 w 403"/>
                  <a:gd name="T57" fmla="*/ 51 h 403"/>
                  <a:gd name="T58" fmla="*/ 163 w 403"/>
                  <a:gd name="T59" fmla="*/ 0 h 403"/>
                  <a:gd name="T60" fmla="*/ 91 w 403"/>
                  <a:gd name="T61" fmla="*/ 100 h 403"/>
                  <a:gd name="T62" fmla="*/ 52 w 403"/>
                  <a:gd name="T63" fmla="*/ 194 h 403"/>
                  <a:gd name="T64" fmla="*/ 51 w 403"/>
                  <a:gd name="T65" fmla="*/ 205 h 403"/>
                  <a:gd name="T66" fmla="*/ 32 w 403"/>
                  <a:gd name="T67" fmla="*/ 316 h 403"/>
                  <a:gd name="T68" fmla="*/ 87 w 403"/>
                  <a:gd name="T69" fmla="*/ 371 h 403"/>
                  <a:gd name="T70" fmla="*/ 198 w 403"/>
                  <a:gd name="T71" fmla="*/ 352 h 403"/>
                  <a:gd name="T72" fmla="*/ 209 w 403"/>
                  <a:gd name="T73" fmla="*/ 352 h 403"/>
                  <a:gd name="T74" fmla="*/ 303 w 403"/>
                  <a:gd name="T75" fmla="*/ 313 h 403"/>
                  <a:gd name="T76" fmla="*/ 403 w 403"/>
                  <a:gd name="T77" fmla="*/ 240 h 403"/>
                  <a:gd name="T78" fmla="*/ 352 w 403"/>
                  <a:gd name="T79" fmla="*/ 202 h 403"/>
                  <a:gd name="T80" fmla="*/ 403 w 403"/>
                  <a:gd name="T81" fmla="*/ 163 h 403"/>
                  <a:gd name="T82" fmla="*/ 303 w 403"/>
                  <a:gd name="T83" fmla="*/ 9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3" h="403">
                    <a:moveTo>
                      <a:pt x="202" y="254"/>
                    </a:moveTo>
                    <a:cubicBezTo>
                      <a:pt x="194" y="254"/>
                      <a:pt x="188" y="252"/>
                      <a:pt x="181" y="250"/>
                    </a:cubicBezTo>
                    <a:cubicBezTo>
                      <a:pt x="175" y="247"/>
                      <a:pt x="169" y="243"/>
                      <a:pt x="165" y="239"/>
                    </a:cubicBezTo>
                    <a:cubicBezTo>
                      <a:pt x="160" y="234"/>
                      <a:pt x="156" y="228"/>
                      <a:pt x="153" y="222"/>
                    </a:cubicBezTo>
                    <a:cubicBezTo>
                      <a:pt x="151" y="216"/>
                      <a:pt x="149" y="209"/>
                      <a:pt x="149" y="202"/>
                    </a:cubicBezTo>
                    <a:cubicBezTo>
                      <a:pt x="149" y="194"/>
                      <a:pt x="151" y="188"/>
                      <a:pt x="153" y="181"/>
                    </a:cubicBezTo>
                    <a:cubicBezTo>
                      <a:pt x="156" y="175"/>
                      <a:pt x="160" y="169"/>
                      <a:pt x="165" y="165"/>
                    </a:cubicBezTo>
                    <a:cubicBezTo>
                      <a:pt x="169" y="160"/>
                      <a:pt x="175" y="156"/>
                      <a:pt x="181" y="153"/>
                    </a:cubicBezTo>
                    <a:cubicBezTo>
                      <a:pt x="188" y="151"/>
                      <a:pt x="194" y="149"/>
                      <a:pt x="202" y="149"/>
                    </a:cubicBezTo>
                    <a:cubicBezTo>
                      <a:pt x="209" y="149"/>
                      <a:pt x="216" y="151"/>
                      <a:pt x="222" y="153"/>
                    </a:cubicBezTo>
                    <a:cubicBezTo>
                      <a:pt x="228" y="156"/>
                      <a:pt x="234" y="160"/>
                      <a:pt x="239" y="165"/>
                    </a:cubicBezTo>
                    <a:cubicBezTo>
                      <a:pt x="243" y="169"/>
                      <a:pt x="247" y="175"/>
                      <a:pt x="250" y="181"/>
                    </a:cubicBezTo>
                    <a:cubicBezTo>
                      <a:pt x="252" y="188"/>
                      <a:pt x="254" y="194"/>
                      <a:pt x="254" y="202"/>
                    </a:cubicBezTo>
                    <a:cubicBezTo>
                      <a:pt x="254" y="209"/>
                      <a:pt x="252" y="216"/>
                      <a:pt x="250" y="222"/>
                    </a:cubicBezTo>
                    <a:cubicBezTo>
                      <a:pt x="247" y="228"/>
                      <a:pt x="243" y="234"/>
                      <a:pt x="239" y="239"/>
                    </a:cubicBezTo>
                    <a:cubicBezTo>
                      <a:pt x="234" y="243"/>
                      <a:pt x="228" y="247"/>
                      <a:pt x="222" y="250"/>
                    </a:cubicBezTo>
                    <a:cubicBezTo>
                      <a:pt x="216" y="252"/>
                      <a:pt x="209" y="254"/>
                      <a:pt x="202" y="254"/>
                    </a:cubicBezTo>
                    <a:moveTo>
                      <a:pt x="202" y="127"/>
                    </a:moveTo>
                    <a:cubicBezTo>
                      <a:pt x="191" y="127"/>
                      <a:pt x="182" y="129"/>
                      <a:pt x="173" y="133"/>
                    </a:cubicBezTo>
                    <a:cubicBezTo>
                      <a:pt x="164" y="137"/>
                      <a:pt x="156" y="142"/>
                      <a:pt x="149" y="149"/>
                    </a:cubicBezTo>
                    <a:cubicBezTo>
                      <a:pt x="142" y="156"/>
                      <a:pt x="137" y="164"/>
                      <a:pt x="133" y="173"/>
                    </a:cubicBezTo>
                    <a:cubicBezTo>
                      <a:pt x="129" y="182"/>
                      <a:pt x="127" y="191"/>
                      <a:pt x="127" y="202"/>
                    </a:cubicBezTo>
                    <a:cubicBezTo>
                      <a:pt x="127" y="212"/>
                      <a:pt x="129" y="221"/>
                      <a:pt x="133" y="231"/>
                    </a:cubicBezTo>
                    <a:cubicBezTo>
                      <a:pt x="137" y="240"/>
                      <a:pt x="142" y="247"/>
                      <a:pt x="149" y="254"/>
                    </a:cubicBezTo>
                    <a:cubicBezTo>
                      <a:pt x="156" y="261"/>
                      <a:pt x="164" y="266"/>
                      <a:pt x="173" y="270"/>
                    </a:cubicBezTo>
                    <a:cubicBezTo>
                      <a:pt x="182" y="274"/>
                      <a:pt x="191" y="276"/>
                      <a:pt x="202" y="276"/>
                    </a:cubicBezTo>
                    <a:cubicBezTo>
                      <a:pt x="212" y="276"/>
                      <a:pt x="222" y="274"/>
                      <a:pt x="231" y="270"/>
                    </a:cubicBezTo>
                    <a:cubicBezTo>
                      <a:pt x="240" y="266"/>
                      <a:pt x="247" y="261"/>
                      <a:pt x="254" y="254"/>
                    </a:cubicBezTo>
                    <a:cubicBezTo>
                      <a:pt x="261" y="247"/>
                      <a:pt x="266" y="240"/>
                      <a:pt x="270" y="231"/>
                    </a:cubicBezTo>
                    <a:cubicBezTo>
                      <a:pt x="274" y="221"/>
                      <a:pt x="276" y="212"/>
                      <a:pt x="276" y="202"/>
                    </a:cubicBezTo>
                    <a:cubicBezTo>
                      <a:pt x="276" y="191"/>
                      <a:pt x="274" y="182"/>
                      <a:pt x="270" y="173"/>
                    </a:cubicBezTo>
                    <a:cubicBezTo>
                      <a:pt x="266" y="164"/>
                      <a:pt x="261" y="156"/>
                      <a:pt x="254" y="149"/>
                    </a:cubicBezTo>
                    <a:cubicBezTo>
                      <a:pt x="247" y="142"/>
                      <a:pt x="240" y="137"/>
                      <a:pt x="231" y="133"/>
                    </a:cubicBezTo>
                    <a:cubicBezTo>
                      <a:pt x="222" y="129"/>
                      <a:pt x="212" y="127"/>
                      <a:pt x="202" y="127"/>
                    </a:cubicBezTo>
                    <a:moveTo>
                      <a:pt x="220" y="75"/>
                    </a:moveTo>
                    <a:cubicBezTo>
                      <a:pt x="249" y="28"/>
                      <a:pt x="249" y="28"/>
                      <a:pt x="249" y="28"/>
                    </a:cubicBezTo>
                    <a:cubicBezTo>
                      <a:pt x="291" y="45"/>
                      <a:pt x="291" y="45"/>
                      <a:pt x="291" y="45"/>
                    </a:cubicBezTo>
                    <a:cubicBezTo>
                      <a:pt x="278" y="99"/>
                      <a:pt x="278" y="99"/>
                      <a:pt x="278" y="99"/>
                    </a:cubicBezTo>
                    <a:cubicBezTo>
                      <a:pt x="283" y="103"/>
                      <a:pt x="288" y="107"/>
                      <a:pt x="292" y="111"/>
                    </a:cubicBezTo>
                    <a:cubicBezTo>
                      <a:pt x="296" y="115"/>
                      <a:pt x="301" y="120"/>
                      <a:pt x="305" y="125"/>
                    </a:cubicBezTo>
                    <a:cubicBezTo>
                      <a:pt x="358" y="113"/>
                      <a:pt x="358" y="113"/>
                      <a:pt x="358" y="113"/>
                    </a:cubicBezTo>
                    <a:cubicBezTo>
                      <a:pt x="375" y="154"/>
                      <a:pt x="375" y="154"/>
                      <a:pt x="375" y="154"/>
                    </a:cubicBezTo>
                    <a:cubicBezTo>
                      <a:pt x="329" y="183"/>
                      <a:pt x="329" y="183"/>
                      <a:pt x="329" y="183"/>
                    </a:cubicBezTo>
                    <a:cubicBezTo>
                      <a:pt x="329" y="186"/>
                      <a:pt x="329" y="189"/>
                      <a:pt x="329" y="192"/>
                    </a:cubicBezTo>
                    <a:cubicBezTo>
                      <a:pt x="330" y="195"/>
                      <a:pt x="330" y="198"/>
                      <a:pt x="330" y="201"/>
                    </a:cubicBezTo>
                    <a:cubicBezTo>
                      <a:pt x="330" y="205"/>
                      <a:pt x="330" y="208"/>
                      <a:pt x="329" y="211"/>
                    </a:cubicBezTo>
                    <a:cubicBezTo>
                      <a:pt x="329" y="214"/>
                      <a:pt x="329" y="217"/>
                      <a:pt x="329" y="220"/>
                    </a:cubicBezTo>
                    <a:cubicBezTo>
                      <a:pt x="375" y="249"/>
                      <a:pt x="375" y="249"/>
                      <a:pt x="375" y="249"/>
                    </a:cubicBezTo>
                    <a:cubicBezTo>
                      <a:pt x="358" y="291"/>
                      <a:pt x="358" y="291"/>
                      <a:pt x="358" y="291"/>
                    </a:cubicBezTo>
                    <a:cubicBezTo>
                      <a:pt x="305" y="278"/>
                      <a:pt x="305" y="278"/>
                      <a:pt x="305" y="278"/>
                    </a:cubicBezTo>
                    <a:cubicBezTo>
                      <a:pt x="300" y="283"/>
                      <a:pt x="296" y="288"/>
                      <a:pt x="292" y="292"/>
                    </a:cubicBezTo>
                    <a:cubicBezTo>
                      <a:pt x="288" y="296"/>
                      <a:pt x="283" y="300"/>
                      <a:pt x="278" y="305"/>
                    </a:cubicBezTo>
                    <a:cubicBezTo>
                      <a:pt x="291" y="358"/>
                      <a:pt x="291" y="358"/>
                      <a:pt x="291" y="358"/>
                    </a:cubicBezTo>
                    <a:cubicBezTo>
                      <a:pt x="249" y="375"/>
                      <a:pt x="249" y="375"/>
                      <a:pt x="249" y="375"/>
                    </a:cubicBezTo>
                    <a:cubicBezTo>
                      <a:pt x="220" y="328"/>
                      <a:pt x="220" y="328"/>
                      <a:pt x="220" y="328"/>
                    </a:cubicBezTo>
                    <a:cubicBezTo>
                      <a:pt x="217" y="329"/>
                      <a:pt x="214" y="329"/>
                      <a:pt x="211" y="329"/>
                    </a:cubicBezTo>
                    <a:cubicBezTo>
                      <a:pt x="208" y="330"/>
                      <a:pt x="205" y="330"/>
                      <a:pt x="202" y="330"/>
                    </a:cubicBezTo>
                    <a:cubicBezTo>
                      <a:pt x="199" y="330"/>
                      <a:pt x="195" y="330"/>
                      <a:pt x="192" y="329"/>
                    </a:cubicBezTo>
                    <a:cubicBezTo>
                      <a:pt x="189" y="329"/>
                      <a:pt x="186" y="329"/>
                      <a:pt x="183" y="328"/>
                    </a:cubicBezTo>
                    <a:cubicBezTo>
                      <a:pt x="154" y="375"/>
                      <a:pt x="154" y="375"/>
                      <a:pt x="154" y="375"/>
                    </a:cubicBezTo>
                    <a:cubicBezTo>
                      <a:pt x="113" y="358"/>
                      <a:pt x="113" y="358"/>
                      <a:pt x="113" y="358"/>
                    </a:cubicBezTo>
                    <a:cubicBezTo>
                      <a:pt x="125" y="305"/>
                      <a:pt x="125" y="305"/>
                      <a:pt x="125" y="305"/>
                    </a:cubicBezTo>
                    <a:cubicBezTo>
                      <a:pt x="120" y="300"/>
                      <a:pt x="115" y="296"/>
                      <a:pt x="111" y="292"/>
                    </a:cubicBezTo>
                    <a:cubicBezTo>
                      <a:pt x="107" y="288"/>
                      <a:pt x="103" y="283"/>
                      <a:pt x="99" y="278"/>
                    </a:cubicBezTo>
                    <a:cubicBezTo>
                      <a:pt x="45" y="291"/>
                      <a:pt x="45" y="291"/>
                      <a:pt x="45" y="291"/>
                    </a:cubicBezTo>
                    <a:cubicBezTo>
                      <a:pt x="28" y="249"/>
                      <a:pt x="28" y="249"/>
                      <a:pt x="28" y="249"/>
                    </a:cubicBezTo>
                    <a:cubicBezTo>
                      <a:pt x="75" y="220"/>
                      <a:pt x="75" y="220"/>
                      <a:pt x="75" y="220"/>
                    </a:cubicBezTo>
                    <a:cubicBezTo>
                      <a:pt x="74" y="217"/>
                      <a:pt x="74" y="214"/>
                      <a:pt x="74" y="211"/>
                    </a:cubicBezTo>
                    <a:cubicBezTo>
                      <a:pt x="74" y="208"/>
                      <a:pt x="74" y="205"/>
                      <a:pt x="74" y="202"/>
                    </a:cubicBezTo>
                    <a:cubicBezTo>
                      <a:pt x="74" y="199"/>
                      <a:pt x="74" y="195"/>
                      <a:pt x="74" y="192"/>
                    </a:cubicBezTo>
                    <a:cubicBezTo>
                      <a:pt x="74" y="189"/>
                      <a:pt x="74" y="186"/>
                      <a:pt x="75" y="183"/>
                    </a:cubicBezTo>
                    <a:cubicBezTo>
                      <a:pt x="28" y="154"/>
                      <a:pt x="28" y="154"/>
                      <a:pt x="28" y="154"/>
                    </a:cubicBezTo>
                    <a:cubicBezTo>
                      <a:pt x="45" y="113"/>
                      <a:pt x="45" y="113"/>
                      <a:pt x="45" y="113"/>
                    </a:cubicBezTo>
                    <a:cubicBezTo>
                      <a:pt x="99" y="125"/>
                      <a:pt x="99" y="125"/>
                      <a:pt x="99" y="125"/>
                    </a:cubicBezTo>
                    <a:cubicBezTo>
                      <a:pt x="103" y="120"/>
                      <a:pt x="107" y="115"/>
                      <a:pt x="111" y="111"/>
                    </a:cubicBezTo>
                    <a:cubicBezTo>
                      <a:pt x="115" y="107"/>
                      <a:pt x="120" y="103"/>
                      <a:pt x="125" y="99"/>
                    </a:cubicBezTo>
                    <a:cubicBezTo>
                      <a:pt x="113" y="45"/>
                      <a:pt x="113" y="45"/>
                      <a:pt x="113" y="45"/>
                    </a:cubicBezTo>
                    <a:cubicBezTo>
                      <a:pt x="154" y="28"/>
                      <a:pt x="154" y="28"/>
                      <a:pt x="154" y="28"/>
                    </a:cubicBezTo>
                    <a:cubicBezTo>
                      <a:pt x="183" y="75"/>
                      <a:pt x="183" y="75"/>
                      <a:pt x="183" y="75"/>
                    </a:cubicBezTo>
                    <a:cubicBezTo>
                      <a:pt x="186" y="74"/>
                      <a:pt x="189" y="74"/>
                      <a:pt x="192" y="74"/>
                    </a:cubicBezTo>
                    <a:cubicBezTo>
                      <a:pt x="195" y="74"/>
                      <a:pt x="198" y="73"/>
                      <a:pt x="202" y="73"/>
                    </a:cubicBezTo>
                    <a:cubicBezTo>
                      <a:pt x="205" y="73"/>
                      <a:pt x="208" y="74"/>
                      <a:pt x="211" y="74"/>
                    </a:cubicBezTo>
                    <a:cubicBezTo>
                      <a:pt x="214" y="74"/>
                      <a:pt x="217" y="74"/>
                      <a:pt x="220" y="75"/>
                    </a:cubicBezTo>
                    <a:moveTo>
                      <a:pt x="241" y="0"/>
                    </a:moveTo>
                    <a:cubicBezTo>
                      <a:pt x="209" y="52"/>
                      <a:pt x="209" y="52"/>
                      <a:pt x="209" y="52"/>
                    </a:cubicBezTo>
                    <a:cubicBezTo>
                      <a:pt x="208" y="52"/>
                      <a:pt x="206" y="51"/>
                      <a:pt x="205" y="51"/>
                    </a:cubicBezTo>
                    <a:cubicBezTo>
                      <a:pt x="204" y="51"/>
                      <a:pt x="203" y="51"/>
                      <a:pt x="202" y="51"/>
                    </a:cubicBezTo>
                    <a:cubicBezTo>
                      <a:pt x="200" y="51"/>
                      <a:pt x="199" y="51"/>
                      <a:pt x="198" y="51"/>
                    </a:cubicBezTo>
                    <a:cubicBezTo>
                      <a:pt x="197" y="51"/>
                      <a:pt x="196" y="52"/>
                      <a:pt x="194" y="52"/>
                    </a:cubicBezTo>
                    <a:cubicBezTo>
                      <a:pt x="163" y="0"/>
                      <a:pt x="163" y="0"/>
                      <a:pt x="163" y="0"/>
                    </a:cubicBezTo>
                    <a:cubicBezTo>
                      <a:pt x="87" y="32"/>
                      <a:pt x="87" y="32"/>
                      <a:pt x="87" y="32"/>
                    </a:cubicBezTo>
                    <a:cubicBezTo>
                      <a:pt x="100" y="90"/>
                      <a:pt x="100" y="90"/>
                      <a:pt x="100" y="90"/>
                    </a:cubicBezTo>
                    <a:cubicBezTo>
                      <a:pt x="97" y="94"/>
                      <a:pt x="94" y="97"/>
                      <a:pt x="91" y="100"/>
                    </a:cubicBezTo>
                    <a:cubicBezTo>
                      <a:pt x="32" y="87"/>
                      <a:pt x="32" y="87"/>
                      <a:pt x="32" y="87"/>
                    </a:cubicBezTo>
                    <a:cubicBezTo>
                      <a:pt x="0" y="163"/>
                      <a:pt x="0" y="163"/>
                      <a:pt x="0" y="163"/>
                    </a:cubicBezTo>
                    <a:cubicBezTo>
                      <a:pt x="52" y="194"/>
                      <a:pt x="52" y="194"/>
                      <a:pt x="52" y="194"/>
                    </a:cubicBezTo>
                    <a:cubicBezTo>
                      <a:pt x="52" y="196"/>
                      <a:pt x="52" y="197"/>
                      <a:pt x="51" y="198"/>
                    </a:cubicBezTo>
                    <a:cubicBezTo>
                      <a:pt x="51" y="199"/>
                      <a:pt x="51" y="200"/>
                      <a:pt x="51" y="202"/>
                    </a:cubicBezTo>
                    <a:cubicBezTo>
                      <a:pt x="51" y="203"/>
                      <a:pt x="51" y="204"/>
                      <a:pt x="51" y="205"/>
                    </a:cubicBezTo>
                    <a:cubicBezTo>
                      <a:pt x="52" y="206"/>
                      <a:pt x="52" y="207"/>
                      <a:pt x="52" y="209"/>
                    </a:cubicBezTo>
                    <a:cubicBezTo>
                      <a:pt x="0" y="240"/>
                      <a:pt x="0" y="240"/>
                      <a:pt x="0" y="240"/>
                    </a:cubicBezTo>
                    <a:cubicBezTo>
                      <a:pt x="32" y="316"/>
                      <a:pt x="32" y="316"/>
                      <a:pt x="32" y="316"/>
                    </a:cubicBezTo>
                    <a:cubicBezTo>
                      <a:pt x="91" y="303"/>
                      <a:pt x="91" y="303"/>
                      <a:pt x="91" y="303"/>
                    </a:cubicBezTo>
                    <a:cubicBezTo>
                      <a:pt x="94" y="306"/>
                      <a:pt x="97" y="309"/>
                      <a:pt x="100" y="313"/>
                    </a:cubicBezTo>
                    <a:cubicBezTo>
                      <a:pt x="87" y="371"/>
                      <a:pt x="87" y="371"/>
                      <a:pt x="87" y="371"/>
                    </a:cubicBezTo>
                    <a:cubicBezTo>
                      <a:pt x="163" y="403"/>
                      <a:pt x="163" y="403"/>
                      <a:pt x="163" y="403"/>
                    </a:cubicBezTo>
                    <a:cubicBezTo>
                      <a:pt x="194" y="352"/>
                      <a:pt x="194" y="352"/>
                      <a:pt x="194" y="352"/>
                    </a:cubicBezTo>
                    <a:cubicBezTo>
                      <a:pt x="196" y="352"/>
                      <a:pt x="197" y="352"/>
                      <a:pt x="198" y="352"/>
                    </a:cubicBezTo>
                    <a:cubicBezTo>
                      <a:pt x="199" y="352"/>
                      <a:pt x="200" y="352"/>
                      <a:pt x="202" y="352"/>
                    </a:cubicBezTo>
                    <a:cubicBezTo>
                      <a:pt x="203" y="352"/>
                      <a:pt x="204" y="352"/>
                      <a:pt x="205" y="352"/>
                    </a:cubicBezTo>
                    <a:cubicBezTo>
                      <a:pt x="206" y="352"/>
                      <a:pt x="208" y="352"/>
                      <a:pt x="209" y="352"/>
                    </a:cubicBezTo>
                    <a:cubicBezTo>
                      <a:pt x="241" y="403"/>
                      <a:pt x="241" y="403"/>
                      <a:pt x="241" y="403"/>
                    </a:cubicBezTo>
                    <a:cubicBezTo>
                      <a:pt x="316" y="371"/>
                      <a:pt x="316" y="371"/>
                      <a:pt x="316" y="371"/>
                    </a:cubicBezTo>
                    <a:cubicBezTo>
                      <a:pt x="303" y="313"/>
                      <a:pt x="303" y="313"/>
                      <a:pt x="303" y="313"/>
                    </a:cubicBezTo>
                    <a:cubicBezTo>
                      <a:pt x="306" y="309"/>
                      <a:pt x="310" y="306"/>
                      <a:pt x="313" y="303"/>
                    </a:cubicBezTo>
                    <a:cubicBezTo>
                      <a:pt x="371" y="316"/>
                      <a:pt x="371" y="316"/>
                      <a:pt x="371" y="316"/>
                    </a:cubicBezTo>
                    <a:cubicBezTo>
                      <a:pt x="403" y="240"/>
                      <a:pt x="403" y="240"/>
                      <a:pt x="403" y="240"/>
                    </a:cubicBezTo>
                    <a:cubicBezTo>
                      <a:pt x="352" y="209"/>
                      <a:pt x="352" y="209"/>
                      <a:pt x="352" y="209"/>
                    </a:cubicBezTo>
                    <a:cubicBezTo>
                      <a:pt x="352" y="207"/>
                      <a:pt x="352" y="206"/>
                      <a:pt x="352" y="205"/>
                    </a:cubicBezTo>
                    <a:cubicBezTo>
                      <a:pt x="352" y="204"/>
                      <a:pt x="352" y="203"/>
                      <a:pt x="352" y="202"/>
                    </a:cubicBezTo>
                    <a:cubicBezTo>
                      <a:pt x="352" y="200"/>
                      <a:pt x="352" y="199"/>
                      <a:pt x="352" y="198"/>
                    </a:cubicBezTo>
                    <a:cubicBezTo>
                      <a:pt x="352" y="197"/>
                      <a:pt x="352" y="196"/>
                      <a:pt x="352" y="194"/>
                    </a:cubicBezTo>
                    <a:cubicBezTo>
                      <a:pt x="403" y="163"/>
                      <a:pt x="403" y="163"/>
                      <a:pt x="403" y="163"/>
                    </a:cubicBezTo>
                    <a:cubicBezTo>
                      <a:pt x="371" y="87"/>
                      <a:pt x="371" y="87"/>
                      <a:pt x="371" y="87"/>
                    </a:cubicBezTo>
                    <a:cubicBezTo>
                      <a:pt x="313" y="100"/>
                      <a:pt x="313" y="100"/>
                      <a:pt x="313" y="100"/>
                    </a:cubicBezTo>
                    <a:cubicBezTo>
                      <a:pt x="310" y="97"/>
                      <a:pt x="306" y="94"/>
                      <a:pt x="303" y="90"/>
                    </a:cubicBezTo>
                    <a:cubicBezTo>
                      <a:pt x="316" y="32"/>
                      <a:pt x="316" y="32"/>
                      <a:pt x="316" y="32"/>
                    </a:cubicBezTo>
                    <a:cubicBezTo>
                      <a:pt x="241" y="0"/>
                      <a:pt x="241" y="0"/>
                      <a:pt x="2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235"/>
              <p:cNvSpPr>
                <a:spLocks noEditPoints="1"/>
              </p:cNvSpPr>
              <p:nvPr/>
            </p:nvSpPr>
            <p:spPr bwMode="auto">
              <a:xfrm>
                <a:off x="5008563" y="4216401"/>
                <a:ext cx="47625" cy="47625"/>
              </a:xfrm>
              <a:custGeom>
                <a:avLst/>
                <a:gdLst>
                  <a:gd name="T0" fmla="*/ 44 w 88"/>
                  <a:gd name="T1" fmla="*/ 69 h 88"/>
                  <a:gd name="T2" fmla="*/ 34 w 88"/>
                  <a:gd name="T3" fmla="*/ 68 h 88"/>
                  <a:gd name="T4" fmla="*/ 26 w 88"/>
                  <a:gd name="T5" fmla="*/ 62 h 88"/>
                  <a:gd name="T6" fmla="*/ 21 w 88"/>
                  <a:gd name="T7" fmla="*/ 54 h 88"/>
                  <a:gd name="T8" fmla="*/ 19 w 88"/>
                  <a:gd name="T9" fmla="*/ 44 h 88"/>
                  <a:gd name="T10" fmla="*/ 21 w 88"/>
                  <a:gd name="T11" fmla="*/ 35 h 88"/>
                  <a:gd name="T12" fmla="*/ 26 w 88"/>
                  <a:gd name="T13" fmla="*/ 27 h 88"/>
                  <a:gd name="T14" fmla="*/ 34 w 88"/>
                  <a:gd name="T15" fmla="*/ 21 h 88"/>
                  <a:gd name="T16" fmla="*/ 44 w 88"/>
                  <a:gd name="T17" fmla="*/ 19 h 88"/>
                  <a:gd name="T18" fmla="*/ 54 w 88"/>
                  <a:gd name="T19" fmla="*/ 21 h 88"/>
                  <a:gd name="T20" fmla="*/ 62 w 88"/>
                  <a:gd name="T21" fmla="*/ 27 h 88"/>
                  <a:gd name="T22" fmla="*/ 67 w 88"/>
                  <a:gd name="T23" fmla="*/ 35 h 88"/>
                  <a:gd name="T24" fmla="*/ 69 w 88"/>
                  <a:gd name="T25" fmla="*/ 44 h 88"/>
                  <a:gd name="T26" fmla="*/ 67 w 88"/>
                  <a:gd name="T27" fmla="*/ 54 h 88"/>
                  <a:gd name="T28" fmla="*/ 62 w 88"/>
                  <a:gd name="T29" fmla="*/ 62 h 88"/>
                  <a:gd name="T30" fmla="*/ 54 w 88"/>
                  <a:gd name="T31" fmla="*/ 68 h 88"/>
                  <a:gd name="T32" fmla="*/ 44 w 88"/>
                  <a:gd name="T33" fmla="*/ 69 h 88"/>
                  <a:gd name="T34" fmla="*/ 44 w 88"/>
                  <a:gd name="T35" fmla="*/ 0 h 88"/>
                  <a:gd name="T36" fmla="*/ 27 w 88"/>
                  <a:gd name="T37" fmla="*/ 4 h 88"/>
                  <a:gd name="T38" fmla="*/ 13 w 88"/>
                  <a:gd name="T39" fmla="*/ 13 h 88"/>
                  <a:gd name="T40" fmla="*/ 4 w 88"/>
                  <a:gd name="T41" fmla="*/ 27 h 88"/>
                  <a:gd name="T42" fmla="*/ 0 w 88"/>
                  <a:gd name="T43" fmla="*/ 44 h 88"/>
                  <a:gd name="T44" fmla="*/ 4 w 88"/>
                  <a:gd name="T45" fmla="*/ 61 h 88"/>
                  <a:gd name="T46" fmla="*/ 13 w 88"/>
                  <a:gd name="T47" fmla="*/ 75 h 88"/>
                  <a:gd name="T48" fmla="*/ 27 w 88"/>
                  <a:gd name="T49" fmla="*/ 85 h 88"/>
                  <a:gd name="T50" fmla="*/ 44 w 88"/>
                  <a:gd name="T51" fmla="*/ 88 h 88"/>
                  <a:gd name="T52" fmla="*/ 61 w 88"/>
                  <a:gd name="T53" fmla="*/ 85 h 88"/>
                  <a:gd name="T54" fmla="*/ 75 w 88"/>
                  <a:gd name="T55" fmla="*/ 75 h 88"/>
                  <a:gd name="T56" fmla="*/ 85 w 88"/>
                  <a:gd name="T57" fmla="*/ 61 h 88"/>
                  <a:gd name="T58" fmla="*/ 88 w 88"/>
                  <a:gd name="T59" fmla="*/ 44 h 88"/>
                  <a:gd name="T60" fmla="*/ 85 w 88"/>
                  <a:gd name="T61" fmla="*/ 27 h 88"/>
                  <a:gd name="T62" fmla="*/ 75 w 88"/>
                  <a:gd name="T63" fmla="*/ 13 h 88"/>
                  <a:gd name="T64" fmla="*/ 61 w 88"/>
                  <a:gd name="T65" fmla="*/ 4 h 88"/>
                  <a:gd name="T66" fmla="*/ 44 w 88"/>
                  <a:gd name="T6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44" y="69"/>
                    </a:moveTo>
                    <a:cubicBezTo>
                      <a:pt x="41" y="69"/>
                      <a:pt x="37" y="69"/>
                      <a:pt x="34" y="68"/>
                    </a:cubicBezTo>
                    <a:cubicBezTo>
                      <a:pt x="31" y="66"/>
                      <a:pt x="29" y="64"/>
                      <a:pt x="26" y="62"/>
                    </a:cubicBezTo>
                    <a:cubicBezTo>
                      <a:pt x="24" y="60"/>
                      <a:pt x="22" y="57"/>
                      <a:pt x="21" y="54"/>
                    </a:cubicBezTo>
                    <a:cubicBezTo>
                      <a:pt x="20" y="51"/>
                      <a:pt x="19" y="48"/>
                      <a:pt x="19" y="44"/>
                    </a:cubicBezTo>
                    <a:cubicBezTo>
                      <a:pt x="19" y="41"/>
                      <a:pt x="20" y="38"/>
                      <a:pt x="21" y="35"/>
                    </a:cubicBezTo>
                    <a:cubicBezTo>
                      <a:pt x="22" y="31"/>
                      <a:pt x="24" y="29"/>
                      <a:pt x="26" y="27"/>
                    </a:cubicBezTo>
                    <a:cubicBezTo>
                      <a:pt x="29" y="24"/>
                      <a:pt x="31" y="22"/>
                      <a:pt x="34" y="21"/>
                    </a:cubicBezTo>
                    <a:cubicBezTo>
                      <a:pt x="37" y="20"/>
                      <a:pt x="41" y="19"/>
                      <a:pt x="44" y="19"/>
                    </a:cubicBezTo>
                    <a:cubicBezTo>
                      <a:pt x="48" y="19"/>
                      <a:pt x="51" y="20"/>
                      <a:pt x="54" y="21"/>
                    </a:cubicBezTo>
                    <a:cubicBezTo>
                      <a:pt x="57" y="22"/>
                      <a:pt x="60" y="24"/>
                      <a:pt x="62" y="27"/>
                    </a:cubicBezTo>
                    <a:cubicBezTo>
                      <a:pt x="64" y="29"/>
                      <a:pt x="66" y="32"/>
                      <a:pt x="67" y="35"/>
                    </a:cubicBezTo>
                    <a:cubicBezTo>
                      <a:pt x="69" y="38"/>
                      <a:pt x="69" y="41"/>
                      <a:pt x="69" y="44"/>
                    </a:cubicBezTo>
                    <a:cubicBezTo>
                      <a:pt x="69" y="48"/>
                      <a:pt x="69" y="51"/>
                      <a:pt x="67" y="54"/>
                    </a:cubicBezTo>
                    <a:cubicBezTo>
                      <a:pt x="66" y="57"/>
                      <a:pt x="64" y="60"/>
                      <a:pt x="62" y="62"/>
                    </a:cubicBezTo>
                    <a:cubicBezTo>
                      <a:pt x="60" y="64"/>
                      <a:pt x="57" y="66"/>
                      <a:pt x="54" y="68"/>
                    </a:cubicBezTo>
                    <a:cubicBezTo>
                      <a:pt x="51" y="69"/>
                      <a:pt x="48" y="69"/>
                      <a:pt x="44" y="69"/>
                    </a:cubicBezTo>
                    <a:moveTo>
                      <a:pt x="44" y="0"/>
                    </a:moveTo>
                    <a:cubicBezTo>
                      <a:pt x="38" y="0"/>
                      <a:pt x="32" y="2"/>
                      <a:pt x="27" y="4"/>
                    </a:cubicBezTo>
                    <a:cubicBezTo>
                      <a:pt x="22" y="6"/>
                      <a:pt x="17" y="9"/>
                      <a:pt x="13" y="13"/>
                    </a:cubicBezTo>
                    <a:cubicBezTo>
                      <a:pt x="9" y="17"/>
                      <a:pt x="6" y="22"/>
                      <a:pt x="4" y="27"/>
                    </a:cubicBezTo>
                    <a:cubicBezTo>
                      <a:pt x="1" y="33"/>
                      <a:pt x="0" y="38"/>
                      <a:pt x="0" y="44"/>
                    </a:cubicBezTo>
                    <a:cubicBezTo>
                      <a:pt x="0" y="50"/>
                      <a:pt x="1" y="56"/>
                      <a:pt x="4" y="61"/>
                    </a:cubicBezTo>
                    <a:cubicBezTo>
                      <a:pt x="6" y="67"/>
                      <a:pt x="9" y="71"/>
                      <a:pt x="13" y="75"/>
                    </a:cubicBezTo>
                    <a:cubicBezTo>
                      <a:pt x="17" y="79"/>
                      <a:pt x="22" y="83"/>
                      <a:pt x="27" y="85"/>
                    </a:cubicBezTo>
                    <a:cubicBezTo>
                      <a:pt x="32" y="87"/>
                      <a:pt x="38" y="88"/>
                      <a:pt x="44" y="88"/>
                    </a:cubicBezTo>
                    <a:cubicBezTo>
                      <a:pt x="50" y="88"/>
                      <a:pt x="56" y="87"/>
                      <a:pt x="61" y="85"/>
                    </a:cubicBezTo>
                    <a:cubicBezTo>
                      <a:pt x="67" y="83"/>
                      <a:pt x="71" y="79"/>
                      <a:pt x="75" y="75"/>
                    </a:cubicBezTo>
                    <a:cubicBezTo>
                      <a:pt x="79" y="71"/>
                      <a:pt x="83" y="67"/>
                      <a:pt x="85" y="61"/>
                    </a:cubicBezTo>
                    <a:cubicBezTo>
                      <a:pt x="87" y="56"/>
                      <a:pt x="88" y="50"/>
                      <a:pt x="88" y="44"/>
                    </a:cubicBezTo>
                    <a:cubicBezTo>
                      <a:pt x="88" y="38"/>
                      <a:pt x="87" y="33"/>
                      <a:pt x="85" y="27"/>
                    </a:cubicBezTo>
                    <a:cubicBezTo>
                      <a:pt x="83" y="22"/>
                      <a:pt x="79" y="17"/>
                      <a:pt x="75" y="13"/>
                    </a:cubicBezTo>
                    <a:cubicBezTo>
                      <a:pt x="71" y="9"/>
                      <a:pt x="67" y="6"/>
                      <a:pt x="61" y="4"/>
                    </a:cubicBezTo>
                    <a:cubicBezTo>
                      <a:pt x="56" y="2"/>
                      <a:pt x="50"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36"/>
              <p:cNvSpPr>
                <a:spLocks noEditPoints="1"/>
              </p:cNvSpPr>
              <p:nvPr/>
            </p:nvSpPr>
            <p:spPr bwMode="auto">
              <a:xfrm>
                <a:off x="4970463" y="4178301"/>
                <a:ext cx="123825" cy="123825"/>
              </a:xfrm>
              <a:custGeom>
                <a:avLst/>
                <a:gdLst>
                  <a:gd name="T0" fmla="*/ 142 w 228"/>
                  <a:gd name="T1" fmla="*/ 24 h 228"/>
                  <a:gd name="T2" fmla="*/ 152 w 228"/>
                  <a:gd name="T3" fmla="*/ 59 h 228"/>
                  <a:gd name="T4" fmla="*/ 161 w 228"/>
                  <a:gd name="T5" fmla="*/ 67 h 228"/>
                  <a:gd name="T6" fmla="*/ 169 w 228"/>
                  <a:gd name="T7" fmla="*/ 76 h 228"/>
                  <a:gd name="T8" fmla="*/ 205 w 228"/>
                  <a:gd name="T9" fmla="*/ 87 h 228"/>
                  <a:gd name="T10" fmla="*/ 181 w 228"/>
                  <a:gd name="T11" fmla="*/ 107 h 228"/>
                  <a:gd name="T12" fmla="*/ 181 w 228"/>
                  <a:gd name="T13" fmla="*/ 119 h 228"/>
                  <a:gd name="T14" fmla="*/ 205 w 228"/>
                  <a:gd name="T15" fmla="*/ 142 h 228"/>
                  <a:gd name="T16" fmla="*/ 169 w 228"/>
                  <a:gd name="T17" fmla="*/ 152 h 228"/>
                  <a:gd name="T18" fmla="*/ 161 w 228"/>
                  <a:gd name="T19" fmla="*/ 161 h 228"/>
                  <a:gd name="T20" fmla="*/ 152 w 228"/>
                  <a:gd name="T21" fmla="*/ 169 h 228"/>
                  <a:gd name="T22" fmla="*/ 142 w 228"/>
                  <a:gd name="T23" fmla="*/ 205 h 228"/>
                  <a:gd name="T24" fmla="*/ 121 w 228"/>
                  <a:gd name="T25" fmla="*/ 181 h 228"/>
                  <a:gd name="T26" fmla="*/ 109 w 228"/>
                  <a:gd name="T27" fmla="*/ 181 h 228"/>
                  <a:gd name="T28" fmla="*/ 104 w 228"/>
                  <a:gd name="T29" fmla="*/ 180 h 228"/>
                  <a:gd name="T30" fmla="*/ 87 w 228"/>
                  <a:gd name="T31" fmla="*/ 205 h 228"/>
                  <a:gd name="T32" fmla="*/ 76 w 228"/>
                  <a:gd name="T33" fmla="*/ 169 h 228"/>
                  <a:gd name="T34" fmla="*/ 67 w 228"/>
                  <a:gd name="T35" fmla="*/ 161 h 228"/>
                  <a:gd name="T36" fmla="*/ 59 w 228"/>
                  <a:gd name="T37" fmla="*/ 152 h 228"/>
                  <a:gd name="T38" fmla="*/ 24 w 228"/>
                  <a:gd name="T39" fmla="*/ 142 h 228"/>
                  <a:gd name="T40" fmla="*/ 48 w 228"/>
                  <a:gd name="T41" fmla="*/ 119 h 228"/>
                  <a:gd name="T42" fmla="*/ 48 w 228"/>
                  <a:gd name="T43" fmla="*/ 110 h 228"/>
                  <a:gd name="T44" fmla="*/ 48 w 228"/>
                  <a:gd name="T45" fmla="*/ 104 h 228"/>
                  <a:gd name="T46" fmla="*/ 24 w 228"/>
                  <a:gd name="T47" fmla="*/ 87 h 228"/>
                  <a:gd name="T48" fmla="*/ 59 w 228"/>
                  <a:gd name="T49" fmla="*/ 76 h 228"/>
                  <a:gd name="T50" fmla="*/ 67 w 228"/>
                  <a:gd name="T51" fmla="*/ 67 h 228"/>
                  <a:gd name="T52" fmla="*/ 76 w 228"/>
                  <a:gd name="T53" fmla="*/ 59 h 228"/>
                  <a:gd name="T54" fmla="*/ 87 w 228"/>
                  <a:gd name="T55" fmla="*/ 24 h 228"/>
                  <a:gd name="T56" fmla="*/ 108 w 228"/>
                  <a:gd name="T57" fmla="*/ 47 h 228"/>
                  <a:gd name="T58" fmla="*/ 119 w 228"/>
                  <a:gd name="T59" fmla="*/ 48 h 228"/>
                  <a:gd name="T60" fmla="*/ 124 w 228"/>
                  <a:gd name="T61" fmla="*/ 48 h 228"/>
                  <a:gd name="T62" fmla="*/ 134 w 228"/>
                  <a:gd name="T63" fmla="*/ 0 h 228"/>
                  <a:gd name="T64" fmla="*/ 113 w 228"/>
                  <a:gd name="T65" fmla="*/ 31 h 228"/>
                  <a:gd name="T66" fmla="*/ 48 w 228"/>
                  <a:gd name="T67" fmla="*/ 20 h 228"/>
                  <a:gd name="T68" fmla="*/ 57 w 228"/>
                  <a:gd name="T69" fmla="*/ 51 h 228"/>
                  <a:gd name="T70" fmla="*/ 20 w 228"/>
                  <a:gd name="T71" fmla="*/ 48 h 228"/>
                  <a:gd name="T72" fmla="*/ 29 w 228"/>
                  <a:gd name="T73" fmla="*/ 112 h 228"/>
                  <a:gd name="T74" fmla="*/ 0 w 228"/>
                  <a:gd name="T75" fmla="*/ 134 h 228"/>
                  <a:gd name="T76" fmla="*/ 53 w 228"/>
                  <a:gd name="T77" fmla="*/ 173 h 228"/>
                  <a:gd name="T78" fmla="*/ 56 w 228"/>
                  <a:gd name="T79" fmla="*/ 174 h 228"/>
                  <a:gd name="T80" fmla="*/ 94 w 228"/>
                  <a:gd name="T81" fmla="*/ 228 h 228"/>
                  <a:gd name="T82" fmla="*/ 115 w 228"/>
                  <a:gd name="T83" fmla="*/ 198 h 228"/>
                  <a:gd name="T84" fmla="*/ 181 w 228"/>
                  <a:gd name="T85" fmla="*/ 209 h 228"/>
                  <a:gd name="T86" fmla="*/ 172 w 228"/>
                  <a:gd name="T87" fmla="*/ 177 h 228"/>
                  <a:gd name="T88" fmla="*/ 209 w 228"/>
                  <a:gd name="T89" fmla="*/ 181 h 228"/>
                  <a:gd name="T90" fmla="*/ 200 w 228"/>
                  <a:gd name="T91" fmla="*/ 116 h 228"/>
                  <a:gd name="T92" fmla="*/ 228 w 228"/>
                  <a:gd name="T93" fmla="*/ 94 h 228"/>
                  <a:gd name="T94" fmla="*/ 176 w 228"/>
                  <a:gd name="T95" fmla="*/ 55 h 228"/>
                  <a:gd name="T96" fmla="*/ 173 w 228"/>
                  <a:gd name="T97" fmla="*/ 54 h 228"/>
                  <a:gd name="T98" fmla="*/ 134 w 228"/>
                  <a:gd name="T9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8" h="228">
                    <a:moveTo>
                      <a:pt x="126" y="49"/>
                    </a:moveTo>
                    <a:cubicBezTo>
                      <a:pt x="142" y="24"/>
                      <a:pt x="142" y="24"/>
                      <a:pt x="142" y="24"/>
                    </a:cubicBezTo>
                    <a:cubicBezTo>
                      <a:pt x="159" y="31"/>
                      <a:pt x="159" y="31"/>
                      <a:pt x="159" y="31"/>
                    </a:cubicBezTo>
                    <a:cubicBezTo>
                      <a:pt x="152" y="59"/>
                      <a:pt x="152" y="59"/>
                      <a:pt x="152" y="59"/>
                    </a:cubicBezTo>
                    <a:cubicBezTo>
                      <a:pt x="154" y="61"/>
                      <a:pt x="154" y="61"/>
                      <a:pt x="154" y="61"/>
                    </a:cubicBezTo>
                    <a:cubicBezTo>
                      <a:pt x="157" y="63"/>
                      <a:pt x="159" y="65"/>
                      <a:pt x="161" y="67"/>
                    </a:cubicBezTo>
                    <a:cubicBezTo>
                      <a:pt x="164" y="70"/>
                      <a:pt x="166" y="72"/>
                      <a:pt x="168" y="75"/>
                    </a:cubicBezTo>
                    <a:cubicBezTo>
                      <a:pt x="169" y="76"/>
                      <a:pt x="169" y="76"/>
                      <a:pt x="169" y="76"/>
                    </a:cubicBezTo>
                    <a:cubicBezTo>
                      <a:pt x="198" y="70"/>
                      <a:pt x="198" y="70"/>
                      <a:pt x="198" y="70"/>
                    </a:cubicBezTo>
                    <a:cubicBezTo>
                      <a:pt x="205" y="87"/>
                      <a:pt x="205" y="87"/>
                      <a:pt x="205" y="87"/>
                    </a:cubicBezTo>
                    <a:cubicBezTo>
                      <a:pt x="182" y="101"/>
                      <a:pt x="182" y="101"/>
                      <a:pt x="182" y="101"/>
                    </a:cubicBezTo>
                    <a:cubicBezTo>
                      <a:pt x="181" y="107"/>
                      <a:pt x="181" y="107"/>
                      <a:pt x="181" y="107"/>
                    </a:cubicBezTo>
                    <a:cubicBezTo>
                      <a:pt x="181" y="107"/>
                      <a:pt x="181" y="113"/>
                      <a:pt x="181" y="114"/>
                    </a:cubicBezTo>
                    <a:cubicBezTo>
                      <a:pt x="181" y="116"/>
                      <a:pt x="181" y="117"/>
                      <a:pt x="181" y="119"/>
                    </a:cubicBezTo>
                    <a:cubicBezTo>
                      <a:pt x="180" y="126"/>
                      <a:pt x="180" y="126"/>
                      <a:pt x="180" y="126"/>
                    </a:cubicBezTo>
                    <a:cubicBezTo>
                      <a:pt x="205" y="142"/>
                      <a:pt x="205" y="142"/>
                      <a:pt x="205" y="142"/>
                    </a:cubicBezTo>
                    <a:cubicBezTo>
                      <a:pt x="198" y="159"/>
                      <a:pt x="198" y="159"/>
                      <a:pt x="198" y="159"/>
                    </a:cubicBezTo>
                    <a:cubicBezTo>
                      <a:pt x="169" y="152"/>
                      <a:pt x="169" y="152"/>
                      <a:pt x="169" y="152"/>
                    </a:cubicBezTo>
                    <a:cubicBezTo>
                      <a:pt x="168" y="154"/>
                      <a:pt x="168" y="154"/>
                      <a:pt x="168" y="154"/>
                    </a:cubicBezTo>
                    <a:cubicBezTo>
                      <a:pt x="166" y="157"/>
                      <a:pt x="163" y="159"/>
                      <a:pt x="161" y="161"/>
                    </a:cubicBezTo>
                    <a:cubicBezTo>
                      <a:pt x="159" y="164"/>
                      <a:pt x="157" y="166"/>
                      <a:pt x="154" y="168"/>
                    </a:cubicBezTo>
                    <a:cubicBezTo>
                      <a:pt x="152" y="169"/>
                      <a:pt x="152" y="169"/>
                      <a:pt x="152" y="169"/>
                    </a:cubicBezTo>
                    <a:cubicBezTo>
                      <a:pt x="159" y="198"/>
                      <a:pt x="159" y="198"/>
                      <a:pt x="159" y="198"/>
                    </a:cubicBezTo>
                    <a:cubicBezTo>
                      <a:pt x="142" y="205"/>
                      <a:pt x="142" y="205"/>
                      <a:pt x="142" y="205"/>
                    </a:cubicBezTo>
                    <a:cubicBezTo>
                      <a:pt x="127" y="182"/>
                      <a:pt x="127" y="182"/>
                      <a:pt x="127" y="182"/>
                    </a:cubicBezTo>
                    <a:cubicBezTo>
                      <a:pt x="121" y="181"/>
                      <a:pt x="121" y="181"/>
                      <a:pt x="121" y="181"/>
                    </a:cubicBezTo>
                    <a:cubicBezTo>
                      <a:pt x="121" y="181"/>
                      <a:pt x="116" y="181"/>
                      <a:pt x="114" y="181"/>
                    </a:cubicBezTo>
                    <a:cubicBezTo>
                      <a:pt x="113" y="181"/>
                      <a:pt x="111" y="181"/>
                      <a:pt x="109" y="181"/>
                    </a:cubicBezTo>
                    <a:cubicBezTo>
                      <a:pt x="108" y="181"/>
                      <a:pt x="108" y="181"/>
                      <a:pt x="108" y="181"/>
                    </a:cubicBezTo>
                    <a:cubicBezTo>
                      <a:pt x="104" y="180"/>
                      <a:pt x="104" y="180"/>
                      <a:pt x="104" y="180"/>
                    </a:cubicBezTo>
                    <a:cubicBezTo>
                      <a:pt x="102" y="180"/>
                      <a:pt x="102" y="180"/>
                      <a:pt x="102" y="180"/>
                    </a:cubicBezTo>
                    <a:cubicBezTo>
                      <a:pt x="87" y="205"/>
                      <a:pt x="87" y="205"/>
                      <a:pt x="87" y="205"/>
                    </a:cubicBezTo>
                    <a:cubicBezTo>
                      <a:pt x="70" y="198"/>
                      <a:pt x="70" y="198"/>
                      <a:pt x="70" y="198"/>
                    </a:cubicBezTo>
                    <a:cubicBezTo>
                      <a:pt x="76" y="169"/>
                      <a:pt x="76" y="169"/>
                      <a:pt x="76" y="169"/>
                    </a:cubicBezTo>
                    <a:cubicBezTo>
                      <a:pt x="75" y="168"/>
                      <a:pt x="75" y="168"/>
                      <a:pt x="75" y="168"/>
                    </a:cubicBezTo>
                    <a:cubicBezTo>
                      <a:pt x="72" y="166"/>
                      <a:pt x="70" y="164"/>
                      <a:pt x="67" y="161"/>
                    </a:cubicBezTo>
                    <a:cubicBezTo>
                      <a:pt x="65" y="159"/>
                      <a:pt x="63" y="157"/>
                      <a:pt x="61" y="154"/>
                    </a:cubicBezTo>
                    <a:cubicBezTo>
                      <a:pt x="59" y="152"/>
                      <a:pt x="59" y="152"/>
                      <a:pt x="59" y="152"/>
                    </a:cubicBezTo>
                    <a:cubicBezTo>
                      <a:pt x="31" y="159"/>
                      <a:pt x="31" y="159"/>
                      <a:pt x="31" y="159"/>
                    </a:cubicBezTo>
                    <a:cubicBezTo>
                      <a:pt x="24" y="142"/>
                      <a:pt x="24" y="142"/>
                      <a:pt x="24" y="142"/>
                    </a:cubicBezTo>
                    <a:cubicBezTo>
                      <a:pt x="49" y="126"/>
                      <a:pt x="49" y="126"/>
                      <a:pt x="49" y="126"/>
                    </a:cubicBezTo>
                    <a:cubicBezTo>
                      <a:pt x="48" y="119"/>
                      <a:pt x="48" y="119"/>
                      <a:pt x="48" y="119"/>
                    </a:cubicBezTo>
                    <a:cubicBezTo>
                      <a:pt x="48" y="118"/>
                      <a:pt x="48" y="116"/>
                      <a:pt x="48" y="114"/>
                    </a:cubicBezTo>
                    <a:cubicBezTo>
                      <a:pt x="48" y="113"/>
                      <a:pt x="48" y="111"/>
                      <a:pt x="48" y="110"/>
                    </a:cubicBezTo>
                    <a:cubicBezTo>
                      <a:pt x="48" y="106"/>
                      <a:pt x="48" y="106"/>
                      <a:pt x="48" y="106"/>
                    </a:cubicBezTo>
                    <a:cubicBezTo>
                      <a:pt x="48" y="104"/>
                      <a:pt x="48" y="104"/>
                      <a:pt x="48" y="104"/>
                    </a:cubicBezTo>
                    <a:cubicBezTo>
                      <a:pt x="49" y="102"/>
                      <a:pt x="49" y="102"/>
                      <a:pt x="49" y="102"/>
                    </a:cubicBezTo>
                    <a:cubicBezTo>
                      <a:pt x="24" y="87"/>
                      <a:pt x="24" y="87"/>
                      <a:pt x="24" y="87"/>
                    </a:cubicBezTo>
                    <a:cubicBezTo>
                      <a:pt x="31" y="70"/>
                      <a:pt x="31" y="70"/>
                      <a:pt x="31" y="70"/>
                    </a:cubicBezTo>
                    <a:cubicBezTo>
                      <a:pt x="59" y="76"/>
                      <a:pt x="59" y="76"/>
                      <a:pt x="59" y="76"/>
                    </a:cubicBezTo>
                    <a:cubicBezTo>
                      <a:pt x="61" y="75"/>
                      <a:pt x="61" y="75"/>
                      <a:pt x="61" y="75"/>
                    </a:cubicBezTo>
                    <a:cubicBezTo>
                      <a:pt x="63" y="72"/>
                      <a:pt x="65" y="70"/>
                      <a:pt x="67" y="67"/>
                    </a:cubicBezTo>
                    <a:cubicBezTo>
                      <a:pt x="70" y="65"/>
                      <a:pt x="72" y="63"/>
                      <a:pt x="75" y="61"/>
                    </a:cubicBezTo>
                    <a:cubicBezTo>
                      <a:pt x="76" y="59"/>
                      <a:pt x="76" y="59"/>
                      <a:pt x="76" y="59"/>
                    </a:cubicBezTo>
                    <a:cubicBezTo>
                      <a:pt x="70" y="31"/>
                      <a:pt x="70" y="31"/>
                      <a:pt x="70" y="31"/>
                    </a:cubicBezTo>
                    <a:cubicBezTo>
                      <a:pt x="87" y="24"/>
                      <a:pt x="87" y="24"/>
                      <a:pt x="87" y="24"/>
                    </a:cubicBezTo>
                    <a:cubicBezTo>
                      <a:pt x="101" y="47"/>
                      <a:pt x="101" y="47"/>
                      <a:pt x="101" y="47"/>
                    </a:cubicBezTo>
                    <a:cubicBezTo>
                      <a:pt x="108" y="47"/>
                      <a:pt x="108" y="47"/>
                      <a:pt x="108" y="47"/>
                    </a:cubicBezTo>
                    <a:cubicBezTo>
                      <a:pt x="108" y="47"/>
                      <a:pt x="113" y="48"/>
                      <a:pt x="114" y="48"/>
                    </a:cubicBezTo>
                    <a:cubicBezTo>
                      <a:pt x="116" y="48"/>
                      <a:pt x="117" y="48"/>
                      <a:pt x="119" y="48"/>
                    </a:cubicBezTo>
                    <a:cubicBezTo>
                      <a:pt x="121" y="48"/>
                      <a:pt x="121" y="48"/>
                      <a:pt x="121" y="48"/>
                    </a:cubicBezTo>
                    <a:cubicBezTo>
                      <a:pt x="124" y="48"/>
                      <a:pt x="124" y="48"/>
                      <a:pt x="124" y="48"/>
                    </a:cubicBezTo>
                    <a:cubicBezTo>
                      <a:pt x="126" y="49"/>
                      <a:pt x="126" y="49"/>
                      <a:pt x="126" y="49"/>
                    </a:cubicBezTo>
                    <a:moveTo>
                      <a:pt x="134" y="0"/>
                    </a:moveTo>
                    <a:cubicBezTo>
                      <a:pt x="116" y="29"/>
                      <a:pt x="116" y="29"/>
                      <a:pt x="116" y="29"/>
                    </a:cubicBezTo>
                    <a:cubicBezTo>
                      <a:pt x="113" y="31"/>
                      <a:pt x="113" y="31"/>
                      <a:pt x="113" y="31"/>
                    </a:cubicBezTo>
                    <a:cubicBezTo>
                      <a:pt x="94" y="0"/>
                      <a:pt x="94" y="0"/>
                      <a:pt x="94" y="0"/>
                    </a:cubicBezTo>
                    <a:cubicBezTo>
                      <a:pt x="48" y="20"/>
                      <a:pt x="48" y="20"/>
                      <a:pt x="48" y="20"/>
                    </a:cubicBezTo>
                    <a:cubicBezTo>
                      <a:pt x="48" y="22"/>
                      <a:pt x="48" y="22"/>
                      <a:pt x="48" y="22"/>
                    </a:cubicBezTo>
                    <a:cubicBezTo>
                      <a:pt x="57" y="51"/>
                      <a:pt x="57" y="51"/>
                      <a:pt x="57" y="51"/>
                    </a:cubicBezTo>
                    <a:cubicBezTo>
                      <a:pt x="55" y="53"/>
                      <a:pt x="54" y="54"/>
                      <a:pt x="52" y="55"/>
                    </a:cubicBezTo>
                    <a:cubicBezTo>
                      <a:pt x="20" y="48"/>
                      <a:pt x="20" y="48"/>
                      <a:pt x="20" y="48"/>
                    </a:cubicBezTo>
                    <a:cubicBezTo>
                      <a:pt x="0" y="94"/>
                      <a:pt x="0" y="94"/>
                      <a:pt x="0" y="94"/>
                    </a:cubicBezTo>
                    <a:cubicBezTo>
                      <a:pt x="29" y="112"/>
                      <a:pt x="29" y="112"/>
                      <a:pt x="29" y="112"/>
                    </a:cubicBezTo>
                    <a:cubicBezTo>
                      <a:pt x="31" y="115"/>
                      <a:pt x="31" y="115"/>
                      <a:pt x="31" y="115"/>
                    </a:cubicBezTo>
                    <a:cubicBezTo>
                      <a:pt x="0" y="134"/>
                      <a:pt x="0" y="134"/>
                      <a:pt x="0" y="134"/>
                    </a:cubicBezTo>
                    <a:cubicBezTo>
                      <a:pt x="20" y="181"/>
                      <a:pt x="20" y="181"/>
                      <a:pt x="20" y="181"/>
                    </a:cubicBezTo>
                    <a:cubicBezTo>
                      <a:pt x="53" y="173"/>
                      <a:pt x="53" y="173"/>
                      <a:pt x="53" y="173"/>
                    </a:cubicBezTo>
                    <a:cubicBezTo>
                      <a:pt x="53" y="174"/>
                      <a:pt x="54" y="175"/>
                      <a:pt x="55" y="175"/>
                    </a:cubicBezTo>
                    <a:cubicBezTo>
                      <a:pt x="55" y="175"/>
                      <a:pt x="55" y="175"/>
                      <a:pt x="56" y="174"/>
                    </a:cubicBezTo>
                    <a:cubicBezTo>
                      <a:pt x="48" y="209"/>
                      <a:pt x="48" y="209"/>
                      <a:pt x="48" y="209"/>
                    </a:cubicBezTo>
                    <a:cubicBezTo>
                      <a:pt x="94" y="228"/>
                      <a:pt x="94" y="228"/>
                      <a:pt x="94" y="228"/>
                    </a:cubicBezTo>
                    <a:cubicBezTo>
                      <a:pt x="112" y="200"/>
                      <a:pt x="112" y="200"/>
                      <a:pt x="112" y="200"/>
                    </a:cubicBezTo>
                    <a:cubicBezTo>
                      <a:pt x="115" y="198"/>
                      <a:pt x="115" y="198"/>
                      <a:pt x="115" y="198"/>
                    </a:cubicBezTo>
                    <a:cubicBezTo>
                      <a:pt x="134" y="228"/>
                      <a:pt x="134" y="228"/>
                      <a:pt x="134" y="228"/>
                    </a:cubicBezTo>
                    <a:cubicBezTo>
                      <a:pt x="181" y="209"/>
                      <a:pt x="181" y="209"/>
                      <a:pt x="181" y="209"/>
                    </a:cubicBezTo>
                    <a:cubicBezTo>
                      <a:pt x="180" y="206"/>
                      <a:pt x="180" y="206"/>
                      <a:pt x="180" y="206"/>
                    </a:cubicBezTo>
                    <a:cubicBezTo>
                      <a:pt x="172" y="177"/>
                      <a:pt x="172" y="177"/>
                      <a:pt x="172" y="177"/>
                    </a:cubicBezTo>
                    <a:cubicBezTo>
                      <a:pt x="173" y="176"/>
                      <a:pt x="175" y="175"/>
                      <a:pt x="176" y="173"/>
                    </a:cubicBezTo>
                    <a:cubicBezTo>
                      <a:pt x="209" y="181"/>
                      <a:pt x="209" y="181"/>
                      <a:pt x="209" y="181"/>
                    </a:cubicBezTo>
                    <a:cubicBezTo>
                      <a:pt x="228" y="134"/>
                      <a:pt x="228" y="134"/>
                      <a:pt x="228" y="134"/>
                    </a:cubicBezTo>
                    <a:cubicBezTo>
                      <a:pt x="200" y="116"/>
                      <a:pt x="200" y="116"/>
                      <a:pt x="200" y="116"/>
                    </a:cubicBezTo>
                    <a:cubicBezTo>
                      <a:pt x="198" y="113"/>
                      <a:pt x="198" y="113"/>
                      <a:pt x="198" y="113"/>
                    </a:cubicBezTo>
                    <a:cubicBezTo>
                      <a:pt x="228" y="94"/>
                      <a:pt x="228" y="94"/>
                      <a:pt x="228" y="94"/>
                    </a:cubicBezTo>
                    <a:cubicBezTo>
                      <a:pt x="209" y="48"/>
                      <a:pt x="209" y="48"/>
                      <a:pt x="209" y="48"/>
                    </a:cubicBezTo>
                    <a:cubicBezTo>
                      <a:pt x="176" y="55"/>
                      <a:pt x="176" y="55"/>
                      <a:pt x="176" y="55"/>
                    </a:cubicBezTo>
                    <a:cubicBezTo>
                      <a:pt x="175" y="55"/>
                      <a:pt x="174" y="54"/>
                      <a:pt x="174" y="54"/>
                    </a:cubicBezTo>
                    <a:cubicBezTo>
                      <a:pt x="173" y="54"/>
                      <a:pt x="173" y="54"/>
                      <a:pt x="173" y="54"/>
                    </a:cubicBezTo>
                    <a:cubicBezTo>
                      <a:pt x="181" y="20"/>
                      <a:pt x="181" y="20"/>
                      <a:pt x="181" y="20"/>
                    </a:cubicBezTo>
                    <a:cubicBezTo>
                      <a:pt x="134" y="0"/>
                      <a:pt x="134" y="0"/>
                      <a:pt x="1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0" name="Group 49"/>
          <p:cNvGrpSpPr/>
          <p:nvPr/>
        </p:nvGrpSpPr>
        <p:grpSpPr>
          <a:xfrm>
            <a:off x="6441064" y="832001"/>
            <a:ext cx="1149248" cy="1432623"/>
            <a:chOff x="-3175" y="3249613"/>
            <a:chExt cx="2897188" cy="3611562"/>
          </a:xfrm>
        </p:grpSpPr>
        <p:sp>
          <p:nvSpPr>
            <p:cNvPr id="51" name="Freeform 5"/>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
            <p:cNvSpPr>
              <a:spLocks/>
            </p:cNvSpPr>
            <p:nvPr/>
          </p:nvSpPr>
          <p:spPr bwMode="auto">
            <a:xfrm>
              <a:off x="1370013" y="3249613"/>
              <a:ext cx="1524000" cy="1016000"/>
            </a:xfrm>
            <a:custGeom>
              <a:avLst/>
              <a:gdLst>
                <a:gd name="T0" fmla="*/ 960 w 960"/>
                <a:gd name="T1" fmla="*/ 0 h 640"/>
                <a:gd name="T2" fmla="*/ 0 w 960"/>
                <a:gd name="T3" fmla="*/ 301 h 640"/>
                <a:gd name="T4" fmla="*/ 273 w 960"/>
                <a:gd name="T5" fmla="*/ 448 h 640"/>
                <a:gd name="T6" fmla="*/ 666 w 960"/>
                <a:gd name="T7" fmla="*/ 202 h 640"/>
                <a:gd name="T8" fmla="*/ 361 w 960"/>
                <a:gd name="T9" fmla="*/ 489 h 640"/>
                <a:gd name="T10" fmla="*/ 693 w 960"/>
                <a:gd name="T11" fmla="*/ 640 h 640"/>
                <a:gd name="T12" fmla="*/ 960 w 960"/>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960" h="640">
                  <a:moveTo>
                    <a:pt x="960" y="0"/>
                  </a:moveTo>
                  <a:lnTo>
                    <a:pt x="0" y="301"/>
                  </a:lnTo>
                  <a:lnTo>
                    <a:pt x="273" y="448"/>
                  </a:lnTo>
                  <a:lnTo>
                    <a:pt x="666" y="202"/>
                  </a:lnTo>
                  <a:lnTo>
                    <a:pt x="361" y="489"/>
                  </a:lnTo>
                  <a:lnTo>
                    <a:pt x="693" y="640"/>
                  </a:lnTo>
                  <a:lnTo>
                    <a:pt x="96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7"/>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
            <p:cNvSpPr>
              <a:spLocks/>
            </p:cNvSpPr>
            <p:nvPr/>
          </p:nvSpPr>
          <p:spPr bwMode="auto">
            <a:xfrm>
              <a:off x="1751013" y="4122738"/>
              <a:ext cx="192088" cy="301625"/>
            </a:xfrm>
            <a:custGeom>
              <a:avLst/>
              <a:gdLst>
                <a:gd name="T0" fmla="*/ 26 w 121"/>
                <a:gd name="T1" fmla="*/ 0 h 190"/>
                <a:gd name="T2" fmla="*/ 0 w 121"/>
                <a:gd name="T3" fmla="*/ 190 h 190"/>
                <a:gd name="T4" fmla="*/ 121 w 121"/>
                <a:gd name="T5" fmla="*/ 64 h 190"/>
                <a:gd name="T6" fmla="*/ 26 w 121"/>
                <a:gd name="T7" fmla="*/ 0 h 190"/>
              </a:gdLst>
              <a:ahLst/>
              <a:cxnLst>
                <a:cxn ang="0">
                  <a:pos x="T0" y="T1"/>
                </a:cxn>
                <a:cxn ang="0">
                  <a:pos x="T2" y="T3"/>
                </a:cxn>
                <a:cxn ang="0">
                  <a:pos x="T4" y="T5"/>
                </a:cxn>
                <a:cxn ang="0">
                  <a:pos x="T6" y="T7"/>
                </a:cxn>
              </a:cxnLst>
              <a:rect l="0" t="0" r="r" b="b"/>
              <a:pathLst>
                <a:path w="121" h="190">
                  <a:moveTo>
                    <a:pt x="26" y="0"/>
                  </a:moveTo>
                  <a:lnTo>
                    <a:pt x="0" y="190"/>
                  </a:lnTo>
                  <a:lnTo>
                    <a:pt x="121" y="64"/>
                  </a:lnTo>
                  <a:lnTo>
                    <a:pt x="26"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
            <p:cNvSpPr>
              <a:spLocks noEditPoints="1"/>
            </p:cNvSpPr>
            <p:nvPr/>
          </p:nvSpPr>
          <p:spPr bwMode="auto">
            <a:xfrm>
              <a:off x="617538" y="4430713"/>
              <a:ext cx="1117600" cy="2095500"/>
            </a:xfrm>
            <a:custGeom>
              <a:avLst/>
              <a:gdLst>
                <a:gd name="T0" fmla="*/ 11 w 297"/>
                <a:gd name="T1" fmla="*/ 551 h 557"/>
                <a:gd name="T2" fmla="*/ 28 w 297"/>
                <a:gd name="T3" fmla="*/ 542 h 557"/>
                <a:gd name="T4" fmla="*/ 45 w 297"/>
                <a:gd name="T5" fmla="*/ 525 h 557"/>
                <a:gd name="T6" fmla="*/ 54 w 297"/>
                <a:gd name="T7" fmla="*/ 522 h 557"/>
                <a:gd name="T8" fmla="*/ 64 w 297"/>
                <a:gd name="T9" fmla="*/ 506 h 557"/>
                <a:gd name="T10" fmla="*/ 74 w 297"/>
                <a:gd name="T11" fmla="*/ 493 h 557"/>
                <a:gd name="T12" fmla="*/ 84 w 297"/>
                <a:gd name="T13" fmla="*/ 477 h 557"/>
                <a:gd name="T14" fmla="*/ 88 w 297"/>
                <a:gd name="T15" fmla="*/ 452 h 557"/>
                <a:gd name="T16" fmla="*/ 95 w 297"/>
                <a:gd name="T17" fmla="*/ 446 h 557"/>
                <a:gd name="T18" fmla="*/ 98 w 297"/>
                <a:gd name="T19" fmla="*/ 427 h 557"/>
                <a:gd name="T20" fmla="*/ 102 w 297"/>
                <a:gd name="T21" fmla="*/ 411 h 557"/>
                <a:gd name="T22" fmla="*/ 107 w 297"/>
                <a:gd name="T23" fmla="*/ 393 h 557"/>
                <a:gd name="T24" fmla="*/ 106 w 297"/>
                <a:gd name="T25" fmla="*/ 367 h 557"/>
                <a:gd name="T26" fmla="*/ 110 w 297"/>
                <a:gd name="T27" fmla="*/ 360 h 557"/>
                <a:gd name="T28" fmla="*/ 109 w 297"/>
                <a:gd name="T29" fmla="*/ 341 h 557"/>
                <a:gd name="T30" fmla="*/ 106 w 297"/>
                <a:gd name="T31" fmla="*/ 322 h 557"/>
                <a:gd name="T32" fmla="*/ 110 w 297"/>
                <a:gd name="T33" fmla="*/ 309 h 557"/>
                <a:gd name="T34" fmla="*/ 106 w 297"/>
                <a:gd name="T35" fmla="*/ 278 h 557"/>
                <a:gd name="T36" fmla="*/ 205 w 297"/>
                <a:gd name="T37" fmla="*/ 272 h 557"/>
                <a:gd name="T38" fmla="*/ 106 w 297"/>
                <a:gd name="T39" fmla="*/ 266 h 557"/>
                <a:gd name="T40" fmla="*/ 215 w 297"/>
                <a:gd name="T41" fmla="*/ 268 h 557"/>
                <a:gd name="T42" fmla="*/ 187 w 297"/>
                <a:gd name="T43" fmla="*/ 265 h 557"/>
                <a:gd name="T44" fmla="*/ 106 w 297"/>
                <a:gd name="T45" fmla="*/ 254 h 557"/>
                <a:gd name="T46" fmla="*/ 175 w 297"/>
                <a:gd name="T47" fmla="*/ 259 h 557"/>
                <a:gd name="T48" fmla="*/ 242 w 297"/>
                <a:gd name="T49" fmla="*/ 250 h 557"/>
                <a:gd name="T50" fmla="*/ 104 w 297"/>
                <a:gd name="T51" fmla="*/ 247 h 557"/>
                <a:gd name="T52" fmla="*/ 248 w 297"/>
                <a:gd name="T53" fmla="*/ 246 h 557"/>
                <a:gd name="T54" fmla="*/ 108 w 297"/>
                <a:gd name="T55" fmla="*/ 229 h 557"/>
                <a:gd name="T56" fmla="*/ 252 w 297"/>
                <a:gd name="T57" fmla="*/ 236 h 557"/>
                <a:gd name="T58" fmla="*/ 156 w 297"/>
                <a:gd name="T59" fmla="*/ 221 h 557"/>
                <a:gd name="T60" fmla="*/ 255 w 297"/>
                <a:gd name="T61" fmla="*/ 222 h 557"/>
                <a:gd name="T62" fmla="*/ 154 w 297"/>
                <a:gd name="T63" fmla="*/ 215 h 557"/>
                <a:gd name="T64" fmla="*/ 260 w 297"/>
                <a:gd name="T65" fmla="*/ 204 h 557"/>
                <a:gd name="T66" fmla="*/ 151 w 297"/>
                <a:gd name="T67" fmla="*/ 203 h 557"/>
                <a:gd name="T68" fmla="*/ 118 w 297"/>
                <a:gd name="T69" fmla="*/ 193 h 557"/>
                <a:gd name="T70" fmla="*/ 149 w 297"/>
                <a:gd name="T71" fmla="*/ 189 h 557"/>
                <a:gd name="T72" fmla="*/ 123 w 297"/>
                <a:gd name="T73" fmla="*/ 189 h 557"/>
                <a:gd name="T74" fmla="*/ 261 w 297"/>
                <a:gd name="T75" fmla="*/ 181 h 557"/>
                <a:gd name="T76" fmla="*/ 152 w 297"/>
                <a:gd name="T77" fmla="*/ 172 h 557"/>
                <a:gd name="T78" fmla="*/ 257 w 297"/>
                <a:gd name="T79" fmla="*/ 175 h 557"/>
                <a:gd name="T80" fmla="*/ 137 w 297"/>
                <a:gd name="T81" fmla="*/ 161 h 557"/>
                <a:gd name="T82" fmla="*/ 250 w 297"/>
                <a:gd name="T83" fmla="*/ 163 h 557"/>
                <a:gd name="T84" fmla="*/ 148 w 297"/>
                <a:gd name="T85" fmla="*/ 156 h 557"/>
                <a:gd name="T86" fmla="*/ 240 w 297"/>
                <a:gd name="T87" fmla="*/ 147 h 557"/>
                <a:gd name="T88" fmla="*/ 153 w 297"/>
                <a:gd name="T89" fmla="*/ 151 h 557"/>
                <a:gd name="T90" fmla="*/ 235 w 297"/>
                <a:gd name="T91" fmla="*/ 140 h 557"/>
                <a:gd name="T92" fmla="*/ 167 w 297"/>
                <a:gd name="T93" fmla="*/ 144 h 557"/>
                <a:gd name="T94" fmla="*/ 222 w 297"/>
                <a:gd name="T95" fmla="*/ 133 h 557"/>
                <a:gd name="T96" fmla="*/ 184 w 297"/>
                <a:gd name="T97" fmla="*/ 130 h 557"/>
                <a:gd name="T98" fmla="*/ 201 w 297"/>
                <a:gd name="T99" fmla="*/ 132 h 557"/>
                <a:gd name="T100" fmla="*/ 173 w 297"/>
                <a:gd name="T101" fmla="*/ 138 h 557"/>
                <a:gd name="T102" fmla="*/ 179 w 297"/>
                <a:gd name="T103" fmla="*/ 120 h 557"/>
                <a:gd name="T104" fmla="*/ 192 w 297"/>
                <a:gd name="T105" fmla="*/ 109 h 557"/>
                <a:gd name="T106" fmla="*/ 206 w 297"/>
                <a:gd name="T107" fmla="*/ 86 h 557"/>
                <a:gd name="T108" fmla="*/ 211 w 297"/>
                <a:gd name="T109" fmla="*/ 84 h 557"/>
                <a:gd name="T110" fmla="*/ 224 w 297"/>
                <a:gd name="T111" fmla="*/ 69 h 557"/>
                <a:gd name="T112" fmla="*/ 236 w 297"/>
                <a:gd name="T113" fmla="*/ 54 h 557"/>
                <a:gd name="T114" fmla="*/ 250 w 297"/>
                <a:gd name="T115" fmla="*/ 45 h 557"/>
                <a:gd name="T116" fmla="*/ 267 w 297"/>
                <a:gd name="T117" fmla="*/ 25 h 557"/>
                <a:gd name="T118" fmla="*/ 273 w 297"/>
                <a:gd name="T119" fmla="*/ 23 h 557"/>
                <a:gd name="T120" fmla="*/ 287 w 297"/>
                <a:gd name="T121" fmla="*/ 9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7" h="557">
                  <a:moveTo>
                    <a:pt x="5" y="552"/>
                  </a:moveTo>
                  <a:cubicBezTo>
                    <a:pt x="5" y="552"/>
                    <a:pt x="4" y="552"/>
                    <a:pt x="4" y="552"/>
                  </a:cubicBezTo>
                  <a:cubicBezTo>
                    <a:pt x="1" y="553"/>
                    <a:pt x="1" y="553"/>
                    <a:pt x="1" y="553"/>
                  </a:cubicBezTo>
                  <a:cubicBezTo>
                    <a:pt x="0" y="554"/>
                    <a:pt x="0" y="555"/>
                    <a:pt x="1" y="556"/>
                  </a:cubicBezTo>
                  <a:cubicBezTo>
                    <a:pt x="1" y="557"/>
                    <a:pt x="2" y="557"/>
                    <a:pt x="2" y="557"/>
                  </a:cubicBezTo>
                  <a:cubicBezTo>
                    <a:pt x="3" y="557"/>
                    <a:pt x="3" y="557"/>
                    <a:pt x="4" y="557"/>
                  </a:cubicBezTo>
                  <a:cubicBezTo>
                    <a:pt x="6" y="556"/>
                    <a:pt x="6" y="556"/>
                    <a:pt x="6" y="556"/>
                  </a:cubicBezTo>
                  <a:cubicBezTo>
                    <a:pt x="7" y="555"/>
                    <a:pt x="7" y="555"/>
                    <a:pt x="7" y="555"/>
                  </a:cubicBezTo>
                  <a:cubicBezTo>
                    <a:pt x="7" y="554"/>
                    <a:pt x="7" y="553"/>
                    <a:pt x="7" y="553"/>
                  </a:cubicBezTo>
                  <a:cubicBezTo>
                    <a:pt x="7" y="552"/>
                    <a:pt x="6" y="552"/>
                    <a:pt x="5" y="552"/>
                  </a:cubicBezTo>
                  <a:moveTo>
                    <a:pt x="16" y="545"/>
                  </a:moveTo>
                  <a:cubicBezTo>
                    <a:pt x="16" y="545"/>
                    <a:pt x="15" y="546"/>
                    <a:pt x="15" y="546"/>
                  </a:cubicBezTo>
                  <a:cubicBezTo>
                    <a:pt x="14" y="546"/>
                    <a:pt x="13" y="547"/>
                    <a:pt x="11" y="548"/>
                  </a:cubicBezTo>
                  <a:cubicBezTo>
                    <a:pt x="10" y="548"/>
                    <a:pt x="10" y="550"/>
                    <a:pt x="11" y="551"/>
                  </a:cubicBezTo>
                  <a:cubicBezTo>
                    <a:pt x="11" y="551"/>
                    <a:pt x="12" y="552"/>
                    <a:pt x="12" y="552"/>
                  </a:cubicBezTo>
                  <a:cubicBezTo>
                    <a:pt x="13" y="552"/>
                    <a:pt x="13" y="552"/>
                    <a:pt x="13" y="551"/>
                  </a:cubicBezTo>
                  <a:cubicBezTo>
                    <a:pt x="15" y="551"/>
                    <a:pt x="16" y="550"/>
                    <a:pt x="17" y="549"/>
                  </a:cubicBezTo>
                  <a:cubicBezTo>
                    <a:pt x="18" y="549"/>
                    <a:pt x="18" y="549"/>
                    <a:pt x="18" y="549"/>
                  </a:cubicBezTo>
                  <a:cubicBezTo>
                    <a:pt x="18" y="548"/>
                    <a:pt x="18" y="547"/>
                    <a:pt x="18" y="546"/>
                  </a:cubicBezTo>
                  <a:cubicBezTo>
                    <a:pt x="17" y="546"/>
                    <a:pt x="17" y="545"/>
                    <a:pt x="16" y="545"/>
                  </a:cubicBezTo>
                  <a:moveTo>
                    <a:pt x="27" y="539"/>
                  </a:moveTo>
                  <a:cubicBezTo>
                    <a:pt x="26" y="539"/>
                    <a:pt x="26" y="539"/>
                    <a:pt x="25" y="539"/>
                  </a:cubicBezTo>
                  <a:cubicBezTo>
                    <a:pt x="24" y="540"/>
                    <a:pt x="23" y="541"/>
                    <a:pt x="22" y="541"/>
                  </a:cubicBezTo>
                  <a:cubicBezTo>
                    <a:pt x="21" y="542"/>
                    <a:pt x="21" y="543"/>
                    <a:pt x="21" y="544"/>
                  </a:cubicBezTo>
                  <a:cubicBezTo>
                    <a:pt x="22" y="545"/>
                    <a:pt x="22" y="545"/>
                    <a:pt x="23" y="545"/>
                  </a:cubicBezTo>
                  <a:cubicBezTo>
                    <a:pt x="23" y="545"/>
                    <a:pt x="24" y="545"/>
                    <a:pt x="24" y="545"/>
                  </a:cubicBezTo>
                  <a:cubicBezTo>
                    <a:pt x="25" y="544"/>
                    <a:pt x="27" y="544"/>
                    <a:pt x="28" y="543"/>
                  </a:cubicBezTo>
                  <a:cubicBezTo>
                    <a:pt x="28" y="542"/>
                    <a:pt x="28" y="542"/>
                    <a:pt x="28" y="542"/>
                  </a:cubicBezTo>
                  <a:cubicBezTo>
                    <a:pt x="29" y="542"/>
                    <a:pt x="29" y="541"/>
                    <a:pt x="28" y="540"/>
                  </a:cubicBezTo>
                  <a:cubicBezTo>
                    <a:pt x="28" y="539"/>
                    <a:pt x="27" y="539"/>
                    <a:pt x="27" y="539"/>
                  </a:cubicBezTo>
                  <a:moveTo>
                    <a:pt x="37" y="532"/>
                  </a:moveTo>
                  <a:cubicBezTo>
                    <a:pt x="36" y="532"/>
                    <a:pt x="36" y="532"/>
                    <a:pt x="36" y="532"/>
                  </a:cubicBezTo>
                  <a:cubicBezTo>
                    <a:pt x="35" y="533"/>
                    <a:pt x="33" y="534"/>
                    <a:pt x="32" y="535"/>
                  </a:cubicBezTo>
                  <a:cubicBezTo>
                    <a:pt x="31" y="535"/>
                    <a:pt x="31" y="537"/>
                    <a:pt x="32" y="538"/>
                  </a:cubicBezTo>
                  <a:cubicBezTo>
                    <a:pt x="32" y="538"/>
                    <a:pt x="33" y="539"/>
                    <a:pt x="34" y="539"/>
                  </a:cubicBezTo>
                  <a:cubicBezTo>
                    <a:pt x="34" y="539"/>
                    <a:pt x="34" y="538"/>
                    <a:pt x="35" y="538"/>
                  </a:cubicBezTo>
                  <a:cubicBezTo>
                    <a:pt x="36" y="537"/>
                    <a:pt x="37" y="537"/>
                    <a:pt x="38" y="536"/>
                  </a:cubicBezTo>
                  <a:cubicBezTo>
                    <a:pt x="39" y="535"/>
                    <a:pt x="39" y="535"/>
                    <a:pt x="39" y="535"/>
                  </a:cubicBezTo>
                  <a:cubicBezTo>
                    <a:pt x="39" y="535"/>
                    <a:pt x="39" y="534"/>
                    <a:pt x="39" y="533"/>
                  </a:cubicBezTo>
                  <a:cubicBezTo>
                    <a:pt x="38" y="532"/>
                    <a:pt x="38" y="532"/>
                    <a:pt x="37" y="532"/>
                  </a:cubicBezTo>
                  <a:moveTo>
                    <a:pt x="47" y="524"/>
                  </a:moveTo>
                  <a:cubicBezTo>
                    <a:pt x="46" y="524"/>
                    <a:pt x="46" y="525"/>
                    <a:pt x="45" y="525"/>
                  </a:cubicBezTo>
                  <a:cubicBezTo>
                    <a:pt x="44" y="526"/>
                    <a:pt x="43" y="527"/>
                    <a:pt x="42" y="528"/>
                  </a:cubicBezTo>
                  <a:cubicBezTo>
                    <a:pt x="41" y="528"/>
                    <a:pt x="41" y="530"/>
                    <a:pt x="42" y="530"/>
                  </a:cubicBezTo>
                  <a:cubicBezTo>
                    <a:pt x="42" y="531"/>
                    <a:pt x="43" y="531"/>
                    <a:pt x="44" y="531"/>
                  </a:cubicBezTo>
                  <a:cubicBezTo>
                    <a:pt x="44" y="531"/>
                    <a:pt x="44" y="531"/>
                    <a:pt x="45" y="531"/>
                  </a:cubicBezTo>
                  <a:cubicBezTo>
                    <a:pt x="46" y="530"/>
                    <a:pt x="47" y="529"/>
                    <a:pt x="48" y="528"/>
                  </a:cubicBezTo>
                  <a:cubicBezTo>
                    <a:pt x="48" y="528"/>
                    <a:pt x="48" y="528"/>
                    <a:pt x="48" y="528"/>
                  </a:cubicBezTo>
                  <a:cubicBezTo>
                    <a:pt x="49" y="527"/>
                    <a:pt x="49" y="526"/>
                    <a:pt x="48" y="525"/>
                  </a:cubicBezTo>
                  <a:cubicBezTo>
                    <a:pt x="48" y="525"/>
                    <a:pt x="47" y="524"/>
                    <a:pt x="47" y="524"/>
                  </a:cubicBezTo>
                  <a:moveTo>
                    <a:pt x="56" y="516"/>
                  </a:moveTo>
                  <a:cubicBezTo>
                    <a:pt x="55" y="516"/>
                    <a:pt x="55" y="516"/>
                    <a:pt x="54" y="517"/>
                  </a:cubicBezTo>
                  <a:cubicBezTo>
                    <a:pt x="53" y="518"/>
                    <a:pt x="52" y="519"/>
                    <a:pt x="51" y="519"/>
                  </a:cubicBezTo>
                  <a:cubicBezTo>
                    <a:pt x="51" y="520"/>
                    <a:pt x="51" y="522"/>
                    <a:pt x="51" y="522"/>
                  </a:cubicBezTo>
                  <a:cubicBezTo>
                    <a:pt x="52" y="523"/>
                    <a:pt x="52" y="523"/>
                    <a:pt x="53" y="523"/>
                  </a:cubicBezTo>
                  <a:cubicBezTo>
                    <a:pt x="53" y="523"/>
                    <a:pt x="54" y="523"/>
                    <a:pt x="54" y="522"/>
                  </a:cubicBezTo>
                  <a:cubicBezTo>
                    <a:pt x="55" y="521"/>
                    <a:pt x="56" y="520"/>
                    <a:pt x="57" y="519"/>
                  </a:cubicBezTo>
                  <a:cubicBezTo>
                    <a:pt x="57" y="519"/>
                    <a:pt x="57" y="519"/>
                    <a:pt x="57" y="519"/>
                  </a:cubicBezTo>
                  <a:cubicBezTo>
                    <a:pt x="58" y="518"/>
                    <a:pt x="58" y="517"/>
                    <a:pt x="57" y="517"/>
                  </a:cubicBezTo>
                  <a:cubicBezTo>
                    <a:pt x="57" y="516"/>
                    <a:pt x="56" y="516"/>
                    <a:pt x="56" y="516"/>
                  </a:cubicBezTo>
                  <a:moveTo>
                    <a:pt x="64" y="506"/>
                  </a:moveTo>
                  <a:cubicBezTo>
                    <a:pt x="63" y="506"/>
                    <a:pt x="63" y="507"/>
                    <a:pt x="62" y="507"/>
                  </a:cubicBezTo>
                  <a:cubicBezTo>
                    <a:pt x="61" y="508"/>
                    <a:pt x="61" y="509"/>
                    <a:pt x="60" y="510"/>
                  </a:cubicBezTo>
                  <a:cubicBezTo>
                    <a:pt x="59" y="511"/>
                    <a:pt x="59" y="513"/>
                    <a:pt x="60" y="513"/>
                  </a:cubicBezTo>
                  <a:cubicBezTo>
                    <a:pt x="60" y="514"/>
                    <a:pt x="61" y="514"/>
                    <a:pt x="61" y="514"/>
                  </a:cubicBezTo>
                  <a:cubicBezTo>
                    <a:pt x="62" y="514"/>
                    <a:pt x="62" y="514"/>
                    <a:pt x="63" y="513"/>
                  </a:cubicBezTo>
                  <a:cubicBezTo>
                    <a:pt x="64" y="512"/>
                    <a:pt x="65" y="511"/>
                    <a:pt x="65" y="510"/>
                  </a:cubicBezTo>
                  <a:cubicBezTo>
                    <a:pt x="66" y="510"/>
                    <a:pt x="66" y="510"/>
                    <a:pt x="66" y="510"/>
                  </a:cubicBezTo>
                  <a:cubicBezTo>
                    <a:pt x="66" y="509"/>
                    <a:pt x="66" y="508"/>
                    <a:pt x="65" y="507"/>
                  </a:cubicBezTo>
                  <a:cubicBezTo>
                    <a:pt x="65" y="507"/>
                    <a:pt x="64" y="506"/>
                    <a:pt x="64" y="506"/>
                  </a:cubicBezTo>
                  <a:moveTo>
                    <a:pt x="71" y="496"/>
                  </a:moveTo>
                  <a:cubicBezTo>
                    <a:pt x="70" y="496"/>
                    <a:pt x="69" y="497"/>
                    <a:pt x="69" y="497"/>
                  </a:cubicBezTo>
                  <a:cubicBezTo>
                    <a:pt x="68" y="498"/>
                    <a:pt x="68" y="500"/>
                    <a:pt x="67" y="501"/>
                  </a:cubicBezTo>
                  <a:cubicBezTo>
                    <a:pt x="66" y="502"/>
                    <a:pt x="67" y="503"/>
                    <a:pt x="67" y="504"/>
                  </a:cubicBezTo>
                  <a:cubicBezTo>
                    <a:pt x="68" y="504"/>
                    <a:pt x="68" y="504"/>
                    <a:pt x="69" y="504"/>
                  </a:cubicBezTo>
                  <a:cubicBezTo>
                    <a:pt x="69" y="504"/>
                    <a:pt x="70" y="504"/>
                    <a:pt x="70" y="503"/>
                  </a:cubicBezTo>
                  <a:cubicBezTo>
                    <a:pt x="70" y="503"/>
                    <a:pt x="70" y="503"/>
                    <a:pt x="70" y="503"/>
                  </a:cubicBezTo>
                  <a:cubicBezTo>
                    <a:pt x="71" y="502"/>
                    <a:pt x="72" y="501"/>
                    <a:pt x="73" y="499"/>
                  </a:cubicBezTo>
                  <a:cubicBezTo>
                    <a:pt x="73" y="498"/>
                    <a:pt x="73" y="497"/>
                    <a:pt x="72" y="496"/>
                  </a:cubicBezTo>
                  <a:cubicBezTo>
                    <a:pt x="72" y="496"/>
                    <a:pt x="71" y="496"/>
                    <a:pt x="71" y="496"/>
                  </a:cubicBezTo>
                  <a:moveTo>
                    <a:pt x="77" y="485"/>
                  </a:moveTo>
                  <a:cubicBezTo>
                    <a:pt x="76" y="485"/>
                    <a:pt x="75" y="486"/>
                    <a:pt x="75" y="486"/>
                  </a:cubicBezTo>
                  <a:cubicBezTo>
                    <a:pt x="74" y="488"/>
                    <a:pt x="74" y="489"/>
                    <a:pt x="73" y="490"/>
                  </a:cubicBezTo>
                  <a:cubicBezTo>
                    <a:pt x="72" y="491"/>
                    <a:pt x="73" y="492"/>
                    <a:pt x="74" y="493"/>
                  </a:cubicBezTo>
                  <a:cubicBezTo>
                    <a:pt x="74" y="493"/>
                    <a:pt x="75" y="493"/>
                    <a:pt x="75" y="493"/>
                  </a:cubicBezTo>
                  <a:cubicBezTo>
                    <a:pt x="75" y="493"/>
                    <a:pt x="76" y="493"/>
                    <a:pt x="77" y="492"/>
                  </a:cubicBezTo>
                  <a:cubicBezTo>
                    <a:pt x="77" y="492"/>
                    <a:pt x="77" y="492"/>
                    <a:pt x="77" y="492"/>
                  </a:cubicBezTo>
                  <a:cubicBezTo>
                    <a:pt x="77" y="491"/>
                    <a:pt x="78" y="489"/>
                    <a:pt x="79" y="488"/>
                  </a:cubicBezTo>
                  <a:cubicBezTo>
                    <a:pt x="79" y="487"/>
                    <a:pt x="79" y="486"/>
                    <a:pt x="78" y="485"/>
                  </a:cubicBezTo>
                  <a:cubicBezTo>
                    <a:pt x="77" y="485"/>
                    <a:pt x="77" y="485"/>
                    <a:pt x="77" y="485"/>
                  </a:cubicBezTo>
                  <a:moveTo>
                    <a:pt x="82" y="474"/>
                  </a:moveTo>
                  <a:cubicBezTo>
                    <a:pt x="81" y="474"/>
                    <a:pt x="80" y="474"/>
                    <a:pt x="80" y="475"/>
                  </a:cubicBezTo>
                  <a:cubicBezTo>
                    <a:pt x="79" y="476"/>
                    <a:pt x="79" y="478"/>
                    <a:pt x="78" y="479"/>
                  </a:cubicBezTo>
                  <a:cubicBezTo>
                    <a:pt x="78" y="480"/>
                    <a:pt x="78" y="481"/>
                    <a:pt x="79" y="482"/>
                  </a:cubicBezTo>
                  <a:cubicBezTo>
                    <a:pt x="80" y="482"/>
                    <a:pt x="80" y="482"/>
                    <a:pt x="80" y="482"/>
                  </a:cubicBezTo>
                  <a:cubicBezTo>
                    <a:pt x="81" y="482"/>
                    <a:pt x="81" y="481"/>
                    <a:pt x="82" y="481"/>
                  </a:cubicBezTo>
                  <a:cubicBezTo>
                    <a:pt x="82" y="481"/>
                    <a:pt x="82" y="481"/>
                    <a:pt x="82" y="481"/>
                  </a:cubicBezTo>
                  <a:cubicBezTo>
                    <a:pt x="83" y="479"/>
                    <a:pt x="83" y="478"/>
                    <a:pt x="84" y="477"/>
                  </a:cubicBezTo>
                  <a:cubicBezTo>
                    <a:pt x="84" y="476"/>
                    <a:pt x="84" y="474"/>
                    <a:pt x="82" y="474"/>
                  </a:cubicBezTo>
                  <a:cubicBezTo>
                    <a:pt x="82" y="474"/>
                    <a:pt x="82" y="474"/>
                    <a:pt x="82" y="474"/>
                  </a:cubicBezTo>
                  <a:moveTo>
                    <a:pt x="86" y="462"/>
                  </a:moveTo>
                  <a:cubicBezTo>
                    <a:pt x="85" y="462"/>
                    <a:pt x="85" y="463"/>
                    <a:pt x="84" y="464"/>
                  </a:cubicBezTo>
                  <a:cubicBezTo>
                    <a:pt x="84" y="465"/>
                    <a:pt x="83" y="466"/>
                    <a:pt x="83" y="467"/>
                  </a:cubicBezTo>
                  <a:cubicBezTo>
                    <a:pt x="82" y="469"/>
                    <a:pt x="83" y="470"/>
                    <a:pt x="84" y="470"/>
                  </a:cubicBezTo>
                  <a:cubicBezTo>
                    <a:pt x="84" y="470"/>
                    <a:pt x="85" y="470"/>
                    <a:pt x="85" y="470"/>
                  </a:cubicBezTo>
                  <a:cubicBezTo>
                    <a:pt x="85" y="470"/>
                    <a:pt x="86" y="470"/>
                    <a:pt x="86" y="469"/>
                  </a:cubicBezTo>
                  <a:cubicBezTo>
                    <a:pt x="87" y="469"/>
                    <a:pt x="87" y="469"/>
                    <a:pt x="87" y="469"/>
                  </a:cubicBezTo>
                  <a:cubicBezTo>
                    <a:pt x="87" y="468"/>
                    <a:pt x="88" y="466"/>
                    <a:pt x="88" y="465"/>
                  </a:cubicBezTo>
                  <a:cubicBezTo>
                    <a:pt x="89" y="464"/>
                    <a:pt x="88" y="463"/>
                    <a:pt x="87" y="462"/>
                  </a:cubicBezTo>
                  <a:cubicBezTo>
                    <a:pt x="87" y="462"/>
                    <a:pt x="87" y="462"/>
                    <a:pt x="86" y="462"/>
                  </a:cubicBezTo>
                  <a:moveTo>
                    <a:pt x="90" y="451"/>
                  </a:moveTo>
                  <a:cubicBezTo>
                    <a:pt x="90" y="451"/>
                    <a:pt x="89" y="451"/>
                    <a:pt x="88" y="452"/>
                  </a:cubicBezTo>
                  <a:cubicBezTo>
                    <a:pt x="88" y="453"/>
                    <a:pt x="88" y="455"/>
                    <a:pt x="87" y="456"/>
                  </a:cubicBezTo>
                  <a:cubicBezTo>
                    <a:pt x="87" y="457"/>
                    <a:pt x="87" y="458"/>
                    <a:pt x="88" y="459"/>
                  </a:cubicBezTo>
                  <a:cubicBezTo>
                    <a:pt x="89" y="459"/>
                    <a:pt x="89" y="459"/>
                    <a:pt x="89" y="459"/>
                  </a:cubicBezTo>
                  <a:cubicBezTo>
                    <a:pt x="90" y="459"/>
                    <a:pt x="90" y="458"/>
                    <a:pt x="91" y="458"/>
                  </a:cubicBezTo>
                  <a:cubicBezTo>
                    <a:pt x="91" y="457"/>
                    <a:pt x="91" y="457"/>
                    <a:pt x="91" y="457"/>
                  </a:cubicBezTo>
                  <a:cubicBezTo>
                    <a:pt x="92" y="456"/>
                    <a:pt x="92" y="455"/>
                    <a:pt x="92" y="453"/>
                  </a:cubicBezTo>
                  <a:cubicBezTo>
                    <a:pt x="93" y="452"/>
                    <a:pt x="92" y="451"/>
                    <a:pt x="91" y="451"/>
                  </a:cubicBezTo>
                  <a:cubicBezTo>
                    <a:pt x="91" y="451"/>
                    <a:pt x="91" y="451"/>
                    <a:pt x="90" y="451"/>
                  </a:cubicBezTo>
                  <a:moveTo>
                    <a:pt x="94" y="439"/>
                  </a:moveTo>
                  <a:cubicBezTo>
                    <a:pt x="93" y="439"/>
                    <a:pt x="92" y="439"/>
                    <a:pt x="92" y="440"/>
                  </a:cubicBezTo>
                  <a:cubicBezTo>
                    <a:pt x="92" y="442"/>
                    <a:pt x="91" y="443"/>
                    <a:pt x="91" y="444"/>
                  </a:cubicBezTo>
                  <a:cubicBezTo>
                    <a:pt x="91" y="445"/>
                    <a:pt x="91" y="446"/>
                    <a:pt x="92" y="447"/>
                  </a:cubicBezTo>
                  <a:cubicBezTo>
                    <a:pt x="93" y="447"/>
                    <a:pt x="93" y="447"/>
                    <a:pt x="93" y="447"/>
                  </a:cubicBezTo>
                  <a:cubicBezTo>
                    <a:pt x="94" y="447"/>
                    <a:pt x="94" y="446"/>
                    <a:pt x="95" y="446"/>
                  </a:cubicBezTo>
                  <a:cubicBezTo>
                    <a:pt x="95" y="445"/>
                    <a:pt x="95" y="445"/>
                    <a:pt x="95" y="445"/>
                  </a:cubicBezTo>
                  <a:cubicBezTo>
                    <a:pt x="95" y="444"/>
                    <a:pt x="96" y="443"/>
                    <a:pt x="96" y="441"/>
                  </a:cubicBezTo>
                  <a:cubicBezTo>
                    <a:pt x="97" y="440"/>
                    <a:pt x="96" y="439"/>
                    <a:pt x="95" y="439"/>
                  </a:cubicBezTo>
                  <a:cubicBezTo>
                    <a:pt x="95" y="439"/>
                    <a:pt x="94" y="439"/>
                    <a:pt x="94" y="439"/>
                  </a:cubicBezTo>
                  <a:moveTo>
                    <a:pt x="98" y="427"/>
                  </a:moveTo>
                  <a:cubicBezTo>
                    <a:pt x="97" y="427"/>
                    <a:pt x="96" y="427"/>
                    <a:pt x="96" y="428"/>
                  </a:cubicBezTo>
                  <a:cubicBezTo>
                    <a:pt x="95" y="430"/>
                    <a:pt x="95" y="431"/>
                    <a:pt x="94" y="432"/>
                  </a:cubicBezTo>
                  <a:cubicBezTo>
                    <a:pt x="94" y="433"/>
                    <a:pt x="95" y="435"/>
                    <a:pt x="96" y="435"/>
                  </a:cubicBezTo>
                  <a:cubicBezTo>
                    <a:pt x="96" y="435"/>
                    <a:pt x="96" y="435"/>
                    <a:pt x="96" y="435"/>
                  </a:cubicBezTo>
                  <a:cubicBezTo>
                    <a:pt x="97" y="435"/>
                    <a:pt x="98" y="435"/>
                    <a:pt x="98" y="434"/>
                  </a:cubicBezTo>
                  <a:cubicBezTo>
                    <a:pt x="98" y="433"/>
                    <a:pt x="98" y="433"/>
                    <a:pt x="98" y="433"/>
                  </a:cubicBezTo>
                  <a:cubicBezTo>
                    <a:pt x="99" y="432"/>
                    <a:pt x="99" y="431"/>
                    <a:pt x="100" y="429"/>
                  </a:cubicBezTo>
                  <a:cubicBezTo>
                    <a:pt x="100" y="428"/>
                    <a:pt x="99" y="427"/>
                    <a:pt x="98" y="427"/>
                  </a:cubicBezTo>
                  <a:cubicBezTo>
                    <a:pt x="98" y="427"/>
                    <a:pt x="98" y="427"/>
                    <a:pt x="98" y="427"/>
                  </a:cubicBezTo>
                  <a:moveTo>
                    <a:pt x="100" y="415"/>
                  </a:moveTo>
                  <a:cubicBezTo>
                    <a:pt x="100" y="415"/>
                    <a:pt x="99" y="415"/>
                    <a:pt x="98" y="416"/>
                  </a:cubicBezTo>
                  <a:cubicBezTo>
                    <a:pt x="98" y="418"/>
                    <a:pt x="98" y="419"/>
                    <a:pt x="98" y="420"/>
                  </a:cubicBezTo>
                  <a:cubicBezTo>
                    <a:pt x="97" y="421"/>
                    <a:pt x="98" y="423"/>
                    <a:pt x="99" y="423"/>
                  </a:cubicBezTo>
                  <a:cubicBezTo>
                    <a:pt x="99" y="423"/>
                    <a:pt x="99" y="423"/>
                    <a:pt x="100" y="423"/>
                  </a:cubicBezTo>
                  <a:cubicBezTo>
                    <a:pt x="100" y="423"/>
                    <a:pt x="101" y="423"/>
                    <a:pt x="101" y="422"/>
                  </a:cubicBezTo>
                  <a:cubicBezTo>
                    <a:pt x="102" y="421"/>
                    <a:pt x="102" y="421"/>
                    <a:pt x="102" y="421"/>
                  </a:cubicBezTo>
                  <a:cubicBezTo>
                    <a:pt x="102" y="420"/>
                    <a:pt x="102" y="419"/>
                    <a:pt x="102" y="417"/>
                  </a:cubicBezTo>
                  <a:cubicBezTo>
                    <a:pt x="103" y="416"/>
                    <a:pt x="102" y="415"/>
                    <a:pt x="101" y="415"/>
                  </a:cubicBezTo>
                  <a:cubicBezTo>
                    <a:pt x="101" y="415"/>
                    <a:pt x="101" y="415"/>
                    <a:pt x="100" y="415"/>
                  </a:cubicBezTo>
                  <a:moveTo>
                    <a:pt x="103" y="402"/>
                  </a:moveTo>
                  <a:cubicBezTo>
                    <a:pt x="102" y="402"/>
                    <a:pt x="101" y="403"/>
                    <a:pt x="101" y="404"/>
                  </a:cubicBezTo>
                  <a:cubicBezTo>
                    <a:pt x="101" y="406"/>
                    <a:pt x="100" y="407"/>
                    <a:pt x="100" y="408"/>
                  </a:cubicBezTo>
                  <a:cubicBezTo>
                    <a:pt x="100" y="409"/>
                    <a:pt x="101" y="410"/>
                    <a:pt x="102" y="411"/>
                  </a:cubicBezTo>
                  <a:cubicBezTo>
                    <a:pt x="102" y="411"/>
                    <a:pt x="102" y="411"/>
                    <a:pt x="102" y="411"/>
                  </a:cubicBezTo>
                  <a:cubicBezTo>
                    <a:pt x="103" y="411"/>
                    <a:pt x="103" y="410"/>
                    <a:pt x="104" y="410"/>
                  </a:cubicBezTo>
                  <a:cubicBezTo>
                    <a:pt x="104" y="409"/>
                    <a:pt x="104" y="409"/>
                    <a:pt x="104" y="409"/>
                  </a:cubicBezTo>
                  <a:cubicBezTo>
                    <a:pt x="104" y="408"/>
                    <a:pt x="105" y="406"/>
                    <a:pt x="105" y="405"/>
                  </a:cubicBezTo>
                  <a:cubicBezTo>
                    <a:pt x="105" y="404"/>
                    <a:pt x="104" y="403"/>
                    <a:pt x="103" y="402"/>
                  </a:cubicBezTo>
                  <a:cubicBezTo>
                    <a:pt x="103" y="402"/>
                    <a:pt x="103" y="402"/>
                    <a:pt x="103" y="402"/>
                  </a:cubicBezTo>
                  <a:moveTo>
                    <a:pt x="105" y="390"/>
                  </a:moveTo>
                  <a:cubicBezTo>
                    <a:pt x="104" y="390"/>
                    <a:pt x="103" y="391"/>
                    <a:pt x="103" y="392"/>
                  </a:cubicBezTo>
                  <a:cubicBezTo>
                    <a:pt x="103" y="393"/>
                    <a:pt x="103" y="395"/>
                    <a:pt x="102" y="396"/>
                  </a:cubicBezTo>
                  <a:cubicBezTo>
                    <a:pt x="102" y="397"/>
                    <a:pt x="103" y="398"/>
                    <a:pt x="104" y="398"/>
                  </a:cubicBezTo>
                  <a:cubicBezTo>
                    <a:pt x="104" y="398"/>
                    <a:pt x="104" y="398"/>
                    <a:pt x="104" y="398"/>
                  </a:cubicBezTo>
                  <a:cubicBezTo>
                    <a:pt x="105" y="398"/>
                    <a:pt x="106" y="398"/>
                    <a:pt x="106" y="398"/>
                  </a:cubicBezTo>
                  <a:cubicBezTo>
                    <a:pt x="106" y="397"/>
                    <a:pt x="106" y="397"/>
                    <a:pt x="106" y="397"/>
                  </a:cubicBezTo>
                  <a:cubicBezTo>
                    <a:pt x="107" y="395"/>
                    <a:pt x="107" y="394"/>
                    <a:pt x="107" y="393"/>
                  </a:cubicBezTo>
                  <a:cubicBezTo>
                    <a:pt x="107" y="391"/>
                    <a:pt x="106" y="390"/>
                    <a:pt x="105" y="390"/>
                  </a:cubicBezTo>
                  <a:cubicBezTo>
                    <a:pt x="105" y="390"/>
                    <a:pt x="105" y="390"/>
                    <a:pt x="105" y="390"/>
                  </a:cubicBezTo>
                  <a:moveTo>
                    <a:pt x="107" y="378"/>
                  </a:moveTo>
                  <a:cubicBezTo>
                    <a:pt x="106" y="378"/>
                    <a:pt x="105" y="379"/>
                    <a:pt x="105" y="380"/>
                  </a:cubicBezTo>
                  <a:cubicBezTo>
                    <a:pt x="104" y="381"/>
                    <a:pt x="104" y="382"/>
                    <a:pt x="104" y="384"/>
                  </a:cubicBezTo>
                  <a:cubicBezTo>
                    <a:pt x="104" y="385"/>
                    <a:pt x="105" y="386"/>
                    <a:pt x="106" y="386"/>
                  </a:cubicBezTo>
                  <a:cubicBezTo>
                    <a:pt x="106" y="386"/>
                    <a:pt x="106" y="386"/>
                    <a:pt x="106" y="386"/>
                  </a:cubicBezTo>
                  <a:cubicBezTo>
                    <a:pt x="107" y="386"/>
                    <a:pt x="107" y="386"/>
                    <a:pt x="108" y="385"/>
                  </a:cubicBezTo>
                  <a:cubicBezTo>
                    <a:pt x="108" y="384"/>
                    <a:pt x="108" y="384"/>
                    <a:pt x="108" y="384"/>
                  </a:cubicBezTo>
                  <a:cubicBezTo>
                    <a:pt x="108" y="383"/>
                    <a:pt x="109" y="382"/>
                    <a:pt x="109" y="380"/>
                  </a:cubicBezTo>
                  <a:cubicBezTo>
                    <a:pt x="109" y="379"/>
                    <a:pt x="108" y="378"/>
                    <a:pt x="107" y="378"/>
                  </a:cubicBezTo>
                  <a:cubicBezTo>
                    <a:pt x="107" y="378"/>
                    <a:pt x="107" y="378"/>
                    <a:pt x="107" y="378"/>
                  </a:cubicBezTo>
                  <a:moveTo>
                    <a:pt x="108" y="365"/>
                  </a:moveTo>
                  <a:cubicBezTo>
                    <a:pt x="107" y="365"/>
                    <a:pt x="106" y="366"/>
                    <a:pt x="106" y="367"/>
                  </a:cubicBezTo>
                  <a:cubicBezTo>
                    <a:pt x="106" y="369"/>
                    <a:pt x="106" y="370"/>
                    <a:pt x="105" y="371"/>
                  </a:cubicBezTo>
                  <a:cubicBezTo>
                    <a:pt x="105" y="373"/>
                    <a:pt x="106" y="374"/>
                    <a:pt x="107" y="374"/>
                  </a:cubicBezTo>
                  <a:cubicBezTo>
                    <a:pt x="107" y="374"/>
                    <a:pt x="107" y="374"/>
                    <a:pt x="107" y="374"/>
                  </a:cubicBezTo>
                  <a:cubicBezTo>
                    <a:pt x="108" y="374"/>
                    <a:pt x="109" y="373"/>
                    <a:pt x="109" y="373"/>
                  </a:cubicBezTo>
                  <a:cubicBezTo>
                    <a:pt x="109" y="373"/>
                    <a:pt x="110" y="372"/>
                    <a:pt x="110" y="372"/>
                  </a:cubicBezTo>
                  <a:cubicBezTo>
                    <a:pt x="110" y="370"/>
                    <a:pt x="110" y="369"/>
                    <a:pt x="110" y="368"/>
                  </a:cubicBezTo>
                  <a:cubicBezTo>
                    <a:pt x="110" y="367"/>
                    <a:pt x="109" y="366"/>
                    <a:pt x="108" y="365"/>
                  </a:cubicBezTo>
                  <a:cubicBezTo>
                    <a:pt x="108" y="365"/>
                    <a:pt x="108" y="365"/>
                    <a:pt x="108" y="365"/>
                  </a:cubicBezTo>
                  <a:moveTo>
                    <a:pt x="109" y="353"/>
                  </a:moveTo>
                  <a:cubicBezTo>
                    <a:pt x="108" y="353"/>
                    <a:pt x="107" y="354"/>
                    <a:pt x="107" y="355"/>
                  </a:cubicBezTo>
                  <a:cubicBezTo>
                    <a:pt x="106" y="356"/>
                    <a:pt x="106" y="358"/>
                    <a:pt x="106" y="359"/>
                  </a:cubicBezTo>
                  <a:cubicBezTo>
                    <a:pt x="106" y="360"/>
                    <a:pt x="107" y="361"/>
                    <a:pt x="108" y="361"/>
                  </a:cubicBezTo>
                  <a:cubicBezTo>
                    <a:pt x="108" y="361"/>
                    <a:pt x="108" y="361"/>
                    <a:pt x="108" y="361"/>
                  </a:cubicBezTo>
                  <a:cubicBezTo>
                    <a:pt x="109" y="361"/>
                    <a:pt x="110" y="361"/>
                    <a:pt x="110" y="360"/>
                  </a:cubicBezTo>
                  <a:cubicBezTo>
                    <a:pt x="110" y="360"/>
                    <a:pt x="110" y="360"/>
                    <a:pt x="110" y="359"/>
                  </a:cubicBezTo>
                  <a:cubicBezTo>
                    <a:pt x="111" y="358"/>
                    <a:pt x="111" y="357"/>
                    <a:pt x="111" y="355"/>
                  </a:cubicBezTo>
                  <a:cubicBezTo>
                    <a:pt x="111" y="354"/>
                    <a:pt x="110" y="353"/>
                    <a:pt x="109" y="353"/>
                  </a:cubicBezTo>
                  <a:cubicBezTo>
                    <a:pt x="109" y="353"/>
                    <a:pt x="109" y="353"/>
                    <a:pt x="109" y="353"/>
                  </a:cubicBezTo>
                  <a:moveTo>
                    <a:pt x="109" y="341"/>
                  </a:moveTo>
                  <a:cubicBezTo>
                    <a:pt x="109" y="341"/>
                    <a:pt x="109" y="341"/>
                    <a:pt x="109" y="341"/>
                  </a:cubicBezTo>
                  <a:cubicBezTo>
                    <a:pt x="108" y="341"/>
                    <a:pt x="107" y="342"/>
                    <a:pt x="107" y="343"/>
                  </a:cubicBezTo>
                  <a:cubicBezTo>
                    <a:pt x="107" y="344"/>
                    <a:pt x="107" y="345"/>
                    <a:pt x="107" y="347"/>
                  </a:cubicBezTo>
                  <a:cubicBezTo>
                    <a:pt x="107" y="348"/>
                    <a:pt x="108" y="349"/>
                    <a:pt x="109" y="349"/>
                  </a:cubicBezTo>
                  <a:cubicBezTo>
                    <a:pt x="109" y="349"/>
                    <a:pt x="109" y="349"/>
                    <a:pt x="109" y="349"/>
                  </a:cubicBezTo>
                  <a:cubicBezTo>
                    <a:pt x="109" y="349"/>
                    <a:pt x="110" y="349"/>
                    <a:pt x="110" y="348"/>
                  </a:cubicBezTo>
                  <a:cubicBezTo>
                    <a:pt x="111" y="348"/>
                    <a:pt x="111" y="347"/>
                    <a:pt x="111" y="347"/>
                  </a:cubicBezTo>
                  <a:cubicBezTo>
                    <a:pt x="111" y="345"/>
                    <a:pt x="111" y="344"/>
                    <a:pt x="111" y="343"/>
                  </a:cubicBezTo>
                  <a:cubicBezTo>
                    <a:pt x="111" y="342"/>
                    <a:pt x="110" y="341"/>
                    <a:pt x="109" y="341"/>
                  </a:cubicBezTo>
                  <a:moveTo>
                    <a:pt x="109" y="328"/>
                  </a:moveTo>
                  <a:cubicBezTo>
                    <a:pt x="109" y="328"/>
                    <a:pt x="108" y="328"/>
                    <a:pt x="108" y="328"/>
                  </a:cubicBezTo>
                  <a:cubicBezTo>
                    <a:pt x="107" y="328"/>
                    <a:pt x="106" y="329"/>
                    <a:pt x="106" y="330"/>
                  </a:cubicBezTo>
                  <a:cubicBezTo>
                    <a:pt x="106" y="332"/>
                    <a:pt x="107" y="333"/>
                    <a:pt x="107" y="334"/>
                  </a:cubicBezTo>
                  <a:cubicBezTo>
                    <a:pt x="107" y="336"/>
                    <a:pt x="108" y="336"/>
                    <a:pt x="109" y="336"/>
                  </a:cubicBezTo>
                  <a:cubicBezTo>
                    <a:pt x="109" y="336"/>
                    <a:pt x="109" y="336"/>
                    <a:pt x="109" y="336"/>
                  </a:cubicBezTo>
                  <a:cubicBezTo>
                    <a:pt x="109" y="336"/>
                    <a:pt x="110" y="336"/>
                    <a:pt x="110" y="336"/>
                  </a:cubicBezTo>
                  <a:cubicBezTo>
                    <a:pt x="111" y="335"/>
                    <a:pt x="111" y="335"/>
                    <a:pt x="111" y="334"/>
                  </a:cubicBezTo>
                  <a:cubicBezTo>
                    <a:pt x="111" y="333"/>
                    <a:pt x="111" y="332"/>
                    <a:pt x="111" y="330"/>
                  </a:cubicBezTo>
                  <a:cubicBezTo>
                    <a:pt x="111" y="329"/>
                    <a:pt x="110" y="328"/>
                    <a:pt x="109" y="328"/>
                  </a:cubicBezTo>
                  <a:moveTo>
                    <a:pt x="108" y="316"/>
                  </a:moveTo>
                  <a:cubicBezTo>
                    <a:pt x="108" y="316"/>
                    <a:pt x="108" y="316"/>
                    <a:pt x="108" y="316"/>
                  </a:cubicBezTo>
                  <a:cubicBezTo>
                    <a:pt x="107" y="316"/>
                    <a:pt x="106" y="317"/>
                    <a:pt x="106" y="318"/>
                  </a:cubicBezTo>
                  <a:cubicBezTo>
                    <a:pt x="106" y="322"/>
                    <a:pt x="106" y="322"/>
                    <a:pt x="106" y="322"/>
                  </a:cubicBezTo>
                  <a:cubicBezTo>
                    <a:pt x="106" y="323"/>
                    <a:pt x="107" y="324"/>
                    <a:pt x="108" y="324"/>
                  </a:cubicBezTo>
                  <a:cubicBezTo>
                    <a:pt x="108" y="324"/>
                    <a:pt x="108" y="324"/>
                    <a:pt x="108" y="324"/>
                  </a:cubicBezTo>
                  <a:cubicBezTo>
                    <a:pt x="109" y="324"/>
                    <a:pt x="110" y="324"/>
                    <a:pt x="110" y="323"/>
                  </a:cubicBezTo>
                  <a:cubicBezTo>
                    <a:pt x="110" y="323"/>
                    <a:pt x="110" y="322"/>
                    <a:pt x="110" y="322"/>
                  </a:cubicBezTo>
                  <a:cubicBezTo>
                    <a:pt x="110" y="318"/>
                    <a:pt x="110" y="318"/>
                    <a:pt x="110" y="318"/>
                  </a:cubicBezTo>
                  <a:cubicBezTo>
                    <a:pt x="110" y="317"/>
                    <a:pt x="109" y="316"/>
                    <a:pt x="108" y="316"/>
                  </a:cubicBezTo>
                  <a:moveTo>
                    <a:pt x="107" y="303"/>
                  </a:moveTo>
                  <a:cubicBezTo>
                    <a:pt x="107" y="303"/>
                    <a:pt x="107" y="303"/>
                    <a:pt x="107" y="303"/>
                  </a:cubicBezTo>
                  <a:cubicBezTo>
                    <a:pt x="106" y="303"/>
                    <a:pt x="105" y="304"/>
                    <a:pt x="105" y="305"/>
                  </a:cubicBezTo>
                  <a:cubicBezTo>
                    <a:pt x="105" y="310"/>
                    <a:pt x="105" y="310"/>
                    <a:pt x="105" y="310"/>
                  </a:cubicBezTo>
                  <a:cubicBezTo>
                    <a:pt x="105" y="311"/>
                    <a:pt x="106" y="312"/>
                    <a:pt x="108" y="312"/>
                  </a:cubicBezTo>
                  <a:cubicBezTo>
                    <a:pt x="108" y="312"/>
                    <a:pt x="108" y="312"/>
                    <a:pt x="108" y="312"/>
                  </a:cubicBezTo>
                  <a:cubicBezTo>
                    <a:pt x="108" y="312"/>
                    <a:pt x="109" y="311"/>
                    <a:pt x="109" y="311"/>
                  </a:cubicBezTo>
                  <a:cubicBezTo>
                    <a:pt x="109" y="310"/>
                    <a:pt x="110" y="310"/>
                    <a:pt x="110" y="309"/>
                  </a:cubicBezTo>
                  <a:cubicBezTo>
                    <a:pt x="109" y="305"/>
                    <a:pt x="109" y="305"/>
                    <a:pt x="109" y="305"/>
                  </a:cubicBezTo>
                  <a:cubicBezTo>
                    <a:pt x="109" y="304"/>
                    <a:pt x="108" y="303"/>
                    <a:pt x="107" y="303"/>
                  </a:cubicBezTo>
                  <a:moveTo>
                    <a:pt x="107" y="291"/>
                  </a:moveTo>
                  <a:cubicBezTo>
                    <a:pt x="107" y="291"/>
                    <a:pt x="106" y="291"/>
                    <a:pt x="106" y="291"/>
                  </a:cubicBezTo>
                  <a:cubicBezTo>
                    <a:pt x="105" y="291"/>
                    <a:pt x="104" y="292"/>
                    <a:pt x="104" y="293"/>
                  </a:cubicBezTo>
                  <a:cubicBezTo>
                    <a:pt x="105" y="297"/>
                    <a:pt x="105" y="297"/>
                    <a:pt x="105" y="297"/>
                  </a:cubicBezTo>
                  <a:cubicBezTo>
                    <a:pt x="105" y="298"/>
                    <a:pt x="106" y="299"/>
                    <a:pt x="107" y="299"/>
                  </a:cubicBezTo>
                  <a:cubicBezTo>
                    <a:pt x="107" y="299"/>
                    <a:pt x="107" y="299"/>
                    <a:pt x="107" y="299"/>
                  </a:cubicBezTo>
                  <a:cubicBezTo>
                    <a:pt x="108" y="299"/>
                    <a:pt x="108" y="299"/>
                    <a:pt x="108" y="298"/>
                  </a:cubicBezTo>
                  <a:cubicBezTo>
                    <a:pt x="109" y="298"/>
                    <a:pt x="109" y="297"/>
                    <a:pt x="109" y="297"/>
                  </a:cubicBezTo>
                  <a:cubicBezTo>
                    <a:pt x="109" y="293"/>
                    <a:pt x="109" y="293"/>
                    <a:pt x="109" y="293"/>
                  </a:cubicBezTo>
                  <a:cubicBezTo>
                    <a:pt x="109" y="292"/>
                    <a:pt x="108" y="291"/>
                    <a:pt x="107" y="291"/>
                  </a:cubicBezTo>
                  <a:moveTo>
                    <a:pt x="106" y="278"/>
                  </a:moveTo>
                  <a:cubicBezTo>
                    <a:pt x="106" y="278"/>
                    <a:pt x="106" y="278"/>
                    <a:pt x="106" y="278"/>
                  </a:cubicBezTo>
                  <a:cubicBezTo>
                    <a:pt x="105" y="278"/>
                    <a:pt x="104" y="279"/>
                    <a:pt x="104" y="281"/>
                  </a:cubicBezTo>
                  <a:cubicBezTo>
                    <a:pt x="104" y="282"/>
                    <a:pt x="104" y="283"/>
                    <a:pt x="104" y="285"/>
                  </a:cubicBezTo>
                  <a:cubicBezTo>
                    <a:pt x="104" y="286"/>
                    <a:pt x="105" y="287"/>
                    <a:pt x="106" y="287"/>
                  </a:cubicBezTo>
                  <a:cubicBezTo>
                    <a:pt x="106" y="287"/>
                    <a:pt x="106" y="287"/>
                    <a:pt x="106" y="287"/>
                  </a:cubicBezTo>
                  <a:cubicBezTo>
                    <a:pt x="107" y="287"/>
                    <a:pt x="107" y="286"/>
                    <a:pt x="108" y="286"/>
                  </a:cubicBezTo>
                  <a:cubicBezTo>
                    <a:pt x="108" y="285"/>
                    <a:pt x="108" y="285"/>
                    <a:pt x="108" y="285"/>
                  </a:cubicBezTo>
                  <a:cubicBezTo>
                    <a:pt x="108" y="283"/>
                    <a:pt x="108" y="282"/>
                    <a:pt x="108" y="280"/>
                  </a:cubicBezTo>
                  <a:cubicBezTo>
                    <a:pt x="108" y="279"/>
                    <a:pt x="107" y="278"/>
                    <a:pt x="106" y="278"/>
                  </a:cubicBezTo>
                  <a:moveTo>
                    <a:pt x="209" y="268"/>
                  </a:moveTo>
                  <a:cubicBezTo>
                    <a:pt x="209" y="268"/>
                    <a:pt x="209" y="268"/>
                    <a:pt x="209" y="268"/>
                  </a:cubicBezTo>
                  <a:cubicBezTo>
                    <a:pt x="207" y="268"/>
                    <a:pt x="206" y="268"/>
                    <a:pt x="205" y="268"/>
                  </a:cubicBezTo>
                  <a:cubicBezTo>
                    <a:pt x="204" y="268"/>
                    <a:pt x="203" y="269"/>
                    <a:pt x="203" y="270"/>
                  </a:cubicBezTo>
                  <a:cubicBezTo>
                    <a:pt x="203" y="271"/>
                    <a:pt x="204" y="272"/>
                    <a:pt x="205" y="272"/>
                  </a:cubicBezTo>
                  <a:cubicBezTo>
                    <a:pt x="205" y="272"/>
                    <a:pt x="205" y="272"/>
                    <a:pt x="205" y="272"/>
                  </a:cubicBezTo>
                  <a:cubicBezTo>
                    <a:pt x="206" y="272"/>
                    <a:pt x="208" y="272"/>
                    <a:pt x="209" y="272"/>
                  </a:cubicBezTo>
                  <a:cubicBezTo>
                    <a:pt x="210" y="272"/>
                    <a:pt x="210" y="271"/>
                    <a:pt x="211" y="271"/>
                  </a:cubicBezTo>
                  <a:cubicBezTo>
                    <a:pt x="211" y="270"/>
                    <a:pt x="211" y="270"/>
                    <a:pt x="211" y="269"/>
                  </a:cubicBezTo>
                  <a:cubicBezTo>
                    <a:pt x="211" y="268"/>
                    <a:pt x="210" y="268"/>
                    <a:pt x="209" y="268"/>
                  </a:cubicBezTo>
                  <a:moveTo>
                    <a:pt x="106" y="266"/>
                  </a:moveTo>
                  <a:cubicBezTo>
                    <a:pt x="106" y="266"/>
                    <a:pt x="106" y="266"/>
                    <a:pt x="106" y="266"/>
                  </a:cubicBezTo>
                  <a:cubicBezTo>
                    <a:pt x="104" y="266"/>
                    <a:pt x="104" y="267"/>
                    <a:pt x="104" y="268"/>
                  </a:cubicBezTo>
                  <a:cubicBezTo>
                    <a:pt x="104" y="269"/>
                    <a:pt x="104" y="271"/>
                    <a:pt x="104" y="272"/>
                  </a:cubicBezTo>
                  <a:cubicBezTo>
                    <a:pt x="104" y="273"/>
                    <a:pt x="105" y="274"/>
                    <a:pt x="106" y="274"/>
                  </a:cubicBezTo>
                  <a:cubicBezTo>
                    <a:pt x="106" y="274"/>
                    <a:pt x="106" y="274"/>
                    <a:pt x="106" y="274"/>
                  </a:cubicBezTo>
                  <a:cubicBezTo>
                    <a:pt x="106" y="274"/>
                    <a:pt x="107" y="274"/>
                    <a:pt x="107" y="273"/>
                  </a:cubicBezTo>
                  <a:cubicBezTo>
                    <a:pt x="108" y="273"/>
                    <a:pt x="108" y="273"/>
                    <a:pt x="108" y="272"/>
                  </a:cubicBezTo>
                  <a:cubicBezTo>
                    <a:pt x="108" y="271"/>
                    <a:pt x="108" y="269"/>
                    <a:pt x="108" y="268"/>
                  </a:cubicBezTo>
                  <a:cubicBezTo>
                    <a:pt x="108" y="267"/>
                    <a:pt x="107" y="266"/>
                    <a:pt x="106" y="266"/>
                  </a:cubicBezTo>
                  <a:moveTo>
                    <a:pt x="193" y="266"/>
                  </a:moveTo>
                  <a:cubicBezTo>
                    <a:pt x="192" y="266"/>
                    <a:pt x="191" y="266"/>
                    <a:pt x="191" y="267"/>
                  </a:cubicBezTo>
                  <a:cubicBezTo>
                    <a:pt x="190" y="268"/>
                    <a:pt x="191" y="269"/>
                    <a:pt x="192" y="270"/>
                  </a:cubicBezTo>
                  <a:cubicBezTo>
                    <a:pt x="193" y="270"/>
                    <a:pt x="195" y="271"/>
                    <a:pt x="196" y="271"/>
                  </a:cubicBezTo>
                  <a:cubicBezTo>
                    <a:pt x="196" y="271"/>
                    <a:pt x="197" y="271"/>
                    <a:pt x="197" y="271"/>
                  </a:cubicBezTo>
                  <a:cubicBezTo>
                    <a:pt x="197" y="271"/>
                    <a:pt x="198" y="271"/>
                    <a:pt x="198" y="270"/>
                  </a:cubicBezTo>
                  <a:cubicBezTo>
                    <a:pt x="199" y="269"/>
                    <a:pt x="199" y="269"/>
                    <a:pt x="199" y="269"/>
                  </a:cubicBezTo>
                  <a:cubicBezTo>
                    <a:pt x="199" y="268"/>
                    <a:pt x="198" y="267"/>
                    <a:pt x="197" y="267"/>
                  </a:cubicBezTo>
                  <a:cubicBezTo>
                    <a:pt x="196" y="267"/>
                    <a:pt x="195" y="266"/>
                    <a:pt x="193" y="266"/>
                  </a:cubicBezTo>
                  <a:cubicBezTo>
                    <a:pt x="193" y="266"/>
                    <a:pt x="193" y="266"/>
                    <a:pt x="193" y="266"/>
                  </a:cubicBezTo>
                  <a:moveTo>
                    <a:pt x="221" y="264"/>
                  </a:moveTo>
                  <a:cubicBezTo>
                    <a:pt x="221" y="264"/>
                    <a:pt x="220" y="264"/>
                    <a:pt x="220" y="264"/>
                  </a:cubicBezTo>
                  <a:cubicBezTo>
                    <a:pt x="219" y="265"/>
                    <a:pt x="218" y="265"/>
                    <a:pt x="216" y="266"/>
                  </a:cubicBezTo>
                  <a:cubicBezTo>
                    <a:pt x="215" y="266"/>
                    <a:pt x="215" y="267"/>
                    <a:pt x="215" y="268"/>
                  </a:cubicBezTo>
                  <a:cubicBezTo>
                    <a:pt x="215" y="269"/>
                    <a:pt x="216" y="270"/>
                    <a:pt x="217" y="270"/>
                  </a:cubicBezTo>
                  <a:cubicBezTo>
                    <a:pt x="217" y="270"/>
                    <a:pt x="217" y="270"/>
                    <a:pt x="218" y="269"/>
                  </a:cubicBezTo>
                  <a:cubicBezTo>
                    <a:pt x="219" y="269"/>
                    <a:pt x="220" y="268"/>
                    <a:pt x="222" y="268"/>
                  </a:cubicBezTo>
                  <a:cubicBezTo>
                    <a:pt x="223" y="267"/>
                    <a:pt x="223" y="267"/>
                    <a:pt x="223" y="267"/>
                  </a:cubicBezTo>
                  <a:cubicBezTo>
                    <a:pt x="223" y="267"/>
                    <a:pt x="223" y="266"/>
                    <a:pt x="223" y="265"/>
                  </a:cubicBezTo>
                  <a:cubicBezTo>
                    <a:pt x="222" y="264"/>
                    <a:pt x="222" y="264"/>
                    <a:pt x="221" y="264"/>
                  </a:cubicBezTo>
                  <a:moveTo>
                    <a:pt x="182" y="260"/>
                  </a:moveTo>
                  <a:cubicBezTo>
                    <a:pt x="181" y="260"/>
                    <a:pt x="180" y="260"/>
                    <a:pt x="180" y="261"/>
                  </a:cubicBezTo>
                  <a:cubicBezTo>
                    <a:pt x="180" y="261"/>
                    <a:pt x="180" y="261"/>
                    <a:pt x="180" y="261"/>
                  </a:cubicBezTo>
                  <a:cubicBezTo>
                    <a:pt x="179" y="262"/>
                    <a:pt x="180" y="263"/>
                    <a:pt x="181" y="264"/>
                  </a:cubicBezTo>
                  <a:cubicBezTo>
                    <a:pt x="182" y="264"/>
                    <a:pt x="183" y="265"/>
                    <a:pt x="184" y="266"/>
                  </a:cubicBezTo>
                  <a:cubicBezTo>
                    <a:pt x="185" y="266"/>
                    <a:pt x="185" y="266"/>
                    <a:pt x="185" y="266"/>
                  </a:cubicBezTo>
                  <a:cubicBezTo>
                    <a:pt x="186" y="266"/>
                    <a:pt x="187" y="266"/>
                    <a:pt x="187" y="265"/>
                  </a:cubicBezTo>
                  <a:cubicBezTo>
                    <a:pt x="187" y="265"/>
                    <a:pt x="187" y="265"/>
                    <a:pt x="187" y="265"/>
                  </a:cubicBezTo>
                  <a:cubicBezTo>
                    <a:pt x="188" y="264"/>
                    <a:pt x="187" y="263"/>
                    <a:pt x="186" y="262"/>
                  </a:cubicBezTo>
                  <a:cubicBezTo>
                    <a:pt x="185" y="262"/>
                    <a:pt x="184" y="261"/>
                    <a:pt x="183" y="260"/>
                  </a:cubicBezTo>
                  <a:cubicBezTo>
                    <a:pt x="183" y="260"/>
                    <a:pt x="182" y="260"/>
                    <a:pt x="182" y="260"/>
                  </a:cubicBezTo>
                  <a:moveTo>
                    <a:pt x="232" y="258"/>
                  </a:moveTo>
                  <a:cubicBezTo>
                    <a:pt x="231" y="258"/>
                    <a:pt x="231" y="258"/>
                    <a:pt x="230" y="258"/>
                  </a:cubicBezTo>
                  <a:cubicBezTo>
                    <a:pt x="229" y="259"/>
                    <a:pt x="228" y="259"/>
                    <a:pt x="227" y="260"/>
                  </a:cubicBezTo>
                  <a:cubicBezTo>
                    <a:pt x="226" y="261"/>
                    <a:pt x="226" y="262"/>
                    <a:pt x="226" y="263"/>
                  </a:cubicBezTo>
                  <a:cubicBezTo>
                    <a:pt x="227" y="264"/>
                    <a:pt x="227" y="264"/>
                    <a:pt x="228" y="264"/>
                  </a:cubicBezTo>
                  <a:cubicBezTo>
                    <a:pt x="229" y="264"/>
                    <a:pt x="229" y="264"/>
                    <a:pt x="229" y="264"/>
                  </a:cubicBezTo>
                  <a:cubicBezTo>
                    <a:pt x="230" y="263"/>
                    <a:pt x="232" y="262"/>
                    <a:pt x="233" y="261"/>
                  </a:cubicBezTo>
                  <a:cubicBezTo>
                    <a:pt x="233" y="261"/>
                    <a:pt x="233" y="261"/>
                    <a:pt x="233" y="261"/>
                  </a:cubicBezTo>
                  <a:cubicBezTo>
                    <a:pt x="234" y="260"/>
                    <a:pt x="234" y="259"/>
                    <a:pt x="233" y="258"/>
                  </a:cubicBezTo>
                  <a:cubicBezTo>
                    <a:pt x="233" y="258"/>
                    <a:pt x="232" y="258"/>
                    <a:pt x="232" y="258"/>
                  </a:cubicBezTo>
                  <a:moveTo>
                    <a:pt x="106" y="254"/>
                  </a:moveTo>
                  <a:cubicBezTo>
                    <a:pt x="105" y="254"/>
                    <a:pt x="104" y="254"/>
                    <a:pt x="104" y="256"/>
                  </a:cubicBezTo>
                  <a:cubicBezTo>
                    <a:pt x="104" y="257"/>
                    <a:pt x="104" y="258"/>
                    <a:pt x="104" y="260"/>
                  </a:cubicBezTo>
                  <a:cubicBezTo>
                    <a:pt x="104" y="261"/>
                    <a:pt x="104" y="262"/>
                    <a:pt x="106" y="262"/>
                  </a:cubicBezTo>
                  <a:cubicBezTo>
                    <a:pt x="106" y="262"/>
                    <a:pt x="106" y="262"/>
                    <a:pt x="106" y="262"/>
                  </a:cubicBezTo>
                  <a:cubicBezTo>
                    <a:pt x="106" y="262"/>
                    <a:pt x="107" y="261"/>
                    <a:pt x="107" y="261"/>
                  </a:cubicBezTo>
                  <a:cubicBezTo>
                    <a:pt x="108" y="261"/>
                    <a:pt x="108" y="260"/>
                    <a:pt x="108" y="260"/>
                  </a:cubicBezTo>
                  <a:cubicBezTo>
                    <a:pt x="108" y="258"/>
                    <a:pt x="108" y="257"/>
                    <a:pt x="108" y="256"/>
                  </a:cubicBezTo>
                  <a:cubicBezTo>
                    <a:pt x="108" y="255"/>
                    <a:pt x="107" y="254"/>
                    <a:pt x="106" y="254"/>
                  </a:cubicBezTo>
                  <a:cubicBezTo>
                    <a:pt x="106" y="254"/>
                    <a:pt x="106" y="254"/>
                    <a:pt x="106" y="254"/>
                  </a:cubicBezTo>
                  <a:moveTo>
                    <a:pt x="172" y="252"/>
                  </a:moveTo>
                  <a:cubicBezTo>
                    <a:pt x="172" y="252"/>
                    <a:pt x="171" y="252"/>
                    <a:pt x="171" y="252"/>
                  </a:cubicBezTo>
                  <a:cubicBezTo>
                    <a:pt x="170" y="253"/>
                    <a:pt x="170" y="254"/>
                    <a:pt x="171" y="255"/>
                  </a:cubicBezTo>
                  <a:cubicBezTo>
                    <a:pt x="172" y="256"/>
                    <a:pt x="173" y="257"/>
                    <a:pt x="174" y="258"/>
                  </a:cubicBezTo>
                  <a:cubicBezTo>
                    <a:pt x="174" y="259"/>
                    <a:pt x="175" y="259"/>
                    <a:pt x="175" y="259"/>
                  </a:cubicBezTo>
                  <a:cubicBezTo>
                    <a:pt x="176" y="259"/>
                    <a:pt x="176" y="258"/>
                    <a:pt x="177" y="258"/>
                  </a:cubicBezTo>
                  <a:cubicBezTo>
                    <a:pt x="177" y="258"/>
                    <a:pt x="177" y="258"/>
                    <a:pt x="177" y="258"/>
                  </a:cubicBezTo>
                  <a:cubicBezTo>
                    <a:pt x="178" y="257"/>
                    <a:pt x="178" y="256"/>
                    <a:pt x="177" y="255"/>
                  </a:cubicBezTo>
                  <a:cubicBezTo>
                    <a:pt x="176" y="254"/>
                    <a:pt x="175" y="253"/>
                    <a:pt x="174" y="252"/>
                  </a:cubicBezTo>
                  <a:cubicBezTo>
                    <a:pt x="174" y="252"/>
                    <a:pt x="173" y="252"/>
                    <a:pt x="172" y="252"/>
                  </a:cubicBezTo>
                  <a:moveTo>
                    <a:pt x="241" y="249"/>
                  </a:moveTo>
                  <a:cubicBezTo>
                    <a:pt x="240" y="249"/>
                    <a:pt x="240" y="249"/>
                    <a:pt x="239" y="250"/>
                  </a:cubicBezTo>
                  <a:cubicBezTo>
                    <a:pt x="238" y="251"/>
                    <a:pt x="237" y="252"/>
                    <a:pt x="236" y="253"/>
                  </a:cubicBezTo>
                  <a:cubicBezTo>
                    <a:pt x="236" y="254"/>
                    <a:pt x="236" y="255"/>
                    <a:pt x="236" y="256"/>
                  </a:cubicBezTo>
                  <a:cubicBezTo>
                    <a:pt x="237" y="256"/>
                    <a:pt x="237" y="256"/>
                    <a:pt x="238" y="256"/>
                  </a:cubicBezTo>
                  <a:cubicBezTo>
                    <a:pt x="238" y="256"/>
                    <a:pt x="239" y="256"/>
                    <a:pt x="239" y="256"/>
                  </a:cubicBezTo>
                  <a:cubicBezTo>
                    <a:pt x="240" y="255"/>
                    <a:pt x="241" y="254"/>
                    <a:pt x="242" y="253"/>
                  </a:cubicBezTo>
                  <a:cubicBezTo>
                    <a:pt x="242" y="253"/>
                    <a:pt x="242" y="253"/>
                    <a:pt x="242" y="253"/>
                  </a:cubicBezTo>
                  <a:cubicBezTo>
                    <a:pt x="243" y="252"/>
                    <a:pt x="243" y="250"/>
                    <a:pt x="242" y="250"/>
                  </a:cubicBezTo>
                  <a:cubicBezTo>
                    <a:pt x="242" y="249"/>
                    <a:pt x="241" y="249"/>
                    <a:pt x="241" y="249"/>
                  </a:cubicBezTo>
                  <a:moveTo>
                    <a:pt x="165" y="242"/>
                  </a:moveTo>
                  <a:cubicBezTo>
                    <a:pt x="164" y="242"/>
                    <a:pt x="164" y="242"/>
                    <a:pt x="163" y="242"/>
                  </a:cubicBezTo>
                  <a:cubicBezTo>
                    <a:pt x="162" y="243"/>
                    <a:pt x="162" y="244"/>
                    <a:pt x="163" y="245"/>
                  </a:cubicBezTo>
                  <a:cubicBezTo>
                    <a:pt x="164" y="246"/>
                    <a:pt x="165" y="248"/>
                    <a:pt x="165" y="249"/>
                  </a:cubicBezTo>
                  <a:cubicBezTo>
                    <a:pt x="166" y="249"/>
                    <a:pt x="166" y="249"/>
                    <a:pt x="167" y="249"/>
                  </a:cubicBezTo>
                  <a:cubicBezTo>
                    <a:pt x="167" y="249"/>
                    <a:pt x="168" y="249"/>
                    <a:pt x="168" y="249"/>
                  </a:cubicBezTo>
                  <a:cubicBezTo>
                    <a:pt x="169" y="249"/>
                    <a:pt x="169" y="249"/>
                    <a:pt x="169" y="249"/>
                  </a:cubicBezTo>
                  <a:cubicBezTo>
                    <a:pt x="169" y="248"/>
                    <a:pt x="169" y="247"/>
                    <a:pt x="169" y="246"/>
                  </a:cubicBezTo>
                  <a:cubicBezTo>
                    <a:pt x="168" y="245"/>
                    <a:pt x="167" y="244"/>
                    <a:pt x="166" y="243"/>
                  </a:cubicBezTo>
                  <a:cubicBezTo>
                    <a:pt x="166" y="242"/>
                    <a:pt x="165" y="242"/>
                    <a:pt x="165" y="242"/>
                  </a:cubicBezTo>
                  <a:moveTo>
                    <a:pt x="106" y="241"/>
                  </a:moveTo>
                  <a:cubicBezTo>
                    <a:pt x="105" y="241"/>
                    <a:pt x="104" y="242"/>
                    <a:pt x="104" y="243"/>
                  </a:cubicBezTo>
                  <a:cubicBezTo>
                    <a:pt x="104" y="244"/>
                    <a:pt x="104" y="246"/>
                    <a:pt x="104" y="247"/>
                  </a:cubicBezTo>
                  <a:cubicBezTo>
                    <a:pt x="104" y="248"/>
                    <a:pt x="105" y="249"/>
                    <a:pt x="106" y="249"/>
                  </a:cubicBezTo>
                  <a:cubicBezTo>
                    <a:pt x="106" y="249"/>
                    <a:pt x="106" y="249"/>
                    <a:pt x="106" y="249"/>
                  </a:cubicBezTo>
                  <a:cubicBezTo>
                    <a:pt x="107" y="249"/>
                    <a:pt x="107" y="249"/>
                    <a:pt x="108" y="249"/>
                  </a:cubicBezTo>
                  <a:cubicBezTo>
                    <a:pt x="108" y="248"/>
                    <a:pt x="108" y="248"/>
                    <a:pt x="108" y="247"/>
                  </a:cubicBezTo>
                  <a:cubicBezTo>
                    <a:pt x="108" y="246"/>
                    <a:pt x="108" y="245"/>
                    <a:pt x="108" y="243"/>
                  </a:cubicBezTo>
                  <a:cubicBezTo>
                    <a:pt x="109" y="242"/>
                    <a:pt x="108" y="241"/>
                    <a:pt x="107" y="241"/>
                  </a:cubicBezTo>
                  <a:cubicBezTo>
                    <a:pt x="106" y="241"/>
                    <a:pt x="106" y="241"/>
                    <a:pt x="106" y="241"/>
                  </a:cubicBezTo>
                  <a:moveTo>
                    <a:pt x="248" y="239"/>
                  </a:moveTo>
                  <a:cubicBezTo>
                    <a:pt x="248" y="239"/>
                    <a:pt x="247" y="240"/>
                    <a:pt x="247" y="240"/>
                  </a:cubicBezTo>
                  <a:cubicBezTo>
                    <a:pt x="246" y="241"/>
                    <a:pt x="245" y="243"/>
                    <a:pt x="244" y="244"/>
                  </a:cubicBezTo>
                  <a:cubicBezTo>
                    <a:pt x="244" y="245"/>
                    <a:pt x="244" y="246"/>
                    <a:pt x="245" y="247"/>
                  </a:cubicBezTo>
                  <a:cubicBezTo>
                    <a:pt x="245" y="247"/>
                    <a:pt x="246" y="247"/>
                    <a:pt x="246" y="247"/>
                  </a:cubicBezTo>
                  <a:cubicBezTo>
                    <a:pt x="247" y="247"/>
                    <a:pt x="247" y="247"/>
                    <a:pt x="248" y="246"/>
                  </a:cubicBezTo>
                  <a:cubicBezTo>
                    <a:pt x="248" y="246"/>
                    <a:pt x="248" y="246"/>
                    <a:pt x="248" y="246"/>
                  </a:cubicBezTo>
                  <a:cubicBezTo>
                    <a:pt x="249" y="245"/>
                    <a:pt x="249" y="244"/>
                    <a:pt x="250" y="243"/>
                  </a:cubicBezTo>
                  <a:cubicBezTo>
                    <a:pt x="251" y="242"/>
                    <a:pt x="250" y="240"/>
                    <a:pt x="249" y="240"/>
                  </a:cubicBezTo>
                  <a:cubicBezTo>
                    <a:pt x="249" y="239"/>
                    <a:pt x="249" y="239"/>
                    <a:pt x="248" y="239"/>
                  </a:cubicBezTo>
                  <a:moveTo>
                    <a:pt x="158" y="231"/>
                  </a:moveTo>
                  <a:cubicBezTo>
                    <a:pt x="158" y="231"/>
                    <a:pt x="158" y="231"/>
                    <a:pt x="157" y="231"/>
                  </a:cubicBezTo>
                  <a:cubicBezTo>
                    <a:pt x="156" y="232"/>
                    <a:pt x="156" y="233"/>
                    <a:pt x="156" y="234"/>
                  </a:cubicBezTo>
                  <a:cubicBezTo>
                    <a:pt x="157" y="235"/>
                    <a:pt x="158" y="237"/>
                    <a:pt x="158" y="238"/>
                  </a:cubicBezTo>
                  <a:cubicBezTo>
                    <a:pt x="159" y="239"/>
                    <a:pt x="160" y="239"/>
                    <a:pt x="160" y="239"/>
                  </a:cubicBezTo>
                  <a:cubicBezTo>
                    <a:pt x="161" y="239"/>
                    <a:pt x="161" y="239"/>
                    <a:pt x="161" y="239"/>
                  </a:cubicBezTo>
                  <a:cubicBezTo>
                    <a:pt x="162" y="238"/>
                    <a:pt x="162" y="238"/>
                    <a:pt x="162" y="238"/>
                  </a:cubicBezTo>
                  <a:cubicBezTo>
                    <a:pt x="162" y="238"/>
                    <a:pt x="162" y="237"/>
                    <a:pt x="162" y="236"/>
                  </a:cubicBezTo>
                  <a:cubicBezTo>
                    <a:pt x="161" y="235"/>
                    <a:pt x="161" y="234"/>
                    <a:pt x="160" y="232"/>
                  </a:cubicBezTo>
                  <a:cubicBezTo>
                    <a:pt x="160" y="232"/>
                    <a:pt x="159" y="231"/>
                    <a:pt x="158" y="231"/>
                  </a:cubicBezTo>
                  <a:moveTo>
                    <a:pt x="108" y="229"/>
                  </a:moveTo>
                  <a:cubicBezTo>
                    <a:pt x="107" y="229"/>
                    <a:pt x="106" y="230"/>
                    <a:pt x="106" y="231"/>
                  </a:cubicBezTo>
                  <a:cubicBezTo>
                    <a:pt x="106" y="232"/>
                    <a:pt x="105" y="233"/>
                    <a:pt x="105" y="235"/>
                  </a:cubicBezTo>
                  <a:cubicBezTo>
                    <a:pt x="105" y="236"/>
                    <a:pt x="106" y="237"/>
                    <a:pt x="107" y="237"/>
                  </a:cubicBezTo>
                  <a:cubicBezTo>
                    <a:pt x="107" y="237"/>
                    <a:pt x="107" y="237"/>
                    <a:pt x="107" y="237"/>
                  </a:cubicBezTo>
                  <a:cubicBezTo>
                    <a:pt x="108" y="237"/>
                    <a:pt x="109" y="237"/>
                    <a:pt x="109" y="236"/>
                  </a:cubicBezTo>
                  <a:cubicBezTo>
                    <a:pt x="109" y="235"/>
                    <a:pt x="109" y="235"/>
                    <a:pt x="109" y="235"/>
                  </a:cubicBezTo>
                  <a:cubicBezTo>
                    <a:pt x="109" y="234"/>
                    <a:pt x="110" y="233"/>
                    <a:pt x="110" y="231"/>
                  </a:cubicBezTo>
                  <a:cubicBezTo>
                    <a:pt x="110" y="230"/>
                    <a:pt x="109" y="229"/>
                    <a:pt x="108" y="229"/>
                  </a:cubicBezTo>
                  <a:cubicBezTo>
                    <a:pt x="108" y="229"/>
                    <a:pt x="108" y="229"/>
                    <a:pt x="108" y="229"/>
                  </a:cubicBezTo>
                  <a:moveTo>
                    <a:pt x="254" y="228"/>
                  </a:moveTo>
                  <a:cubicBezTo>
                    <a:pt x="253" y="228"/>
                    <a:pt x="252" y="229"/>
                    <a:pt x="252" y="230"/>
                  </a:cubicBezTo>
                  <a:cubicBezTo>
                    <a:pt x="252" y="231"/>
                    <a:pt x="251" y="232"/>
                    <a:pt x="250" y="233"/>
                  </a:cubicBezTo>
                  <a:cubicBezTo>
                    <a:pt x="250" y="234"/>
                    <a:pt x="250" y="236"/>
                    <a:pt x="251" y="236"/>
                  </a:cubicBezTo>
                  <a:cubicBezTo>
                    <a:pt x="252" y="236"/>
                    <a:pt x="252" y="236"/>
                    <a:pt x="252" y="236"/>
                  </a:cubicBezTo>
                  <a:cubicBezTo>
                    <a:pt x="253" y="236"/>
                    <a:pt x="254" y="236"/>
                    <a:pt x="254" y="235"/>
                  </a:cubicBezTo>
                  <a:cubicBezTo>
                    <a:pt x="254" y="235"/>
                    <a:pt x="254" y="235"/>
                    <a:pt x="254" y="235"/>
                  </a:cubicBezTo>
                  <a:cubicBezTo>
                    <a:pt x="255" y="234"/>
                    <a:pt x="255" y="232"/>
                    <a:pt x="256" y="231"/>
                  </a:cubicBezTo>
                  <a:cubicBezTo>
                    <a:pt x="256" y="230"/>
                    <a:pt x="256" y="229"/>
                    <a:pt x="255" y="228"/>
                  </a:cubicBezTo>
                  <a:cubicBezTo>
                    <a:pt x="254" y="228"/>
                    <a:pt x="254" y="228"/>
                    <a:pt x="254" y="228"/>
                  </a:cubicBezTo>
                  <a:moveTo>
                    <a:pt x="154" y="220"/>
                  </a:moveTo>
                  <a:cubicBezTo>
                    <a:pt x="154" y="220"/>
                    <a:pt x="154" y="220"/>
                    <a:pt x="153" y="220"/>
                  </a:cubicBezTo>
                  <a:cubicBezTo>
                    <a:pt x="152" y="220"/>
                    <a:pt x="152" y="221"/>
                    <a:pt x="152" y="222"/>
                  </a:cubicBezTo>
                  <a:cubicBezTo>
                    <a:pt x="152" y="224"/>
                    <a:pt x="153" y="225"/>
                    <a:pt x="153" y="226"/>
                  </a:cubicBezTo>
                  <a:cubicBezTo>
                    <a:pt x="154" y="227"/>
                    <a:pt x="154" y="228"/>
                    <a:pt x="155" y="228"/>
                  </a:cubicBezTo>
                  <a:cubicBezTo>
                    <a:pt x="155" y="228"/>
                    <a:pt x="156" y="228"/>
                    <a:pt x="156" y="228"/>
                  </a:cubicBezTo>
                  <a:cubicBezTo>
                    <a:pt x="156" y="227"/>
                    <a:pt x="157" y="227"/>
                    <a:pt x="157" y="227"/>
                  </a:cubicBezTo>
                  <a:cubicBezTo>
                    <a:pt x="157" y="226"/>
                    <a:pt x="157" y="226"/>
                    <a:pt x="157" y="225"/>
                  </a:cubicBezTo>
                  <a:cubicBezTo>
                    <a:pt x="157" y="224"/>
                    <a:pt x="156" y="222"/>
                    <a:pt x="156" y="221"/>
                  </a:cubicBezTo>
                  <a:cubicBezTo>
                    <a:pt x="156" y="220"/>
                    <a:pt x="155" y="220"/>
                    <a:pt x="154" y="220"/>
                  </a:cubicBezTo>
                  <a:moveTo>
                    <a:pt x="110" y="217"/>
                  </a:moveTo>
                  <a:cubicBezTo>
                    <a:pt x="109" y="217"/>
                    <a:pt x="108" y="217"/>
                    <a:pt x="108" y="218"/>
                  </a:cubicBezTo>
                  <a:cubicBezTo>
                    <a:pt x="108" y="220"/>
                    <a:pt x="107" y="221"/>
                    <a:pt x="107" y="222"/>
                  </a:cubicBezTo>
                  <a:cubicBezTo>
                    <a:pt x="107" y="223"/>
                    <a:pt x="108" y="225"/>
                    <a:pt x="109" y="225"/>
                  </a:cubicBezTo>
                  <a:cubicBezTo>
                    <a:pt x="109" y="225"/>
                    <a:pt x="109" y="225"/>
                    <a:pt x="109" y="225"/>
                  </a:cubicBezTo>
                  <a:cubicBezTo>
                    <a:pt x="110" y="225"/>
                    <a:pt x="110" y="224"/>
                    <a:pt x="111" y="224"/>
                  </a:cubicBezTo>
                  <a:cubicBezTo>
                    <a:pt x="111" y="223"/>
                    <a:pt x="111" y="223"/>
                    <a:pt x="111" y="223"/>
                  </a:cubicBezTo>
                  <a:cubicBezTo>
                    <a:pt x="111" y="222"/>
                    <a:pt x="112" y="220"/>
                    <a:pt x="112" y="219"/>
                  </a:cubicBezTo>
                  <a:cubicBezTo>
                    <a:pt x="112" y="218"/>
                    <a:pt x="112" y="217"/>
                    <a:pt x="110" y="217"/>
                  </a:cubicBezTo>
                  <a:cubicBezTo>
                    <a:pt x="110" y="217"/>
                    <a:pt x="110" y="217"/>
                    <a:pt x="110" y="217"/>
                  </a:cubicBezTo>
                  <a:moveTo>
                    <a:pt x="258" y="216"/>
                  </a:moveTo>
                  <a:cubicBezTo>
                    <a:pt x="257" y="216"/>
                    <a:pt x="256" y="217"/>
                    <a:pt x="256" y="218"/>
                  </a:cubicBezTo>
                  <a:cubicBezTo>
                    <a:pt x="255" y="219"/>
                    <a:pt x="255" y="221"/>
                    <a:pt x="255" y="222"/>
                  </a:cubicBezTo>
                  <a:cubicBezTo>
                    <a:pt x="254" y="223"/>
                    <a:pt x="255" y="224"/>
                    <a:pt x="256" y="225"/>
                  </a:cubicBezTo>
                  <a:cubicBezTo>
                    <a:pt x="256" y="225"/>
                    <a:pt x="257" y="225"/>
                    <a:pt x="257" y="225"/>
                  </a:cubicBezTo>
                  <a:cubicBezTo>
                    <a:pt x="257" y="225"/>
                    <a:pt x="258" y="224"/>
                    <a:pt x="258" y="224"/>
                  </a:cubicBezTo>
                  <a:cubicBezTo>
                    <a:pt x="259" y="223"/>
                    <a:pt x="259" y="223"/>
                    <a:pt x="259" y="223"/>
                  </a:cubicBezTo>
                  <a:cubicBezTo>
                    <a:pt x="259" y="222"/>
                    <a:pt x="259" y="220"/>
                    <a:pt x="260" y="219"/>
                  </a:cubicBezTo>
                  <a:cubicBezTo>
                    <a:pt x="260" y="218"/>
                    <a:pt x="259" y="217"/>
                    <a:pt x="258" y="217"/>
                  </a:cubicBezTo>
                  <a:cubicBezTo>
                    <a:pt x="258" y="216"/>
                    <a:pt x="258" y="216"/>
                    <a:pt x="258" y="216"/>
                  </a:cubicBezTo>
                  <a:moveTo>
                    <a:pt x="151" y="207"/>
                  </a:moveTo>
                  <a:cubicBezTo>
                    <a:pt x="151" y="207"/>
                    <a:pt x="151" y="207"/>
                    <a:pt x="151" y="207"/>
                  </a:cubicBezTo>
                  <a:cubicBezTo>
                    <a:pt x="150" y="208"/>
                    <a:pt x="149" y="209"/>
                    <a:pt x="149" y="210"/>
                  </a:cubicBezTo>
                  <a:cubicBezTo>
                    <a:pt x="150" y="211"/>
                    <a:pt x="150" y="213"/>
                    <a:pt x="150" y="214"/>
                  </a:cubicBezTo>
                  <a:cubicBezTo>
                    <a:pt x="150" y="215"/>
                    <a:pt x="151" y="216"/>
                    <a:pt x="152" y="216"/>
                  </a:cubicBezTo>
                  <a:cubicBezTo>
                    <a:pt x="152" y="216"/>
                    <a:pt x="152" y="216"/>
                    <a:pt x="152" y="216"/>
                  </a:cubicBezTo>
                  <a:cubicBezTo>
                    <a:pt x="153" y="216"/>
                    <a:pt x="153" y="215"/>
                    <a:pt x="154" y="215"/>
                  </a:cubicBezTo>
                  <a:cubicBezTo>
                    <a:pt x="154" y="214"/>
                    <a:pt x="154" y="214"/>
                    <a:pt x="154" y="213"/>
                  </a:cubicBezTo>
                  <a:cubicBezTo>
                    <a:pt x="154" y="212"/>
                    <a:pt x="154" y="211"/>
                    <a:pt x="153" y="209"/>
                  </a:cubicBezTo>
                  <a:cubicBezTo>
                    <a:pt x="153" y="208"/>
                    <a:pt x="152" y="207"/>
                    <a:pt x="151" y="207"/>
                  </a:cubicBezTo>
                  <a:moveTo>
                    <a:pt x="113" y="205"/>
                  </a:moveTo>
                  <a:cubicBezTo>
                    <a:pt x="112" y="205"/>
                    <a:pt x="112" y="205"/>
                    <a:pt x="111" y="206"/>
                  </a:cubicBezTo>
                  <a:cubicBezTo>
                    <a:pt x="111" y="207"/>
                    <a:pt x="110" y="209"/>
                    <a:pt x="110" y="210"/>
                  </a:cubicBezTo>
                  <a:cubicBezTo>
                    <a:pt x="110" y="211"/>
                    <a:pt x="110" y="212"/>
                    <a:pt x="111" y="213"/>
                  </a:cubicBezTo>
                  <a:cubicBezTo>
                    <a:pt x="112" y="213"/>
                    <a:pt x="112" y="213"/>
                    <a:pt x="112" y="213"/>
                  </a:cubicBezTo>
                  <a:cubicBezTo>
                    <a:pt x="113" y="213"/>
                    <a:pt x="113" y="212"/>
                    <a:pt x="114" y="212"/>
                  </a:cubicBezTo>
                  <a:cubicBezTo>
                    <a:pt x="114" y="211"/>
                    <a:pt x="114" y="211"/>
                    <a:pt x="114" y="211"/>
                  </a:cubicBezTo>
                  <a:cubicBezTo>
                    <a:pt x="114" y="210"/>
                    <a:pt x="115" y="209"/>
                    <a:pt x="115" y="207"/>
                  </a:cubicBezTo>
                  <a:cubicBezTo>
                    <a:pt x="116" y="206"/>
                    <a:pt x="115" y="205"/>
                    <a:pt x="114" y="205"/>
                  </a:cubicBezTo>
                  <a:cubicBezTo>
                    <a:pt x="114" y="205"/>
                    <a:pt x="113" y="205"/>
                    <a:pt x="113" y="205"/>
                  </a:cubicBezTo>
                  <a:moveTo>
                    <a:pt x="260" y="204"/>
                  </a:moveTo>
                  <a:cubicBezTo>
                    <a:pt x="259" y="204"/>
                    <a:pt x="258" y="205"/>
                    <a:pt x="258" y="206"/>
                  </a:cubicBezTo>
                  <a:cubicBezTo>
                    <a:pt x="258" y="207"/>
                    <a:pt x="258" y="209"/>
                    <a:pt x="257" y="210"/>
                  </a:cubicBezTo>
                  <a:cubicBezTo>
                    <a:pt x="257" y="211"/>
                    <a:pt x="258" y="212"/>
                    <a:pt x="259" y="212"/>
                  </a:cubicBezTo>
                  <a:cubicBezTo>
                    <a:pt x="259" y="212"/>
                    <a:pt x="259" y="212"/>
                    <a:pt x="259" y="212"/>
                  </a:cubicBezTo>
                  <a:cubicBezTo>
                    <a:pt x="260" y="212"/>
                    <a:pt x="261" y="212"/>
                    <a:pt x="261" y="212"/>
                  </a:cubicBezTo>
                  <a:cubicBezTo>
                    <a:pt x="261" y="211"/>
                    <a:pt x="261" y="211"/>
                    <a:pt x="261" y="211"/>
                  </a:cubicBezTo>
                  <a:cubicBezTo>
                    <a:pt x="262" y="209"/>
                    <a:pt x="262" y="208"/>
                    <a:pt x="262" y="206"/>
                  </a:cubicBezTo>
                  <a:cubicBezTo>
                    <a:pt x="262" y="205"/>
                    <a:pt x="261" y="204"/>
                    <a:pt x="260" y="204"/>
                  </a:cubicBezTo>
                  <a:cubicBezTo>
                    <a:pt x="260" y="204"/>
                    <a:pt x="260" y="204"/>
                    <a:pt x="260" y="204"/>
                  </a:cubicBezTo>
                  <a:moveTo>
                    <a:pt x="151" y="195"/>
                  </a:moveTo>
                  <a:cubicBezTo>
                    <a:pt x="150" y="195"/>
                    <a:pt x="149" y="196"/>
                    <a:pt x="149" y="197"/>
                  </a:cubicBezTo>
                  <a:cubicBezTo>
                    <a:pt x="149" y="198"/>
                    <a:pt x="149" y="200"/>
                    <a:pt x="149" y="201"/>
                  </a:cubicBezTo>
                  <a:cubicBezTo>
                    <a:pt x="149" y="202"/>
                    <a:pt x="150" y="203"/>
                    <a:pt x="151" y="203"/>
                  </a:cubicBezTo>
                  <a:cubicBezTo>
                    <a:pt x="151" y="203"/>
                    <a:pt x="151" y="203"/>
                    <a:pt x="151" y="203"/>
                  </a:cubicBezTo>
                  <a:cubicBezTo>
                    <a:pt x="151" y="203"/>
                    <a:pt x="152" y="203"/>
                    <a:pt x="152" y="202"/>
                  </a:cubicBezTo>
                  <a:cubicBezTo>
                    <a:pt x="153" y="202"/>
                    <a:pt x="153" y="202"/>
                    <a:pt x="153" y="201"/>
                  </a:cubicBezTo>
                  <a:cubicBezTo>
                    <a:pt x="153" y="200"/>
                    <a:pt x="153" y="198"/>
                    <a:pt x="153" y="197"/>
                  </a:cubicBezTo>
                  <a:cubicBezTo>
                    <a:pt x="153" y="196"/>
                    <a:pt x="152" y="195"/>
                    <a:pt x="151" y="195"/>
                  </a:cubicBezTo>
                  <a:cubicBezTo>
                    <a:pt x="151" y="195"/>
                    <a:pt x="151" y="195"/>
                    <a:pt x="151" y="195"/>
                  </a:cubicBezTo>
                  <a:moveTo>
                    <a:pt x="118" y="193"/>
                  </a:moveTo>
                  <a:cubicBezTo>
                    <a:pt x="117" y="193"/>
                    <a:pt x="116" y="193"/>
                    <a:pt x="116" y="194"/>
                  </a:cubicBezTo>
                  <a:cubicBezTo>
                    <a:pt x="115" y="195"/>
                    <a:pt x="115" y="197"/>
                    <a:pt x="114" y="198"/>
                  </a:cubicBezTo>
                  <a:cubicBezTo>
                    <a:pt x="114" y="199"/>
                    <a:pt x="114" y="200"/>
                    <a:pt x="115" y="201"/>
                  </a:cubicBezTo>
                  <a:cubicBezTo>
                    <a:pt x="116" y="201"/>
                    <a:pt x="116" y="201"/>
                    <a:pt x="116" y="201"/>
                  </a:cubicBezTo>
                  <a:cubicBezTo>
                    <a:pt x="117" y="201"/>
                    <a:pt x="117" y="201"/>
                    <a:pt x="118" y="200"/>
                  </a:cubicBezTo>
                  <a:cubicBezTo>
                    <a:pt x="118" y="200"/>
                    <a:pt x="118" y="200"/>
                    <a:pt x="118" y="200"/>
                  </a:cubicBezTo>
                  <a:cubicBezTo>
                    <a:pt x="118" y="198"/>
                    <a:pt x="119" y="197"/>
                    <a:pt x="120" y="196"/>
                  </a:cubicBezTo>
                  <a:cubicBezTo>
                    <a:pt x="120" y="195"/>
                    <a:pt x="120" y="194"/>
                    <a:pt x="118" y="193"/>
                  </a:cubicBezTo>
                  <a:cubicBezTo>
                    <a:pt x="118" y="193"/>
                    <a:pt x="118" y="193"/>
                    <a:pt x="118" y="193"/>
                  </a:cubicBezTo>
                  <a:moveTo>
                    <a:pt x="260" y="192"/>
                  </a:moveTo>
                  <a:cubicBezTo>
                    <a:pt x="260" y="192"/>
                    <a:pt x="260" y="192"/>
                    <a:pt x="260" y="192"/>
                  </a:cubicBezTo>
                  <a:cubicBezTo>
                    <a:pt x="259" y="192"/>
                    <a:pt x="258" y="193"/>
                    <a:pt x="258" y="194"/>
                  </a:cubicBezTo>
                  <a:cubicBezTo>
                    <a:pt x="258" y="195"/>
                    <a:pt x="258" y="197"/>
                    <a:pt x="258" y="198"/>
                  </a:cubicBezTo>
                  <a:cubicBezTo>
                    <a:pt x="258" y="199"/>
                    <a:pt x="259" y="200"/>
                    <a:pt x="260" y="200"/>
                  </a:cubicBezTo>
                  <a:cubicBezTo>
                    <a:pt x="260" y="200"/>
                    <a:pt x="260" y="200"/>
                    <a:pt x="260" y="200"/>
                  </a:cubicBezTo>
                  <a:cubicBezTo>
                    <a:pt x="261" y="200"/>
                    <a:pt x="262" y="200"/>
                    <a:pt x="262" y="199"/>
                  </a:cubicBezTo>
                  <a:cubicBezTo>
                    <a:pt x="262" y="199"/>
                    <a:pt x="262" y="198"/>
                    <a:pt x="262" y="198"/>
                  </a:cubicBezTo>
                  <a:cubicBezTo>
                    <a:pt x="262" y="197"/>
                    <a:pt x="262" y="195"/>
                    <a:pt x="262" y="194"/>
                  </a:cubicBezTo>
                  <a:cubicBezTo>
                    <a:pt x="262" y="193"/>
                    <a:pt x="261" y="192"/>
                    <a:pt x="260" y="192"/>
                  </a:cubicBezTo>
                  <a:moveTo>
                    <a:pt x="152" y="183"/>
                  </a:moveTo>
                  <a:cubicBezTo>
                    <a:pt x="151" y="183"/>
                    <a:pt x="150" y="183"/>
                    <a:pt x="150" y="184"/>
                  </a:cubicBezTo>
                  <a:cubicBezTo>
                    <a:pt x="149" y="186"/>
                    <a:pt x="149" y="187"/>
                    <a:pt x="149" y="189"/>
                  </a:cubicBezTo>
                  <a:cubicBezTo>
                    <a:pt x="149" y="190"/>
                    <a:pt x="150" y="191"/>
                    <a:pt x="151" y="191"/>
                  </a:cubicBezTo>
                  <a:cubicBezTo>
                    <a:pt x="151" y="191"/>
                    <a:pt x="151" y="191"/>
                    <a:pt x="151" y="191"/>
                  </a:cubicBezTo>
                  <a:cubicBezTo>
                    <a:pt x="152" y="191"/>
                    <a:pt x="153" y="191"/>
                    <a:pt x="153" y="190"/>
                  </a:cubicBezTo>
                  <a:cubicBezTo>
                    <a:pt x="153" y="190"/>
                    <a:pt x="153" y="189"/>
                    <a:pt x="153" y="189"/>
                  </a:cubicBezTo>
                  <a:cubicBezTo>
                    <a:pt x="153" y="188"/>
                    <a:pt x="154" y="186"/>
                    <a:pt x="154" y="185"/>
                  </a:cubicBezTo>
                  <a:cubicBezTo>
                    <a:pt x="154" y="184"/>
                    <a:pt x="153" y="183"/>
                    <a:pt x="152" y="183"/>
                  </a:cubicBezTo>
                  <a:cubicBezTo>
                    <a:pt x="152" y="183"/>
                    <a:pt x="152" y="183"/>
                    <a:pt x="152" y="183"/>
                  </a:cubicBezTo>
                  <a:moveTo>
                    <a:pt x="123" y="182"/>
                  </a:moveTo>
                  <a:cubicBezTo>
                    <a:pt x="122" y="182"/>
                    <a:pt x="122" y="182"/>
                    <a:pt x="121" y="183"/>
                  </a:cubicBezTo>
                  <a:cubicBezTo>
                    <a:pt x="121" y="183"/>
                    <a:pt x="121" y="183"/>
                    <a:pt x="121" y="183"/>
                  </a:cubicBezTo>
                  <a:cubicBezTo>
                    <a:pt x="121" y="184"/>
                    <a:pt x="120" y="186"/>
                    <a:pt x="119" y="187"/>
                  </a:cubicBezTo>
                  <a:cubicBezTo>
                    <a:pt x="119" y="188"/>
                    <a:pt x="119" y="189"/>
                    <a:pt x="120" y="189"/>
                  </a:cubicBezTo>
                  <a:cubicBezTo>
                    <a:pt x="121" y="190"/>
                    <a:pt x="121" y="190"/>
                    <a:pt x="121" y="190"/>
                  </a:cubicBezTo>
                  <a:cubicBezTo>
                    <a:pt x="122" y="190"/>
                    <a:pt x="122" y="189"/>
                    <a:pt x="123" y="189"/>
                  </a:cubicBezTo>
                  <a:cubicBezTo>
                    <a:pt x="123" y="189"/>
                    <a:pt x="123" y="189"/>
                    <a:pt x="123" y="189"/>
                  </a:cubicBezTo>
                  <a:cubicBezTo>
                    <a:pt x="124" y="187"/>
                    <a:pt x="124" y="186"/>
                    <a:pt x="125" y="185"/>
                  </a:cubicBezTo>
                  <a:cubicBezTo>
                    <a:pt x="125" y="185"/>
                    <a:pt x="125" y="185"/>
                    <a:pt x="125" y="185"/>
                  </a:cubicBezTo>
                  <a:cubicBezTo>
                    <a:pt x="126" y="184"/>
                    <a:pt x="125" y="183"/>
                    <a:pt x="124" y="182"/>
                  </a:cubicBezTo>
                  <a:cubicBezTo>
                    <a:pt x="124" y="182"/>
                    <a:pt x="124" y="182"/>
                    <a:pt x="123" y="182"/>
                  </a:cubicBezTo>
                  <a:moveTo>
                    <a:pt x="258" y="179"/>
                  </a:moveTo>
                  <a:cubicBezTo>
                    <a:pt x="258" y="179"/>
                    <a:pt x="258" y="179"/>
                    <a:pt x="258" y="179"/>
                  </a:cubicBezTo>
                  <a:cubicBezTo>
                    <a:pt x="257" y="180"/>
                    <a:pt x="256" y="181"/>
                    <a:pt x="256" y="182"/>
                  </a:cubicBezTo>
                  <a:cubicBezTo>
                    <a:pt x="257" y="183"/>
                    <a:pt x="257" y="185"/>
                    <a:pt x="257" y="186"/>
                  </a:cubicBezTo>
                  <a:cubicBezTo>
                    <a:pt x="257" y="187"/>
                    <a:pt x="258" y="188"/>
                    <a:pt x="259" y="188"/>
                  </a:cubicBezTo>
                  <a:cubicBezTo>
                    <a:pt x="259" y="188"/>
                    <a:pt x="259" y="188"/>
                    <a:pt x="260" y="188"/>
                  </a:cubicBezTo>
                  <a:cubicBezTo>
                    <a:pt x="260" y="188"/>
                    <a:pt x="261" y="187"/>
                    <a:pt x="261" y="187"/>
                  </a:cubicBezTo>
                  <a:cubicBezTo>
                    <a:pt x="261" y="186"/>
                    <a:pt x="261" y="186"/>
                    <a:pt x="261" y="185"/>
                  </a:cubicBezTo>
                  <a:cubicBezTo>
                    <a:pt x="261" y="184"/>
                    <a:pt x="261" y="182"/>
                    <a:pt x="261" y="181"/>
                  </a:cubicBezTo>
                  <a:cubicBezTo>
                    <a:pt x="260" y="180"/>
                    <a:pt x="259" y="179"/>
                    <a:pt x="258" y="179"/>
                  </a:cubicBezTo>
                  <a:moveTo>
                    <a:pt x="130" y="171"/>
                  </a:moveTo>
                  <a:cubicBezTo>
                    <a:pt x="129" y="171"/>
                    <a:pt x="129" y="172"/>
                    <a:pt x="128" y="172"/>
                  </a:cubicBezTo>
                  <a:cubicBezTo>
                    <a:pt x="128" y="172"/>
                    <a:pt x="128" y="172"/>
                    <a:pt x="128" y="172"/>
                  </a:cubicBezTo>
                  <a:cubicBezTo>
                    <a:pt x="127" y="173"/>
                    <a:pt x="127" y="175"/>
                    <a:pt x="126" y="176"/>
                  </a:cubicBezTo>
                  <a:cubicBezTo>
                    <a:pt x="125" y="177"/>
                    <a:pt x="125" y="178"/>
                    <a:pt x="126" y="179"/>
                  </a:cubicBezTo>
                  <a:cubicBezTo>
                    <a:pt x="127" y="179"/>
                    <a:pt x="127" y="179"/>
                    <a:pt x="128" y="179"/>
                  </a:cubicBezTo>
                  <a:cubicBezTo>
                    <a:pt x="128" y="179"/>
                    <a:pt x="129" y="179"/>
                    <a:pt x="129" y="178"/>
                  </a:cubicBezTo>
                  <a:cubicBezTo>
                    <a:pt x="129" y="178"/>
                    <a:pt x="129" y="178"/>
                    <a:pt x="129" y="178"/>
                  </a:cubicBezTo>
                  <a:cubicBezTo>
                    <a:pt x="130" y="177"/>
                    <a:pt x="131" y="176"/>
                    <a:pt x="132" y="175"/>
                  </a:cubicBezTo>
                  <a:cubicBezTo>
                    <a:pt x="132" y="174"/>
                    <a:pt x="132" y="172"/>
                    <a:pt x="131" y="172"/>
                  </a:cubicBezTo>
                  <a:cubicBezTo>
                    <a:pt x="131" y="171"/>
                    <a:pt x="130" y="171"/>
                    <a:pt x="130" y="171"/>
                  </a:cubicBezTo>
                  <a:moveTo>
                    <a:pt x="154" y="170"/>
                  </a:moveTo>
                  <a:cubicBezTo>
                    <a:pt x="153" y="170"/>
                    <a:pt x="153" y="171"/>
                    <a:pt x="152" y="172"/>
                  </a:cubicBezTo>
                  <a:cubicBezTo>
                    <a:pt x="152" y="173"/>
                    <a:pt x="152" y="175"/>
                    <a:pt x="151" y="176"/>
                  </a:cubicBezTo>
                  <a:cubicBezTo>
                    <a:pt x="151" y="177"/>
                    <a:pt x="152" y="178"/>
                    <a:pt x="153" y="179"/>
                  </a:cubicBezTo>
                  <a:cubicBezTo>
                    <a:pt x="153" y="179"/>
                    <a:pt x="153" y="179"/>
                    <a:pt x="153" y="179"/>
                  </a:cubicBezTo>
                  <a:cubicBezTo>
                    <a:pt x="154" y="179"/>
                    <a:pt x="155" y="178"/>
                    <a:pt x="155" y="178"/>
                  </a:cubicBezTo>
                  <a:cubicBezTo>
                    <a:pt x="155" y="177"/>
                    <a:pt x="155" y="177"/>
                    <a:pt x="155" y="177"/>
                  </a:cubicBezTo>
                  <a:cubicBezTo>
                    <a:pt x="156" y="176"/>
                    <a:pt x="156" y="174"/>
                    <a:pt x="156" y="173"/>
                  </a:cubicBezTo>
                  <a:cubicBezTo>
                    <a:pt x="157" y="172"/>
                    <a:pt x="156" y="171"/>
                    <a:pt x="155" y="171"/>
                  </a:cubicBezTo>
                  <a:cubicBezTo>
                    <a:pt x="155" y="170"/>
                    <a:pt x="154" y="170"/>
                    <a:pt x="154" y="170"/>
                  </a:cubicBezTo>
                  <a:moveTo>
                    <a:pt x="255" y="168"/>
                  </a:moveTo>
                  <a:cubicBezTo>
                    <a:pt x="255" y="168"/>
                    <a:pt x="254" y="168"/>
                    <a:pt x="254" y="168"/>
                  </a:cubicBezTo>
                  <a:cubicBezTo>
                    <a:pt x="253" y="168"/>
                    <a:pt x="253" y="169"/>
                    <a:pt x="253" y="170"/>
                  </a:cubicBezTo>
                  <a:cubicBezTo>
                    <a:pt x="253" y="172"/>
                    <a:pt x="254" y="173"/>
                    <a:pt x="254" y="174"/>
                  </a:cubicBezTo>
                  <a:cubicBezTo>
                    <a:pt x="255" y="175"/>
                    <a:pt x="255" y="176"/>
                    <a:pt x="256" y="176"/>
                  </a:cubicBezTo>
                  <a:cubicBezTo>
                    <a:pt x="257" y="176"/>
                    <a:pt x="257" y="176"/>
                    <a:pt x="257" y="175"/>
                  </a:cubicBezTo>
                  <a:cubicBezTo>
                    <a:pt x="257" y="175"/>
                    <a:pt x="258" y="175"/>
                    <a:pt x="258" y="175"/>
                  </a:cubicBezTo>
                  <a:cubicBezTo>
                    <a:pt x="258" y="174"/>
                    <a:pt x="259" y="174"/>
                    <a:pt x="258" y="173"/>
                  </a:cubicBezTo>
                  <a:cubicBezTo>
                    <a:pt x="258" y="172"/>
                    <a:pt x="257" y="170"/>
                    <a:pt x="257" y="169"/>
                  </a:cubicBezTo>
                  <a:cubicBezTo>
                    <a:pt x="257" y="168"/>
                    <a:pt x="256" y="168"/>
                    <a:pt x="255" y="168"/>
                  </a:cubicBezTo>
                  <a:moveTo>
                    <a:pt x="137" y="161"/>
                  </a:moveTo>
                  <a:cubicBezTo>
                    <a:pt x="137" y="161"/>
                    <a:pt x="136" y="162"/>
                    <a:pt x="136" y="162"/>
                  </a:cubicBezTo>
                  <a:cubicBezTo>
                    <a:pt x="135" y="163"/>
                    <a:pt x="134" y="164"/>
                    <a:pt x="133" y="165"/>
                  </a:cubicBezTo>
                  <a:cubicBezTo>
                    <a:pt x="132" y="166"/>
                    <a:pt x="133" y="168"/>
                    <a:pt x="134" y="168"/>
                  </a:cubicBezTo>
                  <a:cubicBezTo>
                    <a:pt x="134" y="169"/>
                    <a:pt x="134" y="169"/>
                    <a:pt x="135" y="169"/>
                  </a:cubicBezTo>
                  <a:cubicBezTo>
                    <a:pt x="135" y="169"/>
                    <a:pt x="136" y="169"/>
                    <a:pt x="136" y="168"/>
                  </a:cubicBezTo>
                  <a:cubicBezTo>
                    <a:pt x="137" y="167"/>
                    <a:pt x="138" y="166"/>
                    <a:pt x="139" y="165"/>
                  </a:cubicBezTo>
                  <a:cubicBezTo>
                    <a:pt x="139" y="165"/>
                    <a:pt x="139" y="165"/>
                    <a:pt x="139" y="165"/>
                  </a:cubicBezTo>
                  <a:cubicBezTo>
                    <a:pt x="140" y="164"/>
                    <a:pt x="140" y="163"/>
                    <a:pt x="139" y="162"/>
                  </a:cubicBezTo>
                  <a:cubicBezTo>
                    <a:pt x="138" y="162"/>
                    <a:pt x="138" y="161"/>
                    <a:pt x="137" y="161"/>
                  </a:cubicBezTo>
                  <a:moveTo>
                    <a:pt x="158" y="159"/>
                  </a:moveTo>
                  <a:cubicBezTo>
                    <a:pt x="157" y="159"/>
                    <a:pt x="157" y="159"/>
                    <a:pt x="156" y="160"/>
                  </a:cubicBezTo>
                  <a:cubicBezTo>
                    <a:pt x="156" y="161"/>
                    <a:pt x="155" y="163"/>
                    <a:pt x="155" y="164"/>
                  </a:cubicBezTo>
                  <a:cubicBezTo>
                    <a:pt x="154" y="165"/>
                    <a:pt x="155" y="166"/>
                    <a:pt x="156" y="167"/>
                  </a:cubicBezTo>
                  <a:cubicBezTo>
                    <a:pt x="156" y="167"/>
                    <a:pt x="157" y="167"/>
                    <a:pt x="157" y="167"/>
                  </a:cubicBezTo>
                  <a:cubicBezTo>
                    <a:pt x="157" y="167"/>
                    <a:pt x="158" y="166"/>
                    <a:pt x="158" y="166"/>
                  </a:cubicBezTo>
                  <a:cubicBezTo>
                    <a:pt x="159" y="165"/>
                    <a:pt x="159" y="165"/>
                    <a:pt x="159" y="165"/>
                  </a:cubicBezTo>
                  <a:cubicBezTo>
                    <a:pt x="159" y="164"/>
                    <a:pt x="160" y="163"/>
                    <a:pt x="160" y="161"/>
                  </a:cubicBezTo>
                  <a:cubicBezTo>
                    <a:pt x="160" y="160"/>
                    <a:pt x="160" y="159"/>
                    <a:pt x="159" y="159"/>
                  </a:cubicBezTo>
                  <a:cubicBezTo>
                    <a:pt x="159" y="159"/>
                    <a:pt x="158" y="159"/>
                    <a:pt x="158" y="159"/>
                  </a:cubicBezTo>
                  <a:moveTo>
                    <a:pt x="249" y="156"/>
                  </a:moveTo>
                  <a:cubicBezTo>
                    <a:pt x="249" y="156"/>
                    <a:pt x="249" y="157"/>
                    <a:pt x="248" y="157"/>
                  </a:cubicBezTo>
                  <a:cubicBezTo>
                    <a:pt x="247" y="157"/>
                    <a:pt x="247" y="159"/>
                    <a:pt x="248" y="160"/>
                  </a:cubicBezTo>
                  <a:cubicBezTo>
                    <a:pt x="248" y="161"/>
                    <a:pt x="249" y="162"/>
                    <a:pt x="250" y="163"/>
                  </a:cubicBezTo>
                  <a:cubicBezTo>
                    <a:pt x="250" y="164"/>
                    <a:pt x="251" y="164"/>
                    <a:pt x="251" y="164"/>
                  </a:cubicBezTo>
                  <a:cubicBezTo>
                    <a:pt x="252" y="164"/>
                    <a:pt x="252" y="164"/>
                    <a:pt x="252" y="164"/>
                  </a:cubicBezTo>
                  <a:cubicBezTo>
                    <a:pt x="253" y="163"/>
                    <a:pt x="253" y="163"/>
                    <a:pt x="253" y="163"/>
                  </a:cubicBezTo>
                  <a:cubicBezTo>
                    <a:pt x="254" y="163"/>
                    <a:pt x="254" y="162"/>
                    <a:pt x="253" y="161"/>
                  </a:cubicBezTo>
                  <a:cubicBezTo>
                    <a:pt x="253" y="160"/>
                    <a:pt x="252" y="159"/>
                    <a:pt x="251" y="157"/>
                  </a:cubicBezTo>
                  <a:cubicBezTo>
                    <a:pt x="251" y="157"/>
                    <a:pt x="250" y="156"/>
                    <a:pt x="249" y="156"/>
                  </a:cubicBezTo>
                  <a:moveTo>
                    <a:pt x="146" y="152"/>
                  </a:moveTo>
                  <a:cubicBezTo>
                    <a:pt x="145" y="152"/>
                    <a:pt x="145" y="153"/>
                    <a:pt x="145" y="153"/>
                  </a:cubicBezTo>
                  <a:cubicBezTo>
                    <a:pt x="143" y="154"/>
                    <a:pt x="142" y="155"/>
                    <a:pt x="142" y="156"/>
                  </a:cubicBezTo>
                  <a:cubicBezTo>
                    <a:pt x="141" y="157"/>
                    <a:pt x="141" y="158"/>
                    <a:pt x="142" y="159"/>
                  </a:cubicBezTo>
                  <a:cubicBezTo>
                    <a:pt x="142" y="159"/>
                    <a:pt x="142" y="159"/>
                    <a:pt x="143" y="159"/>
                  </a:cubicBezTo>
                  <a:cubicBezTo>
                    <a:pt x="144" y="159"/>
                    <a:pt x="144" y="159"/>
                    <a:pt x="144" y="159"/>
                  </a:cubicBezTo>
                  <a:cubicBezTo>
                    <a:pt x="145" y="158"/>
                    <a:pt x="146" y="157"/>
                    <a:pt x="147" y="156"/>
                  </a:cubicBezTo>
                  <a:cubicBezTo>
                    <a:pt x="148" y="156"/>
                    <a:pt x="148" y="156"/>
                    <a:pt x="148" y="156"/>
                  </a:cubicBezTo>
                  <a:cubicBezTo>
                    <a:pt x="148" y="155"/>
                    <a:pt x="148" y="154"/>
                    <a:pt x="147" y="153"/>
                  </a:cubicBezTo>
                  <a:cubicBezTo>
                    <a:pt x="147" y="153"/>
                    <a:pt x="146" y="152"/>
                    <a:pt x="146" y="152"/>
                  </a:cubicBezTo>
                  <a:moveTo>
                    <a:pt x="163" y="147"/>
                  </a:moveTo>
                  <a:cubicBezTo>
                    <a:pt x="162" y="147"/>
                    <a:pt x="162" y="148"/>
                    <a:pt x="161" y="148"/>
                  </a:cubicBezTo>
                  <a:cubicBezTo>
                    <a:pt x="161" y="150"/>
                    <a:pt x="160" y="151"/>
                    <a:pt x="159" y="152"/>
                  </a:cubicBezTo>
                  <a:cubicBezTo>
                    <a:pt x="159" y="153"/>
                    <a:pt x="159" y="154"/>
                    <a:pt x="160" y="155"/>
                  </a:cubicBezTo>
                  <a:cubicBezTo>
                    <a:pt x="161" y="155"/>
                    <a:pt x="161" y="155"/>
                    <a:pt x="161" y="155"/>
                  </a:cubicBezTo>
                  <a:cubicBezTo>
                    <a:pt x="162" y="155"/>
                    <a:pt x="163" y="155"/>
                    <a:pt x="163" y="154"/>
                  </a:cubicBezTo>
                  <a:cubicBezTo>
                    <a:pt x="163" y="154"/>
                    <a:pt x="163" y="154"/>
                    <a:pt x="163" y="154"/>
                  </a:cubicBezTo>
                  <a:cubicBezTo>
                    <a:pt x="164" y="153"/>
                    <a:pt x="164" y="151"/>
                    <a:pt x="165" y="150"/>
                  </a:cubicBezTo>
                  <a:cubicBezTo>
                    <a:pt x="165" y="149"/>
                    <a:pt x="165" y="148"/>
                    <a:pt x="164" y="147"/>
                  </a:cubicBezTo>
                  <a:cubicBezTo>
                    <a:pt x="164" y="147"/>
                    <a:pt x="163" y="147"/>
                    <a:pt x="163" y="147"/>
                  </a:cubicBezTo>
                  <a:moveTo>
                    <a:pt x="242" y="147"/>
                  </a:moveTo>
                  <a:cubicBezTo>
                    <a:pt x="241" y="147"/>
                    <a:pt x="241" y="147"/>
                    <a:pt x="240" y="147"/>
                  </a:cubicBezTo>
                  <a:cubicBezTo>
                    <a:pt x="240" y="148"/>
                    <a:pt x="239" y="149"/>
                    <a:pt x="240" y="150"/>
                  </a:cubicBezTo>
                  <a:cubicBezTo>
                    <a:pt x="241" y="151"/>
                    <a:pt x="242" y="152"/>
                    <a:pt x="243" y="153"/>
                  </a:cubicBezTo>
                  <a:cubicBezTo>
                    <a:pt x="243" y="154"/>
                    <a:pt x="244" y="154"/>
                    <a:pt x="245" y="154"/>
                  </a:cubicBezTo>
                  <a:cubicBezTo>
                    <a:pt x="245" y="154"/>
                    <a:pt x="245" y="154"/>
                    <a:pt x="246" y="153"/>
                  </a:cubicBezTo>
                  <a:cubicBezTo>
                    <a:pt x="246" y="153"/>
                    <a:pt x="246" y="153"/>
                    <a:pt x="246" y="153"/>
                  </a:cubicBezTo>
                  <a:cubicBezTo>
                    <a:pt x="247" y="152"/>
                    <a:pt x="247" y="151"/>
                    <a:pt x="246" y="150"/>
                  </a:cubicBezTo>
                  <a:cubicBezTo>
                    <a:pt x="245" y="149"/>
                    <a:pt x="244" y="148"/>
                    <a:pt x="243" y="147"/>
                  </a:cubicBezTo>
                  <a:cubicBezTo>
                    <a:pt x="243" y="147"/>
                    <a:pt x="242" y="147"/>
                    <a:pt x="242" y="147"/>
                  </a:cubicBezTo>
                  <a:moveTo>
                    <a:pt x="155" y="144"/>
                  </a:moveTo>
                  <a:cubicBezTo>
                    <a:pt x="155" y="144"/>
                    <a:pt x="154" y="144"/>
                    <a:pt x="154" y="145"/>
                  </a:cubicBezTo>
                  <a:cubicBezTo>
                    <a:pt x="153" y="146"/>
                    <a:pt x="152" y="146"/>
                    <a:pt x="151" y="147"/>
                  </a:cubicBezTo>
                  <a:cubicBezTo>
                    <a:pt x="150" y="148"/>
                    <a:pt x="150" y="149"/>
                    <a:pt x="151" y="150"/>
                  </a:cubicBezTo>
                  <a:cubicBezTo>
                    <a:pt x="151" y="151"/>
                    <a:pt x="152" y="151"/>
                    <a:pt x="152" y="151"/>
                  </a:cubicBezTo>
                  <a:cubicBezTo>
                    <a:pt x="153" y="151"/>
                    <a:pt x="153" y="151"/>
                    <a:pt x="153" y="151"/>
                  </a:cubicBezTo>
                  <a:cubicBezTo>
                    <a:pt x="154" y="150"/>
                    <a:pt x="156" y="149"/>
                    <a:pt x="157" y="148"/>
                  </a:cubicBezTo>
                  <a:cubicBezTo>
                    <a:pt x="157" y="148"/>
                    <a:pt x="157" y="148"/>
                    <a:pt x="157" y="148"/>
                  </a:cubicBezTo>
                  <a:cubicBezTo>
                    <a:pt x="158" y="147"/>
                    <a:pt x="158" y="146"/>
                    <a:pt x="157" y="145"/>
                  </a:cubicBezTo>
                  <a:cubicBezTo>
                    <a:pt x="157" y="145"/>
                    <a:pt x="156" y="144"/>
                    <a:pt x="155" y="144"/>
                  </a:cubicBezTo>
                  <a:moveTo>
                    <a:pt x="232" y="139"/>
                  </a:moveTo>
                  <a:cubicBezTo>
                    <a:pt x="232" y="139"/>
                    <a:pt x="231" y="139"/>
                    <a:pt x="231" y="140"/>
                  </a:cubicBezTo>
                  <a:cubicBezTo>
                    <a:pt x="230" y="140"/>
                    <a:pt x="230" y="142"/>
                    <a:pt x="231" y="142"/>
                  </a:cubicBezTo>
                  <a:cubicBezTo>
                    <a:pt x="232" y="143"/>
                    <a:pt x="232" y="143"/>
                    <a:pt x="232" y="143"/>
                  </a:cubicBezTo>
                  <a:cubicBezTo>
                    <a:pt x="233" y="144"/>
                    <a:pt x="234" y="144"/>
                    <a:pt x="234" y="145"/>
                  </a:cubicBezTo>
                  <a:cubicBezTo>
                    <a:pt x="235" y="145"/>
                    <a:pt x="235" y="145"/>
                    <a:pt x="236" y="145"/>
                  </a:cubicBezTo>
                  <a:cubicBezTo>
                    <a:pt x="236" y="145"/>
                    <a:pt x="237" y="145"/>
                    <a:pt x="237" y="144"/>
                  </a:cubicBezTo>
                  <a:cubicBezTo>
                    <a:pt x="237" y="144"/>
                    <a:pt x="237" y="144"/>
                    <a:pt x="237" y="144"/>
                  </a:cubicBezTo>
                  <a:cubicBezTo>
                    <a:pt x="238" y="143"/>
                    <a:pt x="238" y="142"/>
                    <a:pt x="237" y="141"/>
                  </a:cubicBezTo>
                  <a:cubicBezTo>
                    <a:pt x="236" y="141"/>
                    <a:pt x="235" y="140"/>
                    <a:pt x="235" y="140"/>
                  </a:cubicBezTo>
                  <a:cubicBezTo>
                    <a:pt x="234" y="139"/>
                    <a:pt x="234" y="139"/>
                    <a:pt x="233" y="139"/>
                  </a:cubicBezTo>
                  <a:cubicBezTo>
                    <a:pt x="233" y="139"/>
                    <a:pt x="233" y="139"/>
                    <a:pt x="232" y="139"/>
                  </a:cubicBezTo>
                  <a:moveTo>
                    <a:pt x="169" y="136"/>
                  </a:moveTo>
                  <a:cubicBezTo>
                    <a:pt x="168" y="136"/>
                    <a:pt x="168" y="137"/>
                    <a:pt x="167" y="137"/>
                  </a:cubicBezTo>
                  <a:cubicBezTo>
                    <a:pt x="167" y="138"/>
                    <a:pt x="167" y="138"/>
                    <a:pt x="167" y="138"/>
                  </a:cubicBezTo>
                  <a:cubicBezTo>
                    <a:pt x="167" y="137"/>
                    <a:pt x="166" y="137"/>
                    <a:pt x="166" y="137"/>
                  </a:cubicBezTo>
                  <a:cubicBezTo>
                    <a:pt x="165" y="137"/>
                    <a:pt x="165" y="137"/>
                    <a:pt x="165" y="138"/>
                  </a:cubicBezTo>
                  <a:cubicBezTo>
                    <a:pt x="163" y="138"/>
                    <a:pt x="162" y="139"/>
                    <a:pt x="161" y="140"/>
                  </a:cubicBezTo>
                  <a:cubicBezTo>
                    <a:pt x="160" y="140"/>
                    <a:pt x="160" y="142"/>
                    <a:pt x="160" y="143"/>
                  </a:cubicBezTo>
                  <a:cubicBezTo>
                    <a:pt x="161" y="143"/>
                    <a:pt x="161" y="144"/>
                    <a:pt x="162" y="144"/>
                  </a:cubicBezTo>
                  <a:cubicBezTo>
                    <a:pt x="163" y="144"/>
                    <a:pt x="163" y="144"/>
                    <a:pt x="163" y="143"/>
                  </a:cubicBezTo>
                  <a:cubicBezTo>
                    <a:pt x="164" y="143"/>
                    <a:pt x="164" y="143"/>
                    <a:pt x="165" y="142"/>
                  </a:cubicBezTo>
                  <a:cubicBezTo>
                    <a:pt x="165" y="143"/>
                    <a:pt x="165" y="143"/>
                    <a:pt x="166" y="144"/>
                  </a:cubicBezTo>
                  <a:cubicBezTo>
                    <a:pt x="166" y="144"/>
                    <a:pt x="167" y="144"/>
                    <a:pt x="167" y="144"/>
                  </a:cubicBezTo>
                  <a:cubicBezTo>
                    <a:pt x="168" y="144"/>
                    <a:pt x="168" y="144"/>
                    <a:pt x="169" y="143"/>
                  </a:cubicBezTo>
                  <a:cubicBezTo>
                    <a:pt x="169" y="143"/>
                    <a:pt x="169" y="143"/>
                    <a:pt x="169" y="143"/>
                  </a:cubicBezTo>
                  <a:cubicBezTo>
                    <a:pt x="169" y="142"/>
                    <a:pt x="170" y="141"/>
                    <a:pt x="171" y="139"/>
                  </a:cubicBezTo>
                  <a:cubicBezTo>
                    <a:pt x="171" y="138"/>
                    <a:pt x="171" y="137"/>
                    <a:pt x="170" y="137"/>
                  </a:cubicBezTo>
                  <a:cubicBezTo>
                    <a:pt x="170" y="136"/>
                    <a:pt x="169" y="136"/>
                    <a:pt x="169" y="136"/>
                  </a:cubicBezTo>
                  <a:moveTo>
                    <a:pt x="221" y="133"/>
                  </a:moveTo>
                  <a:cubicBezTo>
                    <a:pt x="221" y="133"/>
                    <a:pt x="220" y="133"/>
                    <a:pt x="219" y="134"/>
                  </a:cubicBezTo>
                  <a:cubicBezTo>
                    <a:pt x="219" y="135"/>
                    <a:pt x="220" y="136"/>
                    <a:pt x="221" y="137"/>
                  </a:cubicBezTo>
                  <a:cubicBezTo>
                    <a:pt x="222" y="137"/>
                    <a:pt x="223" y="138"/>
                    <a:pt x="224" y="138"/>
                  </a:cubicBezTo>
                  <a:cubicBezTo>
                    <a:pt x="225" y="139"/>
                    <a:pt x="225" y="139"/>
                    <a:pt x="225" y="139"/>
                  </a:cubicBezTo>
                  <a:cubicBezTo>
                    <a:pt x="226" y="139"/>
                    <a:pt x="226" y="138"/>
                    <a:pt x="227" y="138"/>
                  </a:cubicBezTo>
                  <a:cubicBezTo>
                    <a:pt x="227" y="137"/>
                    <a:pt x="227" y="137"/>
                    <a:pt x="227" y="137"/>
                  </a:cubicBezTo>
                  <a:cubicBezTo>
                    <a:pt x="228" y="136"/>
                    <a:pt x="227" y="135"/>
                    <a:pt x="226" y="135"/>
                  </a:cubicBezTo>
                  <a:cubicBezTo>
                    <a:pt x="225" y="134"/>
                    <a:pt x="223" y="133"/>
                    <a:pt x="222" y="133"/>
                  </a:cubicBezTo>
                  <a:cubicBezTo>
                    <a:pt x="222" y="133"/>
                    <a:pt x="222" y="133"/>
                    <a:pt x="221" y="133"/>
                  </a:cubicBezTo>
                  <a:moveTo>
                    <a:pt x="210" y="129"/>
                  </a:moveTo>
                  <a:cubicBezTo>
                    <a:pt x="209" y="129"/>
                    <a:pt x="208" y="130"/>
                    <a:pt x="207" y="131"/>
                  </a:cubicBezTo>
                  <a:cubicBezTo>
                    <a:pt x="207" y="132"/>
                    <a:pt x="208" y="133"/>
                    <a:pt x="209" y="133"/>
                  </a:cubicBezTo>
                  <a:cubicBezTo>
                    <a:pt x="210" y="133"/>
                    <a:pt x="212" y="134"/>
                    <a:pt x="213" y="134"/>
                  </a:cubicBezTo>
                  <a:cubicBezTo>
                    <a:pt x="213" y="134"/>
                    <a:pt x="213" y="134"/>
                    <a:pt x="214" y="134"/>
                  </a:cubicBezTo>
                  <a:cubicBezTo>
                    <a:pt x="214" y="134"/>
                    <a:pt x="215" y="134"/>
                    <a:pt x="215" y="133"/>
                  </a:cubicBezTo>
                  <a:cubicBezTo>
                    <a:pt x="216" y="133"/>
                    <a:pt x="216" y="133"/>
                    <a:pt x="216" y="133"/>
                  </a:cubicBezTo>
                  <a:cubicBezTo>
                    <a:pt x="216" y="132"/>
                    <a:pt x="215" y="130"/>
                    <a:pt x="214" y="130"/>
                  </a:cubicBezTo>
                  <a:cubicBezTo>
                    <a:pt x="213" y="130"/>
                    <a:pt x="211" y="129"/>
                    <a:pt x="210" y="129"/>
                  </a:cubicBezTo>
                  <a:cubicBezTo>
                    <a:pt x="210" y="129"/>
                    <a:pt x="210" y="129"/>
                    <a:pt x="210" y="129"/>
                  </a:cubicBezTo>
                  <a:moveTo>
                    <a:pt x="189" y="129"/>
                  </a:moveTo>
                  <a:cubicBezTo>
                    <a:pt x="189" y="129"/>
                    <a:pt x="189" y="129"/>
                    <a:pt x="189" y="129"/>
                  </a:cubicBezTo>
                  <a:cubicBezTo>
                    <a:pt x="187" y="129"/>
                    <a:pt x="186" y="129"/>
                    <a:pt x="184" y="130"/>
                  </a:cubicBezTo>
                  <a:cubicBezTo>
                    <a:pt x="183" y="130"/>
                    <a:pt x="183" y="131"/>
                    <a:pt x="183" y="132"/>
                  </a:cubicBezTo>
                  <a:cubicBezTo>
                    <a:pt x="183" y="133"/>
                    <a:pt x="184" y="134"/>
                    <a:pt x="185" y="134"/>
                  </a:cubicBezTo>
                  <a:cubicBezTo>
                    <a:pt x="185" y="134"/>
                    <a:pt x="185" y="134"/>
                    <a:pt x="185" y="134"/>
                  </a:cubicBezTo>
                  <a:cubicBezTo>
                    <a:pt x="187" y="133"/>
                    <a:pt x="188" y="133"/>
                    <a:pt x="189" y="133"/>
                  </a:cubicBezTo>
                  <a:cubicBezTo>
                    <a:pt x="190" y="133"/>
                    <a:pt x="190" y="133"/>
                    <a:pt x="191" y="132"/>
                  </a:cubicBezTo>
                  <a:cubicBezTo>
                    <a:pt x="191" y="132"/>
                    <a:pt x="191" y="131"/>
                    <a:pt x="191" y="131"/>
                  </a:cubicBezTo>
                  <a:cubicBezTo>
                    <a:pt x="191" y="130"/>
                    <a:pt x="190" y="129"/>
                    <a:pt x="189" y="129"/>
                  </a:cubicBezTo>
                  <a:moveTo>
                    <a:pt x="199" y="128"/>
                  </a:moveTo>
                  <a:cubicBezTo>
                    <a:pt x="198" y="128"/>
                    <a:pt x="198" y="128"/>
                    <a:pt x="197" y="128"/>
                  </a:cubicBezTo>
                  <a:cubicBezTo>
                    <a:pt x="196" y="128"/>
                    <a:pt x="195" y="129"/>
                    <a:pt x="195" y="130"/>
                  </a:cubicBezTo>
                  <a:cubicBezTo>
                    <a:pt x="195" y="131"/>
                    <a:pt x="196" y="132"/>
                    <a:pt x="197" y="132"/>
                  </a:cubicBezTo>
                  <a:cubicBezTo>
                    <a:pt x="197" y="132"/>
                    <a:pt x="197" y="132"/>
                    <a:pt x="197" y="132"/>
                  </a:cubicBezTo>
                  <a:cubicBezTo>
                    <a:pt x="198" y="132"/>
                    <a:pt x="198" y="132"/>
                    <a:pt x="199" y="132"/>
                  </a:cubicBezTo>
                  <a:cubicBezTo>
                    <a:pt x="199" y="132"/>
                    <a:pt x="200" y="132"/>
                    <a:pt x="201" y="132"/>
                  </a:cubicBezTo>
                  <a:cubicBezTo>
                    <a:pt x="201" y="132"/>
                    <a:pt x="201" y="132"/>
                    <a:pt x="201" y="132"/>
                  </a:cubicBezTo>
                  <a:cubicBezTo>
                    <a:pt x="202" y="132"/>
                    <a:pt x="203" y="132"/>
                    <a:pt x="203" y="131"/>
                  </a:cubicBezTo>
                  <a:cubicBezTo>
                    <a:pt x="203" y="131"/>
                    <a:pt x="203" y="131"/>
                    <a:pt x="203" y="130"/>
                  </a:cubicBezTo>
                  <a:cubicBezTo>
                    <a:pt x="203" y="129"/>
                    <a:pt x="203" y="128"/>
                    <a:pt x="201" y="128"/>
                  </a:cubicBezTo>
                  <a:cubicBezTo>
                    <a:pt x="200" y="128"/>
                    <a:pt x="200" y="128"/>
                    <a:pt x="199" y="128"/>
                  </a:cubicBezTo>
                  <a:moveTo>
                    <a:pt x="176" y="126"/>
                  </a:moveTo>
                  <a:cubicBezTo>
                    <a:pt x="175" y="126"/>
                    <a:pt x="174" y="126"/>
                    <a:pt x="174" y="127"/>
                  </a:cubicBezTo>
                  <a:cubicBezTo>
                    <a:pt x="173" y="128"/>
                    <a:pt x="172" y="129"/>
                    <a:pt x="171" y="130"/>
                  </a:cubicBezTo>
                  <a:cubicBezTo>
                    <a:pt x="171" y="131"/>
                    <a:pt x="171" y="132"/>
                    <a:pt x="172" y="133"/>
                  </a:cubicBezTo>
                  <a:cubicBezTo>
                    <a:pt x="172" y="133"/>
                    <a:pt x="173" y="133"/>
                    <a:pt x="173" y="133"/>
                  </a:cubicBezTo>
                  <a:cubicBezTo>
                    <a:pt x="173" y="133"/>
                    <a:pt x="173" y="133"/>
                    <a:pt x="174" y="133"/>
                  </a:cubicBezTo>
                  <a:cubicBezTo>
                    <a:pt x="173" y="133"/>
                    <a:pt x="173" y="134"/>
                    <a:pt x="172" y="134"/>
                  </a:cubicBezTo>
                  <a:cubicBezTo>
                    <a:pt x="171" y="134"/>
                    <a:pt x="171" y="135"/>
                    <a:pt x="171" y="137"/>
                  </a:cubicBezTo>
                  <a:cubicBezTo>
                    <a:pt x="172" y="137"/>
                    <a:pt x="172" y="138"/>
                    <a:pt x="173" y="138"/>
                  </a:cubicBezTo>
                  <a:cubicBezTo>
                    <a:pt x="173" y="138"/>
                    <a:pt x="174" y="138"/>
                    <a:pt x="174" y="138"/>
                  </a:cubicBezTo>
                  <a:cubicBezTo>
                    <a:pt x="175" y="137"/>
                    <a:pt x="176" y="137"/>
                    <a:pt x="178" y="136"/>
                  </a:cubicBezTo>
                  <a:cubicBezTo>
                    <a:pt x="178" y="136"/>
                    <a:pt x="178" y="136"/>
                    <a:pt x="179" y="135"/>
                  </a:cubicBezTo>
                  <a:cubicBezTo>
                    <a:pt x="179" y="135"/>
                    <a:pt x="179" y="134"/>
                    <a:pt x="179" y="133"/>
                  </a:cubicBezTo>
                  <a:cubicBezTo>
                    <a:pt x="179" y="133"/>
                    <a:pt x="178" y="132"/>
                    <a:pt x="177" y="132"/>
                  </a:cubicBezTo>
                  <a:cubicBezTo>
                    <a:pt x="177" y="132"/>
                    <a:pt x="176" y="132"/>
                    <a:pt x="176" y="132"/>
                  </a:cubicBezTo>
                  <a:cubicBezTo>
                    <a:pt x="176" y="132"/>
                    <a:pt x="175" y="133"/>
                    <a:pt x="174" y="133"/>
                  </a:cubicBezTo>
                  <a:cubicBezTo>
                    <a:pt x="175" y="132"/>
                    <a:pt x="175" y="132"/>
                    <a:pt x="175" y="132"/>
                  </a:cubicBezTo>
                  <a:cubicBezTo>
                    <a:pt x="176" y="131"/>
                    <a:pt x="176" y="130"/>
                    <a:pt x="177" y="129"/>
                  </a:cubicBezTo>
                  <a:cubicBezTo>
                    <a:pt x="178" y="128"/>
                    <a:pt x="178" y="127"/>
                    <a:pt x="177" y="126"/>
                  </a:cubicBezTo>
                  <a:cubicBezTo>
                    <a:pt x="176" y="126"/>
                    <a:pt x="176" y="126"/>
                    <a:pt x="176" y="126"/>
                  </a:cubicBezTo>
                  <a:moveTo>
                    <a:pt x="183" y="116"/>
                  </a:moveTo>
                  <a:cubicBezTo>
                    <a:pt x="182" y="116"/>
                    <a:pt x="181" y="116"/>
                    <a:pt x="181" y="116"/>
                  </a:cubicBezTo>
                  <a:cubicBezTo>
                    <a:pt x="180" y="118"/>
                    <a:pt x="179" y="119"/>
                    <a:pt x="179" y="120"/>
                  </a:cubicBezTo>
                  <a:cubicBezTo>
                    <a:pt x="178" y="121"/>
                    <a:pt x="178" y="122"/>
                    <a:pt x="179" y="123"/>
                  </a:cubicBezTo>
                  <a:cubicBezTo>
                    <a:pt x="179" y="123"/>
                    <a:pt x="180" y="123"/>
                    <a:pt x="180" y="123"/>
                  </a:cubicBezTo>
                  <a:cubicBezTo>
                    <a:pt x="181" y="123"/>
                    <a:pt x="182" y="123"/>
                    <a:pt x="182" y="122"/>
                  </a:cubicBezTo>
                  <a:cubicBezTo>
                    <a:pt x="183" y="121"/>
                    <a:pt x="184" y="120"/>
                    <a:pt x="184" y="119"/>
                  </a:cubicBezTo>
                  <a:cubicBezTo>
                    <a:pt x="184" y="119"/>
                    <a:pt x="184" y="119"/>
                    <a:pt x="184" y="119"/>
                  </a:cubicBezTo>
                  <a:cubicBezTo>
                    <a:pt x="185" y="118"/>
                    <a:pt x="185" y="117"/>
                    <a:pt x="184" y="116"/>
                  </a:cubicBezTo>
                  <a:cubicBezTo>
                    <a:pt x="184" y="116"/>
                    <a:pt x="183" y="116"/>
                    <a:pt x="183" y="116"/>
                  </a:cubicBezTo>
                  <a:moveTo>
                    <a:pt x="190" y="106"/>
                  </a:moveTo>
                  <a:cubicBezTo>
                    <a:pt x="190" y="106"/>
                    <a:pt x="189" y="106"/>
                    <a:pt x="189" y="106"/>
                  </a:cubicBezTo>
                  <a:cubicBezTo>
                    <a:pt x="188" y="108"/>
                    <a:pt x="187" y="109"/>
                    <a:pt x="186" y="110"/>
                  </a:cubicBezTo>
                  <a:cubicBezTo>
                    <a:pt x="185" y="111"/>
                    <a:pt x="186" y="112"/>
                    <a:pt x="186" y="113"/>
                  </a:cubicBezTo>
                  <a:cubicBezTo>
                    <a:pt x="187" y="113"/>
                    <a:pt x="187" y="113"/>
                    <a:pt x="188" y="113"/>
                  </a:cubicBezTo>
                  <a:cubicBezTo>
                    <a:pt x="188" y="113"/>
                    <a:pt x="189" y="113"/>
                    <a:pt x="189" y="112"/>
                  </a:cubicBezTo>
                  <a:cubicBezTo>
                    <a:pt x="190" y="111"/>
                    <a:pt x="191" y="110"/>
                    <a:pt x="192" y="109"/>
                  </a:cubicBezTo>
                  <a:cubicBezTo>
                    <a:pt x="192" y="109"/>
                    <a:pt x="192" y="109"/>
                    <a:pt x="192" y="109"/>
                  </a:cubicBezTo>
                  <a:cubicBezTo>
                    <a:pt x="193" y="108"/>
                    <a:pt x="192" y="107"/>
                    <a:pt x="192" y="106"/>
                  </a:cubicBezTo>
                  <a:cubicBezTo>
                    <a:pt x="191" y="106"/>
                    <a:pt x="191" y="106"/>
                    <a:pt x="190" y="106"/>
                  </a:cubicBezTo>
                  <a:moveTo>
                    <a:pt x="198" y="96"/>
                  </a:moveTo>
                  <a:cubicBezTo>
                    <a:pt x="197" y="96"/>
                    <a:pt x="197" y="96"/>
                    <a:pt x="196" y="97"/>
                  </a:cubicBezTo>
                  <a:cubicBezTo>
                    <a:pt x="196" y="98"/>
                    <a:pt x="195" y="99"/>
                    <a:pt x="194" y="100"/>
                  </a:cubicBezTo>
                  <a:cubicBezTo>
                    <a:pt x="193" y="101"/>
                    <a:pt x="193" y="102"/>
                    <a:pt x="194" y="103"/>
                  </a:cubicBezTo>
                  <a:cubicBezTo>
                    <a:pt x="194" y="103"/>
                    <a:pt x="195" y="103"/>
                    <a:pt x="195" y="103"/>
                  </a:cubicBezTo>
                  <a:cubicBezTo>
                    <a:pt x="196" y="103"/>
                    <a:pt x="197" y="103"/>
                    <a:pt x="197" y="103"/>
                  </a:cubicBezTo>
                  <a:cubicBezTo>
                    <a:pt x="198" y="102"/>
                    <a:pt x="199" y="100"/>
                    <a:pt x="200" y="99"/>
                  </a:cubicBezTo>
                  <a:cubicBezTo>
                    <a:pt x="200" y="99"/>
                    <a:pt x="200" y="99"/>
                    <a:pt x="200" y="99"/>
                  </a:cubicBezTo>
                  <a:cubicBezTo>
                    <a:pt x="200" y="98"/>
                    <a:pt x="200" y="97"/>
                    <a:pt x="199" y="96"/>
                  </a:cubicBezTo>
                  <a:cubicBezTo>
                    <a:pt x="199" y="96"/>
                    <a:pt x="198" y="96"/>
                    <a:pt x="198" y="96"/>
                  </a:cubicBezTo>
                  <a:moveTo>
                    <a:pt x="206" y="86"/>
                  </a:moveTo>
                  <a:cubicBezTo>
                    <a:pt x="205" y="86"/>
                    <a:pt x="205" y="87"/>
                    <a:pt x="204" y="87"/>
                  </a:cubicBezTo>
                  <a:cubicBezTo>
                    <a:pt x="204" y="88"/>
                    <a:pt x="203" y="89"/>
                    <a:pt x="202" y="90"/>
                  </a:cubicBezTo>
                  <a:cubicBezTo>
                    <a:pt x="201" y="91"/>
                    <a:pt x="201" y="93"/>
                    <a:pt x="202" y="93"/>
                  </a:cubicBezTo>
                  <a:cubicBezTo>
                    <a:pt x="202" y="94"/>
                    <a:pt x="203" y="94"/>
                    <a:pt x="203" y="94"/>
                  </a:cubicBezTo>
                  <a:cubicBezTo>
                    <a:pt x="204" y="94"/>
                    <a:pt x="205" y="94"/>
                    <a:pt x="205" y="93"/>
                  </a:cubicBezTo>
                  <a:cubicBezTo>
                    <a:pt x="206" y="92"/>
                    <a:pt x="207" y="91"/>
                    <a:pt x="208" y="90"/>
                  </a:cubicBezTo>
                  <a:cubicBezTo>
                    <a:pt x="208" y="90"/>
                    <a:pt x="208" y="90"/>
                    <a:pt x="208" y="90"/>
                  </a:cubicBezTo>
                  <a:cubicBezTo>
                    <a:pt x="208" y="89"/>
                    <a:pt x="208" y="88"/>
                    <a:pt x="207" y="87"/>
                  </a:cubicBezTo>
                  <a:cubicBezTo>
                    <a:pt x="207" y="87"/>
                    <a:pt x="207" y="86"/>
                    <a:pt x="206" y="86"/>
                  </a:cubicBezTo>
                  <a:moveTo>
                    <a:pt x="214" y="77"/>
                  </a:moveTo>
                  <a:cubicBezTo>
                    <a:pt x="214" y="77"/>
                    <a:pt x="213" y="77"/>
                    <a:pt x="213" y="78"/>
                  </a:cubicBezTo>
                  <a:cubicBezTo>
                    <a:pt x="212" y="79"/>
                    <a:pt x="211" y="80"/>
                    <a:pt x="210" y="81"/>
                  </a:cubicBezTo>
                  <a:cubicBezTo>
                    <a:pt x="209" y="82"/>
                    <a:pt x="209" y="83"/>
                    <a:pt x="210" y="84"/>
                  </a:cubicBezTo>
                  <a:cubicBezTo>
                    <a:pt x="211" y="84"/>
                    <a:pt x="211" y="84"/>
                    <a:pt x="211" y="84"/>
                  </a:cubicBezTo>
                  <a:cubicBezTo>
                    <a:pt x="212" y="84"/>
                    <a:pt x="213" y="84"/>
                    <a:pt x="213" y="84"/>
                  </a:cubicBezTo>
                  <a:cubicBezTo>
                    <a:pt x="214" y="83"/>
                    <a:pt x="215" y="82"/>
                    <a:pt x="216" y="81"/>
                  </a:cubicBezTo>
                  <a:cubicBezTo>
                    <a:pt x="216" y="80"/>
                    <a:pt x="216" y="80"/>
                    <a:pt x="216" y="80"/>
                  </a:cubicBezTo>
                  <a:cubicBezTo>
                    <a:pt x="217" y="80"/>
                    <a:pt x="216" y="78"/>
                    <a:pt x="216" y="78"/>
                  </a:cubicBezTo>
                  <a:cubicBezTo>
                    <a:pt x="215" y="77"/>
                    <a:pt x="215" y="77"/>
                    <a:pt x="214" y="77"/>
                  </a:cubicBezTo>
                  <a:moveTo>
                    <a:pt x="223" y="68"/>
                  </a:moveTo>
                  <a:cubicBezTo>
                    <a:pt x="222" y="68"/>
                    <a:pt x="222" y="68"/>
                    <a:pt x="221" y="69"/>
                  </a:cubicBezTo>
                  <a:cubicBezTo>
                    <a:pt x="220" y="70"/>
                    <a:pt x="219" y="71"/>
                    <a:pt x="218" y="72"/>
                  </a:cubicBezTo>
                  <a:cubicBezTo>
                    <a:pt x="218" y="73"/>
                    <a:pt x="218" y="74"/>
                    <a:pt x="218" y="75"/>
                  </a:cubicBezTo>
                  <a:cubicBezTo>
                    <a:pt x="219" y="75"/>
                    <a:pt x="219" y="75"/>
                    <a:pt x="220" y="75"/>
                  </a:cubicBezTo>
                  <a:cubicBezTo>
                    <a:pt x="220" y="75"/>
                    <a:pt x="221" y="75"/>
                    <a:pt x="221" y="75"/>
                  </a:cubicBezTo>
                  <a:cubicBezTo>
                    <a:pt x="222" y="74"/>
                    <a:pt x="223" y="73"/>
                    <a:pt x="224" y="72"/>
                  </a:cubicBezTo>
                  <a:cubicBezTo>
                    <a:pt x="224" y="71"/>
                    <a:pt x="224" y="71"/>
                    <a:pt x="224" y="71"/>
                  </a:cubicBezTo>
                  <a:cubicBezTo>
                    <a:pt x="225" y="70"/>
                    <a:pt x="225" y="69"/>
                    <a:pt x="224" y="69"/>
                  </a:cubicBezTo>
                  <a:cubicBezTo>
                    <a:pt x="224" y="68"/>
                    <a:pt x="223" y="68"/>
                    <a:pt x="223" y="68"/>
                  </a:cubicBezTo>
                  <a:moveTo>
                    <a:pt x="231" y="59"/>
                  </a:moveTo>
                  <a:cubicBezTo>
                    <a:pt x="231" y="59"/>
                    <a:pt x="230" y="59"/>
                    <a:pt x="230" y="60"/>
                  </a:cubicBezTo>
                  <a:cubicBezTo>
                    <a:pt x="229" y="61"/>
                    <a:pt x="228" y="62"/>
                    <a:pt x="227" y="63"/>
                  </a:cubicBezTo>
                  <a:cubicBezTo>
                    <a:pt x="226" y="64"/>
                    <a:pt x="226" y="65"/>
                    <a:pt x="227" y="66"/>
                  </a:cubicBezTo>
                  <a:cubicBezTo>
                    <a:pt x="227" y="66"/>
                    <a:pt x="228" y="66"/>
                    <a:pt x="228" y="66"/>
                  </a:cubicBezTo>
                  <a:cubicBezTo>
                    <a:pt x="229" y="66"/>
                    <a:pt x="230" y="66"/>
                    <a:pt x="230" y="66"/>
                  </a:cubicBezTo>
                  <a:cubicBezTo>
                    <a:pt x="231" y="65"/>
                    <a:pt x="232" y="64"/>
                    <a:pt x="233" y="63"/>
                  </a:cubicBezTo>
                  <a:cubicBezTo>
                    <a:pt x="233" y="62"/>
                    <a:pt x="233" y="62"/>
                    <a:pt x="233" y="62"/>
                  </a:cubicBezTo>
                  <a:cubicBezTo>
                    <a:pt x="234" y="62"/>
                    <a:pt x="234" y="60"/>
                    <a:pt x="233" y="60"/>
                  </a:cubicBezTo>
                  <a:cubicBezTo>
                    <a:pt x="232" y="59"/>
                    <a:pt x="232" y="59"/>
                    <a:pt x="231" y="59"/>
                  </a:cubicBezTo>
                  <a:moveTo>
                    <a:pt x="240" y="50"/>
                  </a:moveTo>
                  <a:cubicBezTo>
                    <a:pt x="240" y="50"/>
                    <a:pt x="239" y="50"/>
                    <a:pt x="239" y="51"/>
                  </a:cubicBezTo>
                  <a:cubicBezTo>
                    <a:pt x="238" y="52"/>
                    <a:pt x="237" y="53"/>
                    <a:pt x="236" y="54"/>
                  </a:cubicBezTo>
                  <a:cubicBezTo>
                    <a:pt x="235" y="55"/>
                    <a:pt x="235" y="56"/>
                    <a:pt x="236" y="57"/>
                  </a:cubicBezTo>
                  <a:cubicBezTo>
                    <a:pt x="236" y="57"/>
                    <a:pt x="237" y="57"/>
                    <a:pt x="237" y="57"/>
                  </a:cubicBezTo>
                  <a:cubicBezTo>
                    <a:pt x="238" y="57"/>
                    <a:pt x="238" y="57"/>
                    <a:pt x="239" y="57"/>
                  </a:cubicBezTo>
                  <a:cubicBezTo>
                    <a:pt x="240" y="56"/>
                    <a:pt x="241" y="55"/>
                    <a:pt x="242" y="54"/>
                  </a:cubicBezTo>
                  <a:cubicBezTo>
                    <a:pt x="242" y="54"/>
                    <a:pt x="242" y="54"/>
                    <a:pt x="242" y="54"/>
                  </a:cubicBezTo>
                  <a:cubicBezTo>
                    <a:pt x="242" y="53"/>
                    <a:pt x="242" y="52"/>
                    <a:pt x="242" y="51"/>
                  </a:cubicBezTo>
                  <a:cubicBezTo>
                    <a:pt x="241" y="50"/>
                    <a:pt x="241" y="50"/>
                    <a:pt x="240" y="50"/>
                  </a:cubicBezTo>
                  <a:moveTo>
                    <a:pt x="249" y="42"/>
                  </a:moveTo>
                  <a:cubicBezTo>
                    <a:pt x="249" y="42"/>
                    <a:pt x="248" y="42"/>
                    <a:pt x="248" y="42"/>
                  </a:cubicBezTo>
                  <a:cubicBezTo>
                    <a:pt x="245" y="45"/>
                    <a:pt x="245" y="45"/>
                    <a:pt x="245" y="45"/>
                  </a:cubicBezTo>
                  <a:cubicBezTo>
                    <a:pt x="244" y="46"/>
                    <a:pt x="244" y="47"/>
                    <a:pt x="245" y="48"/>
                  </a:cubicBezTo>
                  <a:cubicBezTo>
                    <a:pt x="245" y="48"/>
                    <a:pt x="246" y="49"/>
                    <a:pt x="246" y="49"/>
                  </a:cubicBezTo>
                  <a:cubicBezTo>
                    <a:pt x="247" y="49"/>
                    <a:pt x="247" y="48"/>
                    <a:pt x="247" y="48"/>
                  </a:cubicBezTo>
                  <a:cubicBezTo>
                    <a:pt x="250" y="45"/>
                    <a:pt x="250" y="45"/>
                    <a:pt x="250" y="45"/>
                  </a:cubicBezTo>
                  <a:cubicBezTo>
                    <a:pt x="251" y="45"/>
                    <a:pt x="251" y="45"/>
                    <a:pt x="251" y="45"/>
                  </a:cubicBezTo>
                  <a:cubicBezTo>
                    <a:pt x="251" y="44"/>
                    <a:pt x="251" y="43"/>
                    <a:pt x="251" y="42"/>
                  </a:cubicBezTo>
                  <a:cubicBezTo>
                    <a:pt x="250" y="42"/>
                    <a:pt x="250" y="42"/>
                    <a:pt x="249" y="42"/>
                  </a:cubicBezTo>
                  <a:moveTo>
                    <a:pt x="258" y="33"/>
                  </a:moveTo>
                  <a:cubicBezTo>
                    <a:pt x="258" y="33"/>
                    <a:pt x="257" y="33"/>
                    <a:pt x="257" y="34"/>
                  </a:cubicBezTo>
                  <a:cubicBezTo>
                    <a:pt x="256" y="35"/>
                    <a:pt x="255" y="36"/>
                    <a:pt x="254" y="37"/>
                  </a:cubicBezTo>
                  <a:cubicBezTo>
                    <a:pt x="253" y="37"/>
                    <a:pt x="253" y="39"/>
                    <a:pt x="254" y="39"/>
                  </a:cubicBezTo>
                  <a:cubicBezTo>
                    <a:pt x="254" y="40"/>
                    <a:pt x="255" y="40"/>
                    <a:pt x="255" y="40"/>
                  </a:cubicBezTo>
                  <a:cubicBezTo>
                    <a:pt x="256" y="40"/>
                    <a:pt x="256" y="40"/>
                    <a:pt x="256" y="40"/>
                  </a:cubicBezTo>
                  <a:cubicBezTo>
                    <a:pt x="257" y="39"/>
                    <a:pt x="259" y="38"/>
                    <a:pt x="260" y="37"/>
                  </a:cubicBezTo>
                  <a:cubicBezTo>
                    <a:pt x="260" y="36"/>
                    <a:pt x="260" y="36"/>
                    <a:pt x="260" y="36"/>
                  </a:cubicBezTo>
                  <a:cubicBezTo>
                    <a:pt x="260" y="36"/>
                    <a:pt x="260" y="35"/>
                    <a:pt x="260" y="34"/>
                  </a:cubicBezTo>
                  <a:cubicBezTo>
                    <a:pt x="259" y="33"/>
                    <a:pt x="259" y="33"/>
                    <a:pt x="258" y="33"/>
                  </a:cubicBezTo>
                  <a:moveTo>
                    <a:pt x="267" y="25"/>
                  </a:moveTo>
                  <a:cubicBezTo>
                    <a:pt x="267" y="25"/>
                    <a:pt x="266" y="25"/>
                    <a:pt x="266" y="25"/>
                  </a:cubicBezTo>
                  <a:cubicBezTo>
                    <a:pt x="263" y="28"/>
                    <a:pt x="263" y="28"/>
                    <a:pt x="263" y="28"/>
                  </a:cubicBezTo>
                  <a:cubicBezTo>
                    <a:pt x="262" y="29"/>
                    <a:pt x="262" y="30"/>
                    <a:pt x="263" y="31"/>
                  </a:cubicBezTo>
                  <a:cubicBezTo>
                    <a:pt x="263" y="31"/>
                    <a:pt x="264" y="32"/>
                    <a:pt x="264" y="32"/>
                  </a:cubicBezTo>
                  <a:cubicBezTo>
                    <a:pt x="265" y="32"/>
                    <a:pt x="265" y="31"/>
                    <a:pt x="266" y="31"/>
                  </a:cubicBezTo>
                  <a:cubicBezTo>
                    <a:pt x="269" y="28"/>
                    <a:pt x="269" y="28"/>
                    <a:pt x="269" y="28"/>
                  </a:cubicBezTo>
                  <a:cubicBezTo>
                    <a:pt x="269" y="28"/>
                    <a:pt x="269" y="28"/>
                    <a:pt x="269" y="28"/>
                  </a:cubicBezTo>
                  <a:cubicBezTo>
                    <a:pt x="270" y="27"/>
                    <a:pt x="269" y="26"/>
                    <a:pt x="269" y="25"/>
                  </a:cubicBezTo>
                  <a:cubicBezTo>
                    <a:pt x="268" y="25"/>
                    <a:pt x="268" y="25"/>
                    <a:pt x="267" y="25"/>
                  </a:cubicBezTo>
                  <a:moveTo>
                    <a:pt x="277" y="16"/>
                  </a:moveTo>
                  <a:cubicBezTo>
                    <a:pt x="276" y="16"/>
                    <a:pt x="276" y="17"/>
                    <a:pt x="275" y="17"/>
                  </a:cubicBezTo>
                  <a:cubicBezTo>
                    <a:pt x="272" y="20"/>
                    <a:pt x="272" y="20"/>
                    <a:pt x="272" y="20"/>
                  </a:cubicBezTo>
                  <a:cubicBezTo>
                    <a:pt x="271" y="20"/>
                    <a:pt x="271" y="22"/>
                    <a:pt x="272" y="23"/>
                  </a:cubicBezTo>
                  <a:cubicBezTo>
                    <a:pt x="272" y="23"/>
                    <a:pt x="273" y="23"/>
                    <a:pt x="273" y="23"/>
                  </a:cubicBezTo>
                  <a:cubicBezTo>
                    <a:pt x="274" y="23"/>
                    <a:pt x="274" y="23"/>
                    <a:pt x="275" y="23"/>
                  </a:cubicBezTo>
                  <a:cubicBezTo>
                    <a:pt x="278" y="20"/>
                    <a:pt x="278" y="20"/>
                    <a:pt x="278" y="20"/>
                  </a:cubicBezTo>
                  <a:cubicBezTo>
                    <a:pt x="278" y="20"/>
                    <a:pt x="278" y="20"/>
                    <a:pt x="278" y="20"/>
                  </a:cubicBezTo>
                  <a:cubicBezTo>
                    <a:pt x="279" y="19"/>
                    <a:pt x="279" y="18"/>
                    <a:pt x="278" y="17"/>
                  </a:cubicBezTo>
                  <a:cubicBezTo>
                    <a:pt x="278" y="17"/>
                    <a:pt x="277" y="16"/>
                    <a:pt x="277" y="16"/>
                  </a:cubicBezTo>
                  <a:moveTo>
                    <a:pt x="286" y="8"/>
                  </a:moveTo>
                  <a:cubicBezTo>
                    <a:pt x="285" y="8"/>
                    <a:pt x="285" y="8"/>
                    <a:pt x="284" y="9"/>
                  </a:cubicBezTo>
                  <a:cubicBezTo>
                    <a:pt x="281" y="11"/>
                    <a:pt x="281" y="11"/>
                    <a:pt x="281" y="11"/>
                  </a:cubicBezTo>
                  <a:cubicBezTo>
                    <a:pt x="281" y="12"/>
                    <a:pt x="280" y="13"/>
                    <a:pt x="281" y="14"/>
                  </a:cubicBezTo>
                  <a:cubicBezTo>
                    <a:pt x="282" y="15"/>
                    <a:pt x="282" y="15"/>
                    <a:pt x="283" y="15"/>
                  </a:cubicBezTo>
                  <a:cubicBezTo>
                    <a:pt x="283" y="15"/>
                    <a:pt x="284" y="15"/>
                    <a:pt x="284" y="15"/>
                  </a:cubicBezTo>
                  <a:cubicBezTo>
                    <a:pt x="287" y="12"/>
                    <a:pt x="287" y="12"/>
                    <a:pt x="287" y="12"/>
                  </a:cubicBezTo>
                  <a:cubicBezTo>
                    <a:pt x="288" y="11"/>
                    <a:pt x="288" y="11"/>
                    <a:pt x="288" y="11"/>
                  </a:cubicBezTo>
                  <a:cubicBezTo>
                    <a:pt x="288" y="11"/>
                    <a:pt x="288" y="10"/>
                    <a:pt x="287" y="9"/>
                  </a:cubicBezTo>
                  <a:cubicBezTo>
                    <a:pt x="287" y="8"/>
                    <a:pt x="286" y="8"/>
                    <a:pt x="286" y="8"/>
                  </a:cubicBezTo>
                  <a:moveTo>
                    <a:pt x="295" y="0"/>
                  </a:moveTo>
                  <a:cubicBezTo>
                    <a:pt x="295" y="0"/>
                    <a:pt x="294" y="0"/>
                    <a:pt x="294" y="0"/>
                  </a:cubicBezTo>
                  <a:cubicBezTo>
                    <a:pt x="291" y="3"/>
                    <a:pt x="291" y="3"/>
                    <a:pt x="291" y="3"/>
                  </a:cubicBezTo>
                  <a:cubicBezTo>
                    <a:pt x="290" y="4"/>
                    <a:pt x="290" y="5"/>
                    <a:pt x="291" y="6"/>
                  </a:cubicBezTo>
                  <a:cubicBezTo>
                    <a:pt x="291" y="7"/>
                    <a:pt x="292" y="7"/>
                    <a:pt x="292" y="7"/>
                  </a:cubicBezTo>
                  <a:cubicBezTo>
                    <a:pt x="293" y="7"/>
                    <a:pt x="293" y="7"/>
                    <a:pt x="293" y="6"/>
                  </a:cubicBezTo>
                  <a:cubicBezTo>
                    <a:pt x="297" y="4"/>
                    <a:pt x="297" y="4"/>
                    <a:pt x="297" y="4"/>
                  </a:cubicBezTo>
                  <a:cubicBezTo>
                    <a:pt x="297" y="3"/>
                    <a:pt x="297" y="3"/>
                    <a:pt x="297" y="3"/>
                  </a:cubicBezTo>
                  <a:cubicBezTo>
                    <a:pt x="297" y="2"/>
                    <a:pt x="297" y="1"/>
                    <a:pt x="297" y="1"/>
                  </a:cubicBezTo>
                  <a:cubicBezTo>
                    <a:pt x="296" y="0"/>
                    <a:pt x="296" y="0"/>
                    <a:pt x="295"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0"/>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
            <p:cNvSpPr>
              <a:spLocks/>
            </p:cNvSpPr>
            <p:nvPr/>
          </p:nvSpPr>
          <p:spPr bwMode="auto">
            <a:xfrm>
              <a:off x="354013" y="3810000"/>
              <a:ext cx="714375" cy="477837"/>
            </a:xfrm>
            <a:custGeom>
              <a:avLst/>
              <a:gdLst>
                <a:gd name="T0" fmla="*/ 450 w 450"/>
                <a:gd name="T1" fmla="*/ 0 h 301"/>
                <a:gd name="T2" fmla="*/ 0 w 450"/>
                <a:gd name="T3" fmla="*/ 143 h 301"/>
                <a:gd name="T4" fmla="*/ 126 w 450"/>
                <a:gd name="T5" fmla="*/ 211 h 301"/>
                <a:gd name="T6" fmla="*/ 313 w 450"/>
                <a:gd name="T7" fmla="*/ 95 h 301"/>
                <a:gd name="T8" fmla="*/ 168 w 450"/>
                <a:gd name="T9" fmla="*/ 230 h 301"/>
                <a:gd name="T10" fmla="*/ 325 w 450"/>
                <a:gd name="T11" fmla="*/ 301 h 301"/>
                <a:gd name="T12" fmla="*/ 450 w 450"/>
                <a:gd name="T13" fmla="*/ 0 h 301"/>
              </a:gdLst>
              <a:ahLst/>
              <a:cxnLst>
                <a:cxn ang="0">
                  <a:pos x="T0" y="T1"/>
                </a:cxn>
                <a:cxn ang="0">
                  <a:pos x="T2" y="T3"/>
                </a:cxn>
                <a:cxn ang="0">
                  <a:pos x="T4" y="T5"/>
                </a:cxn>
                <a:cxn ang="0">
                  <a:pos x="T6" y="T7"/>
                </a:cxn>
                <a:cxn ang="0">
                  <a:pos x="T8" y="T9"/>
                </a:cxn>
                <a:cxn ang="0">
                  <a:pos x="T10" y="T11"/>
                </a:cxn>
                <a:cxn ang="0">
                  <a:pos x="T12" y="T13"/>
                </a:cxn>
              </a:cxnLst>
              <a:rect l="0" t="0" r="r" b="b"/>
              <a:pathLst>
                <a:path w="450" h="301">
                  <a:moveTo>
                    <a:pt x="450" y="0"/>
                  </a:moveTo>
                  <a:lnTo>
                    <a:pt x="0" y="143"/>
                  </a:lnTo>
                  <a:lnTo>
                    <a:pt x="126" y="211"/>
                  </a:lnTo>
                  <a:lnTo>
                    <a:pt x="313" y="95"/>
                  </a:lnTo>
                  <a:lnTo>
                    <a:pt x="168" y="230"/>
                  </a:lnTo>
                  <a:lnTo>
                    <a:pt x="325" y="301"/>
                  </a:lnTo>
                  <a:lnTo>
                    <a:pt x="450"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2"/>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
            <p:cNvSpPr>
              <a:spLocks/>
            </p:cNvSpPr>
            <p:nvPr/>
          </p:nvSpPr>
          <p:spPr bwMode="auto">
            <a:xfrm>
              <a:off x="530225" y="422116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4"/>
            <p:cNvSpPr>
              <a:spLocks noEditPoints="1"/>
            </p:cNvSpPr>
            <p:nvPr/>
          </p:nvSpPr>
          <p:spPr bwMode="auto">
            <a:xfrm>
              <a:off x="-3175" y="4367213"/>
              <a:ext cx="527050" cy="985837"/>
            </a:xfrm>
            <a:custGeom>
              <a:avLst/>
              <a:gdLst>
                <a:gd name="T0" fmla="*/ 5 w 140"/>
                <a:gd name="T1" fmla="*/ 259 h 262"/>
                <a:gd name="T2" fmla="*/ 14 w 140"/>
                <a:gd name="T3" fmla="*/ 255 h 262"/>
                <a:gd name="T4" fmla="*/ 22 w 140"/>
                <a:gd name="T5" fmla="*/ 247 h 262"/>
                <a:gd name="T6" fmla="*/ 26 w 140"/>
                <a:gd name="T7" fmla="*/ 246 h 262"/>
                <a:gd name="T8" fmla="*/ 30 w 140"/>
                <a:gd name="T9" fmla="*/ 239 h 262"/>
                <a:gd name="T10" fmla="*/ 35 w 140"/>
                <a:gd name="T11" fmla="*/ 232 h 262"/>
                <a:gd name="T12" fmla="*/ 40 w 140"/>
                <a:gd name="T13" fmla="*/ 224 h 262"/>
                <a:gd name="T14" fmla="*/ 42 w 140"/>
                <a:gd name="T15" fmla="*/ 213 h 262"/>
                <a:gd name="T16" fmla="*/ 45 w 140"/>
                <a:gd name="T17" fmla="*/ 210 h 262"/>
                <a:gd name="T18" fmla="*/ 46 w 140"/>
                <a:gd name="T19" fmla="*/ 201 h 262"/>
                <a:gd name="T20" fmla="*/ 48 w 140"/>
                <a:gd name="T21" fmla="*/ 193 h 262"/>
                <a:gd name="T22" fmla="*/ 51 w 140"/>
                <a:gd name="T23" fmla="*/ 185 h 262"/>
                <a:gd name="T24" fmla="*/ 50 w 140"/>
                <a:gd name="T25" fmla="*/ 173 h 262"/>
                <a:gd name="T26" fmla="*/ 53 w 140"/>
                <a:gd name="T27" fmla="*/ 167 h 262"/>
                <a:gd name="T28" fmla="*/ 51 w 140"/>
                <a:gd name="T29" fmla="*/ 156 h 262"/>
                <a:gd name="T30" fmla="*/ 52 w 140"/>
                <a:gd name="T31" fmla="*/ 152 h 262"/>
                <a:gd name="T32" fmla="*/ 51 w 140"/>
                <a:gd name="T33" fmla="*/ 137 h 262"/>
                <a:gd name="T34" fmla="*/ 50 w 140"/>
                <a:gd name="T35" fmla="*/ 135 h 262"/>
                <a:gd name="T36" fmla="*/ 100 w 140"/>
                <a:gd name="T37" fmla="*/ 127 h 262"/>
                <a:gd name="T38" fmla="*/ 91 w 140"/>
                <a:gd name="T39" fmla="*/ 127 h 262"/>
                <a:gd name="T40" fmla="*/ 105 w 140"/>
                <a:gd name="T41" fmla="*/ 126 h 262"/>
                <a:gd name="T42" fmla="*/ 86 w 140"/>
                <a:gd name="T43" fmla="*/ 122 h 262"/>
                <a:gd name="T44" fmla="*/ 50 w 140"/>
                <a:gd name="T45" fmla="*/ 123 h 262"/>
                <a:gd name="T46" fmla="*/ 82 w 140"/>
                <a:gd name="T47" fmla="*/ 119 h 262"/>
                <a:gd name="T48" fmla="*/ 77 w 140"/>
                <a:gd name="T49" fmla="*/ 115 h 262"/>
                <a:gd name="T50" fmla="*/ 51 w 140"/>
                <a:gd name="T51" fmla="*/ 115 h 262"/>
                <a:gd name="T52" fmla="*/ 75 w 140"/>
                <a:gd name="T53" fmla="*/ 109 h 262"/>
                <a:gd name="T54" fmla="*/ 52 w 140"/>
                <a:gd name="T55" fmla="*/ 111 h 262"/>
                <a:gd name="T56" fmla="*/ 120 w 140"/>
                <a:gd name="T57" fmla="*/ 108 h 262"/>
                <a:gd name="T58" fmla="*/ 52 w 140"/>
                <a:gd name="T59" fmla="*/ 106 h 262"/>
                <a:gd name="T60" fmla="*/ 123 w 140"/>
                <a:gd name="T61" fmla="*/ 103 h 262"/>
                <a:gd name="T62" fmla="*/ 53 w 140"/>
                <a:gd name="T63" fmla="*/ 97 h 262"/>
                <a:gd name="T64" fmla="*/ 123 w 140"/>
                <a:gd name="T65" fmla="*/ 100 h 262"/>
                <a:gd name="T66" fmla="*/ 71 w 140"/>
                <a:gd name="T67" fmla="*/ 92 h 262"/>
                <a:gd name="T68" fmla="*/ 122 w 140"/>
                <a:gd name="T69" fmla="*/ 93 h 262"/>
                <a:gd name="T70" fmla="*/ 73 w 140"/>
                <a:gd name="T71" fmla="*/ 87 h 262"/>
                <a:gd name="T72" fmla="*/ 58 w 140"/>
                <a:gd name="T73" fmla="*/ 86 h 262"/>
                <a:gd name="T74" fmla="*/ 60 w 140"/>
                <a:gd name="T75" fmla="*/ 83 h 262"/>
                <a:gd name="T76" fmla="*/ 74 w 140"/>
                <a:gd name="T77" fmla="*/ 83 h 262"/>
                <a:gd name="T78" fmla="*/ 65 w 140"/>
                <a:gd name="T79" fmla="*/ 76 h 262"/>
                <a:gd name="T80" fmla="*/ 74 w 140"/>
                <a:gd name="T81" fmla="*/ 79 h 262"/>
                <a:gd name="T82" fmla="*/ 119 w 140"/>
                <a:gd name="T83" fmla="*/ 74 h 262"/>
                <a:gd name="T84" fmla="*/ 75 w 140"/>
                <a:gd name="T85" fmla="*/ 72 h 262"/>
                <a:gd name="T86" fmla="*/ 116 w 140"/>
                <a:gd name="T87" fmla="*/ 72 h 262"/>
                <a:gd name="T88" fmla="*/ 110 w 140"/>
                <a:gd name="T89" fmla="*/ 65 h 262"/>
                <a:gd name="T90" fmla="*/ 79 w 140"/>
                <a:gd name="T91" fmla="*/ 65 h 262"/>
                <a:gd name="T92" fmla="*/ 105 w 140"/>
                <a:gd name="T93" fmla="*/ 62 h 262"/>
                <a:gd name="T94" fmla="*/ 101 w 140"/>
                <a:gd name="T95" fmla="*/ 63 h 262"/>
                <a:gd name="T96" fmla="*/ 90 w 140"/>
                <a:gd name="T97" fmla="*/ 61 h 262"/>
                <a:gd name="T98" fmla="*/ 82 w 140"/>
                <a:gd name="T99" fmla="*/ 60 h 262"/>
                <a:gd name="T100" fmla="*/ 83 w 140"/>
                <a:gd name="T101" fmla="*/ 62 h 262"/>
                <a:gd name="T102" fmla="*/ 90 w 140"/>
                <a:gd name="T103" fmla="*/ 50 h 262"/>
                <a:gd name="T104" fmla="*/ 92 w 140"/>
                <a:gd name="T105" fmla="*/ 49 h 262"/>
                <a:gd name="T106" fmla="*/ 98 w 140"/>
                <a:gd name="T107" fmla="*/ 41 h 262"/>
                <a:gd name="T108" fmla="*/ 103 w 140"/>
                <a:gd name="T109" fmla="*/ 34 h 262"/>
                <a:gd name="T110" fmla="*/ 110 w 140"/>
                <a:gd name="T111" fmla="*/ 29 h 262"/>
                <a:gd name="T112" fmla="*/ 118 w 140"/>
                <a:gd name="T113" fmla="*/ 20 h 262"/>
                <a:gd name="T114" fmla="*/ 120 w 140"/>
                <a:gd name="T115" fmla="*/ 19 h 262"/>
                <a:gd name="T116" fmla="*/ 127 w 140"/>
                <a:gd name="T117" fmla="*/ 12 h 262"/>
                <a:gd name="T118" fmla="*/ 133 w 140"/>
                <a:gd name="T119" fmla="*/ 5 h 262"/>
                <a:gd name="T120" fmla="*/ 140 w 140"/>
                <a:gd name="T121" fmla="*/ 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2">
                  <a:moveTo>
                    <a:pt x="3" y="260"/>
                  </a:moveTo>
                  <a:cubicBezTo>
                    <a:pt x="3" y="260"/>
                    <a:pt x="2" y="260"/>
                    <a:pt x="2" y="260"/>
                  </a:cubicBezTo>
                  <a:cubicBezTo>
                    <a:pt x="1" y="261"/>
                    <a:pt x="1" y="261"/>
                    <a:pt x="1" y="261"/>
                  </a:cubicBezTo>
                  <a:cubicBezTo>
                    <a:pt x="1" y="261"/>
                    <a:pt x="0" y="261"/>
                    <a:pt x="1" y="262"/>
                  </a:cubicBezTo>
                  <a:cubicBezTo>
                    <a:pt x="1" y="262"/>
                    <a:pt x="1" y="262"/>
                    <a:pt x="2" y="262"/>
                  </a:cubicBezTo>
                  <a:cubicBezTo>
                    <a:pt x="2" y="262"/>
                    <a:pt x="2" y="262"/>
                    <a:pt x="2" y="262"/>
                  </a:cubicBezTo>
                  <a:cubicBezTo>
                    <a:pt x="3" y="262"/>
                    <a:pt x="3" y="262"/>
                    <a:pt x="3" y="262"/>
                  </a:cubicBezTo>
                  <a:cubicBezTo>
                    <a:pt x="4" y="261"/>
                    <a:pt x="4" y="261"/>
                    <a:pt x="4" y="261"/>
                  </a:cubicBezTo>
                  <a:cubicBezTo>
                    <a:pt x="4" y="260"/>
                    <a:pt x="4" y="260"/>
                    <a:pt x="4" y="260"/>
                  </a:cubicBezTo>
                  <a:cubicBezTo>
                    <a:pt x="3" y="260"/>
                    <a:pt x="3" y="260"/>
                    <a:pt x="3" y="260"/>
                  </a:cubicBezTo>
                  <a:moveTo>
                    <a:pt x="8" y="257"/>
                  </a:moveTo>
                  <a:cubicBezTo>
                    <a:pt x="8" y="257"/>
                    <a:pt x="8" y="257"/>
                    <a:pt x="7" y="257"/>
                  </a:cubicBezTo>
                  <a:cubicBezTo>
                    <a:pt x="7" y="257"/>
                    <a:pt x="6" y="258"/>
                    <a:pt x="6" y="258"/>
                  </a:cubicBezTo>
                  <a:cubicBezTo>
                    <a:pt x="5" y="258"/>
                    <a:pt x="5" y="259"/>
                    <a:pt x="5" y="259"/>
                  </a:cubicBezTo>
                  <a:cubicBezTo>
                    <a:pt x="6" y="260"/>
                    <a:pt x="6" y="260"/>
                    <a:pt x="6" y="260"/>
                  </a:cubicBezTo>
                  <a:cubicBezTo>
                    <a:pt x="6" y="260"/>
                    <a:pt x="7" y="260"/>
                    <a:pt x="7" y="260"/>
                  </a:cubicBezTo>
                  <a:cubicBezTo>
                    <a:pt x="7" y="259"/>
                    <a:pt x="8" y="259"/>
                    <a:pt x="8" y="259"/>
                  </a:cubicBezTo>
                  <a:cubicBezTo>
                    <a:pt x="9" y="258"/>
                    <a:pt x="9" y="258"/>
                    <a:pt x="9" y="258"/>
                  </a:cubicBezTo>
                  <a:cubicBezTo>
                    <a:pt x="9" y="257"/>
                    <a:pt x="9" y="257"/>
                    <a:pt x="9" y="257"/>
                  </a:cubicBezTo>
                  <a:cubicBezTo>
                    <a:pt x="9" y="257"/>
                    <a:pt x="8" y="257"/>
                    <a:pt x="8" y="257"/>
                  </a:cubicBezTo>
                  <a:moveTo>
                    <a:pt x="13" y="254"/>
                  </a:moveTo>
                  <a:cubicBezTo>
                    <a:pt x="13" y="254"/>
                    <a:pt x="13" y="254"/>
                    <a:pt x="12" y="254"/>
                  </a:cubicBezTo>
                  <a:cubicBezTo>
                    <a:pt x="12" y="254"/>
                    <a:pt x="11" y="255"/>
                    <a:pt x="11" y="255"/>
                  </a:cubicBezTo>
                  <a:cubicBezTo>
                    <a:pt x="10" y="255"/>
                    <a:pt x="10" y="256"/>
                    <a:pt x="10" y="256"/>
                  </a:cubicBezTo>
                  <a:cubicBezTo>
                    <a:pt x="11" y="257"/>
                    <a:pt x="11" y="257"/>
                    <a:pt x="11" y="257"/>
                  </a:cubicBezTo>
                  <a:cubicBezTo>
                    <a:pt x="11" y="257"/>
                    <a:pt x="12" y="257"/>
                    <a:pt x="12" y="257"/>
                  </a:cubicBezTo>
                  <a:cubicBezTo>
                    <a:pt x="12" y="256"/>
                    <a:pt x="13" y="256"/>
                    <a:pt x="13" y="256"/>
                  </a:cubicBezTo>
                  <a:cubicBezTo>
                    <a:pt x="14" y="255"/>
                    <a:pt x="14" y="255"/>
                    <a:pt x="14" y="255"/>
                  </a:cubicBezTo>
                  <a:cubicBezTo>
                    <a:pt x="14" y="254"/>
                    <a:pt x="14" y="254"/>
                    <a:pt x="14" y="254"/>
                  </a:cubicBezTo>
                  <a:cubicBezTo>
                    <a:pt x="14" y="254"/>
                    <a:pt x="13" y="254"/>
                    <a:pt x="13" y="254"/>
                  </a:cubicBezTo>
                  <a:moveTo>
                    <a:pt x="18" y="251"/>
                  </a:moveTo>
                  <a:cubicBezTo>
                    <a:pt x="18" y="251"/>
                    <a:pt x="17" y="251"/>
                    <a:pt x="17" y="251"/>
                  </a:cubicBezTo>
                  <a:cubicBezTo>
                    <a:pt x="17" y="251"/>
                    <a:pt x="16" y="251"/>
                    <a:pt x="16" y="252"/>
                  </a:cubicBezTo>
                  <a:cubicBezTo>
                    <a:pt x="15" y="252"/>
                    <a:pt x="15" y="253"/>
                    <a:pt x="15" y="253"/>
                  </a:cubicBezTo>
                  <a:cubicBezTo>
                    <a:pt x="16" y="253"/>
                    <a:pt x="16" y="254"/>
                    <a:pt x="16" y="254"/>
                  </a:cubicBezTo>
                  <a:cubicBezTo>
                    <a:pt x="16" y="254"/>
                    <a:pt x="17" y="254"/>
                    <a:pt x="17" y="253"/>
                  </a:cubicBezTo>
                  <a:cubicBezTo>
                    <a:pt x="17" y="253"/>
                    <a:pt x="18" y="253"/>
                    <a:pt x="18" y="252"/>
                  </a:cubicBezTo>
                  <a:cubicBezTo>
                    <a:pt x="19" y="252"/>
                    <a:pt x="19" y="252"/>
                    <a:pt x="19" y="252"/>
                  </a:cubicBezTo>
                  <a:cubicBezTo>
                    <a:pt x="19" y="251"/>
                    <a:pt x="19" y="251"/>
                    <a:pt x="19" y="251"/>
                  </a:cubicBezTo>
                  <a:cubicBezTo>
                    <a:pt x="18" y="251"/>
                    <a:pt x="18" y="251"/>
                    <a:pt x="18" y="251"/>
                  </a:cubicBezTo>
                  <a:moveTo>
                    <a:pt x="22" y="247"/>
                  </a:moveTo>
                  <a:cubicBezTo>
                    <a:pt x="22" y="247"/>
                    <a:pt x="22" y="247"/>
                    <a:pt x="22" y="247"/>
                  </a:cubicBezTo>
                  <a:cubicBezTo>
                    <a:pt x="21" y="248"/>
                    <a:pt x="21" y="248"/>
                    <a:pt x="20" y="248"/>
                  </a:cubicBezTo>
                  <a:cubicBezTo>
                    <a:pt x="20" y="249"/>
                    <a:pt x="20" y="249"/>
                    <a:pt x="20" y="250"/>
                  </a:cubicBezTo>
                  <a:cubicBezTo>
                    <a:pt x="20" y="250"/>
                    <a:pt x="21" y="250"/>
                    <a:pt x="21" y="250"/>
                  </a:cubicBezTo>
                  <a:cubicBezTo>
                    <a:pt x="21" y="250"/>
                    <a:pt x="21" y="250"/>
                    <a:pt x="21" y="250"/>
                  </a:cubicBezTo>
                  <a:cubicBezTo>
                    <a:pt x="22" y="250"/>
                    <a:pt x="23" y="249"/>
                    <a:pt x="23" y="249"/>
                  </a:cubicBezTo>
                  <a:cubicBezTo>
                    <a:pt x="23" y="249"/>
                    <a:pt x="23" y="249"/>
                    <a:pt x="23" y="249"/>
                  </a:cubicBezTo>
                  <a:cubicBezTo>
                    <a:pt x="23" y="247"/>
                    <a:pt x="23" y="247"/>
                    <a:pt x="23" y="247"/>
                  </a:cubicBezTo>
                  <a:cubicBezTo>
                    <a:pt x="23" y="247"/>
                    <a:pt x="23" y="247"/>
                    <a:pt x="22" y="247"/>
                  </a:cubicBezTo>
                  <a:moveTo>
                    <a:pt x="27" y="243"/>
                  </a:moveTo>
                  <a:cubicBezTo>
                    <a:pt x="26" y="243"/>
                    <a:pt x="26" y="243"/>
                    <a:pt x="26" y="243"/>
                  </a:cubicBezTo>
                  <a:cubicBezTo>
                    <a:pt x="26" y="244"/>
                    <a:pt x="25" y="244"/>
                    <a:pt x="25" y="245"/>
                  </a:cubicBezTo>
                  <a:cubicBezTo>
                    <a:pt x="24" y="245"/>
                    <a:pt x="24" y="246"/>
                    <a:pt x="25" y="246"/>
                  </a:cubicBezTo>
                  <a:cubicBezTo>
                    <a:pt x="25" y="246"/>
                    <a:pt x="25" y="246"/>
                    <a:pt x="25" y="246"/>
                  </a:cubicBezTo>
                  <a:cubicBezTo>
                    <a:pt x="26" y="246"/>
                    <a:pt x="26" y="246"/>
                    <a:pt x="26" y="246"/>
                  </a:cubicBezTo>
                  <a:cubicBezTo>
                    <a:pt x="26" y="246"/>
                    <a:pt x="27" y="245"/>
                    <a:pt x="27" y="245"/>
                  </a:cubicBezTo>
                  <a:cubicBezTo>
                    <a:pt x="27" y="245"/>
                    <a:pt x="27" y="245"/>
                    <a:pt x="27" y="245"/>
                  </a:cubicBezTo>
                  <a:cubicBezTo>
                    <a:pt x="28" y="244"/>
                    <a:pt x="28" y="244"/>
                    <a:pt x="27" y="243"/>
                  </a:cubicBezTo>
                  <a:cubicBezTo>
                    <a:pt x="27" y="243"/>
                    <a:pt x="27" y="243"/>
                    <a:pt x="27" y="243"/>
                  </a:cubicBezTo>
                  <a:moveTo>
                    <a:pt x="30" y="239"/>
                  </a:moveTo>
                  <a:cubicBezTo>
                    <a:pt x="30" y="239"/>
                    <a:pt x="30" y="239"/>
                    <a:pt x="30" y="239"/>
                  </a:cubicBezTo>
                  <a:cubicBezTo>
                    <a:pt x="29" y="239"/>
                    <a:pt x="29" y="240"/>
                    <a:pt x="28" y="240"/>
                  </a:cubicBezTo>
                  <a:cubicBezTo>
                    <a:pt x="28" y="241"/>
                    <a:pt x="28" y="241"/>
                    <a:pt x="29" y="242"/>
                  </a:cubicBezTo>
                  <a:cubicBezTo>
                    <a:pt x="29" y="242"/>
                    <a:pt x="29" y="242"/>
                    <a:pt x="29" y="242"/>
                  </a:cubicBezTo>
                  <a:cubicBezTo>
                    <a:pt x="30" y="242"/>
                    <a:pt x="30" y="242"/>
                    <a:pt x="30" y="242"/>
                  </a:cubicBezTo>
                  <a:cubicBezTo>
                    <a:pt x="30" y="241"/>
                    <a:pt x="31" y="241"/>
                    <a:pt x="31" y="240"/>
                  </a:cubicBezTo>
                  <a:cubicBezTo>
                    <a:pt x="31" y="240"/>
                    <a:pt x="31" y="240"/>
                    <a:pt x="31" y="240"/>
                  </a:cubicBezTo>
                  <a:cubicBezTo>
                    <a:pt x="32" y="240"/>
                    <a:pt x="31" y="239"/>
                    <a:pt x="31" y="239"/>
                  </a:cubicBezTo>
                  <a:cubicBezTo>
                    <a:pt x="31" y="239"/>
                    <a:pt x="31" y="239"/>
                    <a:pt x="30" y="239"/>
                  </a:cubicBezTo>
                  <a:moveTo>
                    <a:pt x="34" y="234"/>
                  </a:moveTo>
                  <a:cubicBezTo>
                    <a:pt x="33" y="234"/>
                    <a:pt x="33" y="234"/>
                    <a:pt x="33" y="234"/>
                  </a:cubicBezTo>
                  <a:cubicBezTo>
                    <a:pt x="33" y="235"/>
                    <a:pt x="32" y="235"/>
                    <a:pt x="32" y="236"/>
                  </a:cubicBezTo>
                  <a:cubicBezTo>
                    <a:pt x="32" y="236"/>
                    <a:pt x="32" y="237"/>
                    <a:pt x="32" y="237"/>
                  </a:cubicBezTo>
                  <a:cubicBezTo>
                    <a:pt x="32" y="237"/>
                    <a:pt x="33" y="237"/>
                    <a:pt x="33" y="237"/>
                  </a:cubicBezTo>
                  <a:cubicBezTo>
                    <a:pt x="33" y="237"/>
                    <a:pt x="33" y="237"/>
                    <a:pt x="33" y="237"/>
                  </a:cubicBezTo>
                  <a:cubicBezTo>
                    <a:pt x="34" y="237"/>
                    <a:pt x="34" y="237"/>
                    <a:pt x="34" y="237"/>
                  </a:cubicBezTo>
                  <a:cubicBezTo>
                    <a:pt x="34" y="236"/>
                    <a:pt x="34" y="236"/>
                    <a:pt x="35" y="235"/>
                  </a:cubicBezTo>
                  <a:cubicBezTo>
                    <a:pt x="35" y="235"/>
                    <a:pt x="35" y="234"/>
                    <a:pt x="34" y="234"/>
                  </a:cubicBezTo>
                  <a:cubicBezTo>
                    <a:pt x="34" y="234"/>
                    <a:pt x="34" y="234"/>
                    <a:pt x="34" y="234"/>
                  </a:cubicBezTo>
                  <a:moveTo>
                    <a:pt x="37" y="229"/>
                  </a:moveTo>
                  <a:cubicBezTo>
                    <a:pt x="36" y="229"/>
                    <a:pt x="36" y="229"/>
                    <a:pt x="36" y="229"/>
                  </a:cubicBezTo>
                  <a:cubicBezTo>
                    <a:pt x="35" y="230"/>
                    <a:pt x="35" y="230"/>
                    <a:pt x="35" y="231"/>
                  </a:cubicBezTo>
                  <a:cubicBezTo>
                    <a:pt x="35" y="231"/>
                    <a:pt x="35" y="232"/>
                    <a:pt x="35" y="232"/>
                  </a:cubicBezTo>
                  <a:cubicBezTo>
                    <a:pt x="35" y="232"/>
                    <a:pt x="35" y="232"/>
                    <a:pt x="36" y="232"/>
                  </a:cubicBezTo>
                  <a:cubicBezTo>
                    <a:pt x="36" y="232"/>
                    <a:pt x="36" y="232"/>
                    <a:pt x="36" y="232"/>
                  </a:cubicBezTo>
                  <a:cubicBezTo>
                    <a:pt x="36" y="232"/>
                    <a:pt x="36" y="232"/>
                    <a:pt x="36" y="232"/>
                  </a:cubicBezTo>
                  <a:cubicBezTo>
                    <a:pt x="37" y="231"/>
                    <a:pt x="37" y="231"/>
                    <a:pt x="37" y="230"/>
                  </a:cubicBezTo>
                  <a:cubicBezTo>
                    <a:pt x="38" y="229"/>
                    <a:pt x="37" y="229"/>
                    <a:pt x="37" y="229"/>
                  </a:cubicBezTo>
                  <a:cubicBezTo>
                    <a:pt x="37" y="229"/>
                    <a:pt x="37" y="229"/>
                    <a:pt x="37" y="229"/>
                  </a:cubicBezTo>
                  <a:moveTo>
                    <a:pt x="39" y="223"/>
                  </a:moveTo>
                  <a:cubicBezTo>
                    <a:pt x="38" y="223"/>
                    <a:pt x="38" y="223"/>
                    <a:pt x="38" y="224"/>
                  </a:cubicBezTo>
                  <a:cubicBezTo>
                    <a:pt x="38" y="224"/>
                    <a:pt x="37" y="225"/>
                    <a:pt x="37" y="226"/>
                  </a:cubicBezTo>
                  <a:cubicBezTo>
                    <a:pt x="37" y="226"/>
                    <a:pt x="37" y="227"/>
                    <a:pt x="38" y="227"/>
                  </a:cubicBezTo>
                  <a:cubicBezTo>
                    <a:pt x="38" y="227"/>
                    <a:pt x="38" y="227"/>
                    <a:pt x="38" y="227"/>
                  </a:cubicBezTo>
                  <a:cubicBezTo>
                    <a:pt x="38" y="227"/>
                    <a:pt x="39" y="227"/>
                    <a:pt x="39" y="226"/>
                  </a:cubicBezTo>
                  <a:cubicBezTo>
                    <a:pt x="39" y="226"/>
                    <a:pt x="39" y="226"/>
                    <a:pt x="39" y="226"/>
                  </a:cubicBezTo>
                  <a:cubicBezTo>
                    <a:pt x="39" y="226"/>
                    <a:pt x="40" y="225"/>
                    <a:pt x="40" y="224"/>
                  </a:cubicBezTo>
                  <a:cubicBezTo>
                    <a:pt x="40" y="224"/>
                    <a:pt x="40" y="223"/>
                    <a:pt x="39" y="223"/>
                  </a:cubicBezTo>
                  <a:cubicBezTo>
                    <a:pt x="39" y="223"/>
                    <a:pt x="39" y="223"/>
                    <a:pt x="39" y="223"/>
                  </a:cubicBezTo>
                  <a:moveTo>
                    <a:pt x="41" y="218"/>
                  </a:moveTo>
                  <a:cubicBezTo>
                    <a:pt x="41" y="218"/>
                    <a:pt x="40" y="218"/>
                    <a:pt x="40" y="218"/>
                  </a:cubicBezTo>
                  <a:cubicBezTo>
                    <a:pt x="40" y="219"/>
                    <a:pt x="40" y="220"/>
                    <a:pt x="39" y="220"/>
                  </a:cubicBezTo>
                  <a:cubicBezTo>
                    <a:pt x="39" y="221"/>
                    <a:pt x="39" y="221"/>
                    <a:pt x="40" y="221"/>
                  </a:cubicBezTo>
                  <a:cubicBezTo>
                    <a:pt x="40" y="221"/>
                    <a:pt x="40" y="221"/>
                    <a:pt x="40" y="221"/>
                  </a:cubicBezTo>
                  <a:cubicBezTo>
                    <a:pt x="41" y="221"/>
                    <a:pt x="41" y="221"/>
                    <a:pt x="41" y="221"/>
                  </a:cubicBezTo>
                  <a:cubicBezTo>
                    <a:pt x="41" y="221"/>
                    <a:pt x="41" y="221"/>
                    <a:pt x="41" y="221"/>
                  </a:cubicBezTo>
                  <a:cubicBezTo>
                    <a:pt x="41" y="220"/>
                    <a:pt x="42" y="220"/>
                    <a:pt x="42" y="219"/>
                  </a:cubicBezTo>
                  <a:cubicBezTo>
                    <a:pt x="42" y="219"/>
                    <a:pt x="42" y="218"/>
                    <a:pt x="41" y="218"/>
                  </a:cubicBezTo>
                  <a:cubicBezTo>
                    <a:pt x="41" y="218"/>
                    <a:pt x="41" y="218"/>
                    <a:pt x="41" y="218"/>
                  </a:cubicBezTo>
                  <a:moveTo>
                    <a:pt x="43" y="212"/>
                  </a:moveTo>
                  <a:cubicBezTo>
                    <a:pt x="43" y="212"/>
                    <a:pt x="42" y="212"/>
                    <a:pt x="42" y="213"/>
                  </a:cubicBezTo>
                  <a:cubicBezTo>
                    <a:pt x="42" y="213"/>
                    <a:pt x="42" y="214"/>
                    <a:pt x="41" y="215"/>
                  </a:cubicBezTo>
                  <a:cubicBezTo>
                    <a:pt x="41" y="215"/>
                    <a:pt x="42" y="216"/>
                    <a:pt x="42" y="216"/>
                  </a:cubicBezTo>
                  <a:cubicBezTo>
                    <a:pt x="42" y="216"/>
                    <a:pt x="42" y="216"/>
                    <a:pt x="42" y="216"/>
                  </a:cubicBezTo>
                  <a:cubicBezTo>
                    <a:pt x="43" y="216"/>
                    <a:pt x="43" y="216"/>
                    <a:pt x="43" y="216"/>
                  </a:cubicBezTo>
                  <a:cubicBezTo>
                    <a:pt x="43" y="215"/>
                    <a:pt x="43" y="215"/>
                    <a:pt x="43" y="215"/>
                  </a:cubicBezTo>
                  <a:cubicBezTo>
                    <a:pt x="43" y="215"/>
                    <a:pt x="44" y="214"/>
                    <a:pt x="44" y="213"/>
                  </a:cubicBezTo>
                  <a:cubicBezTo>
                    <a:pt x="44" y="213"/>
                    <a:pt x="44" y="212"/>
                    <a:pt x="43" y="212"/>
                  </a:cubicBezTo>
                  <a:cubicBezTo>
                    <a:pt x="43" y="212"/>
                    <a:pt x="43" y="212"/>
                    <a:pt x="43" y="212"/>
                  </a:cubicBezTo>
                  <a:moveTo>
                    <a:pt x="45" y="207"/>
                  </a:moveTo>
                  <a:cubicBezTo>
                    <a:pt x="44" y="207"/>
                    <a:pt x="44" y="207"/>
                    <a:pt x="44" y="207"/>
                  </a:cubicBezTo>
                  <a:cubicBezTo>
                    <a:pt x="44" y="208"/>
                    <a:pt x="43" y="209"/>
                    <a:pt x="43" y="209"/>
                  </a:cubicBezTo>
                  <a:cubicBezTo>
                    <a:pt x="43" y="210"/>
                    <a:pt x="43" y="210"/>
                    <a:pt x="44" y="210"/>
                  </a:cubicBezTo>
                  <a:cubicBezTo>
                    <a:pt x="44" y="210"/>
                    <a:pt x="44" y="210"/>
                    <a:pt x="44" y="210"/>
                  </a:cubicBezTo>
                  <a:cubicBezTo>
                    <a:pt x="44" y="210"/>
                    <a:pt x="45" y="210"/>
                    <a:pt x="45" y="210"/>
                  </a:cubicBezTo>
                  <a:cubicBezTo>
                    <a:pt x="45" y="210"/>
                    <a:pt x="45" y="210"/>
                    <a:pt x="45" y="210"/>
                  </a:cubicBezTo>
                  <a:cubicBezTo>
                    <a:pt x="45" y="209"/>
                    <a:pt x="45" y="208"/>
                    <a:pt x="46" y="208"/>
                  </a:cubicBezTo>
                  <a:cubicBezTo>
                    <a:pt x="46" y="207"/>
                    <a:pt x="46" y="207"/>
                    <a:pt x="45" y="207"/>
                  </a:cubicBezTo>
                  <a:cubicBezTo>
                    <a:pt x="45" y="207"/>
                    <a:pt x="45" y="207"/>
                    <a:pt x="45" y="207"/>
                  </a:cubicBezTo>
                  <a:moveTo>
                    <a:pt x="46" y="201"/>
                  </a:moveTo>
                  <a:cubicBezTo>
                    <a:pt x="46" y="201"/>
                    <a:pt x="45" y="201"/>
                    <a:pt x="45" y="202"/>
                  </a:cubicBezTo>
                  <a:cubicBezTo>
                    <a:pt x="45" y="202"/>
                    <a:pt x="45" y="203"/>
                    <a:pt x="45" y="204"/>
                  </a:cubicBezTo>
                  <a:cubicBezTo>
                    <a:pt x="45" y="204"/>
                    <a:pt x="45" y="205"/>
                    <a:pt x="46" y="205"/>
                  </a:cubicBezTo>
                  <a:cubicBezTo>
                    <a:pt x="46" y="205"/>
                    <a:pt x="46" y="205"/>
                    <a:pt x="46" y="205"/>
                  </a:cubicBezTo>
                  <a:cubicBezTo>
                    <a:pt x="46" y="205"/>
                    <a:pt x="46" y="205"/>
                    <a:pt x="47" y="204"/>
                  </a:cubicBezTo>
                  <a:cubicBezTo>
                    <a:pt x="47" y="204"/>
                    <a:pt x="47" y="204"/>
                    <a:pt x="47" y="204"/>
                  </a:cubicBezTo>
                  <a:cubicBezTo>
                    <a:pt x="47" y="203"/>
                    <a:pt x="47" y="203"/>
                    <a:pt x="47" y="202"/>
                  </a:cubicBezTo>
                  <a:cubicBezTo>
                    <a:pt x="47" y="202"/>
                    <a:pt x="47" y="201"/>
                    <a:pt x="47" y="201"/>
                  </a:cubicBezTo>
                  <a:cubicBezTo>
                    <a:pt x="46" y="201"/>
                    <a:pt x="46" y="201"/>
                    <a:pt x="46" y="201"/>
                  </a:cubicBezTo>
                  <a:moveTo>
                    <a:pt x="48" y="195"/>
                  </a:moveTo>
                  <a:cubicBezTo>
                    <a:pt x="47" y="195"/>
                    <a:pt x="47" y="196"/>
                    <a:pt x="47" y="196"/>
                  </a:cubicBezTo>
                  <a:cubicBezTo>
                    <a:pt x="47" y="197"/>
                    <a:pt x="46" y="197"/>
                    <a:pt x="46" y="198"/>
                  </a:cubicBezTo>
                  <a:cubicBezTo>
                    <a:pt x="46" y="198"/>
                    <a:pt x="47" y="199"/>
                    <a:pt x="47" y="199"/>
                  </a:cubicBezTo>
                  <a:cubicBezTo>
                    <a:pt x="47" y="199"/>
                    <a:pt x="47" y="199"/>
                    <a:pt x="47" y="199"/>
                  </a:cubicBezTo>
                  <a:cubicBezTo>
                    <a:pt x="48" y="199"/>
                    <a:pt x="48" y="199"/>
                    <a:pt x="48" y="199"/>
                  </a:cubicBezTo>
                  <a:cubicBezTo>
                    <a:pt x="48" y="198"/>
                    <a:pt x="48" y="198"/>
                    <a:pt x="48" y="198"/>
                  </a:cubicBezTo>
                  <a:cubicBezTo>
                    <a:pt x="48" y="198"/>
                    <a:pt x="49" y="197"/>
                    <a:pt x="49" y="196"/>
                  </a:cubicBezTo>
                  <a:cubicBezTo>
                    <a:pt x="49" y="196"/>
                    <a:pt x="48" y="195"/>
                    <a:pt x="48" y="195"/>
                  </a:cubicBezTo>
                  <a:cubicBezTo>
                    <a:pt x="48" y="195"/>
                    <a:pt x="48" y="195"/>
                    <a:pt x="48" y="195"/>
                  </a:cubicBezTo>
                  <a:moveTo>
                    <a:pt x="49" y="190"/>
                  </a:moveTo>
                  <a:cubicBezTo>
                    <a:pt x="48" y="190"/>
                    <a:pt x="48" y="190"/>
                    <a:pt x="48" y="190"/>
                  </a:cubicBezTo>
                  <a:cubicBezTo>
                    <a:pt x="48" y="191"/>
                    <a:pt x="48" y="192"/>
                    <a:pt x="48" y="192"/>
                  </a:cubicBezTo>
                  <a:cubicBezTo>
                    <a:pt x="47" y="193"/>
                    <a:pt x="48" y="193"/>
                    <a:pt x="48" y="193"/>
                  </a:cubicBezTo>
                  <a:cubicBezTo>
                    <a:pt x="48" y="193"/>
                    <a:pt x="48" y="193"/>
                    <a:pt x="49" y="193"/>
                  </a:cubicBezTo>
                  <a:cubicBezTo>
                    <a:pt x="49" y="193"/>
                    <a:pt x="49" y="193"/>
                    <a:pt x="49" y="193"/>
                  </a:cubicBezTo>
                  <a:cubicBezTo>
                    <a:pt x="49" y="193"/>
                    <a:pt x="49" y="193"/>
                    <a:pt x="49" y="193"/>
                  </a:cubicBezTo>
                  <a:cubicBezTo>
                    <a:pt x="50" y="192"/>
                    <a:pt x="50" y="191"/>
                    <a:pt x="50" y="191"/>
                  </a:cubicBezTo>
                  <a:cubicBezTo>
                    <a:pt x="50" y="190"/>
                    <a:pt x="50" y="190"/>
                    <a:pt x="49" y="190"/>
                  </a:cubicBezTo>
                  <a:cubicBezTo>
                    <a:pt x="49" y="190"/>
                    <a:pt x="49" y="190"/>
                    <a:pt x="49" y="190"/>
                  </a:cubicBezTo>
                  <a:moveTo>
                    <a:pt x="50" y="184"/>
                  </a:moveTo>
                  <a:cubicBezTo>
                    <a:pt x="49" y="184"/>
                    <a:pt x="49" y="184"/>
                    <a:pt x="49" y="185"/>
                  </a:cubicBezTo>
                  <a:cubicBezTo>
                    <a:pt x="49" y="185"/>
                    <a:pt x="49" y="186"/>
                    <a:pt x="49" y="187"/>
                  </a:cubicBezTo>
                  <a:cubicBezTo>
                    <a:pt x="48" y="187"/>
                    <a:pt x="49" y="188"/>
                    <a:pt x="49" y="188"/>
                  </a:cubicBezTo>
                  <a:cubicBezTo>
                    <a:pt x="49" y="188"/>
                    <a:pt x="49" y="188"/>
                    <a:pt x="50" y="188"/>
                  </a:cubicBezTo>
                  <a:cubicBezTo>
                    <a:pt x="50" y="188"/>
                    <a:pt x="50" y="187"/>
                    <a:pt x="50" y="187"/>
                  </a:cubicBezTo>
                  <a:cubicBezTo>
                    <a:pt x="50" y="187"/>
                    <a:pt x="50" y="187"/>
                    <a:pt x="50" y="187"/>
                  </a:cubicBezTo>
                  <a:cubicBezTo>
                    <a:pt x="51" y="186"/>
                    <a:pt x="51" y="186"/>
                    <a:pt x="51" y="185"/>
                  </a:cubicBezTo>
                  <a:cubicBezTo>
                    <a:pt x="51" y="184"/>
                    <a:pt x="51" y="184"/>
                    <a:pt x="50" y="184"/>
                  </a:cubicBezTo>
                  <a:cubicBezTo>
                    <a:pt x="50" y="184"/>
                    <a:pt x="50" y="184"/>
                    <a:pt x="50" y="184"/>
                  </a:cubicBezTo>
                  <a:moveTo>
                    <a:pt x="51" y="178"/>
                  </a:moveTo>
                  <a:cubicBezTo>
                    <a:pt x="50" y="178"/>
                    <a:pt x="50" y="178"/>
                    <a:pt x="50" y="179"/>
                  </a:cubicBezTo>
                  <a:cubicBezTo>
                    <a:pt x="50" y="179"/>
                    <a:pt x="49" y="180"/>
                    <a:pt x="49" y="181"/>
                  </a:cubicBezTo>
                  <a:cubicBezTo>
                    <a:pt x="49" y="181"/>
                    <a:pt x="50" y="182"/>
                    <a:pt x="50" y="182"/>
                  </a:cubicBezTo>
                  <a:cubicBezTo>
                    <a:pt x="50" y="182"/>
                    <a:pt x="50" y="182"/>
                    <a:pt x="50" y="182"/>
                  </a:cubicBezTo>
                  <a:cubicBezTo>
                    <a:pt x="51" y="182"/>
                    <a:pt x="51" y="182"/>
                    <a:pt x="51" y="181"/>
                  </a:cubicBezTo>
                  <a:cubicBezTo>
                    <a:pt x="51" y="181"/>
                    <a:pt x="51" y="181"/>
                    <a:pt x="51" y="181"/>
                  </a:cubicBezTo>
                  <a:cubicBezTo>
                    <a:pt x="51" y="180"/>
                    <a:pt x="51" y="180"/>
                    <a:pt x="52" y="179"/>
                  </a:cubicBezTo>
                  <a:cubicBezTo>
                    <a:pt x="52" y="178"/>
                    <a:pt x="51" y="178"/>
                    <a:pt x="51" y="178"/>
                  </a:cubicBezTo>
                  <a:cubicBezTo>
                    <a:pt x="51" y="178"/>
                    <a:pt x="51" y="178"/>
                    <a:pt x="51" y="178"/>
                  </a:cubicBezTo>
                  <a:moveTo>
                    <a:pt x="51" y="172"/>
                  </a:moveTo>
                  <a:cubicBezTo>
                    <a:pt x="51" y="172"/>
                    <a:pt x="50" y="172"/>
                    <a:pt x="50" y="173"/>
                  </a:cubicBezTo>
                  <a:cubicBezTo>
                    <a:pt x="50" y="174"/>
                    <a:pt x="50" y="174"/>
                    <a:pt x="50" y="175"/>
                  </a:cubicBezTo>
                  <a:cubicBezTo>
                    <a:pt x="50" y="175"/>
                    <a:pt x="50" y="176"/>
                    <a:pt x="51" y="176"/>
                  </a:cubicBezTo>
                  <a:cubicBezTo>
                    <a:pt x="52" y="176"/>
                    <a:pt x="52" y="176"/>
                    <a:pt x="52" y="176"/>
                  </a:cubicBezTo>
                  <a:cubicBezTo>
                    <a:pt x="52" y="175"/>
                    <a:pt x="52" y="175"/>
                    <a:pt x="52" y="175"/>
                  </a:cubicBezTo>
                  <a:cubicBezTo>
                    <a:pt x="52" y="174"/>
                    <a:pt x="52" y="174"/>
                    <a:pt x="52" y="173"/>
                  </a:cubicBezTo>
                  <a:cubicBezTo>
                    <a:pt x="52" y="173"/>
                    <a:pt x="52" y="172"/>
                    <a:pt x="51" y="172"/>
                  </a:cubicBezTo>
                  <a:cubicBezTo>
                    <a:pt x="51" y="172"/>
                    <a:pt x="51" y="172"/>
                    <a:pt x="51" y="172"/>
                  </a:cubicBezTo>
                  <a:moveTo>
                    <a:pt x="52" y="166"/>
                  </a:moveTo>
                  <a:cubicBezTo>
                    <a:pt x="51" y="166"/>
                    <a:pt x="51" y="167"/>
                    <a:pt x="51" y="167"/>
                  </a:cubicBezTo>
                  <a:cubicBezTo>
                    <a:pt x="51" y="168"/>
                    <a:pt x="51" y="168"/>
                    <a:pt x="50" y="169"/>
                  </a:cubicBezTo>
                  <a:cubicBezTo>
                    <a:pt x="50" y="170"/>
                    <a:pt x="51" y="170"/>
                    <a:pt x="51" y="170"/>
                  </a:cubicBezTo>
                  <a:cubicBezTo>
                    <a:pt x="52" y="170"/>
                    <a:pt x="52" y="170"/>
                    <a:pt x="52" y="170"/>
                  </a:cubicBezTo>
                  <a:cubicBezTo>
                    <a:pt x="52" y="169"/>
                    <a:pt x="52" y="169"/>
                    <a:pt x="52" y="169"/>
                  </a:cubicBezTo>
                  <a:cubicBezTo>
                    <a:pt x="52" y="169"/>
                    <a:pt x="52" y="168"/>
                    <a:pt x="53" y="167"/>
                  </a:cubicBezTo>
                  <a:cubicBezTo>
                    <a:pt x="53" y="167"/>
                    <a:pt x="52" y="166"/>
                    <a:pt x="52" y="166"/>
                  </a:cubicBezTo>
                  <a:cubicBezTo>
                    <a:pt x="52" y="166"/>
                    <a:pt x="52" y="166"/>
                    <a:pt x="52" y="166"/>
                  </a:cubicBezTo>
                  <a:moveTo>
                    <a:pt x="52" y="160"/>
                  </a:moveTo>
                  <a:cubicBezTo>
                    <a:pt x="52" y="160"/>
                    <a:pt x="52" y="160"/>
                    <a:pt x="52" y="160"/>
                  </a:cubicBezTo>
                  <a:cubicBezTo>
                    <a:pt x="51" y="160"/>
                    <a:pt x="51" y="161"/>
                    <a:pt x="51" y="161"/>
                  </a:cubicBezTo>
                  <a:cubicBezTo>
                    <a:pt x="51" y="162"/>
                    <a:pt x="51" y="163"/>
                    <a:pt x="51" y="163"/>
                  </a:cubicBezTo>
                  <a:cubicBezTo>
                    <a:pt x="51" y="164"/>
                    <a:pt x="51" y="164"/>
                    <a:pt x="52" y="164"/>
                  </a:cubicBezTo>
                  <a:cubicBezTo>
                    <a:pt x="52" y="164"/>
                    <a:pt x="52" y="164"/>
                    <a:pt x="52" y="164"/>
                  </a:cubicBezTo>
                  <a:cubicBezTo>
                    <a:pt x="53" y="163"/>
                    <a:pt x="53" y="163"/>
                    <a:pt x="53" y="163"/>
                  </a:cubicBezTo>
                  <a:cubicBezTo>
                    <a:pt x="53" y="163"/>
                    <a:pt x="53" y="162"/>
                    <a:pt x="53" y="161"/>
                  </a:cubicBezTo>
                  <a:cubicBezTo>
                    <a:pt x="53" y="161"/>
                    <a:pt x="52" y="160"/>
                    <a:pt x="52" y="160"/>
                  </a:cubicBezTo>
                  <a:moveTo>
                    <a:pt x="51" y="155"/>
                  </a:moveTo>
                  <a:cubicBezTo>
                    <a:pt x="51" y="155"/>
                    <a:pt x="51" y="155"/>
                    <a:pt x="51" y="155"/>
                  </a:cubicBezTo>
                  <a:cubicBezTo>
                    <a:pt x="51" y="155"/>
                    <a:pt x="50" y="155"/>
                    <a:pt x="51" y="156"/>
                  </a:cubicBezTo>
                  <a:cubicBezTo>
                    <a:pt x="51" y="156"/>
                    <a:pt x="51" y="157"/>
                    <a:pt x="51" y="157"/>
                  </a:cubicBezTo>
                  <a:cubicBezTo>
                    <a:pt x="51" y="158"/>
                    <a:pt x="51" y="158"/>
                    <a:pt x="52" y="158"/>
                  </a:cubicBezTo>
                  <a:cubicBezTo>
                    <a:pt x="52" y="158"/>
                    <a:pt x="52" y="158"/>
                    <a:pt x="52" y="158"/>
                  </a:cubicBezTo>
                  <a:cubicBezTo>
                    <a:pt x="52" y="158"/>
                    <a:pt x="52" y="158"/>
                    <a:pt x="52" y="158"/>
                  </a:cubicBezTo>
                  <a:cubicBezTo>
                    <a:pt x="53" y="157"/>
                    <a:pt x="53" y="157"/>
                    <a:pt x="53" y="157"/>
                  </a:cubicBezTo>
                  <a:cubicBezTo>
                    <a:pt x="53" y="157"/>
                    <a:pt x="52" y="156"/>
                    <a:pt x="52" y="155"/>
                  </a:cubicBezTo>
                  <a:cubicBezTo>
                    <a:pt x="52" y="155"/>
                    <a:pt x="52" y="155"/>
                    <a:pt x="51" y="155"/>
                  </a:cubicBezTo>
                  <a:moveTo>
                    <a:pt x="51" y="149"/>
                  </a:moveTo>
                  <a:cubicBezTo>
                    <a:pt x="51" y="149"/>
                    <a:pt x="51" y="149"/>
                    <a:pt x="51" y="149"/>
                  </a:cubicBezTo>
                  <a:cubicBezTo>
                    <a:pt x="51"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2" y="149"/>
                    <a:pt x="51" y="149"/>
                  </a:cubicBezTo>
                  <a:moveTo>
                    <a:pt x="51" y="143"/>
                  </a:moveTo>
                  <a:cubicBezTo>
                    <a:pt x="51" y="143"/>
                    <a:pt x="51" y="143"/>
                    <a:pt x="51" y="143"/>
                  </a:cubicBezTo>
                  <a:cubicBezTo>
                    <a:pt x="50" y="143"/>
                    <a:pt x="50" y="143"/>
                    <a:pt x="50" y="144"/>
                  </a:cubicBezTo>
                  <a:cubicBezTo>
                    <a:pt x="50" y="146"/>
                    <a:pt x="50" y="146"/>
                    <a:pt x="50" y="146"/>
                  </a:cubicBezTo>
                  <a:cubicBezTo>
                    <a:pt x="50" y="146"/>
                    <a:pt x="50" y="147"/>
                    <a:pt x="51" y="147"/>
                  </a:cubicBezTo>
                  <a:cubicBezTo>
                    <a:pt x="51" y="147"/>
                    <a:pt x="51" y="147"/>
                    <a:pt x="51" y="147"/>
                  </a:cubicBezTo>
                  <a:cubicBezTo>
                    <a:pt x="52" y="146"/>
                    <a:pt x="52" y="146"/>
                    <a:pt x="52" y="146"/>
                  </a:cubicBezTo>
                  <a:cubicBezTo>
                    <a:pt x="52" y="146"/>
                    <a:pt x="52" y="146"/>
                    <a:pt x="52" y="146"/>
                  </a:cubicBezTo>
                  <a:cubicBezTo>
                    <a:pt x="52" y="144"/>
                    <a:pt x="52" y="144"/>
                    <a:pt x="52" y="144"/>
                  </a:cubicBezTo>
                  <a:cubicBezTo>
                    <a:pt x="52" y="143"/>
                    <a:pt x="51" y="143"/>
                    <a:pt x="51" y="143"/>
                  </a:cubicBezTo>
                  <a:moveTo>
                    <a:pt x="51" y="137"/>
                  </a:moveTo>
                  <a:cubicBezTo>
                    <a:pt x="51" y="137"/>
                    <a:pt x="51" y="137"/>
                    <a:pt x="51" y="137"/>
                  </a:cubicBezTo>
                  <a:cubicBezTo>
                    <a:pt x="50" y="137"/>
                    <a:pt x="50" y="137"/>
                    <a:pt x="50" y="138"/>
                  </a:cubicBezTo>
                  <a:cubicBezTo>
                    <a:pt x="50" y="140"/>
                    <a:pt x="50" y="140"/>
                    <a:pt x="50" y="140"/>
                  </a:cubicBezTo>
                  <a:cubicBezTo>
                    <a:pt x="50" y="140"/>
                    <a:pt x="50" y="141"/>
                    <a:pt x="51" y="141"/>
                  </a:cubicBezTo>
                  <a:cubicBezTo>
                    <a:pt x="51" y="141"/>
                    <a:pt x="51" y="141"/>
                    <a:pt x="51" y="141"/>
                  </a:cubicBezTo>
                  <a:cubicBezTo>
                    <a:pt x="51" y="140"/>
                    <a:pt x="51" y="140"/>
                    <a:pt x="51" y="140"/>
                  </a:cubicBezTo>
                  <a:cubicBezTo>
                    <a:pt x="52" y="140"/>
                    <a:pt x="52" y="140"/>
                    <a:pt x="52" y="140"/>
                  </a:cubicBezTo>
                  <a:cubicBezTo>
                    <a:pt x="52" y="138"/>
                    <a:pt x="52" y="138"/>
                    <a:pt x="52" y="138"/>
                  </a:cubicBezTo>
                  <a:cubicBezTo>
                    <a:pt x="52" y="137"/>
                    <a:pt x="51" y="137"/>
                    <a:pt x="51" y="137"/>
                  </a:cubicBezTo>
                  <a:moveTo>
                    <a:pt x="50" y="131"/>
                  </a:moveTo>
                  <a:cubicBezTo>
                    <a:pt x="50" y="131"/>
                    <a:pt x="50" y="131"/>
                    <a:pt x="50" y="131"/>
                  </a:cubicBezTo>
                  <a:cubicBezTo>
                    <a:pt x="50" y="131"/>
                    <a:pt x="49" y="132"/>
                    <a:pt x="49" y="132"/>
                  </a:cubicBezTo>
                  <a:cubicBezTo>
                    <a:pt x="49" y="133"/>
                    <a:pt x="49" y="133"/>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3"/>
                    <a:pt x="51" y="133"/>
                    <a:pt x="51" y="132"/>
                  </a:cubicBezTo>
                  <a:cubicBezTo>
                    <a:pt x="51" y="132"/>
                    <a:pt x="51" y="131"/>
                    <a:pt x="50" y="131"/>
                  </a:cubicBezTo>
                  <a:moveTo>
                    <a:pt x="99" y="126"/>
                  </a:moveTo>
                  <a:cubicBezTo>
                    <a:pt x="99" y="126"/>
                    <a:pt x="99" y="126"/>
                    <a:pt x="99"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8" y="128"/>
                    <a:pt x="98" y="128"/>
                    <a:pt x="99" y="128"/>
                  </a:cubicBezTo>
                  <a:cubicBezTo>
                    <a:pt x="100" y="128"/>
                    <a:pt x="100" y="128"/>
                    <a:pt x="100" y="128"/>
                  </a:cubicBezTo>
                  <a:cubicBezTo>
                    <a:pt x="100" y="127"/>
                    <a:pt x="100" y="127"/>
                    <a:pt x="100" y="127"/>
                  </a:cubicBezTo>
                  <a:cubicBezTo>
                    <a:pt x="100" y="126"/>
                    <a:pt x="99" y="126"/>
                    <a:pt x="99" y="126"/>
                  </a:cubicBezTo>
                  <a:moveTo>
                    <a:pt x="50" y="125"/>
                  </a:moveTo>
                  <a:cubicBezTo>
                    <a:pt x="50" y="125"/>
                    <a:pt x="50" y="125"/>
                    <a:pt x="50" y="125"/>
                  </a:cubicBezTo>
                  <a:cubicBezTo>
                    <a:pt x="50" y="125"/>
                    <a:pt x="49" y="126"/>
                    <a:pt x="49" y="126"/>
                  </a:cubicBezTo>
                  <a:cubicBezTo>
                    <a:pt x="49" y="127"/>
                    <a:pt x="49" y="128"/>
                    <a:pt x="49" y="128"/>
                  </a:cubicBezTo>
                  <a:cubicBezTo>
                    <a:pt x="49" y="129"/>
                    <a:pt x="50"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1" y="125"/>
                    <a:pt x="50" y="125"/>
                  </a:cubicBezTo>
                  <a:moveTo>
                    <a:pt x="91" y="125"/>
                  </a:moveTo>
                  <a:cubicBezTo>
                    <a:pt x="91" y="125"/>
                    <a:pt x="90" y="125"/>
                    <a:pt x="90" y="126"/>
                  </a:cubicBezTo>
                  <a:cubicBezTo>
                    <a:pt x="90" y="126"/>
                    <a:pt x="90" y="127"/>
                    <a:pt x="91" y="127"/>
                  </a:cubicBezTo>
                  <a:cubicBezTo>
                    <a:pt x="91" y="127"/>
                    <a:pt x="92" y="127"/>
                    <a:pt x="93" y="128"/>
                  </a:cubicBezTo>
                  <a:cubicBezTo>
                    <a:pt x="93" y="128"/>
                    <a:pt x="93" y="128"/>
                    <a:pt x="93" y="128"/>
                  </a:cubicBezTo>
                  <a:cubicBezTo>
                    <a:pt x="93" y="128"/>
                    <a:pt x="94" y="127"/>
                    <a:pt x="94" y="127"/>
                  </a:cubicBezTo>
                  <a:cubicBezTo>
                    <a:pt x="94" y="127"/>
                    <a:pt x="94" y="127"/>
                    <a:pt x="94" y="127"/>
                  </a:cubicBezTo>
                  <a:cubicBezTo>
                    <a:pt x="94" y="126"/>
                    <a:pt x="94" y="126"/>
                    <a:pt x="93" y="126"/>
                  </a:cubicBezTo>
                  <a:cubicBezTo>
                    <a:pt x="93" y="126"/>
                    <a:pt x="92" y="125"/>
                    <a:pt x="91" y="125"/>
                  </a:cubicBezTo>
                  <a:cubicBezTo>
                    <a:pt x="91" y="125"/>
                    <a:pt x="91" y="125"/>
                    <a:pt x="91" y="125"/>
                  </a:cubicBezTo>
                  <a:moveTo>
                    <a:pt x="104" y="124"/>
                  </a:moveTo>
                  <a:cubicBezTo>
                    <a:pt x="104" y="124"/>
                    <a:pt x="104" y="124"/>
                    <a:pt x="104" y="124"/>
                  </a:cubicBezTo>
                  <a:cubicBezTo>
                    <a:pt x="103" y="125"/>
                    <a:pt x="103" y="125"/>
                    <a:pt x="102" y="125"/>
                  </a:cubicBezTo>
                  <a:cubicBezTo>
                    <a:pt x="102" y="125"/>
                    <a:pt x="101" y="126"/>
                    <a:pt x="102" y="126"/>
                  </a:cubicBezTo>
                  <a:cubicBezTo>
                    <a:pt x="102" y="127"/>
                    <a:pt x="102" y="127"/>
                    <a:pt x="103" y="127"/>
                  </a:cubicBezTo>
                  <a:cubicBezTo>
                    <a:pt x="103" y="127"/>
                    <a:pt x="103" y="127"/>
                    <a:pt x="103" y="127"/>
                  </a:cubicBezTo>
                  <a:cubicBezTo>
                    <a:pt x="104" y="127"/>
                    <a:pt x="104" y="126"/>
                    <a:pt x="105" y="126"/>
                  </a:cubicBezTo>
                  <a:cubicBezTo>
                    <a:pt x="105" y="126"/>
                    <a:pt x="105" y="126"/>
                    <a:pt x="105" y="126"/>
                  </a:cubicBezTo>
                  <a:cubicBezTo>
                    <a:pt x="105" y="125"/>
                    <a:pt x="105" y="125"/>
                    <a:pt x="105" y="125"/>
                  </a:cubicBezTo>
                  <a:cubicBezTo>
                    <a:pt x="105" y="124"/>
                    <a:pt x="105" y="124"/>
                    <a:pt x="104" y="124"/>
                  </a:cubicBezTo>
                  <a:moveTo>
                    <a:pt x="86" y="122"/>
                  </a:moveTo>
                  <a:cubicBezTo>
                    <a:pt x="86" y="122"/>
                    <a:pt x="85" y="122"/>
                    <a:pt x="85" y="123"/>
                  </a:cubicBezTo>
                  <a:cubicBezTo>
                    <a:pt x="85" y="123"/>
                    <a:pt x="85" y="123"/>
                    <a:pt x="85" y="123"/>
                  </a:cubicBezTo>
                  <a:cubicBezTo>
                    <a:pt x="85" y="123"/>
                    <a:pt x="85" y="124"/>
                    <a:pt x="85" y="124"/>
                  </a:cubicBezTo>
                  <a:cubicBezTo>
                    <a:pt x="86" y="125"/>
                    <a:pt x="87" y="125"/>
                    <a:pt x="87" y="125"/>
                  </a:cubicBezTo>
                  <a:cubicBezTo>
                    <a:pt x="87" y="125"/>
                    <a:pt x="87" y="125"/>
                    <a:pt x="88" y="125"/>
                  </a:cubicBezTo>
                  <a:cubicBezTo>
                    <a:pt x="88" y="125"/>
                    <a:pt x="88" y="125"/>
                    <a:pt x="88" y="125"/>
                  </a:cubicBezTo>
                  <a:cubicBezTo>
                    <a:pt x="88" y="125"/>
                    <a:pt x="88" y="125"/>
                    <a:pt x="88" y="125"/>
                  </a:cubicBezTo>
                  <a:cubicBezTo>
                    <a:pt x="89" y="124"/>
                    <a:pt x="89" y="124"/>
                    <a:pt x="88" y="124"/>
                  </a:cubicBezTo>
                  <a:cubicBezTo>
                    <a:pt x="88" y="123"/>
                    <a:pt x="87" y="123"/>
                    <a:pt x="87" y="123"/>
                  </a:cubicBezTo>
                  <a:cubicBezTo>
                    <a:pt x="86" y="122"/>
                    <a:pt x="86" y="122"/>
                    <a:pt x="86" y="122"/>
                  </a:cubicBezTo>
                  <a:moveTo>
                    <a:pt x="109" y="121"/>
                  </a:moveTo>
                  <a:cubicBezTo>
                    <a:pt x="109" y="121"/>
                    <a:pt x="109" y="121"/>
                    <a:pt x="109" y="121"/>
                  </a:cubicBezTo>
                  <a:cubicBezTo>
                    <a:pt x="108" y="122"/>
                    <a:pt x="108" y="122"/>
                    <a:pt x="107" y="123"/>
                  </a:cubicBezTo>
                  <a:cubicBezTo>
                    <a:pt x="107" y="123"/>
                    <a:pt x="107" y="123"/>
                    <a:pt x="107" y="124"/>
                  </a:cubicBezTo>
                  <a:cubicBezTo>
                    <a:pt x="107" y="124"/>
                    <a:pt x="107" y="124"/>
                    <a:pt x="108" y="124"/>
                  </a:cubicBezTo>
                  <a:cubicBezTo>
                    <a:pt x="108" y="124"/>
                    <a:pt x="108" y="124"/>
                    <a:pt x="108" y="124"/>
                  </a:cubicBezTo>
                  <a:cubicBezTo>
                    <a:pt x="109" y="124"/>
                    <a:pt x="109" y="123"/>
                    <a:pt x="110" y="123"/>
                  </a:cubicBezTo>
                  <a:cubicBezTo>
                    <a:pt x="110" y="123"/>
                    <a:pt x="110" y="123"/>
                    <a:pt x="110" y="123"/>
                  </a:cubicBezTo>
                  <a:cubicBezTo>
                    <a:pt x="110" y="122"/>
                    <a:pt x="110" y="122"/>
                    <a:pt x="110" y="122"/>
                  </a:cubicBezTo>
                  <a:cubicBezTo>
                    <a:pt x="110" y="121"/>
                    <a:pt x="110" y="121"/>
                    <a:pt x="109" y="121"/>
                  </a:cubicBezTo>
                  <a:moveTo>
                    <a:pt x="50" y="119"/>
                  </a:moveTo>
                  <a:cubicBezTo>
                    <a:pt x="50" y="119"/>
                    <a:pt x="49" y="120"/>
                    <a:pt x="49" y="120"/>
                  </a:cubicBezTo>
                  <a:cubicBezTo>
                    <a:pt x="49" y="121"/>
                    <a:pt x="49" y="122"/>
                    <a:pt x="49" y="122"/>
                  </a:cubicBezTo>
                  <a:cubicBezTo>
                    <a:pt x="49" y="123"/>
                    <a:pt x="50" y="123"/>
                    <a:pt x="50" y="123"/>
                  </a:cubicBezTo>
                  <a:cubicBezTo>
                    <a:pt x="51" y="123"/>
                    <a:pt x="51" y="123"/>
                    <a:pt x="51" y="123"/>
                  </a:cubicBezTo>
                  <a:cubicBezTo>
                    <a:pt x="51" y="122"/>
                    <a:pt x="51" y="122"/>
                    <a:pt x="51" y="122"/>
                  </a:cubicBezTo>
                  <a:cubicBezTo>
                    <a:pt x="51" y="122"/>
                    <a:pt x="51" y="121"/>
                    <a:pt x="51" y="120"/>
                  </a:cubicBezTo>
                  <a:cubicBezTo>
                    <a:pt x="51" y="120"/>
                    <a:pt x="51" y="119"/>
                    <a:pt x="50" y="119"/>
                  </a:cubicBezTo>
                  <a:cubicBezTo>
                    <a:pt x="50" y="119"/>
                    <a:pt x="50" y="119"/>
                    <a:pt x="50" y="119"/>
                  </a:cubicBezTo>
                  <a:moveTo>
                    <a:pt x="82" y="118"/>
                  </a:moveTo>
                  <a:cubicBezTo>
                    <a:pt x="81" y="118"/>
                    <a:pt x="81" y="119"/>
                    <a:pt x="81" y="119"/>
                  </a:cubicBezTo>
                  <a:cubicBezTo>
                    <a:pt x="81" y="119"/>
                    <a:pt x="80" y="120"/>
                    <a:pt x="81" y="120"/>
                  </a:cubicBezTo>
                  <a:cubicBezTo>
                    <a:pt x="81" y="121"/>
                    <a:pt x="82" y="121"/>
                    <a:pt x="82" y="122"/>
                  </a:cubicBezTo>
                  <a:cubicBezTo>
                    <a:pt x="82" y="122"/>
                    <a:pt x="83" y="122"/>
                    <a:pt x="83" y="122"/>
                  </a:cubicBezTo>
                  <a:cubicBezTo>
                    <a:pt x="83" y="122"/>
                    <a:pt x="83" y="122"/>
                    <a:pt x="84" y="122"/>
                  </a:cubicBezTo>
                  <a:cubicBezTo>
                    <a:pt x="84" y="121"/>
                    <a:pt x="84" y="121"/>
                    <a:pt x="84" y="121"/>
                  </a:cubicBezTo>
                  <a:cubicBezTo>
                    <a:pt x="84" y="121"/>
                    <a:pt x="84" y="120"/>
                    <a:pt x="84" y="120"/>
                  </a:cubicBezTo>
                  <a:cubicBezTo>
                    <a:pt x="83" y="120"/>
                    <a:pt x="83" y="119"/>
                    <a:pt x="82" y="119"/>
                  </a:cubicBezTo>
                  <a:cubicBezTo>
                    <a:pt x="82" y="119"/>
                    <a:pt x="82" y="118"/>
                    <a:pt x="82" y="118"/>
                  </a:cubicBezTo>
                  <a:moveTo>
                    <a:pt x="114" y="117"/>
                  </a:moveTo>
                  <a:cubicBezTo>
                    <a:pt x="114" y="117"/>
                    <a:pt x="113" y="117"/>
                    <a:pt x="113" y="118"/>
                  </a:cubicBezTo>
                  <a:cubicBezTo>
                    <a:pt x="113" y="118"/>
                    <a:pt x="112" y="119"/>
                    <a:pt x="112" y="119"/>
                  </a:cubicBezTo>
                  <a:cubicBezTo>
                    <a:pt x="111" y="119"/>
                    <a:pt x="111" y="120"/>
                    <a:pt x="112" y="120"/>
                  </a:cubicBezTo>
                  <a:cubicBezTo>
                    <a:pt x="112" y="121"/>
                    <a:pt x="112" y="121"/>
                    <a:pt x="112" y="121"/>
                  </a:cubicBezTo>
                  <a:cubicBezTo>
                    <a:pt x="113" y="121"/>
                    <a:pt x="113" y="121"/>
                    <a:pt x="113" y="120"/>
                  </a:cubicBezTo>
                  <a:cubicBezTo>
                    <a:pt x="114" y="120"/>
                    <a:pt x="114" y="120"/>
                    <a:pt x="114" y="119"/>
                  </a:cubicBezTo>
                  <a:cubicBezTo>
                    <a:pt x="115" y="119"/>
                    <a:pt x="115" y="119"/>
                    <a:pt x="115" y="119"/>
                  </a:cubicBezTo>
                  <a:cubicBezTo>
                    <a:pt x="115" y="119"/>
                    <a:pt x="115" y="118"/>
                    <a:pt x="114" y="118"/>
                  </a:cubicBezTo>
                  <a:cubicBezTo>
                    <a:pt x="114" y="117"/>
                    <a:pt x="114" y="117"/>
                    <a:pt x="114" y="117"/>
                  </a:cubicBezTo>
                  <a:moveTo>
                    <a:pt x="78" y="114"/>
                  </a:moveTo>
                  <a:cubicBezTo>
                    <a:pt x="78" y="114"/>
                    <a:pt x="78" y="114"/>
                    <a:pt x="77" y="114"/>
                  </a:cubicBezTo>
                  <a:cubicBezTo>
                    <a:pt x="77" y="114"/>
                    <a:pt x="77" y="115"/>
                    <a:pt x="77" y="115"/>
                  </a:cubicBezTo>
                  <a:cubicBezTo>
                    <a:pt x="77" y="116"/>
                    <a:pt x="78" y="117"/>
                    <a:pt x="78" y="117"/>
                  </a:cubicBezTo>
                  <a:cubicBezTo>
                    <a:pt x="78" y="117"/>
                    <a:pt x="79" y="117"/>
                    <a:pt x="79" y="117"/>
                  </a:cubicBezTo>
                  <a:cubicBezTo>
                    <a:pt x="79" y="117"/>
                    <a:pt x="79" y="117"/>
                    <a:pt x="80" y="117"/>
                  </a:cubicBezTo>
                  <a:cubicBezTo>
                    <a:pt x="80" y="117"/>
                    <a:pt x="80" y="117"/>
                    <a:pt x="80" y="117"/>
                  </a:cubicBezTo>
                  <a:cubicBezTo>
                    <a:pt x="80" y="116"/>
                    <a:pt x="80" y="116"/>
                    <a:pt x="80" y="116"/>
                  </a:cubicBezTo>
                  <a:cubicBezTo>
                    <a:pt x="79" y="115"/>
                    <a:pt x="79" y="115"/>
                    <a:pt x="79" y="114"/>
                  </a:cubicBezTo>
                  <a:cubicBezTo>
                    <a:pt x="79" y="114"/>
                    <a:pt x="78" y="114"/>
                    <a:pt x="78" y="114"/>
                  </a:cubicBezTo>
                  <a:moveTo>
                    <a:pt x="50" y="114"/>
                  </a:moveTo>
                  <a:cubicBezTo>
                    <a:pt x="50" y="114"/>
                    <a:pt x="50" y="114"/>
                    <a:pt x="50" y="114"/>
                  </a:cubicBezTo>
                  <a:cubicBezTo>
                    <a:pt x="49" y="115"/>
                    <a:pt x="49" y="116"/>
                    <a:pt x="49" y="116"/>
                  </a:cubicBezTo>
                  <a:cubicBezTo>
                    <a:pt x="49" y="117"/>
                    <a:pt x="50" y="117"/>
                    <a:pt x="50" y="117"/>
                  </a:cubicBezTo>
                  <a:cubicBezTo>
                    <a:pt x="51" y="117"/>
                    <a:pt x="51" y="117"/>
                    <a:pt x="51" y="117"/>
                  </a:cubicBezTo>
                  <a:cubicBezTo>
                    <a:pt x="51" y="117"/>
                    <a:pt x="51" y="117"/>
                    <a:pt x="51" y="117"/>
                  </a:cubicBezTo>
                  <a:cubicBezTo>
                    <a:pt x="51" y="116"/>
                    <a:pt x="51" y="115"/>
                    <a:pt x="51" y="115"/>
                  </a:cubicBezTo>
                  <a:cubicBezTo>
                    <a:pt x="52" y="114"/>
                    <a:pt x="51" y="114"/>
                    <a:pt x="51" y="114"/>
                  </a:cubicBezTo>
                  <a:cubicBezTo>
                    <a:pt x="51" y="114"/>
                    <a:pt x="51" y="114"/>
                    <a:pt x="50" y="114"/>
                  </a:cubicBezTo>
                  <a:moveTo>
                    <a:pt x="117" y="113"/>
                  </a:moveTo>
                  <a:cubicBezTo>
                    <a:pt x="117" y="113"/>
                    <a:pt x="117" y="113"/>
                    <a:pt x="116" y="113"/>
                  </a:cubicBezTo>
                  <a:cubicBezTo>
                    <a:pt x="116" y="114"/>
                    <a:pt x="116" y="114"/>
                    <a:pt x="115" y="115"/>
                  </a:cubicBezTo>
                  <a:cubicBezTo>
                    <a:pt x="115" y="115"/>
                    <a:pt x="115" y="116"/>
                    <a:pt x="116" y="116"/>
                  </a:cubicBezTo>
                  <a:cubicBezTo>
                    <a:pt x="116" y="116"/>
                    <a:pt x="116" y="116"/>
                    <a:pt x="116" y="116"/>
                  </a:cubicBezTo>
                  <a:cubicBezTo>
                    <a:pt x="117" y="116"/>
                    <a:pt x="117" y="116"/>
                    <a:pt x="117" y="116"/>
                  </a:cubicBezTo>
                  <a:cubicBezTo>
                    <a:pt x="117" y="116"/>
                    <a:pt x="117" y="116"/>
                    <a:pt x="117" y="116"/>
                  </a:cubicBezTo>
                  <a:cubicBezTo>
                    <a:pt x="117" y="115"/>
                    <a:pt x="118" y="115"/>
                    <a:pt x="118" y="114"/>
                  </a:cubicBezTo>
                  <a:cubicBezTo>
                    <a:pt x="118" y="114"/>
                    <a:pt x="118" y="113"/>
                    <a:pt x="118" y="113"/>
                  </a:cubicBezTo>
                  <a:cubicBezTo>
                    <a:pt x="118" y="113"/>
                    <a:pt x="117" y="113"/>
                    <a:pt x="117" y="113"/>
                  </a:cubicBezTo>
                  <a:moveTo>
                    <a:pt x="75" y="109"/>
                  </a:moveTo>
                  <a:cubicBezTo>
                    <a:pt x="75" y="109"/>
                    <a:pt x="75" y="109"/>
                    <a:pt x="75" y="109"/>
                  </a:cubicBezTo>
                  <a:cubicBezTo>
                    <a:pt x="74" y="109"/>
                    <a:pt x="74" y="110"/>
                    <a:pt x="74" y="110"/>
                  </a:cubicBezTo>
                  <a:cubicBezTo>
                    <a:pt x="74" y="111"/>
                    <a:pt x="75" y="111"/>
                    <a:pt x="75" y="112"/>
                  </a:cubicBezTo>
                  <a:cubicBezTo>
                    <a:pt x="75" y="112"/>
                    <a:pt x="75" y="113"/>
                    <a:pt x="76" y="113"/>
                  </a:cubicBezTo>
                  <a:cubicBezTo>
                    <a:pt x="76" y="113"/>
                    <a:pt x="76" y="113"/>
                    <a:pt x="76" y="112"/>
                  </a:cubicBezTo>
                  <a:cubicBezTo>
                    <a:pt x="77" y="112"/>
                    <a:pt x="77" y="112"/>
                    <a:pt x="77" y="112"/>
                  </a:cubicBezTo>
                  <a:cubicBezTo>
                    <a:pt x="77" y="111"/>
                    <a:pt x="77" y="111"/>
                    <a:pt x="77" y="111"/>
                  </a:cubicBezTo>
                  <a:cubicBezTo>
                    <a:pt x="76" y="111"/>
                    <a:pt x="76" y="110"/>
                    <a:pt x="76" y="109"/>
                  </a:cubicBezTo>
                  <a:cubicBezTo>
                    <a:pt x="76" y="109"/>
                    <a:pt x="75" y="109"/>
                    <a:pt x="75" y="109"/>
                  </a:cubicBezTo>
                  <a:moveTo>
                    <a:pt x="51" y="108"/>
                  </a:moveTo>
                  <a:cubicBezTo>
                    <a:pt x="51" y="108"/>
                    <a:pt x="50" y="108"/>
                    <a:pt x="50" y="109"/>
                  </a:cubicBezTo>
                  <a:cubicBezTo>
                    <a:pt x="50" y="109"/>
                    <a:pt x="50" y="110"/>
                    <a:pt x="50" y="111"/>
                  </a:cubicBezTo>
                  <a:cubicBezTo>
                    <a:pt x="50" y="111"/>
                    <a:pt x="50" y="112"/>
                    <a:pt x="51" y="112"/>
                  </a:cubicBezTo>
                  <a:cubicBezTo>
                    <a:pt x="51" y="112"/>
                    <a:pt x="51" y="112"/>
                    <a:pt x="51" y="112"/>
                  </a:cubicBezTo>
                  <a:cubicBezTo>
                    <a:pt x="51" y="112"/>
                    <a:pt x="51" y="111"/>
                    <a:pt x="52" y="111"/>
                  </a:cubicBezTo>
                  <a:cubicBezTo>
                    <a:pt x="52" y="111"/>
                    <a:pt x="52" y="111"/>
                    <a:pt x="52" y="111"/>
                  </a:cubicBezTo>
                  <a:cubicBezTo>
                    <a:pt x="52" y="110"/>
                    <a:pt x="52" y="109"/>
                    <a:pt x="52" y="109"/>
                  </a:cubicBezTo>
                  <a:cubicBezTo>
                    <a:pt x="52" y="108"/>
                    <a:pt x="52" y="108"/>
                    <a:pt x="51" y="108"/>
                  </a:cubicBezTo>
                  <a:cubicBezTo>
                    <a:pt x="51" y="108"/>
                    <a:pt x="51" y="108"/>
                    <a:pt x="51" y="108"/>
                  </a:cubicBezTo>
                  <a:moveTo>
                    <a:pt x="120" y="108"/>
                  </a:moveTo>
                  <a:cubicBezTo>
                    <a:pt x="120" y="108"/>
                    <a:pt x="119" y="108"/>
                    <a:pt x="119" y="108"/>
                  </a:cubicBezTo>
                  <a:cubicBezTo>
                    <a:pt x="119" y="109"/>
                    <a:pt x="119" y="109"/>
                    <a:pt x="118" y="110"/>
                  </a:cubicBezTo>
                  <a:cubicBezTo>
                    <a:pt x="118" y="110"/>
                    <a:pt x="118" y="111"/>
                    <a:pt x="119" y="111"/>
                  </a:cubicBezTo>
                  <a:cubicBezTo>
                    <a:pt x="119" y="111"/>
                    <a:pt x="119" y="111"/>
                    <a:pt x="119" y="111"/>
                  </a:cubicBezTo>
                  <a:cubicBezTo>
                    <a:pt x="119" y="111"/>
                    <a:pt x="120" y="111"/>
                    <a:pt x="120" y="111"/>
                  </a:cubicBezTo>
                  <a:cubicBezTo>
                    <a:pt x="120" y="111"/>
                    <a:pt x="120" y="111"/>
                    <a:pt x="120" y="111"/>
                  </a:cubicBezTo>
                  <a:cubicBezTo>
                    <a:pt x="120" y="110"/>
                    <a:pt x="121" y="109"/>
                    <a:pt x="121" y="109"/>
                  </a:cubicBezTo>
                  <a:cubicBezTo>
                    <a:pt x="121" y="108"/>
                    <a:pt x="121" y="108"/>
                    <a:pt x="120" y="108"/>
                  </a:cubicBezTo>
                  <a:cubicBezTo>
                    <a:pt x="120" y="108"/>
                    <a:pt x="120" y="108"/>
                    <a:pt x="120" y="108"/>
                  </a:cubicBezTo>
                  <a:moveTo>
                    <a:pt x="73" y="103"/>
                  </a:moveTo>
                  <a:cubicBezTo>
                    <a:pt x="73" y="103"/>
                    <a:pt x="73" y="103"/>
                    <a:pt x="73" y="103"/>
                  </a:cubicBezTo>
                  <a:cubicBezTo>
                    <a:pt x="72" y="104"/>
                    <a:pt x="72" y="104"/>
                    <a:pt x="72" y="105"/>
                  </a:cubicBezTo>
                  <a:cubicBezTo>
                    <a:pt x="72" y="105"/>
                    <a:pt x="72" y="106"/>
                    <a:pt x="73" y="107"/>
                  </a:cubicBezTo>
                  <a:cubicBezTo>
                    <a:pt x="73" y="107"/>
                    <a:pt x="73" y="107"/>
                    <a:pt x="73" y="107"/>
                  </a:cubicBezTo>
                  <a:cubicBezTo>
                    <a:pt x="74" y="107"/>
                    <a:pt x="74" y="107"/>
                    <a:pt x="74" y="107"/>
                  </a:cubicBezTo>
                  <a:cubicBezTo>
                    <a:pt x="74" y="107"/>
                    <a:pt x="74" y="107"/>
                    <a:pt x="74" y="107"/>
                  </a:cubicBezTo>
                  <a:cubicBezTo>
                    <a:pt x="74" y="106"/>
                    <a:pt x="74" y="106"/>
                    <a:pt x="74" y="106"/>
                  </a:cubicBezTo>
                  <a:cubicBezTo>
                    <a:pt x="74" y="105"/>
                    <a:pt x="74" y="105"/>
                    <a:pt x="74" y="104"/>
                  </a:cubicBezTo>
                  <a:cubicBezTo>
                    <a:pt x="74" y="104"/>
                    <a:pt x="73" y="103"/>
                    <a:pt x="73" y="103"/>
                  </a:cubicBezTo>
                  <a:moveTo>
                    <a:pt x="52" y="102"/>
                  </a:moveTo>
                  <a:cubicBezTo>
                    <a:pt x="52" y="102"/>
                    <a:pt x="51" y="102"/>
                    <a:pt x="51" y="103"/>
                  </a:cubicBezTo>
                  <a:cubicBezTo>
                    <a:pt x="51" y="103"/>
                    <a:pt x="51" y="104"/>
                    <a:pt x="51" y="105"/>
                  </a:cubicBezTo>
                  <a:cubicBezTo>
                    <a:pt x="51" y="105"/>
                    <a:pt x="51" y="106"/>
                    <a:pt x="52" y="106"/>
                  </a:cubicBezTo>
                  <a:cubicBezTo>
                    <a:pt x="52" y="106"/>
                    <a:pt x="52" y="106"/>
                    <a:pt x="52" y="106"/>
                  </a:cubicBezTo>
                  <a:cubicBezTo>
                    <a:pt x="52" y="106"/>
                    <a:pt x="52" y="106"/>
                    <a:pt x="53" y="105"/>
                  </a:cubicBezTo>
                  <a:cubicBezTo>
                    <a:pt x="53" y="105"/>
                    <a:pt x="53" y="105"/>
                    <a:pt x="53" y="105"/>
                  </a:cubicBezTo>
                  <a:cubicBezTo>
                    <a:pt x="53" y="104"/>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1" y="103"/>
                    <a:pt x="121" y="104"/>
                    <a:pt x="120" y="105"/>
                  </a:cubicBezTo>
                  <a:cubicBezTo>
                    <a:pt x="120" y="105"/>
                    <a:pt x="120" y="106"/>
                    <a:pt x="121" y="106"/>
                  </a:cubicBezTo>
                  <a:cubicBezTo>
                    <a:pt x="121" y="106"/>
                    <a:pt x="121" y="106"/>
                    <a:pt x="121" y="106"/>
                  </a:cubicBezTo>
                  <a:cubicBezTo>
                    <a:pt x="122" y="106"/>
                    <a:pt x="122" y="106"/>
                    <a:pt x="122" y="105"/>
                  </a:cubicBezTo>
                  <a:cubicBezTo>
                    <a:pt x="122" y="105"/>
                    <a:pt x="122" y="105"/>
                    <a:pt x="122" y="105"/>
                  </a:cubicBezTo>
                  <a:cubicBezTo>
                    <a:pt x="122" y="104"/>
                    <a:pt x="123" y="104"/>
                    <a:pt x="123" y="103"/>
                  </a:cubicBezTo>
                  <a:cubicBezTo>
                    <a:pt x="123" y="103"/>
                    <a:pt x="123" y="102"/>
                    <a:pt x="122" y="102"/>
                  </a:cubicBezTo>
                  <a:cubicBezTo>
                    <a:pt x="122" y="102"/>
                    <a:pt x="122" y="102"/>
                    <a:pt x="122" y="102"/>
                  </a:cubicBezTo>
                  <a:moveTo>
                    <a:pt x="72" y="98"/>
                  </a:moveTo>
                  <a:cubicBezTo>
                    <a:pt x="72" y="98"/>
                    <a:pt x="72" y="98"/>
                    <a:pt x="72" y="98"/>
                  </a:cubicBezTo>
                  <a:cubicBezTo>
                    <a:pt x="71" y="98"/>
                    <a:pt x="71" y="98"/>
                    <a:pt x="71" y="99"/>
                  </a:cubicBezTo>
                  <a:cubicBezTo>
                    <a:pt x="71" y="99"/>
                    <a:pt x="71" y="100"/>
                    <a:pt x="71" y="101"/>
                  </a:cubicBezTo>
                  <a:cubicBezTo>
                    <a:pt x="71" y="101"/>
                    <a:pt x="72" y="102"/>
                    <a:pt x="72" y="102"/>
                  </a:cubicBezTo>
                  <a:cubicBezTo>
                    <a:pt x="72" y="102"/>
                    <a:pt x="72" y="102"/>
                    <a:pt x="72" y="102"/>
                  </a:cubicBezTo>
                  <a:cubicBezTo>
                    <a:pt x="73" y="101"/>
                    <a:pt x="73" y="101"/>
                    <a:pt x="73" y="101"/>
                  </a:cubicBezTo>
                  <a:cubicBezTo>
                    <a:pt x="73" y="100"/>
                    <a:pt x="73" y="100"/>
                    <a:pt x="73" y="100"/>
                  </a:cubicBezTo>
                  <a:cubicBezTo>
                    <a:pt x="73" y="100"/>
                    <a:pt x="73" y="99"/>
                    <a:pt x="73" y="99"/>
                  </a:cubicBezTo>
                  <a:cubicBezTo>
                    <a:pt x="73" y="98"/>
                    <a:pt x="72" y="98"/>
                    <a:pt x="72" y="98"/>
                  </a:cubicBezTo>
                  <a:moveTo>
                    <a:pt x="54" y="96"/>
                  </a:moveTo>
                  <a:cubicBezTo>
                    <a:pt x="53" y="96"/>
                    <a:pt x="53" y="97"/>
                    <a:pt x="53" y="97"/>
                  </a:cubicBezTo>
                  <a:cubicBezTo>
                    <a:pt x="53" y="98"/>
                    <a:pt x="52" y="98"/>
                    <a:pt x="52" y="99"/>
                  </a:cubicBezTo>
                  <a:cubicBezTo>
                    <a:pt x="52" y="99"/>
                    <a:pt x="52" y="100"/>
                    <a:pt x="53" y="100"/>
                  </a:cubicBezTo>
                  <a:cubicBezTo>
                    <a:pt x="53" y="100"/>
                    <a:pt x="53" y="100"/>
                    <a:pt x="53" y="100"/>
                  </a:cubicBezTo>
                  <a:cubicBezTo>
                    <a:pt x="53" y="100"/>
                    <a:pt x="54" y="100"/>
                    <a:pt x="54" y="100"/>
                  </a:cubicBezTo>
                  <a:cubicBezTo>
                    <a:pt x="54" y="99"/>
                    <a:pt x="54" y="99"/>
                    <a:pt x="54" y="99"/>
                  </a:cubicBezTo>
                  <a:cubicBezTo>
                    <a:pt x="54" y="99"/>
                    <a:pt x="54" y="98"/>
                    <a:pt x="55" y="98"/>
                  </a:cubicBezTo>
                  <a:cubicBezTo>
                    <a:pt x="55" y="97"/>
                    <a:pt x="55" y="97"/>
                    <a:pt x="54" y="96"/>
                  </a:cubicBezTo>
                  <a:cubicBezTo>
                    <a:pt x="54" y="96"/>
                    <a:pt x="54" y="96"/>
                    <a:pt x="54" y="96"/>
                  </a:cubicBezTo>
                  <a:moveTo>
                    <a:pt x="123" y="96"/>
                  </a:moveTo>
                  <a:cubicBezTo>
                    <a:pt x="122" y="96"/>
                    <a:pt x="122" y="97"/>
                    <a:pt x="122" y="97"/>
                  </a:cubicBezTo>
                  <a:cubicBezTo>
                    <a:pt x="122" y="98"/>
                    <a:pt x="122" y="98"/>
                    <a:pt x="122" y="99"/>
                  </a:cubicBezTo>
                  <a:cubicBezTo>
                    <a:pt x="121" y="99"/>
                    <a:pt x="122" y="100"/>
                    <a:pt x="122" y="100"/>
                  </a:cubicBezTo>
                  <a:cubicBezTo>
                    <a:pt x="122" y="100"/>
                    <a:pt x="122" y="100"/>
                    <a:pt x="123" y="100"/>
                  </a:cubicBezTo>
                  <a:cubicBezTo>
                    <a:pt x="123" y="100"/>
                    <a:pt x="123" y="100"/>
                    <a:pt x="123" y="100"/>
                  </a:cubicBezTo>
                  <a:cubicBezTo>
                    <a:pt x="123" y="99"/>
                    <a:pt x="123" y="99"/>
                    <a:pt x="123" y="99"/>
                  </a:cubicBezTo>
                  <a:cubicBezTo>
                    <a:pt x="124" y="99"/>
                    <a:pt x="124" y="98"/>
                    <a:pt x="124" y="97"/>
                  </a:cubicBezTo>
                  <a:cubicBezTo>
                    <a:pt x="124" y="97"/>
                    <a:pt x="123" y="96"/>
                    <a:pt x="123" y="96"/>
                  </a:cubicBezTo>
                  <a:cubicBezTo>
                    <a:pt x="123" y="96"/>
                    <a:pt x="123" y="96"/>
                    <a:pt x="123" y="96"/>
                  </a:cubicBezTo>
                  <a:moveTo>
                    <a:pt x="71" y="92"/>
                  </a:moveTo>
                  <a:cubicBezTo>
                    <a:pt x="71" y="92"/>
                    <a:pt x="70" y="92"/>
                    <a:pt x="70" y="93"/>
                  </a:cubicBezTo>
                  <a:cubicBezTo>
                    <a:pt x="70" y="93"/>
                    <a:pt x="70" y="94"/>
                    <a:pt x="70" y="95"/>
                  </a:cubicBezTo>
                  <a:cubicBezTo>
                    <a:pt x="70" y="95"/>
                    <a:pt x="71" y="96"/>
                    <a:pt x="71" y="96"/>
                  </a:cubicBezTo>
                  <a:cubicBezTo>
                    <a:pt x="71" y="96"/>
                    <a:pt x="71" y="96"/>
                    <a:pt x="71" y="96"/>
                  </a:cubicBezTo>
                  <a:cubicBezTo>
                    <a:pt x="72" y="95"/>
                    <a:pt x="72" y="95"/>
                    <a:pt x="72" y="95"/>
                  </a:cubicBezTo>
                  <a:cubicBezTo>
                    <a:pt x="72" y="95"/>
                    <a:pt x="72" y="95"/>
                    <a:pt x="72" y="95"/>
                  </a:cubicBezTo>
                  <a:cubicBezTo>
                    <a:pt x="72" y="94"/>
                    <a:pt x="72" y="93"/>
                    <a:pt x="72" y="93"/>
                  </a:cubicBezTo>
                  <a:cubicBezTo>
                    <a:pt x="72" y="92"/>
                    <a:pt x="72" y="92"/>
                    <a:pt x="71" y="92"/>
                  </a:cubicBezTo>
                  <a:cubicBezTo>
                    <a:pt x="71" y="92"/>
                    <a:pt x="71" y="92"/>
                    <a:pt x="71" y="92"/>
                  </a:cubicBezTo>
                  <a:moveTo>
                    <a:pt x="56" y="91"/>
                  </a:moveTo>
                  <a:cubicBezTo>
                    <a:pt x="55" y="91"/>
                    <a:pt x="55" y="91"/>
                    <a:pt x="55" y="91"/>
                  </a:cubicBezTo>
                  <a:cubicBezTo>
                    <a:pt x="55" y="92"/>
                    <a:pt x="54" y="93"/>
                    <a:pt x="54" y="93"/>
                  </a:cubicBezTo>
                  <a:cubicBezTo>
                    <a:pt x="54" y="94"/>
                    <a:pt x="54" y="94"/>
                    <a:pt x="55" y="95"/>
                  </a:cubicBezTo>
                  <a:cubicBezTo>
                    <a:pt x="55" y="95"/>
                    <a:pt x="55" y="95"/>
                    <a:pt x="55" y="95"/>
                  </a:cubicBezTo>
                  <a:cubicBezTo>
                    <a:pt x="55" y="95"/>
                    <a:pt x="56" y="94"/>
                    <a:pt x="56" y="94"/>
                  </a:cubicBezTo>
                  <a:cubicBezTo>
                    <a:pt x="56" y="94"/>
                    <a:pt x="56" y="94"/>
                    <a:pt x="56" y="94"/>
                  </a:cubicBezTo>
                  <a:cubicBezTo>
                    <a:pt x="56" y="93"/>
                    <a:pt x="56" y="93"/>
                    <a:pt x="57" y="92"/>
                  </a:cubicBezTo>
                  <a:cubicBezTo>
                    <a:pt x="57" y="92"/>
                    <a:pt x="57" y="91"/>
                    <a:pt x="56" y="91"/>
                  </a:cubicBezTo>
                  <a:cubicBezTo>
                    <a:pt x="56" y="91"/>
                    <a:pt x="56" y="91"/>
                    <a:pt x="56" y="91"/>
                  </a:cubicBezTo>
                  <a:moveTo>
                    <a:pt x="123" y="90"/>
                  </a:moveTo>
                  <a:cubicBezTo>
                    <a:pt x="123" y="90"/>
                    <a:pt x="123" y="90"/>
                    <a:pt x="123" y="90"/>
                  </a:cubicBezTo>
                  <a:cubicBezTo>
                    <a:pt x="122" y="90"/>
                    <a:pt x="122" y="91"/>
                    <a:pt x="122" y="91"/>
                  </a:cubicBezTo>
                  <a:cubicBezTo>
                    <a:pt x="122" y="92"/>
                    <a:pt x="122" y="93"/>
                    <a:pt x="122" y="93"/>
                  </a:cubicBezTo>
                  <a:cubicBezTo>
                    <a:pt x="122" y="94"/>
                    <a:pt x="122" y="94"/>
                    <a:pt x="123" y="94"/>
                  </a:cubicBezTo>
                  <a:cubicBezTo>
                    <a:pt x="123" y="94"/>
                    <a:pt x="123" y="94"/>
                    <a:pt x="123" y="94"/>
                  </a:cubicBezTo>
                  <a:cubicBezTo>
                    <a:pt x="124" y="94"/>
                    <a:pt x="124" y="94"/>
                    <a:pt x="124" y="94"/>
                  </a:cubicBezTo>
                  <a:cubicBezTo>
                    <a:pt x="124" y="93"/>
                    <a:pt x="124" y="93"/>
                    <a:pt x="124" y="93"/>
                  </a:cubicBezTo>
                  <a:cubicBezTo>
                    <a:pt x="124" y="93"/>
                    <a:pt x="124" y="92"/>
                    <a:pt x="124" y="91"/>
                  </a:cubicBezTo>
                  <a:cubicBezTo>
                    <a:pt x="124" y="91"/>
                    <a:pt x="123" y="90"/>
                    <a:pt x="123" y="90"/>
                  </a:cubicBezTo>
                  <a:moveTo>
                    <a:pt x="72" y="86"/>
                  </a:moveTo>
                  <a:cubicBezTo>
                    <a:pt x="71" y="86"/>
                    <a:pt x="71" y="86"/>
                    <a:pt x="71" y="87"/>
                  </a:cubicBezTo>
                  <a:cubicBezTo>
                    <a:pt x="71" y="88"/>
                    <a:pt x="71" y="88"/>
                    <a:pt x="71" y="89"/>
                  </a:cubicBezTo>
                  <a:cubicBezTo>
                    <a:pt x="71" y="89"/>
                    <a:pt x="71" y="90"/>
                    <a:pt x="71" y="90"/>
                  </a:cubicBezTo>
                  <a:cubicBezTo>
                    <a:pt x="72" y="90"/>
                    <a:pt x="72" y="90"/>
                    <a:pt x="72" y="90"/>
                  </a:cubicBezTo>
                  <a:cubicBezTo>
                    <a:pt x="72" y="90"/>
                    <a:pt x="72" y="90"/>
                    <a:pt x="72" y="89"/>
                  </a:cubicBezTo>
                  <a:cubicBezTo>
                    <a:pt x="73" y="89"/>
                    <a:pt x="73" y="89"/>
                    <a:pt x="73" y="89"/>
                  </a:cubicBezTo>
                  <a:cubicBezTo>
                    <a:pt x="73" y="88"/>
                    <a:pt x="73" y="88"/>
                    <a:pt x="73" y="87"/>
                  </a:cubicBezTo>
                  <a:cubicBezTo>
                    <a:pt x="73" y="87"/>
                    <a:pt x="73" y="86"/>
                    <a:pt x="72" y="86"/>
                  </a:cubicBezTo>
                  <a:cubicBezTo>
                    <a:pt x="72" y="86"/>
                    <a:pt x="72" y="86"/>
                    <a:pt x="72" y="86"/>
                  </a:cubicBezTo>
                  <a:moveTo>
                    <a:pt x="58" y="86"/>
                  </a:moveTo>
                  <a:cubicBezTo>
                    <a:pt x="58" y="86"/>
                    <a:pt x="58" y="86"/>
                    <a:pt x="58" y="86"/>
                  </a:cubicBezTo>
                  <a:cubicBezTo>
                    <a:pt x="57" y="86"/>
                    <a:pt x="57" y="86"/>
                    <a:pt x="57" y="86"/>
                  </a:cubicBezTo>
                  <a:cubicBezTo>
                    <a:pt x="57" y="87"/>
                    <a:pt x="57" y="87"/>
                    <a:pt x="57" y="88"/>
                  </a:cubicBezTo>
                  <a:cubicBezTo>
                    <a:pt x="56" y="88"/>
                    <a:pt x="57" y="89"/>
                    <a:pt x="57" y="89"/>
                  </a:cubicBezTo>
                  <a:cubicBezTo>
                    <a:pt x="57" y="89"/>
                    <a:pt x="57" y="89"/>
                    <a:pt x="57" y="89"/>
                  </a:cubicBezTo>
                  <a:cubicBezTo>
                    <a:pt x="58" y="89"/>
                    <a:pt x="58" y="89"/>
                    <a:pt x="58" y="89"/>
                  </a:cubicBezTo>
                  <a:cubicBezTo>
                    <a:pt x="58" y="89"/>
                    <a:pt x="58" y="89"/>
                    <a:pt x="58" y="89"/>
                  </a:cubicBezTo>
                  <a:cubicBezTo>
                    <a:pt x="59" y="88"/>
                    <a:pt x="59" y="88"/>
                    <a:pt x="59" y="87"/>
                  </a:cubicBezTo>
                  <a:cubicBezTo>
                    <a:pt x="59" y="87"/>
                    <a:pt x="59" y="87"/>
                    <a:pt x="59" y="87"/>
                  </a:cubicBezTo>
                  <a:cubicBezTo>
                    <a:pt x="60" y="87"/>
                    <a:pt x="59" y="86"/>
                    <a:pt x="59" y="86"/>
                  </a:cubicBezTo>
                  <a:cubicBezTo>
                    <a:pt x="59" y="86"/>
                    <a:pt x="59" y="86"/>
                    <a:pt x="58" y="86"/>
                  </a:cubicBezTo>
                  <a:moveTo>
                    <a:pt x="122" y="85"/>
                  </a:moveTo>
                  <a:cubicBezTo>
                    <a:pt x="122" y="85"/>
                    <a:pt x="122" y="85"/>
                    <a:pt x="122" y="85"/>
                  </a:cubicBezTo>
                  <a:cubicBezTo>
                    <a:pt x="121" y="85"/>
                    <a:pt x="121" y="85"/>
                    <a:pt x="121" y="86"/>
                  </a:cubicBezTo>
                  <a:cubicBezTo>
                    <a:pt x="121" y="86"/>
                    <a:pt x="121" y="87"/>
                    <a:pt x="121" y="88"/>
                  </a:cubicBezTo>
                  <a:cubicBezTo>
                    <a:pt x="122" y="88"/>
                    <a:pt x="122" y="88"/>
                    <a:pt x="122" y="88"/>
                  </a:cubicBezTo>
                  <a:cubicBezTo>
                    <a:pt x="123" y="88"/>
                    <a:pt x="123" y="88"/>
                    <a:pt x="123" y="88"/>
                  </a:cubicBezTo>
                  <a:cubicBezTo>
                    <a:pt x="123" y="88"/>
                    <a:pt x="123" y="88"/>
                    <a:pt x="123" y="88"/>
                  </a:cubicBezTo>
                  <a:cubicBezTo>
                    <a:pt x="123" y="87"/>
                    <a:pt x="123" y="87"/>
                    <a:pt x="123" y="87"/>
                  </a:cubicBezTo>
                  <a:cubicBezTo>
                    <a:pt x="123" y="87"/>
                    <a:pt x="123" y="86"/>
                    <a:pt x="123" y="85"/>
                  </a:cubicBezTo>
                  <a:cubicBezTo>
                    <a:pt x="123" y="85"/>
                    <a:pt x="123" y="85"/>
                    <a:pt x="122" y="85"/>
                  </a:cubicBezTo>
                  <a:moveTo>
                    <a:pt x="62" y="81"/>
                  </a:moveTo>
                  <a:cubicBezTo>
                    <a:pt x="61" y="81"/>
                    <a:pt x="61" y="81"/>
                    <a:pt x="61" y="81"/>
                  </a:cubicBezTo>
                  <a:cubicBezTo>
                    <a:pt x="61" y="81"/>
                    <a:pt x="61" y="81"/>
                    <a:pt x="61" y="81"/>
                  </a:cubicBezTo>
                  <a:cubicBezTo>
                    <a:pt x="60" y="82"/>
                    <a:pt x="60" y="82"/>
                    <a:pt x="60" y="83"/>
                  </a:cubicBezTo>
                  <a:cubicBezTo>
                    <a:pt x="59" y="83"/>
                    <a:pt x="59" y="84"/>
                    <a:pt x="60" y="84"/>
                  </a:cubicBezTo>
                  <a:cubicBezTo>
                    <a:pt x="60" y="84"/>
                    <a:pt x="60" y="84"/>
                    <a:pt x="60" y="84"/>
                  </a:cubicBezTo>
                  <a:cubicBezTo>
                    <a:pt x="61" y="84"/>
                    <a:pt x="61" y="84"/>
                    <a:pt x="61" y="84"/>
                  </a:cubicBezTo>
                  <a:cubicBezTo>
                    <a:pt x="61" y="84"/>
                    <a:pt x="61" y="84"/>
                    <a:pt x="61" y="84"/>
                  </a:cubicBezTo>
                  <a:cubicBezTo>
                    <a:pt x="62" y="83"/>
                    <a:pt x="62" y="83"/>
                    <a:pt x="62" y="82"/>
                  </a:cubicBezTo>
                  <a:cubicBezTo>
                    <a:pt x="63" y="82"/>
                    <a:pt x="63" y="81"/>
                    <a:pt x="62" y="81"/>
                  </a:cubicBezTo>
                  <a:cubicBezTo>
                    <a:pt x="62" y="81"/>
                    <a:pt x="62" y="81"/>
                    <a:pt x="62" y="81"/>
                  </a:cubicBezTo>
                  <a:moveTo>
                    <a:pt x="73" y="80"/>
                  </a:moveTo>
                  <a:cubicBezTo>
                    <a:pt x="73" y="80"/>
                    <a:pt x="72" y="81"/>
                    <a:pt x="72" y="81"/>
                  </a:cubicBezTo>
                  <a:cubicBezTo>
                    <a:pt x="72" y="82"/>
                    <a:pt x="72" y="82"/>
                    <a:pt x="72" y="83"/>
                  </a:cubicBezTo>
                  <a:cubicBezTo>
                    <a:pt x="72" y="83"/>
                    <a:pt x="72" y="84"/>
                    <a:pt x="72" y="84"/>
                  </a:cubicBezTo>
                  <a:cubicBezTo>
                    <a:pt x="72" y="84"/>
                    <a:pt x="73" y="84"/>
                    <a:pt x="73" y="84"/>
                  </a:cubicBezTo>
                  <a:cubicBezTo>
                    <a:pt x="73" y="84"/>
                    <a:pt x="73" y="84"/>
                    <a:pt x="73" y="84"/>
                  </a:cubicBezTo>
                  <a:cubicBezTo>
                    <a:pt x="74" y="83"/>
                    <a:pt x="74" y="83"/>
                    <a:pt x="74" y="83"/>
                  </a:cubicBezTo>
                  <a:cubicBezTo>
                    <a:pt x="74" y="83"/>
                    <a:pt x="74" y="82"/>
                    <a:pt x="74" y="82"/>
                  </a:cubicBezTo>
                  <a:cubicBezTo>
                    <a:pt x="74" y="81"/>
                    <a:pt x="74" y="80"/>
                    <a:pt x="73" y="80"/>
                  </a:cubicBezTo>
                  <a:cubicBezTo>
                    <a:pt x="73" y="80"/>
                    <a:pt x="73" y="80"/>
                    <a:pt x="73" y="80"/>
                  </a:cubicBezTo>
                  <a:moveTo>
                    <a:pt x="120" y="79"/>
                  </a:moveTo>
                  <a:cubicBezTo>
                    <a:pt x="120" y="79"/>
                    <a:pt x="120" y="79"/>
                    <a:pt x="120" y="79"/>
                  </a:cubicBezTo>
                  <a:cubicBezTo>
                    <a:pt x="120" y="79"/>
                    <a:pt x="119" y="80"/>
                    <a:pt x="120" y="80"/>
                  </a:cubicBezTo>
                  <a:cubicBezTo>
                    <a:pt x="120" y="81"/>
                    <a:pt x="120" y="81"/>
                    <a:pt x="120" y="82"/>
                  </a:cubicBezTo>
                  <a:cubicBezTo>
                    <a:pt x="120" y="82"/>
                    <a:pt x="121" y="83"/>
                    <a:pt x="121" y="83"/>
                  </a:cubicBezTo>
                  <a:cubicBezTo>
                    <a:pt x="121" y="83"/>
                    <a:pt x="121" y="83"/>
                    <a:pt x="121" y="83"/>
                  </a:cubicBezTo>
                  <a:cubicBezTo>
                    <a:pt x="122" y="82"/>
                    <a:pt x="122" y="82"/>
                    <a:pt x="122" y="82"/>
                  </a:cubicBezTo>
                  <a:cubicBezTo>
                    <a:pt x="122" y="81"/>
                    <a:pt x="122" y="81"/>
                    <a:pt x="122" y="81"/>
                  </a:cubicBezTo>
                  <a:cubicBezTo>
                    <a:pt x="122" y="81"/>
                    <a:pt x="122" y="80"/>
                    <a:pt x="121" y="80"/>
                  </a:cubicBezTo>
                  <a:cubicBezTo>
                    <a:pt x="121" y="79"/>
                    <a:pt x="121" y="79"/>
                    <a:pt x="120" y="79"/>
                  </a:cubicBezTo>
                  <a:moveTo>
                    <a:pt x="65" y="76"/>
                  </a:moveTo>
                  <a:cubicBezTo>
                    <a:pt x="65" y="76"/>
                    <a:pt x="65" y="76"/>
                    <a:pt x="64" y="76"/>
                  </a:cubicBezTo>
                  <a:cubicBezTo>
                    <a:pt x="64" y="77"/>
                    <a:pt x="64" y="77"/>
                    <a:pt x="63" y="78"/>
                  </a:cubicBezTo>
                  <a:cubicBezTo>
                    <a:pt x="63" y="78"/>
                    <a:pt x="63" y="79"/>
                    <a:pt x="63" y="79"/>
                  </a:cubicBezTo>
                  <a:cubicBezTo>
                    <a:pt x="63" y="79"/>
                    <a:pt x="64" y="80"/>
                    <a:pt x="64" y="80"/>
                  </a:cubicBezTo>
                  <a:cubicBezTo>
                    <a:pt x="64" y="80"/>
                    <a:pt x="64" y="79"/>
                    <a:pt x="65" y="79"/>
                  </a:cubicBezTo>
                  <a:cubicBezTo>
                    <a:pt x="65" y="79"/>
                    <a:pt x="65" y="78"/>
                    <a:pt x="66" y="78"/>
                  </a:cubicBezTo>
                  <a:cubicBezTo>
                    <a:pt x="66" y="78"/>
                    <a:pt x="66" y="78"/>
                    <a:pt x="66" y="78"/>
                  </a:cubicBezTo>
                  <a:cubicBezTo>
                    <a:pt x="66" y="77"/>
                    <a:pt x="66" y="77"/>
                    <a:pt x="66" y="76"/>
                  </a:cubicBezTo>
                  <a:cubicBezTo>
                    <a:pt x="66" y="76"/>
                    <a:pt x="65" y="76"/>
                    <a:pt x="65" y="76"/>
                  </a:cubicBezTo>
                  <a:moveTo>
                    <a:pt x="75" y="75"/>
                  </a:moveTo>
                  <a:cubicBezTo>
                    <a:pt x="74" y="75"/>
                    <a:pt x="74" y="75"/>
                    <a:pt x="74" y="75"/>
                  </a:cubicBezTo>
                  <a:cubicBezTo>
                    <a:pt x="74" y="76"/>
                    <a:pt x="73" y="77"/>
                    <a:pt x="73" y="77"/>
                  </a:cubicBezTo>
                  <a:cubicBezTo>
                    <a:pt x="73" y="78"/>
                    <a:pt x="73" y="78"/>
                    <a:pt x="74" y="78"/>
                  </a:cubicBezTo>
                  <a:cubicBezTo>
                    <a:pt x="74" y="78"/>
                    <a:pt x="74" y="79"/>
                    <a:pt x="74" y="79"/>
                  </a:cubicBezTo>
                  <a:cubicBezTo>
                    <a:pt x="75" y="79"/>
                    <a:pt x="75" y="78"/>
                    <a:pt x="75" y="78"/>
                  </a:cubicBezTo>
                  <a:cubicBezTo>
                    <a:pt x="75" y="78"/>
                    <a:pt x="75" y="78"/>
                    <a:pt x="75" y="78"/>
                  </a:cubicBezTo>
                  <a:cubicBezTo>
                    <a:pt x="75" y="77"/>
                    <a:pt x="76" y="77"/>
                    <a:pt x="76" y="76"/>
                  </a:cubicBezTo>
                  <a:cubicBezTo>
                    <a:pt x="76" y="76"/>
                    <a:pt x="76" y="75"/>
                    <a:pt x="75" y="75"/>
                  </a:cubicBezTo>
                  <a:cubicBezTo>
                    <a:pt x="75" y="75"/>
                    <a:pt x="75" y="75"/>
                    <a:pt x="75" y="75"/>
                  </a:cubicBezTo>
                  <a:moveTo>
                    <a:pt x="118" y="74"/>
                  </a:moveTo>
                  <a:cubicBezTo>
                    <a:pt x="118" y="74"/>
                    <a:pt x="117" y="74"/>
                    <a:pt x="117" y="74"/>
                  </a:cubicBezTo>
                  <a:cubicBezTo>
                    <a:pt x="117" y="74"/>
                    <a:pt x="117" y="75"/>
                    <a:pt x="117" y="75"/>
                  </a:cubicBezTo>
                  <a:cubicBezTo>
                    <a:pt x="117" y="76"/>
                    <a:pt x="118" y="76"/>
                    <a:pt x="118" y="77"/>
                  </a:cubicBezTo>
                  <a:cubicBezTo>
                    <a:pt x="118" y="77"/>
                    <a:pt x="118" y="77"/>
                    <a:pt x="119" y="77"/>
                  </a:cubicBezTo>
                  <a:cubicBezTo>
                    <a:pt x="119" y="77"/>
                    <a:pt x="119" y="77"/>
                    <a:pt x="119" y="77"/>
                  </a:cubicBezTo>
                  <a:cubicBezTo>
                    <a:pt x="120" y="77"/>
                    <a:pt x="120" y="77"/>
                    <a:pt x="120" y="77"/>
                  </a:cubicBezTo>
                  <a:cubicBezTo>
                    <a:pt x="120" y="76"/>
                    <a:pt x="120" y="76"/>
                    <a:pt x="120" y="76"/>
                  </a:cubicBezTo>
                  <a:cubicBezTo>
                    <a:pt x="119" y="75"/>
                    <a:pt x="119" y="75"/>
                    <a:pt x="119" y="74"/>
                  </a:cubicBezTo>
                  <a:cubicBezTo>
                    <a:pt x="118" y="74"/>
                    <a:pt x="118" y="74"/>
                    <a:pt x="118" y="74"/>
                  </a:cubicBezTo>
                  <a:moveTo>
                    <a:pt x="69" y="72"/>
                  </a:moveTo>
                  <a:cubicBezTo>
                    <a:pt x="69" y="72"/>
                    <a:pt x="69" y="72"/>
                    <a:pt x="68" y="72"/>
                  </a:cubicBezTo>
                  <a:cubicBezTo>
                    <a:pt x="68" y="73"/>
                    <a:pt x="67" y="73"/>
                    <a:pt x="67" y="73"/>
                  </a:cubicBezTo>
                  <a:cubicBezTo>
                    <a:pt x="67" y="74"/>
                    <a:pt x="67" y="74"/>
                    <a:pt x="67" y="75"/>
                  </a:cubicBezTo>
                  <a:cubicBezTo>
                    <a:pt x="67" y="75"/>
                    <a:pt x="67" y="75"/>
                    <a:pt x="68" y="75"/>
                  </a:cubicBezTo>
                  <a:cubicBezTo>
                    <a:pt x="68" y="75"/>
                    <a:pt x="68" y="75"/>
                    <a:pt x="68" y="75"/>
                  </a:cubicBezTo>
                  <a:cubicBezTo>
                    <a:pt x="69" y="74"/>
                    <a:pt x="69" y="74"/>
                    <a:pt x="70" y="73"/>
                  </a:cubicBezTo>
                  <a:cubicBezTo>
                    <a:pt x="70" y="73"/>
                    <a:pt x="70" y="73"/>
                    <a:pt x="70" y="73"/>
                  </a:cubicBezTo>
                  <a:cubicBezTo>
                    <a:pt x="70" y="73"/>
                    <a:pt x="70" y="72"/>
                    <a:pt x="70" y="72"/>
                  </a:cubicBezTo>
                  <a:cubicBezTo>
                    <a:pt x="70" y="72"/>
                    <a:pt x="69" y="72"/>
                    <a:pt x="69" y="72"/>
                  </a:cubicBezTo>
                  <a:moveTo>
                    <a:pt x="77" y="69"/>
                  </a:moveTo>
                  <a:cubicBezTo>
                    <a:pt x="77" y="69"/>
                    <a:pt x="76" y="70"/>
                    <a:pt x="76" y="70"/>
                  </a:cubicBezTo>
                  <a:cubicBezTo>
                    <a:pt x="76" y="70"/>
                    <a:pt x="76" y="71"/>
                    <a:pt x="75" y="72"/>
                  </a:cubicBezTo>
                  <a:cubicBezTo>
                    <a:pt x="75" y="72"/>
                    <a:pt x="75" y="73"/>
                    <a:pt x="76" y="73"/>
                  </a:cubicBezTo>
                  <a:cubicBezTo>
                    <a:pt x="76" y="73"/>
                    <a:pt x="76" y="73"/>
                    <a:pt x="76" y="73"/>
                  </a:cubicBezTo>
                  <a:cubicBezTo>
                    <a:pt x="77" y="73"/>
                    <a:pt x="77" y="73"/>
                    <a:pt x="77" y="73"/>
                  </a:cubicBezTo>
                  <a:cubicBezTo>
                    <a:pt x="77" y="72"/>
                    <a:pt x="77" y="72"/>
                    <a:pt x="77" y="72"/>
                  </a:cubicBezTo>
                  <a:cubicBezTo>
                    <a:pt x="78" y="72"/>
                    <a:pt x="78" y="71"/>
                    <a:pt x="78" y="71"/>
                  </a:cubicBezTo>
                  <a:cubicBezTo>
                    <a:pt x="78" y="70"/>
                    <a:pt x="78" y="70"/>
                    <a:pt x="78" y="69"/>
                  </a:cubicBezTo>
                  <a:cubicBezTo>
                    <a:pt x="77" y="69"/>
                    <a:pt x="77" y="69"/>
                    <a:pt x="77" y="69"/>
                  </a:cubicBezTo>
                  <a:moveTo>
                    <a:pt x="114" y="69"/>
                  </a:moveTo>
                  <a:cubicBezTo>
                    <a:pt x="114" y="69"/>
                    <a:pt x="114" y="69"/>
                    <a:pt x="114" y="69"/>
                  </a:cubicBezTo>
                  <a:cubicBezTo>
                    <a:pt x="113" y="70"/>
                    <a:pt x="113" y="70"/>
                    <a:pt x="114" y="71"/>
                  </a:cubicBezTo>
                  <a:cubicBezTo>
                    <a:pt x="114" y="71"/>
                    <a:pt x="114" y="72"/>
                    <a:pt x="115" y="72"/>
                  </a:cubicBezTo>
                  <a:cubicBezTo>
                    <a:pt x="115" y="72"/>
                    <a:pt x="115" y="72"/>
                    <a:pt x="116" y="72"/>
                  </a:cubicBezTo>
                  <a:cubicBezTo>
                    <a:pt x="116" y="72"/>
                    <a:pt x="116" y="72"/>
                    <a:pt x="116" y="72"/>
                  </a:cubicBezTo>
                  <a:cubicBezTo>
                    <a:pt x="116" y="72"/>
                    <a:pt x="116" y="72"/>
                    <a:pt x="116" y="72"/>
                  </a:cubicBezTo>
                  <a:cubicBezTo>
                    <a:pt x="116" y="71"/>
                    <a:pt x="116" y="71"/>
                    <a:pt x="116" y="71"/>
                  </a:cubicBezTo>
                  <a:cubicBezTo>
                    <a:pt x="116" y="70"/>
                    <a:pt x="115" y="70"/>
                    <a:pt x="115" y="69"/>
                  </a:cubicBezTo>
                  <a:cubicBezTo>
                    <a:pt x="115" y="69"/>
                    <a:pt x="114" y="69"/>
                    <a:pt x="114" y="69"/>
                  </a:cubicBezTo>
                  <a:moveTo>
                    <a:pt x="74" y="68"/>
                  </a:moveTo>
                  <a:cubicBezTo>
                    <a:pt x="73" y="68"/>
                    <a:pt x="73" y="68"/>
                    <a:pt x="73" y="68"/>
                  </a:cubicBezTo>
                  <a:cubicBezTo>
                    <a:pt x="72" y="69"/>
                    <a:pt x="72" y="69"/>
                    <a:pt x="71" y="69"/>
                  </a:cubicBezTo>
                  <a:cubicBezTo>
                    <a:pt x="71" y="70"/>
                    <a:pt x="71" y="70"/>
                    <a:pt x="71" y="71"/>
                  </a:cubicBezTo>
                  <a:cubicBezTo>
                    <a:pt x="71" y="71"/>
                    <a:pt x="72" y="71"/>
                    <a:pt x="72" y="71"/>
                  </a:cubicBezTo>
                  <a:cubicBezTo>
                    <a:pt x="72" y="71"/>
                    <a:pt x="72" y="71"/>
                    <a:pt x="73" y="71"/>
                  </a:cubicBezTo>
                  <a:cubicBezTo>
                    <a:pt x="73" y="70"/>
                    <a:pt x="74" y="70"/>
                    <a:pt x="74" y="70"/>
                  </a:cubicBezTo>
                  <a:cubicBezTo>
                    <a:pt x="74" y="69"/>
                    <a:pt x="74" y="69"/>
                    <a:pt x="74" y="69"/>
                  </a:cubicBezTo>
                  <a:cubicBezTo>
                    <a:pt x="74" y="68"/>
                    <a:pt x="74" y="68"/>
                    <a:pt x="74" y="68"/>
                  </a:cubicBezTo>
                  <a:cubicBezTo>
                    <a:pt x="74" y="68"/>
                    <a:pt x="74" y="68"/>
                    <a:pt x="74" y="68"/>
                  </a:cubicBezTo>
                  <a:moveTo>
                    <a:pt x="110" y="65"/>
                  </a:moveTo>
                  <a:cubicBezTo>
                    <a:pt x="109" y="65"/>
                    <a:pt x="109" y="65"/>
                    <a:pt x="109" y="66"/>
                  </a:cubicBezTo>
                  <a:cubicBezTo>
                    <a:pt x="109" y="66"/>
                    <a:pt x="109" y="67"/>
                    <a:pt x="109" y="67"/>
                  </a:cubicBezTo>
                  <a:cubicBezTo>
                    <a:pt x="110" y="67"/>
                    <a:pt x="110" y="67"/>
                    <a:pt x="110" y="67"/>
                  </a:cubicBezTo>
                  <a:cubicBezTo>
                    <a:pt x="111" y="68"/>
                    <a:pt x="111" y="68"/>
                    <a:pt x="111" y="68"/>
                  </a:cubicBezTo>
                  <a:cubicBezTo>
                    <a:pt x="111" y="68"/>
                    <a:pt x="111" y="68"/>
                    <a:pt x="111" y="68"/>
                  </a:cubicBezTo>
                  <a:cubicBezTo>
                    <a:pt x="112" y="68"/>
                    <a:pt x="112" y="68"/>
                    <a:pt x="112" y="68"/>
                  </a:cubicBezTo>
                  <a:cubicBezTo>
                    <a:pt x="112" y="68"/>
                    <a:pt x="112" y="68"/>
                    <a:pt x="112" y="68"/>
                  </a:cubicBezTo>
                  <a:cubicBezTo>
                    <a:pt x="112" y="68"/>
                    <a:pt x="112" y="67"/>
                    <a:pt x="112" y="67"/>
                  </a:cubicBezTo>
                  <a:cubicBezTo>
                    <a:pt x="112" y="66"/>
                    <a:pt x="111" y="66"/>
                    <a:pt x="111" y="66"/>
                  </a:cubicBezTo>
                  <a:cubicBezTo>
                    <a:pt x="110" y="65"/>
                    <a:pt x="110" y="65"/>
                    <a:pt x="110" y="65"/>
                  </a:cubicBezTo>
                  <a:cubicBezTo>
                    <a:pt x="110" y="65"/>
                    <a:pt x="110" y="65"/>
                    <a:pt x="110" y="65"/>
                  </a:cubicBezTo>
                  <a:moveTo>
                    <a:pt x="80" y="64"/>
                  </a:moveTo>
                  <a:cubicBezTo>
                    <a:pt x="80" y="64"/>
                    <a:pt x="79" y="64"/>
                    <a:pt x="79" y="65"/>
                  </a:cubicBezTo>
                  <a:cubicBezTo>
                    <a:pt x="79" y="65"/>
                    <a:pt x="79" y="65"/>
                    <a:pt x="79" y="65"/>
                  </a:cubicBezTo>
                  <a:cubicBezTo>
                    <a:pt x="78" y="65"/>
                    <a:pt x="78" y="65"/>
                    <a:pt x="78" y="65"/>
                  </a:cubicBezTo>
                  <a:cubicBezTo>
                    <a:pt x="77" y="65"/>
                    <a:pt x="77" y="66"/>
                    <a:pt x="76" y="66"/>
                  </a:cubicBezTo>
                  <a:cubicBezTo>
                    <a:pt x="76" y="66"/>
                    <a:pt x="76" y="67"/>
                    <a:pt x="76" y="67"/>
                  </a:cubicBezTo>
                  <a:cubicBezTo>
                    <a:pt x="76" y="68"/>
                    <a:pt x="76" y="68"/>
                    <a:pt x="77" y="68"/>
                  </a:cubicBezTo>
                  <a:cubicBezTo>
                    <a:pt x="77" y="68"/>
                    <a:pt x="77" y="68"/>
                    <a:pt x="77" y="68"/>
                  </a:cubicBezTo>
                  <a:cubicBezTo>
                    <a:pt x="78" y="67"/>
                    <a:pt x="78" y="67"/>
                    <a:pt x="78" y="67"/>
                  </a:cubicBezTo>
                  <a:cubicBezTo>
                    <a:pt x="78" y="68"/>
                    <a:pt x="78" y="68"/>
                    <a:pt x="78" y="68"/>
                  </a:cubicBezTo>
                  <a:cubicBezTo>
                    <a:pt x="79" y="68"/>
                    <a:pt x="79" y="68"/>
                    <a:pt x="79" y="68"/>
                  </a:cubicBezTo>
                  <a:cubicBezTo>
                    <a:pt x="79" y="68"/>
                    <a:pt x="80" y="68"/>
                    <a:pt x="80" y="67"/>
                  </a:cubicBezTo>
                  <a:cubicBezTo>
                    <a:pt x="80" y="67"/>
                    <a:pt x="80" y="67"/>
                    <a:pt x="80" y="67"/>
                  </a:cubicBezTo>
                  <a:cubicBezTo>
                    <a:pt x="80" y="67"/>
                    <a:pt x="80" y="66"/>
                    <a:pt x="81" y="66"/>
                  </a:cubicBezTo>
                  <a:cubicBezTo>
                    <a:pt x="81" y="65"/>
                    <a:pt x="81" y="65"/>
                    <a:pt x="80" y="64"/>
                  </a:cubicBezTo>
                  <a:cubicBezTo>
                    <a:pt x="80" y="64"/>
                    <a:pt x="80" y="64"/>
                    <a:pt x="80" y="64"/>
                  </a:cubicBezTo>
                  <a:moveTo>
                    <a:pt x="105" y="62"/>
                  </a:moveTo>
                  <a:cubicBezTo>
                    <a:pt x="104" y="62"/>
                    <a:pt x="104" y="63"/>
                    <a:pt x="104" y="63"/>
                  </a:cubicBezTo>
                  <a:cubicBezTo>
                    <a:pt x="104" y="64"/>
                    <a:pt x="104" y="64"/>
                    <a:pt x="104" y="64"/>
                  </a:cubicBezTo>
                  <a:cubicBezTo>
                    <a:pt x="105" y="65"/>
                    <a:pt x="105" y="65"/>
                    <a:pt x="106" y="65"/>
                  </a:cubicBezTo>
                  <a:cubicBezTo>
                    <a:pt x="106" y="65"/>
                    <a:pt x="106" y="65"/>
                    <a:pt x="106" y="65"/>
                  </a:cubicBezTo>
                  <a:cubicBezTo>
                    <a:pt x="107" y="65"/>
                    <a:pt x="107" y="65"/>
                    <a:pt x="107" y="65"/>
                  </a:cubicBezTo>
                  <a:cubicBezTo>
                    <a:pt x="107" y="65"/>
                    <a:pt x="107" y="65"/>
                    <a:pt x="107" y="65"/>
                  </a:cubicBezTo>
                  <a:cubicBezTo>
                    <a:pt x="108" y="64"/>
                    <a:pt x="107" y="64"/>
                    <a:pt x="107" y="63"/>
                  </a:cubicBezTo>
                  <a:cubicBezTo>
                    <a:pt x="106" y="63"/>
                    <a:pt x="106" y="63"/>
                    <a:pt x="105" y="63"/>
                  </a:cubicBezTo>
                  <a:cubicBezTo>
                    <a:pt x="105" y="63"/>
                    <a:pt x="105" y="62"/>
                    <a:pt x="105" y="62"/>
                  </a:cubicBezTo>
                  <a:moveTo>
                    <a:pt x="99" y="61"/>
                  </a:moveTo>
                  <a:cubicBezTo>
                    <a:pt x="99" y="61"/>
                    <a:pt x="98" y="61"/>
                    <a:pt x="98" y="62"/>
                  </a:cubicBezTo>
                  <a:cubicBezTo>
                    <a:pt x="98" y="62"/>
                    <a:pt x="98" y="63"/>
                    <a:pt x="99" y="63"/>
                  </a:cubicBezTo>
                  <a:cubicBezTo>
                    <a:pt x="99" y="63"/>
                    <a:pt x="100" y="63"/>
                    <a:pt x="101" y="63"/>
                  </a:cubicBezTo>
                  <a:cubicBezTo>
                    <a:pt x="101" y="63"/>
                    <a:pt x="101" y="63"/>
                    <a:pt x="101" y="63"/>
                  </a:cubicBezTo>
                  <a:cubicBezTo>
                    <a:pt x="101" y="63"/>
                    <a:pt x="102" y="63"/>
                    <a:pt x="102" y="63"/>
                  </a:cubicBezTo>
                  <a:cubicBezTo>
                    <a:pt x="102" y="62"/>
                    <a:pt x="102" y="62"/>
                    <a:pt x="102" y="62"/>
                  </a:cubicBezTo>
                  <a:cubicBezTo>
                    <a:pt x="102" y="62"/>
                    <a:pt x="102" y="61"/>
                    <a:pt x="101" y="61"/>
                  </a:cubicBezTo>
                  <a:cubicBezTo>
                    <a:pt x="101" y="61"/>
                    <a:pt x="100" y="61"/>
                    <a:pt x="99" y="61"/>
                  </a:cubicBezTo>
                  <a:cubicBezTo>
                    <a:pt x="99" y="61"/>
                    <a:pt x="99" y="61"/>
                    <a:pt x="99" y="61"/>
                  </a:cubicBezTo>
                  <a:moveTo>
                    <a:pt x="89" y="61"/>
                  </a:moveTo>
                  <a:cubicBezTo>
                    <a:pt x="89" y="61"/>
                    <a:pt x="89" y="61"/>
                    <a:pt x="89" y="61"/>
                  </a:cubicBezTo>
                  <a:cubicBezTo>
                    <a:pt x="89" y="61"/>
                    <a:pt x="88" y="61"/>
                    <a:pt x="87" y="61"/>
                  </a:cubicBezTo>
                  <a:cubicBezTo>
                    <a:pt x="87" y="61"/>
                    <a:pt x="86" y="62"/>
                    <a:pt x="86" y="62"/>
                  </a:cubicBezTo>
                  <a:cubicBezTo>
                    <a:pt x="87" y="63"/>
                    <a:pt x="87" y="63"/>
                    <a:pt x="87" y="63"/>
                  </a:cubicBezTo>
                  <a:cubicBezTo>
                    <a:pt x="88" y="63"/>
                    <a:pt x="88" y="63"/>
                    <a:pt x="88" y="63"/>
                  </a:cubicBezTo>
                  <a:cubicBezTo>
                    <a:pt x="88" y="63"/>
                    <a:pt x="89" y="63"/>
                    <a:pt x="90" y="63"/>
                  </a:cubicBezTo>
                  <a:cubicBezTo>
                    <a:pt x="90" y="62"/>
                    <a:pt x="90" y="62"/>
                    <a:pt x="90" y="62"/>
                  </a:cubicBezTo>
                  <a:cubicBezTo>
                    <a:pt x="90" y="61"/>
                    <a:pt x="90" y="61"/>
                    <a:pt x="90" y="61"/>
                  </a:cubicBezTo>
                  <a:cubicBezTo>
                    <a:pt x="90" y="61"/>
                    <a:pt x="90" y="61"/>
                    <a:pt x="89" y="61"/>
                  </a:cubicBezTo>
                  <a:moveTo>
                    <a:pt x="94" y="60"/>
                  </a:moveTo>
                  <a:cubicBezTo>
                    <a:pt x="94" y="60"/>
                    <a:pt x="93" y="60"/>
                    <a:pt x="93" y="60"/>
                  </a:cubicBezTo>
                  <a:cubicBezTo>
                    <a:pt x="93" y="60"/>
                    <a:pt x="92" y="61"/>
                    <a:pt x="92" y="61"/>
                  </a:cubicBezTo>
                  <a:cubicBezTo>
                    <a:pt x="92" y="62"/>
                    <a:pt x="93" y="62"/>
                    <a:pt x="93" y="62"/>
                  </a:cubicBezTo>
                  <a:cubicBezTo>
                    <a:pt x="93" y="62"/>
                    <a:pt x="93" y="62"/>
                    <a:pt x="93" y="62"/>
                  </a:cubicBezTo>
                  <a:cubicBezTo>
                    <a:pt x="93" y="62"/>
                    <a:pt x="94" y="62"/>
                    <a:pt x="94" y="62"/>
                  </a:cubicBezTo>
                  <a:cubicBezTo>
                    <a:pt x="94" y="62"/>
                    <a:pt x="95" y="62"/>
                    <a:pt x="95" y="62"/>
                  </a:cubicBezTo>
                  <a:cubicBezTo>
                    <a:pt x="96" y="62"/>
                    <a:pt x="96" y="62"/>
                    <a:pt x="96" y="62"/>
                  </a:cubicBezTo>
                  <a:cubicBezTo>
                    <a:pt x="96" y="61"/>
                    <a:pt x="96" y="61"/>
                    <a:pt x="96" y="61"/>
                  </a:cubicBezTo>
                  <a:cubicBezTo>
                    <a:pt x="96" y="61"/>
                    <a:pt x="96" y="60"/>
                    <a:pt x="95" y="60"/>
                  </a:cubicBezTo>
                  <a:cubicBezTo>
                    <a:pt x="95" y="60"/>
                    <a:pt x="94" y="60"/>
                    <a:pt x="94" y="60"/>
                  </a:cubicBezTo>
                  <a:moveTo>
                    <a:pt x="83" y="59"/>
                  </a:moveTo>
                  <a:cubicBezTo>
                    <a:pt x="83" y="59"/>
                    <a:pt x="82" y="59"/>
                    <a:pt x="82" y="60"/>
                  </a:cubicBezTo>
                  <a:cubicBezTo>
                    <a:pt x="82" y="60"/>
                    <a:pt x="81" y="61"/>
                    <a:pt x="81" y="61"/>
                  </a:cubicBezTo>
                  <a:cubicBezTo>
                    <a:pt x="81" y="62"/>
                    <a:pt x="81" y="62"/>
                    <a:pt x="81" y="63"/>
                  </a:cubicBezTo>
                  <a:cubicBezTo>
                    <a:pt x="82" y="63"/>
                    <a:pt x="82" y="63"/>
                    <a:pt x="82" y="63"/>
                  </a:cubicBezTo>
                  <a:cubicBezTo>
                    <a:pt x="82" y="63"/>
                    <a:pt x="82" y="63"/>
                    <a:pt x="82" y="63"/>
                  </a:cubicBezTo>
                  <a:cubicBezTo>
                    <a:pt x="81" y="63"/>
                    <a:pt x="81" y="64"/>
                    <a:pt x="81" y="64"/>
                  </a:cubicBezTo>
                  <a:cubicBezTo>
                    <a:pt x="81" y="65"/>
                    <a:pt x="82" y="65"/>
                    <a:pt x="82" y="65"/>
                  </a:cubicBezTo>
                  <a:cubicBezTo>
                    <a:pt x="82" y="65"/>
                    <a:pt x="82" y="65"/>
                    <a:pt x="82" y="65"/>
                  </a:cubicBezTo>
                  <a:cubicBezTo>
                    <a:pt x="83" y="65"/>
                    <a:pt x="83" y="64"/>
                    <a:pt x="84" y="64"/>
                  </a:cubicBezTo>
                  <a:cubicBezTo>
                    <a:pt x="85" y="64"/>
                    <a:pt x="85" y="64"/>
                    <a:pt x="85" y="64"/>
                  </a:cubicBezTo>
                  <a:cubicBezTo>
                    <a:pt x="85" y="63"/>
                    <a:pt x="85" y="63"/>
                    <a:pt x="85" y="63"/>
                  </a:cubicBezTo>
                  <a:cubicBezTo>
                    <a:pt x="84" y="62"/>
                    <a:pt x="84" y="62"/>
                    <a:pt x="84" y="62"/>
                  </a:cubicBezTo>
                  <a:cubicBezTo>
                    <a:pt x="84" y="62"/>
                    <a:pt x="83" y="62"/>
                    <a:pt x="83" y="62"/>
                  </a:cubicBezTo>
                  <a:cubicBezTo>
                    <a:pt x="83" y="63"/>
                    <a:pt x="83" y="63"/>
                    <a:pt x="83" y="63"/>
                  </a:cubicBezTo>
                  <a:cubicBezTo>
                    <a:pt x="83" y="62"/>
                    <a:pt x="83" y="62"/>
                    <a:pt x="83" y="62"/>
                  </a:cubicBezTo>
                  <a:cubicBezTo>
                    <a:pt x="83" y="62"/>
                    <a:pt x="83" y="61"/>
                    <a:pt x="84" y="61"/>
                  </a:cubicBezTo>
                  <a:cubicBezTo>
                    <a:pt x="84" y="60"/>
                    <a:pt x="84" y="60"/>
                    <a:pt x="84" y="59"/>
                  </a:cubicBezTo>
                  <a:cubicBezTo>
                    <a:pt x="83" y="59"/>
                    <a:pt x="83" y="59"/>
                    <a:pt x="83" y="59"/>
                  </a:cubicBezTo>
                  <a:moveTo>
                    <a:pt x="86" y="54"/>
                  </a:moveTo>
                  <a:cubicBezTo>
                    <a:pt x="86" y="54"/>
                    <a:pt x="86" y="55"/>
                    <a:pt x="86" y="55"/>
                  </a:cubicBezTo>
                  <a:cubicBezTo>
                    <a:pt x="85" y="55"/>
                    <a:pt x="85" y="56"/>
                    <a:pt x="84" y="56"/>
                  </a:cubicBezTo>
                  <a:cubicBezTo>
                    <a:pt x="84" y="57"/>
                    <a:pt x="84" y="57"/>
                    <a:pt x="85" y="58"/>
                  </a:cubicBezTo>
                  <a:cubicBezTo>
                    <a:pt x="85" y="58"/>
                    <a:pt x="85" y="58"/>
                    <a:pt x="85" y="58"/>
                  </a:cubicBezTo>
                  <a:cubicBezTo>
                    <a:pt x="86" y="58"/>
                    <a:pt x="86" y="58"/>
                    <a:pt x="86" y="58"/>
                  </a:cubicBezTo>
                  <a:cubicBezTo>
                    <a:pt x="86" y="57"/>
                    <a:pt x="87" y="57"/>
                    <a:pt x="87" y="56"/>
                  </a:cubicBezTo>
                  <a:cubicBezTo>
                    <a:pt x="87" y="56"/>
                    <a:pt x="87" y="56"/>
                    <a:pt x="87" y="56"/>
                  </a:cubicBezTo>
                  <a:cubicBezTo>
                    <a:pt x="88" y="56"/>
                    <a:pt x="87" y="55"/>
                    <a:pt x="87" y="55"/>
                  </a:cubicBezTo>
                  <a:cubicBezTo>
                    <a:pt x="87" y="54"/>
                    <a:pt x="87" y="54"/>
                    <a:pt x="86" y="54"/>
                  </a:cubicBezTo>
                  <a:moveTo>
                    <a:pt x="90" y="50"/>
                  </a:moveTo>
                  <a:cubicBezTo>
                    <a:pt x="90" y="50"/>
                    <a:pt x="89" y="50"/>
                    <a:pt x="89" y="50"/>
                  </a:cubicBezTo>
                  <a:cubicBezTo>
                    <a:pt x="89" y="51"/>
                    <a:pt x="88" y="51"/>
                    <a:pt x="88" y="52"/>
                  </a:cubicBezTo>
                  <a:cubicBezTo>
                    <a:pt x="88" y="52"/>
                    <a:pt x="88" y="53"/>
                    <a:pt x="88" y="53"/>
                  </a:cubicBezTo>
                  <a:cubicBezTo>
                    <a:pt x="88" y="53"/>
                    <a:pt x="89" y="53"/>
                    <a:pt x="89" y="53"/>
                  </a:cubicBezTo>
                  <a:cubicBezTo>
                    <a:pt x="89" y="53"/>
                    <a:pt x="89" y="53"/>
                    <a:pt x="90" y="53"/>
                  </a:cubicBezTo>
                  <a:cubicBezTo>
                    <a:pt x="90" y="52"/>
                    <a:pt x="90" y="52"/>
                    <a:pt x="91" y="51"/>
                  </a:cubicBezTo>
                  <a:cubicBezTo>
                    <a:pt x="91" y="51"/>
                    <a:pt x="91" y="51"/>
                    <a:pt x="91" y="51"/>
                  </a:cubicBezTo>
                  <a:cubicBezTo>
                    <a:pt x="91" y="51"/>
                    <a:pt x="91" y="50"/>
                    <a:pt x="91" y="50"/>
                  </a:cubicBezTo>
                  <a:cubicBezTo>
                    <a:pt x="90" y="50"/>
                    <a:pt x="90" y="50"/>
                    <a:pt x="90" y="50"/>
                  </a:cubicBezTo>
                  <a:moveTo>
                    <a:pt x="94" y="45"/>
                  </a:moveTo>
                  <a:cubicBezTo>
                    <a:pt x="93" y="45"/>
                    <a:pt x="93" y="45"/>
                    <a:pt x="93" y="46"/>
                  </a:cubicBezTo>
                  <a:cubicBezTo>
                    <a:pt x="92" y="46"/>
                    <a:pt x="92" y="47"/>
                    <a:pt x="92" y="47"/>
                  </a:cubicBezTo>
                  <a:cubicBezTo>
                    <a:pt x="91" y="48"/>
                    <a:pt x="91" y="48"/>
                    <a:pt x="92" y="48"/>
                  </a:cubicBezTo>
                  <a:cubicBezTo>
                    <a:pt x="92" y="49"/>
                    <a:pt x="92" y="49"/>
                    <a:pt x="92" y="49"/>
                  </a:cubicBezTo>
                  <a:cubicBezTo>
                    <a:pt x="93" y="49"/>
                    <a:pt x="93" y="49"/>
                    <a:pt x="93" y="48"/>
                  </a:cubicBezTo>
                  <a:cubicBezTo>
                    <a:pt x="94" y="48"/>
                    <a:pt x="94" y="47"/>
                    <a:pt x="94" y="47"/>
                  </a:cubicBezTo>
                  <a:cubicBezTo>
                    <a:pt x="94" y="47"/>
                    <a:pt x="94" y="47"/>
                    <a:pt x="94" y="47"/>
                  </a:cubicBezTo>
                  <a:cubicBezTo>
                    <a:pt x="95" y="46"/>
                    <a:pt x="95" y="46"/>
                    <a:pt x="94" y="45"/>
                  </a:cubicBezTo>
                  <a:cubicBezTo>
                    <a:pt x="94" y="45"/>
                    <a:pt x="94" y="45"/>
                    <a:pt x="94" y="45"/>
                  </a:cubicBezTo>
                  <a:moveTo>
                    <a:pt x="97" y="41"/>
                  </a:moveTo>
                  <a:cubicBezTo>
                    <a:pt x="97" y="41"/>
                    <a:pt x="97" y="41"/>
                    <a:pt x="97" y="41"/>
                  </a:cubicBezTo>
                  <a:cubicBezTo>
                    <a:pt x="96" y="42"/>
                    <a:pt x="96" y="42"/>
                    <a:pt x="95" y="43"/>
                  </a:cubicBezTo>
                  <a:cubicBezTo>
                    <a:pt x="95" y="43"/>
                    <a:pt x="95" y="44"/>
                    <a:pt x="96" y="44"/>
                  </a:cubicBezTo>
                  <a:cubicBezTo>
                    <a:pt x="96" y="44"/>
                    <a:pt x="96" y="44"/>
                    <a:pt x="96" y="44"/>
                  </a:cubicBezTo>
                  <a:cubicBezTo>
                    <a:pt x="96" y="44"/>
                    <a:pt x="97" y="44"/>
                    <a:pt x="97" y="44"/>
                  </a:cubicBezTo>
                  <a:cubicBezTo>
                    <a:pt x="97" y="43"/>
                    <a:pt x="98" y="43"/>
                    <a:pt x="98" y="42"/>
                  </a:cubicBezTo>
                  <a:cubicBezTo>
                    <a:pt x="98" y="42"/>
                    <a:pt x="98" y="42"/>
                    <a:pt x="98" y="42"/>
                  </a:cubicBezTo>
                  <a:cubicBezTo>
                    <a:pt x="98" y="42"/>
                    <a:pt x="98" y="41"/>
                    <a:pt x="98" y="41"/>
                  </a:cubicBezTo>
                  <a:cubicBezTo>
                    <a:pt x="98" y="41"/>
                    <a:pt x="98" y="41"/>
                    <a:pt x="97" y="41"/>
                  </a:cubicBezTo>
                  <a:moveTo>
                    <a:pt x="101" y="36"/>
                  </a:moveTo>
                  <a:cubicBezTo>
                    <a:pt x="101" y="36"/>
                    <a:pt x="101" y="36"/>
                    <a:pt x="101" y="37"/>
                  </a:cubicBezTo>
                  <a:cubicBezTo>
                    <a:pt x="100" y="37"/>
                    <a:pt x="100" y="38"/>
                    <a:pt x="99" y="38"/>
                  </a:cubicBezTo>
                  <a:cubicBezTo>
                    <a:pt x="99" y="39"/>
                    <a:pt x="99" y="39"/>
                    <a:pt x="99" y="40"/>
                  </a:cubicBezTo>
                  <a:cubicBezTo>
                    <a:pt x="100" y="40"/>
                    <a:pt x="100" y="40"/>
                    <a:pt x="100" y="40"/>
                  </a:cubicBezTo>
                  <a:cubicBezTo>
                    <a:pt x="100" y="40"/>
                    <a:pt x="101" y="40"/>
                    <a:pt x="101" y="39"/>
                  </a:cubicBezTo>
                  <a:cubicBezTo>
                    <a:pt x="101" y="39"/>
                    <a:pt x="102" y="38"/>
                    <a:pt x="102" y="38"/>
                  </a:cubicBezTo>
                  <a:cubicBezTo>
                    <a:pt x="102" y="38"/>
                    <a:pt x="102" y="38"/>
                    <a:pt x="102" y="38"/>
                  </a:cubicBezTo>
                  <a:cubicBezTo>
                    <a:pt x="102" y="37"/>
                    <a:pt x="102" y="37"/>
                    <a:pt x="102" y="37"/>
                  </a:cubicBezTo>
                  <a:cubicBezTo>
                    <a:pt x="102" y="36"/>
                    <a:pt x="102" y="36"/>
                    <a:pt x="101" y="36"/>
                  </a:cubicBezTo>
                  <a:moveTo>
                    <a:pt x="105" y="32"/>
                  </a:moveTo>
                  <a:cubicBezTo>
                    <a:pt x="105" y="32"/>
                    <a:pt x="105" y="32"/>
                    <a:pt x="105" y="32"/>
                  </a:cubicBezTo>
                  <a:cubicBezTo>
                    <a:pt x="104" y="33"/>
                    <a:pt x="104" y="33"/>
                    <a:pt x="103" y="34"/>
                  </a:cubicBezTo>
                  <a:cubicBezTo>
                    <a:pt x="103" y="34"/>
                    <a:pt x="103" y="35"/>
                    <a:pt x="103" y="35"/>
                  </a:cubicBezTo>
                  <a:cubicBezTo>
                    <a:pt x="103" y="35"/>
                    <a:pt x="104" y="35"/>
                    <a:pt x="104" y="35"/>
                  </a:cubicBezTo>
                  <a:cubicBezTo>
                    <a:pt x="104" y="35"/>
                    <a:pt x="104" y="35"/>
                    <a:pt x="105" y="35"/>
                  </a:cubicBezTo>
                  <a:cubicBezTo>
                    <a:pt x="105" y="35"/>
                    <a:pt x="106" y="34"/>
                    <a:pt x="106" y="34"/>
                  </a:cubicBezTo>
                  <a:cubicBezTo>
                    <a:pt x="106" y="34"/>
                    <a:pt x="106" y="34"/>
                    <a:pt x="106" y="34"/>
                  </a:cubicBezTo>
                  <a:cubicBezTo>
                    <a:pt x="106" y="33"/>
                    <a:pt x="106" y="33"/>
                    <a:pt x="106" y="32"/>
                  </a:cubicBezTo>
                  <a:cubicBezTo>
                    <a:pt x="106" y="32"/>
                    <a:pt x="105" y="32"/>
                    <a:pt x="105" y="32"/>
                  </a:cubicBezTo>
                  <a:moveTo>
                    <a:pt x="109" y="28"/>
                  </a:moveTo>
                  <a:cubicBezTo>
                    <a:pt x="109" y="28"/>
                    <a:pt x="109" y="28"/>
                    <a:pt x="109" y="28"/>
                  </a:cubicBezTo>
                  <a:cubicBezTo>
                    <a:pt x="108" y="29"/>
                    <a:pt x="108" y="29"/>
                    <a:pt x="107" y="30"/>
                  </a:cubicBezTo>
                  <a:cubicBezTo>
                    <a:pt x="107" y="30"/>
                    <a:pt x="107" y="31"/>
                    <a:pt x="107" y="31"/>
                  </a:cubicBezTo>
                  <a:cubicBezTo>
                    <a:pt x="107" y="31"/>
                    <a:pt x="108" y="31"/>
                    <a:pt x="108" y="31"/>
                  </a:cubicBezTo>
                  <a:cubicBezTo>
                    <a:pt x="108" y="31"/>
                    <a:pt x="108" y="31"/>
                    <a:pt x="109" y="31"/>
                  </a:cubicBezTo>
                  <a:cubicBezTo>
                    <a:pt x="109" y="30"/>
                    <a:pt x="110" y="30"/>
                    <a:pt x="110" y="29"/>
                  </a:cubicBezTo>
                  <a:cubicBezTo>
                    <a:pt x="110" y="29"/>
                    <a:pt x="110" y="29"/>
                    <a:pt x="110" y="29"/>
                  </a:cubicBezTo>
                  <a:cubicBezTo>
                    <a:pt x="110" y="29"/>
                    <a:pt x="110" y="28"/>
                    <a:pt x="110" y="28"/>
                  </a:cubicBezTo>
                  <a:cubicBezTo>
                    <a:pt x="110" y="28"/>
                    <a:pt x="110" y="28"/>
                    <a:pt x="109" y="28"/>
                  </a:cubicBezTo>
                  <a:moveTo>
                    <a:pt x="113" y="24"/>
                  </a:moveTo>
                  <a:cubicBezTo>
                    <a:pt x="113" y="24"/>
                    <a:pt x="113" y="24"/>
                    <a:pt x="113" y="24"/>
                  </a:cubicBezTo>
                  <a:cubicBezTo>
                    <a:pt x="112" y="24"/>
                    <a:pt x="112" y="25"/>
                    <a:pt x="111" y="25"/>
                  </a:cubicBezTo>
                  <a:cubicBezTo>
                    <a:pt x="111" y="26"/>
                    <a:pt x="111" y="26"/>
                    <a:pt x="111" y="27"/>
                  </a:cubicBezTo>
                  <a:cubicBezTo>
                    <a:pt x="112" y="27"/>
                    <a:pt x="112" y="27"/>
                    <a:pt x="112" y="27"/>
                  </a:cubicBezTo>
                  <a:cubicBezTo>
                    <a:pt x="112" y="27"/>
                    <a:pt x="113" y="27"/>
                    <a:pt x="113" y="27"/>
                  </a:cubicBezTo>
                  <a:cubicBezTo>
                    <a:pt x="113" y="26"/>
                    <a:pt x="114" y="26"/>
                    <a:pt x="114" y="25"/>
                  </a:cubicBezTo>
                  <a:cubicBezTo>
                    <a:pt x="114" y="25"/>
                    <a:pt x="114" y="25"/>
                    <a:pt x="114" y="25"/>
                  </a:cubicBezTo>
                  <a:cubicBezTo>
                    <a:pt x="115" y="25"/>
                    <a:pt x="114" y="24"/>
                    <a:pt x="114" y="24"/>
                  </a:cubicBezTo>
                  <a:cubicBezTo>
                    <a:pt x="114" y="24"/>
                    <a:pt x="114" y="24"/>
                    <a:pt x="113" y="24"/>
                  </a:cubicBezTo>
                  <a:moveTo>
                    <a:pt x="118" y="20"/>
                  </a:moveTo>
                  <a:cubicBezTo>
                    <a:pt x="117" y="20"/>
                    <a:pt x="117" y="20"/>
                    <a:pt x="117" y="20"/>
                  </a:cubicBezTo>
                  <a:cubicBezTo>
                    <a:pt x="116" y="21"/>
                    <a:pt x="116" y="21"/>
                    <a:pt x="116" y="21"/>
                  </a:cubicBezTo>
                  <a:cubicBezTo>
                    <a:pt x="115" y="22"/>
                    <a:pt x="115" y="22"/>
                    <a:pt x="116" y="23"/>
                  </a:cubicBezTo>
                  <a:cubicBezTo>
                    <a:pt x="116" y="23"/>
                    <a:pt x="116" y="23"/>
                    <a:pt x="116" y="23"/>
                  </a:cubicBezTo>
                  <a:cubicBezTo>
                    <a:pt x="116" y="23"/>
                    <a:pt x="117" y="23"/>
                    <a:pt x="117" y="23"/>
                  </a:cubicBezTo>
                  <a:cubicBezTo>
                    <a:pt x="118" y="21"/>
                    <a:pt x="118" y="21"/>
                    <a:pt x="118" y="21"/>
                  </a:cubicBezTo>
                  <a:cubicBezTo>
                    <a:pt x="118" y="21"/>
                    <a:pt x="118" y="21"/>
                    <a:pt x="118" y="21"/>
                  </a:cubicBezTo>
                  <a:cubicBezTo>
                    <a:pt x="119" y="21"/>
                    <a:pt x="119" y="20"/>
                    <a:pt x="118" y="20"/>
                  </a:cubicBezTo>
                  <a:cubicBezTo>
                    <a:pt x="118" y="20"/>
                    <a:pt x="118" y="20"/>
                    <a:pt x="118" y="20"/>
                  </a:cubicBezTo>
                  <a:moveTo>
                    <a:pt x="122" y="16"/>
                  </a:moveTo>
                  <a:cubicBezTo>
                    <a:pt x="122" y="16"/>
                    <a:pt x="121" y="16"/>
                    <a:pt x="121" y="16"/>
                  </a:cubicBezTo>
                  <a:cubicBezTo>
                    <a:pt x="121" y="16"/>
                    <a:pt x="120" y="17"/>
                    <a:pt x="120" y="17"/>
                  </a:cubicBezTo>
                  <a:cubicBezTo>
                    <a:pt x="119" y="18"/>
                    <a:pt x="119" y="18"/>
                    <a:pt x="120" y="19"/>
                  </a:cubicBezTo>
                  <a:cubicBezTo>
                    <a:pt x="120" y="19"/>
                    <a:pt x="120" y="19"/>
                    <a:pt x="120" y="19"/>
                  </a:cubicBezTo>
                  <a:cubicBezTo>
                    <a:pt x="121" y="19"/>
                    <a:pt x="121" y="19"/>
                    <a:pt x="121" y="19"/>
                  </a:cubicBezTo>
                  <a:cubicBezTo>
                    <a:pt x="122" y="18"/>
                    <a:pt x="122" y="18"/>
                    <a:pt x="123" y="17"/>
                  </a:cubicBezTo>
                  <a:cubicBezTo>
                    <a:pt x="123" y="17"/>
                    <a:pt x="123" y="17"/>
                    <a:pt x="123" y="17"/>
                  </a:cubicBezTo>
                  <a:cubicBezTo>
                    <a:pt x="123" y="17"/>
                    <a:pt x="123" y="16"/>
                    <a:pt x="123" y="16"/>
                  </a:cubicBezTo>
                  <a:cubicBezTo>
                    <a:pt x="122" y="16"/>
                    <a:pt x="122" y="16"/>
                    <a:pt x="122" y="16"/>
                  </a:cubicBezTo>
                  <a:moveTo>
                    <a:pt x="126" y="12"/>
                  </a:moveTo>
                  <a:cubicBezTo>
                    <a:pt x="126" y="12"/>
                    <a:pt x="126" y="12"/>
                    <a:pt x="126" y="12"/>
                  </a:cubicBezTo>
                  <a:cubicBezTo>
                    <a:pt x="124" y="13"/>
                    <a:pt x="124" y="13"/>
                    <a:pt x="124" y="13"/>
                  </a:cubicBezTo>
                  <a:cubicBezTo>
                    <a:pt x="124" y="14"/>
                    <a:pt x="124" y="14"/>
                    <a:pt x="124" y="15"/>
                  </a:cubicBezTo>
                  <a:cubicBezTo>
                    <a:pt x="124" y="15"/>
                    <a:pt x="125" y="15"/>
                    <a:pt x="125" y="15"/>
                  </a:cubicBezTo>
                  <a:cubicBezTo>
                    <a:pt x="125" y="15"/>
                    <a:pt x="125" y="15"/>
                    <a:pt x="125" y="15"/>
                  </a:cubicBezTo>
                  <a:cubicBezTo>
                    <a:pt x="127" y="13"/>
                    <a:pt x="127" y="13"/>
                    <a:pt x="127" y="13"/>
                  </a:cubicBezTo>
                  <a:cubicBezTo>
                    <a:pt x="127" y="13"/>
                    <a:pt x="127" y="13"/>
                    <a:pt x="127" y="13"/>
                  </a:cubicBezTo>
                  <a:cubicBezTo>
                    <a:pt x="127" y="13"/>
                    <a:pt x="127" y="12"/>
                    <a:pt x="127" y="12"/>
                  </a:cubicBezTo>
                  <a:cubicBezTo>
                    <a:pt x="127" y="12"/>
                    <a:pt x="127" y="12"/>
                    <a:pt x="126" y="12"/>
                  </a:cubicBezTo>
                  <a:moveTo>
                    <a:pt x="131" y="8"/>
                  </a:moveTo>
                  <a:cubicBezTo>
                    <a:pt x="130" y="8"/>
                    <a:pt x="130" y="8"/>
                    <a:pt x="130" y="8"/>
                  </a:cubicBezTo>
                  <a:cubicBezTo>
                    <a:pt x="128" y="9"/>
                    <a:pt x="128" y="9"/>
                    <a:pt x="128" y="9"/>
                  </a:cubicBezTo>
                  <a:cubicBezTo>
                    <a:pt x="128" y="10"/>
                    <a:pt x="128" y="10"/>
                    <a:pt x="128" y="11"/>
                  </a:cubicBezTo>
                  <a:cubicBezTo>
                    <a:pt x="129" y="11"/>
                    <a:pt x="129" y="11"/>
                    <a:pt x="129" y="11"/>
                  </a:cubicBezTo>
                  <a:cubicBezTo>
                    <a:pt x="129" y="11"/>
                    <a:pt x="130" y="11"/>
                    <a:pt x="130" y="11"/>
                  </a:cubicBezTo>
                  <a:cubicBezTo>
                    <a:pt x="131" y="9"/>
                    <a:pt x="131" y="9"/>
                    <a:pt x="131" y="9"/>
                  </a:cubicBezTo>
                  <a:cubicBezTo>
                    <a:pt x="131" y="9"/>
                    <a:pt x="131" y="9"/>
                    <a:pt x="131" y="9"/>
                  </a:cubicBezTo>
                  <a:cubicBezTo>
                    <a:pt x="132" y="9"/>
                    <a:pt x="132" y="8"/>
                    <a:pt x="131" y="8"/>
                  </a:cubicBezTo>
                  <a:cubicBezTo>
                    <a:pt x="131" y="8"/>
                    <a:pt x="131" y="8"/>
                    <a:pt x="131" y="8"/>
                  </a:cubicBezTo>
                  <a:moveTo>
                    <a:pt x="135" y="4"/>
                  </a:moveTo>
                  <a:cubicBezTo>
                    <a:pt x="135" y="4"/>
                    <a:pt x="135" y="4"/>
                    <a:pt x="134" y="4"/>
                  </a:cubicBezTo>
                  <a:cubicBezTo>
                    <a:pt x="133" y="5"/>
                    <a:pt x="133" y="5"/>
                    <a:pt x="133" y="5"/>
                  </a:cubicBezTo>
                  <a:cubicBezTo>
                    <a:pt x="132" y="6"/>
                    <a:pt x="132" y="6"/>
                    <a:pt x="133" y="7"/>
                  </a:cubicBezTo>
                  <a:cubicBezTo>
                    <a:pt x="133" y="7"/>
                    <a:pt x="133" y="7"/>
                    <a:pt x="134" y="7"/>
                  </a:cubicBezTo>
                  <a:cubicBezTo>
                    <a:pt x="134" y="7"/>
                    <a:pt x="134" y="7"/>
                    <a:pt x="134" y="7"/>
                  </a:cubicBezTo>
                  <a:cubicBezTo>
                    <a:pt x="136" y="6"/>
                    <a:pt x="136" y="6"/>
                    <a:pt x="136" y="6"/>
                  </a:cubicBezTo>
                  <a:cubicBezTo>
                    <a:pt x="136" y="5"/>
                    <a:pt x="136" y="5"/>
                    <a:pt x="136" y="5"/>
                  </a:cubicBezTo>
                  <a:cubicBezTo>
                    <a:pt x="136" y="5"/>
                    <a:pt x="136" y="5"/>
                    <a:pt x="136" y="4"/>
                  </a:cubicBezTo>
                  <a:cubicBezTo>
                    <a:pt x="136" y="4"/>
                    <a:pt x="135" y="4"/>
                    <a:pt x="135" y="4"/>
                  </a:cubicBezTo>
                  <a:moveTo>
                    <a:pt x="139" y="0"/>
                  </a:moveTo>
                  <a:cubicBezTo>
                    <a:pt x="139" y="0"/>
                    <a:pt x="139" y="0"/>
                    <a:pt x="139" y="0"/>
                  </a:cubicBezTo>
                  <a:cubicBezTo>
                    <a:pt x="137" y="2"/>
                    <a:pt x="137" y="2"/>
                    <a:pt x="137" y="2"/>
                  </a:cubicBezTo>
                  <a:cubicBezTo>
                    <a:pt x="137" y="2"/>
                    <a:pt x="137" y="2"/>
                    <a:pt x="137" y="3"/>
                  </a:cubicBezTo>
                  <a:cubicBezTo>
                    <a:pt x="137" y="3"/>
                    <a:pt x="138" y="3"/>
                    <a:pt x="138" y="3"/>
                  </a:cubicBezTo>
                  <a:cubicBezTo>
                    <a:pt x="138" y="3"/>
                    <a:pt x="138" y="3"/>
                    <a:pt x="139" y="3"/>
                  </a:cubicBezTo>
                  <a:cubicBezTo>
                    <a:pt x="140" y="2"/>
                    <a:pt x="140" y="2"/>
                    <a:pt x="140" y="2"/>
                  </a:cubicBezTo>
                  <a:cubicBezTo>
                    <a:pt x="140" y="2"/>
                    <a:pt x="140" y="2"/>
                    <a:pt x="140" y="2"/>
                  </a:cubicBezTo>
                  <a:cubicBezTo>
                    <a:pt x="140" y="0"/>
                    <a:pt x="140" y="0"/>
                    <a:pt x="140" y="0"/>
                  </a:cubicBezTo>
                  <a:cubicBezTo>
                    <a:pt x="140" y="0"/>
                    <a:pt x="140"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5"/>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1900238" y="5314950"/>
              <a:ext cx="719138" cy="482600"/>
            </a:xfrm>
            <a:custGeom>
              <a:avLst/>
              <a:gdLst>
                <a:gd name="T0" fmla="*/ 453 w 453"/>
                <a:gd name="T1" fmla="*/ 0 h 304"/>
                <a:gd name="T2" fmla="*/ 0 w 453"/>
                <a:gd name="T3" fmla="*/ 143 h 304"/>
                <a:gd name="T4" fmla="*/ 129 w 453"/>
                <a:gd name="T5" fmla="*/ 211 h 304"/>
                <a:gd name="T6" fmla="*/ 313 w 453"/>
                <a:gd name="T7" fmla="*/ 95 h 304"/>
                <a:gd name="T8" fmla="*/ 171 w 453"/>
                <a:gd name="T9" fmla="*/ 233 h 304"/>
                <a:gd name="T10" fmla="*/ 328 w 453"/>
                <a:gd name="T11" fmla="*/ 304 h 304"/>
                <a:gd name="T12" fmla="*/ 453 w 453"/>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53" h="304">
                  <a:moveTo>
                    <a:pt x="453" y="0"/>
                  </a:moveTo>
                  <a:lnTo>
                    <a:pt x="0" y="143"/>
                  </a:lnTo>
                  <a:lnTo>
                    <a:pt x="129" y="211"/>
                  </a:lnTo>
                  <a:lnTo>
                    <a:pt x="313" y="95"/>
                  </a:lnTo>
                  <a:lnTo>
                    <a:pt x="171" y="233"/>
                  </a:lnTo>
                  <a:lnTo>
                    <a:pt x="328" y="304"/>
                  </a:lnTo>
                  <a:lnTo>
                    <a:pt x="453"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7"/>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close/>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8"/>
            <p:cNvSpPr>
              <a:spLocks/>
            </p:cNvSpPr>
            <p:nvPr/>
          </p:nvSpPr>
          <p:spPr bwMode="auto">
            <a:xfrm>
              <a:off x="2081213" y="5726113"/>
              <a:ext cx="90488" cy="142875"/>
            </a:xfrm>
            <a:custGeom>
              <a:avLst/>
              <a:gdLst>
                <a:gd name="T0" fmla="*/ 12 w 57"/>
                <a:gd name="T1" fmla="*/ 0 h 90"/>
                <a:gd name="T2" fmla="*/ 0 w 57"/>
                <a:gd name="T3" fmla="*/ 90 h 90"/>
                <a:gd name="T4" fmla="*/ 57 w 57"/>
                <a:gd name="T5" fmla="*/ 31 h 90"/>
                <a:gd name="T6" fmla="*/ 12 w 57"/>
                <a:gd name="T7" fmla="*/ 0 h 90"/>
              </a:gdLst>
              <a:ahLst/>
              <a:cxnLst>
                <a:cxn ang="0">
                  <a:pos x="T0" y="T1"/>
                </a:cxn>
                <a:cxn ang="0">
                  <a:pos x="T2" y="T3"/>
                </a:cxn>
                <a:cxn ang="0">
                  <a:pos x="T4" y="T5"/>
                </a:cxn>
                <a:cxn ang="0">
                  <a:pos x="T6" y="T7"/>
                </a:cxn>
              </a:cxnLst>
              <a:rect l="0" t="0" r="r" b="b"/>
              <a:pathLst>
                <a:path w="57" h="90">
                  <a:moveTo>
                    <a:pt x="12" y="0"/>
                  </a:moveTo>
                  <a:lnTo>
                    <a:pt x="0" y="90"/>
                  </a:lnTo>
                  <a:lnTo>
                    <a:pt x="57" y="31"/>
                  </a:lnTo>
                  <a:lnTo>
                    <a:pt x="12" y="0"/>
                  </a:lnTo>
                </a:path>
              </a:pathLst>
            </a:custGeom>
            <a:solidFill>
              <a:schemeClr val="bg1">
                <a:lumMod val="95000"/>
                <a:alpha val="1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
            <p:cNvSpPr>
              <a:spLocks noEditPoints="1"/>
            </p:cNvSpPr>
            <p:nvPr/>
          </p:nvSpPr>
          <p:spPr bwMode="auto">
            <a:xfrm>
              <a:off x="1547813" y="5872163"/>
              <a:ext cx="527050" cy="989012"/>
            </a:xfrm>
            <a:custGeom>
              <a:avLst/>
              <a:gdLst>
                <a:gd name="T0" fmla="*/ 5 w 140"/>
                <a:gd name="T1" fmla="*/ 260 h 263"/>
                <a:gd name="T2" fmla="*/ 13 w 140"/>
                <a:gd name="T3" fmla="*/ 256 h 263"/>
                <a:gd name="T4" fmla="*/ 21 w 140"/>
                <a:gd name="T5" fmla="*/ 247 h 263"/>
                <a:gd name="T6" fmla="*/ 26 w 140"/>
                <a:gd name="T7" fmla="*/ 246 h 263"/>
                <a:gd name="T8" fmla="*/ 30 w 140"/>
                <a:gd name="T9" fmla="*/ 239 h 263"/>
                <a:gd name="T10" fmla="*/ 35 w 140"/>
                <a:gd name="T11" fmla="*/ 232 h 263"/>
                <a:gd name="T12" fmla="*/ 39 w 140"/>
                <a:gd name="T13" fmla="*/ 225 h 263"/>
                <a:gd name="T14" fmla="*/ 42 w 140"/>
                <a:gd name="T15" fmla="*/ 213 h 263"/>
                <a:gd name="T16" fmla="*/ 45 w 140"/>
                <a:gd name="T17" fmla="*/ 210 h 263"/>
                <a:gd name="T18" fmla="*/ 46 w 140"/>
                <a:gd name="T19" fmla="*/ 201 h 263"/>
                <a:gd name="T20" fmla="*/ 48 w 140"/>
                <a:gd name="T21" fmla="*/ 194 h 263"/>
                <a:gd name="T22" fmla="*/ 51 w 140"/>
                <a:gd name="T23" fmla="*/ 185 h 263"/>
                <a:gd name="T24" fmla="*/ 50 w 140"/>
                <a:gd name="T25" fmla="*/ 173 h 263"/>
                <a:gd name="T26" fmla="*/ 52 w 140"/>
                <a:gd name="T27" fmla="*/ 167 h 263"/>
                <a:gd name="T28" fmla="*/ 50 w 140"/>
                <a:gd name="T29" fmla="*/ 156 h 263"/>
                <a:gd name="T30" fmla="*/ 52 w 140"/>
                <a:gd name="T31" fmla="*/ 152 h 263"/>
                <a:gd name="T32" fmla="*/ 50 w 140"/>
                <a:gd name="T33" fmla="*/ 137 h 263"/>
                <a:gd name="T34" fmla="*/ 50 w 140"/>
                <a:gd name="T35" fmla="*/ 135 h 263"/>
                <a:gd name="T36" fmla="*/ 100 w 140"/>
                <a:gd name="T37" fmla="*/ 127 h 263"/>
                <a:gd name="T38" fmla="*/ 91 w 140"/>
                <a:gd name="T39" fmla="*/ 127 h 263"/>
                <a:gd name="T40" fmla="*/ 105 w 140"/>
                <a:gd name="T41" fmla="*/ 126 h 263"/>
                <a:gd name="T42" fmla="*/ 86 w 140"/>
                <a:gd name="T43" fmla="*/ 123 h 263"/>
                <a:gd name="T44" fmla="*/ 50 w 140"/>
                <a:gd name="T45" fmla="*/ 124 h 263"/>
                <a:gd name="T46" fmla="*/ 82 w 140"/>
                <a:gd name="T47" fmla="*/ 119 h 263"/>
                <a:gd name="T48" fmla="*/ 77 w 140"/>
                <a:gd name="T49" fmla="*/ 116 h 263"/>
                <a:gd name="T50" fmla="*/ 51 w 140"/>
                <a:gd name="T51" fmla="*/ 115 h 263"/>
                <a:gd name="T52" fmla="*/ 74 w 140"/>
                <a:gd name="T53" fmla="*/ 109 h 263"/>
                <a:gd name="T54" fmla="*/ 51 w 140"/>
                <a:gd name="T55" fmla="*/ 111 h 263"/>
                <a:gd name="T56" fmla="*/ 120 w 140"/>
                <a:gd name="T57" fmla="*/ 108 h 263"/>
                <a:gd name="T58" fmla="*/ 51 w 140"/>
                <a:gd name="T59" fmla="*/ 106 h 263"/>
                <a:gd name="T60" fmla="*/ 122 w 140"/>
                <a:gd name="T61" fmla="*/ 103 h 263"/>
                <a:gd name="T62" fmla="*/ 53 w 140"/>
                <a:gd name="T63" fmla="*/ 97 h 263"/>
                <a:gd name="T64" fmla="*/ 123 w 140"/>
                <a:gd name="T65" fmla="*/ 100 h 263"/>
                <a:gd name="T66" fmla="*/ 71 w 140"/>
                <a:gd name="T67" fmla="*/ 92 h 263"/>
                <a:gd name="T68" fmla="*/ 122 w 140"/>
                <a:gd name="T69" fmla="*/ 93 h 263"/>
                <a:gd name="T70" fmla="*/ 73 w 140"/>
                <a:gd name="T71" fmla="*/ 87 h 263"/>
                <a:gd name="T72" fmla="*/ 58 w 140"/>
                <a:gd name="T73" fmla="*/ 86 h 263"/>
                <a:gd name="T74" fmla="*/ 59 w 140"/>
                <a:gd name="T75" fmla="*/ 83 h 263"/>
                <a:gd name="T76" fmla="*/ 73 w 140"/>
                <a:gd name="T77" fmla="*/ 84 h 263"/>
                <a:gd name="T78" fmla="*/ 65 w 140"/>
                <a:gd name="T79" fmla="*/ 76 h 263"/>
                <a:gd name="T80" fmla="*/ 74 w 140"/>
                <a:gd name="T81" fmla="*/ 79 h 263"/>
                <a:gd name="T82" fmla="*/ 118 w 140"/>
                <a:gd name="T83" fmla="*/ 74 h 263"/>
                <a:gd name="T84" fmla="*/ 75 w 140"/>
                <a:gd name="T85" fmla="*/ 72 h 263"/>
                <a:gd name="T86" fmla="*/ 116 w 140"/>
                <a:gd name="T87" fmla="*/ 72 h 263"/>
                <a:gd name="T88" fmla="*/ 110 w 140"/>
                <a:gd name="T89" fmla="*/ 66 h 263"/>
                <a:gd name="T90" fmla="*/ 79 w 140"/>
                <a:gd name="T91" fmla="*/ 65 h 263"/>
                <a:gd name="T92" fmla="*/ 104 w 140"/>
                <a:gd name="T93" fmla="*/ 63 h 263"/>
                <a:gd name="T94" fmla="*/ 101 w 140"/>
                <a:gd name="T95" fmla="*/ 63 h 263"/>
                <a:gd name="T96" fmla="*/ 90 w 140"/>
                <a:gd name="T97" fmla="*/ 62 h 263"/>
                <a:gd name="T98" fmla="*/ 82 w 140"/>
                <a:gd name="T99" fmla="*/ 60 h 263"/>
                <a:gd name="T100" fmla="*/ 83 w 140"/>
                <a:gd name="T101" fmla="*/ 63 h 263"/>
                <a:gd name="T102" fmla="*/ 90 w 140"/>
                <a:gd name="T103" fmla="*/ 50 h 263"/>
                <a:gd name="T104" fmla="*/ 92 w 140"/>
                <a:gd name="T105" fmla="*/ 49 h 263"/>
                <a:gd name="T106" fmla="*/ 98 w 140"/>
                <a:gd name="T107" fmla="*/ 41 h 263"/>
                <a:gd name="T108" fmla="*/ 103 w 140"/>
                <a:gd name="T109" fmla="*/ 34 h 263"/>
                <a:gd name="T110" fmla="*/ 110 w 140"/>
                <a:gd name="T111" fmla="*/ 30 h 263"/>
                <a:gd name="T112" fmla="*/ 117 w 140"/>
                <a:gd name="T113" fmla="*/ 20 h 263"/>
                <a:gd name="T114" fmla="*/ 120 w 140"/>
                <a:gd name="T115" fmla="*/ 19 h 263"/>
                <a:gd name="T116" fmla="*/ 127 w 140"/>
                <a:gd name="T117" fmla="*/ 12 h 263"/>
                <a:gd name="T118" fmla="*/ 133 w 140"/>
                <a:gd name="T119" fmla="*/ 6 h 263"/>
                <a:gd name="T120" fmla="*/ 140 w 140"/>
                <a:gd name="T121" fmla="*/ 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 h="263">
                  <a:moveTo>
                    <a:pt x="3" y="260"/>
                  </a:moveTo>
                  <a:cubicBezTo>
                    <a:pt x="2" y="260"/>
                    <a:pt x="2" y="260"/>
                    <a:pt x="2" y="260"/>
                  </a:cubicBezTo>
                  <a:cubicBezTo>
                    <a:pt x="1" y="261"/>
                    <a:pt x="1" y="261"/>
                    <a:pt x="1" y="261"/>
                  </a:cubicBezTo>
                  <a:cubicBezTo>
                    <a:pt x="0" y="261"/>
                    <a:pt x="0" y="262"/>
                    <a:pt x="0" y="262"/>
                  </a:cubicBezTo>
                  <a:cubicBezTo>
                    <a:pt x="1" y="262"/>
                    <a:pt x="1" y="263"/>
                    <a:pt x="1" y="263"/>
                  </a:cubicBezTo>
                  <a:cubicBezTo>
                    <a:pt x="1" y="263"/>
                    <a:pt x="2" y="263"/>
                    <a:pt x="2" y="263"/>
                  </a:cubicBezTo>
                  <a:cubicBezTo>
                    <a:pt x="3" y="262"/>
                    <a:pt x="3" y="262"/>
                    <a:pt x="3" y="262"/>
                  </a:cubicBezTo>
                  <a:cubicBezTo>
                    <a:pt x="3" y="262"/>
                    <a:pt x="3" y="262"/>
                    <a:pt x="3" y="262"/>
                  </a:cubicBezTo>
                  <a:cubicBezTo>
                    <a:pt x="3" y="260"/>
                    <a:pt x="3" y="260"/>
                    <a:pt x="3" y="260"/>
                  </a:cubicBezTo>
                  <a:cubicBezTo>
                    <a:pt x="3" y="260"/>
                    <a:pt x="3" y="260"/>
                    <a:pt x="3" y="260"/>
                  </a:cubicBezTo>
                  <a:moveTo>
                    <a:pt x="8" y="257"/>
                  </a:moveTo>
                  <a:cubicBezTo>
                    <a:pt x="7" y="257"/>
                    <a:pt x="7" y="257"/>
                    <a:pt x="7" y="257"/>
                  </a:cubicBezTo>
                  <a:cubicBezTo>
                    <a:pt x="7" y="258"/>
                    <a:pt x="6" y="258"/>
                    <a:pt x="5" y="258"/>
                  </a:cubicBezTo>
                  <a:cubicBezTo>
                    <a:pt x="5" y="258"/>
                    <a:pt x="5" y="259"/>
                    <a:pt x="5" y="260"/>
                  </a:cubicBezTo>
                  <a:cubicBezTo>
                    <a:pt x="5" y="260"/>
                    <a:pt x="6" y="260"/>
                    <a:pt x="6" y="260"/>
                  </a:cubicBezTo>
                  <a:cubicBezTo>
                    <a:pt x="6" y="260"/>
                    <a:pt x="6" y="260"/>
                    <a:pt x="6" y="260"/>
                  </a:cubicBezTo>
                  <a:cubicBezTo>
                    <a:pt x="7" y="260"/>
                    <a:pt x="8" y="259"/>
                    <a:pt x="8" y="259"/>
                  </a:cubicBezTo>
                  <a:cubicBezTo>
                    <a:pt x="8" y="259"/>
                    <a:pt x="8" y="259"/>
                    <a:pt x="8" y="259"/>
                  </a:cubicBezTo>
                  <a:cubicBezTo>
                    <a:pt x="8" y="258"/>
                    <a:pt x="8" y="258"/>
                    <a:pt x="8" y="258"/>
                  </a:cubicBezTo>
                  <a:cubicBezTo>
                    <a:pt x="8" y="257"/>
                    <a:pt x="8" y="257"/>
                    <a:pt x="8" y="257"/>
                  </a:cubicBezTo>
                  <a:moveTo>
                    <a:pt x="13" y="254"/>
                  </a:moveTo>
                  <a:cubicBezTo>
                    <a:pt x="12" y="254"/>
                    <a:pt x="12" y="254"/>
                    <a:pt x="12" y="254"/>
                  </a:cubicBezTo>
                  <a:cubicBezTo>
                    <a:pt x="12" y="255"/>
                    <a:pt x="11" y="255"/>
                    <a:pt x="10" y="255"/>
                  </a:cubicBezTo>
                  <a:cubicBezTo>
                    <a:pt x="10" y="256"/>
                    <a:pt x="10" y="256"/>
                    <a:pt x="10" y="257"/>
                  </a:cubicBezTo>
                  <a:cubicBezTo>
                    <a:pt x="10" y="257"/>
                    <a:pt x="11" y="257"/>
                    <a:pt x="11" y="257"/>
                  </a:cubicBezTo>
                  <a:cubicBezTo>
                    <a:pt x="11" y="257"/>
                    <a:pt x="11" y="257"/>
                    <a:pt x="11" y="257"/>
                  </a:cubicBezTo>
                  <a:cubicBezTo>
                    <a:pt x="12" y="257"/>
                    <a:pt x="13" y="256"/>
                    <a:pt x="13" y="256"/>
                  </a:cubicBezTo>
                  <a:cubicBezTo>
                    <a:pt x="13" y="256"/>
                    <a:pt x="13" y="256"/>
                    <a:pt x="13" y="256"/>
                  </a:cubicBezTo>
                  <a:cubicBezTo>
                    <a:pt x="13" y="255"/>
                    <a:pt x="13" y="255"/>
                    <a:pt x="13" y="255"/>
                  </a:cubicBezTo>
                  <a:cubicBezTo>
                    <a:pt x="13" y="254"/>
                    <a:pt x="13" y="254"/>
                    <a:pt x="13" y="254"/>
                  </a:cubicBezTo>
                  <a:moveTo>
                    <a:pt x="17" y="251"/>
                  </a:moveTo>
                  <a:cubicBezTo>
                    <a:pt x="17" y="251"/>
                    <a:pt x="17" y="251"/>
                    <a:pt x="17" y="251"/>
                  </a:cubicBezTo>
                  <a:cubicBezTo>
                    <a:pt x="16" y="251"/>
                    <a:pt x="16" y="252"/>
                    <a:pt x="15" y="252"/>
                  </a:cubicBezTo>
                  <a:cubicBezTo>
                    <a:pt x="15" y="252"/>
                    <a:pt x="15" y="253"/>
                    <a:pt x="15" y="253"/>
                  </a:cubicBezTo>
                  <a:cubicBezTo>
                    <a:pt x="15" y="254"/>
                    <a:pt x="16" y="254"/>
                    <a:pt x="16" y="254"/>
                  </a:cubicBezTo>
                  <a:cubicBezTo>
                    <a:pt x="16" y="254"/>
                    <a:pt x="16" y="254"/>
                    <a:pt x="16" y="254"/>
                  </a:cubicBezTo>
                  <a:cubicBezTo>
                    <a:pt x="17" y="253"/>
                    <a:pt x="18" y="253"/>
                    <a:pt x="18" y="253"/>
                  </a:cubicBezTo>
                  <a:cubicBezTo>
                    <a:pt x="18" y="252"/>
                    <a:pt x="18" y="252"/>
                    <a:pt x="18" y="252"/>
                  </a:cubicBezTo>
                  <a:cubicBezTo>
                    <a:pt x="18" y="251"/>
                    <a:pt x="18" y="251"/>
                    <a:pt x="18" y="251"/>
                  </a:cubicBezTo>
                  <a:cubicBezTo>
                    <a:pt x="18" y="251"/>
                    <a:pt x="18" y="251"/>
                    <a:pt x="17" y="251"/>
                  </a:cubicBezTo>
                  <a:moveTo>
                    <a:pt x="22" y="247"/>
                  </a:moveTo>
                  <a:cubicBezTo>
                    <a:pt x="22" y="247"/>
                    <a:pt x="22" y="247"/>
                    <a:pt x="21" y="247"/>
                  </a:cubicBezTo>
                  <a:cubicBezTo>
                    <a:pt x="21" y="248"/>
                    <a:pt x="21" y="248"/>
                    <a:pt x="20" y="249"/>
                  </a:cubicBezTo>
                  <a:cubicBezTo>
                    <a:pt x="20" y="249"/>
                    <a:pt x="20" y="250"/>
                    <a:pt x="20" y="250"/>
                  </a:cubicBezTo>
                  <a:cubicBezTo>
                    <a:pt x="20" y="250"/>
                    <a:pt x="20" y="250"/>
                    <a:pt x="21" y="250"/>
                  </a:cubicBezTo>
                  <a:cubicBezTo>
                    <a:pt x="21" y="250"/>
                    <a:pt x="21" y="250"/>
                    <a:pt x="21" y="250"/>
                  </a:cubicBezTo>
                  <a:cubicBezTo>
                    <a:pt x="22" y="250"/>
                    <a:pt x="22" y="249"/>
                    <a:pt x="23" y="249"/>
                  </a:cubicBezTo>
                  <a:cubicBezTo>
                    <a:pt x="23" y="249"/>
                    <a:pt x="23" y="249"/>
                    <a:pt x="23" y="249"/>
                  </a:cubicBezTo>
                  <a:cubicBezTo>
                    <a:pt x="23" y="248"/>
                    <a:pt x="23" y="248"/>
                    <a:pt x="23" y="248"/>
                  </a:cubicBezTo>
                  <a:cubicBezTo>
                    <a:pt x="23" y="247"/>
                    <a:pt x="22" y="247"/>
                    <a:pt x="22" y="247"/>
                  </a:cubicBezTo>
                  <a:moveTo>
                    <a:pt x="26" y="243"/>
                  </a:moveTo>
                  <a:cubicBezTo>
                    <a:pt x="26" y="243"/>
                    <a:pt x="26" y="243"/>
                    <a:pt x="26" y="244"/>
                  </a:cubicBezTo>
                  <a:cubicBezTo>
                    <a:pt x="25" y="244"/>
                    <a:pt x="25" y="244"/>
                    <a:pt x="24" y="245"/>
                  </a:cubicBezTo>
                  <a:cubicBezTo>
                    <a:pt x="24" y="245"/>
                    <a:pt x="24" y="246"/>
                    <a:pt x="24" y="246"/>
                  </a:cubicBezTo>
                  <a:cubicBezTo>
                    <a:pt x="24" y="246"/>
                    <a:pt x="25" y="247"/>
                    <a:pt x="25" y="247"/>
                  </a:cubicBezTo>
                  <a:cubicBezTo>
                    <a:pt x="25" y="247"/>
                    <a:pt x="25" y="246"/>
                    <a:pt x="26" y="246"/>
                  </a:cubicBezTo>
                  <a:cubicBezTo>
                    <a:pt x="26" y="246"/>
                    <a:pt x="27" y="245"/>
                    <a:pt x="27" y="245"/>
                  </a:cubicBezTo>
                  <a:cubicBezTo>
                    <a:pt x="27" y="245"/>
                    <a:pt x="27" y="245"/>
                    <a:pt x="27" y="245"/>
                  </a:cubicBezTo>
                  <a:cubicBezTo>
                    <a:pt x="27" y="244"/>
                    <a:pt x="27" y="244"/>
                    <a:pt x="27" y="243"/>
                  </a:cubicBezTo>
                  <a:cubicBezTo>
                    <a:pt x="27" y="243"/>
                    <a:pt x="27" y="243"/>
                    <a:pt x="26" y="243"/>
                  </a:cubicBezTo>
                  <a:moveTo>
                    <a:pt x="30" y="239"/>
                  </a:moveTo>
                  <a:cubicBezTo>
                    <a:pt x="30" y="239"/>
                    <a:pt x="30" y="239"/>
                    <a:pt x="29" y="239"/>
                  </a:cubicBezTo>
                  <a:cubicBezTo>
                    <a:pt x="29" y="240"/>
                    <a:pt x="29" y="240"/>
                    <a:pt x="28" y="241"/>
                  </a:cubicBezTo>
                  <a:cubicBezTo>
                    <a:pt x="28" y="241"/>
                    <a:pt x="28" y="242"/>
                    <a:pt x="28" y="242"/>
                  </a:cubicBezTo>
                  <a:cubicBezTo>
                    <a:pt x="29" y="242"/>
                    <a:pt x="29" y="242"/>
                    <a:pt x="29" y="242"/>
                  </a:cubicBezTo>
                  <a:cubicBezTo>
                    <a:pt x="29" y="242"/>
                    <a:pt x="30" y="242"/>
                    <a:pt x="30" y="242"/>
                  </a:cubicBezTo>
                  <a:cubicBezTo>
                    <a:pt x="30" y="241"/>
                    <a:pt x="31" y="241"/>
                    <a:pt x="31" y="240"/>
                  </a:cubicBezTo>
                  <a:cubicBezTo>
                    <a:pt x="31" y="240"/>
                    <a:pt x="31" y="240"/>
                    <a:pt x="31" y="240"/>
                  </a:cubicBezTo>
                  <a:cubicBezTo>
                    <a:pt x="31" y="240"/>
                    <a:pt x="31" y="239"/>
                    <a:pt x="31" y="239"/>
                  </a:cubicBezTo>
                  <a:cubicBezTo>
                    <a:pt x="31" y="239"/>
                    <a:pt x="30" y="239"/>
                    <a:pt x="30" y="239"/>
                  </a:cubicBezTo>
                  <a:moveTo>
                    <a:pt x="33" y="234"/>
                  </a:moveTo>
                  <a:cubicBezTo>
                    <a:pt x="33" y="234"/>
                    <a:pt x="33" y="234"/>
                    <a:pt x="33" y="234"/>
                  </a:cubicBezTo>
                  <a:cubicBezTo>
                    <a:pt x="32" y="235"/>
                    <a:pt x="32" y="235"/>
                    <a:pt x="32" y="236"/>
                  </a:cubicBezTo>
                  <a:cubicBezTo>
                    <a:pt x="31" y="236"/>
                    <a:pt x="31" y="237"/>
                    <a:pt x="32" y="237"/>
                  </a:cubicBezTo>
                  <a:cubicBezTo>
                    <a:pt x="32" y="237"/>
                    <a:pt x="32" y="238"/>
                    <a:pt x="32" y="238"/>
                  </a:cubicBezTo>
                  <a:cubicBezTo>
                    <a:pt x="33" y="238"/>
                    <a:pt x="33" y="237"/>
                    <a:pt x="33" y="237"/>
                  </a:cubicBezTo>
                  <a:cubicBezTo>
                    <a:pt x="33" y="237"/>
                    <a:pt x="33" y="237"/>
                    <a:pt x="33" y="237"/>
                  </a:cubicBezTo>
                  <a:cubicBezTo>
                    <a:pt x="34" y="237"/>
                    <a:pt x="34" y="236"/>
                    <a:pt x="34" y="235"/>
                  </a:cubicBezTo>
                  <a:cubicBezTo>
                    <a:pt x="35" y="235"/>
                    <a:pt x="34" y="234"/>
                    <a:pt x="34" y="234"/>
                  </a:cubicBezTo>
                  <a:cubicBezTo>
                    <a:pt x="34" y="234"/>
                    <a:pt x="34" y="234"/>
                    <a:pt x="33" y="234"/>
                  </a:cubicBezTo>
                  <a:moveTo>
                    <a:pt x="36" y="229"/>
                  </a:moveTo>
                  <a:cubicBezTo>
                    <a:pt x="36" y="229"/>
                    <a:pt x="36" y="229"/>
                    <a:pt x="35" y="229"/>
                  </a:cubicBezTo>
                  <a:cubicBezTo>
                    <a:pt x="35" y="230"/>
                    <a:pt x="35" y="230"/>
                    <a:pt x="34" y="231"/>
                  </a:cubicBezTo>
                  <a:cubicBezTo>
                    <a:pt x="34" y="231"/>
                    <a:pt x="34" y="232"/>
                    <a:pt x="35" y="232"/>
                  </a:cubicBezTo>
                  <a:cubicBezTo>
                    <a:pt x="35" y="232"/>
                    <a:pt x="35" y="232"/>
                    <a:pt x="35" y="232"/>
                  </a:cubicBezTo>
                  <a:cubicBezTo>
                    <a:pt x="36" y="232"/>
                    <a:pt x="36" y="232"/>
                    <a:pt x="36" y="232"/>
                  </a:cubicBezTo>
                  <a:cubicBezTo>
                    <a:pt x="36" y="232"/>
                    <a:pt x="36" y="232"/>
                    <a:pt x="36" y="232"/>
                  </a:cubicBezTo>
                  <a:cubicBezTo>
                    <a:pt x="37" y="231"/>
                    <a:pt x="37" y="231"/>
                    <a:pt x="37" y="230"/>
                  </a:cubicBezTo>
                  <a:cubicBezTo>
                    <a:pt x="37" y="230"/>
                    <a:pt x="37" y="229"/>
                    <a:pt x="37" y="229"/>
                  </a:cubicBezTo>
                  <a:cubicBezTo>
                    <a:pt x="37" y="229"/>
                    <a:pt x="36" y="229"/>
                    <a:pt x="36" y="229"/>
                  </a:cubicBezTo>
                  <a:moveTo>
                    <a:pt x="39" y="223"/>
                  </a:moveTo>
                  <a:cubicBezTo>
                    <a:pt x="38" y="223"/>
                    <a:pt x="38" y="224"/>
                    <a:pt x="38" y="224"/>
                  </a:cubicBezTo>
                  <a:cubicBezTo>
                    <a:pt x="37" y="225"/>
                    <a:pt x="37" y="225"/>
                    <a:pt x="37" y="226"/>
                  </a:cubicBezTo>
                  <a:cubicBezTo>
                    <a:pt x="37" y="226"/>
                    <a:pt x="37" y="227"/>
                    <a:pt x="37" y="227"/>
                  </a:cubicBezTo>
                  <a:cubicBezTo>
                    <a:pt x="38" y="227"/>
                    <a:pt x="38" y="227"/>
                    <a:pt x="38" y="227"/>
                  </a:cubicBezTo>
                  <a:cubicBezTo>
                    <a:pt x="38" y="227"/>
                    <a:pt x="38" y="227"/>
                    <a:pt x="39" y="227"/>
                  </a:cubicBezTo>
                  <a:cubicBezTo>
                    <a:pt x="39" y="227"/>
                    <a:pt x="39" y="227"/>
                    <a:pt x="39" y="227"/>
                  </a:cubicBezTo>
                  <a:cubicBezTo>
                    <a:pt x="39" y="226"/>
                    <a:pt x="39" y="225"/>
                    <a:pt x="39" y="225"/>
                  </a:cubicBezTo>
                  <a:cubicBezTo>
                    <a:pt x="40" y="224"/>
                    <a:pt x="39" y="224"/>
                    <a:pt x="39" y="223"/>
                  </a:cubicBezTo>
                  <a:cubicBezTo>
                    <a:pt x="39" y="223"/>
                    <a:pt x="39" y="223"/>
                    <a:pt x="39" y="223"/>
                  </a:cubicBezTo>
                  <a:moveTo>
                    <a:pt x="41" y="218"/>
                  </a:moveTo>
                  <a:cubicBezTo>
                    <a:pt x="40" y="218"/>
                    <a:pt x="40" y="218"/>
                    <a:pt x="40" y="219"/>
                  </a:cubicBezTo>
                  <a:cubicBezTo>
                    <a:pt x="40" y="219"/>
                    <a:pt x="39" y="220"/>
                    <a:pt x="39" y="220"/>
                  </a:cubicBezTo>
                  <a:cubicBezTo>
                    <a:pt x="39" y="221"/>
                    <a:pt x="39" y="221"/>
                    <a:pt x="40" y="222"/>
                  </a:cubicBezTo>
                  <a:cubicBezTo>
                    <a:pt x="40" y="222"/>
                    <a:pt x="40" y="222"/>
                    <a:pt x="40" y="222"/>
                  </a:cubicBezTo>
                  <a:cubicBezTo>
                    <a:pt x="40" y="222"/>
                    <a:pt x="41" y="222"/>
                    <a:pt x="41" y="221"/>
                  </a:cubicBezTo>
                  <a:cubicBezTo>
                    <a:pt x="41" y="221"/>
                    <a:pt x="41" y="221"/>
                    <a:pt x="41" y="221"/>
                  </a:cubicBezTo>
                  <a:cubicBezTo>
                    <a:pt x="41" y="220"/>
                    <a:pt x="41" y="220"/>
                    <a:pt x="42" y="219"/>
                  </a:cubicBezTo>
                  <a:cubicBezTo>
                    <a:pt x="42" y="219"/>
                    <a:pt x="42" y="218"/>
                    <a:pt x="41" y="218"/>
                  </a:cubicBezTo>
                  <a:cubicBezTo>
                    <a:pt x="41" y="218"/>
                    <a:pt x="41" y="218"/>
                    <a:pt x="41" y="218"/>
                  </a:cubicBezTo>
                  <a:moveTo>
                    <a:pt x="43" y="212"/>
                  </a:moveTo>
                  <a:cubicBezTo>
                    <a:pt x="42" y="212"/>
                    <a:pt x="42" y="213"/>
                    <a:pt x="42" y="213"/>
                  </a:cubicBezTo>
                  <a:cubicBezTo>
                    <a:pt x="42" y="214"/>
                    <a:pt x="41" y="214"/>
                    <a:pt x="41" y="215"/>
                  </a:cubicBezTo>
                  <a:cubicBezTo>
                    <a:pt x="41" y="215"/>
                    <a:pt x="41" y="216"/>
                    <a:pt x="42" y="216"/>
                  </a:cubicBezTo>
                  <a:cubicBezTo>
                    <a:pt x="42" y="216"/>
                    <a:pt x="42" y="216"/>
                    <a:pt x="42" y="216"/>
                  </a:cubicBezTo>
                  <a:cubicBezTo>
                    <a:pt x="42" y="216"/>
                    <a:pt x="43" y="216"/>
                    <a:pt x="43" y="216"/>
                  </a:cubicBezTo>
                  <a:cubicBezTo>
                    <a:pt x="43" y="216"/>
                    <a:pt x="43" y="216"/>
                    <a:pt x="43" y="216"/>
                  </a:cubicBezTo>
                  <a:cubicBezTo>
                    <a:pt x="43" y="215"/>
                    <a:pt x="43" y="214"/>
                    <a:pt x="44" y="214"/>
                  </a:cubicBezTo>
                  <a:cubicBezTo>
                    <a:pt x="44" y="213"/>
                    <a:pt x="44" y="213"/>
                    <a:pt x="43" y="212"/>
                  </a:cubicBezTo>
                  <a:cubicBezTo>
                    <a:pt x="43" y="212"/>
                    <a:pt x="43" y="212"/>
                    <a:pt x="43" y="212"/>
                  </a:cubicBezTo>
                  <a:moveTo>
                    <a:pt x="44" y="207"/>
                  </a:moveTo>
                  <a:cubicBezTo>
                    <a:pt x="44" y="207"/>
                    <a:pt x="44" y="207"/>
                    <a:pt x="44" y="208"/>
                  </a:cubicBezTo>
                  <a:cubicBezTo>
                    <a:pt x="43" y="208"/>
                    <a:pt x="43" y="209"/>
                    <a:pt x="43" y="209"/>
                  </a:cubicBezTo>
                  <a:cubicBezTo>
                    <a:pt x="43" y="210"/>
                    <a:pt x="43" y="210"/>
                    <a:pt x="44" y="211"/>
                  </a:cubicBezTo>
                  <a:cubicBezTo>
                    <a:pt x="44" y="211"/>
                    <a:pt x="44" y="211"/>
                    <a:pt x="44" y="211"/>
                  </a:cubicBezTo>
                  <a:cubicBezTo>
                    <a:pt x="44" y="211"/>
                    <a:pt x="45" y="211"/>
                    <a:pt x="45" y="210"/>
                  </a:cubicBezTo>
                  <a:cubicBezTo>
                    <a:pt x="45" y="210"/>
                    <a:pt x="45" y="210"/>
                    <a:pt x="45" y="210"/>
                  </a:cubicBezTo>
                  <a:cubicBezTo>
                    <a:pt x="45" y="209"/>
                    <a:pt x="45" y="209"/>
                    <a:pt x="45" y="208"/>
                  </a:cubicBezTo>
                  <a:cubicBezTo>
                    <a:pt x="46" y="208"/>
                    <a:pt x="45" y="207"/>
                    <a:pt x="45" y="207"/>
                  </a:cubicBezTo>
                  <a:cubicBezTo>
                    <a:pt x="45" y="207"/>
                    <a:pt x="45" y="207"/>
                    <a:pt x="44" y="207"/>
                  </a:cubicBezTo>
                  <a:moveTo>
                    <a:pt x="46" y="201"/>
                  </a:moveTo>
                  <a:cubicBezTo>
                    <a:pt x="46" y="201"/>
                    <a:pt x="45" y="201"/>
                    <a:pt x="45" y="202"/>
                  </a:cubicBezTo>
                  <a:cubicBezTo>
                    <a:pt x="45" y="203"/>
                    <a:pt x="45" y="203"/>
                    <a:pt x="45" y="204"/>
                  </a:cubicBezTo>
                  <a:cubicBezTo>
                    <a:pt x="44" y="204"/>
                    <a:pt x="45" y="205"/>
                    <a:pt x="45" y="205"/>
                  </a:cubicBezTo>
                  <a:cubicBezTo>
                    <a:pt x="45" y="205"/>
                    <a:pt x="45" y="205"/>
                    <a:pt x="46" y="205"/>
                  </a:cubicBezTo>
                  <a:cubicBezTo>
                    <a:pt x="46" y="205"/>
                    <a:pt x="46" y="205"/>
                    <a:pt x="46" y="205"/>
                  </a:cubicBezTo>
                  <a:cubicBezTo>
                    <a:pt x="46" y="204"/>
                    <a:pt x="46" y="204"/>
                    <a:pt x="46" y="204"/>
                  </a:cubicBezTo>
                  <a:cubicBezTo>
                    <a:pt x="47" y="204"/>
                    <a:pt x="47" y="203"/>
                    <a:pt x="47" y="202"/>
                  </a:cubicBezTo>
                  <a:cubicBezTo>
                    <a:pt x="47" y="202"/>
                    <a:pt x="47" y="201"/>
                    <a:pt x="46" y="201"/>
                  </a:cubicBezTo>
                  <a:cubicBezTo>
                    <a:pt x="46" y="201"/>
                    <a:pt x="46" y="201"/>
                    <a:pt x="46" y="201"/>
                  </a:cubicBezTo>
                  <a:moveTo>
                    <a:pt x="47" y="196"/>
                  </a:moveTo>
                  <a:cubicBezTo>
                    <a:pt x="47" y="196"/>
                    <a:pt x="47" y="196"/>
                    <a:pt x="46" y="196"/>
                  </a:cubicBezTo>
                  <a:cubicBezTo>
                    <a:pt x="46" y="197"/>
                    <a:pt x="46" y="198"/>
                    <a:pt x="46" y="198"/>
                  </a:cubicBezTo>
                  <a:cubicBezTo>
                    <a:pt x="46" y="199"/>
                    <a:pt x="46" y="199"/>
                    <a:pt x="47" y="199"/>
                  </a:cubicBezTo>
                  <a:cubicBezTo>
                    <a:pt x="47" y="199"/>
                    <a:pt x="47" y="199"/>
                    <a:pt x="47" y="199"/>
                  </a:cubicBezTo>
                  <a:cubicBezTo>
                    <a:pt x="47" y="199"/>
                    <a:pt x="48" y="199"/>
                    <a:pt x="48" y="199"/>
                  </a:cubicBezTo>
                  <a:cubicBezTo>
                    <a:pt x="48" y="199"/>
                    <a:pt x="48" y="199"/>
                    <a:pt x="48" y="199"/>
                  </a:cubicBezTo>
                  <a:cubicBezTo>
                    <a:pt x="48" y="198"/>
                    <a:pt x="48" y="197"/>
                    <a:pt x="48" y="197"/>
                  </a:cubicBezTo>
                  <a:cubicBezTo>
                    <a:pt x="48" y="196"/>
                    <a:pt x="48" y="196"/>
                    <a:pt x="48" y="196"/>
                  </a:cubicBezTo>
                  <a:cubicBezTo>
                    <a:pt x="48" y="196"/>
                    <a:pt x="47" y="196"/>
                    <a:pt x="47" y="196"/>
                  </a:cubicBezTo>
                  <a:moveTo>
                    <a:pt x="49" y="190"/>
                  </a:moveTo>
                  <a:cubicBezTo>
                    <a:pt x="48" y="190"/>
                    <a:pt x="48" y="190"/>
                    <a:pt x="48" y="191"/>
                  </a:cubicBezTo>
                  <a:cubicBezTo>
                    <a:pt x="48" y="191"/>
                    <a:pt x="47" y="192"/>
                    <a:pt x="47" y="192"/>
                  </a:cubicBezTo>
                  <a:cubicBezTo>
                    <a:pt x="47" y="193"/>
                    <a:pt x="48" y="194"/>
                    <a:pt x="48" y="194"/>
                  </a:cubicBezTo>
                  <a:cubicBezTo>
                    <a:pt x="48" y="194"/>
                    <a:pt x="48" y="194"/>
                    <a:pt x="48" y="194"/>
                  </a:cubicBezTo>
                  <a:cubicBezTo>
                    <a:pt x="49" y="194"/>
                    <a:pt x="49" y="193"/>
                    <a:pt x="49" y="193"/>
                  </a:cubicBezTo>
                  <a:cubicBezTo>
                    <a:pt x="49" y="193"/>
                    <a:pt x="49" y="193"/>
                    <a:pt x="49" y="193"/>
                  </a:cubicBezTo>
                  <a:cubicBezTo>
                    <a:pt x="49" y="192"/>
                    <a:pt x="49" y="192"/>
                    <a:pt x="50" y="191"/>
                  </a:cubicBezTo>
                  <a:cubicBezTo>
                    <a:pt x="50" y="190"/>
                    <a:pt x="49" y="190"/>
                    <a:pt x="49" y="190"/>
                  </a:cubicBezTo>
                  <a:cubicBezTo>
                    <a:pt x="49" y="190"/>
                    <a:pt x="49" y="190"/>
                    <a:pt x="49" y="190"/>
                  </a:cubicBezTo>
                  <a:moveTo>
                    <a:pt x="50" y="184"/>
                  </a:moveTo>
                  <a:cubicBezTo>
                    <a:pt x="49" y="184"/>
                    <a:pt x="49" y="184"/>
                    <a:pt x="49" y="185"/>
                  </a:cubicBezTo>
                  <a:cubicBezTo>
                    <a:pt x="49" y="185"/>
                    <a:pt x="48" y="186"/>
                    <a:pt x="48" y="187"/>
                  </a:cubicBezTo>
                  <a:cubicBezTo>
                    <a:pt x="48" y="187"/>
                    <a:pt x="49" y="188"/>
                    <a:pt x="49" y="188"/>
                  </a:cubicBezTo>
                  <a:cubicBezTo>
                    <a:pt x="49" y="188"/>
                    <a:pt x="49" y="188"/>
                    <a:pt x="49" y="188"/>
                  </a:cubicBezTo>
                  <a:cubicBezTo>
                    <a:pt x="50" y="188"/>
                    <a:pt x="50" y="188"/>
                    <a:pt x="50" y="187"/>
                  </a:cubicBezTo>
                  <a:cubicBezTo>
                    <a:pt x="50" y="187"/>
                    <a:pt x="50" y="187"/>
                    <a:pt x="50" y="187"/>
                  </a:cubicBezTo>
                  <a:cubicBezTo>
                    <a:pt x="50" y="186"/>
                    <a:pt x="50" y="186"/>
                    <a:pt x="51" y="185"/>
                  </a:cubicBezTo>
                  <a:cubicBezTo>
                    <a:pt x="51" y="185"/>
                    <a:pt x="50" y="184"/>
                    <a:pt x="50" y="184"/>
                  </a:cubicBezTo>
                  <a:cubicBezTo>
                    <a:pt x="50" y="184"/>
                    <a:pt x="50" y="184"/>
                    <a:pt x="50" y="184"/>
                  </a:cubicBezTo>
                  <a:moveTo>
                    <a:pt x="50" y="178"/>
                  </a:moveTo>
                  <a:cubicBezTo>
                    <a:pt x="50" y="178"/>
                    <a:pt x="49" y="179"/>
                    <a:pt x="49" y="179"/>
                  </a:cubicBezTo>
                  <a:cubicBezTo>
                    <a:pt x="49" y="180"/>
                    <a:pt x="49" y="180"/>
                    <a:pt x="49" y="181"/>
                  </a:cubicBezTo>
                  <a:cubicBezTo>
                    <a:pt x="49" y="182"/>
                    <a:pt x="49" y="182"/>
                    <a:pt x="50" y="182"/>
                  </a:cubicBezTo>
                  <a:cubicBezTo>
                    <a:pt x="50" y="182"/>
                    <a:pt x="50" y="182"/>
                    <a:pt x="50" y="182"/>
                  </a:cubicBezTo>
                  <a:cubicBezTo>
                    <a:pt x="50" y="182"/>
                    <a:pt x="51" y="182"/>
                    <a:pt x="51" y="182"/>
                  </a:cubicBezTo>
                  <a:cubicBezTo>
                    <a:pt x="51" y="181"/>
                    <a:pt x="51" y="181"/>
                    <a:pt x="51" y="181"/>
                  </a:cubicBezTo>
                  <a:cubicBezTo>
                    <a:pt x="51" y="181"/>
                    <a:pt x="51" y="180"/>
                    <a:pt x="51" y="179"/>
                  </a:cubicBezTo>
                  <a:cubicBezTo>
                    <a:pt x="51" y="179"/>
                    <a:pt x="51" y="178"/>
                    <a:pt x="50" y="178"/>
                  </a:cubicBezTo>
                  <a:cubicBezTo>
                    <a:pt x="50" y="178"/>
                    <a:pt x="50" y="178"/>
                    <a:pt x="50" y="178"/>
                  </a:cubicBezTo>
                  <a:moveTo>
                    <a:pt x="51" y="172"/>
                  </a:moveTo>
                  <a:cubicBezTo>
                    <a:pt x="50" y="172"/>
                    <a:pt x="50" y="173"/>
                    <a:pt x="50" y="173"/>
                  </a:cubicBezTo>
                  <a:cubicBezTo>
                    <a:pt x="50" y="174"/>
                    <a:pt x="50" y="175"/>
                    <a:pt x="50" y="175"/>
                  </a:cubicBezTo>
                  <a:cubicBezTo>
                    <a:pt x="50" y="176"/>
                    <a:pt x="50" y="176"/>
                    <a:pt x="51" y="176"/>
                  </a:cubicBezTo>
                  <a:cubicBezTo>
                    <a:pt x="52" y="176"/>
                    <a:pt x="52" y="176"/>
                    <a:pt x="52" y="176"/>
                  </a:cubicBezTo>
                  <a:cubicBezTo>
                    <a:pt x="52" y="175"/>
                    <a:pt x="52" y="175"/>
                    <a:pt x="52" y="175"/>
                  </a:cubicBezTo>
                  <a:cubicBezTo>
                    <a:pt x="52" y="175"/>
                    <a:pt x="52" y="174"/>
                    <a:pt x="52" y="173"/>
                  </a:cubicBezTo>
                  <a:cubicBezTo>
                    <a:pt x="52" y="173"/>
                    <a:pt x="52" y="172"/>
                    <a:pt x="51" y="172"/>
                  </a:cubicBezTo>
                  <a:cubicBezTo>
                    <a:pt x="51" y="172"/>
                    <a:pt x="51" y="172"/>
                    <a:pt x="51" y="172"/>
                  </a:cubicBezTo>
                  <a:moveTo>
                    <a:pt x="51" y="166"/>
                  </a:moveTo>
                  <a:cubicBezTo>
                    <a:pt x="51" y="166"/>
                    <a:pt x="50" y="167"/>
                    <a:pt x="50" y="167"/>
                  </a:cubicBezTo>
                  <a:cubicBezTo>
                    <a:pt x="50" y="168"/>
                    <a:pt x="50" y="169"/>
                    <a:pt x="50" y="169"/>
                  </a:cubicBezTo>
                  <a:cubicBezTo>
                    <a:pt x="50" y="170"/>
                    <a:pt x="51" y="170"/>
                    <a:pt x="51" y="170"/>
                  </a:cubicBezTo>
                  <a:cubicBezTo>
                    <a:pt x="52" y="170"/>
                    <a:pt x="52" y="170"/>
                    <a:pt x="52" y="170"/>
                  </a:cubicBezTo>
                  <a:cubicBezTo>
                    <a:pt x="52" y="169"/>
                    <a:pt x="52" y="169"/>
                    <a:pt x="52" y="169"/>
                  </a:cubicBezTo>
                  <a:cubicBezTo>
                    <a:pt x="52" y="169"/>
                    <a:pt x="52" y="168"/>
                    <a:pt x="52" y="167"/>
                  </a:cubicBezTo>
                  <a:cubicBezTo>
                    <a:pt x="52" y="167"/>
                    <a:pt x="52" y="167"/>
                    <a:pt x="51" y="166"/>
                  </a:cubicBezTo>
                  <a:cubicBezTo>
                    <a:pt x="51" y="166"/>
                    <a:pt x="51" y="166"/>
                    <a:pt x="51" y="166"/>
                  </a:cubicBezTo>
                  <a:moveTo>
                    <a:pt x="51" y="161"/>
                  </a:moveTo>
                  <a:cubicBezTo>
                    <a:pt x="51" y="161"/>
                    <a:pt x="51" y="161"/>
                    <a:pt x="51" y="161"/>
                  </a:cubicBezTo>
                  <a:cubicBezTo>
                    <a:pt x="51" y="161"/>
                    <a:pt x="50" y="161"/>
                    <a:pt x="50" y="162"/>
                  </a:cubicBezTo>
                  <a:cubicBezTo>
                    <a:pt x="50" y="162"/>
                    <a:pt x="50" y="163"/>
                    <a:pt x="50" y="164"/>
                  </a:cubicBezTo>
                  <a:cubicBezTo>
                    <a:pt x="50" y="164"/>
                    <a:pt x="51" y="165"/>
                    <a:pt x="51" y="165"/>
                  </a:cubicBezTo>
                  <a:cubicBezTo>
                    <a:pt x="52" y="164"/>
                    <a:pt x="52" y="164"/>
                    <a:pt x="52" y="164"/>
                  </a:cubicBezTo>
                  <a:cubicBezTo>
                    <a:pt x="52" y="164"/>
                    <a:pt x="52" y="164"/>
                    <a:pt x="52" y="164"/>
                  </a:cubicBezTo>
                  <a:cubicBezTo>
                    <a:pt x="52" y="163"/>
                    <a:pt x="52" y="162"/>
                    <a:pt x="52" y="162"/>
                  </a:cubicBezTo>
                  <a:cubicBezTo>
                    <a:pt x="52" y="161"/>
                    <a:pt x="52" y="161"/>
                    <a:pt x="51" y="161"/>
                  </a:cubicBezTo>
                  <a:moveTo>
                    <a:pt x="51" y="155"/>
                  </a:moveTo>
                  <a:cubicBezTo>
                    <a:pt x="51" y="155"/>
                    <a:pt x="51" y="155"/>
                    <a:pt x="51" y="155"/>
                  </a:cubicBezTo>
                  <a:cubicBezTo>
                    <a:pt x="51" y="155"/>
                    <a:pt x="50" y="155"/>
                    <a:pt x="50" y="156"/>
                  </a:cubicBezTo>
                  <a:cubicBezTo>
                    <a:pt x="50" y="156"/>
                    <a:pt x="50" y="157"/>
                    <a:pt x="50" y="158"/>
                  </a:cubicBezTo>
                  <a:cubicBezTo>
                    <a:pt x="50" y="158"/>
                    <a:pt x="51" y="159"/>
                    <a:pt x="51" y="159"/>
                  </a:cubicBezTo>
                  <a:cubicBezTo>
                    <a:pt x="51" y="159"/>
                    <a:pt x="51" y="159"/>
                    <a:pt x="51" y="159"/>
                  </a:cubicBezTo>
                  <a:cubicBezTo>
                    <a:pt x="52" y="158"/>
                    <a:pt x="52" y="158"/>
                    <a:pt x="52" y="158"/>
                  </a:cubicBezTo>
                  <a:cubicBezTo>
                    <a:pt x="52" y="158"/>
                    <a:pt x="52" y="158"/>
                    <a:pt x="52" y="158"/>
                  </a:cubicBezTo>
                  <a:cubicBezTo>
                    <a:pt x="52" y="157"/>
                    <a:pt x="52" y="156"/>
                    <a:pt x="52" y="156"/>
                  </a:cubicBezTo>
                  <a:cubicBezTo>
                    <a:pt x="52" y="155"/>
                    <a:pt x="52" y="155"/>
                    <a:pt x="51" y="155"/>
                  </a:cubicBezTo>
                  <a:moveTo>
                    <a:pt x="51" y="149"/>
                  </a:moveTo>
                  <a:cubicBezTo>
                    <a:pt x="51" y="149"/>
                    <a:pt x="51" y="149"/>
                    <a:pt x="51" y="149"/>
                  </a:cubicBezTo>
                  <a:cubicBezTo>
                    <a:pt x="50" y="149"/>
                    <a:pt x="50" y="149"/>
                    <a:pt x="50" y="150"/>
                  </a:cubicBezTo>
                  <a:cubicBezTo>
                    <a:pt x="50" y="152"/>
                    <a:pt x="50" y="152"/>
                    <a:pt x="50" y="152"/>
                  </a:cubicBezTo>
                  <a:cubicBezTo>
                    <a:pt x="50" y="152"/>
                    <a:pt x="51" y="153"/>
                    <a:pt x="51" y="153"/>
                  </a:cubicBezTo>
                  <a:cubicBezTo>
                    <a:pt x="51" y="153"/>
                    <a:pt x="51" y="153"/>
                    <a:pt x="51" y="153"/>
                  </a:cubicBezTo>
                  <a:cubicBezTo>
                    <a:pt x="52" y="152"/>
                    <a:pt x="52" y="152"/>
                    <a:pt x="52" y="152"/>
                  </a:cubicBezTo>
                  <a:cubicBezTo>
                    <a:pt x="52" y="152"/>
                    <a:pt x="52" y="152"/>
                    <a:pt x="52" y="152"/>
                  </a:cubicBezTo>
                  <a:cubicBezTo>
                    <a:pt x="52" y="150"/>
                    <a:pt x="52" y="150"/>
                    <a:pt x="52" y="150"/>
                  </a:cubicBezTo>
                  <a:cubicBezTo>
                    <a:pt x="52" y="149"/>
                    <a:pt x="51" y="149"/>
                    <a:pt x="51" y="149"/>
                  </a:cubicBezTo>
                  <a:moveTo>
                    <a:pt x="51" y="143"/>
                  </a:moveTo>
                  <a:cubicBezTo>
                    <a:pt x="51" y="143"/>
                    <a:pt x="51" y="143"/>
                    <a:pt x="51" y="143"/>
                  </a:cubicBezTo>
                  <a:cubicBezTo>
                    <a:pt x="50" y="143"/>
                    <a:pt x="50" y="144"/>
                    <a:pt x="50" y="144"/>
                  </a:cubicBezTo>
                  <a:cubicBezTo>
                    <a:pt x="50" y="146"/>
                    <a:pt x="50" y="146"/>
                    <a:pt x="50" y="146"/>
                  </a:cubicBezTo>
                  <a:cubicBezTo>
                    <a:pt x="50" y="147"/>
                    <a:pt x="50" y="147"/>
                    <a:pt x="51" y="147"/>
                  </a:cubicBezTo>
                  <a:cubicBezTo>
                    <a:pt x="51" y="147"/>
                    <a:pt x="51" y="147"/>
                    <a:pt x="51" y="147"/>
                  </a:cubicBezTo>
                  <a:cubicBezTo>
                    <a:pt x="52" y="147"/>
                    <a:pt x="52" y="147"/>
                    <a:pt x="52" y="147"/>
                  </a:cubicBezTo>
                  <a:cubicBezTo>
                    <a:pt x="52" y="146"/>
                    <a:pt x="52" y="146"/>
                    <a:pt x="52" y="146"/>
                  </a:cubicBezTo>
                  <a:cubicBezTo>
                    <a:pt x="52" y="144"/>
                    <a:pt x="52" y="144"/>
                    <a:pt x="52" y="144"/>
                  </a:cubicBezTo>
                  <a:cubicBezTo>
                    <a:pt x="52" y="143"/>
                    <a:pt x="51" y="143"/>
                    <a:pt x="51" y="143"/>
                  </a:cubicBezTo>
                  <a:moveTo>
                    <a:pt x="50" y="137"/>
                  </a:moveTo>
                  <a:cubicBezTo>
                    <a:pt x="50" y="137"/>
                    <a:pt x="50" y="137"/>
                    <a:pt x="50" y="137"/>
                  </a:cubicBezTo>
                  <a:cubicBezTo>
                    <a:pt x="50" y="137"/>
                    <a:pt x="49" y="138"/>
                    <a:pt x="49" y="138"/>
                  </a:cubicBezTo>
                  <a:cubicBezTo>
                    <a:pt x="49" y="140"/>
                    <a:pt x="49" y="140"/>
                    <a:pt x="49" y="140"/>
                  </a:cubicBezTo>
                  <a:cubicBezTo>
                    <a:pt x="49" y="141"/>
                    <a:pt x="50" y="141"/>
                    <a:pt x="50" y="141"/>
                  </a:cubicBezTo>
                  <a:cubicBezTo>
                    <a:pt x="50" y="141"/>
                    <a:pt x="50" y="141"/>
                    <a:pt x="50" y="141"/>
                  </a:cubicBezTo>
                  <a:cubicBezTo>
                    <a:pt x="51" y="141"/>
                    <a:pt x="51" y="141"/>
                    <a:pt x="51" y="141"/>
                  </a:cubicBezTo>
                  <a:cubicBezTo>
                    <a:pt x="51" y="140"/>
                    <a:pt x="51" y="140"/>
                    <a:pt x="51" y="140"/>
                  </a:cubicBezTo>
                  <a:cubicBezTo>
                    <a:pt x="51" y="138"/>
                    <a:pt x="51" y="138"/>
                    <a:pt x="51" y="138"/>
                  </a:cubicBezTo>
                  <a:cubicBezTo>
                    <a:pt x="51" y="138"/>
                    <a:pt x="51" y="137"/>
                    <a:pt x="50" y="137"/>
                  </a:cubicBezTo>
                  <a:moveTo>
                    <a:pt x="50" y="131"/>
                  </a:moveTo>
                  <a:cubicBezTo>
                    <a:pt x="50" y="131"/>
                    <a:pt x="50" y="131"/>
                    <a:pt x="50" y="131"/>
                  </a:cubicBezTo>
                  <a:cubicBezTo>
                    <a:pt x="49" y="131"/>
                    <a:pt x="49" y="132"/>
                    <a:pt x="49" y="132"/>
                  </a:cubicBezTo>
                  <a:cubicBezTo>
                    <a:pt x="49" y="133"/>
                    <a:pt x="49" y="134"/>
                    <a:pt x="49" y="134"/>
                  </a:cubicBezTo>
                  <a:cubicBezTo>
                    <a:pt x="49" y="135"/>
                    <a:pt x="50" y="135"/>
                    <a:pt x="50" y="135"/>
                  </a:cubicBezTo>
                  <a:cubicBezTo>
                    <a:pt x="50" y="135"/>
                    <a:pt x="50" y="135"/>
                    <a:pt x="50" y="135"/>
                  </a:cubicBezTo>
                  <a:cubicBezTo>
                    <a:pt x="51" y="135"/>
                    <a:pt x="51" y="135"/>
                    <a:pt x="51" y="135"/>
                  </a:cubicBezTo>
                  <a:cubicBezTo>
                    <a:pt x="51" y="134"/>
                    <a:pt x="51" y="134"/>
                    <a:pt x="51" y="134"/>
                  </a:cubicBezTo>
                  <a:cubicBezTo>
                    <a:pt x="51" y="134"/>
                    <a:pt x="51" y="133"/>
                    <a:pt x="51" y="132"/>
                  </a:cubicBezTo>
                  <a:cubicBezTo>
                    <a:pt x="51" y="132"/>
                    <a:pt x="51" y="131"/>
                    <a:pt x="50" y="131"/>
                  </a:cubicBezTo>
                  <a:moveTo>
                    <a:pt x="99" y="126"/>
                  </a:moveTo>
                  <a:cubicBezTo>
                    <a:pt x="98" y="126"/>
                    <a:pt x="98" y="126"/>
                    <a:pt x="98" y="126"/>
                  </a:cubicBezTo>
                  <a:cubicBezTo>
                    <a:pt x="98" y="126"/>
                    <a:pt x="97" y="126"/>
                    <a:pt x="97" y="126"/>
                  </a:cubicBezTo>
                  <a:cubicBezTo>
                    <a:pt x="96" y="126"/>
                    <a:pt x="96" y="127"/>
                    <a:pt x="96" y="127"/>
                  </a:cubicBezTo>
                  <a:cubicBezTo>
                    <a:pt x="96" y="128"/>
                    <a:pt x="96" y="128"/>
                    <a:pt x="97" y="128"/>
                  </a:cubicBezTo>
                  <a:cubicBezTo>
                    <a:pt x="97" y="128"/>
                    <a:pt x="97" y="128"/>
                    <a:pt x="97" y="128"/>
                  </a:cubicBezTo>
                  <a:cubicBezTo>
                    <a:pt x="97" y="128"/>
                    <a:pt x="98" y="128"/>
                    <a:pt x="99" y="128"/>
                  </a:cubicBezTo>
                  <a:cubicBezTo>
                    <a:pt x="99" y="128"/>
                    <a:pt x="99" y="128"/>
                    <a:pt x="99" y="128"/>
                  </a:cubicBezTo>
                  <a:cubicBezTo>
                    <a:pt x="100" y="127"/>
                    <a:pt x="100" y="127"/>
                    <a:pt x="100" y="127"/>
                  </a:cubicBezTo>
                  <a:cubicBezTo>
                    <a:pt x="99" y="127"/>
                    <a:pt x="99" y="126"/>
                    <a:pt x="99" y="126"/>
                  </a:cubicBezTo>
                  <a:moveTo>
                    <a:pt x="50" y="125"/>
                  </a:moveTo>
                  <a:cubicBezTo>
                    <a:pt x="50" y="125"/>
                    <a:pt x="50" y="125"/>
                    <a:pt x="50" y="125"/>
                  </a:cubicBezTo>
                  <a:cubicBezTo>
                    <a:pt x="49" y="125"/>
                    <a:pt x="49" y="126"/>
                    <a:pt x="49" y="126"/>
                  </a:cubicBezTo>
                  <a:cubicBezTo>
                    <a:pt x="49" y="127"/>
                    <a:pt x="49" y="128"/>
                    <a:pt x="49" y="128"/>
                  </a:cubicBezTo>
                  <a:cubicBezTo>
                    <a:pt x="49" y="129"/>
                    <a:pt x="49" y="129"/>
                    <a:pt x="50" y="129"/>
                  </a:cubicBezTo>
                  <a:cubicBezTo>
                    <a:pt x="50" y="129"/>
                    <a:pt x="50" y="129"/>
                    <a:pt x="50" y="129"/>
                  </a:cubicBezTo>
                  <a:cubicBezTo>
                    <a:pt x="51" y="129"/>
                    <a:pt x="51" y="129"/>
                    <a:pt x="51" y="129"/>
                  </a:cubicBezTo>
                  <a:cubicBezTo>
                    <a:pt x="51" y="128"/>
                    <a:pt x="51" y="128"/>
                    <a:pt x="51" y="128"/>
                  </a:cubicBezTo>
                  <a:cubicBezTo>
                    <a:pt x="51" y="128"/>
                    <a:pt x="51" y="127"/>
                    <a:pt x="51" y="126"/>
                  </a:cubicBezTo>
                  <a:cubicBezTo>
                    <a:pt x="51" y="126"/>
                    <a:pt x="50" y="125"/>
                    <a:pt x="50" y="125"/>
                  </a:cubicBezTo>
                  <a:moveTo>
                    <a:pt x="91" y="125"/>
                  </a:moveTo>
                  <a:cubicBezTo>
                    <a:pt x="90" y="125"/>
                    <a:pt x="90" y="126"/>
                    <a:pt x="90" y="126"/>
                  </a:cubicBezTo>
                  <a:cubicBezTo>
                    <a:pt x="90" y="126"/>
                    <a:pt x="90" y="127"/>
                    <a:pt x="91" y="127"/>
                  </a:cubicBezTo>
                  <a:cubicBezTo>
                    <a:pt x="91" y="127"/>
                    <a:pt x="92" y="128"/>
                    <a:pt x="92" y="128"/>
                  </a:cubicBezTo>
                  <a:cubicBezTo>
                    <a:pt x="93" y="128"/>
                    <a:pt x="93" y="128"/>
                    <a:pt x="93" y="128"/>
                  </a:cubicBezTo>
                  <a:cubicBezTo>
                    <a:pt x="93" y="128"/>
                    <a:pt x="93" y="128"/>
                    <a:pt x="94" y="127"/>
                  </a:cubicBezTo>
                  <a:cubicBezTo>
                    <a:pt x="94" y="127"/>
                    <a:pt x="94" y="127"/>
                    <a:pt x="94" y="127"/>
                  </a:cubicBezTo>
                  <a:cubicBezTo>
                    <a:pt x="94" y="127"/>
                    <a:pt x="93" y="126"/>
                    <a:pt x="93" y="126"/>
                  </a:cubicBezTo>
                  <a:cubicBezTo>
                    <a:pt x="92" y="126"/>
                    <a:pt x="92" y="126"/>
                    <a:pt x="91" y="125"/>
                  </a:cubicBezTo>
                  <a:cubicBezTo>
                    <a:pt x="91" y="125"/>
                    <a:pt x="91" y="125"/>
                    <a:pt x="91" y="125"/>
                  </a:cubicBezTo>
                  <a:moveTo>
                    <a:pt x="104" y="124"/>
                  </a:moveTo>
                  <a:cubicBezTo>
                    <a:pt x="104" y="124"/>
                    <a:pt x="104" y="125"/>
                    <a:pt x="104" y="125"/>
                  </a:cubicBezTo>
                  <a:cubicBezTo>
                    <a:pt x="103" y="125"/>
                    <a:pt x="103" y="125"/>
                    <a:pt x="102" y="125"/>
                  </a:cubicBezTo>
                  <a:cubicBezTo>
                    <a:pt x="101" y="125"/>
                    <a:pt x="101" y="126"/>
                    <a:pt x="101" y="127"/>
                  </a:cubicBezTo>
                  <a:cubicBezTo>
                    <a:pt x="102" y="127"/>
                    <a:pt x="102" y="127"/>
                    <a:pt x="102" y="127"/>
                  </a:cubicBezTo>
                  <a:cubicBezTo>
                    <a:pt x="102" y="127"/>
                    <a:pt x="103" y="127"/>
                    <a:pt x="103" y="127"/>
                  </a:cubicBezTo>
                  <a:cubicBezTo>
                    <a:pt x="103" y="127"/>
                    <a:pt x="104" y="127"/>
                    <a:pt x="105" y="126"/>
                  </a:cubicBezTo>
                  <a:cubicBezTo>
                    <a:pt x="105" y="126"/>
                    <a:pt x="105" y="126"/>
                    <a:pt x="105" y="126"/>
                  </a:cubicBezTo>
                  <a:cubicBezTo>
                    <a:pt x="105" y="125"/>
                    <a:pt x="105" y="125"/>
                    <a:pt x="105" y="125"/>
                  </a:cubicBezTo>
                  <a:cubicBezTo>
                    <a:pt x="105" y="125"/>
                    <a:pt x="104" y="124"/>
                    <a:pt x="104" y="124"/>
                  </a:cubicBezTo>
                  <a:moveTo>
                    <a:pt x="86" y="123"/>
                  </a:moveTo>
                  <a:cubicBezTo>
                    <a:pt x="85" y="123"/>
                    <a:pt x="85" y="123"/>
                    <a:pt x="85" y="123"/>
                  </a:cubicBezTo>
                  <a:cubicBezTo>
                    <a:pt x="85" y="123"/>
                    <a:pt x="85" y="123"/>
                    <a:pt x="85" y="123"/>
                  </a:cubicBezTo>
                  <a:cubicBezTo>
                    <a:pt x="85" y="123"/>
                    <a:pt x="85" y="124"/>
                    <a:pt x="85" y="124"/>
                  </a:cubicBezTo>
                  <a:cubicBezTo>
                    <a:pt x="86" y="125"/>
                    <a:pt x="86" y="125"/>
                    <a:pt x="87" y="125"/>
                  </a:cubicBezTo>
                  <a:cubicBezTo>
                    <a:pt x="87" y="126"/>
                    <a:pt x="87" y="126"/>
                    <a:pt x="87" y="126"/>
                  </a:cubicBezTo>
                  <a:cubicBezTo>
                    <a:pt x="88" y="126"/>
                    <a:pt x="88" y="125"/>
                    <a:pt x="88" y="125"/>
                  </a:cubicBezTo>
                  <a:cubicBezTo>
                    <a:pt x="88" y="125"/>
                    <a:pt x="88" y="125"/>
                    <a:pt x="88" y="125"/>
                  </a:cubicBezTo>
                  <a:cubicBezTo>
                    <a:pt x="88" y="125"/>
                    <a:pt x="88" y="124"/>
                    <a:pt x="88" y="124"/>
                  </a:cubicBezTo>
                  <a:cubicBezTo>
                    <a:pt x="87" y="123"/>
                    <a:pt x="87" y="123"/>
                    <a:pt x="86" y="123"/>
                  </a:cubicBezTo>
                  <a:cubicBezTo>
                    <a:pt x="86" y="123"/>
                    <a:pt x="86" y="123"/>
                    <a:pt x="86" y="123"/>
                  </a:cubicBezTo>
                  <a:moveTo>
                    <a:pt x="109" y="122"/>
                  </a:moveTo>
                  <a:cubicBezTo>
                    <a:pt x="109" y="122"/>
                    <a:pt x="109" y="122"/>
                    <a:pt x="109" y="122"/>
                  </a:cubicBezTo>
                  <a:cubicBezTo>
                    <a:pt x="108" y="122"/>
                    <a:pt x="108" y="122"/>
                    <a:pt x="107" y="123"/>
                  </a:cubicBezTo>
                  <a:cubicBezTo>
                    <a:pt x="107" y="123"/>
                    <a:pt x="106" y="124"/>
                    <a:pt x="107" y="124"/>
                  </a:cubicBezTo>
                  <a:cubicBezTo>
                    <a:pt x="107" y="124"/>
                    <a:pt x="107" y="125"/>
                    <a:pt x="108" y="125"/>
                  </a:cubicBezTo>
                  <a:cubicBezTo>
                    <a:pt x="108" y="125"/>
                    <a:pt x="108" y="125"/>
                    <a:pt x="108" y="124"/>
                  </a:cubicBezTo>
                  <a:cubicBezTo>
                    <a:pt x="109" y="124"/>
                    <a:pt x="109" y="124"/>
                    <a:pt x="110" y="123"/>
                  </a:cubicBezTo>
                  <a:cubicBezTo>
                    <a:pt x="110" y="123"/>
                    <a:pt x="110" y="123"/>
                    <a:pt x="110" y="123"/>
                  </a:cubicBezTo>
                  <a:cubicBezTo>
                    <a:pt x="110" y="122"/>
                    <a:pt x="110" y="122"/>
                    <a:pt x="110" y="122"/>
                  </a:cubicBezTo>
                  <a:cubicBezTo>
                    <a:pt x="110" y="122"/>
                    <a:pt x="109" y="122"/>
                    <a:pt x="109" y="122"/>
                  </a:cubicBezTo>
                  <a:moveTo>
                    <a:pt x="50" y="120"/>
                  </a:moveTo>
                  <a:cubicBezTo>
                    <a:pt x="49" y="120"/>
                    <a:pt x="49" y="120"/>
                    <a:pt x="49" y="121"/>
                  </a:cubicBezTo>
                  <a:cubicBezTo>
                    <a:pt x="49" y="121"/>
                    <a:pt x="49" y="122"/>
                    <a:pt x="49" y="123"/>
                  </a:cubicBezTo>
                  <a:cubicBezTo>
                    <a:pt x="49" y="123"/>
                    <a:pt x="49" y="124"/>
                    <a:pt x="50" y="124"/>
                  </a:cubicBezTo>
                  <a:cubicBezTo>
                    <a:pt x="51" y="123"/>
                    <a:pt x="51" y="123"/>
                    <a:pt x="51" y="123"/>
                  </a:cubicBezTo>
                  <a:cubicBezTo>
                    <a:pt x="51" y="123"/>
                    <a:pt x="51" y="123"/>
                    <a:pt x="51" y="123"/>
                  </a:cubicBezTo>
                  <a:cubicBezTo>
                    <a:pt x="51" y="122"/>
                    <a:pt x="51" y="121"/>
                    <a:pt x="51" y="121"/>
                  </a:cubicBezTo>
                  <a:cubicBezTo>
                    <a:pt x="51" y="120"/>
                    <a:pt x="50" y="120"/>
                    <a:pt x="50" y="120"/>
                  </a:cubicBezTo>
                  <a:cubicBezTo>
                    <a:pt x="50" y="120"/>
                    <a:pt x="50" y="120"/>
                    <a:pt x="50" y="120"/>
                  </a:cubicBezTo>
                  <a:moveTo>
                    <a:pt x="81" y="119"/>
                  </a:moveTo>
                  <a:cubicBezTo>
                    <a:pt x="81" y="119"/>
                    <a:pt x="81" y="119"/>
                    <a:pt x="81" y="119"/>
                  </a:cubicBezTo>
                  <a:cubicBezTo>
                    <a:pt x="80" y="119"/>
                    <a:pt x="80" y="120"/>
                    <a:pt x="81" y="120"/>
                  </a:cubicBezTo>
                  <a:cubicBezTo>
                    <a:pt x="81" y="121"/>
                    <a:pt x="82" y="121"/>
                    <a:pt x="82" y="122"/>
                  </a:cubicBezTo>
                  <a:cubicBezTo>
                    <a:pt x="82" y="122"/>
                    <a:pt x="82" y="122"/>
                    <a:pt x="83" y="122"/>
                  </a:cubicBezTo>
                  <a:cubicBezTo>
                    <a:pt x="83" y="122"/>
                    <a:pt x="83" y="122"/>
                    <a:pt x="83" y="122"/>
                  </a:cubicBezTo>
                  <a:cubicBezTo>
                    <a:pt x="83" y="122"/>
                    <a:pt x="83" y="122"/>
                    <a:pt x="83" y="122"/>
                  </a:cubicBezTo>
                  <a:cubicBezTo>
                    <a:pt x="84" y="121"/>
                    <a:pt x="84" y="121"/>
                    <a:pt x="83" y="120"/>
                  </a:cubicBezTo>
                  <a:cubicBezTo>
                    <a:pt x="83" y="120"/>
                    <a:pt x="82" y="119"/>
                    <a:pt x="82" y="119"/>
                  </a:cubicBezTo>
                  <a:cubicBezTo>
                    <a:pt x="82" y="119"/>
                    <a:pt x="82" y="119"/>
                    <a:pt x="81" y="119"/>
                  </a:cubicBezTo>
                  <a:moveTo>
                    <a:pt x="114" y="118"/>
                  </a:moveTo>
                  <a:cubicBezTo>
                    <a:pt x="113" y="118"/>
                    <a:pt x="113" y="118"/>
                    <a:pt x="113" y="118"/>
                  </a:cubicBezTo>
                  <a:cubicBezTo>
                    <a:pt x="112" y="118"/>
                    <a:pt x="112" y="119"/>
                    <a:pt x="111" y="119"/>
                  </a:cubicBezTo>
                  <a:cubicBezTo>
                    <a:pt x="111" y="120"/>
                    <a:pt x="111" y="120"/>
                    <a:pt x="111" y="121"/>
                  </a:cubicBezTo>
                  <a:cubicBezTo>
                    <a:pt x="112" y="121"/>
                    <a:pt x="112" y="121"/>
                    <a:pt x="112" y="121"/>
                  </a:cubicBezTo>
                  <a:cubicBezTo>
                    <a:pt x="112" y="121"/>
                    <a:pt x="113" y="121"/>
                    <a:pt x="113" y="121"/>
                  </a:cubicBezTo>
                  <a:cubicBezTo>
                    <a:pt x="113" y="120"/>
                    <a:pt x="114" y="120"/>
                    <a:pt x="114" y="119"/>
                  </a:cubicBezTo>
                  <a:cubicBezTo>
                    <a:pt x="114" y="119"/>
                    <a:pt x="114" y="119"/>
                    <a:pt x="114" y="119"/>
                  </a:cubicBezTo>
                  <a:cubicBezTo>
                    <a:pt x="115" y="119"/>
                    <a:pt x="115" y="118"/>
                    <a:pt x="114" y="118"/>
                  </a:cubicBezTo>
                  <a:cubicBezTo>
                    <a:pt x="114" y="118"/>
                    <a:pt x="114" y="118"/>
                    <a:pt x="114" y="118"/>
                  </a:cubicBezTo>
                  <a:moveTo>
                    <a:pt x="78" y="114"/>
                  </a:moveTo>
                  <a:cubicBezTo>
                    <a:pt x="77" y="114"/>
                    <a:pt x="77" y="114"/>
                    <a:pt x="77" y="114"/>
                  </a:cubicBezTo>
                  <a:cubicBezTo>
                    <a:pt x="77" y="115"/>
                    <a:pt x="77" y="115"/>
                    <a:pt x="77" y="116"/>
                  </a:cubicBezTo>
                  <a:cubicBezTo>
                    <a:pt x="77" y="116"/>
                    <a:pt x="78" y="117"/>
                    <a:pt x="78" y="117"/>
                  </a:cubicBezTo>
                  <a:cubicBezTo>
                    <a:pt x="78" y="118"/>
                    <a:pt x="78" y="118"/>
                    <a:pt x="79" y="118"/>
                  </a:cubicBezTo>
                  <a:cubicBezTo>
                    <a:pt x="79" y="118"/>
                    <a:pt x="79" y="118"/>
                    <a:pt x="79" y="118"/>
                  </a:cubicBezTo>
                  <a:cubicBezTo>
                    <a:pt x="80" y="117"/>
                    <a:pt x="80" y="117"/>
                    <a:pt x="80" y="117"/>
                  </a:cubicBezTo>
                  <a:cubicBezTo>
                    <a:pt x="80" y="116"/>
                    <a:pt x="80" y="116"/>
                    <a:pt x="80" y="116"/>
                  </a:cubicBezTo>
                  <a:cubicBezTo>
                    <a:pt x="79" y="116"/>
                    <a:pt x="79" y="115"/>
                    <a:pt x="78" y="115"/>
                  </a:cubicBezTo>
                  <a:cubicBezTo>
                    <a:pt x="78" y="114"/>
                    <a:pt x="78" y="114"/>
                    <a:pt x="78" y="114"/>
                  </a:cubicBezTo>
                  <a:moveTo>
                    <a:pt x="50" y="114"/>
                  </a:moveTo>
                  <a:cubicBezTo>
                    <a:pt x="50" y="114"/>
                    <a:pt x="49" y="114"/>
                    <a:pt x="49" y="115"/>
                  </a:cubicBezTo>
                  <a:cubicBezTo>
                    <a:pt x="49" y="115"/>
                    <a:pt x="49" y="116"/>
                    <a:pt x="49" y="117"/>
                  </a:cubicBezTo>
                  <a:cubicBezTo>
                    <a:pt x="49" y="117"/>
                    <a:pt x="49" y="118"/>
                    <a:pt x="50" y="118"/>
                  </a:cubicBezTo>
                  <a:cubicBezTo>
                    <a:pt x="51" y="117"/>
                    <a:pt x="51" y="117"/>
                    <a:pt x="51" y="117"/>
                  </a:cubicBezTo>
                  <a:cubicBezTo>
                    <a:pt x="51" y="117"/>
                    <a:pt x="51" y="117"/>
                    <a:pt x="51" y="117"/>
                  </a:cubicBezTo>
                  <a:cubicBezTo>
                    <a:pt x="51" y="116"/>
                    <a:pt x="51" y="115"/>
                    <a:pt x="51" y="115"/>
                  </a:cubicBezTo>
                  <a:cubicBezTo>
                    <a:pt x="51" y="114"/>
                    <a:pt x="51" y="114"/>
                    <a:pt x="50" y="114"/>
                  </a:cubicBezTo>
                  <a:cubicBezTo>
                    <a:pt x="50" y="114"/>
                    <a:pt x="50" y="114"/>
                    <a:pt x="50" y="114"/>
                  </a:cubicBezTo>
                  <a:moveTo>
                    <a:pt x="117" y="113"/>
                  </a:moveTo>
                  <a:cubicBezTo>
                    <a:pt x="117" y="113"/>
                    <a:pt x="116" y="113"/>
                    <a:pt x="116" y="113"/>
                  </a:cubicBezTo>
                  <a:cubicBezTo>
                    <a:pt x="116" y="114"/>
                    <a:pt x="116" y="114"/>
                    <a:pt x="115" y="115"/>
                  </a:cubicBezTo>
                  <a:cubicBezTo>
                    <a:pt x="115" y="115"/>
                    <a:pt x="115" y="116"/>
                    <a:pt x="115" y="116"/>
                  </a:cubicBezTo>
                  <a:cubicBezTo>
                    <a:pt x="116" y="116"/>
                    <a:pt x="116" y="117"/>
                    <a:pt x="116" y="117"/>
                  </a:cubicBezTo>
                  <a:cubicBezTo>
                    <a:pt x="116" y="117"/>
                    <a:pt x="117" y="116"/>
                    <a:pt x="117" y="116"/>
                  </a:cubicBezTo>
                  <a:cubicBezTo>
                    <a:pt x="117" y="116"/>
                    <a:pt x="117" y="116"/>
                    <a:pt x="117" y="116"/>
                  </a:cubicBezTo>
                  <a:cubicBezTo>
                    <a:pt x="117" y="116"/>
                    <a:pt x="118" y="115"/>
                    <a:pt x="118" y="114"/>
                  </a:cubicBezTo>
                  <a:cubicBezTo>
                    <a:pt x="118" y="114"/>
                    <a:pt x="118" y="113"/>
                    <a:pt x="118" y="113"/>
                  </a:cubicBezTo>
                  <a:cubicBezTo>
                    <a:pt x="117" y="113"/>
                    <a:pt x="117" y="113"/>
                    <a:pt x="117" y="113"/>
                  </a:cubicBezTo>
                  <a:moveTo>
                    <a:pt x="75" y="109"/>
                  </a:moveTo>
                  <a:cubicBezTo>
                    <a:pt x="75" y="109"/>
                    <a:pt x="74" y="109"/>
                    <a:pt x="74" y="109"/>
                  </a:cubicBezTo>
                  <a:cubicBezTo>
                    <a:pt x="74" y="109"/>
                    <a:pt x="74" y="110"/>
                    <a:pt x="74" y="111"/>
                  </a:cubicBezTo>
                  <a:cubicBezTo>
                    <a:pt x="74" y="111"/>
                    <a:pt x="74" y="112"/>
                    <a:pt x="75" y="112"/>
                  </a:cubicBezTo>
                  <a:cubicBezTo>
                    <a:pt x="75" y="113"/>
                    <a:pt x="75" y="113"/>
                    <a:pt x="76" y="113"/>
                  </a:cubicBezTo>
                  <a:cubicBezTo>
                    <a:pt x="76" y="113"/>
                    <a:pt x="76" y="113"/>
                    <a:pt x="76" y="113"/>
                  </a:cubicBezTo>
                  <a:cubicBezTo>
                    <a:pt x="76" y="112"/>
                    <a:pt x="76" y="112"/>
                    <a:pt x="76" y="112"/>
                  </a:cubicBezTo>
                  <a:cubicBezTo>
                    <a:pt x="76" y="111"/>
                    <a:pt x="76" y="111"/>
                    <a:pt x="76" y="111"/>
                  </a:cubicBezTo>
                  <a:cubicBezTo>
                    <a:pt x="76" y="111"/>
                    <a:pt x="76" y="110"/>
                    <a:pt x="76" y="110"/>
                  </a:cubicBezTo>
                  <a:cubicBezTo>
                    <a:pt x="75" y="109"/>
                    <a:pt x="75" y="109"/>
                    <a:pt x="75" y="109"/>
                  </a:cubicBezTo>
                  <a:moveTo>
                    <a:pt x="51" y="108"/>
                  </a:moveTo>
                  <a:cubicBezTo>
                    <a:pt x="50" y="108"/>
                    <a:pt x="50" y="108"/>
                    <a:pt x="50" y="109"/>
                  </a:cubicBezTo>
                  <a:cubicBezTo>
                    <a:pt x="50" y="109"/>
                    <a:pt x="50" y="110"/>
                    <a:pt x="50" y="111"/>
                  </a:cubicBezTo>
                  <a:cubicBezTo>
                    <a:pt x="50" y="111"/>
                    <a:pt x="50" y="112"/>
                    <a:pt x="50" y="112"/>
                  </a:cubicBezTo>
                  <a:cubicBezTo>
                    <a:pt x="51" y="112"/>
                    <a:pt x="51" y="112"/>
                    <a:pt x="51" y="112"/>
                  </a:cubicBezTo>
                  <a:cubicBezTo>
                    <a:pt x="51" y="112"/>
                    <a:pt x="51" y="112"/>
                    <a:pt x="51" y="111"/>
                  </a:cubicBezTo>
                  <a:cubicBezTo>
                    <a:pt x="52" y="111"/>
                    <a:pt x="52" y="111"/>
                    <a:pt x="52" y="111"/>
                  </a:cubicBezTo>
                  <a:cubicBezTo>
                    <a:pt x="52" y="110"/>
                    <a:pt x="52" y="110"/>
                    <a:pt x="52" y="109"/>
                  </a:cubicBezTo>
                  <a:cubicBezTo>
                    <a:pt x="52" y="109"/>
                    <a:pt x="52" y="108"/>
                    <a:pt x="51" y="108"/>
                  </a:cubicBezTo>
                  <a:cubicBezTo>
                    <a:pt x="51" y="108"/>
                    <a:pt x="51" y="108"/>
                    <a:pt x="51" y="108"/>
                  </a:cubicBezTo>
                  <a:moveTo>
                    <a:pt x="120" y="108"/>
                  </a:moveTo>
                  <a:cubicBezTo>
                    <a:pt x="119" y="108"/>
                    <a:pt x="119" y="108"/>
                    <a:pt x="119" y="108"/>
                  </a:cubicBezTo>
                  <a:cubicBezTo>
                    <a:pt x="119" y="109"/>
                    <a:pt x="118" y="110"/>
                    <a:pt x="118" y="110"/>
                  </a:cubicBezTo>
                  <a:cubicBezTo>
                    <a:pt x="118" y="111"/>
                    <a:pt x="118" y="111"/>
                    <a:pt x="118" y="111"/>
                  </a:cubicBezTo>
                  <a:cubicBezTo>
                    <a:pt x="119" y="111"/>
                    <a:pt x="119" y="111"/>
                    <a:pt x="119" y="111"/>
                  </a:cubicBezTo>
                  <a:cubicBezTo>
                    <a:pt x="119" y="111"/>
                    <a:pt x="120" y="111"/>
                    <a:pt x="120" y="111"/>
                  </a:cubicBezTo>
                  <a:cubicBezTo>
                    <a:pt x="120" y="111"/>
                    <a:pt x="120" y="111"/>
                    <a:pt x="120" y="111"/>
                  </a:cubicBezTo>
                  <a:cubicBezTo>
                    <a:pt x="120" y="110"/>
                    <a:pt x="120" y="110"/>
                    <a:pt x="121" y="109"/>
                  </a:cubicBezTo>
                  <a:cubicBezTo>
                    <a:pt x="121" y="109"/>
                    <a:pt x="121" y="108"/>
                    <a:pt x="120" y="108"/>
                  </a:cubicBezTo>
                  <a:cubicBezTo>
                    <a:pt x="120" y="108"/>
                    <a:pt x="120" y="108"/>
                    <a:pt x="120" y="108"/>
                  </a:cubicBezTo>
                  <a:moveTo>
                    <a:pt x="73" y="104"/>
                  </a:moveTo>
                  <a:cubicBezTo>
                    <a:pt x="73" y="104"/>
                    <a:pt x="72" y="104"/>
                    <a:pt x="72" y="104"/>
                  </a:cubicBezTo>
                  <a:cubicBezTo>
                    <a:pt x="72" y="104"/>
                    <a:pt x="72" y="104"/>
                    <a:pt x="72" y="105"/>
                  </a:cubicBezTo>
                  <a:cubicBezTo>
                    <a:pt x="72" y="106"/>
                    <a:pt x="72" y="106"/>
                    <a:pt x="72" y="107"/>
                  </a:cubicBezTo>
                  <a:cubicBezTo>
                    <a:pt x="72" y="107"/>
                    <a:pt x="73" y="107"/>
                    <a:pt x="73" y="107"/>
                  </a:cubicBezTo>
                  <a:cubicBezTo>
                    <a:pt x="73" y="107"/>
                    <a:pt x="73" y="107"/>
                    <a:pt x="74" y="107"/>
                  </a:cubicBezTo>
                  <a:cubicBezTo>
                    <a:pt x="74" y="107"/>
                    <a:pt x="74" y="107"/>
                    <a:pt x="74" y="107"/>
                  </a:cubicBezTo>
                  <a:cubicBezTo>
                    <a:pt x="74" y="106"/>
                    <a:pt x="74" y="106"/>
                    <a:pt x="74" y="106"/>
                  </a:cubicBezTo>
                  <a:cubicBezTo>
                    <a:pt x="74" y="106"/>
                    <a:pt x="74" y="105"/>
                    <a:pt x="74" y="104"/>
                  </a:cubicBezTo>
                  <a:cubicBezTo>
                    <a:pt x="73" y="104"/>
                    <a:pt x="73" y="104"/>
                    <a:pt x="73" y="104"/>
                  </a:cubicBezTo>
                  <a:moveTo>
                    <a:pt x="52" y="102"/>
                  </a:moveTo>
                  <a:cubicBezTo>
                    <a:pt x="51" y="102"/>
                    <a:pt x="51" y="103"/>
                    <a:pt x="51" y="103"/>
                  </a:cubicBezTo>
                  <a:cubicBezTo>
                    <a:pt x="51" y="104"/>
                    <a:pt x="51" y="104"/>
                    <a:pt x="51" y="105"/>
                  </a:cubicBezTo>
                  <a:cubicBezTo>
                    <a:pt x="50" y="105"/>
                    <a:pt x="51" y="106"/>
                    <a:pt x="51" y="106"/>
                  </a:cubicBezTo>
                  <a:cubicBezTo>
                    <a:pt x="51" y="106"/>
                    <a:pt x="51" y="106"/>
                    <a:pt x="52" y="106"/>
                  </a:cubicBezTo>
                  <a:cubicBezTo>
                    <a:pt x="52" y="106"/>
                    <a:pt x="52" y="106"/>
                    <a:pt x="52" y="106"/>
                  </a:cubicBezTo>
                  <a:cubicBezTo>
                    <a:pt x="52" y="105"/>
                    <a:pt x="52" y="105"/>
                    <a:pt x="52" y="105"/>
                  </a:cubicBezTo>
                  <a:cubicBezTo>
                    <a:pt x="53" y="105"/>
                    <a:pt x="53" y="104"/>
                    <a:pt x="53" y="103"/>
                  </a:cubicBezTo>
                  <a:cubicBezTo>
                    <a:pt x="53" y="103"/>
                    <a:pt x="53" y="102"/>
                    <a:pt x="52" y="102"/>
                  </a:cubicBezTo>
                  <a:cubicBezTo>
                    <a:pt x="52" y="102"/>
                    <a:pt x="52" y="102"/>
                    <a:pt x="52" y="102"/>
                  </a:cubicBezTo>
                  <a:moveTo>
                    <a:pt x="122" y="102"/>
                  </a:moveTo>
                  <a:cubicBezTo>
                    <a:pt x="121" y="102"/>
                    <a:pt x="121" y="102"/>
                    <a:pt x="121" y="103"/>
                  </a:cubicBezTo>
                  <a:cubicBezTo>
                    <a:pt x="120" y="104"/>
                    <a:pt x="120" y="104"/>
                    <a:pt x="120" y="105"/>
                  </a:cubicBezTo>
                  <a:cubicBezTo>
                    <a:pt x="120" y="105"/>
                    <a:pt x="120" y="106"/>
                    <a:pt x="121" y="106"/>
                  </a:cubicBezTo>
                  <a:cubicBezTo>
                    <a:pt x="121" y="106"/>
                    <a:pt x="121" y="106"/>
                    <a:pt x="121" y="106"/>
                  </a:cubicBezTo>
                  <a:cubicBezTo>
                    <a:pt x="121" y="106"/>
                    <a:pt x="122" y="106"/>
                    <a:pt x="122" y="106"/>
                  </a:cubicBezTo>
                  <a:cubicBezTo>
                    <a:pt x="122" y="105"/>
                    <a:pt x="122" y="105"/>
                    <a:pt x="122" y="105"/>
                  </a:cubicBezTo>
                  <a:cubicBezTo>
                    <a:pt x="122" y="105"/>
                    <a:pt x="122" y="104"/>
                    <a:pt x="122" y="103"/>
                  </a:cubicBezTo>
                  <a:cubicBezTo>
                    <a:pt x="123" y="103"/>
                    <a:pt x="122" y="102"/>
                    <a:pt x="122" y="102"/>
                  </a:cubicBezTo>
                  <a:cubicBezTo>
                    <a:pt x="122" y="102"/>
                    <a:pt x="122" y="102"/>
                    <a:pt x="122" y="102"/>
                  </a:cubicBezTo>
                  <a:moveTo>
                    <a:pt x="71" y="98"/>
                  </a:moveTo>
                  <a:cubicBezTo>
                    <a:pt x="71" y="98"/>
                    <a:pt x="71" y="98"/>
                    <a:pt x="71" y="98"/>
                  </a:cubicBezTo>
                  <a:cubicBezTo>
                    <a:pt x="71" y="98"/>
                    <a:pt x="70" y="98"/>
                    <a:pt x="70" y="99"/>
                  </a:cubicBezTo>
                  <a:cubicBezTo>
                    <a:pt x="71" y="100"/>
                    <a:pt x="71" y="100"/>
                    <a:pt x="71" y="101"/>
                  </a:cubicBezTo>
                  <a:cubicBezTo>
                    <a:pt x="71" y="101"/>
                    <a:pt x="71" y="102"/>
                    <a:pt x="72" y="102"/>
                  </a:cubicBezTo>
                  <a:cubicBezTo>
                    <a:pt x="72" y="102"/>
                    <a:pt x="72" y="102"/>
                    <a:pt x="72" y="102"/>
                  </a:cubicBezTo>
                  <a:cubicBezTo>
                    <a:pt x="73" y="101"/>
                    <a:pt x="73" y="101"/>
                    <a:pt x="73" y="101"/>
                  </a:cubicBezTo>
                  <a:cubicBezTo>
                    <a:pt x="73" y="101"/>
                    <a:pt x="73" y="101"/>
                    <a:pt x="73" y="101"/>
                  </a:cubicBezTo>
                  <a:cubicBezTo>
                    <a:pt x="73" y="100"/>
                    <a:pt x="72" y="99"/>
                    <a:pt x="72" y="99"/>
                  </a:cubicBezTo>
                  <a:cubicBezTo>
                    <a:pt x="72" y="98"/>
                    <a:pt x="72" y="98"/>
                    <a:pt x="71" y="98"/>
                  </a:cubicBezTo>
                  <a:moveTo>
                    <a:pt x="53" y="97"/>
                  </a:moveTo>
                  <a:cubicBezTo>
                    <a:pt x="53" y="97"/>
                    <a:pt x="53" y="97"/>
                    <a:pt x="53" y="97"/>
                  </a:cubicBezTo>
                  <a:cubicBezTo>
                    <a:pt x="52" y="98"/>
                    <a:pt x="52" y="99"/>
                    <a:pt x="52" y="99"/>
                  </a:cubicBezTo>
                  <a:cubicBezTo>
                    <a:pt x="52" y="100"/>
                    <a:pt x="52" y="100"/>
                    <a:pt x="53" y="100"/>
                  </a:cubicBezTo>
                  <a:cubicBezTo>
                    <a:pt x="53" y="100"/>
                    <a:pt x="53" y="100"/>
                    <a:pt x="53" y="100"/>
                  </a:cubicBezTo>
                  <a:cubicBezTo>
                    <a:pt x="53" y="100"/>
                    <a:pt x="53" y="100"/>
                    <a:pt x="54" y="100"/>
                  </a:cubicBezTo>
                  <a:cubicBezTo>
                    <a:pt x="54" y="100"/>
                    <a:pt x="54" y="100"/>
                    <a:pt x="54" y="100"/>
                  </a:cubicBezTo>
                  <a:cubicBezTo>
                    <a:pt x="54" y="99"/>
                    <a:pt x="54" y="98"/>
                    <a:pt x="54" y="98"/>
                  </a:cubicBezTo>
                  <a:cubicBezTo>
                    <a:pt x="55" y="97"/>
                    <a:pt x="54" y="97"/>
                    <a:pt x="54" y="97"/>
                  </a:cubicBezTo>
                  <a:cubicBezTo>
                    <a:pt x="54" y="97"/>
                    <a:pt x="54" y="97"/>
                    <a:pt x="53" y="97"/>
                  </a:cubicBezTo>
                  <a:moveTo>
                    <a:pt x="122" y="96"/>
                  </a:moveTo>
                  <a:cubicBezTo>
                    <a:pt x="122" y="96"/>
                    <a:pt x="122" y="97"/>
                    <a:pt x="122" y="97"/>
                  </a:cubicBezTo>
                  <a:cubicBezTo>
                    <a:pt x="121" y="98"/>
                    <a:pt x="121" y="99"/>
                    <a:pt x="121" y="99"/>
                  </a:cubicBezTo>
                  <a:cubicBezTo>
                    <a:pt x="121" y="100"/>
                    <a:pt x="122" y="100"/>
                    <a:pt x="122" y="100"/>
                  </a:cubicBezTo>
                  <a:cubicBezTo>
                    <a:pt x="122" y="100"/>
                    <a:pt x="122" y="100"/>
                    <a:pt x="122" y="100"/>
                  </a:cubicBezTo>
                  <a:cubicBezTo>
                    <a:pt x="123" y="100"/>
                    <a:pt x="123" y="100"/>
                    <a:pt x="123" y="100"/>
                  </a:cubicBezTo>
                  <a:cubicBezTo>
                    <a:pt x="123" y="99"/>
                    <a:pt x="123" y="99"/>
                    <a:pt x="123" y="99"/>
                  </a:cubicBezTo>
                  <a:cubicBezTo>
                    <a:pt x="123" y="99"/>
                    <a:pt x="123" y="98"/>
                    <a:pt x="123" y="97"/>
                  </a:cubicBezTo>
                  <a:cubicBezTo>
                    <a:pt x="124" y="97"/>
                    <a:pt x="123" y="96"/>
                    <a:pt x="123" y="96"/>
                  </a:cubicBezTo>
                  <a:cubicBezTo>
                    <a:pt x="123" y="96"/>
                    <a:pt x="123" y="96"/>
                    <a:pt x="122" y="96"/>
                  </a:cubicBezTo>
                  <a:moveTo>
                    <a:pt x="71" y="92"/>
                  </a:moveTo>
                  <a:cubicBezTo>
                    <a:pt x="71" y="92"/>
                    <a:pt x="70" y="93"/>
                    <a:pt x="70" y="93"/>
                  </a:cubicBezTo>
                  <a:cubicBezTo>
                    <a:pt x="70" y="94"/>
                    <a:pt x="70" y="94"/>
                    <a:pt x="70" y="95"/>
                  </a:cubicBezTo>
                  <a:cubicBezTo>
                    <a:pt x="70" y="96"/>
                    <a:pt x="71" y="96"/>
                    <a:pt x="71" y="96"/>
                  </a:cubicBezTo>
                  <a:cubicBezTo>
                    <a:pt x="71" y="96"/>
                    <a:pt x="71" y="96"/>
                    <a:pt x="71" y="96"/>
                  </a:cubicBezTo>
                  <a:cubicBezTo>
                    <a:pt x="72" y="96"/>
                    <a:pt x="72" y="96"/>
                    <a:pt x="72" y="96"/>
                  </a:cubicBezTo>
                  <a:cubicBezTo>
                    <a:pt x="72" y="95"/>
                    <a:pt x="72" y="95"/>
                    <a:pt x="72" y="95"/>
                  </a:cubicBezTo>
                  <a:cubicBezTo>
                    <a:pt x="72" y="94"/>
                    <a:pt x="72" y="94"/>
                    <a:pt x="72" y="93"/>
                  </a:cubicBezTo>
                  <a:cubicBezTo>
                    <a:pt x="72" y="93"/>
                    <a:pt x="72" y="92"/>
                    <a:pt x="71" y="92"/>
                  </a:cubicBezTo>
                  <a:cubicBezTo>
                    <a:pt x="71" y="92"/>
                    <a:pt x="71" y="92"/>
                    <a:pt x="71" y="92"/>
                  </a:cubicBezTo>
                  <a:moveTo>
                    <a:pt x="56" y="91"/>
                  </a:moveTo>
                  <a:cubicBezTo>
                    <a:pt x="55" y="91"/>
                    <a:pt x="55" y="91"/>
                    <a:pt x="55" y="92"/>
                  </a:cubicBezTo>
                  <a:cubicBezTo>
                    <a:pt x="54" y="92"/>
                    <a:pt x="54" y="93"/>
                    <a:pt x="54" y="94"/>
                  </a:cubicBezTo>
                  <a:cubicBezTo>
                    <a:pt x="54" y="94"/>
                    <a:pt x="54" y="95"/>
                    <a:pt x="54" y="95"/>
                  </a:cubicBezTo>
                  <a:cubicBezTo>
                    <a:pt x="55" y="95"/>
                    <a:pt x="55" y="95"/>
                    <a:pt x="55" y="95"/>
                  </a:cubicBezTo>
                  <a:cubicBezTo>
                    <a:pt x="55" y="95"/>
                    <a:pt x="55" y="95"/>
                    <a:pt x="56" y="94"/>
                  </a:cubicBezTo>
                  <a:cubicBezTo>
                    <a:pt x="56" y="94"/>
                    <a:pt x="56" y="94"/>
                    <a:pt x="56" y="94"/>
                  </a:cubicBezTo>
                  <a:cubicBezTo>
                    <a:pt x="56" y="94"/>
                    <a:pt x="56" y="93"/>
                    <a:pt x="56" y="92"/>
                  </a:cubicBezTo>
                  <a:cubicBezTo>
                    <a:pt x="57" y="92"/>
                    <a:pt x="56" y="91"/>
                    <a:pt x="56" y="91"/>
                  </a:cubicBezTo>
                  <a:cubicBezTo>
                    <a:pt x="56" y="91"/>
                    <a:pt x="56" y="91"/>
                    <a:pt x="56" y="91"/>
                  </a:cubicBezTo>
                  <a:moveTo>
                    <a:pt x="123" y="91"/>
                  </a:moveTo>
                  <a:cubicBezTo>
                    <a:pt x="123" y="91"/>
                    <a:pt x="123" y="91"/>
                    <a:pt x="123" y="91"/>
                  </a:cubicBezTo>
                  <a:cubicBezTo>
                    <a:pt x="122" y="91"/>
                    <a:pt x="122" y="91"/>
                    <a:pt x="122" y="92"/>
                  </a:cubicBezTo>
                  <a:cubicBezTo>
                    <a:pt x="122" y="92"/>
                    <a:pt x="122" y="93"/>
                    <a:pt x="122" y="93"/>
                  </a:cubicBezTo>
                  <a:cubicBezTo>
                    <a:pt x="122" y="94"/>
                    <a:pt x="122" y="94"/>
                    <a:pt x="123" y="94"/>
                  </a:cubicBezTo>
                  <a:cubicBezTo>
                    <a:pt x="123" y="94"/>
                    <a:pt x="123" y="94"/>
                    <a:pt x="123" y="94"/>
                  </a:cubicBezTo>
                  <a:cubicBezTo>
                    <a:pt x="123" y="94"/>
                    <a:pt x="123" y="94"/>
                    <a:pt x="123" y="94"/>
                  </a:cubicBezTo>
                  <a:cubicBezTo>
                    <a:pt x="124" y="93"/>
                    <a:pt x="124" y="93"/>
                    <a:pt x="124" y="93"/>
                  </a:cubicBezTo>
                  <a:cubicBezTo>
                    <a:pt x="124" y="93"/>
                    <a:pt x="124" y="92"/>
                    <a:pt x="124" y="91"/>
                  </a:cubicBezTo>
                  <a:cubicBezTo>
                    <a:pt x="124" y="91"/>
                    <a:pt x="123" y="91"/>
                    <a:pt x="123" y="91"/>
                  </a:cubicBezTo>
                  <a:moveTo>
                    <a:pt x="72" y="86"/>
                  </a:moveTo>
                  <a:cubicBezTo>
                    <a:pt x="71" y="86"/>
                    <a:pt x="71" y="87"/>
                    <a:pt x="71" y="87"/>
                  </a:cubicBezTo>
                  <a:cubicBezTo>
                    <a:pt x="71" y="88"/>
                    <a:pt x="70" y="88"/>
                    <a:pt x="70" y="89"/>
                  </a:cubicBezTo>
                  <a:cubicBezTo>
                    <a:pt x="70" y="90"/>
                    <a:pt x="71" y="90"/>
                    <a:pt x="71" y="90"/>
                  </a:cubicBezTo>
                  <a:cubicBezTo>
                    <a:pt x="71" y="90"/>
                    <a:pt x="71" y="90"/>
                    <a:pt x="71" y="90"/>
                  </a:cubicBezTo>
                  <a:cubicBezTo>
                    <a:pt x="72" y="90"/>
                    <a:pt x="72" y="90"/>
                    <a:pt x="72" y="90"/>
                  </a:cubicBezTo>
                  <a:cubicBezTo>
                    <a:pt x="72" y="89"/>
                    <a:pt x="72" y="89"/>
                    <a:pt x="72" y="89"/>
                  </a:cubicBezTo>
                  <a:cubicBezTo>
                    <a:pt x="72" y="89"/>
                    <a:pt x="72" y="88"/>
                    <a:pt x="73" y="87"/>
                  </a:cubicBezTo>
                  <a:cubicBezTo>
                    <a:pt x="73" y="87"/>
                    <a:pt x="72" y="86"/>
                    <a:pt x="72" y="86"/>
                  </a:cubicBezTo>
                  <a:cubicBezTo>
                    <a:pt x="72" y="86"/>
                    <a:pt x="72" y="86"/>
                    <a:pt x="72" y="86"/>
                  </a:cubicBezTo>
                  <a:moveTo>
                    <a:pt x="58" y="86"/>
                  </a:moveTo>
                  <a:cubicBezTo>
                    <a:pt x="58" y="86"/>
                    <a:pt x="57" y="86"/>
                    <a:pt x="57" y="86"/>
                  </a:cubicBezTo>
                  <a:cubicBezTo>
                    <a:pt x="57" y="87"/>
                    <a:pt x="57" y="87"/>
                    <a:pt x="57" y="87"/>
                  </a:cubicBezTo>
                  <a:cubicBezTo>
                    <a:pt x="57" y="87"/>
                    <a:pt x="57" y="88"/>
                    <a:pt x="56" y="88"/>
                  </a:cubicBezTo>
                  <a:cubicBezTo>
                    <a:pt x="56" y="89"/>
                    <a:pt x="56" y="89"/>
                    <a:pt x="57" y="89"/>
                  </a:cubicBezTo>
                  <a:cubicBezTo>
                    <a:pt x="57" y="89"/>
                    <a:pt x="57" y="90"/>
                    <a:pt x="57" y="90"/>
                  </a:cubicBezTo>
                  <a:cubicBezTo>
                    <a:pt x="58" y="90"/>
                    <a:pt x="58" y="89"/>
                    <a:pt x="58" y="89"/>
                  </a:cubicBezTo>
                  <a:cubicBezTo>
                    <a:pt x="58" y="89"/>
                    <a:pt x="58" y="89"/>
                    <a:pt x="58" y="89"/>
                  </a:cubicBezTo>
                  <a:cubicBezTo>
                    <a:pt x="58" y="89"/>
                    <a:pt x="59" y="88"/>
                    <a:pt x="59" y="88"/>
                  </a:cubicBezTo>
                  <a:cubicBezTo>
                    <a:pt x="59" y="87"/>
                    <a:pt x="59" y="87"/>
                    <a:pt x="59" y="87"/>
                  </a:cubicBezTo>
                  <a:cubicBezTo>
                    <a:pt x="59" y="87"/>
                    <a:pt x="59" y="86"/>
                    <a:pt x="59" y="86"/>
                  </a:cubicBezTo>
                  <a:cubicBezTo>
                    <a:pt x="58" y="86"/>
                    <a:pt x="58" y="86"/>
                    <a:pt x="58" y="86"/>
                  </a:cubicBezTo>
                  <a:moveTo>
                    <a:pt x="122" y="85"/>
                  </a:moveTo>
                  <a:cubicBezTo>
                    <a:pt x="122" y="85"/>
                    <a:pt x="122" y="85"/>
                    <a:pt x="122" y="85"/>
                  </a:cubicBezTo>
                  <a:cubicBezTo>
                    <a:pt x="121" y="85"/>
                    <a:pt x="121" y="85"/>
                    <a:pt x="121" y="86"/>
                  </a:cubicBezTo>
                  <a:cubicBezTo>
                    <a:pt x="121" y="87"/>
                    <a:pt x="121" y="87"/>
                    <a:pt x="121" y="88"/>
                  </a:cubicBezTo>
                  <a:cubicBezTo>
                    <a:pt x="121" y="88"/>
                    <a:pt x="122" y="89"/>
                    <a:pt x="122" y="89"/>
                  </a:cubicBezTo>
                  <a:cubicBezTo>
                    <a:pt x="122" y="89"/>
                    <a:pt x="122" y="89"/>
                    <a:pt x="122" y="89"/>
                  </a:cubicBezTo>
                  <a:cubicBezTo>
                    <a:pt x="123" y="88"/>
                    <a:pt x="123" y="88"/>
                    <a:pt x="123" y="88"/>
                  </a:cubicBezTo>
                  <a:cubicBezTo>
                    <a:pt x="123" y="87"/>
                    <a:pt x="123" y="87"/>
                    <a:pt x="123" y="87"/>
                  </a:cubicBezTo>
                  <a:cubicBezTo>
                    <a:pt x="123" y="87"/>
                    <a:pt x="123" y="86"/>
                    <a:pt x="123" y="86"/>
                  </a:cubicBezTo>
                  <a:cubicBezTo>
                    <a:pt x="123" y="85"/>
                    <a:pt x="122" y="85"/>
                    <a:pt x="122" y="85"/>
                  </a:cubicBezTo>
                  <a:moveTo>
                    <a:pt x="61" y="81"/>
                  </a:moveTo>
                  <a:cubicBezTo>
                    <a:pt x="61" y="81"/>
                    <a:pt x="61" y="81"/>
                    <a:pt x="60" y="81"/>
                  </a:cubicBezTo>
                  <a:cubicBezTo>
                    <a:pt x="60" y="81"/>
                    <a:pt x="60" y="81"/>
                    <a:pt x="60" y="81"/>
                  </a:cubicBezTo>
                  <a:cubicBezTo>
                    <a:pt x="60" y="82"/>
                    <a:pt x="60" y="82"/>
                    <a:pt x="59" y="83"/>
                  </a:cubicBezTo>
                  <a:cubicBezTo>
                    <a:pt x="59" y="83"/>
                    <a:pt x="59" y="84"/>
                    <a:pt x="60" y="84"/>
                  </a:cubicBezTo>
                  <a:cubicBezTo>
                    <a:pt x="60" y="84"/>
                    <a:pt x="60" y="84"/>
                    <a:pt x="60" y="84"/>
                  </a:cubicBezTo>
                  <a:cubicBezTo>
                    <a:pt x="60" y="84"/>
                    <a:pt x="61" y="84"/>
                    <a:pt x="61" y="84"/>
                  </a:cubicBezTo>
                  <a:cubicBezTo>
                    <a:pt x="61" y="84"/>
                    <a:pt x="61" y="84"/>
                    <a:pt x="61" y="84"/>
                  </a:cubicBezTo>
                  <a:cubicBezTo>
                    <a:pt x="61" y="84"/>
                    <a:pt x="62" y="83"/>
                    <a:pt x="62" y="82"/>
                  </a:cubicBezTo>
                  <a:cubicBezTo>
                    <a:pt x="62" y="82"/>
                    <a:pt x="62" y="81"/>
                    <a:pt x="62" y="81"/>
                  </a:cubicBezTo>
                  <a:cubicBezTo>
                    <a:pt x="62" y="81"/>
                    <a:pt x="61" y="81"/>
                    <a:pt x="61" y="81"/>
                  </a:cubicBezTo>
                  <a:moveTo>
                    <a:pt x="73" y="81"/>
                  </a:moveTo>
                  <a:cubicBezTo>
                    <a:pt x="72" y="81"/>
                    <a:pt x="72" y="81"/>
                    <a:pt x="72" y="81"/>
                  </a:cubicBezTo>
                  <a:cubicBezTo>
                    <a:pt x="72" y="82"/>
                    <a:pt x="72" y="83"/>
                    <a:pt x="71" y="83"/>
                  </a:cubicBezTo>
                  <a:cubicBezTo>
                    <a:pt x="71" y="84"/>
                    <a:pt x="72" y="84"/>
                    <a:pt x="72" y="84"/>
                  </a:cubicBezTo>
                  <a:cubicBezTo>
                    <a:pt x="72" y="84"/>
                    <a:pt x="72" y="84"/>
                    <a:pt x="72" y="84"/>
                  </a:cubicBezTo>
                  <a:cubicBezTo>
                    <a:pt x="73" y="84"/>
                    <a:pt x="73" y="84"/>
                    <a:pt x="73" y="84"/>
                  </a:cubicBezTo>
                  <a:cubicBezTo>
                    <a:pt x="73" y="84"/>
                    <a:pt x="73" y="84"/>
                    <a:pt x="73" y="84"/>
                  </a:cubicBezTo>
                  <a:cubicBezTo>
                    <a:pt x="73" y="83"/>
                    <a:pt x="74" y="82"/>
                    <a:pt x="74" y="82"/>
                  </a:cubicBezTo>
                  <a:cubicBezTo>
                    <a:pt x="74" y="81"/>
                    <a:pt x="74" y="81"/>
                    <a:pt x="73" y="81"/>
                  </a:cubicBezTo>
                  <a:cubicBezTo>
                    <a:pt x="73" y="81"/>
                    <a:pt x="73" y="81"/>
                    <a:pt x="73" y="81"/>
                  </a:cubicBezTo>
                  <a:moveTo>
                    <a:pt x="120" y="79"/>
                  </a:moveTo>
                  <a:cubicBezTo>
                    <a:pt x="120" y="79"/>
                    <a:pt x="120" y="79"/>
                    <a:pt x="120" y="79"/>
                  </a:cubicBezTo>
                  <a:cubicBezTo>
                    <a:pt x="119" y="79"/>
                    <a:pt x="119" y="80"/>
                    <a:pt x="119" y="80"/>
                  </a:cubicBezTo>
                  <a:cubicBezTo>
                    <a:pt x="119" y="81"/>
                    <a:pt x="120" y="82"/>
                    <a:pt x="120" y="82"/>
                  </a:cubicBezTo>
                  <a:cubicBezTo>
                    <a:pt x="120" y="83"/>
                    <a:pt x="120" y="83"/>
                    <a:pt x="121" y="83"/>
                  </a:cubicBezTo>
                  <a:cubicBezTo>
                    <a:pt x="121" y="83"/>
                    <a:pt x="121" y="83"/>
                    <a:pt x="121" y="83"/>
                  </a:cubicBezTo>
                  <a:cubicBezTo>
                    <a:pt x="122" y="83"/>
                    <a:pt x="122" y="83"/>
                    <a:pt x="122" y="83"/>
                  </a:cubicBezTo>
                  <a:cubicBezTo>
                    <a:pt x="122" y="82"/>
                    <a:pt x="122" y="82"/>
                    <a:pt x="122" y="82"/>
                  </a:cubicBezTo>
                  <a:cubicBezTo>
                    <a:pt x="122" y="81"/>
                    <a:pt x="121" y="80"/>
                    <a:pt x="121" y="80"/>
                  </a:cubicBezTo>
                  <a:cubicBezTo>
                    <a:pt x="121" y="79"/>
                    <a:pt x="121" y="79"/>
                    <a:pt x="120" y="79"/>
                  </a:cubicBezTo>
                  <a:moveTo>
                    <a:pt x="65" y="76"/>
                  </a:moveTo>
                  <a:cubicBezTo>
                    <a:pt x="65" y="76"/>
                    <a:pt x="64" y="76"/>
                    <a:pt x="64" y="77"/>
                  </a:cubicBezTo>
                  <a:cubicBezTo>
                    <a:pt x="64" y="77"/>
                    <a:pt x="63" y="78"/>
                    <a:pt x="63" y="78"/>
                  </a:cubicBezTo>
                  <a:cubicBezTo>
                    <a:pt x="62" y="79"/>
                    <a:pt x="63" y="79"/>
                    <a:pt x="63" y="80"/>
                  </a:cubicBezTo>
                  <a:cubicBezTo>
                    <a:pt x="63" y="80"/>
                    <a:pt x="63" y="80"/>
                    <a:pt x="64" y="80"/>
                  </a:cubicBezTo>
                  <a:cubicBezTo>
                    <a:pt x="64" y="80"/>
                    <a:pt x="64" y="80"/>
                    <a:pt x="64" y="79"/>
                  </a:cubicBezTo>
                  <a:cubicBezTo>
                    <a:pt x="65" y="79"/>
                    <a:pt x="65" y="78"/>
                    <a:pt x="66" y="78"/>
                  </a:cubicBezTo>
                  <a:cubicBezTo>
                    <a:pt x="66" y="78"/>
                    <a:pt x="66" y="78"/>
                    <a:pt x="66" y="78"/>
                  </a:cubicBezTo>
                  <a:cubicBezTo>
                    <a:pt x="66" y="77"/>
                    <a:pt x="66" y="77"/>
                    <a:pt x="65" y="77"/>
                  </a:cubicBezTo>
                  <a:cubicBezTo>
                    <a:pt x="65" y="76"/>
                    <a:pt x="65" y="76"/>
                    <a:pt x="65" y="76"/>
                  </a:cubicBezTo>
                  <a:moveTo>
                    <a:pt x="75" y="75"/>
                  </a:moveTo>
                  <a:cubicBezTo>
                    <a:pt x="74" y="75"/>
                    <a:pt x="74" y="75"/>
                    <a:pt x="74" y="76"/>
                  </a:cubicBezTo>
                  <a:cubicBezTo>
                    <a:pt x="73" y="76"/>
                    <a:pt x="73" y="77"/>
                    <a:pt x="73" y="77"/>
                  </a:cubicBezTo>
                  <a:cubicBezTo>
                    <a:pt x="73" y="78"/>
                    <a:pt x="73" y="79"/>
                    <a:pt x="74" y="79"/>
                  </a:cubicBezTo>
                  <a:cubicBezTo>
                    <a:pt x="74" y="79"/>
                    <a:pt x="74" y="79"/>
                    <a:pt x="74" y="79"/>
                  </a:cubicBezTo>
                  <a:cubicBezTo>
                    <a:pt x="74" y="79"/>
                    <a:pt x="75" y="79"/>
                    <a:pt x="75" y="78"/>
                  </a:cubicBezTo>
                  <a:cubicBezTo>
                    <a:pt x="75" y="78"/>
                    <a:pt x="75" y="78"/>
                    <a:pt x="75" y="78"/>
                  </a:cubicBezTo>
                  <a:cubicBezTo>
                    <a:pt x="75" y="77"/>
                    <a:pt x="75" y="77"/>
                    <a:pt x="76" y="76"/>
                  </a:cubicBezTo>
                  <a:cubicBezTo>
                    <a:pt x="76" y="76"/>
                    <a:pt x="75" y="75"/>
                    <a:pt x="75" y="75"/>
                  </a:cubicBezTo>
                  <a:cubicBezTo>
                    <a:pt x="75" y="75"/>
                    <a:pt x="75" y="75"/>
                    <a:pt x="75" y="75"/>
                  </a:cubicBezTo>
                  <a:moveTo>
                    <a:pt x="118" y="74"/>
                  </a:moveTo>
                  <a:cubicBezTo>
                    <a:pt x="117" y="74"/>
                    <a:pt x="117" y="74"/>
                    <a:pt x="117" y="74"/>
                  </a:cubicBezTo>
                  <a:cubicBezTo>
                    <a:pt x="117" y="74"/>
                    <a:pt x="116" y="75"/>
                    <a:pt x="117" y="75"/>
                  </a:cubicBezTo>
                  <a:cubicBezTo>
                    <a:pt x="117" y="76"/>
                    <a:pt x="117" y="76"/>
                    <a:pt x="118" y="77"/>
                  </a:cubicBezTo>
                  <a:cubicBezTo>
                    <a:pt x="118" y="77"/>
                    <a:pt x="118" y="78"/>
                    <a:pt x="119" y="78"/>
                  </a:cubicBezTo>
                  <a:cubicBezTo>
                    <a:pt x="119" y="78"/>
                    <a:pt x="119" y="78"/>
                    <a:pt x="119" y="77"/>
                  </a:cubicBezTo>
                  <a:cubicBezTo>
                    <a:pt x="119" y="77"/>
                    <a:pt x="119" y="77"/>
                    <a:pt x="119" y="77"/>
                  </a:cubicBezTo>
                  <a:cubicBezTo>
                    <a:pt x="119" y="76"/>
                    <a:pt x="119" y="76"/>
                    <a:pt x="119" y="76"/>
                  </a:cubicBezTo>
                  <a:cubicBezTo>
                    <a:pt x="119" y="76"/>
                    <a:pt x="119" y="75"/>
                    <a:pt x="118" y="74"/>
                  </a:cubicBezTo>
                  <a:cubicBezTo>
                    <a:pt x="118" y="74"/>
                    <a:pt x="118" y="74"/>
                    <a:pt x="118" y="74"/>
                  </a:cubicBezTo>
                  <a:moveTo>
                    <a:pt x="69" y="72"/>
                  </a:moveTo>
                  <a:cubicBezTo>
                    <a:pt x="69" y="72"/>
                    <a:pt x="68" y="72"/>
                    <a:pt x="68" y="72"/>
                  </a:cubicBezTo>
                  <a:cubicBezTo>
                    <a:pt x="68" y="73"/>
                    <a:pt x="67" y="73"/>
                    <a:pt x="67" y="74"/>
                  </a:cubicBezTo>
                  <a:cubicBezTo>
                    <a:pt x="66" y="74"/>
                    <a:pt x="66" y="75"/>
                    <a:pt x="67" y="75"/>
                  </a:cubicBezTo>
                  <a:cubicBezTo>
                    <a:pt x="67" y="75"/>
                    <a:pt x="67" y="75"/>
                    <a:pt x="67" y="75"/>
                  </a:cubicBezTo>
                  <a:cubicBezTo>
                    <a:pt x="68" y="75"/>
                    <a:pt x="68" y="75"/>
                    <a:pt x="68" y="75"/>
                  </a:cubicBezTo>
                  <a:cubicBezTo>
                    <a:pt x="69" y="75"/>
                    <a:pt x="69" y="74"/>
                    <a:pt x="70" y="74"/>
                  </a:cubicBezTo>
                  <a:cubicBezTo>
                    <a:pt x="70" y="74"/>
                    <a:pt x="70" y="74"/>
                    <a:pt x="70" y="74"/>
                  </a:cubicBezTo>
                  <a:cubicBezTo>
                    <a:pt x="70" y="73"/>
                    <a:pt x="70" y="73"/>
                    <a:pt x="70" y="72"/>
                  </a:cubicBezTo>
                  <a:cubicBezTo>
                    <a:pt x="69" y="72"/>
                    <a:pt x="69" y="72"/>
                    <a:pt x="69" y="72"/>
                  </a:cubicBezTo>
                  <a:moveTo>
                    <a:pt x="77" y="70"/>
                  </a:moveTo>
                  <a:cubicBezTo>
                    <a:pt x="77" y="70"/>
                    <a:pt x="76" y="70"/>
                    <a:pt x="76" y="70"/>
                  </a:cubicBezTo>
                  <a:cubicBezTo>
                    <a:pt x="76" y="71"/>
                    <a:pt x="75" y="71"/>
                    <a:pt x="75" y="72"/>
                  </a:cubicBezTo>
                  <a:cubicBezTo>
                    <a:pt x="75" y="72"/>
                    <a:pt x="75" y="73"/>
                    <a:pt x="76" y="73"/>
                  </a:cubicBezTo>
                  <a:cubicBezTo>
                    <a:pt x="76" y="73"/>
                    <a:pt x="76" y="73"/>
                    <a:pt x="76" y="73"/>
                  </a:cubicBezTo>
                  <a:cubicBezTo>
                    <a:pt x="76" y="73"/>
                    <a:pt x="77" y="73"/>
                    <a:pt x="77" y="73"/>
                  </a:cubicBezTo>
                  <a:cubicBezTo>
                    <a:pt x="77" y="73"/>
                    <a:pt x="77" y="73"/>
                    <a:pt x="77" y="73"/>
                  </a:cubicBezTo>
                  <a:cubicBezTo>
                    <a:pt x="77" y="72"/>
                    <a:pt x="78" y="72"/>
                    <a:pt x="78" y="71"/>
                  </a:cubicBezTo>
                  <a:cubicBezTo>
                    <a:pt x="78" y="70"/>
                    <a:pt x="78" y="70"/>
                    <a:pt x="77" y="70"/>
                  </a:cubicBezTo>
                  <a:cubicBezTo>
                    <a:pt x="77" y="70"/>
                    <a:pt x="77" y="70"/>
                    <a:pt x="77" y="70"/>
                  </a:cubicBezTo>
                  <a:moveTo>
                    <a:pt x="114" y="69"/>
                  </a:moveTo>
                  <a:cubicBezTo>
                    <a:pt x="114" y="69"/>
                    <a:pt x="113" y="69"/>
                    <a:pt x="113" y="70"/>
                  </a:cubicBezTo>
                  <a:cubicBezTo>
                    <a:pt x="113" y="70"/>
                    <a:pt x="113" y="71"/>
                    <a:pt x="113" y="71"/>
                  </a:cubicBezTo>
                  <a:cubicBezTo>
                    <a:pt x="114" y="71"/>
                    <a:pt x="114" y="72"/>
                    <a:pt x="115" y="72"/>
                  </a:cubicBezTo>
                  <a:cubicBezTo>
                    <a:pt x="115" y="73"/>
                    <a:pt x="115" y="73"/>
                    <a:pt x="115" y="73"/>
                  </a:cubicBezTo>
                  <a:cubicBezTo>
                    <a:pt x="115" y="73"/>
                    <a:pt x="116" y="73"/>
                    <a:pt x="116" y="72"/>
                  </a:cubicBezTo>
                  <a:cubicBezTo>
                    <a:pt x="116" y="72"/>
                    <a:pt x="116" y="72"/>
                    <a:pt x="116" y="72"/>
                  </a:cubicBezTo>
                  <a:cubicBezTo>
                    <a:pt x="116" y="71"/>
                    <a:pt x="116" y="71"/>
                    <a:pt x="116" y="71"/>
                  </a:cubicBezTo>
                  <a:cubicBezTo>
                    <a:pt x="116" y="71"/>
                    <a:pt x="115" y="70"/>
                    <a:pt x="115" y="70"/>
                  </a:cubicBezTo>
                  <a:cubicBezTo>
                    <a:pt x="114" y="69"/>
                    <a:pt x="114" y="69"/>
                    <a:pt x="114" y="69"/>
                  </a:cubicBezTo>
                  <a:moveTo>
                    <a:pt x="73" y="68"/>
                  </a:moveTo>
                  <a:cubicBezTo>
                    <a:pt x="73" y="68"/>
                    <a:pt x="73" y="68"/>
                    <a:pt x="73" y="68"/>
                  </a:cubicBezTo>
                  <a:cubicBezTo>
                    <a:pt x="72" y="69"/>
                    <a:pt x="72" y="69"/>
                    <a:pt x="71" y="70"/>
                  </a:cubicBezTo>
                  <a:cubicBezTo>
                    <a:pt x="71" y="70"/>
                    <a:pt x="71" y="71"/>
                    <a:pt x="71" y="71"/>
                  </a:cubicBezTo>
                  <a:cubicBezTo>
                    <a:pt x="71" y="71"/>
                    <a:pt x="71" y="71"/>
                    <a:pt x="72" y="71"/>
                  </a:cubicBezTo>
                  <a:cubicBezTo>
                    <a:pt x="72" y="71"/>
                    <a:pt x="72" y="71"/>
                    <a:pt x="72" y="71"/>
                  </a:cubicBezTo>
                  <a:cubicBezTo>
                    <a:pt x="73" y="71"/>
                    <a:pt x="73" y="70"/>
                    <a:pt x="74" y="70"/>
                  </a:cubicBezTo>
                  <a:cubicBezTo>
                    <a:pt x="74" y="70"/>
                    <a:pt x="74" y="70"/>
                    <a:pt x="74" y="70"/>
                  </a:cubicBezTo>
                  <a:cubicBezTo>
                    <a:pt x="74" y="69"/>
                    <a:pt x="74" y="69"/>
                    <a:pt x="74" y="69"/>
                  </a:cubicBezTo>
                  <a:cubicBezTo>
                    <a:pt x="74" y="68"/>
                    <a:pt x="74" y="68"/>
                    <a:pt x="73" y="68"/>
                  </a:cubicBezTo>
                  <a:moveTo>
                    <a:pt x="110" y="66"/>
                  </a:moveTo>
                  <a:cubicBezTo>
                    <a:pt x="109" y="66"/>
                    <a:pt x="109" y="66"/>
                    <a:pt x="109" y="66"/>
                  </a:cubicBezTo>
                  <a:cubicBezTo>
                    <a:pt x="108" y="66"/>
                    <a:pt x="109" y="67"/>
                    <a:pt x="109" y="67"/>
                  </a:cubicBezTo>
                  <a:cubicBezTo>
                    <a:pt x="109" y="68"/>
                    <a:pt x="109" y="68"/>
                    <a:pt x="109" y="68"/>
                  </a:cubicBezTo>
                  <a:cubicBezTo>
                    <a:pt x="110" y="68"/>
                    <a:pt x="110" y="68"/>
                    <a:pt x="110" y="68"/>
                  </a:cubicBezTo>
                  <a:cubicBezTo>
                    <a:pt x="111" y="69"/>
                    <a:pt x="111" y="69"/>
                    <a:pt x="111" y="69"/>
                  </a:cubicBezTo>
                  <a:cubicBezTo>
                    <a:pt x="111" y="69"/>
                    <a:pt x="112" y="68"/>
                    <a:pt x="112" y="68"/>
                  </a:cubicBezTo>
                  <a:cubicBezTo>
                    <a:pt x="112" y="68"/>
                    <a:pt x="112" y="68"/>
                    <a:pt x="112" y="68"/>
                  </a:cubicBezTo>
                  <a:cubicBezTo>
                    <a:pt x="112" y="68"/>
                    <a:pt x="112" y="67"/>
                    <a:pt x="112" y="67"/>
                  </a:cubicBezTo>
                  <a:cubicBezTo>
                    <a:pt x="111" y="67"/>
                    <a:pt x="111" y="66"/>
                    <a:pt x="111" y="66"/>
                  </a:cubicBezTo>
                  <a:cubicBezTo>
                    <a:pt x="110" y="66"/>
                    <a:pt x="110" y="66"/>
                    <a:pt x="110" y="66"/>
                  </a:cubicBezTo>
                  <a:cubicBezTo>
                    <a:pt x="110" y="66"/>
                    <a:pt x="110" y="66"/>
                    <a:pt x="110" y="66"/>
                  </a:cubicBezTo>
                  <a:moveTo>
                    <a:pt x="80" y="64"/>
                  </a:moveTo>
                  <a:cubicBezTo>
                    <a:pt x="79" y="64"/>
                    <a:pt x="79" y="65"/>
                    <a:pt x="79" y="65"/>
                  </a:cubicBezTo>
                  <a:cubicBezTo>
                    <a:pt x="79" y="65"/>
                    <a:pt x="79" y="65"/>
                    <a:pt x="79" y="65"/>
                  </a:cubicBezTo>
                  <a:cubicBezTo>
                    <a:pt x="78" y="65"/>
                    <a:pt x="78" y="65"/>
                    <a:pt x="78" y="65"/>
                  </a:cubicBezTo>
                  <a:cubicBezTo>
                    <a:pt x="77" y="65"/>
                    <a:pt x="77" y="66"/>
                    <a:pt x="76" y="66"/>
                  </a:cubicBezTo>
                  <a:cubicBezTo>
                    <a:pt x="75" y="66"/>
                    <a:pt x="75" y="67"/>
                    <a:pt x="76" y="67"/>
                  </a:cubicBezTo>
                  <a:cubicBezTo>
                    <a:pt x="76" y="68"/>
                    <a:pt x="76" y="68"/>
                    <a:pt x="76" y="68"/>
                  </a:cubicBezTo>
                  <a:cubicBezTo>
                    <a:pt x="77" y="68"/>
                    <a:pt x="77" y="68"/>
                    <a:pt x="77" y="68"/>
                  </a:cubicBezTo>
                  <a:cubicBezTo>
                    <a:pt x="78" y="67"/>
                    <a:pt x="78" y="67"/>
                    <a:pt x="78" y="67"/>
                  </a:cubicBezTo>
                  <a:cubicBezTo>
                    <a:pt x="78" y="68"/>
                    <a:pt x="78" y="68"/>
                    <a:pt x="78" y="68"/>
                  </a:cubicBezTo>
                  <a:cubicBezTo>
                    <a:pt x="78" y="68"/>
                    <a:pt x="79" y="68"/>
                    <a:pt x="79" y="68"/>
                  </a:cubicBezTo>
                  <a:cubicBezTo>
                    <a:pt x="79" y="68"/>
                    <a:pt x="79" y="68"/>
                    <a:pt x="79" y="68"/>
                  </a:cubicBezTo>
                  <a:cubicBezTo>
                    <a:pt x="80" y="68"/>
                    <a:pt x="80" y="68"/>
                    <a:pt x="80" y="68"/>
                  </a:cubicBezTo>
                  <a:cubicBezTo>
                    <a:pt x="80" y="67"/>
                    <a:pt x="80" y="66"/>
                    <a:pt x="81" y="66"/>
                  </a:cubicBezTo>
                  <a:cubicBezTo>
                    <a:pt x="81" y="65"/>
                    <a:pt x="81" y="65"/>
                    <a:pt x="80" y="65"/>
                  </a:cubicBezTo>
                  <a:cubicBezTo>
                    <a:pt x="80" y="64"/>
                    <a:pt x="80" y="64"/>
                    <a:pt x="80" y="64"/>
                  </a:cubicBezTo>
                  <a:moveTo>
                    <a:pt x="104" y="63"/>
                  </a:moveTo>
                  <a:cubicBezTo>
                    <a:pt x="104" y="63"/>
                    <a:pt x="104" y="63"/>
                    <a:pt x="103" y="63"/>
                  </a:cubicBezTo>
                  <a:cubicBezTo>
                    <a:pt x="103" y="64"/>
                    <a:pt x="103" y="64"/>
                    <a:pt x="104" y="65"/>
                  </a:cubicBezTo>
                  <a:cubicBezTo>
                    <a:pt x="105" y="65"/>
                    <a:pt x="105" y="65"/>
                    <a:pt x="106" y="65"/>
                  </a:cubicBezTo>
                  <a:cubicBezTo>
                    <a:pt x="106" y="65"/>
                    <a:pt x="106" y="66"/>
                    <a:pt x="106" y="66"/>
                  </a:cubicBezTo>
                  <a:cubicBezTo>
                    <a:pt x="106" y="66"/>
                    <a:pt x="107" y="65"/>
                    <a:pt x="107" y="65"/>
                  </a:cubicBezTo>
                  <a:cubicBezTo>
                    <a:pt x="107" y="65"/>
                    <a:pt x="107" y="65"/>
                    <a:pt x="107" y="65"/>
                  </a:cubicBezTo>
                  <a:cubicBezTo>
                    <a:pt x="107" y="64"/>
                    <a:pt x="107" y="64"/>
                    <a:pt x="107" y="64"/>
                  </a:cubicBezTo>
                  <a:cubicBezTo>
                    <a:pt x="106" y="63"/>
                    <a:pt x="105" y="63"/>
                    <a:pt x="105" y="63"/>
                  </a:cubicBezTo>
                  <a:cubicBezTo>
                    <a:pt x="105" y="63"/>
                    <a:pt x="104" y="63"/>
                    <a:pt x="104" y="63"/>
                  </a:cubicBezTo>
                  <a:moveTo>
                    <a:pt x="99" y="61"/>
                  </a:moveTo>
                  <a:cubicBezTo>
                    <a:pt x="98" y="61"/>
                    <a:pt x="98" y="61"/>
                    <a:pt x="98" y="62"/>
                  </a:cubicBezTo>
                  <a:cubicBezTo>
                    <a:pt x="98" y="62"/>
                    <a:pt x="98" y="63"/>
                    <a:pt x="99" y="63"/>
                  </a:cubicBezTo>
                  <a:cubicBezTo>
                    <a:pt x="99" y="63"/>
                    <a:pt x="100" y="63"/>
                    <a:pt x="100" y="63"/>
                  </a:cubicBezTo>
                  <a:cubicBezTo>
                    <a:pt x="101" y="63"/>
                    <a:pt x="101" y="63"/>
                    <a:pt x="101" y="63"/>
                  </a:cubicBezTo>
                  <a:cubicBezTo>
                    <a:pt x="101" y="63"/>
                    <a:pt x="101" y="63"/>
                    <a:pt x="101" y="63"/>
                  </a:cubicBezTo>
                  <a:cubicBezTo>
                    <a:pt x="102" y="63"/>
                    <a:pt x="102" y="63"/>
                    <a:pt x="102" y="63"/>
                  </a:cubicBezTo>
                  <a:cubicBezTo>
                    <a:pt x="102" y="62"/>
                    <a:pt x="101" y="62"/>
                    <a:pt x="101" y="61"/>
                  </a:cubicBezTo>
                  <a:cubicBezTo>
                    <a:pt x="100" y="61"/>
                    <a:pt x="100" y="61"/>
                    <a:pt x="99" y="61"/>
                  </a:cubicBezTo>
                  <a:cubicBezTo>
                    <a:pt x="99" y="61"/>
                    <a:pt x="99" y="61"/>
                    <a:pt x="99" y="61"/>
                  </a:cubicBezTo>
                  <a:moveTo>
                    <a:pt x="89" y="61"/>
                  </a:moveTo>
                  <a:cubicBezTo>
                    <a:pt x="89" y="61"/>
                    <a:pt x="89" y="61"/>
                    <a:pt x="89" y="61"/>
                  </a:cubicBezTo>
                  <a:cubicBezTo>
                    <a:pt x="88" y="61"/>
                    <a:pt x="88" y="61"/>
                    <a:pt x="87" y="61"/>
                  </a:cubicBezTo>
                  <a:cubicBezTo>
                    <a:pt x="86" y="61"/>
                    <a:pt x="86" y="62"/>
                    <a:pt x="86" y="63"/>
                  </a:cubicBezTo>
                  <a:cubicBezTo>
                    <a:pt x="86" y="63"/>
                    <a:pt x="87" y="63"/>
                    <a:pt x="87" y="63"/>
                  </a:cubicBezTo>
                  <a:cubicBezTo>
                    <a:pt x="87" y="63"/>
                    <a:pt x="87" y="63"/>
                    <a:pt x="87" y="63"/>
                  </a:cubicBezTo>
                  <a:cubicBezTo>
                    <a:pt x="88" y="63"/>
                    <a:pt x="89" y="63"/>
                    <a:pt x="89" y="63"/>
                  </a:cubicBezTo>
                  <a:cubicBezTo>
                    <a:pt x="90" y="62"/>
                    <a:pt x="90" y="62"/>
                    <a:pt x="90" y="62"/>
                  </a:cubicBezTo>
                  <a:cubicBezTo>
                    <a:pt x="90" y="62"/>
                    <a:pt x="90" y="62"/>
                    <a:pt x="90" y="62"/>
                  </a:cubicBezTo>
                  <a:cubicBezTo>
                    <a:pt x="90" y="61"/>
                    <a:pt x="90" y="61"/>
                    <a:pt x="89" y="61"/>
                  </a:cubicBezTo>
                  <a:moveTo>
                    <a:pt x="94" y="61"/>
                  </a:moveTo>
                  <a:cubicBezTo>
                    <a:pt x="93" y="61"/>
                    <a:pt x="93" y="61"/>
                    <a:pt x="93" y="61"/>
                  </a:cubicBezTo>
                  <a:cubicBezTo>
                    <a:pt x="92" y="61"/>
                    <a:pt x="92" y="61"/>
                    <a:pt x="92" y="62"/>
                  </a:cubicBezTo>
                  <a:cubicBezTo>
                    <a:pt x="92" y="62"/>
                    <a:pt x="92" y="62"/>
                    <a:pt x="93" y="62"/>
                  </a:cubicBezTo>
                  <a:cubicBezTo>
                    <a:pt x="93" y="62"/>
                    <a:pt x="93" y="62"/>
                    <a:pt x="93" y="62"/>
                  </a:cubicBezTo>
                  <a:cubicBezTo>
                    <a:pt x="93" y="62"/>
                    <a:pt x="93" y="62"/>
                    <a:pt x="94" y="62"/>
                  </a:cubicBezTo>
                  <a:cubicBezTo>
                    <a:pt x="94" y="62"/>
                    <a:pt x="94" y="62"/>
                    <a:pt x="95" y="62"/>
                  </a:cubicBezTo>
                  <a:cubicBezTo>
                    <a:pt x="96" y="62"/>
                    <a:pt x="96" y="62"/>
                    <a:pt x="96" y="62"/>
                  </a:cubicBezTo>
                  <a:cubicBezTo>
                    <a:pt x="96" y="62"/>
                    <a:pt x="96" y="62"/>
                    <a:pt x="96" y="62"/>
                  </a:cubicBezTo>
                  <a:cubicBezTo>
                    <a:pt x="96" y="61"/>
                    <a:pt x="95" y="61"/>
                    <a:pt x="95" y="61"/>
                  </a:cubicBezTo>
                  <a:cubicBezTo>
                    <a:pt x="95" y="61"/>
                    <a:pt x="94" y="61"/>
                    <a:pt x="94" y="61"/>
                  </a:cubicBezTo>
                  <a:moveTo>
                    <a:pt x="83" y="59"/>
                  </a:moveTo>
                  <a:cubicBezTo>
                    <a:pt x="82" y="59"/>
                    <a:pt x="82" y="60"/>
                    <a:pt x="82" y="60"/>
                  </a:cubicBezTo>
                  <a:cubicBezTo>
                    <a:pt x="82" y="60"/>
                    <a:pt x="81" y="61"/>
                    <a:pt x="81" y="62"/>
                  </a:cubicBezTo>
                  <a:cubicBezTo>
                    <a:pt x="81" y="62"/>
                    <a:pt x="81" y="63"/>
                    <a:pt x="81" y="63"/>
                  </a:cubicBezTo>
                  <a:cubicBezTo>
                    <a:pt x="82" y="63"/>
                    <a:pt x="82" y="63"/>
                    <a:pt x="82" y="63"/>
                  </a:cubicBezTo>
                  <a:cubicBezTo>
                    <a:pt x="81" y="63"/>
                    <a:pt x="81" y="63"/>
                    <a:pt x="81" y="63"/>
                  </a:cubicBezTo>
                  <a:cubicBezTo>
                    <a:pt x="81" y="63"/>
                    <a:pt x="81" y="64"/>
                    <a:pt x="81" y="65"/>
                  </a:cubicBezTo>
                  <a:cubicBezTo>
                    <a:pt x="81" y="65"/>
                    <a:pt x="81" y="65"/>
                    <a:pt x="82" y="65"/>
                  </a:cubicBezTo>
                  <a:cubicBezTo>
                    <a:pt x="82" y="65"/>
                    <a:pt x="82" y="65"/>
                    <a:pt x="82" y="65"/>
                  </a:cubicBezTo>
                  <a:cubicBezTo>
                    <a:pt x="83" y="65"/>
                    <a:pt x="83" y="65"/>
                    <a:pt x="84" y="64"/>
                  </a:cubicBezTo>
                  <a:cubicBezTo>
                    <a:pt x="84" y="64"/>
                    <a:pt x="84" y="64"/>
                    <a:pt x="84" y="64"/>
                  </a:cubicBezTo>
                  <a:cubicBezTo>
                    <a:pt x="84" y="63"/>
                    <a:pt x="84" y="63"/>
                    <a:pt x="84" y="63"/>
                  </a:cubicBezTo>
                  <a:cubicBezTo>
                    <a:pt x="84" y="63"/>
                    <a:pt x="84" y="62"/>
                    <a:pt x="83" y="62"/>
                  </a:cubicBezTo>
                  <a:cubicBezTo>
                    <a:pt x="83" y="62"/>
                    <a:pt x="83" y="62"/>
                    <a:pt x="83" y="63"/>
                  </a:cubicBezTo>
                  <a:cubicBezTo>
                    <a:pt x="82" y="63"/>
                    <a:pt x="82" y="63"/>
                    <a:pt x="82" y="63"/>
                  </a:cubicBezTo>
                  <a:cubicBezTo>
                    <a:pt x="83" y="63"/>
                    <a:pt x="83" y="63"/>
                    <a:pt x="83" y="63"/>
                  </a:cubicBezTo>
                  <a:cubicBezTo>
                    <a:pt x="83" y="62"/>
                    <a:pt x="83" y="61"/>
                    <a:pt x="84" y="61"/>
                  </a:cubicBezTo>
                  <a:cubicBezTo>
                    <a:pt x="84" y="61"/>
                    <a:pt x="84" y="60"/>
                    <a:pt x="83" y="60"/>
                  </a:cubicBezTo>
                  <a:cubicBezTo>
                    <a:pt x="83" y="59"/>
                    <a:pt x="83" y="59"/>
                    <a:pt x="83" y="59"/>
                  </a:cubicBezTo>
                  <a:moveTo>
                    <a:pt x="86" y="55"/>
                  </a:moveTo>
                  <a:cubicBezTo>
                    <a:pt x="86" y="55"/>
                    <a:pt x="86" y="55"/>
                    <a:pt x="85" y="55"/>
                  </a:cubicBezTo>
                  <a:cubicBezTo>
                    <a:pt x="85" y="56"/>
                    <a:pt x="85" y="56"/>
                    <a:pt x="84" y="57"/>
                  </a:cubicBezTo>
                  <a:cubicBezTo>
                    <a:pt x="84" y="57"/>
                    <a:pt x="84" y="58"/>
                    <a:pt x="84" y="58"/>
                  </a:cubicBezTo>
                  <a:cubicBezTo>
                    <a:pt x="85" y="58"/>
                    <a:pt x="85" y="58"/>
                    <a:pt x="85" y="58"/>
                  </a:cubicBezTo>
                  <a:cubicBezTo>
                    <a:pt x="85" y="58"/>
                    <a:pt x="86" y="58"/>
                    <a:pt x="86" y="58"/>
                  </a:cubicBezTo>
                  <a:cubicBezTo>
                    <a:pt x="86" y="57"/>
                    <a:pt x="87" y="57"/>
                    <a:pt x="87" y="56"/>
                  </a:cubicBezTo>
                  <a:cubicBezTo>
                    <a:pt x="87" y="56"/>
                    <a:pt x="87" y="56"/>
                    <a:pt x="87" y="56"/>
                  </a:cubicBezTo>
                  <a:cubicBezTo>
                    <a:pt x="87" y="56"/>
                    <a:pt x="87" y="55"/>
                    <a:pt x="87" y="55"/>
                  </a:cubicBezTo>
                  <a:cubicBezTo>
                    <a:pt x="87" y="55"/>
                    <a:pt x="86" y="55"/>
                    <a:pt x="86" y="55"/>
                  </a:cubicBezTo>
                  <a:moveTo>
                    <a:pt x="90" y="50"/>
                  </a:moveTo>
                  <a:cubicBezTo>
                    <a:pt x="89" y="50"/>
                    <a:pt x="89" y="50"/>
                    <a:pt x="89" y="50"/>
                  </a:cubicBezTo>
                  <a:cubicBezTo>
                    <a:pt x="89" y="51"/>
                    <a:pt x="88" y="51"/>
                    <a:pt x="88" y="52"/>
                  </a:cubicBezTo>
                  <a:cubicBezTo>
                    <a:pt x="87" y="52"/>
                    <a:pt x="87" y="53"/>
                    <a:pt x="88" y="53"/>
                  </a:cubicBezTo>
                  <a:cubicBezTo>
                    <a:pt x="88" y="53"/>
                    <a:pt x="88" y="54"/>
                    <a:pt x="89" y="54"/>
                  </a:cubicBezTo>
                  <a:cubicBezTo>
                    <a:pt x="89" y="54"/>
                    <a:pt x="89" y="53"/>
                    <a:pt x="89" y="53"/>
                  </a:cubicBezTo>
                  <a:cubicBezTo>
                    <a:pt x="90" y="53"/>
                    <a:pt x="90" y="52"/>
                    <a:pt x="90" y="52"/>
                  </a:cubicBezTo>
                  <a:cubicBezTo>
                    <a:pt x="91" y="52"/>
                    <a:pt x="91" y="52"/>
                    <a:pt x="91" y="52"/>
                  </a:cubicBezTo>
                  <a:cubicBezTo>
                    <a:pt x="91" y="51"/>
                    <a:pt x="91" y="51"/>
                    <a:pt x="90" y="50"/>
                  </a:cubicBezTo>
                  <a:cubicBezTo>
                    <a:pt x="90" y="50"/>
                    <a:pt x="90" y="50"/>
                    <a:pt x="90" y="50"/>
                  </a:cubicBezTo>
                  <a:moveTo>
                    <a:pt x="93" y="45"/>
                  </a:moveTo>
                  <a:cubicBezTo>
                    <a:pt x="93" y="45"/>
                    <a:pt x="93" y="46"/>
                    <a:pt x="93" y="46"/>
                  </a:cubicBezTo>
                  <a:cubicBezTo>
                    <a:pt x="92" y="46"/>
                    <a:pt x="92" y="47"/>
                    <a:pt x="91" y="47"/>
                  </a:cubicBezTo>
                  <a:cubicBezTo>
                    <a:pt x="91" y="48"/>
                    <a:pt x="91" y="48"/>
                    <a:pt x="92" y="49"/>
                  </a:cubicBezTo>
                  <a:cubicBezTo>
                    <a:pt x="92" y="49"/>
                    <a:pt x="92" y="49"/>
                    <a:pt x="92" y="49"/>
                  </a:cubicBezTo>
                  <a:cubicBezTo>
                    <a:pt x="92" y="49"/>
                    <a:pt x="93" y="49"/>
                    <a:pt x="93" y="49"/>
                  </a:cubicBezTo>
                  <a:cubicBezTo>
                    <a:pt x="93" y="48"/>
                    <a:pt x="94" y="48"/>
                    <a:pt x="94" y="47"/>
                  </a:cubicBezTo>
                  <a:cubicBezTo>
                    <a:pt x="94" y="47"/>
                    <a:pt x="94" y="47"/>
                    <a:pt x="94" y="47"/>
                  </a:cubicBezTo>
                  <a:cubicBezTo>
                    <a:pt x="94" y="47"/>
                    <a:pt x="94" y="46"/>
                    <a:pt x="94" y="46"/>
                  </a:cubicBezTo>
                  <a:cubicBezTo>
                    <a:pt x="94" y="46"/>
                    <a:pt x="94" y="45"/>
                    <a:pt x="93" y="45"/>
                  </a:cubicBezTo>
                  <a:moveTo>
                    <a:pt x="97" y="41"/>
                  </a:moveTo>
                  <a:cubicBezTo>
                    <a:pt x="97" y="41"/>
                    <a:pt x="97" y="41"/>
                    <a:pt x="96" y="41"/>
                  </a:cubicBezTo>
                  <a:cubicBezTo>
                    <a:pt x="96" y="42"/>
                    <a:pt x="96" y="42"/>
                    <a:pt x="95" y="43"/>
                  </a:cubicBezTo>
                  <a:cubicBezTo>
                    <a:pt x="95" y="43"/>
                    <a:pt x="95" y="44"/>
                    <a:pt x="95" y="44"/>
                  </a:cubicBezTo>
                  <a:cubicBezTo>
                    <a:pt x="95" y="44"/>
                    <a:pt x="96" y="44"/>
                    <a:pt x="96" y="44"/>
                  </a:cubicBezTo>
                  <a:cubicBezTo>
                    <a:pt x="96" y="44"/>
                    <a:pt x="96" y="44"/>
                    <a:pt x="97" y="44"/>
                  </a:cubicBezTo>
                  <a:cubicBezTo>
                    <a:pt x="97" y="44"/>
                    <a:pt x="97" y="43"/>
                    <a:pt x="98" y="43"/>
                  </a:cubicBezTo>
                  <a:cubicBezTo>
                    <a:pt x="98" y="43"/>
                    <a:pt x="98" y="43"/>
                    <a:pt x="98" y="43"/>
                  </a:cubicBezTo>
                  <a:cubicBezTo>
                    <a:pt x="98" y="42"/>
                    <a:pt x="98" y="42"/>
                    <a:pt x="98" y="41"/>
                  </a:cubicBezTo>
                  <a:cubicBezTo>
                    <a:pt x="98" y="41"/>
                    <a:pt x="97" y="41"/>
                    <a:pt x="97" y="41"/>
                  </a:cubicBezTo>
                  <a:moveTo>
                    <a:pt x="101" y="37"/>
                  </a:moveTo>
                  <a:cubicBezTo>
                    <a:pt x="101" y="37"/>
                    <a:pt x="100" y="37"/>
                    <a:pt x="100" y="37"/>
                  </a:cubicBezTo>
                  <a:cubicBezTo>
                    <a:pt x="100" y="37"/>
                    <a:pt x="99" y="38"/>
                    <a:pt x="99" y="38"/>
                  </a:cubicBezTo>
                  <a:cubicBezTo>
                    <a:pt x="99" y="39"/>
                    <a:pt x="99" y="39"/>
                    <a:pt x="99" y="40"/>
                  </a:cubicBezTo>
                  <a:cubicBezTo>
                    <a:pt x="99" y="40"/>
                    <a:pt x="99" y="40"/>
                    <a:pt x="100" y="40"/>
                  </a:cubicBezTo>
                  <a:cubicBezTo>
                    <a:pt x="100" y="40"/>
                    <a:pt x="100" y="40"/>
                    <a:pt x="100" y="40"/>
                  </a:cubicBezTo>
                  <a:cubicBezTo>
                    <a:pt x="101" y="39"/>
                    <a:pt x="101" y="39"/>
                    <a:pt x="102" y="38"/>
                  </a:cubicBezTo>
                  <a:cubicBezTo>
                    <a:pt x="102" y="38"/>
                    <a:pt x="102" y="38"/>
                    <a:pt x="102" y="38"/>
                  </a:cubicBezTo>
                  <a:cubicBezTo>
                    <a:pt x="102" y="38"/>
                    <a:pt x="102" y="37"/>
                    <a:pt x="102" y="37"/>
                  </a:cubicBezTo>
                  <a:cubicBezTo>
                    <a:pt x="101" y="37"/>
                    <a:pt x="101" y="37"/>
                    <a:pt x="101" y="37"/>
                  </a:cubicBezTo>
                  <a:moveTo>
                    <a:pt x="105" y="32"/>
                  </a:moveTo>
                  <a:cubicBezTo>
                    <a:pt x="105" y="32"/>
                    <a:pt x="104" y="32"/>
                    <a:pt x="104" y="33"/>
                  </a:cubicBezTo>
                  <a:cubicBezTo>
                    <a:pt x="104" y="33"/>
                    <a:pt x="103" y="34"/>
                    <a:pt x="103" y="34"/>
                  </a:cubicBezTo>
                  <a:cubicBezTo>
                    <a:pt x="103" y="34"/>
                    <a:pt x="103" y="35"/>
                    <a:pt x="103" y="35"/>
                  </a:cubicBezTo>
                  <a:cubicBezTo>
                    <a:pt x="103" y="36"/>
                    <a:pt x="103" y="36"/>
                    <a:pt x="104" y="36"/>
                  </a:cubicBezTo>
                  <a:cubicBezTo>
                    <a:pt x="104" y="36"/>
                    <a:pt x="104" y="36"/>
                    <a:pt x="104" y="35"/>
                  </a:cubicBezTo>
                  <a:cubicBezTo>
                    <a:pt x="105" y="35"/>
                    <a:pt x="105" y="34"/>
                    <a:pt x="106" y="34"/>
                  </a:cubicBezTo>
                  <a:cubicBezTo>
                    <a:pt x="106" y="34"/>
                    <a:pt x="106" y="34"/>
                    <a:pt x="106" y="34"/>
                  </a:cubicBezTo>
                  <a:cubicBezTo>
                    <a:pt x="106" y="33"/>
                    <a:pt x="106" y="33"/>
                    <a:pt x="106" y="33"/>
                  </a:cubicBezTo>
                  <a:cubicBezTo>
                    <a:pt x="105" y="32"/>
                    <a:pt x="105" y="32"/>
                    <a:pt x="105" y="32"/>
                  </a:cubicBezTo>
                  <a:moveTo>
                    <a:pt x="109" y="28"/>
                  </a:moveTo>
                  <a:cubicBezTo>
                    <a:pt x="109" y="28"/>
                    <a:pt x="109" y="28"/>
                    <a:pt x="108" y="28"/>
                  </a:cubicBezTo>
                  <a:cubicBezTo>
                    <a:pt x="108" y="29"/>
                    <a:pt x="107" y="29"/>
                    <a:pt x="107" y="30"/>
                  </a:cubicBezTo>
                  <a:cubicBezTo>
                    <a:pt x="107" y="30"/>
                    <a:pt x="107" y="31"/>
                    <a:pt x="107" y="31"/>
                  </a:cubicBezTo>
                  <a:cubicBezTo>
                    <a:pt x="107" y="31"/>
                    <a:pt x="107" y="31"/>
                    <a:pt x="108" y="31"/>
                  </a:cubicBezTo>
                  <a:cubicBezTo>
                    <a:pt x="108" y="31"/>
                    <a:pt x="108" y="31"/>
                    <a:pt x="108" y="31"/>
                  </a:cubicBezTo>
                  <a:cubicBezTo>
                    <a:pt x="109" y="31"/>
                    <a:pt x="109" y="30"/>
                    <a:pt x="110" y="30"/>
                  </a:cubicBezTo>
                  <a:cubicBezTo>
                    <a:pt x="110" y="30"/>
                    <a:pt x="110" y="30"/>
                    <a:pt x="110" y="30"/>
                  </a:cubicBezTo>
                  <a:cubicBezTo>
                    <a:pt x="110" y="29"/>
                    <a:pt x="110" y="29"/>
                    <a:pt x="110" y="28"/>
                  </a:cubicBezTo>
                  <a:cubicBezTo>
                    <a:pt x="110" y="28"/>
                    <a:pt x="109" y="28"/>
                    <a:pt x="109" y="28"/>
                  </a:cubicBezTo>
                  <a:moveTo>
                    <a:pt x="113" y="24"/>
                  </a:moveTo>
                  <a:cubicBezTo>
                    <a:pt x="113" y="24"/>
                    <a:pt x="113" y="24"/>
                    <a:pt x="112" y="24"/>
                  </a:cubicBezTo>
                  <a:cubicBezTo>
                    <a:pt x="112" y="25"/>
                    <a:pt x="112" y="25"/>
                    <a:pt x="111" y="26"/>
                  </a:cubicBezTo>
                  <a:cubicBezTo>
                    <a:pt x="111" y="26"/>
                    <a:pt x="111" y="27"/>
                    <a:pt x="111" y="27"/>
                  </a:cubicBezTo>
                  <a:cubicBezTo>
                    <a:pt x="111" y="27"/>
                    <a:pt x="112" y="27"/>
                    <a:pt x="112" y="27"/>
                  </a:cubicBezTo>
                  <a:cubicBezTo>
                    <a:pt x="112" y="27"/>
                    <a:pt x="112" y="27"/>
                    <a:pt x="112" y="27"/>
                  </a:cubicBezTo>
                  <a:cubicBezTo>
                    <a:pt x="113" y="27"/>
                    <a:pt x="113" y="26"/>
                    <a:pt x="114" y="26"/>
                  </a:cubicBezTo>
                  <a:cubicBezTo>
                    <a:pt x="114" y="25"/>
                    <a:pt x="114" y="25"/>
                    <a:pt x="114" y="25"/>
                  </a:cubicBezTo>
                  <a:cubicBezTo>
                    <a:pt x="114" y="25"/>
                    <a:pt x="114" y="25"/>
                    <a:pt x="114" y="24"/>
                  </a:cubicBezTo>
                  <a:cubicBezTo>
                    <a:pt x="114" y="24"/>
                    <a:pt x="113" y="24"/>
                    <a:pt x="113" y="24"/>
                  </a:cubicBezTo>
                  <a:moveTo>
                    <a:pt x="117" y="20"/>
                  </a:moveTo>
                  <a:cubicBezTo>
                    <a:pt x="117" y="20"/>
                    <a:pt x="117" y="20"/>
                    <a:pt x="117" y="20"/>
                  </a:cubicBezTo>
                  <a:cubicBezTo>
                    <a:pt x="115" y="21"/>
                    <a:pt x="115" y="21"/>
                    <a:pt x="115" y="21"/>
                  </a:cubicBezTo>
                  <a:cubicBezTo>
                    <a:pt x="115" y="22"/>
                    <a:pt x="115" y="22"/>
                    <a:pt x="115" y="23"/>
                  </a:cubicBezTo>
                  <a:cubicBezTo>
                    <a:pt x="115" y="23"/>
                    <a:pt x="116" y="23"/>
                    <a:pt x="116" y="23"/>
                  </a:cubicBezTo>
                  <a:cubicBezTo>
                    <a:pt x="116" y="23"/>
                    <a:pt x="116" y="23"/>
                    <a:pt x="117" y="23"/>
                  </a:cubicBezTo>
                  <a:cubicBezTo>
                    <a:pt x="118" y="22"/>
                    <a:pt x="118" y="22"/>
                    <a:pt x="118" y="22"/>
                  </a:cubicBezTo>
                  <a:cubicBezTo>
                    <a:pt x="118" y="21"/>
                    <a:pt x="118" y="21"/>
                    <a:pt x="118" y="21"/>
                  </a:cubicBezTo>
                  <a:cubicBezTo>
                    <a:pt x="118" y="21"/>
                    <a:pt x="118" y="20"/>
                    <a:pt x="118" y="20"/>
                  </a:cubicBezTo>
                  <a:cubicBezTo>
                    <a:pt x="118" y="20"/>
                    <a:pt x="118" y="20"/>
                    <a:pt x="117" y="20"/>
                  </a:cubicBezTo>
                  <a:moveTo>
                    <a:pt x="122" y="16"/>
                  </a:moveTo>
                  <a:cubicBezTo>
                    <a:pt x="121" y="16"/>
                    <a:pt x="121" y="16"/>
                    <a:pt x="121" y="16"/>
                  </a:cubicBezTo>
                  <a:cubicBezTo>
                    <a:pt x="121" y="17"/>
                    <a:pt x="120" y="17"/>
                    <a:pt x="120" y="17"/>
                  </a:cubicBezTo>
                  <a:cubicBezTo>
                    <a:pt x="119" y="18"/>
                    <a:pt x="119" y="18"/>
                    <a:pt x="120" y="19"/>
                  </a:cubicBezTo>
                  <a:cubicBezTo>
                    <a:pt x="120" y="19"/>
                    <a:pt x="120" y="19"/>
                    <a:pt x="120" y="19"/>
                  </a:cubicBezTo>
                  <a:cubicBezTo>
                    <a:pt x="120" y="19"/>
                    <a:pt x="121" y="19"/>
                    <a:pt x="121" y="19"/>
                  </a:cubicBezTo>
                  <a:cubicBezTo>
                    <a:pt x="121" y="18"/>
                    <a:pt x="122" y="18"/>
                    <a:pt x="122" y="18"/>
                  </a:cubicBezTo>
                  <a:cubicBezTo>
                    <a:pt x="122" y="17"/>
                    <a:pt x="122" y="17"/>
                    <a:pt x="122" y="17"/>
                  </a:cubicBezTo>
                  <a:cubicBezTo>
                    <a:pt x="123" y="17"/>
                    <a:pt x="123" y="16"/>
                    <a:pt x="122" y="16"/>
                  </a:cubicBezTo>
                  <a:cubicBezTo>
                    <a:pt x="122" y="16"/>
                    <a:pt x="122" y="16"/>
                    <a:pt x="122" y="16"/>
                  </a:cubicBezTo>
                  <a:moveTo>
                    <a:pt x="126" y="12"/>
                  </a:moveTo>
                  <a:cubicBezTo>
                    <a:pt x="126" y="12"/>
                    <a:pt x="126" y="12"/>
                    <a:pt x="125" y="12"/>
                  </a:cubicBezTo>
                  <a:cubicBezTo>
                    <a:pt x="124" y="13"/>
                    <a:pt x="124" y="13"/>
                    <a:pt x="124" y="13"/>
                  </a:cubicBezTo>
                  <a:cubicBezTo>
                    <a:pt x="123" y="14"/>
                    <a:pt x="123" y="14"/>
                    <a:pt x="124" y="15"/>
                  </a:cubicBezTo>
                  <a:cubicBezTo>
                    <a:pt x="124" y="15"/>
                    <a:pt x="124" y="15"/>
                    <a:pt x="125" y="15"/>
                  </a:cubicBezTo>
                  <a:cubicBezTo>
                    <a:pt x="125" y="15"/>
                    <a:pt x="125" y="15"/>
                    <a:pt x="125" y="15"/>
                  </a:cubicBezTo>
                  <a:cubicBezTo>
                    <a:pt x="127" y="14"/>
                    <a:pt x="127" y="14"/>
                    <a:pt x="127" y="14"/>
                  </a:cubicBezTo>
                  <a:cubicBezTo>
                    <a:pt x="127" y="13"/>
                    <a:pt x="127" y="13"/>
                    <a:pt x="127" y="13"/>
                  </a:cubicBezTo>
                  <a:cubicBezTo>
                    <a:pt x="127" y="13"/>
                    <a:pt x="127" y="13"/>
                    <a:pt x="127" y="12"/>
                  </a:cubicBezTo>
                  <a:cubicBezTo>
                    <a:pt x="127" y="12"/>
                    <a:pt x="126" y="12"/>
                    <a:pt x="126" y="12"/>
                  </a:cubicBezTo>
                  <a:moveTo>
                    <a:pt x="130" y="8"/>
                  </a:moveTo>
                  <a:cubicBezTo>
                    <a:pt x="130" y="8"/>
                    <a:pt x="130" y="8"/>
                    <a:pt x="130" y="8"/>
                  </a:cubicBezTo>
                  <a:cubicBezTo>
                    <a:pt x="128" y="10"/>
                    <a:pt x="128" y="10"/>
                    <a:pt x="128" y="10"/>
                  </a:cubicBezTo>
                  <a:cubicBezTo>
                    <a:pt x="128" y="10"/>
                    <a:pt x="128" y="10"/>
                    <a:pt x="128" y="11"/>
                  </a:cubicBezTo>
                  <a:cubicBezTo>
                    <a:pt x="128" y="11"/>
                    <a:pt x="129" y="11"/>
                    <a:pt x="129" y="11"/>
                  </a:cubicBezTo>
                  <a:cubicBezTo>
                    <a:pt x="129" y="11"/>
                    <a:pt x="129" y="11"/>
                    <a:pt x="130" y="11"/>
                  </a:cubicBezTo>
                  <a:cubicBezTo>
                    <a:pt x="131" y="10"/>
                    <a:pt x="131" y="10"/>
                    <a:pt x="131" y="10"/>
                  </a:cubicBezTo>
                  <a:cubicBezTo>
                    <a:pt x="131" y="10"/>
                    <a:pt x="131" y="10"/>
                    <a:pt x="131" y="10"/>
                  </a:cubicBezTo>
                  <a:cubicBezTo>
                    <a:pt x="131" y="9"/>
                    <a:pt x="131" y="9"/>
                    <a:pt x="131" y="8"/>
                  </a:cubicBezTo>
                  <a:cubicBezTo>
                    <a:pt x="131" y="8"/>
                    <a:pt x="131" y="8"/>
                    <a:pt x="130" y="8"/>
                  </a:cubicBezTo>
                  <a:moveTo>
                    <a:pt x="135" y="4"/>
                  </a:moveTo>
                  <a:cubicBezTo>
                    <a:pt x="134" y="4"/>
                    <a:pt x="134" y="4"/>
                    <a:pt x="134" y="4"/>
                  </a:cubicBezTo>
                  <a:cubicBezTo>
                    <a:pt x="133" y="6"/>
                    <a:pt x="133" y="6"/>
                    <a:pt x="133" y="6"/>
                  </a:cubicBezTo>
                  <a:cubicBezTo>
                    <a:pt x="132" y="6"/>
                    <a:pt x="132" y="7"/>
                    <a:pt x="133" y="7"/>
                  </a:cubicBezTo>
                  <a:cubicBezTo>
                    <a:pt x="133" y="7"/>
                    <a:pt x="133" y="7"/>
                    <a:pt x="133" y="7"/>
                  </a:cubicBezTo>
                  <a:cubicBezTo>
                    <a:pt x="133" y="7"/>
                    <a:pt x="134" y="7"/>
                    <a:pt x="134" y="7"/>
                  </a:cubicBezTo>
                  <a:cubicBezTo>
                    <a:pt x="135" y="6"/>
                    <a:pt x="135" y="6"/>
                    <a:pt x="135" y="6"/>
                  </a:cubicBezTo>
                  <a:cubicBezTo>
                    <a:pt x="136" y="6"/>
                    <a:pt x="136" y="6"/>
                    <a:pt x="136" y="6"/>
                  </a:cubicBezTo>
                  <a:cubicBezTo>
                    <a:pt x="135" y="4"/>
                    <a:pt x="135" y="4"/>
                    <a:pt x="135" y="4"/>
                  </a:cubicBezTo>
                  <a:cubicBezTo>
                    <a:pt x="135" y="4"/>
                    <a:pt x="135" y="4"/>
                    <a:pt x="135" y="4"/>
                  </a:cubicBezTo>
                  <a:moveTo>
                    <a:pt x="139" y="0"/>
                  </a:moveTo>
                  <a:cubicBezTo>
                    <a:pt x="139" y="0"/>
                    <a:pt x="139" y="0"/>
                    <a:pt x="139" y="0"/>
                  </a:cubicBezTo>
                  <a:cubicBezTo>
                    <a:pt x="137" y="2"/>
                    <a:pt x="137" y="2"/>
                    <a:pt x="137" y="2"/>
                  </a:cubicBezTo>
                  <a:cubicBezTo>
                    <a:pt x="137" y="2"/>
                    <a:pt x="137" y="3"/>
                    <a:pt x="137" y="3"/>
                  </a:cubicBezTo>
                  <a:cubicBezTo>
                    <a:pt x="137" y="3"/>
                    <a:pt x="137" y="3"/>
                    <a:pt x="138" y="3"/>
                  </a:cubicBezTo>
                  <a:cubicBezTo>
                    <a:pt x="138" y="3"/>
                    <a:pt x="138" y="3"/>
                    <a:pt x="138" y="3"/>
                  </a:cubicBezTo>
                  <a:cubicBezTo>
                    <a:pt x="140" y="2"/>
                    <a:pt x="140" y="2"/>
                    <a:pt x="140" y="2"/>
                  </a:cubicBezTo>
                  <a:cubicBezTo>
                    <a:pt x="140" y="2"/>
                    <a:pt x="140" y="2"/>
                    <a:pt x="140" y="2"/>
                  </a:cubicBezTo>
                  <a:cubicBezTo>
                    <a:pt x="140" y="1"/>
                    <a:pt x="140" y="1"/>
                    <a:pt x="140" y="1"/>
                  </a:cubicBezTo>
                  <a:cubicBezTo>
                    <a:pt x="140" y="0"/>
                    <a:pt x="139" y="0"/>
                    <a:pt x="139" y="0"/>
                  </a:cubicBezTo>
                </a:path>
              </a:pathLst>
            </a:custGeom>
            <a:solidFill>
              <a:schemeClr val="bg1">
                <a:lumMod val="95000"/>
                <a:alpha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4" name="TextBox 33"/>
          <p:cNvSpPr txBox="1"/>
          <p:nvPr/>
        </p:nvSpPr>
        <p:spPr>
          <a:xfrm>
            <a:off x="3911600" y="4040474"/>
            <a:ext cx="4368800" cy="1323439"/>
          </a:xfrm>
          <a:prstGeom prst="rect">
            <a:avLst/>
          </a:prstGeom>
          <a:noFill/>
        </p:spPr>
        <p:txBody>
          <a:bodyPr wrap="square" rtlCol="0">
            <a:spAutoFit/>
          </a:bodyPr>
          <a:lstStyle/>
          <a:p>
            <a:pPr algn="ctr"/>
            <a:r>
              <a:rPr lang="en-US" sz="4000" dirty="0">
                <a:solidFill>
                  <a:schemeClr val="bg1"/>
                </a:solidFill>
                <a:latin typeface="Segoe UI" panose="020B0502040204020203" pitchFamily="34" charset="0"/>
                <a:cs typeface="Segoe UI" panose="020B0502040204020203" pitchFamily="34" charset="0"/>
              </a:rPr>
              <a:t>Performance Optimization</a:t>
            </a:r>
          </a:p>
        </p:txBody>
      </p:sp>
    </p:spTree>
    <p:extLst>
      <p:ext uri="{BB962C8B-B14F-4D97-AF65-F5344CB8AC3E}">
        <p14:creationId xmlns:p14="http://schemas.microsoft.com/office/powerpoint/2010/main" val="2420963028"/>
      </p:ext>
    </p:extLst>
  </p:cSld>
  <p:clrMapOvr>
    <a:masterClrMapping/>
  </p:clrMapOvr>
  <p:transition spd="slow">
    <p:push dir="u"/>
  </p:transition>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4B1956E4AF9C49BD61894587B32591" ma:contentTypeVersion="3" ma:contentTypeDescription="Create a new document." ma:contentTypeScope="" ma:versionID="ca2e674382cd3b0706821b974c95f355">
  <xsd:schema xmlns:xsd="http://www.w3.org/2001/XMLSchema" xmlns:xs="http://www.w3.org/2001/XMLSchema" xmlns:p="http://schemas.microsoft.com/office/2006/metadata/properties" xmlns:ns2="a0552a26-d3ec-43fe-81da-6e8fd35a2b64" targetNamespace="http://schemas.microsoft.com/office/2006/metadata/properties" ma:root="true" ma:fieldsID="fdf675e332a4fccf92e3cf010a5de060" ns2:_="">
    <xsd:import namespace="a0552a26-d3ec-43fe-81da-6e8fd35a2b64"/>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552a26-d3ec-43fe-81da-6e8fd35a2b6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a0552a26-d3ec-43fe-81da-6e8fd35a2b64">
      <UserInfo>
        <DisplayName>Deepak Mani</DisplayName>
        <AccountId>9</AccountId>
        <AccountType/>
      </UserInfo>
      <UserInfo>
        <DisplayName>Arindam Roy</DisplayName>
        <AccountId>2351</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C182FC-FB4D-49F0-881F-1E3A57ED6E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552a26-d3ec-43fe-81da-6e8fd35a2b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4586B2-1D5F-4462-A412-D846BFAD9C91}">
  <ds:schemaRefs>
    <ds:schemaRef ds:uri="http://purl.org/dc/elements/1.1/"/>
    <ds:schemaRef ds:uri="http://schemas.microsoft.com/office/2006/metadata/propertie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a0552a26-d3ec-43fe-81da-6e8fd35a2b64"/>
    <ds:schemaRef ds:uri="http://www.w3.org/XML/1998/namespace"/>
    <ds:schemaRef ds:uri="http://purl.org/dc/dcmitype/"/>
  </ds:schemaRefs>
</ds:datastoreItem>
</file>

<file path=customXml/itemProps3.xml><?xml version="1.0" encoding="utf-8"?>
<ds:datastoreItem xmlns:ds="http://schemas.openxmlformats.org/officeDocument/2006/customXml" ds:itemID="{1BC74886-7FB4-46D7-875C-C1EA66869F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2526</TotalTime>
  <Words>4171</Words>
  <Application>Microsoft Office PowerPoint</Application>
  <PresentationFormat>Widescreen</PresentationFormat>
  <Paragraphs>486</Paragraphs>
  <Slides>45</Slides>
  <Notes>38</Notes>
  <HiddenSlides>23</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45</vt:i4>
      </vt:variant>
    </vt:vector>
  </HeadingPairs>
  <TitlesOfParts>
    <vt:vector size="59" baseType="lpstr">
      <vt:lpstr>Agency FB</vt:lpstr>
      <vt:lpstr>Arial</vt:lpstr>
      <vt:lpstr>Calibri</vt:lpstr>
      <vt:lpstr>Calibri Light</vt:lpstr>
      <vt:lpstr>Century Gothic</vt:lpstr>
      <vt:lpstr>Segoe UI</vt:lpstr>
      <vt:lpstr>Segoe UI </vt:lpstr>
      <vt:lpstr>Segoe UI Black</vt:lpstr>
      <vt:lpstr>Segoe UI Bold</vt:lpstr>
      <vt:lpstr>Segoe UI Light</vt:lpstr>
      <vt:lpstr>Segoe UI Semibold</vt:lpstr>
      <vt:lpstr>Wingdings 3</vt:lpstr>
      <vt:lpstr>2_Office Theme</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Notes (hidden)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Shanmuga Sivaraja (People Tech Group)</dc:creator>
  <cp:lastModifiedBy>Pratik Bhattacharya</cp:lastModifiedBy>
  <cp:revision>276</cp:revision>
  <dcterms:created xsi:type="dcterms:W3CDTF">2015-03-13T05:52:50Z</dcterms:created>
  <dcterms:modified xsi:type="dcterms:W3CDTF">2016-08-27T03:37:32Z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0x010100A44B1956E4AF9C49BD61894587B32591</vt:lpwstr>
  </property>
</Properties>
</file>