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sldIdLst>
    <p:sldId id="257" r:id="rId2"/>
    <p:sldId id="305" r:id="rId3"/>
    <p:sldId id="259" r:id="rId4"/>
    <p:sldId id="330" r:id="rId5"/>
    <p:sldId id="344" r:id="rId6"/>
    <p:sldId id="266" r:id="rId7"/>
    <p:sldId id="261" r:id="rId8"/>
    <p:sldId id="331" r:id="rId9"/>
    <p:sldId id="332" r:id="rId10"/>
    <p:sldId id="334" r:id="rId11"/>
    <p:sldId id="333" r:id="rId12"/>
    <p:sldId id="335" r:id="rId13"/>
    <p:sldId id="336" r:id="rId14"/>
    <p:sldId id="337" r:id="rId15"/>
    <p:sldId id="338" r:id="rId16"/>
    <p:sldId id="339" r:id="rId17"/>
    <p:sldId id="340" r:id="rId18"/>
    <p:sldId id="341" r:id="rId19"/>
    <p:sldId id="342" r:id="rId20"/>
    <p:sldId id="343" r:id="rId21"/>
    <p:sldId id="350" r:id="rId22"/>
    <p:sldId id="345" r:id="rId23"/>
    <p:sldId id="346" r:id="rId24"/>
    <p:sldId id="347" r:id="rId25"/>
    <p:sldId id="348" r:id="rId26"/>
    <p:sldId id="349" r:id="rId27"/>
    <p:sldId id="352" r:id="rId28"/>
    <p:sldId id="356" r:id="rId29"/>
    <p:sldId id="351" r:id="rId30"/>
    <p:sldId id="357" r:id="rId31"/>
    <p:sldId id="353" r:id="rId32"/>
    <p:sldId id="358" r:id="rId33"/>
    <p:sldId id="354" r:id="rId34"/>
    <p:sldId id="359" r:id="rId35"/>
    <p:sldId id="361" r:id="rId36"/>
    <p:sldId id="362" r:id="rId37"/>
    <p:sldId id="363" r:id="rId38"/>
    <p:sldId id="370" r:id="rId39"/>
    <p:sldId id="364" r:id="rId40"/>
    <p:sldId id="365" r:id="rId41"/>
    <p:sldId id="366" r:id="rId42"/>
    <p:sldId id="367" r:id="rId43"/>
    <p:sldId id="371" r:id="rId44"/>
    <p:sldId id="372" r:id="rId45"/>
    <p:sldId id="368" r:id="rId46"/>
    <p:sldId id="374" r:id="rId47"/>
    <p:sldId id="375" r:id="rId48"/>
    <p:sldId id="376" r:id="rId49"/>
    <p:sldId id="377" r:id="rId50"/>
    <p:sldId id="379" r:id="rId51"/>
    <p:sldId id="378" r:id="rId52"/>
    <p:sldId id="382" r:id="rId53"/>
    <p:sldId id="381" r:id="rId54"/>
    <p:sldId id="383" r:id="rId55"/>
    <p:sldId id="384" r:id="rId56"/>
    <p:sldId id="387" r:id="rId57"/>
    <p:sldId id="385" r:id="rId58"/>
    <p:sldId id="386" r:id="rId59"/>
    <p:sldId id="388" r:id="rId60"/>
    <p:sldId id="389" r:id="rId61"/>
    <p:sldId id="390" r:id="rId62"/>
    <p:sldId id="391" r:id="rId63"/>
    <p:sldId id="392" r:id="rId64"/>
    <p:sldId id="394" r:id="rId65"/>
    <p:sldId id="395" r:id="rId66"/>
    <p:sldId id="393" r:id="rId67"/>
    <p:sldId id="396" r:id="rId68"/>
    <p:sldId id="403" r:id="rId69"/>
    <p:sldId id="404" r:id="rId70"/>
    <p:sldId id="405" r:id="rId71"/>
    <p:sldId id="406" r:id="rId72"/>
    <p:sldId id="407" r:id="rId73"/>
    <p:sldId id="409" r:id="rId74"/>
    <p:sldId id="398" r:id="rId75"/>
    <p:sldId id="400" r:id="rId76"/>
    <p:sldId id="410" r:id="rId77"/>
    <p:sldId id="401" r:id="rId78"/>
    <p:sldId id="399" r:id="rId79"/>
    <p:sldId id="397" r:id="rId80"/>
    <p:sldId id="411" r:id="rId81"/>
    <p:sldId id="412" r:id="rId82"/>
    <p:sldId id="413"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399FF"/>
    <a:srgbClr val="FF0000"/>
    <a:srgbClr val="0079A4"/>
    <a:srgbClr val="000099"/>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18C24F-7378-487A-B6C2-4E165DF91DB5}" v="1237" dt="2021-02-11T17:28:08.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30" autoAdjust="0"/>
    <p:restoredTop sz="94660"/>
  </p:normalViewPr>
  <p:slideViewPr>
    <p:cSldViewPr snapToGrid="0">
      <p:cViewPr varScale="1">
        <p:scale>
          <a:sx n="154" d="100"/>
          <a:sy n="154" d="100"/>
        </p:scale>
        <p:origin x="120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Bhattacharya" userId="d304a48c624deeb6" providerId="LiveId" clId="{42949368-7E4A-4797-9659-8D784E988FA7}"/>
    <pc:docChg chg="undo custSel mod addSld delSld modSld sldOrd">
      <pc:chgData name="Pratik Bhattacharya" userId="d304a48c624deeb6" providerId="LiveId" clId="{42949368-7E4A-4797-9659-8D784E988FA7}" dt="2020-05-23T12:45:32.043" v="1861" actId="14100"/>
      <pc:docMkLst>
        <pc:docMk/>
      </pc:docMkLst>
      <pc:sldChg chg="modSp mod">
        <pc:chgData name="Pratik Bhattacharya" userId="d304a48c624deeb6" providerId="LiveId" clId="{42949368-7E4A-4797-9659-8D784E988FA7}" dt="2020-05-23T12:41:19.929" v="1583" actId="207"/>
        <pc:sldMkLst>
          <pc:docMk/>
          <pc:sldMk cId="1373243762" sldId="281"/>
        </pc:sldMkLst>
        <pc:spChg chg="mod">
          <ac:chgData name="Pratik Bhattacharya" userId="d304a48c624deeb6" providerId="LiveId" clId="{42949368-7E4A-4797-9659-8D784E988FA7}" dt="2020-05-23T12:41:19.929" v="1583" actId="207"/>
          <ac:spMkLst>
            <pc:docMk/>
            <pc:sldMk cId="1373243762" sldId="281"/>
            <ac:spMk id="8" creationId="{8899C5C2-F68D-468A-8413-29F578935323}"/>
          </ac:spMkLst>
        </pc:spChg>
      </pc:sldChg>
      <pc:sldChg chg="modSp mod">
        <pc:chgData name="Pratik Bhattacharya" userId="d304a48c624deeb6" providerId="LiveId" clId="{42949368-7E4A-4797-9659-8D784E988FA7}" dt="2020-05-23T12:39:59.860" v="1577" actId="20577"/>
        <pc:sldMkLst>
          <pc:docMk/>
          <pc:sldMk cId="4129229276" sldId="304"/>
        </pc:sldMkLst>
        <pc:spChg chg="mod">
          <ac:chgData name="Pratik Bhattacharya" userId="d304a48c624deeb6" providerId="LiveId" clId="{42949368-7E4A-4797-9659-8D784E988FA7}" dt="2020-05-23T12:39:59.860" v="1577" actId="20577"/>
          <ac:spMkLst>
            <pc:docMk/>
            <pc:sldMk cId="4129229276" sldId="304"/>
            <ac:spMk id="5" creationId="{8CAC0012-A814-42E8-9125-E0B5F4FD4567}"/>
          </ac:spMkLst>
        </pc:spChg>
      </pc:sldChg>
      <pc:sldChg chg="addSp delSp modSp add mod ord">
        <pc:chgData name="Pratik Bhattacharya" userId="d304a48c624deeb6" providerId="LiveId" clId="{42949368-7E4A-4797-9659-8D784E988FA7}" dt="2020-05-23T12:32:38.470" v="1257" actId="1076"/>
        <pc:sldMkLst>
          <pc:docMk/>
          <pc:sldMk cId="22299192" sldId="323"/>
        </pc:sldMkLst>
        <pc:spChg chg="add mod">
          <ac:chgData name="Pratik Bhattacharya" userId="d304a48c624deeb6" providerId="LiveId" clId="{42949368-7E4A-4797-9659-8D784E988FA7}" dt="2020-05-23T12:32:38.470" v="1257" actId="1076"/>
          <ac:spMkLst>
            <pc:docMk/>
            <pc:sldMk cId="22299192" sldId="323"/>
            <ac:spMk id="2" creationId="{3FCBCDB8-1E7B-460E-82D5-730809F9A265}"/>
          </ac:spMkLst>
        </pc:spChg>
        <pc:spChg chg="mod">
          <ac:chgData name="Pratik Bhattacharya" userId="d304a48c624deeb6" providerId="LiveId" clId="{42949368-7E4A-4797-9659-8D784E988FA7}" dt="2020-05-23T11:50:34.707" v="36" actId="14100"/>
          <ac:spMkLst>
            <pc:docMk/>
            <pc:sldMk cId="22299192" sldId="323"/>
            <ac:spMk id="7" creationId="{BEB06479-9404-495E-B3A3-A9CF2F29523F}"/>
          </ac:spMkLst>
        </pc:spChg>
        <pc:spChg chg="del">
          <ac:chgData name="Pratik Bhattacharya" userId="d304a48c624deeb6" providerId="LiveId" clId="{42949368-7E4A-4797-9659-8D784E988FA7}" dt="2020-05-23T11:50:15.420" v="31" actId="478"/>
          <ac:spMkLst>
            <pc:docMk/>
            <pc:sldMk cId="22299192" sldId="323"/>
            <ac:spMk id="8" creationId="{598B983C-212E-4C70-9537-F5F594409974}"/>
          </ac:spMkLst>
        </pc:spChg>
      </pc:sldChg>
      <pc:sldChg chg="delSp new del mod">
        <pc:chgData name="Pratik Bhattacharya" userId="d304a48c624deeb6" providerId="LiveId" clId="{42949368-7E4A-4797-9659-8D784E988FA7}" dt="2020-05-23T11:49:32.322" v="4" actId="47"/>
        <pc:sldMkLst>
          <pc:docMk/>
          <pc:sldMk cId="2195986372" sldId="323"/>
        </pc:sldMkLst>
        <pc:spChg chg="del">
          <ac:chgData name="Pratik Bhattacharya" userId="d304a48c624deeb6" providerId="LiveId" clId="{42949368-7E4A-4797-9659-8D784E988FA7}" dt="2020-05-23T11:49:19.692" v="1" actId="478"/>
          <ac:spMkLst>
            <pc:docMk/>
            <pc:sldMk cId="2195986372" sldId="323"/>
            <ac:spMk id="2" creationId="{F5643301-3A3F-428E-91EE-1EA48CA4E8C6}"/>
          </ac:spMkLst>
        </pc:spChg>
        <pc:spChg chg="del">
          <ac:chgData name="Pratik Bhattacharya" userId="d304a48c624deeb6" providerId="LiveId" clId="{42949368-7E4A-4797-9659-8D784E988FA7}" dt="2020-05-23T11:49:20.775" v="2" actId="478"/>
          <ac:spMkLst>
            <pc:docMk/>
            <pc:sldMk cId="2195986372" sldId="323"/>
            <ac:spMk id="3" creationId="{0E94A375-2C0C-43E3-8D6B-47EDB4073D81}"/>
          </ac:spMkLst>
        </pc:spChg>
      </pc:sldChg>
      <pc:sldChg chg="addSp delSp modSp new mod ord">
        <pc:chgData name="Pratik Bhattacharya" userId="d304a48c624deeb6" providerId="LiveId" clId="{42949368-7E4A-4797-9659-8D784E988FA7}" dt="2020-05-23T12:04:03.391" v="1245"/>
        <pc:sldMkLst>
          <pc:docMk/>
          <pc:sldMk cId="210711574" sldId="324"/>
        </pc:sldMkLst>
        <pc:spChg chg="del">
          <ac:chgData name="Pratik Bhattacharya" userId="d304a48c624deeb6" providerId="LiveId" clId="{42949368-7E4A-4797-9659-8D784E988FA7}" dt="2020-05-23T11:50:45.936" v="38" actId="478"/>
          <ac:spMkLst>
            <pc:docMk/>
            <pc:sldMk cId="210711574" sldId="324"/>
            <ac:spMk id="2" creationId="{DED8576C-4026-4E8A-B1F2-8E50E3B39AC0}"/>
          </ac:spMkLst>
        </pc:spChg>
        <pc:spChg chg="del">
          <ac:chgData name="Pratik Bhattacharya" userId="d304a48c624deeb6" providerId="LiveId" clId="{42949368-7E4A-4797-9659-8D784E988FA7}" dt="2020-05-23T11:50:46.805" v="39" actId="478"/>
          <ac:spMkLst>
            <pc:docMk/>
            <pc:sldMk cId="210711574" sldId="324"/>
            <ac:spMk id="3" creationId="{0BA4EBCF-68FA-4C90-BD48-E28306F679D8}"/>
          </ac:spMkLst>
        </pc:spChg>
        <pc:graphicFrameChg chg="add mod modGraphic">
          <ac:chgData name="Pratik Bhattacharya" userId="d304a48c624deeb6" providerId="LiveId" clId="{42949368-7E4A-4797-9659-8D784E988FA7}" dt="2020-05-23T11:59:56.756" v="556" actId="20577"/>
          <ac:graphicFrameMkLst>
            <pc:docMk/>
            <pc:sldMk cId="210711574" sldId="324"/>
            <ac:graphicFrameMk id="4" creationId="{96107F46-3B70-49DD-AA3A-BF88CBBCD2B6}"/>
          </ac:graphicFrameMkLst>
        </pc:graphicFrameChg>
      </pc:sldChg>
      <pc:sldChg chg="add del">
        <pc:chgData name="Pratik Bhattacharya" userId="d304a48c624deeb6" providerId="LiveId" clId="{42949368-7E4A-4797-9659-8D784E988FA7}" dt="2020-05-23T11:49:53.571" v="5" actId="47"/>
        <pc:sldMkLst>
          <pc:docMk/>
          <pc:sldMk cId="1576510541" sldId="324"/>
        </pc:sldMkLst>
      </pc:sldChg>
      <pc:sldChg chg="modSp add">
        <pc:chgData name="Pratik Bhattacharya" userId="d304a48c624deeb6" providerId="LiveId" clId="{42949368-7E4A-4797-9659-8D784E988FA7}" dt="2020-05-23T12:03:58.805" v="1243" actId="20577"/>
        <pc:sldMkLst>
          <pc:docMk/>
          <pc:sldMk cId="278071247" sldId="325"/>
        </pc:sldMkLst>
        <pc:graphicFrameChg chg="mod">
          <ac:chgData name="Pratik Bhattacharya" userId="d304a48c624deeb6" providerId="LiveId" clId="{42949368-7E4A-4797-9659-8D784E988FA7}" dt="2020-05-23T12:03:58.805" v="1243" actId="20577"/>
          <ac:graphicFrameMkLst>
            <pc:docMk/>
            <pc:sldMk cId="278071247" sldId="325"/>
            <ac:graphicFrameMk id="4" creationId="{96107F46-3B70-49DD-AA3A-BF88CBBCD2B6}"/>
          </ac:graphicFrameMkLst>
        </pc:graphicFrameChg>
      </pc:sldChg>
      <pc:sldChg chg="addSp delSp modSp new mod">
        <pc:chgData name="Pratik Bhattacharya" userId="d304a48c624deeb6" providerId="LiveId" clId="{42949368-7E4A-4797-9659-8D784E988FA7}" dt="2020-05-23T12:33:52.956" v="1314" actId="1076"/>
        <pc:sldMkLst>
          <pc:docMk/>
          <pc:sldMk cId="4289243698" sldId="326"/>
        </pc:sldMkLst>
        <pc:spChg chg="del">
          <ac:chgData name="Pratik Bhattacharya" userId="d304a48c624deeb6" providerId="LiveId" clId="{42949368-7E4A-4797-9659-8D784E988FA7}" dt="2020-05-23T12:33:10.640" v="1260" actId="478"/>
          <ac:spMkLst>
            <pc:docMk/>
            <pc:sldMk cId="4289243698" sldId="326"/>
            <ac:spMk id="2" creationId="{94A2C71A-1569-43B0-809D-CF5D3AD4F7FE}"/>
          </ac:spMkLst>
        </pc:spChg>
        <pc:spChg chg="del">
          <ac:chgData name="Pratik Bhattacharya" userId="d304a48c624deeb6" providerId="LiveId" clId="{42949368-7E4A-4797-9659-8D784E988FA7}" dt="2020-05-23T12:33:08.894" v="1259" actId="478"/>
          <ac:spMkLst>
            <pc:docMk/>
            <pc:sldMk cId="4289243698" sldId="326"/>
            <ac:spMk id="3" creationId="{13F8D78A-B0BB-447B-BB2D-E82C1607D486}"/>
          </ac:spMkLst>
        </pc:spChg>
        <pc:spChg chg="add mod">
          <ac:chgData name="Pratik Bhattacharya" userId="d304a48c624deeb6" providerId="LiveId" clId="{42949368-7E4A-4797-9659-8D784E988FA7}" dt="2020-05-23T12:33:29.323" v="1312" actId="27636"/>
          <ac:spMkLst>
            <pc:docMk/>
            <pc:sldMk cId="4289243698" sldId="326"/>
            <ac:spMk id="5" creationId="{FAB18AE2-3122-48A1-8633-7D23B273AFDB}"/>
          </ac:spMkLst>
        </pc:spChg>
        <pc:picChg chg="add mod">
          <ac:chgData name="Pratik Bhattacharya" userId="d304a48c624deeb6" providerId="LiveId" clId="{42949368-7E4A-4797-9659-8D784E988FA7}" dt="2020-05-23T12:33:52.956" v="1314" actId="1076"/>
          <ac:picMkLst>
            <pc:docMk/>
            <pc:sldMk cId="4289243698" sldId="326"/>
            <ac:picMk id="7" creationId="{7284A527-D38C-4CBB-9B86-D2E452351762}"/>
          </ac:picMkLst>
        </pc:picChg>
      </pc:sldChg>
      <pc:sldChg chg="addSp delSp modSp new del mod setBg">
        <pc:chgData name="Pratik Bhattacharya" userId="d304a48c624deeb6" providerId="LiveId" clId="{42949368-7E4A-4797-9659-8D784E988FA7}" dt="2020-05-23T12:37:56.942" v="1450" actId="47"/>
        <pc:sldMkLst>
          <pc:docMk/>
          <pc:sldMk cId="2116343048" sldId="327"/>
        </pc:sldMkLst>
        <pc:spChg chg="del">
          <ac:chgData name="Pratik Bhattacharya" userId="d304a48c624deeb6" providerId="LiveId" clId="{42949368-7E4A-4797-9659-8D784E988FA7}" dt="2020-05-23T12:35:12.759" v="1318" actId="478"/>
          <ac:spMkLst>
            <pc:docMk/>
            <pc:sldMk cId="2116343048" sldId="327"/>
            <ac:spMk id="2" creationId="{118DE214-1F9D-4747-9C78-91B6686202AE}"/>
          </ac:spMkLst>
        </pc:spChg>
        <pc:spChg chg="del">
          <ac:chgData name="Pratik Bhattacharya" userId="d304a48c624deeb6" providerId="LiveId" clId="{42949368-7E4A-4797-9659-8D784E988FA7}" dt="2020-05-23T12:35:07.571" v="1316" actId="478"/>
          <ac:spMkLst>
            <pc:docMk/>
            <pc:sldMk cId="2116343048" sldId="327"/>
            <ac:spMk id="3" creationId="{E86342EB-738B-4261-A5E2-E39B3CA5EAEB}"/>
          </ac:spMkLst>
        </pc:spChg>
        <pc:spChg chg="add mod">
          <ac:chgData name="Pratik Bhattacharya" userId="d304a48c624deeb6" providerId="LiveId" clId="{42949368-7E4A-4797-9659-8D784E988FA7}" dt="2020-05-23T12:37:35.150" v="1446" actId="26606"/>
          <ac:spMkLst>
            <pc:docMk/>
            <pc:sldMk cId="2116343048" sldId="327"/>
            <ac:spMk id="5" creationId="{B2ADF20C-DBB5-463A-B6AA-E6AA062DA9A5}"/>
          </ac:spMkLst>
        </pc:spChg>
        <pc:spChg chg="add mod">
          <ac:chgData name="Pratik Bhattacharya" userId="d304a48c624deeb6" providerId="LiveId" clId="{42949368-7E4A-4797-9659-8D784E988FA7}" dt="2020-05-23T12:37:35.150" v="1446" actId="26606"/>
          <ac:spMkLst>
            <pc:docMk/>
            <pc:sldMk cId="2116343048" sldId="327"/>
            <ac:spMk id="6" creationId="{C025E875-93E6-4257-BD7F-DE4A631D20F3}"/>
          </ac:spMkLst>
        </pc:spChg>
        <pc:spChg chg="add del">
          <ac:chgData name="Pratik Bhattacharya" userId="d304a48c624deeb6" providerId="LiveId" clId="{42949368-7E4A-4797-9659-8D784E988FA7}" dt="2020-05-23T12:37:35.150" v="1446" actId="26606"/>
          <ac:spMkLst>
            <pc:docMk/>
            <pc:sldMk cId="2116343048" sldId="327"/>
            <ac:spMk id="11" creationId="{83BA1E6A-95DF-4F15-8C28-39B2A6B0E857}"/>
          </ac:spMkLst>
        </pc:spChg>
        <pc:grpChg chg="add del">
          <ac:chgData name="Pratik Bhattacharya" userId="d304a48c624deeb6" providerId="LiveId" clId="{42949368-7E4A-4797-9659-8D784E988FA7}" dt="2020-05-23T12:37:35.150" v="1446" actId="26606"/>
          <ac:grpSpMkLst>
            <pc:docMk/>
            <pc:sldMk cId="2116343048" sldId="327"/>
            <ac:grpSpMk id="13" creationId="{B00CFCA9-FC25-4A0A-A9B5-AD218F8CACE7}"/>
          </ac:grpSpMkLst>
        </pc:grpChg>
      </pc:sldChg>
      <pc:sldChg chg="addSp delSp modSp new mod setBg">
        <pc:chgData name="Pratik Bhattacharya" userId="d304a48c624deeb6" providerId="LiveId" clId="{42949368-7E4A-4797-9659-8D784E988FA7}" dt="2020-05-23T12:39:34.408" v="1560" actId="14100"/>
        <pc:sldMkLst>
          <pc:docMk/>
          <pc:sldMk cId="795517618" sldId="328"/>
        </pc:sldMkLst>
        <pc:spChg chg="mod">
          <ac:chgData name="Pratik Bhattacharya" userId="d304a48c624deeb6" providerId="LiveId" clId="{42949368-7E4A-4797-9659-8D784E988FA7}" dt="2020-05-23T12:38:21.909" v="1484" actId="108"/>
          <ac:spMkLst>
            <pc:docMk/>
            <pc:sldMk cId="795517618" sldId="328"/>
            <ac:spMk id="2" creationId="{738EFF65-5A71-476A-9670-178C3D5A7465}"/>
          </ac:spMkLst>
        </pc:spChg>
        <pc:spChg chg="del mod">
          <ac:chgData name="Pratik Bhattacharya" userId="d304a48c624deeb6" providerId="LiveId" clId="{42949368-7E4A-4797-9659-8D784E988FA7}" dt="2020-05-23T12:37:52.253" v="1449" actId="26606"/>
          <ac:spMkLst>
            <pc:docMk/>
            <pc:sldMk cId="795517618" sldId="328"/>
            <ac:spMk id="3" creationId="{633EC938-7179-4D2D-9ADD-8777DFE81942}"/>
          </ac:spMkLst>
        </pc:spChg>
        <pc:spChg chg="add">
          <ac:chgData name="Pratik Bhattacharya" userId="d304a48c624deeb6" providerId="LiveId" clId="{42949368-7E4A-4797-9659-8D784E988FA7}" dt="2020-05-23T12:37:52.253" v="1449" actId="26606"/>
          <ac:spMkLst>
            <pc:docMk/>
            <pc:sldMk cId="795517618" sldId="328"/>
            <ac:spMk id="9" creationId="{122F9423-F4B1-45D4-8445-E9991ECCBCCF}"/>
          </ac:spMkLst>
        </pc:spChg>
        <pc:grpChg chg="add">
          <ac:chgData name="Pratik Bhattacharya" userId="d304a48c624deeb6" providerId="LiveId" clId="{42949368-7E4A-4797-9659-8D784E988FA7}" dt="2020-05-23T12:37:52.253" v="1449" actId="26606"/>
          <ac:grpSpMkLst>
            <pc:docMk/>
            <pc:sldMk cId="795517618" sldId="328"/>
            <ac:grpSpMk id="11" creationId="{770AE191-D2EA-45C9-A44D-830C188F74CB}"/>
          </ac:grpSpMkLst>
        </pc:grpChg>
        <pc:graphicFrameChg chg="add mod">
          <ac:chgData name="Pratik Bhattacharya" userId="d304a48c624deeb6" providerId="LiveId" clId="{42949368-7E4A-4797-9659-8D784E988FA7}" dt="2020-05-23T12:39:34.408" v="1560" actId="14100"/>
          <ac:graphicFrameMkLst>
            <pc:docMk/>
            <pc:sldMk cId="795517618" sldId="328"/>
            <ac:graphicFrameMk id="5" creationId="{A381E7E0-9BBC-4282-BB35-9F6FD7D01B0D}"/>
          </ac:graphicFrameMkLst>
        </pc:graphicFrameChg>
      </pc:sldChg>
      <pc:sldChg chg="addSp delSp modSp new mod">
        <pc:chgData name="Pratik Bhattacharya" userId="d304a48c624deeb6" providerId="LiveId" clId="{42949368-7E4A-4797-9659-8D784E988FA7}" dt="2020-05-23T12:45:32.043" v="1861" actId="14100"/>
        <pc:sldMkLst>
          <pc:docMk/>
          <pc:sldMk cId="754969526" sldId="329"/>
        </pc:sldMkLst>
        <pc:spChg chg="del">
          <ac:chgData name="Pratik Bhattacharya" userId="d304a48c624deeb6" providerId="LiveId" clId="{42949368-7E4A-4797-9659-8D784E988FA7}" dt="2020-05-23T12:41:37.584" v="1585" actId="478"/>
          <ac:spMkLst>
            <pc:docMk/>
            <pc:sldMk cId="754969526" sldId="329"/>
            <ac:spMk id="2" creationId="{0FCCEE86-22C4-43AC-8A77-C2D2D8BDFCF9}"/>
          </ac:spMkLst>
        </pc:spChg>
        <pc:spChg chg="mod">
          <ac:chgData name="Pratik Bhattacharya" userId="d304a48c624deeb6" providerId="LiveId" clId="{42949368-7E4A-4797-9659-8D784E988FA7}" dt="2020-05-23T12:45:32.043" v="1861" actId="14100"/>
          <ac:spMkLst>
            <pc:docMk/>
            <pc:sldMk cId="754969526" sldId="329"/>
            <ac:spMk id="3" creationId="{FB739509-6157-439B-8E11-D02FCACC3EF9}"/>
          </ac:spMkLst>
        </pc:spChg>
        <pc:spChg chg="add mod">
          <ac:chgData name="Pratik Bhattacharya" userId="d304a48c624deeb6" providerId="LiveId" clId="{42949368-7E4A-4797-9659-8D784E988FA7}" dt="2020-05-23T12:41:49.656" v="1620" actId="20577"/>
          <ac:spMkLst>
            <pc:docMk/>
            <pc:sldMk cId="754969526" sldId="329"/>
            <ac:spMk id="5" creationId="{921E3D29-A5CA-4580-A56B-5856C8F2BF26}"/>
          </ac:spMkLst>
        </pc:spChg>
      </pc:sldChg>
    </pc:docChg>
  </pc:docChgLst>
  <pc:docChgLst>
    <pc:chgData name="Pratik Bhattacharya" userId="d304a48c624deeb6" providerId="LiveId" clId="{CE18C24F-7378-487A-B6C2-4E165DF91DB5}"/>
    <pc:docChg chg="undo redo custSel addSld delSld modSld sldOrd">
      <pc:chgData name="Pratik Bhattacharya" userId="d304a48c624deeb6" providerId="LiveId" clId="{CE18C24F-7378-487A-B6C2-4E165DF91DB5}" dt="2021-02-11T17:31:34.374" v="23938" actId="47"/>
      <pc:docMkLst>
        <pc:docMk/>
      </pc:docMkLst>
      <pc:sldChg chg="modSp mod">
        <pc:chgData name="Pratik Bhattacharya" userId="d304a48c624deeb6" providerId="LiveId" clId="{CE18C24F-7378-487A-B6C2-4E165DF91DB5}" dt="2021-01-31T17:49:52.944" v="57" actId="20577"/>
        <pc:sldMkLst>
          <pc:docMk/>
          <pc:sldMk cId="1203495737" sldId="257"/>
        </pc:sldMkLst>
        <pc:spChg chg="mod">
          <ac:chgData name="Pratik Bhattacharya" userId="d304a48c624deeb6" providerId="LiveId" clId="{CE18C24F-7378-487A-B6C2-4E165DF91DB5}" dt="2021-01-31T17:49:52.944" v="57" actId="20577"/>
          <ac:spMkLst>
            <pc:docMk/>
            <pc:sldMk cId="1203495737" sldId="257"/>
            <ac:spMk id="6" creationId="{BDB74081-B42C-4375-837A-8274B950393B}"/>
          </ac:spMkLst>
        </pc:spChg>
        <pc:picChg chg="mod">
          <ac:chgData name="Pratik Bhattacharya" userId="d304a48c624deeb6" providerId="LiveId" clId="{CE18C24F-7378-487A-B6C2-4E165DF91DB5}" dt="2021-01-31T17:49:41.973" v="53" actId="1076"/>
          <ac:picMkLst>
            <pc:docMk/>
            <pc:sldMk cId="1203495737" sldId="257"/>
            <ac:picMk id="8" creationId="{D493D93F-E3BD-426E-8823-14D91728AF78}"/>
          </ac:picMkLst>
        </pc:picChg>
        <pc:picChg chg="mod">
          <ac:chgData name="Pratik Bhattacharya" userId="d304a48c624deeb6" providerId="LiveId" clId="{CE18C24F-7378-487A-B6C2-4E165DF91DB5}" dt="2021-01-31T17:49:43.116" v="54" actId="1076"/>
          <ac:picMkLst>
            <pc:docMk/>
            <pc:sldMk cId="1203495737" sldId="257"/>
            <ac:picMk id="10" creationId="{C3142ABE-A813-4714-A3DE-2E1212A775E3}"/>
          </ac:picMkLst>
        </pc:picChg>
        <pc:picChg chg="mod">
          <ac:chgData name="Pratik Bhattacharya" userId="d304a48c624deeb6" providerId="LiveId" clId="{CE18C24F-7378-487A-B6C2-4E165DF91DB5}" dt="2021-01-31T17:49:44.556" v="55" actId="1076"/>
          <ac:picMkLst>
            <pc:docMk/>
            <pc:sldMk cId="1203495737" sldId="257"/>
            <ac:picMk id="12" creationId="{999A50FC-EADF-46D3-9209-65A887DCFF12}"/>
          </ac:picMkLst>
        </pc:picChg>
      </pc:sldChg>
      <pc:sldChg chg="addSp delSp modSp mod">
        <pc:chgData name="Pratik Bhattacharya" userId="d304a48c624deeb6" providerId="LiveId" clId="{CE18C24F-7378-487A-B6C2-4E165DF91DB5}" dt="2021-01-31T17:52:07.457" v="195" actId="1076"/>
        <pc:sldMkLst>
          <pc:docMk/>
          <pc:sldMk cId="932693738" sldId="259"/>
        </pc:sldMkLst>
        <pc:spChg chg="mod">
          <ac:chgData name="Pratik Bhattacharya" userId="d304a48c624deeb6" providerId="LiveId" clId="{CE18C24F-7378-487A-B6C2-4E165DF91DB5}" dt="2021-01-31T17:50:37.657" v="84" actId="20577"/>
          <ac:spMkLst>
            <pc:docMk/>
            <pc:sldMk cId="932693738" sldId="259"/>
            <ac:spMk id="11" creationId="{32C955A1-3935-4013-A1D0-B3C43B47C6C5}"/>
          </ac:spMkLst>
        </pc:spChg>
        <pc:spChg chg="mod">
          <ac:chgData name="Pratik Bhattacharya" userId="d304a48c624deeb6" providerId="LiveId" clId="{CE18C24F-7378-487A-B6C2-4E165DF91DB5}" dt="2021-01-31T17:52:02.626" v="193" actId="1076"/>
          <ac:spMkLst>
            <pc:docMk/>
            <pc:sldMk cId="932693738" sldId="259"/>
            <ac:spMk id="13" creationId="{C3FAB8A1-2492-4CCF-A829-A991099AF6BA}"/>
          </ac:spMkLst>
        </pc:spChg>
        <pc:spChg chg="mod">
          <ac:chgData name="Pratik Bhattacharya" userId="d304a48c624deeb6" providerId="LiveId" clId="{CE18C24F-7378-487A-B6C2-4E165DF91DB5}" dt="2021-01-31T17:52:04.217" v="194" actId="1076"/>
          <ac:spMkLst>
            <pc:docMk/>
            <pc:sldMk cId="932693738" sldId="259"/>
            <ac:spMk id="15" creationId="{7F4DBC5D-4576-495D-89FB-8B2651CAE0EA}"/>
          </ac:spMkLst>
        </pc:spChg>
        <pc:spChg chg="mod">
          <ac:chgData name="Pratik Bhattacharya" userId="d304a48c624deeb6" providerId="LiveId" clId="{CE18C24F-7378-487A-B6C2-4E165DF91DB5}" dt="2021-01-31T17:52:07.457" v="195" actId="1076"/>
          <ac:spMkLst>
            <pc:docMk/>
            <pc:sldMk cId="932693738" sldId="259"/>
            <ac:spMk id="17" creationId="{492B3E00-11A9-4DFD-BBEF-34BF50CCE499}"/>
          </ac:spMkLst>
        </pc:spChg>
        <pc:spChg chg="mod">
          <ac:chgData name="Pratik Bhattacharya" userId="d304a48c624deeb6" providerId="LiveId" clId="{CE18C24F-7378-487A-B6C2-4E165DF91DB5}" dt="2021-01-31T17:51:51.626" v="190" actId="1076"/>
          <ac:spMkLst>
            <pc:docMk/>
            <pc:sldMk cId="932693738" sldId="259"/>
            <ac:spMk id="19" creationId="{3B792012-F971-4AB4-8A3F-00DA117BB40A}"/>
          </ac:spMkLst>
        </pc:spChg>
        <pc:spChg chg="add del">
          <ac:chgData name="Pratik Bhattacharya" userId="d304a48c624deeb6" providerId="LiveId" clId="{CE18C24F-7378-487A-B6C2-4E165DF91DB5}" dt="2021-01-31T17:51:49.621" v="189" actId="478"/>
          <ac:spMkLst>
            <pc:docMk/>
            <pc:sldMk cId="932693738" sldId="259"/>
            <ac:spMk id="21" creationId="{80EA848B-FD30-4F67-9E2B-DAC740125D8E}"/>
          </ac:spMkLst>
        </pc:spChg>
        <pc:picChg chg="mod">
          <ac:chgData name="Pratik Bhattacharya" userId="d304a48c624deeb6" providerId="LiveId" clId="{CE18C24F-7378-487A-B6C2-4E165DF91DB5}" dt="2021-01-31T17:51:43.889" v="187" actId="1076"/>
          <ac:picMkLst>
            <pc:docMk/>
            <pc:sldMk cId="932693738" sldId="259"/>
            <ac:picMk id="5" creationId="{EF7F21AD-B3B6-4BD9-8DF8-0DFB4706E5E1}"/>
          </ac:picMkLst>
        </pc:picChg>
      </pc:sldChg>
      <pc:sldChg chg="del">
        <pc:chgData name="Pratik Bhattacharya" userId="d304a48c624deeb6" providerId="LiveId" clId="{CE18C24F-7378-487A-B6C2-4E165DF91DB5}" dt="2021-01-31T17:52:13.593" v="197" actId="47"/>
        <pc:sldMkLst>
          <pc:docMk/>
          <pc:sldMk cId="3709428265" sldId="260"/>
        </pc:sldMkLst>
      </pc:sldChg>
      <pc:sldChg chg="addSp delSp modSp mod modNotesTx">
        <pc:chgData name="Pratik Bhattacharya" userId="d304a48c624deeb6" providerId="LiveId" clId="{CE18C24F-7378-487A-B6C2-4E165DF91DB5}" dt="2021-02-02T14:16:44.773" v="9545" actId="20577"/>
        <pc:sldMkLst>
          <pc:docMk/>
          <pc:sldMk cId="1487792664" sldId="261"/>
        </pc:sldMkLst>
        <pc:spChg chg="mod">
          <ac:chgData name="Pratik Bhattacharya" userId="d304a48c624deeb6" providerId="LiveId" clId="{CE18C24F-7378-487A-B6C2-4E165DF91DB5}" dt="2021-01-31T18:00:14.147" v="389" actId="1076"/>
          <ac:spMkLst>
            <pc:docMk/>
            <pc:sldMk cId="1487792664" sldId="261"/>
            <ac:spMk id="2" creationId="{A80370DC-5794-4C8E-B298-D064F26C72A9}"/>
          </ac:spMkLst>
        </pc:spChg>
        <pc:spChg chg="add mod">
          <ac:chgData name="Pratik Bhattacharya" userId="d304a48c624deeb6" providerId="LiveId" clId="{CE18C24F-7378-487A-B6C2-4E165DF91DB5}" dt="2021-02-02T14:16:44.773" v="9545" actId="20577"/>
          <ac:spMkLst>
            <pc:docMk/>
            <pc:sldMk cId="1487792664" sldId="261"/>
            <ac:spMk id="4" creationId="{320A2584-8034-4B22-A9E6-0738B7193DF4}"/>
          </ac:spMkLst>
        </pc:spChg>
        <pc:graphicFrameChg chg="del">
          <ac:chgData name="Pratik Bhattacharya" userId="d304a48c624deeb6" providerId="LiveId" clId="{CE18C24F-7378-487A-B6C2-4E165DF91DB5}" dt="2021-01-31T17:59:05.819" v="274" actId="478"/>
          <ac:graphicFrameMkLst>
            <pc:docMk/>
            <pc:sldMk cId="1487792664" sldId="261"/>
            <ac:graphicFrameMk id="5" creationId="{A1404149-437E-46D5-87B1-73C9F80D64E2}"/>
          </ac:graphicFrameMkLst>
        </pc:graphicFrameChg>
      </pc:sldChg>
      <pc:sldChg chg="del ord">
        <pc:chgData name="Pratik Bhattacharya" userId="d304a48c624deeb6" providerId="LiveId" clId="{CE18C24F-7378-487A-B6C2-4E165DF91DB5}" dt="2021-02-11T17:28:19.537" v="23930" actId="47"/>
        <pc:sldMkLst>
          <pc:docMk/>
          <pc:sldMk cId="1692341624" sldId="262"/>
        </pc:sldMkLst>
      </pc:sldChg>
      <pc:sldChg chg="del">
        <pc:chgData name="Pratik Bhattacharya" userId="d304a48c624deeb6" providerId="LiveId" clId="{CE18C24F-7378-487A-B6C2-4E165DF91DB5}" dt="2021-01-31T18:00:46.769" v="392" actId="47"/>
        <pc:sldMkLst>
          <pc:docMk/>
          <pc:sldMk cId="2159040089" sldId="263"/>
        </pc:sldMkLst>
      </pc:sldChg>
      <pc:sldChg chg="del">
        <pc:chgData name="Pratik Bhattacharya" userId="d304a48c624deeb6" providerId="LiveId" clId="{CE18C24F-7378-487A-B6C2-4E165DF91DB5}" dt="2021-02-11T17:28:19.537" v="23930" actId="47"/>
        <pc:sldMkLst>
          <pc:docMk/>
          <pc:sldMk cId="1055680005" sldId="264"/>
        </pc:sldMkLst>
      </pc:sldChg>
      <pc:sldChg chg="del">
        <pc:chgData name="Pratik Bhattacharya" userId="d304a48c624deeb6" providerId="LiveId" clId="{CE18C24F-7378-487A-B6C2-4E165DF91DB5}" dt="2021-02-11T17:28:19.537" v="23930" actId="47"/>
        <pc:sldMkLst>
          <pc:docMk/>
          <pc:sldMk cId="3266874068" sldId="265"/>
        </pc:sldMkLst>
      </pc:sldChg>
      <pc:sldChg chg="modSp mod ord">
        <pc:chgData name="Pratik Bhattacharya" userId="d304a48c624deeb6" providerId="LiveId" clId="{CE18C24F-7378-487A-B6C2-4E165DF91DB5}" dt="2021-02-01T16:26:52.598" v="7870" actId="20577"/>
        <pc:sldMkLst>
          <pc:docMk/>
          <pc:sldMk cId="1433379671" sldId="266"/>
        </pc:sldMkLst>
        <pc:spChg chg="mod">
          <ac:chgData name="Pratik Bhattacharya" userId="d304a48c624deeb6" providerId="LiveId" clId="{CE18C24F-7378-487A-B6C2-4E165DF91DB5}" dt="2021-02-01T16:26:52.598" v="7870" actId="20577"/>
          <ac:spMkLst>
            <pc:docMk/>
            <pc:sldMk cId="1433379671" sldId="266"/>
            <ac:spMk id="8" creationId="{EB0A6FF5-EDC3-4877-B64E-7BF1DC706485}"/>
          </ac:spMkLst>
        </pc:spChg>
      </pc:sldChg>
      <pc:sldChg chg="del">
        <pc:chgData name="Pratik Bhattacharya" userId="d304a48c624deeb6" providerId="LiveId" clId="{CE18C24F-7378-487A-B6C2-4E165DF91DB5}" dt="2021-02-11T17:28:19.537" v="23930" actId="47"/>
        <pc:sldMkLst>
          <pc:docMk/>
          <pc:sldMk cId="2677992397" sldId="267"/>
        </pc:sldMkLst>
      </pc:sldChg>
      <pc:sldChg chg="del">
        <pc:chgData name="Pratik Bhattacharya" userId="d304a48c624deeb6" providerId="LiveId" clId="{CE18C24F-7378-487A-B6C2-4E165DF91DB5}" dt="2021-02-11T17:28:19.537" v="23930" actId="47"/>
        <pc:sldMkLst>
          <pc:docMk/>
          <pc:sldMk cId="3601426562" sldId="268"/>
        </pc:sldMkLst>
      </pc:sldChg>
      <pc:sldChg chg="del">
        <pc:chgData name="Pratik Bhattacharya" userId="d304a48c624deeb6" providerId="LiveId" clId="{CE18C24F-7378-487A-B6C2-4E165DF91DB5}" dt="2021-02-11T17:28:19.537" v="23930" actId="47"/>
        <pc:sldMkLst>
          <pc:docMk/>
          <pc:sldMk cId="986353234" sldId="269"/>
        </pc:sldMkLst>
      </pc:sldChg>
      <pc:sldChg chg="del">
        <pc:chgData name="Pratik Bhattacharya" userId="d304a48c624deeb6" providerId="LiveId" clId="{CE18C24F-7378-487A-B6C2-4E165DF91DB5}" dt="2021-02-11T17:28:19.537" v="23930" actId="47"/>
        <pc:sldMkLst>
          <pc:docMk/>
          <pc:sldMk cId="1122093993" sldId="270"/>
        </pc:sldMkLst>
      </pc:sldChg>
      <pc:sldChg chg="del">
        <pc:chgData name="Pratik Bhattacharya" userId="d304a48c624deeb6" providerId="LiveId" clId="{CE18C24F-7378-487A-B6C2-4E165DF91DB5}" dt="2021-02-11T17:28:19.537" v="23930" actId="47"/>
        <pc:sldMkLst>
          <pc:docMk/>
          <pc:sldMk cId="1433539923" sldId="271"/>
        </pc:sldMkLst>
      </pc:sldChg>
      <pc:sldChg chg="del">
        <pc:chgData name="Pratik Bhattacharya" userId="d304a48c624deeb6" providerId="LiveId" clId="{CE18C24F-7378-487A-B6C2-4E165DF91DB5}" dt="2021-02-11T17:28:19.537" v="23930" actId="47"/>
        <pc:sldMkLst>
          <pc:docMk/>
          <pc:sldMk cId="839834186" sldId="272"/>
        </pc:sldMkLst>
      </pc:sldChg>
      <pc:sldChg chg="del">
        <pc:chgData name="Pratik Bhattacharya" userId="d304a48c624deeb6" providerId="LiveId" clId="{CE18C24F-7378-487A-B6C2-4E165DF91DB5}" dt="2021-02-11T17:28:19.537" v="23930" actId="47"/>
        <pc:sldMkLst>
          <pc:docMk/>
          <pc:sldMk cId="2090114120" sldId="273"/>
        </pc:sldMkLst>
      </pc:sldChg>
      <pc:sldChg chg="del">
        <pc:chgData name="Pratik Bhattacharya" userId="d304a48c624deeb6" providerId="LiveId" clId="{CE18C24F-7378-487A-B6C2-4E165DF91DB5}" dt="2021-02-11T17:28:19.537" v="23930" actId="47"/>
        <pc:sldMkLst>
          <pc:docMk/>
          <pc:sldMk cId="1465492248" sldId="274"/>
        </pc:sldMkLst>
      </pc:sldChg>
      <pc:sldChg chg="del">
        <pc:chgData name="Pratik Bhattacharya" userId="d304a48c624deeb6" providerId="LiveId" clId="{CE18C24F-7378-487A-B6C2-4E165DF91DB5}" dt="2021-02-11T17:28:19.537" v="23930" actId="47"/>
        <pc:sldMkLst>
          <pc:docMk/>
          <pc:sldMk cId="98824986" sldId="275"/>
        </pc:sldMkLst>
      </pc:sldChg>
      <pc:sldChg chg="del">
        <pc:chgData name="Pratik Bhattacharya" userId="d304a48c624deeb6" providerId="LiveId" clId="{CE18C24F-7378-487A-B6C2-4E165DF91DB5}" dt="2021-02-11T17:28:19.537" v="23930" actId="47"/>
        <pc:sldMkLst>
          <pc:docMk/>
          <pc:sldMk cId="1536984830" sldId="276"/>
        </pc:sldMkLst>
      </pc:sldChg>
      <pc:sldChg chg="del">
        <pc:chgData name="Pratik Bhattacharya" userId="d304a48c624deeb6" providerId="LiveId" clId="{CE18C24F-7378-487A-B6C2-4E165DF91DB5}" dt="2021-02-11T17:28:19.537" v="23930" actId="47"/>
        <pc:sldMkLst>
          <pc:docMk/>
          <pc:sldMk cId="1365034240" sldId="277"/>
        </pc:sldMkLst>
      </pc:sldChg>
      <pc:sldChg chg="del">
        <pc:chgData name="Pratik Bhattacharya" userId="d304a48c624deeb6" providerId="LiveId" clId="{CE18C24F-7378-487A-B6C2-4E165DF91DB5}" dt="2021-02-11T17:28:19.537" v="23930" actId="47"/>
        <pc:sldMkLst>
          <pc:docMk/>
          <pc:sldMk cId="3913491073" sldId="278"/>
        </pc:sldMkLst>
      </pc:sldChg>
      <pc:sldChg chg="del">
        <pc:chgData name="Pratik Bhattacharya" userId="d304a48c624deeb6" providerId="LiveId" clId="{CE18C24F-7378-487A-B6C2-4E165DF91DB5}" dt="2021-02-11T17:28:19.537" v="23930" actId="47"/>
        <pc:sldMkLst>
          <pc:docMk/>
          <pc:sldMk cId="2463377438" sldId="279"/>
        </pc:sldMkLst>
      </pc:sldChg>
      <pc:sldChg chg="del">
        <pc:chgData name="Pratik Bhattacharya" userId="d304a48c624deeb6" providerId="LiveId" clId="{CE18C24F-7378-487A-B6C2-4E165DF91DB5}" dt="2021-02-11T17:28:19.537" v="23930" actId="47"/>
        <pc:sldMkLst>
          <pc:docMk/>
          <pc:sldMk cId="4211192158" sldId="280"/>
        </pc:sldMkLst>
      </pc:sldChg>
      <pc:sldChg chg="del">
        <pc:chgData name="Pratik Bhattacharya" userId="d304a48c624deeb6" providerId="LiveId" clId="{CE18C24F-7378-487A-B6C2-4E165DF91DB5}" dt="2021-02-11T17:28:19.537" v="23930" actId="47"/>
        <pc:sldMkLst>
          <pc:docMk/>
          <pc:sldMk cId="1373243762" sldId="281"/>
        </pc:sldMkLst>
      </pc:sldChg>
      <pc:sldChg chg="del">
        <pc:chgData name="Pratik Bhattacharya" userId="d304a48c624deeb6" providerId="LiveId" clId="{CE18C24F-7378-487A-B6C2-4E165DF91DB5}" dt="2021-02-11T17:28:19.537" v="23930" actId="47"/>
        <pc:sldMkLst>
          <pc:docMk/>
          <pc:sldMk cId="1438947672" sldId="287"/>
        </pc:sldMkLst>
      </pc:sldChg>
      <pc:sldChg chg="del">
        <pc:chgData name="Pratik Bhattacharya" userId="d304a48c624deeb6" providerId="LiveId" clId="{CE18C24F-7378-487A-B6C2-4E165DF91DB5}" dt="2021-02-11T17:28:19.537" v="23930" actId="47"/>
        <pc:sldMkLst>
          <pc:docMk/>
          <pc:sldMk cId="2037062287" sldId="288"/>
        </pc:sldMkLst>
      </pc:sldChg>
      <pc:sldChg chg="del">
        <pc:chgData name="Pratik Bhattacharya" userId="d304a48c624deeb6" providerId="LiveId" clId="{CE18C24F-7378-487A-B6C2-4E165DF91DB5}" dt="2021-02-11T17:28:19.537" v="23930" actId="47"/>
        <pc:sldMkLst>
          <pc:docMk/>
          <pc:sldMk cId="583639615" sldId="289"/>
        </pc:sldMkLst>
      </pc:sldChg>
      <pc:sldChg chg="del">
        <pc:chgData name="Pratik Bhattacharya" userId="d304a48c624deeb6" providerId="LiveId" clId="{CE18C24F-7378-487A-B6C2-4E165DF91DB5}" dt="2021-02-11T17:28:19.537" v="23930" actId="47"/>
        <pc:sldMkLst>
          <pc:docMk/>
          <pc:sldMk cId="933278382" sldId="290"/>
        </pc:sldMkLst>
      </pc:sldChg>
      <pc:sldChg chg="del">
        <pc:chgData name="Pratik Bhattacharya" userId="d304a48c624deeb6" providerId="LiveId" clId="{CE18C24F-7378-487A-B6C2-4E165DF91DB5}" dt="2021-02-11T17:28:19.537" v="23930" actId="47"/>
        <pc:sldMkLst>
          <pc:docMk/>
          <pc:sldMk cId="1423423313" sldId="291"/>
        </pc:sldMkLst>
      </pc:sldChg>
      <pc:sldChg chg="del">
        <pc:chgData name="Pratik Bhattacharya" userId="d304a48c624deeb6" providerId="LiveId" clId="{CE18C24F-7378-487A-B6C2-4E165DF91DB5}" dt="2021-02-11T17:28:19.537" v="23930" actId="47"/>
        <pc:sldMkLst>
          <pc:docMk/>
          <pc:sldMk cId="1366492260" sldId="292"/>
        </pc:sldMkLst>
      </pc:sldChg>
      <pc:sldChg chg="del">
        <pc:chgData name="Pratik Bhattacharya" userId="d304a48c624deeb6" providerId="LiveId" clId="{CE18C24F-7378-487A-B6C2-4E165DF91DB5}" dt="2021-02-11T17:28:19.537" v="23930" actId="47"/>
        <pc:sldMkLst>
          <pc:docMk/>
          <pc:sldMk cId="3044106237" sldId="293"/>
        </pc:sldMkLst>
      </pc:sldChg>
      <pc:sldChg chg="del">
        <pc:chgData name="Pratik Bhattacharya" userId="d304a48c624deeb6" providerId="LiveId" clId="{CE18C24F-7378-487A-B6C2-4E165DF91DB5}" dt="2021-02-11T17:28:19.537" v="23930" actId="47"/>
        <pc:sldMkLst>
          <pc:docMk/>
          <pc:sldMk cId="1699836623" sldId="294"/>
        </pc:sldMkLst>
      </pc:sldChg>
      <pc:sldChg chg="del">
        <pc:chgData name="Pratik Bhattacharya" userId="d304a48c624deeb6" providerId="LiveId" clId="{CE18C24F-7378-487A-B6C2-4E165DF91DB5}" dt="2021-02-11T17:28:19.537" v="23930" actId="47"/>
        <pc:sldMkLst>
          <pc:docMk/>
          <pc:sldMk cId="1573950844" sldId="295"/>
        </pc:sldMkLst>
      </pc:sldChg>
      <pc:sldChg chg="del">
        <pc:chgData name="Pratik Bhattacharya" userId="d304a48c624deeb6" providerId="LiveId" clId="{CE18C24F-7378-487A-B6C2-4E165DF91DB5}" dt="2021-02-11T17:28:19.537" v="23930" actId="47"/>
        <pc:sldMkLst>
          <pc:docMk/>
          <pc:sldMk cId="1331506818" sldId="296"/>
        </pc:sldMkLst>
      </pc:sldChg>
      <pc:sldChg chg="del">
        <pc:chgData name="Pratik Bhattacharya" userId="d304a48c624deeb6" providerId="LiveId" clId="{CE18C24F-7378-487A-B6C2-4E165DF91DB5}" dt="2021-02-11T17:28:19.537" v="23930" actId="47"/>
        <pc:sldMkLst>
          <pc:docMk/>
          <pc:sldMk cId="2601970234" sldId="297"/>
        </pc:sldMkLst>
      </pc:sldChg>
      <pc:sldChg chg="del">
        <pc:chgData name="Pratik Bhattacharya" userId="d304a48c624deeb6" providerId="LiveId" clId="{CE18C24F-7378-487A-B6C2-4E165DF91DB5}" dt="2021-02-11T17:28:19.537" v="23930" actId="47"/>
        <pc:sldMkLst>
          <pc:docMk/>
          <pc:sldMk cId="347831103" sldId="298"/>
        </pc:sldMkLst>
      </pc:sldChg>
      <pc:sldChg chg="del">
        <pc:chgData name="Pratik Bhattacharya" userId="d304a48c624deeb6" providerId="LiveId" clId="{CE18C24F-7378-487A-B6C2-4E165DF91DB5}" dt="2021-02-11T17:28:19.537" v="23930" actId="47"/>
        <pc:sldMkLst>
          <pc:docMk/>
          <pc:sldMk cId="2238865269" sldId="299"/>
        </pc:sldMkLst>
      </pc:sldChg>
      <pc:sldChg chg="del">
        <pc:chgData name="Pratik Bhattacharya" userId="d304a48c624deeb6" providerId="LiveId" clId="{CE18C24F-7378-487A-B6C2-4E165DF91DB5}" dt="2021-02-11T17:28:19.537" v="23930" actId="47"/>
        <pc:sldMkLst>
          <pc:docMk/>
          <pc:sldMk cId="2831768314" sldId="300"/>
        </pc:sldMkLst>
      </pc:sldChg>
      <pc:sldChg chg="del">
        <pc:chgData name="Pratik Bhattacharya" userId="d304a48c624deeb6" providerId="LiveId" clId="{CE18C24F-7378-487A-B6C2-4E165DF91DB5}" dt="2021-02-11T17:28:19.537" v="23930" actId="47"/>
        <pc:sldMkLst>
          <pc:docMk/>
          <pc:sldMk cId="2979796503" sldId="301"/>
        </pc:sldMkLst>
      </pc:sldChg>
      <pc:sldChg chg="del">
        <pc:chgData name="Pratik Bhattacharya" userId="d304a48c624deeb6" providerId="LiveId" clId="{CE18C24F-7378-487A-B6C2-4E165DF91DB5}" dt="2021-02-11T17:28:19.537" v="23930" actId="47"/>
        <pc:sldMkLst>
          <pc:docMk/>
          <pc:sldMk cId="2914065372" sldId="302"/>
        </pc:sldMkLst>
      </pc:sldChg>
      <pc:sldChg chg="del">
        <pc:chgData name="Pratik Bhattacharya" userId="d304a48c624deeb6" providerId="LiveId" clId="{CE18C24F-7378-487A-B6C2-4E165DF91DB5}" dt="2021-02-11T17:28:19.537" v="23930" actId="47"/>
        <pc:sldMkLst>
          <pc:docMk/>
          <pc:sldMk cId="1068511919" sldId="303"/>
        </pc:sldMkLst>
      </pc:sldChg>
      <pc:sldChg chg="del">
        <pc:chgData name="Pratik Bhattacharya" userId="d304a48c624deeb6" providerId="LiveId" clId="{CE18C24F-7378-487A-B6C2-4E165DF91DB5}" dt="2021-02-11T17:28:19.537" v="23930" actId="47"/>
        <pc:sldMkLst>
          <pc:docMk/>
          <pc:sldMk cId="4129229276" sldId="304"/>
        </pc:sldMkLst>
      </pc:sldChg>
      <pc:sldChg chg="modSp mod">
        <pc:chgData name="Pratik Bhattacharya" userId="d304a48c624deeb6" providerId="LiveId" clId="{CE18C24F-7378-487A-B6C2-4E165DF91DB5}" dt="2021-01-31T17:50:31.523" v="74" actId="6549"/>
        <pc:sldMkLst>
          <pc:docMk/>
          <pc:sldMk cId="1443750223" sldId="305"/>
        </pc:sldMkLst>
        <pc:spChg chg="mod">
          <ac:chgData name="Pratik Bhattacharya" userId="d304a48c624deeb6" providerId="LiveId" clId="{CE18C24F-7378-487A-B6C2-4E165DF91DB5}" dt="2021-01-31T17:50:31.523" v="74" actId="6549"/>
          <ac:spMkLst>
            <pc:docMk/>
            <pc:sldMk cId="1443750223" sldId="305"/>
            <ac:spMk id="6" creationId="{25337F23-1183-43A7-B454-D31DDC78FCE0}"/>
          </ac:spMkLst>
        </pc:spChg>
      </pc:sldChg>
      <pc:sldChg chg="del">
        <pc:chgData name="Pratik Bhattacharya" userId="d304a48c624deeb6" providerId="LiveId" clId="{CE18C24F-7378-487A-B6C2-4E165DF91DB5}" dt="2021-02-11T17:28:19.537" v="23930" actId="47"/>
        <pc:sldMkLst>
          <pc:docMk/>
          <pc:sldMk cId="1889721618" sldId="306"/>
        </pc:sldMkLst>
      </pc:sldChg>
      <pc:sldChg chg="del">
        <pc:chgData name="Pratik Bhattacharya" userId="d304a48c624deeb6" providerId="LiveId" clId="{CE18C24F-7378-487A-B6C2-4E165DF91DB5}" dt="2021-02-11T17:28:19.537" v="23930" actId="47"/>
        <pc:sldMkLst>
          <pc:docMk/>
          <pc:sldMk cId="772727" sldId="308"/>
        </pc:sldMkLst>
      </pc:sldChg>
      <pc:sldChg chg="del">
        <pc:chgData name="Pratik Bhattacharya" userId="d304a48c624deeb6" providerId="LiveId" clId="{CE18C24F-7378-487A-B6C2-4E165DF91DB5}" dt="2021-02-11T17:28:19.537" v="23930" actId="47"/>
        <pc:sldMkLst>
          <pc:docMk/>
          <pc:sldMk cId="4108882453" sldId="309"/>
        </pc:sldMkLst>
      </pc:sldChg>
      <pc:sldChg chg="del">
        <pc:chgData name="Pratik Bhattacharya" userId="d304a48c624deeb6" providerId="LiveId" clId="{CE18C24F-7378-487A-B6C2-4E165DF91DB5}" dt="2021-02-11T17:28:19.537" v="23930" actId="47"/>
        <pc:sldMkLst>
          <pc:docMk/>
          <pc:sldMk cId="169505423" sldId="310"/>
        </pc:sldMkLst>
      </pc:sldChg>
      <pc:sldChg chg="del">
        <pc:chgData name="Pratik Bhattacharya" userId="d304a48c624deeb6" providerId="LiveId" clId="{CE18C24F-7378-487A-B6C2-4E165DF91DB5}" dt="2021-02-11T17:28:19.537" v="23930" actId="47"/>
        <pc:sldMkLst>
          <pc:docMk/>
          <pc:sldMk cId="2839502415" sldId="311"/>
        </pc:sldMkLst>
      </pc:sldChg>
      <pc:sldChg chg="del">
        <pc:chgData name="Pratik Bhattacharya" userId="d304a48c624deeb6" providerId="LiveId" clId="{CE18C24F-7378-487A-B6C2-4E165DF91DB5}" dt="2021-02-11T17:28:19.537" v="23930" actId="47"/>
        <pc:sldMkLst>
          <pc:docMk/>
          <pc:sldMk cId="2612049721" sldId="312"/>
        </pc:sldMkLst>
      </pc:sldChg>
      <pc:sldChg chg="del">
        <pc:chgData name="Pratik Bhattacharya" userId="d304a48c624deeb6" providerId="LiveId" clId="{CE18C24F-7378-487A-B6C2-4E165DF91DB5}" dt="2021-02-11T17:28:19.537" v="23930" actId="47"/>
        <pc:sldMkLst>
          <pc:docMk/>
          <pc:sldMk cId="4237579559" sldId="313"/>
        </pc:sldMkLst>
      </pc:sldChg>
      <pc:sldChg chg="del">
        <pc:chgData name="Pratik Bhattacharya" userId="d304a48c624deeb6" providerId="LiveId" clId="{CE18C24F-7378-487A-B6C2-4E165DF91DB5}" dt="2021-02-11T17:28:19.537" v="23930" actId="47"/>
        <pc:sldMkLst>
          <pc:docMk/>
          <pc:sldMk cId="3842166771" sldId="314"/>
        </pc:sldMkLst>
      </pc:sldChg>
      <pc:sldChg chg="del">
        <pc:chgData name="Pratik Bhattacharya" userId="d304a48c624deeb6" providerId="LiveId" clId="{CE18C24F-7378-487A-B6C2-4E165DF91DB5}" dt="2021-02-11T17:28:19.537" v="23930" actId="47"/>
        <pc:sldMkLst>
          <pc:docMk/>
          <pc:sldMk cId="785285669" sldId="315"/>
        </pc:sldMkLst>
      </pc:sldChg>
      <pc:sldChg chg="del">
        <pc:chgData name="Pratik Bhattacharya" userId="d304a48c624deeb6" providerId="LiveId" clId="{CE18C24F-7378-487A-B6C2-4E165DF91DB5}" dt="2021-02-11T17:28:19.537" v="23930" actId="47"/>
        <pc:sldMkLst>
          <pc:docMk/>
          <pc:sldMk cId="930277649" sldId="316"/>
        </pc:sldMkLst>
      </pc:sldChg>
      <pc:sldChg chg="del">
        <pc:chgData name="Pratik Bhattacharya" userId="d304a48c624deeb6" providerId="LiveId" clId="{CE18C24F-7378-487A-B6C2-4E165DF91DB5}" dt="2021-02-11T17:28:19.537" v="23930" actId="47"/>
        <pc:sldMkLst>
          <pc:docMk/>
          <pc:sldMk cId="2207897248" sldId="317"/>
        </pc:sldMkLst>
      </pc:sldChg>
      <pc:sldChg chg="del">
        <pc:chgData name="Pratik Bhattacharya" userId="d304a48c624deeb6" providerId="LiveId" clId="{CE18C24F-7378-487A-B6C2-4E165DF91DB5}" dt="2021-02-11T17:28:19.537" v="23930" actId="47"/>
        <pc:sldMkLst>
          <pc:docMk/>
          <pc:sldMk cId="1251365840" sldId="318"/>
        </pc:sldMkLst>
      </pc:sldChg>
      <pc:sldChg chg="del">
        <pc:chgData name="Pratik Bhattacharya" userId="d304a48c624deeb6" providerId="LiveId" clId="{CE18C24F-7378-487A-B6C2-4E165DF91DB5}" dt="2021-02-11T17:28:19.537" v="23930" actId="47"/>
        <pc:sldMkLst>
          <pc:docMk/>
          <pc:sldMk cId="3423664433" sldId="319"/>
        </pc:sldMkLst>
      </pc:sldChg>
      <pc:sldChg chg="del">
        <pc:chgData name="Pratik Bhattacharya" userId="d304a48c624deeb6" providerId="LiveId" clId="{CE18C24F-7378-487A-B6C2-4E165DF91DB5}" dt="2021-02-11T17:28:19.537" v="23930" actId="47"/>
        <pc:sldMkLst>
          <pc:docMk/>
          <pc:sldMk cId="3713287248" sldId="320"/>
        </pc:sldMkLst>
      </pc:sldChg>
      <pc:sldChg chg="del">
        <pc:chgData name="Pratik Bhattacharya" userId="d304a48c624deeb6" providerId="LiveId" clId="{CE18C24F-7378-487A-B6C2-4E165DF91DB5}" dt="2021-02-11T17:28:19.537" v="23930" actId="47"/>
        <pc:sldMkLst>
          <pc:docMk/>
          <pc:sldMk cId="2001730438" sldId="321"/>
        </pc:sldMkLst>
      </pc:sldChg>
      <pc:sldChg chg="del">
        <pc:chgData name="Pratik Bhattacharya" userId="d304a48c624deeb6" providerId="LiveId" clId="{CE18C24F-7378-487A-B6C2-4E165DF91DB5}" dt="2021-02-11T17:28:19.537" v="23930" actId="47"/>
        <pc:sldMkLst>
          <pc:docMk/>
          <pc:sldMk cId="1901821425" sldId="322"/>
        </pc:sldMkLst>
      </pc:sldChg>
      <pc:sldChg chg="del">
        <pc:chgData name="Pratik Bhattacharya" userId="d304a48c624deeb6" providerId="LiveId" clId="{CE18C24F-7378-487A-B6C2-4E165DF91DB5}" dt="2021-02-11T17:28:19.537" v="23930" actId="47"/>
        <pc:sldMkLst>
          <pc:docMk/>
          <pc:sldMk cId="22299192" sldId="323"/>
        </pc:sldMkLst>
      </pc:sldChg>
      <pc:sldChg chg="del">
        <pc:chgData name="Pratik Bhattacharya" userId="d304a48c624deeb6" providerId="LiveId" clId="{CE18C24F-7378-487A-B6C2-4E165DF91DB5}" dt="2021-02-11T17:28:19.537" v="23930" actId="47"/>
        <pc:sldMkLst>
          <pc:docMk/>
          <pc:sldMk cId="210711574" sldId="324"/>
        </pc:sldMkLst>
      </pc:sldChg>
      <pc:sldChg chg="del">
        <pc:chgData name="Pratik Bhattacharya" userId="d304a48c624deeb6" providerId="LiveId" clId="{CE18C24F-7378-487A-B6C2-4E165DF91DB5}" dt="2021-02-11T17:28:19.537" v="23930" actId="47"/>
        <pc:sldMkLst>
          <pc:docMk/>
          <pc:sldMk cId="278071247" sldId="325"/>
        </pc:sldMkLst>
      </pc:sldChg>
      <pc:sldChg chg="del">
        <pc:chgData name="Pratik Bhattacharya" userId="d304a48c624deeb6" providerId="LiveId" clId="{CE18C24F-7378-487A-B6C2-4E165DF91DB5}" dt="2021-02-11T17:28:19.537" v="23930" actId="47"/>
        <pc:sldMkLst>
          <pc:docMk/>
          <pc:sldMk cId="4289243698" sldId="326"/>
        </pc:sldMkLst>
      </pc:sldChg>
      <pc:sldChg chg="del">
        <pc:chgData name="Pratik Bhattacharya" userId="d304a48c624deeb6" providerId="LiveId" clId="{CE18C24F-7378-487A-B6C2-4E165DF91DB5}" dt="2021-02-11T17:28:19.537" v="23930" actId="47"/>
        <pc:sldMkLst>
          <pc:docMk/>
          <pc:sldMk cId="795517618" sldId="328"/>
        </pc:sldMkLst>
      </pc:sldChg>
      <pc:sldChg chg="del">
        <pc:chgData name="Pratik Bhattacharya" userId="d304a48c624deeb6" providerId="LiveId" clId="{CE18C24F-7378-487A-B6C2-4E165DF91DB5}" dt="2021-02-11T17:28:19.537" v="23930" actId="47"/>
        <pc:sldMkLst>
          <pc:docMk/>
          <pc:sldMk cId="754969526" sldId="329"/>
        </pc:sldMkLst>
      </pc:sldChg>
      <pc:sldChg chg="delSp modSp add mod">
        <pc:chgData name="Pratik Bhattacharya" userId="d304a48c624deeb6" providerId="LiveId" clId="{CE18C24F-7378-487A-B6C2-4E165DF91DB5}" dt="2021-01-31T17:53:00.154" v="254" actId="1076"/>
        <pc:sldMkLst>
          <pc:docMk/>
          <pc:sldMk cId="947484572" sldId="330"/>
        </pc:sldMkLst>
        <pc:spChg chg="mod">
          <ac:chgData name="Pratik Bhattacharya" userId="d304a48c624deeb6" providerId="LiveId" clId="{CE18C24F-7378-487A-B6C2-4E165DF91DB5}" dt="2021-01-31T17:53:00.154" v="254" actId="1076"/>
          <ac:spMkLst>
            <pc:docMk/>
            <pc:sldMk cId="947484572" sldId="330"/>
            <ac:spMk id="11" creationId="{32C955A1-3935-4013-A1D0-B3C43B47C6C5}"/>
          </ac:spMkLst>
        </pc:spChg>
        <pc:spChg chg="mod">
          <ac:chgData name="Pratik Bhattacharya" userId="d304a48c624deeb6" providerId="LiveId" clId="{CE18C24F-7378-487A-B6C2-4E165DF91DB5}" dt="2021-01-31T17:53:00.154" v="254" actId="1076"/>
          <ac:spMkLst>
            <pc:docMk/>
            <pc:sldMk cId="947484572" sldId="330"/>
            <ac:spMk id="13" creationId="{C3FAB8A1-2492-4CCF-A829-A991099AF6BA}"/>
          </ac:spMkLst>
        </pc:spChg>
        <pc:spChg chg="mod">
          <ac:chgData name="Pratik Bhattacharya" userId="d304a48c624deeb6" providerId="LiveId" clId="{CE18C24F-7378-487A-B6C2-4E165DF91DB5}" dt="2021-01-31T17:53:00.154" v="254" actId="1076"/>
          <ac:spMkLst>
            <pc:docMk/>
            <pc:sldMk cId="947484572" sldId="330"/>
            <ac:spMk id="15" creationId="{7F4DBC5D-4576-495D-89FB-8B2651CAE0EA}"/>
          </ac:spMkLst>
        </pc:spChg>
        <pc:spChg chg="del">
          <ac:chgData name="Pratik Bhattacharya" userId="d304a48c624deeb6" providerId="LiveId" clId="{CE18C24F-7378-487A-B6C2-4E165DF91DB5}" dt="2021-01-31T17:52:49.277" v="252" actId="478"/>
          <ac:spMkLst>
            <pc:docMk/>
            <pc:sldMk cId="947484572" sldId="330"/>
            <ac:spMk id="17" creationId="{492B3E00-11A9-4DFD-BBEF-34BF50CCE499}"/>
          </ac:spMkLst>
        </pc:spChg>
        <pc:spChg chg="del">
          <ac:chgData name="Pratik Bhattacharya" userId="d304a48c624deeb6" providerId="LiveId" clId="{CE18C24F-7378-487A-B6C2-4E165DF91DB5}" dt="2021-01-31T17:52:50.182" v="253" actId="478"/>
          <ac:spMkLst>
            <pc:docMk/>
            <pc:sldMk cId="947484572" sldId="330"/>
            <ac:spMk id="19" creationId="{3B792012-F971-4AB4-8A3F-00DA117BB40A}"/>
          </ac:spMkLst>
        </pc:spChg>
      </pc:sldChg>
      <pc:sldChg chg="modSp add mod">
        <pc:chgData name="Pratik Bhattacharya" userId="d304a48c624deeb6" providerId="LiveId" clId="{CE18C24F-7378-487A-B6C2-4E165DF91DB5}" dt="2021-01-31T18:06:48.207" v="1014" actId="20577"/>
        <pc:sldMkLst>
          <pc:docMk/>
          <pc:sldMk cId="105910894" sldId="331"/>
        </pc:sldMkLst>
        <pc:spChg chg="mod">
          <ac:chgData name="Pratik Bhattacharya" userId="d304a48c624deeb6" providerId="LiveId" clId="{CE18C24F-7378-487A-B6C2-4E165DF91DB5}" dt="2021-01-31T18:02:48.454" v="581" actId="6549"/>
          <ac:spMkLst>
            <pc:docMk/>
            <pc:sldMk cId="105910894" sldId="331"/>
            <ac:spMk id="2" creationId="{A80370DC-5794-4C8E-B298-D064F26C72A9}"/>
          </ac:spMkLst>
        </pc:spChg>
        <pc:spChg chg="mod">
          <ac:chgData name="Pratik Bhattacharya" userId="d304a48c624deeb6" providerId="LiveId" clId="{CE18C24F-7378-487A-B6C2-4E165DF91DB5}" dt="2021-01-31T18:06:48.207" v="1014" actId="20577"/>
          <ac:spMkLst>
            <pc:docMk/>
            <pc:sldMk cId="105910894" sldId="331"/>
            <ac:spMk id="4" creationId="{320A2584-8034-4B22-A9E6-0738B7193DF4}"/>
          </ac:spMkLst>
        </pc:spChg>
      </pc:sldChg>
      <pc:sldChg chg="new del">
        <pc:chgData name="Pratik Bhattacharya" userId="d304a48c624deeb6" providerId="LiveId" clId="{CE18C24F-7378-487A-B6C2-4E165DF91DB5}" dt="2021-01-31T18:01:44.028" v="422" actId="47"/>
        <pc:sldMkLst>
          <pc:docMk/>
          <pc:sldMk cId="2564449868" sldId="331"/>
        </pc:sldMkLst>
      </pc:sldChg>
      <pc:sldChg chg="modSp add mod modNotesTx">
        <pc:chgData name="Pratik Bhattacharya" userId="d304a48c624deeb6" providerId="LiveId" clId="{CE18C24F-7378-487A-B6C2-4E165DF91DB5}" dt="2021-01-31T18:18:50.186" v="1764" actId="20577"/>
        <pc:sldMkLst>
          <pc:docMk/>
          <pc:sldMk cId="3048233785" sldId="332"/>
        </pc:sldMkLst>
        <pc:spChg chg="mod">
          <ac:chgData name="Pratik Bhattacharya" userId="d304a48c624deeb6" providerId="LiveId" clId="{CE18C24F-7378-487A-B6C2-4E165DF91DB5}" dt="2021-01-31T18:12:11.604" v="1310" actId="20577"/>
          <ac:spMkLst>
            <pc:docMk/>
            <pc:sldMk cId="3048233785" sldId="332"/>
            <ac:spMk id="2" creationId="{A80370DC-5794-4C8E-B298-D064F26C72A9}"/>
          </ac:spMkLst>
        </pc:spChg>
        <pc:spChg chg="mod">
          <ac:chgData name="Pratik Bhattacharya" userId="d304a48c624deeb6" providerId="LiveId" clId="{CE18C24F-7378-487A-B6C2-4E165DF91DB5}" dt="2021-01-31T18:18:50.186" v="1764" actId="20577"/>
          <ac:spMkLst>
            <pc:docMk/>
            <pc:sldMk cId="3048233785" sldId="332"/>
            <ac:spMk id="4" creationId="{320A2584-8034-4B22-A9E6-0738B7193DF4}"/>
          </ac:spMkLst>
        </pc:spChg>
      </pc:sldChg>
      <pc:sldChg chg="modSp add mod">
        <pc:chgData name="Pratik Bhattacharya" userId="d304a48c624deeb6" providerId="LiveId" clId="{CE18C24F-7378-487A-B6C2-4E165DF91DB5}" dt="2021-01-31T18:24:44.575" v="2332" actId="20577"/>
        <pc:sldMkLst>
          <pc:docMk/>
          <pc:sldMk cId="2510331141" sldId="333"/>
        </pc:sldMkLst>
        <pc:spChg chg="mod">
          <ac:chgData name="Pratik Bhattacharya" userId="d304a48c624deeb6" providerId="LiveId" clId="{CE18C24F-7378-487A-B6C2-4E165DF91DB5}" dt="2021-01-31T18:14:13.921" v="1482" actId="20577"/>
          <ac:spMkLst>
            <pc:docMk/>
            <pc:sldMk cId="2510331141" sldId="333"/>
            <ac:spMk id="2" creationId="{A80370DC-5794-4C8E-B298-D064F26C72A9}"/>
          </ac:spMkLst>
        </pc:spChg>
        <pc:spChg chg="mod">
          <ac:chgData name="Pratik Bhattacharya" userId="d304a48c624deeb6" providerId="LiveId" clId="{CE18C24F-7378-487A-B6C2-4E165DF91DB5}" dt="2021-01-31T18:24:44.575" v="2332" actId="20577"/>
          <ac:spMkLst>
            <pc:docMk/>
            <pc:sldMk cId="2510331141" sldId="333"/>
            <ac:spMk id="4" creationId="{320A2584-8034-4B22-A9E6-0738B7193DF4}"/>
          </ac:spMkLst>
        </pc:spChg>
      </pc:sldChg>
      <pc:sldChg chg="addSp delSp modSp add mod">
        <pc:chgData name="Pratik Bhattacharya" userId="d304a48c624deeb6" providerId="LiveId" clId="{CE18C24F-7378-487A-B6C2-4E165DF91DB5}" dt="2021-01-31T18:21:06.821" v="1865" actId="2711"/>
        <pc:sldMkLst>
          <pc:docMk/>
          <pc:sldMk cId="1029120992" sldId="334"/>
        </pc:sldMkLst>
        <pc:spChg chg="mod">
          <ac:chgData name="Pratik Bhattacharya" userId="d304a48c624deeb6" providerId="LiveId" clId="{CE18C24F-7378-487A-B6C2-4E165DF91DB5}" dt="2021-01-31T18:16:13.944" v="1682" actId="20577"/>
          <ac:spMkLst>
            <pc:docMk/>
            <pc:sldMk cId="1029120992" sldId="334"/>
            <ac:spMk id="2" creationId="{A80370DC-5794-4C8E-B298-D064F26C72A9}"/>
          </ac:spMkLst>
        </pc:spChg>
        <pc:spChg chg="del mod">
          <ac:chgData name="Pratik Bhattacharya" userId="d304a48c624deeb6" providerId="LiveId" clId="{CE18C24F-7378-487A-B6C2-4E165DF91DB5}" dt="2021-01-31T18:16:32.281" v="1685" actId="3680"/>
          <ac:spMkLst>
            <pc:docMk/>
            <pc:sldMk cId="1029120992" sldId="334"/>
            <ac:spMk id="4" creationId="{320A2584-8034-4B22-A9E6-0738B7193DF4}"/>
          </ac:spMkLst>
        </pc:spChg>
        <pc:spChg chg="add mod">
          <ac:chgData name="Pratik Bhattacharya" userId="d304a48c624deeb6" providerId="LiveId" clId="{CE18C24F-7378-487A-B6C2-4E165DF91DB5}" dt="2021-01-31T18:21:02.002" v="1864" actId="2711"/>
          <ac:spMkLst>
            <pc:docMk/>
            <pc:sldMk cId="1029120992" sldId="334"/>
            <ac:spMk id="5" creationId="{732FC9CB-BD67-473D-80CF-76019154D418}"/>
          </ac:spMkLst>
        </pc:spChg>
        <pc:graphicFrameChg chg="add mod ord modGraphic">
          <ac:chgData name="Pratik Bhattacharya" userId="d304a48c624deeb6" providerId="LiveId" clId="{CE18C24F-7378-487A-B6C2-4E165DF91DB5}" dt="2021-01-31T18:21:06.821" v="1865" actId="2711"/>
          <ac:graphicFrameMkLst>
            <pc:docMk/>
            <pc:sldMk cId="1029120992" sldId="334"/>
            <ac:graphicFrameMk id="3" creationId="{8D12DA60-03B6-44A4-BE67-672285915F99}"/>
          </ac:graphicFrameMkLst>
        </pc:graphicFrameChg>
      </pc:sldChg>
      <pc:sldChg chg="modSp add mod modNotesTx">
        <pc:chgData name="Pratik Bhattacharya" userId="d304a48c624deeb6" providerId="LiveId" clId="{CE18C24F-7378-487A-B6C2-4E165DF91DB5}" dt="2021-01-31T18:33:42.718" v="3212" actId="20577"/>
        <pc:sldMkLst>
          <pc:docMk/>
          <pc:sldMk cId="149879849" sldId="335"/>
        </pc:sldMkLst>
        <pc:spChg chg="mod">
          <ac:chgData name="Pratik Bhattacharya" userId="d304a48c624deeb6" providerId="LiveId" clId="{CE18C24F-7378-487A-B6C2-4E165DF91DB5}" dt="2021-01-31T18:33:42.718" v="3212" actId="20577"/>
          <ac:spMkLst>
            <pc:docMk/>
            <pc:sldMk cId="149879849" sldId="335"/>
            <ac:spMk id="2" creationId="{A80370DC-5794-4C8E-B298-D064F26C72A9}"/>
          </ac:spMkLst>
        </pc:spChg>
        <pc:spChg chg="mod">
          <ac:chgData name="Pratik Bhattacharya" userId="d304a48c624deeb6" providerId="LiveId" clId="{CE18C24F-7378-487A-B6C2-4E165DF91DB5}" dt="2021-01-31T18:28:31.806" v="2905" actId="20577"/>
          <ac:spMkLst>
            <pc:docMk/>
            <pc:sldMk cId="149879849" sldId="335"/>
            <ac:spMk id="4" creationId="{320A2584-8034-4B22-A9E6-0738B7193DF4}"/>
          </ac:spMkLst>
        </pc:spChg>
      </pc:sldChg>
      <pc:sldChg chg="new del">
        <pc:chgData name="Pratik Bhattacharya" userId="d304a48c624deeb6" providerId="LiveId" clId="{CE18C24F-7378-487A-B6C2-4E165DF91DB5}" dt="2021-01-31T18:25:06.523" v="2334" actId="47"/>
        <pc:sldMkLst>
          <pc:docMk/>
          <pc:sldMk cId="677712638" sldId="335"/>
        </pc:sldMkLst>
      </pc:sldChg>
      <pc:sldChg chg="new del">
        <pc:chgData name="Pratik Bhattacharya" userId="d304a48c624deeb6" providerId="LiveId" clId="{CE18C24F-7378-487A-B6C2-4E165DF91DB5}" dt="2021-01-31T18:25:11.288" v="2336" actId="47"/>
        <pc:sldMkLst>
          <pc:docMk/>
          <pc:sldMk cId="4251490186" sldId="335"/>
        </pc:sldMkLst>
      </pc:sldChg>
      <pc:sldChg chg="modSp add mod modNotesTx">
        <pc:chgData name="Pratik Bhattacharya" userId="d304a48c624deeb6" providerId="LiveId" clId="{CE18C24F-7378-487A-B6C2-4E165DF91DB5}" dt="2021-02-02T14:24:49.147" v="9546" actId="1076"/>
        <pc:sldMkLst>
          <pc:docMk/>
          <pc:sldMk cId="3181544295" sldId="336"/>
        </pc:sldMkLst>
        <pc:spChg chg="mod">
          <ac:chgData name="Pratik Bhattacharya" userId="d304a48c624deeb6" providerId="LiveId" clId="{CE18C24F-7378-487A-B6C2-4E165DF91DB5}" dt="2021-01-31T18:34:21.724" v="3236" actId="20577"/>
          <ac:spMkLst>
            <pc:docMk/>
            <pc:sldMk cId="3181544295" sldId="336"/>
            <ac:spMk id="2" creationId="{A80370DC-5794-4C8E-B298-D064F26C72A9}"/>
          </ac:spMkLst>
        </pc:spChg>
        <pc:spChg chg="mod">
          <ac:chgData name="Pratik Bhattacharya" userId="d304a48c624deeb6" providerId="LiveId" clId="{CE18C24F-7378-487A-B6C2-4E165DF91DB5}" dt="2021-02-02T14:24:49.147" v="9546" actId="1076"/>
          <ac:spMkLst>
            <pc:docMk/>
            <pc:sldMk cId="3181544295" sldId="336"/>
            <ac:spMk id="4" creationId="{320A2584-8034-4B22-A9E6-0738B7193DF4}"/>
          </ac:spMkLst>
        </pc:spChg>
      </pc:sldChg>
      <pc:sldChg chg="modSp add mod">
        <pc:chgData name="Pratik Bhattacharya" userId="d304a48c624deeb6" providerId="LiveId" clId="{CE18C24F-7378-487A-B6C2-4E165DF91DB5}" dt="2021-02-02T14:24:58.515" v="9547" actId="1076"/>
        <pc:sldMkLst>
          <pc:docMk/>
          <pc:sldMk cId="1087938995" sldId="337"/>
        </pc:sldMkLst>
        <pc:spChg chg="mod">
          <ac:chgData name="Pratik Bhattacharya" userId="d304a48c624deeb6" providerId="LiveId" clId="{CE18C24F-7378-487A-B6C2-4E165DF91DB5}" dt="2021-01-31T18:40:23.496" v="4106" actId="20577"/>
          <ac:spMkLst>
            <pc:docMk/>
            <pc:sldMk cId="1087938995" sldId="337"/>
            <ac:spMk id="2" creationId="{A80370DC-5794-4C8E-B298-D064F26C72A9}"/>
          </ac:spMkLst>
        </pc:spChg>
        <pc:spChg chg="mod">
          <ac:chgData name="Pratik Bhattacharya" userId="d304a48c624deeb6" providerId="LiveId" clId="{CE18C24F-7378-487A-B6C2-4E165DF91DB5}" dt="2021-02-02T14:24:58.515" v="9547" actId="1076"/>
          <ac:spMkLst>
            <pc:docMk/>
            <pc:sldMk cId="1087938995" sldId="337"/>
            <ac:spMk id="4" creationId="{320A2584-8034-4B22-A9E6-0738B7193DF4}"/>
          </ac:spMkLst>
        </pc:spChg>
      </pc:sldChg>
      <pc:sldChg chg="addSp delSp modSp add mod">
        <pc:chgData name="Pratik Bhattacharya" userId="d304a48c624deeb6" providerId="LiveId" clId="{CE18C24F-7378-487A-B6C2-4E165DF91DB5}" dt="2021-01-31T18:50:11.191" v="5331" actId="313"/>
        <pc:sldMkLst>
          <pc:docMk/>
          <pc:sldMk cId="2335580451" sldId="338"/>
        </pc:sldMkLst>
        <pc:spChg chg="mod">
          <ac:chgData name="Pratik Bhattacharya" userId="d304a48c624deeb6" providerId="LiveId" clId="{CE18C24F-7378-487A-B6C2-4E165DF91DB5}" dt="2021-01-31T18:50:11.191" v="5331" actId="313"/>
          <ac:spMkLst>
            <pc:docMk/>
            <pc:sldMk cId="2335580451" sldId="338"/>
            <ac:spMk id="2" creationId="{A80370DC-5794-4C8E-B298-D064F26C72A9}"/>
          </ac:spMkLst>
        </pc:spChg>
        <pc:spChg chg="del mod">
          <ac:chgData name="Pratik Bhattacharya" userId="d304a48c624deeb6" providerId="LiveId" clId="{CE18C24F-7378-487A-B6C2-4E165DF91DB5}" dt="2021-01-31T18:47:29.353" v="4954" actId="1032"/>
          <ac:spMkLst>
            <pc:docMk/>
            <pc:sldMk cId="2335580451" sldId="338"/>
            <ac:spMk id="4" creationId="{320A2584-8034-4B22-A9E6-0738B7193DF4}"/>
          </ac:spMkLst>
        </pc:spChg>
        <pc:graphicFrameChg chg="add mod modGraphic">
          <ac:chgData name="Pratik Bhattacharya" userId="d304a48c624deeb6" providerId="LiveId" clId="{CE18C24F-7378-487A-B6C2-4E165DF91DB5}" dt="2021-01-31T18:50:05.605" v="5330" actId="404"/>
          <ac:graphicFrameMkLst>
            <pc:docMk/>
            <pc:sldMk cId="2335580451" sldId="338"/>
            <ac:graphicFrameMk id="3" creationId="{EBA20B8A-51D3-4625-8A8E-CC89F5D28673}"/>
          </ac:graphicFrameMkLst>
        </pc:graphicFrameChg>
      </pc:sldChg>
      <pc:sldChg chg="modSp add mod ord">
        <pc:chgData name="Pratik Bhattacharya" userId="d304a48c624deeb6" providerId="LiveId" clId="{CE18C24F-7378-487A-B6C2-4E165DF91DB5}" dt="2021-01-31T18:53:53.696" v="5928" actId="20577"/>
        <pc:sldMkLst>
          <pc:docMk/>
          <pc:sldMk cId="2549631341" sldId="339"/>
        </pc:sldMkLst>
        <pc:spChg chg="mod">
          <ac:chgData name="Pratik Bhattacharya" userId="d304a48c624deeb6" providerId="LiveId" clId="{CE18C24F-7378-487A-B6C2-4E165DF91DB5}" dt="2021-01-31T18:51:25.730" v="5378" actId="313"/>
          <ac:spMkLst>
            <pc:docMk/>
            <pc:sldMk cId="2549631341" sldId="339"/>
            <ac:spMk id="2" creationId="{A80370DC-5794-4C8E-B298-D064F26C72A9}"/>
          </ac:spMkLst>
        </pc:spChg>
        <pc:spChg chg="mod">
          <ac:chgData name="Pratik Bhattacharya" userId="d304a48c624deeb6" providerId="LiveId" clId="{CE18C24F-7378-487A-B6C2-4E165DF91DB5}" dt="2021-01-31T18:53:53.696" v="5928" actId="20577"/>
          <ac:spMkLst>
            <pc:docMk/>
            <pc:sldMk cId="2549631341" sldId="339"/>
            <ac:spMk id="4" creationId="{320A2584-8034-4B22-A9E6-0738B7193DF4}"/>
          </ac:spMkLst>
        </pc:spChg>
      </pc:sldChg>
      <pc:sldChg chg="addSp">
        <pc:chgData name="Pratik Bhattacharya" userId="d304a48c624deeb6" providerId="LiveId" clId="{CE18C24F-7378-487A-B6C2-4E165DF91DB5}" dt="2021-01-31T18:58:22.421" v="5935"/>
        <pc:sldMkLst>
          <pc:docMk/>
          <pc:sldMk cId="2520788226" sldId="340"/>
        </pc:sldMkLst>
        <pc:picChg chg="add">
          <ac:chgData name="Pratik Bhattacharya" userId="d304a48c624deeb6" providerId="LiveId" clId="{CE18C24F-7378-487A-B6C2-4E165DF91DB5}" dt="2021-01-31T18:58:22.421" v="5935"/>
          <ac:picMkLst>
            <pc:docMk/>
            <pc:sldMk cId="2520788226" sldId="340"/>
            <ac:picMk id="1026" creationId="{FEF46E81-2CD4-4EF8-B010-645747D7E12C}"/>
          </ac:picMkLst>
        </pc:picChg>
      </pc:sldChg>
      <pc:sldChg chg="modSp add del mod">
        <pc:chgData name="Pratik Bhattacharya" userId="d304a48c624deeb6" providerId="LiveId" clId="{CE18C24F-7378-487A-B6C2-4E165DF91DB5}" dt="2021-01-31T19:04:39.015" v="6416" actId="20577"/>
        <pc:sldMkLst>
          <pc:docMk/>
          <pc:sldMk cId="3547693738" sldId="340"/>
        </pc:sldMkLst>
        <pc:spChg chg="mod">
          <ac:chgData name="Pratik Bhattacharya" userId="d304a48c624deeb6" providerId="LiveId" clId="{CE18C24F-7378-487A-B6C2-4E165DF91DB5}" dt="2021-01-31T18:58:04.135" v="5934" actId="20577"/>
          <ac:spMkLst>
            <pc:docMk/>
            <pc:sldMk cId="3547693738" sldId="340"/>
            <ac:spMk id="2" creationId="{A80370DC-5794-4C8E-B298-D064F26C72A9}"/>
          </ac:spMkLst>
        </pc:spChg>
        <pc:spChg chg="mod">
          <ac:chgData name="Pratik Bhattacharya" userId="d304a48c624deeb6" providerId="LiveId" clId="{CE18C24F-7378-487A-B6C2-4E165DF91DB5}" dt="2021-01-31T19:04:39.015" v="6416" actId="20577"/>
          <ac:spMkLst>
            <pc:docMk/>
            <pc:sldMk cId="3547693738" sldId="340"/>
            <ac:spMk id="4" creationId="{320A2584-8034-4B22-A9E6-0738B7193DF4}"/>
          </ac:spMkLst>
        </pc:spChg>
        <pc:picChg chg="mod">
          <ac:chgData name="Pratik Bhattacharya" userId="d304a48c624deeb6" providerId="LiveId" clId="{CE18C24F-7378-487A-B6C2-4E165DF91DB5}" dt="2021-01-31T18:58:26.662" v="5937" actId="1076"/>
          <ac:picMkLst>
            <pc:docMk/>
            <pc:sldMk cId="3547693738" sldId="340"/>
            <ac:picMk id="1026" creationId="{FEF46E81-2CD4-4EF8-B010-645747D7E12C}"/>
          </ac:picMkLst>
        </pc:picChg>
      </pc:sldChg>
      <pc:sldChg chg="addSp delSp modSp add mod">
        <pc:chgData name="Pratik Bhattacharya" userId="d304a48c624deeb6" providerId="LiveId" clId="{CE18C24F-7378-487A-B6C2-4E165DF91DB5}" dt="2021-01-31T19:07:25.124" v="6627" actId="478"/>
        <pc:sldMkLst>
          <pc:docMk/>
          <pc:sldMk cId="1759077884" sldId="341"/>
        </pc:sldMkLst>
        <pc:spChg chg="mod">
          <ac:chgData name="Pratik Bhattacharya" userId="d304a48c624deeb6" providerId="LiveId" clId="{CE18C24F-7378-487A-B6C2-4E165DF91DB5}" dt="2021-01-31T19:04:47.077" v="6431" actId="20577"/>
          <ac:spMkLst>
            <pc:docMk/>
            <pc:sldMk cId="1759077884" sldId="341"/>
            <ac:spMk id="2" creationId="{A80370DC-5794-4C8E-B298-D064F26C72A9}"/>
          </ac:spMkLst>
        </pc:spChg>
        <pc:spChg chg="del mod">
          <ac:chgData name="Pratik Bhattacharya" userId="d304a48c624deeb6" providerId="LiveId" clId="{CE18C24F-7378-487A-B6C2-4E165DF91DB5}" dt="2021-01-31T19:05:41.158" v="6434" actId="1032"/>
          <ac:spMkLst>
            <pc:docMk/>
            <pc:sldMk cId="1759077884" sldId="341"/>
            <ac:spMk id="4" creationId="{320A2584-8034-4B22-A9E6-0738B7193DF4}"/>
          </ac:spMkLst>
        </pc:spChg>
        <pc:graphicFrameChg chg="add mod modGraphic">
          <ac:chgData name="Pratik Bhattacharya" userId="d304a48c624deeb6" providerId="LiveId" clId="{CE18C24F-7378-487A-B6C2-4E165DF91DB5}" dt="2021-01-31T19:07:21.153" v="6626" actId="404"/>
          <ac:graphicFrameMkLst>
            <pc:docMk/>
            <pc:sldMk cId="1759077884" sldId="341"/>
            <ac:graphicFrameMk id="3" creationId="{3EA5E3B4-D71F-45FE-A9AD-3BEF217273F1}"/>
          </ac:graphicFrameMkLst>
        </pc:graphicFrameChg>
        <pc:picChg chg="del">
          <ac:chgData name="Pratik Bhattacharya" userId="d304a48c624deeb6" providerId="LiveId" clId="{CE18C24F-7378-487A-B6C2-4E165DF91DB5}" dt="2021-01-31T19:07:25.124" v="6627" actId="478"/>
          <ac:picMkLst>
            <pc:docMk/>
            <pc:sldMk cId="1759077884" sldId="341"/>
            <ac:picMk id="1026" creationId="{FEF46E81-2CD4-4EF8-B010-645747D7E12C}"/>
          </ac:picMkLst>
        </pc:picChg>
      </pc:sldChg>
      <pc:sldChg chg="delSp modSp add mod ord">
        <pc:chgData name="Pratik Bhattacharya" userId="d304a48c624deeb6" providerId="LiveId" clId="{CE18C24F-7378-487A-B6C2-4E165DF91DB5}" dt="2021-01-31T19:11:00.822" v="7434" actId="20577"/>
        <pc:sldMkLst>
          <pc:docMk/>
          <pc:sldMk cId="1845665227" sldId="342"/>
        </pc:sldMkLst>
        <pc:spChg chg="mod">
          <ac:chgData name="Pratik Bhattacharya" userId="d304a48c624deeb6" providerId="LiveId" clId="{CE18C24F-7378-487A-B6C2-4E165DF91DB5}" dt="2021-01-31T19:07:46.514" v="6661" actId="20577"/>
          <ac:spMkLst>
            <pc:docMk/>
            <pc:sldMk cId="1845665227" sldId="342"/>
            <ac:spMk id="2" creationId="{A80370DC-5794-4C8E-B298-D064F26C72A9}"/>
          </ac:spMkLst>
        </pc:spChg>
        <pc:spChg chg="mod">
          <ac:chgData name="Pratik Bhattacharya" userId="d304a48c624deeb6" providerId="LiveId" clId="{CE18C24F-7378-487A-B6C2-4E165DF91DB5}" dt="2021-01-31T19:11:00.822" v="7434" actId="20577"/>
          <ac:spMkLst>
            <pc:docMk/>
            <pc:sldMk cId="1845665227" sldId="342"/>
            <ac:spMk id="4" creationId="{320A2584-8034-4B22-A9E6-0738B7193DF4}"/>
          </ac:spMkLst>
        </pc:spChg>
        <pc:picChg chg="del">
          <ac:chgData name="Pratik Bhattacharya" userId="d304a48c624deeb6" providerId="LiveId" clId="{CE18C24F-7378-487A-B6C2-4E165DF91DB5}" dt="2021-01-31T19:07:38.044" v="6633" actId="478"/>
          <ac:picMkLst>
            <pc:docMk/>
            <pc:sldMk cId="1845665227" sldId="342"/>
            <ac:picMk id="1026" creationId="{FEF46E81-2CD4-4EF8-B010-645747D7E12C}"/>
          </ac:picMkLst>
        </pc:picChg>
      </pc:sldChg>
      <pc:sldChg chg="add del">
        <pc:chgData name="Pratik Bhattacharya" userId="d304a48c624deeb6" providerId="LiveId" clId="{CE18C24F-7378-487A-B6C2-4E165DF91DB5}" dt="2021-01-31T19:07:33.270" v="6629" actId="47"/>
        <pc:sldMkLst>
          <pc:docMk/>
          <pc:sldMk cId="3130092087" sldId="342"/>
        </pc:sldMkLst>
      </pc:sldChg>
      <pc:sldChg chg="modSp add mod modNotesTx">
        <pc:chgData name="Pratik Bhattacharya" userId="d304a48c624deeb6" providerId="LiveId" clId="{CE18C24F-7378-487A-B6C2-4E165DF91DB5}" dt="2021-01-31T19:14:31.419" v="7842"/>
        <pc:sldMkLst>
          <pc:docMk/>
          <pc:sldMk cId="3965089213" sldId="343"/>
        </pc:sldMkLst>
        <pc:spChg chg="mod">
          <ac:chgData name="Pratik Bhattacharya" userId="d304a48c624deeb6" providerId="LiveId" clId="{CE18C24F-7378-487A-B6C2-4E165DF91DB5}" dt="2021-01-31T19:13:18.026" v="7841" actId="20577"/>
          <ac:spMkLst>
            <pc:docMk/>
            <pc:sldMk cId="3965089213" sldId="343"/>
            <ac:spMk id="4" creationId="{320A2584-8034-4B22-A9E6-0738B7193DF4}"/>
          </ac:spMkLst>
        </pc:spChg>
      </pc:sldChg>
      <pc:sldChg chg="modSp add mod ord">
        <pc:chgData name="Pratik Bhattacharya" userId="d304a48c624deeb6" providerId="LiveId" clId="{CE18C24F-7378-487A-B6C2-4E165DF91DB5}" dt="2021-02-01T16:26:47.190" v="7859" actId="20577"/>
        <pc:sldMkLst>
          <pc:docMk/>
          <pc:sldMk cId="1350839399" sldId="344"/>
        </pc:sldMkLst>
        <pc:spChg chg="mod">
          <ac:chgData name="Pratik Bhattacharya" userId="d304a48c624deeb6" providerId="LiveId" clId="{CE18C24F-7378-487A-B6C2-4E165DF91DB5}" dt="2021-02-01T16:26:42.580" v="7851" actId="20577"/>
          <ac:spMkLst>
            <pc:docMk/>
            <pc:sldMk cId="1350839399" sldId="344"/>
            <ac:spMk id="7" creationId="{123DD894-8961-4A9C-9C43-B3B34BB8BB7D}"/>
          </ac:spMkLst>
        </pc:spChg>
        <pc:spChg chg="mod">
          <ac:chgData name="Pratik Bhattacharya" userId="d304a48c624deeb6" providerId="LiveId" clId="{CE18C24F-7378-487A-B6C2-4E165DF91DB5}" dt="2021-02-01T16:26:47.190" v="7859" actId="20577"/>
          <ac:spMkLst>
            <pc:docMk/>
            <pc:sldMk cId="1350839399" sldId="344"/>
            <ac:spMk id="8" creationId="{8899C5C2-F68D-468A-8413-29F578935323}"/>
          </ac:spMkLst>
        </pc:spChg>
      </pc:sldChg>
      <pc:sldChg chg="modSp add mod ord">
        <pc:chgData name="Pratik Bhattacharya" userId="d304a48c624deeb6" providerId="LiveId" clId="{CE18C24F-7378-487A-B6C2-4E165DF91DB5}" dt="2021-02-01T16:27:02.768" v="7886" actId="20577"/>
        <pc:sldMkLst>
          <pc:docMk/>
          <pc:sldMk cId="2312873524" sldId="345"/>
        </pc:sldMkLst>
        <pc:spChg chg="mod">
          <ac:chgData name="Pratik Bhattacharya" userId="d304a48c624deeb6" providerId="LiveId" clId="{CE18C24F-7378-487A-B6C2-4E165DF91DB5}" dt="2021-02-01T16:27:02.768" v="7886" actId="20577"/>
          <ac:spMkLst>
            <pc:docMk/>
            <pc:sldMk cId="2312873524" sldId="345"/>
            <ac:spMk id="8" creationId="{EB0A6FF5-EDC3-4877-B64E-7BF1DC706485}"/>
          </ac:spMkLst>
        </pc:spChg>
      </pc:sldChg>
      <pc:sldChg chg="modSp add mod ord modNotesTx">
        <pc:chgData name="Pratik Bhattacharya" userId="d304a48c624deeb6" providerId="LiveId" clId="{CE18C24F-7378-487A-B6C2-4E165DF91DB5}" dt="2021-02-01T17:06:47.336" v="8156"/>
        <pc:sldMkLst>
          <pc:docMk/>
          <pc:sldMk cId="2732922545" sldId="346"/>
        </pc:sldMkLst>
        <pc:spChg chg="mod">
          <ac:chgData name="Pratik Bhattacharya" userId="d304a48c624deeb6" providerId="LiveId" clId="{CE18C24F-7378-487A-B6C2-4E165DF91DB5}" dt="2021-02-01T16:27:12.892" v="7902" actId="20577"/>
          <ac:spMkLst>
            <pc:docMk/>
            <pc:sldMk cId="2732922545" sldId="346"/>
            <ac:spMk id="2" creationId="{A80370DC-5794-4C8E-B298-D064F26C72A9}"/>
          </ac:spMkLst>
        </pc:spChg>
        <pc:spChg chg="mod">
          <ac:chgData name="Pratik Bhattacharya" userId="d304a48c624deeb6" providerId="LiveId" clId="{CE18C24F-7378-487A-B6C2-4E165DF91DB5}" dt="2021-02-01T16:50:30.022" v="8107" actId="20577"/>
          <ac:spMkLst>
            <pc:docMk/>
            <pc:sldMk cId="2732922545" sldId="346"/>
            <ac:spMk id="4" creationId="{320A2584-8034-4B22-A9E6-0738B7193DF4}"/>
          </ac:spMkLst>
        </pc:spChg>
      </pc:sldChg>
      <pc:sldChg chg="addSp modSp add mod ord">
        <pc:chgData name="Pratik Bhattacharya" userId="d304a48c624deeb6" providerId="LiveId" clId="{CE18C24F-7378-487A-B6C2-4E165DF91DB5}" dt="2021-02-01T17:02:18.017" v="8127" actId="2711"/>
        <pc:sldMkLst>
          <pc:docMk/>
          <pc:sldMk cId="3616351147" sldId="347"/>
        </pc:sldMkLst>
        <pc:spChg chg="add mod">
          <ac:chgData name="Pratik Bhattacharya" userId="d304a48c624deeb6" providerId="LiveId" clId="{CE18C24F-7378-487A-B6C2-4E165DF91DB5}" dt="2021-02-01T17:02:18.017" v="8127" actId="2711"/>
          <ac:spMkLst>
            <pc:docMk/>
            <pc:sldMk cId="3616351147" sldId="347"/>
            <ac:spMk id="7" creationId="{9B0ED09E-B28D-4984-BC9A-23A15C272DBF}"/>
          </ac:spMkLst>
        </pc:spChg>
        <pc:spChg chg="mod">
          <ac:chgData name="Pratik Bhattacharya" userId="d304a48c624deeb6" providerId="LiveId" clId="{CE18C24F-7378-487A-B6C2-4E165DF91DB5}" dt="2021-02-01T17:01:59.674" v="8121" actId="20577"/>
          <ac:spMkLst>
            <pc:docMk/>
            <pc:sldMk cId="3616351147" sldId="347"/>
            <ac:spMk id="8" creationId="{EB0A6FF5-EDC3-4877-B64E-7BF1DC706485}"/>
          </ac:spMkLst>
        </pc:spChg>
      </pc:sldChg>
      <pc:sldChg chg="modSp add mod ord">
        <pc:chgData name="Pratik Bhattacharya" userId="d304a48c624deeb6" providerId="LiveId" clId="{CE18C24F-7378-487A-B6C2-4E165DF91DB5}" dt="2021-02-02T14:27:24.849" v="9549"/>
        <pc:sldMkLst>
          <pc:docMk/>
          <pc:sldMk cId="2135568599" sldId="348"/>
        </pc:sldMkLst>
        <pc:spChg chg="mod">
          <ac:chgData name="Pratik Bhattacharya" userId="d304a48c624deeb6" providerId="LiveId" clId="{CE18C24F-7378-487A-B6C2-4E165DF91DB5}" dt="2021-02-01T17:02:40.027" v="8155" actId="20577"/>
          <ac:spMkLst>
            <pc:docMk/>
            <pc:sldMk cId="2135568599" sldId="348"/>
            <ac:spMk id="7" creationId="{123DD894-8961-4A9C-9C43-B3B34BB8BB7D}"/>
          </ac:spMkLst>
        </pc:spChg>
        <pc:spChg chg="mod">
          <ac:chgData name="Pratik Bhattacharya" userId="d304a48c624deeb6" providerId="LiveId" clId="{CE18C24F-7378-487A-B6C2-4E165DF91DB5}" dt="2021-02-01T17:02:32.574" v="8131" actId="20577"/>
          <ac:spMkLst>
            <pc:docMk/>
            <pc:sldMk cId="2135568599" sldId="348"/>
            <ac:spMk id="8" creationId="{8899C5C2-F68D-468A-8413-29F578935323}"/>
          </ac:spMkLst>
        </pc:spChg>
      </pc:sldChg>
      <pc:sldChg chg="addSp modSp add mod ord modNotesTx">
        <pc:chgData name="Pratik Bhattacharya" userId="d304a48c624deeb6" providerId="LiveId" clId="{CE18C24F-7378-487A-B6C2-4E165DF91DB5}" dt="2021-02-03T13:54:05.584" v="10769" actId="20577"/>
        <pc:sldMkLst>
          <pc:docMk/>
          <pc:sldMk cId="1698608174" sldId="349"/>
        </pc:sldMkLst>
        <pc:spChg chg="mod">
          <ac:chgData name="Pratik Bhattacharya" userId="d304a48c624deeb6" providerId="LiveId" clId="{CE18C24F-7378-487A-B6C2-4E165DF91DB5}" dt="2021-02-02T17:06:33.013" v="9693" actId="20577"/>
          <ac:spMkLst>
            <pc:docMk/>
            <pc:sldMk cId="1698608174" sldId="349"/>
            <ac:spMk id="2" creationId="{A80370DC-5794-4C8E-B298-D064F26C72A9}"/>
          </ac:spMkLst>
        </pc:spChg>
        <pc:spChg chg="mod">
          <ac:chgData name="Pratik Bhattacharya" userId="d304a48c624deeb6" providerId="LiveId" clId="{CE18C24F-7378-487A-B6C2-4E165DF91DB5}" dt="2021-02-02T17:06:23.003" v="9669" actId="20577"/>
          <ac:spMkLst>
            <pc:docMk/>
            <pc:sldMk cId="1698608174" sldId="349"/>
            <ac:spMk id="4" creationId="{320A2584-8034-4B22-A9E6-0738B7193DF4}"/>
          </ac:spMkLst>
        </pc:spChg>
        <pc:graphicFrameChg chg="add mod modGraphic">
          <ac:chgData name="Pratik Bhattacharya" userId="d304a48c624deeb6" providerId="LiveId" clId="{CE18C24F-7378-487A-B6C2-4E165DF91DB5}" dt="2021-02-02T17:18:40.558" v="10384" actId="20577"/>
          <ac:graphicFrameMkLst>
            <pc:docMk/>
            <pc:sldMk cId="1698608174" sldId="349"/>
            <ac:graphicFrameMk id="3" creationId="{DA9A07D9-08B7-4F21-BF36-5E9EB1A4F6C1}"/>
          </ac:graphicFrameMkLst>
        </pc:graphicFrameChg>
      </pc:sldChg>
      <pc:sldChg chg="modSp add mod ord">
        <pc:chgData name="Pratik Bhattacharya" userId="d304a48c624deeb6" providerId="LiveId" clId="{CE18C24F-7378-487A-B6C2-4E165DF91DB5}" dt="2021-02-02T16:58:55.324" v="9551"/>
        <pc:sldMkLst>
          <pc:docMk/>
          <pc:sldMk cId="3868082677" sldId="350"/>
        </pc:sldMkLst>
        <pc:spChg chg="mod">
          <ac:chgData name="Pratik Bhattacharya" userId="d304a48c624deeb6" providerId="LiveId" clId="{CE18C24F-7378-487A-B6C2-4E165DF91DB5}" dt="2021-02-01T17:07:31.335" v="8300" actId="20577"/>
          <ac:spMkLst>
            <pc:docMk/>
            <pc:sldMk cId="3868082677" sldId="350"/>
            <ac:spMk id="2" creationId="{A80370DC-5794-4C8E-B298-D064F26C72A9}"/>
          </ac:spMkLst>
        </pc:spChg>
        <pc:spChg chg="mod">
          <ac:chgData name="Pratik Bhattacharya" userId="d304a48c624deeb6" providerId="LiveId" clId="{CE18C24F-7378-487A-B6C2-4E165DF91DB5}" dt="2021-02-01T17:18:58.676" v="8770" actId="20577"/>
          <ac:spMkLst>
            <pc:docMk/>
            <pc:sldMk cId="3868082677" sldId="350"/>
            <ac:spMk id="4" creationId="{320A2584-8034-4B22-A9E6-0738B7193DF4}"/>
          </ac:spMkLst>
        </pc:spChg>
      </pc:sldChg>
      <pc:sldChg chg="modSp add mod ord modNotesTx">
        <pc:chgData name="Pratik Bhattacharya" userId="d304a48c624deeb6" providerId="LiveId" clId="{CE18C24F-7378-487A-B6C2-4E165DF91DB5}" dt="2021-02-02T17:11:41.809" v="10168" actId="20577"/>
        <pc:sldMkLst>
          <pc:docMk/>
          <pc:sldMk cId="3458568420" sldId="351"/>
        </pc:sldMkLst>
        <pc:spChg chg="mod">
          <ac:chgData name="Pratik Bhattacharya" userId="d304a48c624deeb6" providerId="LiveId" clId="{CE18C24F-7378-487A-B6C2-4E165DF91DB5}" dt="2021-02-02T17:05:50.433" v="9606" actId="20577"/>
          <ac:spMkLst>
            <pc:docMk/>
            <pc:sldMk cId="3458568420" sldId="351"/>
            <ac:spMk id="2" creationId="{A80370DC-5794-4C8E-B298-D064F26C72A9}"/>
          </ac:spMkLst>
        </pc:spChg>
        <pc:spChg chg="mod">
          <ac:chgData name="Pratik Bhattacharya" userId="d304a48c624deeb6" providerId="LiveId" clId="{CE18C24F-7378-487A-B6C2-4E165DF91DB5}" dt="2021-02-02T17:09:36.838" v="10167" actId="20577"/>
          <ac:spMkLst>
            <pc:docMk/>
            <pc:sldMk cId="3458568420" sldId="351"/>
            <ac:spMk id="4" creationId="{320A2584-8034-4B22-A9E6-0738B7193DF4}"/>
          </ac:spMkLst>
        </pc:spChg>
      </pc:sldChg>
      <pc:sldChg chg="addSp delSp modSp add mod">
        <pc:chgData name="Pratik Bhattacharya" userId="d304a48c624deeb6" providerId="LiveId" clId="{CE18C24F-7378-487A-B6C2-4E165DF91DB5}" dt="2021-02-02T17:19:01.187" v="10398" actId="20577"/>
        <pc:sldMkLst>
          <pc:docMk/>
          <pc:sldMk cId="757085402" sldId="352"/>
        </pc:sldMkLst>
        <pc:spChg chg="mod">
          <ac:chgData name="Pratik Bhattacharya" userId="d304a48c624deeb6" providerId="LiveId" clId="{CE18C24F-7378-487A-B6C2-4E165DF91DB5}" dt="2021-02-02T17:12:32.083" v="10180" actId="20577"/>
          <ac:spMkLst>
            <pc:docMk/>
            <pc:sldMk cId="757085402" sldId="352"/>
            <ac:spMk id="2" creationId="{A80370DC-5794-4C8E-B298-D064F26C72A9}"/>
          </ac:spMkLst>
        </pc:spChg>
        <pc:spChg chg="mod">
          <ac:chgData name="Pratik Bhattacharya" userId="d304a48c624deeb6" providerId="LiveId" clId="{CE18C24F-7378-487A-B6C2-4E165DF91DB5}" dt="2021-02-02T17:12:34.958" v="10181" actId="6549"/>
          <ac:spMkLst>
            <pc:docMk/>
            <pc:sldMk cId="757085402" sldId="352"/>
            <ac:spMk id="4" creationId="{320A2584-8034-4B22-A9E6-0738B7193DF4}"/>
          </ac:spMkLst>
        </pc:spChg>
        <pc:graphicFrameChg chg="del">
          <ac:chgData name="Pratik Bhattacharya" userId="d304a48c624deeb6" providerId="LiveId" clId="{CE18C24F-7378-487A-B6C2-4E165DF91DB5}" dt="2021-02-02T17:12:27.912" v="10170" actId="478"/>
          <ac:graphicFrameMkLst>
            <pc:docMk/>
            <pc:sldMk cId="757085402" sldId="352"/>
            <ac:graphicFrameMk id="3" creationId="{DA9A07D9-08B7-4F21-BF36-5E9EB1A4F6C1}"/>
          </ac:graphicFrameMkLst>
        </pc:graphicFrameChg>
        <pc:graphicFrameChg chg="add mod modGraphic">
          <ac:chgData name="Pratik Bhattacharya" userId="d304a48c624deeb6" providerId="LiveId" clId="{CE18C24F-7378-487A-B6C2-4E165DF91DB5}" dt="2021-02-02T17:19:01.187" v="10398" actId="20577"/>
          <ac:graphicFrameMkLst>
            <pc:docMk/>
            <pc:sldMk cId="757085402" sldId="352"/>
            <ac:graphicFrameMk id="5" creationId="{0311A076-63DA-4F6B-AA56-39279A7AEC3C}"/>
          </ac:graphicFrameMkLst>
        </pc:graphicFrameChg>
      </pc:sldChg>
      <pc:sldChg chg="modSp add mod">
        <pc:chgData name="Pratik Bhattacharya" userId="d304a48c624deeb6" providerId="LiveId" clId="{CE18C24F-7378-487A-B6C2-4E165DF91DB5}" dt="2021-02-03T14:52:38.518" v="11186" actId="6549"/>
        <pc:sldMkLst>
          <pc:docMk/>
          <pc:sldMk cId="1669845949" sldId="353"/>
        </pc:sldMkLst>
        <pc:spChg chg="mod">
          <ac:chgData name="Pratik Bhattacharya" userId="d304a48c624deeb6" providerId="LiveId" clId="{CE18C24F-7378-487A-B6C2-4E165DF91DB5}" dt="2021-02-02T17:19:20.043" v="10408" actId="20577"/>
          <ac:spMkLst>
            <pc:docMk/>
            <pc:sldMk cId="1669845949" sldId="353"/>
            <ac:spMk id="2" creationId="{A80370DC-5794-4C8E-B298-D064F26C72A9}"/>
          </ac:spMkLst>
        </pc:spChg>
        <pc:spChg chg="mod">
          <ac:chgData name="Pratik Bhattacharya" userId="d304a48c624deeb6" providerId="LiveId" clId="{CE18C24F-7378-487A-B6C2-4E165DF91DB5}" dt="2021-02-03T14:52:38.518" v="11186" actId="6549"/>
          <ac:spMkLst>
            <pc:docMk/>
            <pc:sldMk cId="1669845949" sldId="353"/>
            <ac:spMk id="4" creationId="{320A2584-8034-4B22-A9E6-0738B7193DF4}"/>
          </ac:spMkLst>
        </pc:spChg>
      </pc:sldChg>
      <pc:sldChg chg="modSp add mod modNotesTx">
        <pc:chgData name="Pratik Bhattacharya" userId="d304a48c624deeb6" providerId="LiveId" clId="{CE18C24F-7378-487A-B6C2-4E165DF91DB5}" dt="2021-02-03T14:12:37.970" v="11146"/>
        <pc:sldMkLst>
          <pc:docMk/>
          <pc:sldMk cId="988255376" sldId="354"/>
        </pc:sldMkLst>
        <pc:spChg chg="mod">
          <ac:chgData name="Pratik Bhattacharya" userId="d304a48c624deeb6" providerId="LiveId" clId="{CE18C24F-7378-487A-B6C2-4E165DF91DB5}" dt="2021-02-03T14:09:42.625" v="10807" actId="20577"/>
          <ac:spMkLst>
            <pc:docMk/>
            <pc:sldMk cId="988255376" sldId="354"/>
            <ac:spMk id="2" creationId="{A80370DC-5794-4C8E-B298-D064F26C72A9}"/>
          </ac:spMkLst>
        </pc:spChg>
        <pc:spChg chg="mod">
          <ac:chgData name="Pratik Bhattacharya" userId="d304a48c624deeb6" providerId="LiveId" clId="{CE18C24F-7378-487A-B6C2-4E165DF91DB5}" dt="2021-02-03T14:12:18.370" v="11143" actId="20577"/>
          <ac:spMkLst>
            <pc:docMk/>
            <pc:sldMk cId="988255376" sldId="354"/>
            <ac:spMk id="4" creationId="{320A2584-8034-4B22-A9E6-0738B7193DF4}"/>
          </ac:spMkLst>
        </pc:spChg>
      </pc:sldChg>
      <pc:sldChg chg="modSp add del mod ord">
        <pc:chgData name="Pratik Bhattacharya" userId="d304a48c624deeb6" providerId="LiveId" clId="{CE18C24F-7378-487A-B6C2-4E165DF91DB5}" dt="2021-02-11T17:31:34.374" v="23938" actId="47"/>
        <pc:sldMkLst>
          <pc:docMk/>
          <pc:sldMk cId="3159373456" sldId="355"/>
        </pc:sldMkLst>
        <pc:spChg chg="mod">
          <ac:chgData name="Pratik Bhattacharya" userId="d304a48c624deeb6" providerId="LiveId" clId="{CE18C24F-7378-487A-B6C2-4E165DF91DB5}" dt="2021-02-03T14:12:52.898" v="11148" actId="20577"/>
          <ac:spMkLst>
            <pc:docMk/>
            <pc:sldMk cId="3159373456" sldId="355"/>
            <ac:spMk id="6" creationId="{BDB74081-B42C-4375-837A-8274B950393B}"/>
          </ac:spMkLst>
        </pc:spChg>
      </pc:sldChg>
      <pc:sldChg chg="modSp add mod ord">
        <pc:chgData name="Pratik Bhattacharya" userId="d304a48c624deeb6" providerId="LiveId" clId="{CE18C24F-7378-487A-B6C2-4E165DF91DB5}" dt="2021-02-03T14:13:29.425" v="11162" actId="1076"/>
        <pc:sldMkLst>
          <pc:docMk/>
          <pc:sldMk cId="1215333989" sldId="356"/>
        </pc:sldMkLst>
        <pc:spChg chg="mod">
          <ac:chgData name="Pratik Bhattacharya" userId="d304a48c624deeb6" providerId="LiveId" clId="{CE18C24F-7378-487A-B6C2-4E165DF91DB5}" dt="2021-02-03T14:13:29.425" v="11162" actId="1076"/>
          <ac:spMkLst>
            <pc:docMk/>
            <pc:sldMk cId="1215333989" sldId="356"/>
            <ac:spMk id="7" creationId="{9B0ED09E-B28D-4984-BC9A-23A15C272DBF}"/>
          </ac:spMkLst>
        </pc:spChg>
        <pc:spChg chg="mod">
          <ac:chgData name="Pratik Bhattacharya" userId="d304a48c624deeb6" providerId="LiveId" clId="{CE18C24F-7378-487A-B6C2-4E165DF91DB5}" dt="2021-02-03T14:13:18.323" v="11159" actId="20577"/>
          <ac:spMkLst>
            <pc:docMk/>
            <pc:sldMk cId="1215333989" sldId="356"/>
            <ac:spMk id="8" creationId="{EB0A6FF5-EDC3-4877-B64E-7BF1DC706485}"/>
          </ac:spMkLst>
        </pc:spChg>
      </pc:sldChg>
      <pc:sldChg chg="add ord">
        <pc:chgData name="Pratik Bhattacharya" userId="d304a48c624deeb6" providerId="LiveId" clId="{CE18C24F-7378-487A-B6C2-4E165DF91DB5}" dt="2021-02-03T14:13:33.028" v="11165"/>
        <pc:sldMkLst>
          <pc:docMk/>
          <pc:sldMk cId="2578037391" sldId="357"/>
        </pc:sldMkLst>
      </pc:sldChg>
      <pc:sldChg chg="add ord">
        <pc:chgData name="Pratik Bhattacharya" userId="d304a48c624deeb6" providerId="LiveId" clId="{CE18C24F-7378-487A-B6C2-4E165DF91DB5}" dt="2021-02-03T14:13:37.612" v="11168"/>
        <pc:sldMkLst>
          <pc:docMk/>
          <pc:sldMk cId="57153869" sldId="358"/>
        </pc:sldMkLst>
      </pc:sldChg>
      <pc:sldChg chg="add ord">
        <pc:chgData name="Pratik Bhattacharya" userId="d304a48c624deeb6" providerId="LiveId" clId="{CE18C24F-7378-487A-B6C2-4E165DF91DB5}" dt="2021-02-03T14:13:40.095" v="11171"/>
        <pc:sldMkLst>
          <pc:docMk/>
          <pc:sldMk cId="2889324258" sldId="359"/>
        </pc:sldMkLst>
      </pc:sldChg>
      <pc:sldChg chg="add del ord">
        <pc:chgData name="Pratik Bhattacharya" userId="d304a48c624deeb6" providerId="LiveId" clId="{CE18C24F-7378-487A-B6C2-4E165DF91DB5}" dt="2021-02-11T17:31:31.876" v="23937" actId="47"/>
        <pc:sldMkLst>
          <pc:docMk/>
          <pc:sldMk cId="3894971582" sldId="360"/>
        </pc:sldMkLst>
      </pc:sldChg>
      <pc:sldChg chg="modSp add mod ord replId">
        <pc:chgData name="Pratik Bhattacharya" userId="d304a48c624deeb6" providerId="LiveId" clId="{CE18C24F-7378-487A-B6C2-4E165DF91DB5}" dt="2021-02-03T17:54:28.727" v="11214" actId="20577"/>
        <pc:sldMkLst>
          <pc:docMk/>
          <pc:sldMk cId="3997105337" sldId="361"/>
        </pc:sldMkLst>
        <pc:spChg chg="mod">
          <ac:chgData name="Pratik Bhattacharya" userId="d304a48c624deeb6" providerId="LiveId" clId="{CE18C24F-7378-487A-B6C2-4E165DF91DB5}" dt="2021-02-03T17:54:26.597" v="11213" actId="20577"/>
          <ac:spMkLst>
            <pc:docMk/>
            <pc:sldMk cId="3997105337" sldId="361"/>
            <ac:spMk id="7" creationId="{123DD894-8961-4A9C-9C43-B3B34BB8BB7D}"/>
          </ac:spMkLst>
        </pc:spChg>
        <pc:spChg chg="mod">
          <ac:chgData name="Pratik Bhattacharya" userId="d304a48c624deeb6" providerId="LiveId" clId="{CE18C24F-7378-487A-B6C2-4E165DF91DB5}" dt="2021-02-03T17:54:28.727" v="11214" actId="20577"/>
          <ac:spMkLst>
            <pc:docMk/>
            <pc:sldMk cId="3997105337" sldId="361"/>
            <ac:spMk id="8" creationId="{8899C5C2-F68D-468A-8413-29F578935323}"/>
          </ac:spMkLst>
        </pc:spChg>
      </pc:sldChg>
      <pc:sldChg chg="modSp add mod ord modNotesTx">
        <pc:chgData name="Pratik Bhattacharya" userId="d304a48c624deeb6" providerId="LiveId" clId="{CE18C24F-7378-487A-B6C2-4E165DF91DB5}" dt="2021-02-04T13:44:50.356" v="12217" actId="20577"/>
        <pc:sldMkLst>
          <pc:docMk/>
          <pc:sldMk cId="1147079080" sldId="362"/>
        </pc:sldMkLst>
        <pc:spChg chg="mod">
          <ac:chgData name="Pratik Bhattacharya" userId="d304a48c624deeb6" providerId="LiveId" clId="{CE18C24F-7378-487A-B6C2-4E165DF91DB5}" dt="2021-02-04T13:27:47.642" v="11227" actId="20577"/>
          <ac:spMkLst>
            <pc:docMk/>
            <pc:sldMk cId="1147079080" sldId="362"/>
            <ac:spMk id="2" creationId="{A80370DC-5794-4C8E-B298-D064F26C72A9}"/>
          </ac:spMkLst>
        </pc:spChg>
        <pc:spChg chg="mod">
          <ac:chgData name="Pratik Bhattacharya" userId="d304a48c624deeb6" providerId="LiveId" clId="{CE18C24F-7378-487A-B6C2-4E165DF91DB5}" dt="2021-02-04T13:29:43.926" v="11553" actId="20577"/>
          <ac:spMkLst>
            <pc:docMk/>
            <pc:sldMk cId="1147079080" sldId="362"/>
            <ac:spMk id="4" creationId="{320A2584-8034-4B22-A9E6-0738B7193DF4}"/>
          </ac:spMkLst>
        </pc:spChg>
      </pc:sldChg>
      <pc:sldChg chg="modSp add mod">
        <pc:chgData name="Pratik Bhattacharya" userId="d304a48c624deeb6" providerId="LiveId" clId="{CE18C24F-7378-487A-B6C2-4E165DF91DB5}" dt="2021-02-04T13:32:15.332" v="11755" actId="27636"/>
        <pc:sldMkLst>
          <pc:docMk/>
          <pc:sldMk cId="2725623569" sldId="363"/>
        </pc:sldMkLst>
        <pc:spChg chg="mod">
          <ac:chgData name="Pratik Bhattacharya" userId="d304a48c624deeb6" providerId="LiveId" clId="{CE18C24F-7378-487A-B6C2-4E165DF91DB5}" dt="2021-02-04T13:31:02.706" v="11567" actId="20577"/>
          <ac:spMkLst>
            <pc:docMk/>
            <pc:sldMk cId="2725623569" sldId="363"/>
            <ac:spMk id="2" creationId="{A80370DC-5794-4C8E-B298-D064F26C72A9}"/>
          </ac:spMkLst>
        </pc:spChg>
        <pc:spChg chg="mod">
          <ac:chgData name="Pratik Bhattacharya" userId="d304a48c624deeb6" providerId="LiveId" clId="{CE18C24F-7378-487A-B6C2-4E165DF91DB5}" dt="2021-02-04T13:32:15.332" v="11755" actId="27636"/>
          <ac:spMkLst>
            <pc:docMk/>
            <pc:sldMk cId="2725623569" sldId="363"/>
            <ac:spMk id="4" creationId="{320A2584-8034-4B22-A9E6-0738B7193DF4}"/>
          </ac:spMkLst>
        </pc:spChg>
      </pc:sldChg>
      <pc:sldChg chg="add del">
        <pc:chgData name="Pratik Bhattacharya" userId="d304a48c624deeb6" providerId="LiveId" clId="{CE18C24F-7378-487A-B6C2-4E165DF91DB5}" dt="2021-02-04T13:41:53.325" v="11757" actId="47"/>
        <pc:sldMkLst>
          <pc:docMk/>
          <pc:sldMk cId="646788691" sldId="364"/>
        </pc:sldMkLst>
      </pc:sldChg>
      <pc:sldChg chg="modSp add mod ord">
        <pc:chgData name="Pratik Bhattacharya" userId="d304a48c624deeb6" providerId="LiveId" clId="{CE18C24F-7378-487A-B6C2-4E165DF91DB5}" dt="2021-02-04T13:42:02.460" v="11762" actId="6549"/>
        <pc:sldMkLst>
          <pc:docMk/>
          <pc:sldMk cId="2411119608" sldId="364"/>
        </pc:sldMkLst>
        <pc:spChg chg="mod">
          <ac:chgData name="Pratik Bhattacharya" userId="d304a48c624deeb6" providerId="LiveId" clId="{CE18C24F-7378-487A-B6C2-4E165DF91DB5}" dt="2021-02-04T13:42:02.460" v="11762" actId="6549"/>
          <ac:spMkLst>
            <pc:docMk/>
            <pc:sldMk cId="2411119608" sldId="364"/>
            <ac:spMk id="7" creationId="{9B0ED09E-B28D-4984-BC9A-23A15C272DBF}"/>
          </ac:spMkLst>
        </pc:spChg>
      </pc:sldChg>
      <pc:sldChg chg="modSp add mod ord modNotesTx">
        <pc:chgData name="Pratik Bhattacharya" userId="d304a48c624deeb6" providerId="LiveId" clId="{CE18C24F-7378-487A-B6C2-4E165DF91DB5}" dt="2021-02-04T13:46:44.975" v="12591" actId="27636"/>
        <pc:sldMkLst>
          <pc:docMk/>
          <pc:sldMk cId="2580567259" sldId="365"/>
        </pc:sldMkLst>
        <pc:spChg chg="mod">
          <ac:chgData name="Pratik Bhattacharya" userId="d304a48c624deeb6" providerId="LiveId" clId="{CE18C24F-7378-487A-B6C2-4E165DF91DB5}" dt="2021-02-04T13:42:19.081" v="11776" actId="20577"/>
          <ac:spMkLst>
            <pc:docMk/>
            <pc:sldMk cId="2580567259" sldId="365"/>
            <ac:spMk id="2" creationId="{A80370DC-5794-4C8E-B298-D064F26C72A9}"/>
          </ac:spMkLst>
        </pc:spChg>
        <pc:spChg chg="mod">
          <ac:chgData name="Pratik Bhattacharya" userId="d304a48c624deeb6" providerId="LiveId" clId="{CE18C24F-7378-487A-B6C2-4E165DF91DB5}" dt="2021-02-04T13:46:44.975" v="12591" actId="27636"/>
          <ac:spMkLst>
            <pc:docMk/>
            <pc:sldMk cId="2580567259" sldId="365"/>
            <ac:spMk id="4" creationId="{320A2584-8034-4B22-A9E6-0738B7193DF4}"/>
          </ac:spMkLst>
        </pc:spChg>
      </pc:sldChg>
      <pc:sldChg chg="modSp add del mod">
        <pc:chgData name="Pratik Bhattacharya" userId="d304a48c624deeb6" providerId="LiveId" clId="{CE18C24F-7378-487A-B6C2-4E165DF91DB5}" dt="2021-02-04T13:48:10.003" v="12613" actId="47"/>
        <pc:sldMkLst>
          <pc:docMk/>
          <pc:sldMk cId="3615682008" sldId="366"/>
        </pc:sldMkLst>
        <pc:spChg chg="mod">
          <ac:chgData name="Pratik Bhattacharya" userId="d304a48c624deeb6" providerId="LiveId" clId="{CE18C24F-7378-487A-B6C2-4E165DF91DB5}" dt="2021-02-04T13:47:58.368" v="12609" actId="20577"/>
          <ac:spMkLst>
            <pc:docMk/>
            <pc:sldMk cId="3615682008" sldId="366"/>
            <ac:spMk id="2" creationId="{A80370DC-5794-4C8E-B298-D064F26C72A9}"/>
          </ac:spMkLst>
        </pc:spChg>
        <pc:spChg chg="mod">
          <ac:chgData name="Pratik Bhattacharya" userId="d304a48c624deeb6" providerId="LiveId" clId="{CE18C24F-7378-487A-B6C2-4E165DF91DB5}" dt="2021-02-04T13:48:03.933" v="12612" actId="20577"/>
          <ac:spMkLst>
            <pc:docMk/>
            <pc:sldMk cId="3615682008" sldId="366"/>
            <ac:spMk id="4" creationId="{320A2584-8034-4B22-A9E6-0738B7193DF4}"/>
          </ac:spMkLst>
        </pc:spChg>
      </pc:sldChg>
      <pc:sldChg chg="modSp add mod">
        <pc:chgData name="Pratik Bhattacharya" userId="d304a48c624deeb6" providerId="LiveId" clId="{CE18C24F-7378-487A-B6C2-4E165DF91DB5}" dt="2021-02-04T13:50:10.675" v="12837" actId="1076"/>
        <pc:sldMkLst>
          <pc:docMk/>
          <pc:sldMk cId="3742083216" sldId="366"/>
        </pc:sldMkLst>
        <pc:spChg chg="mod">
          <ac:chgData name="Pratik Bhattacharya" userId="d304a48c624deeb6" providerId="LiveId" clId="{CE18C24F-7378-487A-B6C2-4E165DF91DB5}" dt="2021-02-04T13:50:08.153" v="12836" actId="20577"/>
          <ac:spMkLst>
            <pc:docMk/>
            <pc:sldMk cId="3742083216" sldId="366"/>
            <ac:spMk id="2" creationId="{A80370DC-5794-4C8E-B298-D064F26C72A9}"/>
          </ac:spMkLst>
        </pc:spChg>
        <pc:spChg chg="mod">
          <ac:chgData name="Pratik Bhattacharya" userId="d304a48c624deeb6" providerId="LiveId" clId="{CE18C24F-7378-487A-B6C2-4E165DF91DB5}" dt="2021-02-04T13:50:10.675" v="12837" actId="1076"/>
          <ac:spMkLst>
            <pc:docMk/>
            <pc:sldMk cId="3742083216" sldId="366"/>
            <ac:spMk id="4" creationId="{320A2584-8034-4B22-A9E6-0738B7193DF4}"/>
          </ac:spMkLst>
        </pc:spChg>
      </pc:sldChg>
      <pc:sldChg chg="modSp add mod">
        <pc:chgData name="Pratik Bhattacharya" userId="d304a48c624deeb6" providerId="LiveId" clId="{CE18C24F-7378-487A-B6C2-4E165DF91DB5}" dt="2021-02-04T13:51:16.960" v="12983" actId="20577"/>
        <pc:sldMkLst>
          <pc:docMk/>
          <pc:sldMk cId="1098667304" sldId="367"/>
        </pc:sldMkLst>
        <pc:spChg chg="mod">
          <ac:chgData name="Pratik Bhattacharya" userId="d304a48c624deeb6" providerId="LiveId" clId="{CE18C24F-7378-487A-B6C2-4E165DF91DB5}" dt="2021-02-04T13:50:17.113" v="12851" actId="20577"/>
          <ac:spMkLst>
            <pc:docMk/>
            <pc:sldMk cId="1098667304" sldId="367"/>
            <ac:spMk id="2" creationId="{A80370DC-5794-4C8E-B298-D064F26C72A9}"/>
          </ac:spMkLst>
        </pc:spChg>
        <pc:spChg chg="mod">
          <ac:chgData name="Pratik Bhattacharya" userId="d304a48c624deeb6" providerId="LiveId" clId="{CE18C24F-7378-487A-B6C2-4E165DF91DB5}" dt="2021-02-04T13:51:16.960" v="12983" actId="20577"/>
          <ac:spMkLst>
            <pc:docMk/>
            <pc:sldMk cId="1098667304" sldId="367"/>
            <ac:spMk id="4" creationId="{320A2584-8034-4B22-A9E6-0738B7193DF4}"/>
          </ac:spMkLst>
        </pc:spChg>
      </pc:sldChg>
      <pc:sldChg chg="modSp add mod">
        <pc:chgData name="Pratik Bhattacharya" userId="d304a48c624deeb6" providerId="LiveId" clId="{CE18C24F-7378-487A-B6C2-4E165DF91DB5}" dt="2021-02-05T14:17:54.004" v="14326" actId="5793"/>
        <pc:sldMkLst>
          <pc:docMk/>
          <pc:sldMk cId="498253658" sldId="368"/>
        </pc:sldMkLst>
        <pc:spChg chg="mod">
          <ac:chgData name="Pratik Bhattacharya" userId="d304a48c624deeb6" providerId="LiveId" clId="{CE18C24F-7378-487A-B6C2-4E165DF91DB5}" dt="2021-02-04T13:51:46.084" v="13025" actId="20577"/>
          <ac:spMkLst>
            <pc:docMk/>
            <pc:sldMk cId="498253658" sldId="368"/>
            <ac:spMk id="2" creationId="{A80370DC-5794-4C8E-B298-D064F26C72A9}"/>
          </ac:spMkLst>
        </pc:spChg>
        <pc:spChg chg="mod">
          <ac:chgData name="Pratik Bhattacharya" userId="d304a48c624deeb6" providerId="LiveId" clId="{CE18C24F-7378-487A-B6C2-4E165DF91DB5}" dt="2021-02-05T14:17:54.004" v="14326" actId="5793"/>
          <ac:spMkLst>
            <pc:docMk/>
            <pc:sldMk cId="498253658" sldId="368"/>
            <ac:spMk id="4" creationId="{320A2584-8034-4B22-A9E6-0738B7193DF4}"/>
          </ac:spMkLst>
        </pc:spChg>
      </pc:sldChg>
      <pc:sldChg chg="modSp add del mod">
        <pc:chgData name="Pratik Bhattacharya" userId="d304a48c624deeb6" providerId="LiveId" clId="{CE18C24F-7378-487A-B6C2-4E165DF91DB5}" dt="2021-02-04T14:07:00.344" v="13069" actId="47"/>
        <pc:sldMkLst>
          <pc:docMk/>
          <pc:sldMk cId="1311201489" sldId="369"/>
        </pc:sldMkLst>
        <pc:spChg chg="mod">
          <ac:chgData name="Pratik Bhattacharya" userId="d304a48c624deeb6" providerId="LiveId" clId="{CE18C24F-7378-487A-B6C2-4E165DF91DB5}" dt="2021-02-04T14:06:48.203" v="13061" actId="20577"/>
          <ac:spMkLst>
            <pc:docMk/>
            <pc:sldMk cId="1311201489" sldId="369"/>
            <ac:spMk id="2" creationId="{A80370DC-5794-4C8E-B298-D064F26C72A9}"/>
          </ac:spMkLst>
        </pc:spChg>
        <pc:spChg chg="mod">
          <ac:chgData name="Pratik Bhattacharya" userId="d304a48c624deeb6" providerId="LiveId" clId="{CE18C24F-7378-487A-B6C2-4E165DF91DB5}" dt="2021-02-04T14:06:52.859" v="13065" actId="20577"/>
          <ac:spMkLst>
            <pc:docMk/>
            <pc:sldMk cId="1311201489" sldId="369"/>
            <ac:spMk id="4" creationId="{320A2584-8034-4B22-A9E6-0738B7193DF4}"/>
          </ac:spMkLst>
        </pc:spChg>
      </pc:sldChg>
      <pc:sldChg chg="modSp add mod ord">
        <pc:chgData name="Pratik Bhattacharya" userId="d304a48c624deeb6" providerId="LiveId" clId="{CE18C24F-7378-487A-B6C2-4E165DF91DB5}" dt="2021-02-04T14:08:40.117" v="13381" actId="20577"/>
        <pc:sldMkLst>
          <pc:docMk/>
          <pc:sldMk cId="3446232419" sldId="370"/>
        </pc:sldMkLst>
        <pc:spChg chg="mod">
          <ac:chgData name="Pratik Bhattacharya" userId="d304a48c624deeb6" providerId="LiveId" clId="{CE18C24F-7378-487A-B6C2-4E165DF91DB5}" dt="2021-02-04T14:07:03.852" v="13080" actId="20577"/>
          <ac:spMkLst>
            <pc:docMk/>
            <pc:sldMk cId="3446232419" sldId="370"/>
            <ac:spMk id="2" creationId="{A80370DC-5794-4C8E-B298-D064F26C72A9}"/>
          </ac:spMkLst>
        </pc:spChg>
        <pc:spChg chg="mod">
          <ac:chgData name="Pratik Bhattacharya" userId="d304a48c624deeb6" providerId="LiveId" clId="{CE18C24F-7378-487A-B6C2-4E165DF91DB5}" dt="2021-02-04T14:08:40.117" v="13381" actId="20577"/>
          <ac:spMkLst>
            <pc:docMk/>
            <pc:sldMk cId="3446232419" sldId="370"/>
            <ac:spMk id="4" creationId="{320A2584-8034-4B22-A9E6-0738B7193DF4}"/>
          </ac:spMkLst>
        </pc:spChg>
      </pc:sldChg>
      <pc:sldChg chg="modSp add mod ord">
        <pc:chgData name="Pratik Bhattacharya" userId="d304a48c624deeb6" providerId="LiveId" clId="{CE18C24F-7378-487A-B6C2-4E165DF91DB5}" dt="2021-02-04T14:10:07.964" v="13556" actId="20577"/>
        <pc:sldMkLst>
          <pc:docMk/>
          <pc:sldMk cId="2605734806" sldId="371"/>
        </pc:sldMkLst>
        <pc:spChg chg="mod">
          <ac:chgData name="Pratik Bhattacharya" userId="d304a48c624deeb6" providerId="LiveId" clId="{CE18C24F-7378-487A-B6C2-4E165DF91DB5}" dt="2021-02-04T14:09:07.457" v="13391" actId="20577"/>
          <ac:spMkLst>
            <pc:docMk/>
            <pc:sldMk cId="2605734806" sldId="371"/>
            <ac:spMk id="2" creationId="{A80370DC-5794-4C8E-B298-D064F26C72A9}"/>
          </ac:spMkLst>
        </pc:spChg>
        <pc:spChg chg="mod">
          <ac:chgData name="Pratik Bhattacharya" userId="d304a48c624deeb6" providerId="LiveId" clId="{CE18C24F-7378-487A-B6C2-4E165DF91DB5}" dt="2021-02-04T14:10:07.964" v="13556" actId="20577"/>
          <ac:spMkLst>
            <pc:docMk/>
            <pc:sldMk cId="2605734806" sldId="371"/>
            <ac:spMk id="4" creationId="{320A2584-8034-4B22-A9E6-0738B7193DF4}"/>
          </ac:spMkLst>
        </pc:spChg>
      </pc:sldChg>
      <pc:sldChg chg="addSp modSp add mod">
        <pc:chgData name="Pratik Bhattacharya" userId="d304a48c624deeb6" providerId="LiveId" clId="{CE18C24F-7378-487A-B6C2-4E165DF91DB5}" dt="2021-02-04T14:12:38.116" v="13701" actId="1076"/>
        <pc:sldMkLst>
          <pc:docMk/>
          <pc:sldMk cId="928773338" sldId="372"/>
        </pc:sldMkLst>
        <pc:spChg chg="mod">
          <ac:chgData name="Pratik Bhattacharya" userId="d304a48c624deeb6" providerId="LiveId" clId="{CE18C24F-7378-487A-B6C2-4E165DF91DB5}" dt="2021-02-04T14:10:21.934" v="13580" actId="20577"/>
          <ac:spMkLst>
            <pc:docMk/>
            <pc:sldMk cId="928773338" sldId="372"/>
            <ac:spMk id="2" creationId="{A80370DC-5794-4C8E-B298-D064F26C72A9}"/>
          </ac:spMkLst>
        </pc:spChg>
        <pc:spChg chg="mod">
          <ac:chgData name="Pratik Bhattacharya" userId="d304a48c624deeb6" providerId="LiveId" clId="{CE18C24F-7378-487A-B6C2-4E165DF91DB5}" dt="2021-02-04T14:12:31.989" v="13698" actId="1076"/>
          <ac:spMkLst>
            <pc:docMk/>
            <pc:sldMk cId="928773338" sldId="372"/>
            <ac:spMk id="4" creationId="{320A2584-8034-4B22-A9E6-0738B7193DF4}"/>
          </ac:spMkLst>
        </pc:spChg>
        <pc:spChg chg="add mod">
          <ac:chgData name="Pratik Bhattacharya" userId="d304a48c624deeb6" providerId="LiveId" clId="{CE18C24F-7378-487A-B6C2-4E165DF91DB5}" dt="2021-02-04T14:12:38.116" v="13701" actId="1076"/>
          <ac:spMkLst>
            <pc:docMk/>
            <pc:sldMk cId="928773338" sldId="372"/>
            <ac:spMk id="5" creationId="{128ABAF6-E3B1-403C-88F3-55670E32DCBC}"/>
          </ac:spMkLst>
        </pc:spChg>
        <pc:spChg chg="add mod">
          <ac:chgData name="Pratik Bhattacharya" userId="d304a48c624deeb6" providerId="LiveId" clId="{CE18C24F-7378-487A-B6C2-4E165DF91DB5}" dt="2021-02-04T14:12:36.244" v="13700" actId="14100"/>
          <ac:spMkLst>
            <pc:docMk/>
            <pc:sldMk cId="928773338" sldId="372"/>
            <ac:spMk id="6" creationId="{040FEFD2-FC1B-483B-9C09-4D6A38875C2E}"/>
          </ac:spMkLst>
        </pc:spChg>
      </pc:sldChg>
      <pc:sldChg chg="add del ord">
        <pc:chgData name="Pratik Bhattacharya" userId="d304a48c624deeb6" providerId="LiveId" clId="{CE18C24F-7378-487A-B6C2-4E165DF91DB5}" dt="2021-02-11T17:31:29.954" v="23936" actId="47"/>
        <pc:sldMkLst>
          <pc:docMk/>
          <pc:sldMk cId="728633973" sldId="373"/>
        </pc:sldMkLst>
      </pc:sldChg>
      <pc:sldChg chg="modSp add mod ord replId">
        <pc:chgData name="Pratik Bhattacharya" userId="d304a48c624deeb6" providerId="LiveId" clId="{CE18C24F-7378-487A-B6C2-4E165DF91DB5}" dt="2021-02-05T13:32:17.065" v="13872" actId="20577"/>
        <pc:sldMkLst>
          <pc:docMk/>
          <pc:sldMk cId="3415858935" sldId="374"/>
        </pc:sldMkLst>
        <pc:spChg chg="mod">
          <ac:chgData name="Pratik Bhattacharya" userId="d304a48c624deeb6" providerId="LiveId" clId="{CE18C24F-7378-487A-B6C2-4E165DF91DB5}" dt="2021-02-05T13:32:12.614" v="13871" actId="20577"/>
          <ac:spMkLst>
            <pc:docMk/>
            <pc:sldMk cId="3415858935" sldId="374"/>
            <ac:spMk id="7" creationId="{123DD894-8961-4A9C-9C43-B3B34BB8BB7D}"/>
          </ac:spMkLst>
        </pc:spChg>
        <pc:spChg chg="mod">
          <ac:chgData name="Pratik Bhattacharya" userId="d304a48c624deeb6" providerId="LiveId" clId="{CE18C24F-7378-487A-B6C2-4E165DF91DB5}" dt="2021-02-05T13:32:17.065" v="13872" actId="20577"/>
          <ac:spMkLst>
            <pc:docMk/>
            <pc:sldMk cId="3415858935" sldId="374"/>
            <ac:spMk id="8" creationId="{8899C5C2-F68D-468A-8413-29F578935323}"/>
          </ac:spMkLst>
        </pc:spChg>
      </pc:sldChg>
      <pc:sldChg chg="modSp add mod ord">
        <pc:chgData name="Pratik Bhattacharya" userId="d304a48c624deeb6" providerId="LiveId" clId="{CE18C24F-7378-487A-B6C2-4E165DF91DB5}" dt="2021-02-05T14:15:33.005" v="14166" actId="27636"/>
        <pc:sldMkLst>
          <pc:docMk/>
          <pc:sldMk cId="1685237974" sldId="375"/>
        </pc:sldMkLst>
        <pc:spChg chg="mod">
          <ac:chgData name="Pratik Bhattacharya" userId="d304a48c624deeb6" providerId="LiveId" clId="{CE18C24F-7378-487A-B6C2-4E165DF91DB5}" dt="2021-02-05T14:13:38.889" v="13886" actId="20577"/>
          <ac:spMkLst>
            <pc:docMk/>
            <pc:sldMk cId="1685237974" sldId="375"/>
            <ac:spMk id="2" creationId="{A80370DC-5794-4C8E-B298-D064F26C72A9}"/>
          </ac:spMkLst>
        </pc:spChg>
        <pc:spChg chg="mod">
          <ac:chgData name="Pratik Bhattacharya" userId="d304a48c624deeb6" providerId="LiveId" clId="{CE18C24F-7378-487A-B6C2-4E165DF91DB5}" dt="2021-02-05T14:15:33.005" v="14166" actId="27636"/>
          <ac:spMkLst>
            <pc:docMk/>
            <pc:sldMk cId="1685237974" sldId="375"/>
            <ac:spMk id="4" creationId="{320A2584-8034-4B22-A9E6-0738B7193DF4}"/>
          </ac:spMkLst>
        </pc:spChg>
      </pc:sldChg>
      <pc:sldChg chg="add ord">
        <pc:chgData name="Pratik Bhattacharya" userId="d304a48c624deeb6" providerId="LiveId" clId="{CE18C24F-7378-487A-B6C2-4E165DF91DB5}" dt="2021-02-05T14:15:36.078" v="14169"/>
        <pc:sldMkLst>
          <pc:docMk/>
          <pc:sldMk cId="1865219684" sldId="376"/>
        </pc:sldMkLst>
      </pc:sldChg>
      <pc:sldChg chg="modSp add mod ord">
        <pc:chgData name="Pratik Bhattacharya" userId="d304a48c624deeb6" providerId="LiveId" clId="{CE18C24F-7378-487A-B6C2-4E165DF91DB5}" dt="2021-02-05T14:19:30.362" v="14486" actId="1076"/>
        <pc:sldMkLst>
          <pc:docMk/>
          <pc:sldMk cId="1146642262" sldId="377"/>
        </pc:sldMkLst>
        <pc:spChg chg="mod">
          <ac:chgData name="Pratik Bhattacharya" userId="d304a48c624deeb6" providerId="LiveId" clId="{CE18C24F-7378-487A-B6C2-4E165DF91DB5}" dt="2021-02-05T14:15:42.928" v="14177" actId="20577"/>
          <ac:spMkLst>
            <pc:docMk/>
            <pc:sldMk cId="1146642262" sldId="377"/>
            <ac:spMk id="2" creationId="{A80370DC-5794-4C8E-B298-D064F26C72A9}"/>
          </ac:spMkLst>
        </pc:spChg>
        <pc:spChg chg="mod">
          <ac:chgData name="Pratik Bhattacharya" userId="d304a48c624deeb6" providerId="LiveId" clId="{CE18C24F-7378-487A-B6C2-4E165DF91DB5}" dt="2021-02-05T14:19:30.362" v="14486" actId="1076"/>
          <ac:spMkLst>
            <pc:docMk/>
            <pc:sldMk cId="1146642262" sldId="377"/>
            <ac:spMk id="4" creationId="{320A2584-8034-4B22-A9E6-0738B7193DF4}"/>
          </ac:spMkLst>
        </pc:spChg>
      </pc:sldChg>
      <pc:sldChg chg="modSp add mod ord">
        <pc:chgData name="Pratik Bhattacharya" userId="d304a48c624deeb6" providerId="LiveId" clId="{CE18C24F-7378-487A-B6C2-4E165DF91DB5}" dt="2021-02-05T15:22:08.745" v="14816" actId="20577"/>
        <pc:sldMkLst>
          <pc:docMk/>
          <pc:sldMk cId="3594217215" sldId="378"/>
        </pc:sldMkLst>
        <pc:spChg chg="mod">
          <ac:chgData name="Pratik Bhattacharya" userId="d304a48c624deeb6" providerId="LiveId" clId="{CE18C24F-7378-487A-B6C2-4E165DF91DB5}" dt="2021-02-05T15:22:08.745" v="14816" actId="20577"/>
          <ac:spMkLst>
            <pc:docMk/>
            <pc:sldMk cId="3594217215" sldId="378"/>
            <ac:spMk id="4" creationId="{320A2584-8034-4B22-A9E6-0738B7193DF4}"/>
          </ac:spMkLst>
        </pc:spChg>
      </pc:sldChg>
      <pc:sldChg chg="add ord">
        <pc:chgData name="Pratik Bhattacharya" userId="d304a48c624deeb6" providerId="LiveId" clId="{CE18C24F-7378-487A-B6C2-4E165DF91DB5}" dt="2021-02-05T14:19:39.070" v="14491"/>
        <pc:sldMkLst>
          <pc:docMk/>
          <pc:sldMk cId="2500723640" sldId="379"/>
        </pc:sldMkLst>
      </pc:sldChg>
      <pc:sldChg chg="add del">
        <pc:chgData name="Pratik Bhattacharya" userId="d304a48c624deeb6" providerId="LiveId" clId="{CE18C24F-7378-487A-B6C2-4E165DF91DB5}" dt="2021-02-11T17:31:28.031" v="23935" actId="47"/>
        <pc:sldMkLst>
          <pc:docMk/>
          <pc:sldMk cId="2560410646" sldId="380"/>
        </pc:sldMkLst>
      </pc:sldChg>
      <pc:sldChg chg="modSp add mod replId">
        <pc:chgData name="Pratik Bhattacharya" userId="d304a48c624deeb6" providerId="LiveId" clId="{CE18C24F-7378-487A-B6C2-4E165DF91DB5}" dt="2021-02-09T14:19:07.373" v="23355" actId="20577"/>
        <pc:sldMkLst>
          <pc:docMk/>
          <pc:sldMk cId="1804361127" sldId="381"/>
        </pc:sldMkLst>
        <pc:spChg chg="mod">
          <ac:chgData name="Pratik Bhattacharya" userId="d304a48c624deeb6" providerId="LiveId" clId="{CE18C24F-7378-487A-B6C2-4E165DF91DB5}" dt="2021-02-08T13:10:05.877" v="14860" actId="27636"/>
          <ac:spMkLst>
            <pc:docMk/>
            <pc:sldMk cId="1804361127" sldId="381"/>
            <ac:spMk id="7" creationId="{123DD894-8961-4A9C-9C43-B3B34BB8BB7D}"/>
          </ac:spMkLst>
        </pc:spChg>
        <pc:spChg chg="mod">
          <ac:chgData name="Pratik Bhattacharya" userId="d304a48c624deeb6" providerId="LiveId" clId="{CE18C24F-7378-487A-B6C2-4E165DF91DB5}" dt="2021-02-09T14:19:07.373" v="23355" actId="20577"/>
          <ac:spMkLst>
            <pc:docMk/>
            <pc:sldMk cId="1804361127" sldId="381"/>
            <ac:spMk id="8" creationId="{8899C5C2-F68D-468A-8413-29F578935323}"/>
          </ac:spMkLst>
        </pc:spChg>
      </pc:sldChg>
      <pc:sldChg chg="add ord replId">
        <pc:chgData name="Pratik Bhattacharya" userId="d304a48c624deeb6" providerId="LiveId" clId="{CE18C24F-7378-487A-B6C2-4E165DF91DB5}" dt="2021-02-08T13:27:27.083" v="16652"/>
        <pc:sldMkLst>
          <pc:docMk/>
          <pc:sldMk cId="84451637" sldId="382"/>
        </pc:sldMkLst>
      </pc:sldChg>
      <pc:sldChg chg="modSp add mod ord">
        <pc:chgData name="Pratik Bhattacharya" userId="d304a48c624deeb6" providerId="LiveId" clId="{CE18C24F-7378-487A-B6C2-4E165DF91DB5}" dt="2021-02-08T13:14:54.437" v="15106" actId="20577"/>
        <pc:sldMkLst>
          <pc:docMk/>
          <pc:sldMk cId="1344897451" sldId="383"/>
        </pc:sldMkLst>
        <pc:spChg chg="mod">
          <ac:chgData name="Pratik Bhattacharya" userId="d304a48c624deeb6" providerId="LiveId" clId="{CE18C24F-7378-487A-B6C2-4E165DF91DB5}" dt="2021-02-08T13:11:20.490" v="14884" actId="20577"/>
          <ac:spMkLst>
            <pc:docMk/>
            <pc:sldMk cId="1344897451" sldId="383"/>
            <ac:spMk id="2" creationId="{A80370DC-5794-4C8E-B298-D064F26C72A9}"/>
          </ac:spMkLst>
        </pc:spChg>
        <pc:spChg chg="mod">
          <ac:chgData name="Pratik Bhattacharya" userId="d304a48c624deeb6" providerId="LiveId" clId="{CE18C24F-7378-487A-B6C2-4E165DF91DB5}" dt="2021-02-08T13:14:54.437" v="15106" actId="20577"/>
          <ac:spMkLst>
            <pc:docMk/>
            <pc:sldMk cId="1344897451" sldId="383"/>
            <ac:spMk id="4" creationId="{320A2584-8034-4B22-A9E6-0738B7193DF4}"/>
          </ac:spMkLst>
        </pc:spChg>
      </pc:sldChg>
      <pc:sldChg chg="modSp add mod">
        <pc:chgData name="Pratik Bhattacharya" userId="d304a48c624deeb6" providerId="LiveId" clId="{CE18C24F-7378-487A-B6C2-4E165DF91DB5}" dt="2021-02-08T13:17:00.093" v="15488" actId="313"/>
        <pc:sldMkLst>
          <pc:docMk/>
          <pc:sldMk cId="2616946112" sldId="384"/>
        </pc:sldMkLst>
        <pc:spChg chg="mod">
          <ac:chgData name="Pratik Bhattacharya" userId="d304a48c624deeb6" providerId="LiveId" clId="{CE18C24F-7378-487A-B6C2-4E165DF91DB5}" dt="2021-02-08T13:15:08.266" v="15147" actId="20577"/>
          <ac:spMkLst>
            <pc:docMk/>
            <pc:sldMk cId="2616946112" sldId="384"/>
            <ac:spMk id="2" creationId="{A80370DC-5794-4C8E-B298-D064F26C72A9}"/>
          </ac:spMkLst>
        </pc:spChg>
        <pc:spChg chg="mod">
          <ac:chgData name="Pratik Bhattacharya" userId="d304a48c624deeb6" providerId="LiveId" clId="{CE18C24F-7378-487A-B6C2-4E165DF91DB5}" dt="2021-02-08T13:17:00.093" v="15488" actId="313"/>
          <ac:spMkLst>
            <pc:docMk/>
            <pc:sldMk cId="2616946112" sldId="384"/>
            <ac:spMk id="4" creationId="{320A2584-8034-4B22-A9E6-0738B7193DF4}"/>
          </ac:spMkLst>
        </pc:spChg>
      </pc:sldChg>
      <pc:sldChg chg="modSp add mod">
        <pc:chgData name="Pratik Bhattacharya" userId="d304a48c624deeb6" providerId="LiveId" clId="{CE18C24F-7378-487A-B6C2-4E165DF91DB5}" dt="2021-02-08T13:19:07.144" v="15850" actId="15"/>
        <pc:sldMkLst>
          <pc:docMk/>
          <pc:sldMk cId="1520127361" sldId="385"/>
        </pc:sldMkLst>
        <pc:spChg chg="mod">
          <ac:chgData name="Pratik Bhattacharya" userId="d304a48c624deeb6" providerId="LiveId" clId="{CE18C24F-7378-487A-B6C2-4E165DF91DB5}" dt="2021-02-08T13:18:10.524" v="15625" actId="20577"/>
          <ac:spMkLst>
            <pc:docMk/>
            <pc:sldMk cId="1520127361" sldId="385"/>
            <ac:spMk id="2" creationId="{A80370DC-5794-4C8E-B298-D064F26C72A9}"/>
          </ac:spMkLst>
        </pc:spChg>
        <pc:spChg chg="mod">
          <ac:chgData name="Pratik Bhattacharya" userId="d304a48c624deeb6" providerId="LiveId" clId="{CE18C24F-7378-487A-B6C2-4E165DF91DB5}" dt="2021-02-08T13:19:07.144" v="15850" actId="15"/>
          <ac:spMkLst>
            <pc:docMk/>
            <pc:sldMk cId="1520127361" sldId="385"/>
            <ac:spMk id="4" creationId="{320A2584-8034-4B22-A9E6-0738B7193DF4}"/>
          </ac:spMkLst>
        </pc:spChg>
      </pc:sldChg>
      <pc:sldChg chg="addSp delSp modSp add mod">
        <pc:chgData name="Pratik Bhattacharya" userId="d304a48c624deeb6" providerId="LiveId" clId="{CE18C24F-7378-487A-B6C2-4E165DF91DB5}" dt="2021-02-08T13:27:12.626" v="16647" actId="11529"/>
        <pc:sldMkLst>
          <pc:docMk/>
          <pc:sldMk cId="3935616283" sldId="386"/>
        </pc:sldMkLst>
        <pc:spChg chg="mod">
          <ac:chgData name="Pratik Bhattacharya" userId="d304a48c624deeb6" providerId="LiveId" clId="{CE18C24F-7378-487A-B6C2-4E165DF91DB5}" dt="2021-02-08T13:22:46.619" v="15909" actId="20577"/>
          <ac:spMkLst>
            <pc:docMk/>
            <pc:sldMk cId="3935616283" sldId="386"/>
            <ac:spMk id="2" creationId="{A80370DC-5794-4C8E-B298-D064F26C72A9}"/>
          </ac:spMkLst>
        </pc:spChg>
        <pc:spChg chg="mod">
          <ac:chgData name="Pratik Bhattacharya" userId="d304a48c624deeb6" providerId="LiveId" clId="{CE18C24F-7378-487A-B6C2-4E165DF91DB5}" dt="2021-02-08T13:19:47.258" v="15852" actId="6549"/>
          <ac:spMkLst>
            <pc:docMk/>
            <pc:sldMk cId="3935616283" sldId="386"/>
            <ac:spMk id="4" creationId="{320A2584-8034-4B22-A9E6-0738B7193DF4}"/>
          </ac:spMkLst>
        </pc:spChg>
        <pc:picChg chg="add del mod">
          <ac:chgData name="Pratik Bhattacharya" userId="d304a48c624deeb6" providerId="LiveId" clId="{CE18C24F-7378-487A-B6C2-4E165DF91DB5}" dt="2021-02-08T13:20:18.286" v="15856" actId="21"/>
          <ac:picMkLst>
            <pc:docMk/>
            <pc:sldMk cId="3935616283" sldId="386"/>
            <ac:picMk id="5" creationId="{4E2229D2-3BAC-4702-A6D7-D2EEC2638AA0}"/>
          </ac:picMkLst>
        </pc:picChg>
        <pc:picChg chg="add mod">
          <ac:chgData name="Pratik Bhattacharya" userId="d304a48c624deeb6" providerId="LiveId" clId="{CE18C24F-7378-487A-B6C2-4E165DF91DB5}" dt="2021-02-08T13:20:43.180" v="15872" actId="1076"/>
          <ac:picMkLst>
            <pc:docMk/>
            <pc:sldMk cId="3935616283" sldId="386"/>
            <ac:picMk id="7" creationId="{66C57AC9-53F8-44F0-9AC8-FFB24705BB89}"/>
          </ac:picMkLst>
        </pc:picChg>
        <pc:picChg chg="add mod">
          <ac:chgData name="Pratik Bhattacharya" userId="d304a48c624deeb6" providerId="LiveId" clId="{CE18C24F-7378-487A-B6C2-4E165DF91DB5}" dt="2021-02-08T13:20:24.029" v="15860" actId="1076"/>
          <ac:picMkLst>
            <pc:docMk/>
            <pc:sldMk cId="3935616283" sldId="386"/>
            <ac:picMk id="9" creationId="{258B122D-7FEC-45E0-8DE3-C179E6A47115}"/>
          </ac:picMkLst>
        </pc:picChg>
        <pc:picChg chg="add mod">
          <ac:chgData name="Pratik Bhattacharya" userId="d304a48c624deeb6" providerId="LiveId" clId="{CE18C24F-7378-487A-B6C2-4E165DF91DB5}" dt="2021-02-08T13:20:26.806" v="15862" actId="1076"/>
          <ac:picMkLst>
            <pc:docMk/>
            <pc:sldMk cId="3935616283" sldId="386"/>
            <ac:picMk id="11" creationId="{3A7E5BB3-927D-428C-BFD7-18DA72C137AD}"/>
          </ac:picMkLst>
        </pc:picChg>
        <pc:picChg chg="add mod">
          <ac:chgData name="Pratik Bhattacharya" userId="d304a48c624deeb6" providerId="LiveId" clId="{CE18C24F-7378-487A-B6C2-4E165DF91DB5}" dt="2021-02-08T13:20:29.636" v="15864" actId="1076"/>
          <ac:picMkLst>
            <pc:docMk/>
            <pc:sldMk cId="3935616283" sldId="386"/>
            <ac:picMk id="13" creationId="{68BCBA0A-ADEC-4433-A7E0-B1A5E65D8479}"/>
          </ac:picMkLst>
        </pc:picChg>
        <pc:picChg chg="add mod">
          <ac:chgData name="Pratik Bhattacharya" userId="d304a48c624deeb6" providerId="LiveId" clId="{CE18C24F-7378-487A-B6C2-4E165DF91DB5}" dt="2021-02-08T13:20:41.316" v="15871" actId="1076"/>
          <ac:picMkLst>
            <pc:docMk/>
            <pc:sldMk cId="3935616283" sldId="386"/>
            <ac:picMk id="15" creationId="{D919ACFE-B216-411C-8808-AE42E5E2DD83}"/>
          </ac:picMkLst>
        </pc:picChg>
        <pc:picChg chg="add mod">
          <ac:chgData name="Pratik Bhattacharya" userId="d304a48c624deeb6" providerId="LiveId" clId="{CE18C24F-7378-487A-B6C2-4E165DF91DB5}" dt="2021-02-08T13:21:08.133" v="15878" actId="1076"/>
          <ac:picMkLst>
            <pc:docMk/>
            <pc:sldMk cId="3935616283" sldId="386"/>
            <ac:picMk id="17" creationId="{0105D356-D069-4042-AEC0-A781131DFF52}"/>
          </ac:picMkLst>
        </pc:picChg>
        <pc:picChg chg="add mod">
          <ac:chgData name="Pratik Bhattacharya" userId="d304a48c624deeb6" providerId="LiveId" clId="{CE18C24F-7378-487A-B6C2-4E165DF91DB5}" dt="2021-02-08T13:20:44.340" v="15873" actId="1076"/>
          <ac:picMkLst>
            <pc:docMk/>
            <pc:sldMk cId="3935616283" sldId="386"/>
            <ac:picMk id="19" creationId="{932E0CF7-D005-4FFC-BA66-7E242C97E42E}"/>
          </ac:picMkLst>
        </pc:picChg>
        <pc:inkChg chg="add del">
          <ac:chgData name="Pratik Bhattacharya" userId="d304a48c624deeb6" providerId="LiveId" clId="{CE18C24F-7378-487A-B6C2-4E165DF91DB5}" dt="2021-02-08T13:20:55.671" v="15875" actId="9405"/>
          <ac:inkMkLst>
            <pc:docMk/>
            <pc:sldMk cId="3935616283" sldId="386"/>
            <ac:inkMk id="20" creationId="{39446951-4946-4CA8-B1AF-995D24AF342F}"/>
          </ac:inkMkLst>
        </pc:inkChg>
        <pc:inkChg chg="add del">
          <ac:chgData name="Pratik Bhattacharya" userId="d304a48c624deeb6" providerId="LiveId" clId="{CE18C24F-7378-487A-B6C2-4E165DF91DB5}" dt="2021-02-08T13:20:58.606" v="15877" actId="9405"/>
          <ac:inkMkLst>
            <pc:docMk/>
            <pc:sldMk cId="3935616283" sldId="386"/>
            <ac:inkMk id="21" creationId="{81C1276B-C750-427D-B37B-0DD012D35ADF}"/>
          </ac:inkMkLst>
        </pc:inkChg>
        <pc:cxnChg chg="add mod">
          <ac:chgData name="Pratik Bhattacharya" userId="d304a48c624deeb6" providerId="LiveId" clId="{CE18C24F-7378-487A-B6C2-4E165DF91DB5}" dt="2021-02-08T13:21:22.415" v="15880" actId="14100"/>
          <ac:cxnSpMkLst>
            <pc:docMk/>
            <pc:sldMk cId="3935616283" sldId="386"/>
            <ac:cxnSpMk id="23" creationId="{B9FD7C3D-4C6B-47F8-8280-B8CF17C3494F}"/>
          </ac:cxnSpMkLst>
        </pc:cxnChg>
        <pc:cxnChg chg="add">
          <ac:chgData name="Pratik Bhattacharya" userId="d304a48c624deeb6" providerId="LiveId" clId="{CE18C24F-7378-487A-B6C2-4E165DF91DB5}" dt="2021-02-08T13:21:31.512" v="15881" actId="11529"/>
          <ac:cxnSpMkLst>
            <pc:docMk/>
            <pc:sldMk cId="3935616283" sldId="386"/>
            <ac:cxnSpMk id="26" creationId="{10081F0B-2CF5-46CB-8A0F-37CB3E0CA7F6}"/>
          </ac:cxnSpMkLst>
        </pc:cxnChg>
        <pc:cxnChg chg="add">
          <ac:chgData name="Pratik Bhattacharya" userId="d304a48c624deeb6" providerId="LiveId" clId="{CE18C24F-7378-487A-B6C2-4E165DF91DB5}" dt="2021-02-08T13:21:39.255" v="15882" actId="11529"/>
          <ac:cxnSpMkLst>
            <pc:docMk/>
            <pc:sldMk cId="3935616283" sldId="386"/>
            <ac:cxnSpMk id="28" creationId="{A14ED8F6-AE6A-4FEB-8B8E-81BA6229A157}"/>
          </ac:cxnSpMkLst>
        </pc:cxnChg>
        <pc:cxnChg chg="add">
          <ac:chgData name="Pratik Bhattacharya" userId="d304a48c624deeb6" providerId="LiveId" clId="{CE18C24F-7378-487A-B6C2-4E165DF91DB5}" dt="2021-02-08T13:21:49.958" v="15883" actId="11529"/>
          <ac:cxnSpMkLst>
            <pc:docMk/>
            <pc:sldMk cId="3935616283" sldId="386"/>
            <ac:cxnSpMk id="30" creationId="{F4E242CF-9714-40D4-B131-6455F624E6A2}"/>
          </ac:cxnSpMkLst>
        </pc:cxnChg>
        <pc:cxnChg chg="add">
          <ac:chgData name="Pratik Bhattacharya" userId="d304a48c624deeb6" providerId="LiveId" clId="{CE18C24F-7378-487A-B6C2-4E165DF91DB5}" dt="2021-02-08T13:21:56.931" v="15884" actId="11529"/>
          <ac:cxnSpMkLst>
            <pc:docMk/>
            <pc:sldMk cId="3935616283" sldId="386"/>
            <ac:cxnSpMk id="32" creationId="{F0DF38C6-FBE7-4FEF-BD3F-4FC1F92AD3F3}"/>
          </ac:cxnSpMkLst>
        </pc:cxnChg>
        <pc:cxnChg chg="add">
          <ac:chgData name="Pratik Bhattacharya" userId="d304a48c624deeb6" providerId="LiveId" clId="{CE18C24F-7378-487A-B6C2-4E165DF91DB5}" dt="2021-02-08T13:22:04.218" v="15885" actId="11529"/>
          <ac:cxnSpMkLst>
            <pc:docMk/>
            <pc:sldMk cId="3935616283" sldId="386"/>
            <ac:cxnSpMk id="34" creationId="{DBB31ED0-7D15-4B70-93BB-72B1C2BFDE58}"/>
          </ac:cxnSpMkLst>
        </pc:cxnChg>
        <pc:cxnChg chg="add">
          <ac:chgData name="Pratik Bhattacharya" userId="d304a48c624deeb6" providerId="LiveId" clId="{CE18C24F-7378-487A-B6C2-4E165DF91DB5}" dt="2021-02-08T13:22:11.376" v="15886" actId="11529"/>
          <ac:cxnSpMkLst>
            <pc:docMk/>
            <pc:sldMk cId="3935616283" sldId="386"/>
            <ac:cxnSpMk id="36" creationId="{537E7140-70A2-473C-9414-AF1F7D13EA83}"/>
          </ac:cxnSpMkLst>
        </pc:cxnChg>
        <pc:cxnChg chg="add">
          <ac:chgData name="Pratik Bhattacharya" userId="d304a48c624deeb6" providerId="LiveId" clId="{CE18C24F-7378-487A-B6C2-4E165DF91DB5}" dt="2021-02-08T13:22:33.424" v="15887" actId="11529"/>
          <ac:cxnSpMkLst>
            <pc:docMk/>
            <pc:sldMk cId="3935616283" sldId="386"/>
            <ac:cxnSpMk id="38" creationId="{B0CCF52A-0C59-464A-8005-EADECCC6A82D}"/>
          </ac:cxnSpMkLst>
        </pc:cxnChg>
        <pc:cxnChg chg="add">
          <ac:chgData name="Pratik Bhattacharya" userId="d304a48c624deeb6" providerId="LiveId" clId="{CE18C24F-7378-487A-B6C2-4E165DF91DB5}" dt="2021-02-08T13:27:12.626" v="16647" actId="11529"/>
          <ac:cxnSpMkLst>
            <pc:docMk/>
            <pc:sldMk cId="3935616283" sldId="386"/>
            <ac:cxnSpMk id="40" creationId="{CDA5E44A-7AE5-4ACE-B3B5-47C9340A0787}"/>
          </ac:cxnSpMkLst>
        </pc:cxnChg>
      </pc:sldChg>
      <pc:sldChg chg="modSp add mod ord">
        <pc:chgData name="Pratik Bhattacharya" userId="d304a48c624deeb6" providerId="LiveId" clId="{CE18C24F-7378-487A-B6C2-4E165DF91DB5}" dt="2021-02-08T13:26:54.836" v="16646" actId="20577"/>
        <pc:sldMkLst>
          <pc:docMk/>
          <pc:sldMk cId="1678562876" sldId="387"/>
        </pc:sldMkLst>
        <pc:spChg chg="mod">
          <ac:chgData name="Pratik Bhattacharya" userId="d304a48c624deeb6" providerId="LiveId" clId="{CE18C24F-7378-487A-B6C2-4E165DF91DB5}" dt="2021-02-08T13:22:57.024" v="15923" actId="20577"/>
          <ac:spMkLst>
            <pc:docMk/>
            <pc:sldMk cId="1678562876" sldId="387"/>
            <ac:spMk id="2" creationId="{A80370DC-5794-4C8E-B298-D064F26C72A9}"/>
          </ac:spMkLst>
        </pc:spChg>
        <pc:spChg chg="mod">
          <ac:chgData name="Pratik Bhattacharya" userId="d304a48c624deeb6" providerId="LiveId" clId="{CE18C24F-7378-487A-B6C2-4E165DF91DB5}" dt="2021-02-08T13:26:54.836" v="16646" actId="20577"/>
          <ac:spMkLst>
            <pc:docMk/>
            <pc:sldMk cId="1678562876" sldId="387"/>
            <ac:spMk id="4" creationId="{320A2584-8034-4B22-A9E6-0738B7193DF4}"/>
          </ac:spMkLst>
        </pc:spChg>
      </pc:sldChg>
      <pc:sldChg chg="modSp add mod ord">
        <pc:chgData name="Pratik Bhattacharya" userId="d304a48c624deeb6" providerId="LiveId" clId="{CE18C24F-7378-487A-B6C2-4E165DF91DB5}" dt="2021-02-08T13:29:22.794" v="16994" actId="20577"/>
        <pc:sldMkLst>
          <pc:docMk/>
          <pc:sldMk cId="3279458934" sldId="388"/>
        </pc:sldMkLst>
        <pc:spChg chg="mod">
          <ac:chgData name="Pratik Bhattacharya" userId="d304a48c624deeb6" providerId="LiveId" clId="{CE18C24F-7378-487A-B6C2-4E165DF91DB5}" dt="2021-02-08T13:27:41.022" v="16705" actId="20577"/>
          <ac:spMkLst>
            <pc:docMk/>
            <pc:sldMk cId="3279458934" sldId="388"/>
            <ac:spMk id="2" creationId="{A80370DC-5794-4C8E-B298-D064F26C72A9}"/>
          </ac:spMkLst>
        </pc:spChg>
        <pc:spChg chg="mod">
          <ac:chgData name="Pratik Bhattacharya" userId="d304a48c624deeb6" providerId="LiveId" clId="{CE18C24F-7378-487A-B6C2-4E165DF91DB5}" dt="2021-02-08T13:29:22.794" v="16994" actId="20577"/>
          <ac:spMkLst>
            <pc:docMk/>
            <pc:sldMk cId="3279458934" sldId="388"/>
            <ac:spMk id="4" creationId="{320A2584-8034-4B22-A9E6-0738B7193DF4}"/>
          </ac:spMkLst>
        </pc:spChg>
      </pc:sldChg>
      <pc:sldChg chg="addSp modSp add mod">
        <pc:chgData name="Pratik Bhattacharya" userId="d304a48c624deeb6" providerId="LiveId" clId="{CE18C24F-7378-487A-B6C2-4E165DF91DB5}" dt="2021-02-08T14:08:27.236" v="20636" actId="20577"/>
        <pc:sldMkLst>
          <pc:docMk/>
          <pc:sldMk cId="3763835144" sldId="389"/>
        </pc:sldMkLst>
        <pc:spChg chg="mod">
          <ac:chgData name="Pratik Bhattacharya" userId="d304a48c624deeb6" providerId="LiveId" clId="{CE18C24F-7378-487A-B6C2-4E165DF91DB5}" dt="2021-02-08T13:31:04.401" v="17032" actId="20577"/>
          <ac:spMkLst>
            <pc:docMk/>
            <pc:sldMk cId="3763835144" sldId="389"/>
            <ac:spMk id="2" creationId="{A80370DC-5794-4C8E-B298-D064F26C72A9}"/>
          </ac:spMkLst>
        </pc:spChg>
        <pc:spChg chg="mod">
          <ac:chgData name="Pratik Bhattacharya" userId="d304a48c624deeb6" providerId="LiveId" clId="{CE18C24F-7378-487A-B6C2-4E165DF91DB5}" dt="2021-02-08T13:31:13.130" v="17053" actId="5793"/>
          <ac:spMkLst>
            <pc:docMk/>
            <pc:sldMk cId="3763835144" sldId="389"/>
            <ac:spMk id="4" creationId="{320A2584-8034-4B22-A9E6-0738B7193DF4}"/>
          </ac:spMkLst>
        </pc:spChg>
        <pc:graphicFrameChg chg="add mod modGraphic">
          <ac:chgData name="Pratik Bhattacharya" userId="d304a48c624deeb6" providerId="LiveId" clId="{CE18C24F-7378-487A-B6C2-4E165DF91DB5}" dt="2021-02-08T14:08:27.236" v="20636" actId="20577"/>
          <ac:graphicFrameMkLst>
            <pc:docMk/>
            <pc:sldMk cId="3763835144" sldId="389"/>
            <ac:graphicFrameMk id="3" creationId="{825CCCB5-5457-44EC-B0AD-8572E048707C}"/>
          </ac:graphicFrameMkLst>
        </pc:graphicFrameChg>
      </pc:sldChg>
      <pc:sldChg chg="modSp add mod">
        <pc:chgData name="Pratik Bhattacharya" userId="d304a48c624deeb6" providerId="LiveId" clId="{CE18C24F-7378-487A-B6C2-4E165DF91DB5}" dt="2021-02-08T14:08:33.834" v="20646" actId="20577"/>
        <pc:sldMkLst>
          <pc:docMk/>
          <pc:sldMk cId="3193570793" sldId="390"/>
        </pc:sldMkLst>
        <pc:spChg chg="mod">
          <ac:chgData name="Pratik Bhattacharya" userId="d304a48c624deeb6" providerId="LiveId" clId="{CE18C24F-7378-487A-B6C2-4E165DF91DB5}" dt="2021-02-08T13:34:01.817" v="17233" actId="20577"/>
          <ac:spMkLst>
            <pc:docMk/>
            <pc:sldMk cId="3193570793" sldId="390"/>
            <ac:spMk id="4" creationId="{320A2584-8034-4B22-A9E6-0738B7193DF4}"/>
          </ac:spMkLst>
        </pc:spChg>
        <pc:graphicFrameChg chg="mod">
          <ac:chgData name="Pratik Bhattacharya" userId="d304a48c624deeb6" providerId="LiveId" clId="{CE18C24F-7378-487A-B6C2-4E165DF91DB5}" dt="2021-02-08T14:08:33.834" v="20646" actId="20577"/>
          <ac:graphicFrameMkLst>
            <pc:docMk/>
            <pc:sldMk cId="3193570793" sldId="390"/>
            <ac:graphicFrameMk id="3" creationId="{825CCCB5-5457-44EC-B0AD-8572E048707C}"/>
          </ac:graphicFrameMkLst>
        </pc:graphicFrameChg>
      </pc:sldChg>
      <pc:sldChg chg="addSp delSp modSp add mod ord">
        <pc:chgData name="Pratik Bhattacharya" userId="d304a48c624deeb6" providerId="LiveId" clId="{CE18C24F-7378-487A-B6C2-4E165DF91DB5}" dt="2021-02-08T14:08:53.943" v="20658" actId="20577"/>
        <pc:sldMkLst>
          <pc:docMk/>
          <pc:sldMk cId="3112439565" sldId="391"/>
        </pc:sldMkLst>
        <pc:spChg chg="mod">
          <ac:chgData name="Pratik Bhattacharya" userId="d304a48c624deeb6" providerId="LiveId" clId="{CE18C24F-7378-487A-B6C2-4E165DF91DB5}" dt="2021-02-08T13:35:35.147" v="17300" actId="20577"/>
          <ac:spMkLst>
            <pc:docMk/>
            <pc:sldMk cId="3112439565" sldId="391"/>
            <ac:spMk id="2" creationId="{A80370DC-5794-4C8E-B298-D064F26C72A9}"/>
          </ac:spMkLst>
        </pc:spChg>
        <pc:spChg chg="del mod">
          <ac:chgData name="Pratik Bhattacharya" userId="d304a48c624deeb6" providerId="LiveId" clId="{CE18C24F-7378-487A-B6C2-4E165DF91DB5}" dt="2021-02-08T13:36:36.925" v="17336" actId="478"/>
          <ac:spMkLst>
            <pc:docMk/>
            <pc:sldMk cId="3112439565" sldId="391"/>
            <ac:spMk id="4" creationId="{320A2584-8034-4B22-A9E6-0738B7193DF4}"/>
          </ac:spMkLst>
        </pc:spChg>
        <pc:spChg chg="add del mod">
          <ac:chgData name="Pratik Bhattacharya" userId="d304a48c624deeb6" providerId="LiveId" clId="{CE18C24F-7378-487A-B6C2-4E165DF91DB5}" dt="2021-02-08T13:36:38.431" v="17337" actId="478"/>
          <ac:spMkLst>
            <pc:docMk/>
            <pc:sldMk cId="3112439565" sldId="391"/>
            <ac:spMk id="6" creationId="{9A59B3DF-8D18-4670-B084-FE35F8489C3C}"/>
          </ac:spMkLst>
        </pc:spChg>
        <pc:graphicFrameChg chg="add mod modGraphic">
          <ac:chgData name="Pratik Bhattacharya" userId="d304a48c624deeb6" providerId="LiveId" clId="{CE18C24F-7378-487A-B6C2-4E165DF91DB5}" dt="2021-02-08T14:08:53.943" v="20658" actId="20577"/>
          <ac:graphicFrameMkLst>
            <pc:docMk/>
            <pc:sldMk cId="3112439565" sldId="391"/>
            <ac:graphicFrameMk id="3" creationId="{34E339DF-820A-4E62-8C18-FD370013F61B}"/>
          </ac:graphicFrameMkLst>
        </pc:graphicFrameChg>
      </pc:sldChg>
      <pc:sldChg chg="modSp add mod ord">
        <pc:chgData name="Pratik Bhattacharya" userId="d304a48c624deeb6" providerId="LiveId" clId="{CE18C24F-7378-487A-B6C2-4E165DF91DB5}" dt="2021-02-08T14:02:48.388" v="19869" actId="14100"/>
        <pc:sldMkLst>
          <pc:docMk/>
          <pc:sldMk cId="145627704" sldId="392"/>
        </pc:sldMkLst>
        <pc:spChg chg="mod">
          <ac:chgData name="Pratik Bhattacharya" userId="d304a48c624deeb6" providerId="LiveId" clId="{CE18C24F-7378-487A-B6C2-4E165DF91DB5}" dt="2021-02-08T13:43:03.056" v="18024" actId="20577"/>
          <ac:spMkLst>
            <pc:docMk/>
            <pc:sldMk cId="145627704" sldId="392"/>
            <ac:spMk id="2" creationId="{A80370DC-5794-4C8E-B298-D064F26C72A9}"/>
          </ac:spMkLst>
        </pc:spChg>
        <pc:spChg chg="mod">
          <ac:chgData name="Pratik Bhattacharya" userId="d304a48c624deeb6" providerId="LiveId" clId="{CE18C24F-7378-487A-B6C2-4E165DF91DB5}" dt="2021-02-08T14:02:48.388" v="19869" actId="14100"/>
          <ac:spMkLst>
            <pc:docMk/>
            <pc:sldMk cId="145627704" sldId="392"/>
            <ac:spMk id="4" creationId="{320A2584-8034-4B22-A9E6-0738B7193DF4}"/>
          </ac:spMkLst>
        </pc:spChg>
      </pc:sldChg>
      <pc:sldChg chg="modSp add mod ord">
        <pc:chgData name="Pratik Bhattacharya" userId="d304a48c624deeb6" providerId="LiveId" clId="{CE18C24F-7378-487A-B6C2-4E165DF91DB5}" dt="2021-02-08T13:57:16.027" v="19701" actId="14100"/>
        <pc:sldMkLst>
          <pc:docMk/>
          <pc:sldMk cId="3181115221" sldId="393"/>
        </pc:sldMkLst>
        <pc:spChg chg="mod">
          <ac:chgData name="Pratik Bhattacharya" userId="d304a48c624deeb6" providerId="LiveId" clId="{CE18C24F-7378-487A-B6C2-4E165DF91DB5}" dt="2021-02-08T13:57:11.817" v="19700" actId="20577"/>
          <ac:spMkLst>
            <pc:docMk/>
            <pc:sldMk cId="3181115221" sldId="393"/>
            <ac:spMk id="2" creationId="{A80370DC-5794-4C8E-B298-D064F26C72A9}"/>
          </ac:spMkLst>
        </pc:spChg>
        <pc:spChg chg="mod">
          <ac:chgData name="Pratik Bhattacharya" userId="d304a48c624deeb6" providerId="LiveId" clId="{CE18C24F-7378-487A-B6C2-4E165DF91DB5}" dt="2021-02-08T13:57:16.027" v="19701" actId="14100"/>
          <ac:spMkLst>
            <pc:docMk/>
            <pc:sldMk cId="3181115221" sldId="393"/>
            <ac:spMk id="4" creationId="{320A2584-8034-4B22-A9E6-0738B7193DF4}"/>
          </ac:spMkLst>
        </pc:spChg>
      </pc:sldChg>
      <pc:sldChg chg="addSp delSp modSp add mod">
        <pc:chgData name="Pratik Bhattacharya" userId="d304a48c624deeb6" providerId="LiveId" clId="{CE18C24F-7378-487A-B6C2-4E165DF91DB5}" dt="2021-02-08T14:09:17.840" v="20664" actId="115"/>
        <pc:sldMkLst>
          <pc:docMk/>
          <pc:sldMk cId="1566296437" sldId="394"/>
        </pc:sldMkLst>
        <pc:spChg chg="mod">
          <ac:chgData name="Pratik Bhattacharya" userId="d304a48c624deeb6" providerId="LiveId" clId="{CE18C24F-7378-487A-B6C2-4E165DF91DB5}" dt="2021-02-08T13:52:52.204" v="19175" actId="20577"/>
          <ac:spMkLst>
            <pc:docMk/>
            <pc:sldMk cId="1566296437" sldId="394"/>
            <ac:spMk id="2" creationId="{A80370DC-5794-4C8E-B298-D064F26C72A9}"/>
          </ac:spMkLst>
        </pc:spChg>
        <pc:spChg chg="del mod">
          <ac:chgData name="Pratik Bhattacharya" userId="d304a48c624deeb6" providerId="LiveId" clId="{CE18C24F-7378-487A-B6C2-4E165DF91DB5}" dt="2021-02-08T13:49:34.176" v="19026" actId="1032"/>
          <ac:spMkLst>
            <pc:docMk/>
            <pc:sldMk cId="1566296437" sldId="394"/>
            <ac:spMk id="4" creationId="{320A2584-8034-4B22-A9E6-0738B7193DF4}"/>
          </ac:spMkLst>
        </pc:spChg>
        <pc:spChg chg="add del mod">
          <ac:chgData name="Pratik Bhattacharya" userId="d304a48c624deeb6" providerId="LiveId" clId="{CE18C24F-7378-487A-B6C2-4E165DF91DB5}" dt="2021-02-08T13:50:34.049" v="19030" actId="1032"/>
          <ac:spMkLst>
            <pc:docMk/>
            <pc:sldMk cId="1566296437" sldId="394"/>
            <ac:spMk id="6" creationId="{34747A9F-23B5-4C64-B1F0-613BB6324DFE}"/>
          </ac:spMkLst>
        </pc:spChg>
        <pc:graphicFrameChg chg="add del mod modGraphic">
          <ac:chgData name="Pratik Bhattacharya" userId="d304a48c624deeb6" providerId="LiveId" clId="{CE18C24F-7378-487A-B6C2-4E165DF91DB5}" dt="2021-02-08T13:49:55.938" v="19029" actId="478"/>
          <ac:graphicFrameMkLst>
            <pc:docMk/>
            <pc:sldMk cId="1566296437" sldId="394"/>
            <ac:graphicFrameMk id="3" creationId="{2F9F3771-7363-4F44-93CE-231973F6B038}"/>
          </ac:graphicFrameMkLst>
        </pc:graphicFrameChg>
        <pc:graphicFrameChg chg="add mod modGraphic">
          <ac:chgData name="Pratik Bhattacharya" userId="d304a48c624deeb6" providerId="LiveId" clId="{CE18C24F-7378-487A-B6C2-4E165DF91DB5}" dt="2021-02-08T14:09:17.840" v="20664" actId="115"/>
          <ac:graphicFrameMkLst>
            <pc:docMk/>
            <pc:sldMk cId="1566296437" sldId="394"/>
            <ac:graphicFrameMk id="7" creationId="{51E2B275-10CC-4AFE-AE55-98C44AFF8198}"/>
          </ac:graphicFrameMkLst>
        </pc:graphicFrameChg>
      </pc:sldChg>
      <pc:sldChg chg="modSp add mod ord">
        <pc:chgData name="Pratik Bhattacharya" userId="d304a48c624deeb6" providerId="LiveId" clId="{CE18C24F-7378-487A-B6C2-4E165DF91DB5}" dt="2021-02-08T13:56:16.851" v="19687" actId="14100"/>
        <pc:sldMkLst>
          <pc:docMk/>
          <pc:sldMk cId="4030452240" sldId="395"/>
        </pc:sldMkLst>
        <pc:spChg chg="mod">
          <ac:chgData name="Pratik Bhattacharya" userId="d304a48c624deeb6" providerId="LiveId" clId="{CE18C24F-7378-487A-B6C2-4E165DF91DB5}" dt="2021-02-08T13:53:00.352" v="19185" actId="20577"/>
          <ac:spMkLst>
            <pc:docMk/>
            <pc:sldMk cId="4030452240" sldId="395"/>
            <ac:spMk id="2" creationId="{A80370DC-5794-4C8E-B298-D064F26C72A9}"/>
          </ac:spMkLst>
        </pc:spChg>
        <pc:spChg chg="mod">
          <ac:chgData name="Pratik Bhattacharya" userId="d304a48c624deeb6" providerId="LiveId" clId="{CE18C24F-7378-487A-B6C2-4E165DF91DB5}" dt="2021-02-08T13:56:16.851" v="19687" actId="14100"/>
          <ac:spMkLst>
            <pc:docMk/>
            <pc:sldMk cId="4030452240" sldId="395"/>
            <ac:spMk id="4" creationId="{320A2584-8034-4B22-A9E6-0738B7193DF4}"/>
          </ac:spMkLst>
        </pc:spChg>
      </pc:sldChg>
      <pc:sldChg chg="addSp modSp add mod ord">
        <pc:chgData name="Pratik Bhattacharya" userId="d304a48c624deeb6" providerId="LiveId" clId="{CE18C24F-7378-487A-B6C2-4E165DF91DB5}" dt="2021-02-08T14:09:27.939" v="20674" actId="20577"/>
        <pc:sldMkLst>
          <pc:docMk/>
          <pc:sldMk cId="3950149433" sldId="396"/>
        </pc:sldMkLst>
        <pc:spChg chg="mod">
          <ac:chgData name="Pratik Bhattacharya" userId="d304a48c624deeb6" providerId="LiveId" clId="{CE18C24F-7378-487A-B6C2-4E165DF91DB5}" dt="2021-02-08T13:57:25.761" v="19713" actId="20577"/>
          <ac:spMkLst>
            <pc:docMk/>
            <pc:sldMk cId="3950149433" sldId="396"/>
            <ac:spMk id="2" creationId="{A80370DC-5794-4C8E-B298-D064F26C72A9}"/>
          </ac:spMkLst>
        </pc:spChg>
        <pc:spChg chg="mod">
          <ac:chgData name="Pratik Bhattacharya" userId="d304a48c624deeb6" providerId="LiveId" clId="{CE18C24F-7378-487A-B6C2-4E165DF91DB5}" dt="2021-02-08T13:57:21.228" v="19702" actId="6549"/>
          <ac:spMkLst>
            <pc:docMk/>
            <pc:sldMk cId="3950149433" sldId="396"/>
            <ac:spMk id="4" creationId="{320A2584-8034-4B22-A9E6-0738B7193DF4}"/>
          </ac:spMkLst>
        </pc:spChg>
        <pc:spChg chg="add mod">
          <ac:chgData name="Pratik Bhattacharya" userId="d304a48c624deeb6" providerId="LiveId" clId="{CE18C24F-7378-487A-B6C2-4E165DF91DB5}" dt="2021-02-08T14:00:25.384" v="19744" actId="1076"/>
          <ac:spMkLst>
            <pc:docMk/>
            <pc:sldMk cId="3950149433" sldId="396"/>
            <ac:spMk id="5" creationId="{75E492D5-5177-4F55-ACCA-6E587AC270CA}"/>
          </ac:spMkLst>
        </pc:spChg>
        <pc:graphicFrameChg chg="mod">
          <ac:chgData name="Pratik Bhattacharya" userId="d304a48c624deeb6" providerId="LiveId" clId="{CE18C24F-7378-487A-B6C2-4E165DF91DB5}" dt="2021-02-08T14:09:27.939" v="20674" actId="20577"/>
          <ac:graphicFrameMkLst>
            <pc:docMk/>
            <pc:sldMk cId="3950149433" sldId="396"/>
            <ac:graphicFrameMk id="3" creationId="{825CCCB5-5457-44EC-B0AD-8572E048707C}"/>
          </ac:graphicFrameMkLst>
        </pc:graphicFrameChg>
      </pc:sldChg>
      <pc:sldChg chg="addSp delSp modSp add mod ord">
        <pc:chgData name="Pratik Bhattacharya" userId="d304a48c624deeb6" providerId="LiveId" clId="{CE18C24F-7378-487A-B6C2-4E165DF91DB5}" dt="2021-02-10T14:02:17.751" v="23420" actId="313"/>
        <pc:sldMkLst>
          <pc:docMk/>
          <pc:sldMk cId="1472676100" sldId="397"/>
        </pc:sldMkLst>
        <pc:spChg chg="mod">
          <ac:chgData name="Pratik Bhattacharya" userId="d304a48c624deeb6" providerId="LiveId" clId="{CE18C24F-7378-487A-B6C2-4E165DF91DB5}" dt="2021-02-08T14:02:02.481" v="19865" actId="20577"/>
          <ac:spMkLst>
            <pc:docMk/>
            <pc:sldMk cId="1472676100" sldId="397"/>
            <ac:spMk id="2" creationId="{A80370DC-5794-4C8E-B298-D064F26C72A9}"/>
          </ac:spMkLst>
        </pc:spChg>
        <pc:spChg chg="del mod">
          <ac:chgData name="Pratik Bhattacharya" userId="d304a48c624deeb6" providerId="LiveId" clId="{CE18C24F-7378-487A-B6C2-4E165DF91DB5}" dt="2021-02-08T14:02:44.572" v="19868" actId="478"/>
          <ac:spMkLst>
            <pc:docMk/>
            <pc:sldMk cId="1472676100" sldId="397"/>
            <ac:spMk id="4" creationId="{320A2584-8034-4B22-A9E6-0738B7193DF4}"/>
          </ac:spMkLst>
        </pc:spChg>
        <pc:spChg chg="add del mod">
          <ac:chgData name="Pratik Bhattacharya" userId="d304a48c624deeb6" providerId="LiveId" clId="{CE18C24F-7378-487A-B6C2-4E165DF91DB5}" dt="2021-02-08T14:02:53.579" v="19871" actId="478"/>
          <ac:spMkLst>
            <pc:docMk/>
            <pc:sldMk cId="1472676100" sldId="397"/>
            <ac:spMk id="5" creationId="{CBBBE67A-2C97-4BE2-AE3C-409790A990B1}"/>
          </ac:spMkLst>
        </pc:spChg>
        <pc:spChg chg="add mod">
          <ac:chgData name="Pratik Bhattacharya" userId="d304a48c624deeb6" providerId="LiveId" clId="{CE18C24F-7378-487A-B6C2-4E165DF91DB5}" dt="2021-02-10T14:02:17.751" v="23420" actId="313"/>
          <ac:spMkLst>
            <pc:docMk/>
            <pc:sldMk cId="1472676100" sldId="397"/>
            <ac:spMk id="6" creationId="{D137F915-E926-473F-AE34-630C89EF341C}"/>
          </ac:spMkLst>
        </pc:spChg>
      </pc:sldChg>
      <pc:sldChg chg="modSp add mod ord">
        <pc:chgData name="Pratik Bhattacharya" userId="d304a48c624deeb6" providerId="LiveId" clId="{CE18C24F-7378-487A-B6C2-4E165DF91DB5}" dt="2021-02-10T13:41:01.727" v="23381"/>
        <pc:sldMkLst>
          <pc:docMk/>
          <pc:sldMk cId="2150775275" sldId="398"/>
        </pc:sldMkLst>
        <pc:spChg chg="mod">
          <ac:chgData name="Pratik Bhattacharya" userId="d304a48c624deeb6" providerId="LiveId" clId="{CE18C24F-7378-487A-B6C2-4E165DF91DB5}" dt="2021-02-08T14:07:21.613" v="20449" actId="20577"/>
          <ac:spMkLst>
            <pc:docMk/>
            <pc:sldMk cId="2150775275" sldId="398"/>
            <ac:spMk id="4" creationId="{320A2584-8034-4B22-A9E6-0738B7193DF4}"/>
          </ac:spMkLst>
        </pc:spChg>
      </pc:sldChg>
      <pc:sldChg chg="modSp add mod ord">
        <pc:chgData name="Pratik Bhattacharya" userId="d304a48c624deeb6" providerId="LiveId" clId="{CE18C24F-7378-487A-B6C2-4E165DF91DB5}" dt="2021-02-10T13:44:17.126" v="23419"/>
        <pc:sldMkLst>
          <pc:docMk/>
          <pc:sldMk cId="280698299" sldId="399"/>
        </pc:sldMkLst>
        <pc:spChg chg="mod">
          <ac:chgData name="Pratik Bhattacharya" userId="d304a48c624deeb6" providerId="LiveId" clId="{CE18C24F-7378-487A-B6C2-4E165DF91DB5}" dt="2021-02-08T14:06:22.607" v="20397" actId="20577"/>
          <ac:spMkLst>
            <pc:docMk/>
            <pc:sldMk cId="280698299" sldId="399"/>
            <ac:spMk id="2" creationId="{A80370DC-5794-4C8E-B298-D064F26C72A9}"/>
          </ac:spMkLst>
        </pc:spChg>
        <pc:spChg chg="mod">
          <ac:chgData name="Pratik Bhattacharya" userId="d304a48c624deeb6" providerId="LiveId" clId="{CE18C24F-7378-487A-B6C2-4E165DF91DB5}" dt="2021-02-08T14:14:14.932" v="21102" actId="20577"/>
          <ac:spMkLst>
            <pc:docMk/>
            <pc:sldMk cId="280698299" sldId="399"/>
            <ac:spMk id="6" creationId="{D137F915-E926-473F-AE34-630C89EF341C}"/>
          </ac:spMkLst>
        </pc:spChg>
      </pc:sldChg>
      <pc:sldChg chg="modSp add mod ord">
        <pc:chgData name="Pratik Bhattacharya" userId="d304a48c624deeb6" providerId="LiveId" clId="{CE18C24F-7378-487A-B6C2-4E165DF91DB5}" dt="2021-02-10T13:41:06.327" v="23383"/>
        <pc:sldMkLst>
          <pc:docMk/>
          <pc:sldMk cId="3942772052" sldId="400"/>
        </pc:sldMkLst>
        <pc:spChg chg="mod">
          <ac:chgData name="Pratik Bhattacharya" userId="d304a48c624deeb6" providerId="LiveId" clId="{CE18C24F-7378-487A-B6C2-4E165DF91DB5}" dt="2021-02-08T14:07:32.719" v="20469" actId="20577"/>
          <ac:spMkLst>
            <pc:docMk/>
            <pc:sldMk cId="3942772052" sldId="400"/>
            <ac:spMk id="2" creationId="{A80370DC-5794-4C8E-B298-D064F26C72A9}"/>
          </ac:spMkLst>
        </pc:spChg>
        <pc:spChg chg="mod">
          <ac:chgData name="Pratik Bhattacharya" userId="d304a48c624deeb6" providerId="LiveId" clId="{CE18C24F-7378-487A-B6C2-4E165DF91DB5}" dt="2021-02-08T14:12:19.763" v="20967" actId="20577"/>
          <ac:spMkLst>
            <pc:docMk/>
            <pc:sldMk cId="3942772052" sldId="400"/>
            <ac:spMk id="6" creationId="{D137F915-E926-473F-AE34-630C89EF341C}"/>
          </ac:spMkLst>
        </pc:spChg>
      </pc:sldChg>
      <pc:sldChg chg="modSp add mod ord">
        <pc:chgData name="Pratik Bhattacharya" userId="d304a48c624deeb6" providerId="LiveId" clId="{CE18C24F-7378-487A-B6C2-4E165DF91DB5}" dt="2021-02-10T13:41:01.727" v="23381"/>
        <pc:sldMkLst>
          <pc:docMk/>
          <pc:sldMk cId="2036906218" sldId="401"/>
        </pc:sldMkLst>
        <pc:spChg chg="mod">
          <ac:chgData name="Pratik Bhattacharya" userId="d304a48c624deeb6" providerId="LiveId" clId="{CE18C24F-7378-487A-B6C2-4E165DF91DB5}" dt="2021-02-08T14:14:29.482" v="21117" actId="20577"/>
          <ac:spMkLst>
            <pc:docMk/>
            <pc:sldMk cId="2036906218" sldId="401"/>
            <ac:spMk id="2" creationId="{A80370DC-5794-4C8E-B298-D064F26C72A9}"/>
          </ac:spMkLst>
        </pc:spChg>
        <pc:spChg chg="mod">
          <ac:chgData name="Pratik Bhattacharya" userId="d304a48c624deeb6" providerId="LiveId" clId="{CE18C24F-7378-487A-B6C2-4E165DF91DB5}" dt="2021-02-08T14:17:11.153" v="21622" actId="20577"/>
          <ac:spMkLst>
            <pc:docMk/>
            <pc:sldMk cId="2036906218" sldId="401"/>
            <ac:spMk id="6" creationId="{D137F915-E926-473F-AE34-630C89EF341C}"/>
          </ac:spMkLst>
        </pc:spChg>
      </pc:sldChg>
      <pc:sldChg chg="add del ord">
        <pc:chgData name="Pratik Bhattacharya" userId="d304a48c624deeb6" providerId="LiveId" clId="{CE18C24F-7378-487A-B6C2-4E165DF91DB5}" dt="2021-02-11T17:31:21.008" v="23932" actId="47"/>
        <pc:sldMkLst>
          <pc:docMk/>
          <pc:sldMk cId="652323991" sldId="402"/>
        </pc:sldMkLst>
      </pc:sldChg>
      <pc:sldChg chg="modSp add del mod ord replId">
        <pc:chgData name="Pratik Bhattacharya" userId="d304a48c624deeb6" providerId="LiveId" clId="{CE18C24F-7378-487A-B6C2-4E165DF91DB5}" dt="2021-02-11T17:31:24.949" v="23934" actId="47"/>
        <pc:sldMkLst>
          <pc:docMk/>
          <pc:sldMk cId="2172870159" sldId="403"/>
        </pc:sldMkLst>
        <pc:spChg chg="mod">
          <ac:chgData name="Pratik Bhattacharya" userId="d304a48c624deeb6" providerId="LiveId" clId="{CE18C24F-7378-487A-B6C2-4E165DF91DB5}" dt="2021-02-09T13:13:37.319" v="21632" actId="20577"/>
          <ac:spMkLst>
            <pc:docMk/>
            <pc:sldMk cId="2172870159" sldId="403"/>
            <ac:spMk id="7" creationId="{123DD894-8961-4A9C-9C43-B3B34BB8BB7D}"/>
          </ac:spMkLst>
        </pc:spChg>
        <pc:spChg chg="mod">
          <ac:chgData name="Pratik Bhattacharya" userId="d304a48c624deeb6" providerId="LiveId" clId="{CE18C24F-7378-487A-B6C2-4E165DF91DB5}" dt="2021-02-09T13:13:39.628" v="21634" actId="20577"/>
          <ac:spMkLst>
            <pc:docMk/>
            <pc:sldMk cId="2172870159" sldId="403"/>
            <ac:spMk id="8" creationId="{8899C5C2-F68D-468A-8413-29F578935323}"/>
          </ac:spMkLst>
        </pc:spChg>
      </pc:sldChg>
      <pc:sldChg chg="add ord">
        <pc:chgData name="Pratik Bhattacharya" userId="d304a48c624deeb6" providerId="LiveId" clId="{CE18C24F-7378-487A-B6C2-4E165DF91DB5}" dt="2021-02-09T13:14:35.556" v="21637"/>
        <pc:sldMkLst>
          <pc:docMk/>
          <pc:sldMk cId="4264256333" sldId="404"/>
        </pc:sldMkLst>
      </pc:sldChg>
      <pc:sldChg chg="modSp add mod">
        <pc:chgData name="Pratik Bhattacharya" userId="d304a48c624deeb6" providerId="LiveId" clId="{CE18C24F-7378-487A-B6C2-4E165DF91DB5}" dt="2021-02-09T14:12:49.947" v="22296" actId="27636"/>
        <pc:sldMkLst>
          <pc:docMk/>
          <pc:sldMk cId="1339886523" sldId="405"/>
        </pc:sldMkLst>
        <pc:spChg chg="mod">
          <ac:chgData name="Pratik Bhattacharya" userId="d304a48c624deeb6" providerId="LiveId" clId="{CE18C24F-7378-487A-B6C2-4E165DF91DB5}" dt="2021-02-09T14:10:22.420" v="21653" actId="20577"/>
          <ac:spMkLst>
            <pc:docMk/>
            <pc:sldMk cId="1339886523" sldId="405"/>
            <ac:spMk id="2" creationId="{A80370DC-5794-4C8E-B298-D064F26C72A9}"/>
          </ac:spMkLst>
        </pc:spChg>
        <pc:spChg chg="mod">
          <ac:chgData name="Pratik Bhattacharya" userId="d304a48c624deeb6" providerId="LiveId" clId="{CE18C24F-7378-487A-B6C2-4E165DF91DB5}" dt="2021-02-09T14:12:49.947" v="22296" actId="27636"/>
          <ac:spMkLst>
            <pc:docMk/>
            <pc:sldMk cId="1339886523" sldId="405"/>
            <ac:spMk id="4" creationId="{320A2584-8034-4B22-A9E6-0738B7193DF4}"/>
          </ac:spMkLst>
        </pc:spChg>
      </pc:sldChg>
      <pc:sldChg chg="modSp add mod">
        <pc:chgData name="Pratik Bhattacharya" userId="d304a48c624deeb6" providerId="LiveId" clId="{CE18C24F-7378-487A-B6C2-4E165DF91DB5}" dt="2021-02-09T14:15:02.878" v="22835" actId="20577"/>
        <pc:sldMkLst>
          <pc:docMk/>
          <pc:sldMk cId="872645889" sldId="406"/>
        </pc:sldMkLst>
        <pc:spChg chg="mod">
          <ac:chgData name="Pratik Bhattacharya" userId="d304a48c624deeb6" providerId="LiveId" clId="{CE18C24F-7378-487A-B6C2-4E165DF91DB5}" dt="2021-02-09T14:12:59.914" v="22314" actId="20577"/>
          <ac:spMkLst>
            <pc:docMk/>
            <pc:sldMk cId="872645889" sldId="406"/>
            <ac:spMk id="2" creationId="{A80370DC-5794-4C8E-B298-D064F26C72A9}"/>
          </ac:spMkLst>
        </pc:spChg>
        <pc:spChg chg="mod">
          <ac:chgData name="Pratik Bhattacharya" userId="d304a48c624deeb6" providerId="LiveId" clId="{CE18C24F-7378-487A-B6C2-4E165DF91DB5}" dt="2021-02-09T14:15:02.878" v="22835" actId="20577"/>
          <ac:spMkLst>
            <pc:docMk/>
            <pc:sldMk cId="872645889" sldId="406"/>
            <ac:spMk id="4" creationId="{320A2584-8034-4B22-A9E6-0738B7193DF4}"/>
          </ac:spMkLst>
        </pc:spChg>
      </pc:sldChg>
      <pc:sldChg chg="modSp add mod">
        <pc:chgData name="Pratik Bhattacharya" userId="d304a48c624deeb6" providerId="LiveId" clId="{CE18C24F-7378-487A-B6C2-4E165DF91DB5}" dt="2021-02-09T14:18:52.252" v="23353" actId="20577"/>
        <pc:sldMkLst>
          <pc:docMk/>
          <pc:sldMk cId="272494054" sldId="407"/>
        </pc:sldMkLst>
        <pc:spChg chg="mod">
          <ac:chgData name="Pratik Bhattacharya" userId="d304a48c624deeb6" providerId="LiveId" clId="{CE18C24F-7378-487A-B6C2-4E165DF91DB5}" dt="2021-02-09T14:18:52.252" v="23353" actId="20577"/>
          <ac:spMkLst>
            <pc:docMk/>
            <pc:sldMk cId="272494054" sldId="407"/>
            <ac:spMk id="2" creationId="{A80370DC-5794-4C8E-B298-D064F26C72A9}"/>
          </ac:spMkLst>
        </pc:spChg>
        <pc:spChg chg="mod">
          <ac:chgData name="Pratik Bhattacharya" userId="d304a48c624deeb6" providerId="LiveId" clId="{CE18C24F-7378-487A-B6C2-4E165DF91DB5}" dt="2021-02-09T14:18:40.678" v="23334" actId="20577"/>
          <ac:spMkLst>
            <pc:docMk/>
            <pc:sldMk cId="272494054" sldId="407"/>
            <ac:spMk id="4" creationId="{320A2584-8034-4B22-A9E6-0738B7193DF4}"/>
          </ac:spMkLst>
        </pc:spChg>
      </pc:sldChg>
      <pc:sldChg chg="add del ord">
        <pc:chgData name="Pratik Bhattacharya" userId="d304a48c624deeb6" providerId="LiveId" clId="{CE18C24F-7378-487A-B6C2-4E165DF91DB5}" dt="2021-02-11T17:31:19.887" v="23931" actId="47"/>
        <pc:sldMkLst>
          <pc:docMk/>
          <pc:sldMk cId="3072170688" sldId="408"/>
        </pc:sldMkLst>
      </pc:sldChg>
      <pc:sldChg chg="modSp add mod ord replId">
        <pc:chgData name="Pratik Bhattacharya" userId="d304a48c624deeb6" providerId="LiveId" clId="{CE18C24F-7378-487A-B6C2-4E165DF91DB5}" dt="2021-02-10T13:40:49.575" v="23379" actId="20577"/>
        <pc:sldMkLst>
          <pc:docMk/>
          <pc:sldMk cId="1044784611" sldId="409"/>
        </pc:sldMkLst>
        <pc:spChg chg="mod">
          <ac:chgData name="Pratik Bhattacharya" userId="d304a48c624deeb6" providerId="LiveId" clId="{CE18C24F-7378-487A-B6C2-4E165DF91DB5}" dt="2021-02-10T13:40:49.575" v="23379" actId="20577"/>
          <ac:spMkLst>
            <pc:docMk/>
            <pc:sldMk cId="1044784611" sldId="409"/>
            <ac:spMk id="7" creationId="{123DD894-8961-4A9C-9C43-B3B34BB8BB7D}"/>
          </ac:spMkLst>
        </pc:spChg>
        <pc:spChg chg="mod">
          <ac:chgData name="Pratik Bhattacharya" userId="d304a48c624deeb6" providerId="LiveId" clId="{CE18C24F-7378-487A-B6C2-4E165DF91DB5}" dt="2021-02-10T13:40:41.949" v="23359" actId="20577"/>
          <ac:spMkLst>
            <pc:docMk/>
            <pc:sldMk cId="1044784611" sldId="409"/>
            <ac:spMk id="8" creationId="{8899C5C2-F68D-468A-8413-29F578935323}"/>
          </ac:spMkLst>
        </pc:spChg>
      </pc:sldChg>
      <pc:sldChg chg="addSp modSp add mod">
        <pc:chgData name="Pratik Bhattacharya" userId="d304a48c624deeb6" providerId="LiveId" clId="{CE18C24F-7378-487A-B6C2-4E165DF91DB5}" dt="2021-02-10T13:41:59.427" v="23417" actId="1076"/>
        <pc:sldMkLst>
          <pc:docMk/>
          <pc:sldMk cId="1878800197" sldId="410"/>
        </pc:sldMkLst>
        <pc:spChg chg="mod">
          <ac:chgData name="Pratik Bhattacharya" userId="d304a48c624deeb6" providerId="LiveId" clId="{CE18C24F-7378-487A-B6C2-4E165DF91DB5}" dt="2021-02-10T13:41:17.711" v="23387" actId="20577"/>
          <ac:spMkLst>
            <pc:docMk/>
            <pc:sldMk cId="1878800197" sldId="410"/>
            <ac:spMk id="6" creationId="{D137F915-E926-473F-AE34-630C89EF341C}"/>
          </ac:spMkLst>
        </pc:spChg>
        <pc:graphicFrameChg chg="add mod modGraphic">
          <ac:chgData name="Pratik Bhattacharya" userId="d304a48c624deeb6" providerId="LiveId" clId="{CE18C24F-7378-487A-B6C2-4E165DF91DB5}" dt="2021-02-10T13:41:59.427" v="23417" actId="1076"/>
          <ac:graphicFrameMkLst>
            <pc:docMk/>
            <pc:sldMk cId="1878800197" sldId="410"/>
            <ac:graphicFrameMk id="3" creationId="{9308A36F-BF1E-4EA8-8274-DDD107BACECA}"/>
          </ac:graphicFrameMkLst>
        </pc:graphicFrameChg>
      </pc:sldChg>
      <pc:sldChg chg="add ord">
        <pc:chgData name="Pratik Bhattacharya" userId="d304a48c624deeb6" providerId="LiveId" clId="{CE18C24F-7378-487A-B6C2-4E165DF91DB5}" dt="2021-02-11T12:54:26.580" v="23423"/>
        <pc:sldMkLst>
          <pc:docMk/>
          <pc:sldMk cId="3088500220" sldId="411"/>
        </pc:sldMkLst>
      </pc:sldChg>
      <pc:sldChg chg="modSp add mod ord replId">
        <pc:chgData name="Pratik Bhattacharya" userId="d304a48c624deeb6" providerId="LiveId" clId="{CE18C24F-7378-487A-B6C2-4E165DF91DB5}" dt="2021-02-11T12:55:14.067" v="23522" actId="27636"/>
        <pc:sldMkLst>
          <pc:docMk/>
          <pc:sldMk cId="371876728" sldId="412"/>
        </pc:sldMkLst>
        <pc:spChg chg="mod">
          <ac:chgData name="Pratik Bhattacharya" userId="d304a48c624deeb6" providerId="LiveId" clId="{CE18C24F-7378-487A-B6C2-4E165DF91DB5}" dt="2021-02-11T12:55:14.067" v="23522" actId="27636"/>
          <ac:spMkLst>
            <pc:docMk/>
            <pc:sldMk cId="371876728" sldId="412"/>
            <ac:spMk id="7" creationId="{123DD894-8961-4A9C-9C43-B3B34BB8BB7D}"/>
          </ac:spMkLst>
        </pc:spChg>
        <pc:spChg chg="mod">
          <ac:chgData name="Pratik Bhattacharya" userId="d304a48c624deeb6" providerId="LiveId" clId="{CE18C24F-7378-487A-B6C2-4E165DF91DB5}" dt="2021-02-11T12:54:32.035" v="23424" actId="20577"/>
          <ac:spMkLst>
            <pc:docMk/>
            <pc:sldMk cId="371876728" sldId="412"/>
            <ac:spMk id="8" creationId="{8899C5C2-F68D-468A-8413-29F578935323}"/>
          </ac:spMkLst>
        </pc:spChg>
      </pc:sldChg>
      <pc:sldChg chg="modSp add mod ord">
        <pc:chgData name="Pratik Bhattacharya" userId="d304a48c624deeb6" providerId="LiveId" clId="{CE18C24F-7378-487A-B6C2-4E165DF91DB5}" dt="2021-02-11T12:59:53.989" v="23928" actId="20577"/>
        <pc:sldMkLst>
          <pc:docMk/>
          <pc:sldMk cId="1177057342" sldId="413"/>
        </pc:sldMkLst>
        <pc:spChg chg="mod">
          <ac:chgData name="Pratik Bhattacharya" userId="d304a48c624deeb6" providerId="LiveId" clId="{CE18C24F-7378-487A-B6C2-4E165DF91DB5}" dt="2021-02-11T12:55:27.148" v="23547" actId="5793"/>
          <ac:spMkLst>
            <pc:docMk/>
            <pc:sldMk cId="1177057342" sldId="413"/>
            <ac:spMk id="2" creationId="{A80370DC-5794-4C8E-B298-D064F26C72A9}"/>
          </ac:spMkLst>
        </pc:spChg>
        <pc:spChg chg="mod">
          <ac:chgData name="Pratik Bhattacharya" userId="d304a48c624deeb6" providerId="LiveId" clId="{CE18C24F-7378-487A-B6C2-4E165DF91DB5}" dt="2021-02-11T12:59:53.989" v="23928" actId="20577"/>
          <ac:spMkLst>
            <pc:docMk/>
            <pc:sldMk cId="1177057342" sldId="413"/>
            <ac:spMk id="6" creationId="{D137F915-E926-473F-AE34-630C89EF341C}"/>
          </ac:spMkLst>
        </pc:spChg>
      </pc:sldChg>
    </pc:docChg>
  </pc:docChgLst>
  <pc:docChgLst>
    <pc:chgData name="Pratik Bhattacharya" userId="d304a48c624deeb6" providerId="LiveId" clId="{CF3BA300-149B-4E2F-AC19-D3F15B72FF7B}"/>
    <pc:docChg chg="undo custSel mod addSld delSld modSld sldOrd">
      <pc:chgData name="Pratik Bhattacharya" userId="d304a48c624deeb6" providerId="LiveId" clId="{CF3BA300-149B-4E2F-AC19-D3F15B72FF7B}" dt="2020-05-23T10:19:39.343" v="4339" actId="20577"/>
      <pc:docMkLst>
        <pc:docMk/>
      </pc:docMkLst>
      <pc:sldChg chg="addSp modSp mod">
        <pc:chgData name="Pratik Bhattacharya" userId="d304a48c624deeb6" providerId="LiveId" clId="{CF3BA300-149B-4E2F-AC19-D3F15B72FF7B}" dt="2020-05-23T06:45:46.222" v="834"/>
        <pc:sldMkLst>
          <pc:docMk/>
          <pc:sldMk cId="1203495737" sldId="257"/>
        </pc:sldMkLst>
        <pc:spChg chg="mod">
          <ac:chgData name="Pratik Bhattacharya" userId="d304a48c624deeb6" providerId="LiveId" clId="{CF3BA300-149B-4E2F-AC19-D3F15B72FF7B}" dt="2020-05-23T06:43:46.489" v="815" actId="404"/>
          <ac:spMkLst>
            <pc:docMk/>
            <pc:sldMk cId="1203495737" sldId="257"/>
            <ac:spMk id="6" creationId="{BDB74081-B42C-4375-837A-8274B950393B}"/>
          </ac:spMkLst>
        </pc:spChg>
        <pc:picChg chg="add mod">
          <ac:chgData name="Pratik Bhattacharya" userId="d304a48c624deeb6" providerId="LiveId" clId="{CF3BA300-149B-4E2F-AC19-D3F15B72FF7B}" dt="2020-05-23T06:45:16.006" v="832"/>
          <ac:picMkLst>
            <pc:docMk/>
            <pc:sldMk cId="1203495737" sldId="257"/>
            <ac:picMk id="8" creationId="{D493D93F-E3BD-426E-8823-14D91728AF78}"/>
          </ac:picMkLst>
        </pc:picChg>
        <pc:picChg chg="add mod">
          <ac:chgData name="Pratik Bhattacharya" userId="d304a48c624deeb6" providerId="LiveId" clId="{CF3BA300-149B-4E2F-AC19-D3F15B72FF7B}" dt="2020-05-23T06:45:24.188" v="833"/>
          <ac:picMkLst>
            <pc:docMk/>
            <pc:sldMk cId="1203495737" sldId="257"/>
            <ac:picMk id="10" creationId="{C3142ABE-A813-4714-A3DE-2E1212A775E3}"/>
          </ac:picMkLst>
        </pc:picChg>
        <pc:picChg chg="add mod modCrop">
          <ac:chgData name="Pratik Bhattacharya" userId="d304a48c624deeb6" providerId="LiveId" clId="{CF3BA300-149B-4E2F-AC19-D3F15B72FF7B}" dt="2020-05-23T06:45:46.222" v="834"/>
          <ac:picMkLst>
            <pc:docMk/>
            <pc:sldMk cId="1203495737" sldId="257"/>
            <ac:picMk id="12" creationId="{999A50FC-EADF-46D3-9209-65A887DCFF12}"/>
          </ac:picMkLst>
        </pc:picChg>
      </pc:sldChg>
      <pc:sldChg chg="modSp mod">
        <pc:chgData name="Pratik Bhattacharya" userId="d304a48c624deeb6" providerId="LiveId" clId="{CF3BA300-149B-4E2F-AC19-D3F15B72FF7B}" dt="2020-05-23T08:44:39.683" v="4262" actId="1076"/>
        <pc:sldMkLst>
          <pc:docMk/>
          <pc:sldMk cId="986353234" sldId="269"/>
        </pc:sldMkLst>
        <pc:graphicFrameChg chg="mod">
          <ac:chgData name="Pratik Bhattacharya" userId="d304a48c624deeb6" providerId="LiveId" clId="{CF3BA300-149B-4E2F-AC19-D3F15B72FF7B}" dt="2020-05-23T08:44:31.966" v="4259" actId="20577"/>
          <ac:graphicFrameMkLst>
            <pc:docMk/>
            <pc:sldMk cId="986353234" sldId="269"/>
            <ac:graphicFrameMk id="5" creationId="{BF32F24B-A499-424F-9489-3384A0DCD128}"/>
          </ac:graphicFrameMkLst>
        </pc:graphicFrameChg>
        <pc:picChg chg="mod">
          <ac:chgData name="Pratik Bhattacharya" userId="d304a48c624deeb6" providerId="LiveId" clId="{CF3BA300-149B-4E2F-AC19-D3F15B72FF7B}" dt="2020-05-23T08:44:37.445" v="4261" actId="1076"/>
          <ac:picMkLst>
            <pc:docMk/>
            <pc:sldMk cId="986353234" sldId="269"/>
            <ac:picMk id="23" creationId="{D50BB5B7-A1FC-4AF0-836C-172BBCDA2F03}"/>
          </ac:picMkLst>
        </pc:picChg>
        <pc:picChg chg="mod">
          <ac:chgData name="Pratik Bhattacharya" userId="d304a48c624deeb6" providerId="LiveId" clId="{CF3BA300-149B-4E2F-AC19-D3F15B72FF7B}" dt="2020-05-23T08:44:39.683" v="4262" actId="1076"/>
          <ac:picMkLst>
            <pc:docMk/>
            <pc:sldMk cId="986353234" sldId="269"/>
            <ac:picMk id="25" creationId="{3C8F8C7B-189F-46CC-974D-0BD143D33D60}"/>
          </ac:picMkLst>
        </pc:picChg>
      </pc:sldChg>
      <pc:sldChg chg="modSp mod">
        <pc:chgData name="Pratik Bhattacharya" userId="d304a48c624deeb6" providerId="LiveId" clId="{CF3BA300-149B-4E2F-AC19-D3F15B72FF7B}" dt="2020-05-23T09:34:17.190" v="4322" actId="20577"/>
        <pc:sldMkLst>
          <pc:docMk/>
          <pc:sldMk cId="839834186" sldId="272"/>
        </pc:sldMkLst>
        <pc:spChg chg="mod">
          <ac:chgData name="Pratik Bhattacharya" userId="d304a48c624deeb6" providerId="LiveId" clId="{CF3BA300-149B-4E2F-AC19-D3F15B72FF7B}" dt="2020-05-23T09:34:17.190" v="4322" actId="20577"/>
          <ac:spMkLst>
            <pc:docMk/>
            <pc:sldMk cId="839834186" sldId="272"/>
            <ac:spMk id="8" creationId="{A0AF9F6C-1D74-45AA-BF45-9C7B2E94CE42}"/>
          </ac:spMkLst>
        </pc:spChg>
      </pc:sldChg>
      <pc:sldChg chg="modSp mod">
        <pc:chgData name="Pratik Bhattacharya" userId="d304a48c624deeb6" providerId="LiveId" clId="{CF3BA300-149B-4E2F-AC19-D3F15B72FF7B}" dt="2020-05-23T09:45:44.773" v="4323" actId="20577"/>
        <pc:sldMkLst>
          <pc:docMk/>
          <pc:sldMk cId="1423423313" sldId="291"/>
        </pc:sldMkLst>
        <pc:spChg chg="mod">
          <ac:chgData name="Pratik Bhattacharya" userId="d304a48c624deeb6" providerId="LiveId" clId="{CF3BA300-149B-4E2F-AC19-D3F15B72FF7B}" dt="2020-05-23T09:45:44.773" v="4323" actId="20577"/>
          <ac:spMkLst>
            <pc:docMk/>
            <pc:sldMk cId="1423423313" sldId="291"/>
            <ac:spMk id="5" creationId="{18A3909E-99FB-48F6-B996-338688BC0C7A}"/>
          </ac:spMkLst>
        </pc:spChg>
      </pc:sldChg>
      <pc:sldChg chg="addSp delSp modSp new mod setBg setClrOvrMap">
        <pc:chgData name="Pratik Bhattacharya" userId="d304a48c624deeb6" providerId="LiveId" clId="{CF3BA300-149B-4E2F-AC19-D3F15B72FF7B}" dt="2020-05-23T07:35:04.614" v="2008" actId="478"/>
        <pc:sldMkLst>
          <pc:docMk/>
          <pc:sldMk cId="2914065372" sldId="302"/>
        </pc:sldMkLst>
        <pc:spChg chg="del">
          <ac:chgData name="Pratik Bhattacharya" userId="d304a48c624deeb6" providerId="LiveId" clId="{CF3BA300-149B-4E2F-AC19-D3F15B72FF7B}" dt="2020-05-23T05:52:35.708" v="1" actId="478"/>
          <ac:spMkLst>
            <pc:docMk/>
            <pc:sldMk cId="2914065372" sldId="302"/>
            <ac:spMk id="2" creationId="{CA9797F0-DB24-481A-8BF3-F71A6FCD2409}"/>
          </ac:spMkLst>
        </pc:spChg>
        <pc:spChg chg="del">
          <ac:chgData name="Pratik Bhattacharya" userId="d304a48c624deeb6" providerId="LiveId" clId="{CF3BA300-149B-4E2F-AC19-D3F15B72FF7B}" dt="2020-05-23T05:52:36.940" v="2" actId="478"/>
          <ac:spMkLst>
            <pc:docMk/>
            <pc:sldMk cId="2914065372" sldId="302"/>
            <ac:spMk id="3" creationId="{C49BE5F6-B54D-48FF-A5E6-923ACF9A5D27}"/>
          </ac:spMkLst>
        </pc:spChg>
        <pc:spChg chg="add mod">
          <ac:chgData name="Pratik Bhattacharya" userId="d304a48c624deeb6" providerId="LiveId" clId="{CF3BA300-149B-4E2F-AC19-D3F15B72FF7B}" dt="2020-05-23T05:55:03.349" v="30" actId="14100"/>
          <ac:spMkLst>
            <pc:docMk/>
            <pc:sldMk cId="2914065372" sldId="302"/>
            <ac:spMk id="7" creationId="{2BB5D61A-7963-4685-AF03-B49179E7ED00}"/>
          </ac:spMkLst>
        </pc:spChg>
        <pc:spChg chg="add">
          <ac:chgData name="Pratik Bhattacharya" userId="d304a48c624deeb6" providerId="LiveId" clId="{CF3BA300-149B-4E2F-AC19-D3F15B72FF7B}" dt="2020-05-23T05:54:37.226" v="17" actId="26606"/>
          <ac:spMkLst>
            <pc:docMk/>
            <pc:sldMk cId="2914065372" sldId="302"/>
            <ac:spMk id="12" creationId="{0671A8AE-40A1-4631-A6B8-581AFF065482}"/>
          </ac:spMkLst>
        </pc:spChg>
        <pc:spChg chg="add">
          <ac:chgData name="Pratik Bhattacharya" userId="d304a48c624deeb6" providerId="LiveId" clId="{CF3BA300-149B-4E2F-AC19-D3F15B72FF7B}" dt="2020-05-23T05:54:37.226" v="17" actId="26606"/>
          <ac:spMkLst>
            <pc:docMk/>
            <pc:sldMk cId="2914065372" sldId="302"/>
            <ac:spMk id="14" creationId="{AB58EF07-17C2-48CF-ABB0-EEF1F17CB8F0}"/>
          </ac:spMkLst>
        </pc:spChg>
        <pc:spChg chg="add">
          <ac:chgData name="Pratik Bhattacharya" userId="d304a48c624deeb6" providerId="LiveId" clId="{CF3BA300-149B-4E2F-AC19-D3F15B72FF7B}" dt="2020-05-23T05:54:37.226" v="17" actId="26606"/>
          <ac:spMkLst>
            <pc:docMk/>
            <pc:sldMk cId="2914065372" sldId="302"/>
            <ac:spMk id="16" creationId="{AF2F604E-43BE-4DC3-B983-E071523364F8}"/>
          </ac:spMkLst>
        </pc:spChg>
        <pc:spChg chg="add">
          <ac:chgData name="Pratik Bhattacharya" userId="d304a48c624deeb6" providerId="LiveId" clId="{CF3BA300-149B-4E2F-AC19-D3F15B72FF7B}" dt="2020-05-23T05:54:37.226" v="17" actId="26606"/>
          <ac:spMkLst>
            <pc:docMk/>
            <pc:sldMk cId="2914065372" sldId="302"/>
            <ac:spMk id="18" creationId="{08C9B587-E65E-4B52-B37C-ABEBB6E87928}"/>
          </ac:spMkLst>
        </pc:spChg>
        <pc:picChg chg="add del mod">
          <ac:chgData name="Pratik Bhattacharya" userId="d304a48c624deeb6" providerId="LiveId" clId="{CF3BA300-149B-4E2F-AC19-D3F15B72FF7B}" dt="2020-05-23T07:35:04.614" v="2008" actId="478"/>
          <ac:picMkLst>
            <pc:docMk/>
            <pc:sldMk cId="2914065372" sldId="302"/>
            <ac:picMk id="5" creationId="{D7082A88-7903-4E14-B14B-80DC59990688}"/>
          </ac:picMkLst>
        </pc:picChg>
      </pc:sldChg>
      <pc:sldChg chg="addSp delSp modSp new mod setBg setClrOvrMap">
        <pc:chgData name="Pratik Bhattacharya" userId="d304a48c624deeb6" providerId="LiveId" clId="{CF3BA300-149B-4E2F-AC19-D3F15B72FF7B}" dt="2020-05-23T06:06:48.497" v="427" actId="20577"/>
        <pc:sldMkLst>
          <pc:docMk/>
          <pc:sldMk cId="1068511919" sldId="303"/>
        </pc:sldMkLst>
        <pc:spChg chg="del">
          <ac:chgData name="Pratik Bhattacharya" userId="d304a48c624deeb6" providerId="LiveId" clId="{CF3BA300-149B-4E2F-AC19-D3F15B72FF7B}" dt="2020-05-23T05:55:55.839" v="32" actId="478"/>
          <ac:spMkLst>
            <pc:docMk/>
            <pc:sldMk cId="1068511919" sldId="303"/>
            <ac:spMk id="2" creationId="{FBC6AAB3-AAF3-4BE7-B8D0-0E832FF7E473}"/>
          </ac:spMkLst>
        </pc:spChg>
        <pc:spChg chg="del">
          <ac:chgData name="Pratik Bhattacharya" userId="d304a48c624deeb6" providerId="LiveId" clId="{CF3BA300-149B-4E2F-AC19-D3F15B72FF7B}" dt="2020-05-23T05:55:57.101" v="33" actId="478"/>
          <ac:spMkLst>
            <pc:docMk/>
            <pc:sldMk cId="1068511919" sldId="303"/>
            <ac:spMk id="3" creationId="{4A570B54-C8FE-4854-826F-CA1522B7ABCA}"/>
          </ac:spMkLst>
        </pc:spChg>
        <pc:spChg chg="add mod">
          <ac:chgData name="Pratik Bhattacharya" userId="d304a48c624deeb6" providerId="LiveId" clId="{CF3BA300-149B-4E2F-AC19-D3F15B72FF7B}" dt="2020-05-23T06:06:24.073" v="405" actId="14100"/>
          <ac:spMkLst>
            <pc:docMk/>
            <pc:sldMk cId="1068511919" sldId="303"/>
            <ac:spMk id="6" creationId="{AEFD2AAF-FE9F-4288-962D-E220D31B2341}"/>
          </ac:spMkLst>
        </pc:spChg>
        <pc:spChg chg="add mod">
          <ac:chgData name="Pratik Bhattacharya" userId="d304a48c624deeb6" providerId="LiveId" clId="{CF3BA300-149B-4E2F-AC19-D3F15B72FF7B}" dt="2020-05-23T06:04:02.348" v="319" actId="121"/>
          <ac:spMkLst>
            <pc:docMk/>
            <pc:sldMk cId="1068511919" sldId="303"/>
            <ac:spMk id="7" creationId="{40EBF7B2-6D86-4782-82B2-CE17E1AE078A}"/>
          </ac:spMkLst>
        </pc:spChg>
        <pc:spChg chg="add del">
          <ac:chgData name="Pratik Bhattacharya" userId="d304a48c624deeb6" providerId="LiveId" clId="{CF3BA300-149B-4E2F-AC19-D3F15B72FF7B}" dt="2020-05-23T06:01:50.360" v="156" actId="22"/>
          <ac:spMkLst>
            <pc:docMk/>
            <pc:sldMk cId="1068511919" sldId="303"/>
            <ac:spMk id="8" creationId="{ED5C1440-DC7E-4AC7-8F04-3CCE3B57C3D3}"/>
          </ac:spMkLst>
        </pc:spChg>
        <pc:spChg chg="add del">
          <ac:chgData name="Pratik Bhattacharya" userId="d304a48c624deeb6" providerId="LiveId" clId="{CF3BA300-149B-4E2F-AC19-D3F15B72FF7B}" dt="2020-05-23T06:02:15.612" v="160" actId="22"/>
          <ac:spMkLst>
            <pc:docMk/>
            <pc:sldMk cId="1068511919" sldId="303"/>
            <ac:spMk id="9" creationId="{6510A5B7-FDD8-4830-9966-1193B0367D7F}"/>
          </ac:spMkLst>
        </pc:spChg>
        <pc:spChg chg="add del">
          <ac:chgData name="Pratik Bhattacharya" userId="d304a48c624deeb6" providerId="LiveId" clId="{CF3BA300-149B-4E2F-AC19-D3F15B72FF7B}" dt="2020-05-23T05:57:34.311" v="46" actId="26606"/>
          <ac:spMkLst>
            <pc:docMk/>
            <pc:sldMk cId="1068511919" sldId="303"/>
            <ac:spMk id="11" creationId="{7C432AFE-B3D2-4BFF-BF8F-96C27AFF1AC7}"/>
          </ac:spMkLst>
        </pc:spChg>
        <pc:spChg chg="add del">
          <ac:chgData name="Pratik Bhattacharya" userId="d304a48c624deeb6" providerId="LiveId" clId="{CF3BA300-149B-4E2F-AC19-D3F15B72FF7B}" dt="2020-05-23T05:57:34.311" v="46" actId="26606"/>
          <ac:spMkLst>
            <pc:docMk/>
            <pc:sldMk cId="1068511919" sldId="303"/>
            <ac:spMk id="13" creationId="{AF2F604E-43BE-4DC3-B983-E071523364F8}"/>
          </ac:spMkLst>
        </pc:spChg>
        <pc:spChg chg="add del">
          <ac:chgData name="Pratik Bhattacharya" userId="d304a48c624deeb6" providerId="LiveId" clId="{CF3BA300-149B-4E2F-AC19-D3F15B72FF7B}" dt="2020-05-23T05:57:34.311" v="46" actId="26606"/>
          <ac:spMkLst>
            <pc:docMk/>
            <pc:sldMk cId="1068511919" sldId="303"/>
            <ac:spMk id="15" creationId="{08C9B587-E65E-4B52-B37C-ABEBB6E87928}"/>
          </ac:spMkLst>
        </pc:spChg>
        <pc:spChg chg="add del">
          <ac:chgData name="Pratik Bhattacharya" userId="d304a48c624deeb6" providerId="LiveId" clId="{CF3BA300-149B-4E2F-AC19-D3F15B72FF7B}" dt="2020-05-23T06:02:36.228" v="166" actId="22"/>
          <ac:spMkLst>
            <pc:docMk/>
            <pc:sldMk cId="1068511919" sldId="303"/>
            <ac:spMk id="17" creationId="{4A83EF63-27DE-40C2-AFD5-E990503C534F}"/>
          </ac:spMkLst>
        </pc:spChg>
        <pc:spChg chg="add mod">
          <ac:chgData name="Pratik Bhattacharya" userId="d304a48c624deeb6" providerId="LiveId" clId="{CF3BA300-149B-4E2F-AC19-D3F15B72FF7B}" dt="2020-05-23T06:06:30.618" v="407" actId="14100"/>
          <ac:spMkLst>
            <pc:docMk/>
            <pc:sldMk cId="1068511919" sldId="303"/>
            <ac:spMk id="18" creationId="{6975B9F2-97B6-455B-B9AC-75B460251F69}"/>
          </ac:spMkLst>
        </pc:spChg>
        <pc:spChg chg="add mod">
          <ac:chgData name="Pratik Bhattacharya" userId="d304a48c624deeb6" providerId="LiveId" clId="{CF3BA300-149B-4E2F-AC19-D3F15B72FF7B}" dt="2020-05-23T06:06:35.128" v="409" actId="1076"/>
          <ac:spMkLst>
            <pc:docMk/>
            <pc:sldMk cId="1068511919" sldId="303"/>
            <ac:spMk id="19" creationId="{9C06C3B8-1A46-43F0-8C4F-BEAF15B275CE}"/>
          </ac:spMkLst>
        </pc:spChg>
        <pc:spChg chg="add mod">
          <ac:chgData name="Pratik Bhattacharya" userId="d304a48c624deeb6" providerId="LiveId" clId="{CF3BA300-149B-4E2F-AC19-D3F15B72FF7B}" dt="2020-05-23T06:06:48.497" v="427" actId="20577"/>
          <ac:spMkLst>
            <pc:docMk/>
            <pc:sldMk cId="1068511919" sldId="303"/>
            <ac:spMk id="20" creationId="{73A4257A-F904-431D-BD51-96E545B1048B}"/>
          </ac:spMkLst>
        </pc:spChg>
        <pc:picChg chg="add mod">
          <ac:chgData name="Pratik Bhattacharya" userId="d304a48c624deeb6" providerId="LiveId" clId="{CF3BA300-149B-4E2F-AC19-D3F15B72FF7B}" dt="2020-05-23T06:02:05.298" v="159" actId="1076"/>
          <ac:picMkLst>
            <pc:docMk/>
            <pc:sldMk cId="1068511919" sldId="303"/>
            <ac:picMk id="5" creationId="{262D8EA2-B2E6-47D3-8DA3-DFC5DFF73BE4}"/>
          </ac:picMkLst>
        </pc:picChg>
      </pc:sldChg>
      <pc:sldChg chg="addSp delSp modSp new mod">
        <pc:chgData name="Pratik Bhattacharya" userId="d304a48c624deeb6" providerId="LiveId" clId="{CF3BA300-149B-4E2F-AC19-D3F15B72FF7B}" dt="2020-05-23T07:30:58.008" v="1937" actId="22"/>
        <pc:sldMkLst>
          <pc:docMk/>
          <pc:sldMk cId="4129229276" sldId="304"/>
        </pc:sldMkLst>
        <pc:spChg chg="del">
          <ac:chgData name="Pratik Bhattacharya" userId="d304a48c624deeb6" providerId="LiveId" clId="{CF3BA300-149B-4E2F-AC19-D3F15B72FF7B}" dt="2020-05-23T06:08:06.449" v="430" actId="478"/>
          <ac:spMkLst>
            <pc:docMk/>
            <pc:sldMk cId="4129229276" sldId="304"/>
            <ac:spMk id="2" creationId="{72E3A90E-50DE-471F-B2A0-BDDBDFC845E2}"/>
          </ac:spMkLst>
        </pc:spChg>
        <pc:spChg chg="del">
          <ac:chgData name="Pratik Bhattacharya" userId="d304a48c624deeb6" providerId="LiveId" clId="{CF3BA300-149B-4E2F-AC19-D3F15B72FF7B}" dt="2020-05-23T06:08:03.796" v="429" actId="478"/>
          <ac:spMkLst>
            <pc:docMk/>
            <pc:sldMk cId="4129229276" sldId="304"/>
            <ac:spMk id="3" creationId="{91A88C79-F910-4F9B-B593-AA87267D8DD4}"/>
          </ac:spMkLst>
        </pc:spChg>
        <pc:spChg chg="add mod">
          <ac:chgData name="Pratik Bhattacharya" userId="d304a48c624deeb6" providerId="LiveId" clId="{CF3BA300-149B-4E2F-AC19-D3F15B72FF7B}" dt="2020-05-23T07:03:41.928" v="1257" actId="20577"/>
          <ac:spMkLst>
            <pc:docMk/>
            <pc:sldMk cId="4129229276" sldId="304"/>
            <ac:spMk id="5" creationId="{8CAC0012-A814-42E8-9125-E0B5F4FD4567}"/>
          </ac:spMkLst>
        </pc:spChg>
        <pc:spChg chg="add mod">
          <ac:chgData name="Pratik Bhattacharya" userId="d304a48c624deeb6" providerId="LiveId" clId="{CF3BA300-149B-4E2F-AC19-D3F15B72FF7B}" dt="2020-05-23T07:07:05.010" v="1636" actId="1035"/>
          <ac:spMkLst>
            <pc:docMk/>
            <pc:sldMk cId="4129229276" sldId="304"/>
            <ac:spMk id="6" creationId="{180EDFF2-01C1-4337-B674-D38D1155EBC7}"/>
          </ac:spMkLst>
        </pc:spChg>
        <pc:spChg chg="add del">
          <ac:chgData name="Pratik Bhattacharya" userId="d304a48c624deeb6" providerId="LiveId" clId="{CF3BA300-149B-4E2F-AC19-D3F15B72FF7B}" dt="2020-05-23T07:30:58.008" v="1937" actId="22"/>
          <ac:spMkLst>
            <pc:docMk/>
            <pc:sldMk cId="4129229276" sldId="304"/>
            <ac:spMk id="8" creationId="{48FF2F52-3D8D-477D-9B75-183D0A2463FF}"/>
          </ac:spMkLst>
        </pc:spChg>
      </pc:sldChg>
      <pc:sldChg chg="addSp delSp modSp new mod">
        <pc:chgData name="Pratik Bhattacharya" userId="d304a48c624deeb6" providerId="LiveId" clId="{CF3BA300-149B-4E2F-AC19-D3F15B72FF7B}" dt="2020-05-23T09:21:17.802" v="4321" actId="20577"/>
        <pc:sldMkLst>
          <pc:docMk/>
          <pc:sldMk cId="1443750223" sldId="305"/>
        </pc:sldMkLst>
        <pc:spChg chg="del">
          <ac:chgData name="Pratik Bhattacharya" userId="d304a48c624deeb6" providerId="LiveId" clId="{CF3BA300-149B-4E2F-AC19-D3F15B72FF7B}" dt="2020-05-23T06:25:43.051" v="457" actId="478"/>
          <ac:spMkLst>
            <pc:docMk/>
            <pc:sldMk cId="1443750223" sldId="305"/>
            <ac:spMk id="2" creationId="{C10CF143-05CF-4A4C-9A6E-5876009320BC}"/>
          </ac:spMkLst>
        </pc:spChg>
        <pc:spChg chg="del">
          <ac:chgData name="Pratik Bhattacharya" userId="d304a48c624deeb6" providerId="LiveId" clId="{CF3BA300-149B-4E2F-AC19-D3F15B72FF7B}" dt="2020-05-23T06:25:44.550" v="458" actId="478"/>
          <ac:spMkLst>
            <pc:docMk/>
            <pc:sldMk cId="1443750223" sldId="305"/>
            <ac:spMk id="3" creationId="{53EFFA09-BD22-4A8A-8DD2-4CC7F9EF52DC}"/>
          </ac:spMkLst>
        </pc:spChg>
        <pc:spChg chg="add mod">
          <ac:chgData name="Pratik Bhattacharya" userId="d304a48c624deeb6" providerId="LiveId" clId="{CF3BA300-149B-4E2F-AC19-D3F15B72FF7B}" dt="2020-05-23T06:37:26.577" v="492" actId="403"/>
          <ac:spMkLst>
            <pc:docMk/>
            <pc:sldMk cId="1443750223" sldId="305"/>
            <ac:spMk id="5" creationId="{4126B853-7924-474E-A7EE-F5C5FE5E14E7}"/>
          </ac:spMkLst>
        </pc:spChg>
        <pc:spChg chg="add mod">
          <ac:chgData name="Pratik Bhattacharya" userId="d304a48c624deeb6" providerId="LiveId" clId="{CF3BA300-149B-4E2F-AC19-D3F15B72FF7B}" dt="2020-05-23T09:21:17.802" v="4321" actId="20577"/>
          <ac:spMkLst>
            <pc:docMk/>
            <pc:sldMk cId="1443750223" sldId="305"/>
            <ac:spMk id="6" creationId="{25337F23-1183-43A7-B454-D31DDC78FCE0}"/>
          </ac:spMkLst>
        </pc:spChg>
      </pc:sldChg>
      <pc:sldChg chg="addSp delSp modSp new mod">
        <pc:chgData name="Pratik Bhattacharya" userId="d304a48c624deeb6" providerId="LiveId" clId="{CF3BA300-149B-4E2F-AC19-D3F15B72FF7B}" dt="2020-05-23T07:26:19.901" v="1796" actId="1076"/>
        <pc:sldMkLst>
          <pc:docMk/>
          <pc:sldMk cId="1889721618" sldId="306"/>
        </pc:sldMkLst>
        <pc:spChg chg="del">
          <ac:chgData name="Pratik Bhattacharya" userId="d304a48c624deeb6" providerId="LiveId" clId="{CF3BA300-149B-4E2F-AC19-D3F15B72FF7B}" dt="2020-05-23T07:09:33.817" v="1638" actId="478"/>
          <ac:spMkLst>
            <pc:docMk/>
            <pc:sldMk cId="1889721618" sldId="306"/>
            <ac:spMk id="2" creationId="{F06D6AB0-5EDA-4AC1-90C2-18B8CF983904}"/>
          </ac:spMkLst>
        </pc:spChg>
        <pc:spChg chg="del">
          <ac:chgData name="Pratik Bhattacharya" userId="d304a48c624deeb6" providerId="LiveId" clId="{CF3BA300-149B-4E2F-AC19-D3F15B72FF7B}" dt="2020-05-23T07:09:37.021" v="1640" actId="478"/>
          <ac:spMkLst>
            <pc:docMk/>
            <pc:sldMk cId="1889721618" sldId="306"/>
            <ac:spMk id="3" creationId="{CEC819A6-260C-4F62-9DAB-4D0FBD06D8B5}"/>
          </ac:spMkLst>
        </pc:spChg>
        <pc:spChg chg="add mod">
          <ac:chgData name="Pratik Bhattacharya" userId="d304a48c624deeb6" providerId="LiveId" clId="{CF3BA300-149B-4E2F-AC19-D3F15B72FF7B}" dt="2020-05-23T07:09:41.086" v="1653" actId="20577"/>
          <ac:spMkLst>
            <pc:docMk/>
            <pc:sldMk cId="1889721618" sldId="306"/>
            <ac:spMk id="5" creationId="{C256A915-408C-4412-ACEA-7699E45011C8}"/>
          </ac:spMkLst>
        </pc:spChg>
        <pc:graphicFrameChg chg="add mod modGraphic">
          <ac:chgData name="Pratik Bhattacharya" userId="d304a48c624deeb6" providerId="LiveId" clId="{CF3BA300-149B-4E2F-AC19-D3F15B72FF7B}" dt="2020-05-23T07:21:06.082" v="1758" actId="1076"/>
          <ac:graphicFrameMkLst>
            <pc:docMk/>
            <pc:sldMk cId="1889721618" sldId="306"/>
            <ac:graphicFrameMk id="6" creationId="{72B09CAB-3399-4EF1-AA15-B13539AAFE0F}"/>
          </ac:graphicFrameMkLst>
        </pc:graphicFrameChg>
        <pc:picChg chg="add mod modCrop">
          <ac:chgData name="Pratik Bhattacharya" userId="d304a48c624deeb6" providerId="LiveId" clId="{CF3BA300-149B-4E2F-AC19-D3F15B72FF7B}" dt="2020-05-23T07:24:52.917" v="1776" actId="14100"/>
          <ac:picMkLst>
            <pc:docMk/>
            <pc:sldMk cId="1889721618" sldId="306"/>
            <ac:picMk id="8" creationId="{C89852DF-1906-42D9-AA4D-7E40BDDD84C8}"/>
          </ac:picMkLst>
        </pc:picChg>
        <pc:picChg chg="add mod">
          <ac:chgData name="Pratik Bhattacharya" userId="d304a48c624deeb6" providerId="LiveId" clId="{CF3BA300-149B-4E2F-AC19-D3F15B72FF7B}" dt="2020-05-23T07:24:46.504" v="1774" actId="1076"/>
          <ac:picMkLst>
            <pc:docMk/>
            <pc:sldMk cId="1889721618" sldId="306"/>
            <ac:picMk id="10" creationId="{7BE0B898-4602-4CBE-83B3-FB6A0E54192C}"/>
          </ac:picMkLst>
        </pc:picChg>
        <pc:picChg chg="add mod">
          <ac:chgData name="Pratik Bhattacharya" userId="d304a48c624deeb6" providerId="LiveId" clId="{CF3BA300-149B-4E2F-AC19-D3F15B72FF7B}" dt="2020-05-23T07:25:20.813" v="1782" actId="1076"/>
          <ac:picMkLst>
            <pc:docMk/>
            <pc:sldMk cId="1889721618" sldId="306"/>
            <ac:picMk id="12" creationId="{0F34D3CE-8701-4FD9-AB77-A5BA05C6FD20}"/>
          </ac:picMkLst>
        </pc:picChg>
        <pc:picChg chg="add mod modCrop">
          <ac:chgData name="Pratik Bhattacharya" userId="d304a48c624deeb6" providerId="LiveId" clId="{CF3BA300-149B-4E2F-AC19-D3F15B72FF7B}" dt="2020-05-23T07:26:04.981" v="1792" actId="1076"/>
          <ac:picMkLst>
            <pc:docMk/>
            <pc:sldMk cId="1889721618" sldId="306"/>
            <ac:picMk id="14" creationId="{EB2D9715-244F-442E-95AC-3380172DC951}"/>
          </ac:picMkLst>
        </pc:picChg>
        <pc:picChg chg="add mod">
          <ac:chgData name="Pratik Bhattacharya" userId="d304a48c624deeb6" providerId="LiveId" clId="{CF3BA300-149B-4E2F-AC19-D3F15B72FF7B}" dt="2020-05-23T07:26:19.901" v="1796" actId="1076"/>
          <ac:picMkLst>
            <pc:docMk/>
            <pc:sldMk cId="1889721618" sldId="306"/>
            <ac:picMk id="16" creationId="{83719265-5DF5-4B82-B5D6-D505C44CFEDF}"/>
          </ac:picMkLst>
        </pc:picChg>
      </pc:sldChg>
      <pc:sldChg chg="addSp delSp modSp new del mod setBg">
        <pc:chgData name="Pratik Bhattacharya" userId="d304a48c624deeb6" providerId="LiveId" clId="{CF3BA300-149B-4E2F-AC19-D3F15B72FF7B}" dt="2020-05-23T07:34:25.106" v="2002" actId="47"/>
        <pc:sldMkLst>
          <pc:docMk/>
          <pc:sldMk cId="905684286" sldId="307"/>
        </pc:sldMkLst>
        <pc:spChg chg="del">
          <ac:chgData name="Pratik Bhattacharya" userId="d304a48c624deeb6" providerId="LiveId" clId="{CF3BA300-149B-4E2F-AC19-D3F15B72FF7B}" dt="2020-05-23T07:28:27.622" v="1798" actId="478"/>
          <ac:spMkLst>
            <pc:docMk/>
            <pc:sldMk cId="905684286" sldId="307"/>
            <ac:spMk id="2" creationId="{1C16001E-AB1D-42C0-9976-F37496F4E1D8}"/>
          </ac:spMkLst>
        </pc:spChg>
        <pc:spChg chg="del">
          <ac:chgData name="Pratik Bhattacharya" userId="d304a48c624deeb6" providerId="LiveId" clId="{CF3BA300-149B-4E2F-AC19-D3F15B72FF7B}" dt="2020-05-23T07:28:28.384" v="1799" actId="478"/>
          <ac:spMkLst>
            <pc:docMk/>
            <pc:sldMk cId="905684286" sldId="307"/>
            <ac:spMk id="3" creationId="{21CEB8D4-11F1-40D2-AB40-664A6343CC8A}"/>
          </ac:spMkLst>
        </pc:spChg>
        <pc:spChg chg="add del mod">
          <ac:chgData name="Pratik Bhattacharya" userId="d304a48c624deeb6" providerId="LiveId" clId="{CF3BA300-149B-4E2F-AC19-D3F15B72FF7B}" dt="2020-05-23T07:30:44.955" v="1928" actId="478"/>
          <ac:spMkLst>
            <pc:docMk/>
            <pc:sldMk cId="905684286" sldId="307"/>
            <ac:spMk id="5" creationId="{29F0DC0F-4893-4E72-96BF-7DCE235B7DBF}"/>
          </ac:spMkLst>
        </pc:spChg>
        <pc:spChg chg="add del mod">
          <ac:chgData name="Pratik Bhattacharya" userId="d304a48c624deeb6" providerId="LiveId" clId="{CF3BA300-149B-4E2F-AC19-D3F15B72FF7B}" dt="2020-05-23T07:30:26.802" v="1923" actId="26606"/>
          <ac:spMkLst>
            <pc:docMk/>
            <pc:sldMk cId="905684286" sldId="307"/>
            <ac:spMk id="6" creationId="{DEE19AEB-70F7-4DE4-9E99-DD55B35E5FEA}"/>
          </ac:spMkLst>
        </pc:spChg>
        <pc:spChg chg="add mod">
          <ac:chgData name="Pratik Bhattacharya" userId="d304a48c624deeb6" providerId="LiveId" clId="{CF3BA300-149B-4E2F-AC19-D3F15B72FF7B}" dt="2020-05-23T07:31:07.862" v="1947" actId="14100"/>
          <ac:spMkLst>
            <pc:docMk/>
            <pc:sldMk cId="905684286" sldId="307"/>
            <ac:spMk id="7" creationId="{51A9E3C7-3915-4928-BE90-21D7CD74457A}"/>
          </ac:spMkLst>
        </pc:spChg>
        <pc:graphicFrameChg chg="add mod">
          <ac:chgData name="Pratik Bhattacharya" userId="d304a48c624deeb6" providerId="LiveId" clId="{CF3BA300-149B-4E2F-AC19-D3F15B72FF7B}" dt="2020-05-23T07:32:54.752" v="1971" actId="20577"/>
          <ac:graphicFrameMkLst>
            <pc:docMk/>
            <pc:sldMk cId="905684286" sldId="307"/>
            <ac:graphicFrameMk id="8" creationId="{7FC54032-19A9-47F1-B8CD-ACD686615A6A}"/>
          </ac:graphicFrameMkLst>
        </pc:graphicFrameChg>
      </pc:sldChg>
      <pc:sldChg chg="addSp delSp modSp new mod setBg">
        <pc:chgData name="Pratik Bhattacharya" userId="d304a48c624deeb6" providerId="LiveId" clId="{CF3BA300-149B-4E2F-AC19-D3F15B72FF7B}" dt="2020-05-23T07:34:13.511" v="2001" actId="403"/>
        <pc:sldMkLst>
          <pc:docMk/>
          <pc:sldMk cId="772727" sldId="308"/>
        </pc:sldMkLst>
        <pc:spChg chg="del mod">
          <ac:chgData name="Pratik Bhattacharya" userId="d304a48c624deeb6" providerId="LiveId" clId="{CF3BA300-149B-4E2F-AC19-D3F15B72FF7B}" dt="2020-05-23T07:33:39.315" v="1987" actId="478"/>
          <ac:spMkLst>
            <pc:docMk/>
            <pc:sldMk cId="772727" sldId="308"/>
            <ac:spMk id="2" creationId="{CC55B7BD-FD7A-4888-A360-7CBA364D7CCD}"/>
          </ac:spMkLst>
        </pc:spChg>
        <pc:spChg chg="del mod">
          <ac:chgData name="Pratik Bhattacharya" userId="d304a48c624deeb6" providerId="LiveId" clId="{CF3BA300-149B-4E2F-AC19-D3F15B72FF7B}" dt="2020-05-23T07:33:32.824" v="1986" actId="26606"/>
          <ac:spMkLst>
            <pc:docMk/>
            <pc:sldMk cId="772727" sldId="308"/>
            <ac:spMk id="3" creationId="{9CB35894-2B62-47A8-94AA-23B8D406CEDF}"/>
          </ac:spMkLst>
        </pc:spChg>
        <pc:spChg chg="add del mod">
          <ac:chgData name="Pratik Bhattacharya" userId="d304a48c624deeb6" providerId="LiveId" clId="{CF3BA300-149B-4E2F-AC19-D3F15B72FF7B}" dt="2020-05-23T07:33:42.887" v="1989" actId="478"/>
          <ac:spMkLst>
            <pc:docMk/>
            <pc:sldMk cId="772727" sldId="308"/>
            <ac:spMk id="6" creationId="{3A284169-1891-4874-8AFE-084FB2017774}"/>
          </ac:spMkLst>
        </pc:spChg>
        <pc:spChg chg="add">
          <ac:chgData name="Pratik Bhattacharya" userId="d304a48c624deeb6" providerId="LiveId" clId="{CF3BA300-149B-4E2F-AC19-D3F15B72FF7B}" dt="2020-05-23T07:33:39.754" v="1988" actId="22"/>
          <ac:spMkLst>
            <pc:docMk/>
            <pc:sldMk cId="772727" sldId="308"/>
            <ac:spMk id="7" creationId="{60135DDE-67EA-458E-BECE-55DFAB48162B}"/>
          </ac:spMkLst>
        </pc:spChg>
        <pc:spChg chg="add">
          <ac:chgData name="Pratik Bhattacharya" userId="d304a48c624deeb6" providerId="LiveId" clId="{CF3BA300-149B-4E2F-AC19-D3F15B72FF7B}" dt="2020-05-23T07:33:32.824" v="1986" actId="26606"/>
          <ac:spMkLst>
            <pc:docMk/>
            <pc:sldMk cId="772727" sldId="308"/>
            <ac:spMk id="9" creationId="{37E32B78-23DD-4E77-8B9C-7779E3BF20C2}"/>
          </ac:spMkLst>
        </pc:spChg>
        <pc:graphicFrameChg chg="add mod">
          <ac:chgData name="Pratik Bhattacharya" userId="d304a48c624deeb6" providerId="LiveId" clId="{CF3BA300-149B-4E2F-AC19-D3F15B72FF7B}" dt="2020-05-23T07:34:13.511" v="2001" actId="403"/>
          <ac:graphicFrameMkLst>
            <pc:docMk/>
            <pc:sldMk cId="772727" sldId="308"/>
            <ac:graphicFrameMk id="5" creationId="{2FE74CAF-58A1-47F1-A071-3A4427155A49}"/>
          </ac:graphicFrameMkLst>
        </pc:graphicFrameChg>
      </pc:sldChg>
      <pc:sldChg chg="addSp delSp modSp new mod setBg setClrOvrMap">
        <pc:chgData name="Pratik Bhattacharya" userId="d304a48c624deeb6" providerId="LiveId" clId="{CF3BA300-149B-4E2F-AC19-D3F15B72FF7B}" dt="2020-05-23T07:37:46.181" v="2052" actId="26606"/>
        <pc:sldMkLst>
          <pc:docMk/>
          <pc:sldMk cId="4108882453" sldId="309"/>
        </pc:sldMkLst>
        <pc:spChg chg="del">
          <ac:chgData name="Pratik Bhattacharya" userId="d304a48c624deeb6" providerId="LiveId" clId="{CF3BA300-149B-4E2F-AC19-D3F15B72FF7B}" dt="2020-05-23T07:34:36.882" v="2004" actId="478"/>
          <ac:spMkLst>
            <pc:docMk/>
            <pc:sldMk cId="4108882453" sldId="309"/>
            <ac:spMk id="2" creationId="{4504C44B-5A92-4A96-AF1F-973440E20214}"/>
          </ac:spMkLst>
        </pc:spChg>
        <pc:spChg chg="del">
          <ac:chgData name="Pratik Bhattacharya" userId="d304a48c624deeb6" providerId="LiveId" clId="{CF3BA300-149B-4E2F-AC19-D3F15B72FF7B}" dt="2020-05-23T07:34:37.815" v="2005" actId="478"/>
          <ac:spMkLst>
            <pc:docMk/>
            <pc:sldMk cId="4108882453" sldId="309"/>
            <ac:spMk id="3" creationId="{5091C2C0-E545-492C-B51C-37446A76762B}"/>
          </ac:spMkLst>
        </pc:spChg>
        <pc:spChg chg="add mod">
          <ac:chgData name="Pratik Bhattacharya" userId="d304a48c624deeb6" providerId="LiveId" clId="{CF3BA300-149B-4E2F-AC19-D3F15B72FF7B}" dt="2020-05-23T07:37:46.181" v="2052" actId="26606"/>
          <ac:spMkLst>
            <pc:docMk/>
            <pc:sldMk cId="4108882453" sldId="309"/>
            <ac:spMk id="7" creationId="{FD64B92E-472B-42B6-84A7-5C60EFA179AC}"/>
          </ac:spMkLst>
        </pc:spChg>
        <pc:spChg chg="add del">
          <ac:chgData name="Pratik Bhattacharya" userId="d304a48c624deeb6" providerId="LiveId" clId="{CF3BA300-149B-4E2F-AC19-D3F15B72FF7B}" dt="2020-05-23T07:36:02.087" v="2020" actId="26606"/>
          <ac:spMkLst>
            <pc:docMk/>
            <pc:sldMk cId="4108882453" sldId="309"/>
            <ac:spMk id="12" creationId="{71B2258F-86CA-4D4D-8270-BC05FCDEBFB3}"/>
          </ac:spMkLst>
        </pc:spChg>
        <pc:spChg chg="add del">
          <ac:chgData name="Pratik Bhattacharya" userId="d304a48c624deeb6" providerId="LiveId" clId="{CF3BA300-149B-4E2F-AC19-D3F15B72FF7B}" dt="2020-05-23T07:36:02.783" v="2022" actId="26606"/>
          <ac:spMkLst>
            <pc:docMk/>
            <pc:sldMk cId="4108882453" sldId="309"/>
            <ac:spMk id="14" creationId="{AB58EF07-17C2-48CF-ABB0-EEF1F17CB8F0}"/>
          </ac:spMkLst>
        </pc:spChg>
        <pc:spChg chg="add del">
          <ac:chgData name="Pratik Bhattacharya" userId="d304a48c624deeb6" providerId="LiveId" clId="{CF3BA300-149B-4E2F-AC19-D3F15B72FF7B}" dt="2020-05-23T07:36:02.783" v="2022" actId="26606"/>
          <ac:spMkLst>
            <pc:docMk/>
            <pc:sldMk cId="4108882453" sldId="309"/>
            <ac:spMk id="15" creationId="{0671A8AE-40A1-4631-A6B8-581AFF065482}"/>
          </ac:spMkLst>
        </pc:spChg>
        <pc:spChg chg="add del">
          <ac:chgData name="Pratik Bhattacharya" userId="d304a48c624deeb6" providerId="LiveId" clId="{CF3BA300-149B-4E2F-AC19-D3F15B72FF7B}" dt="2020-05-23T07:36:02.783" v="2022" actId="26606"/>
          <ac:spMkLst>
            <pc:docMk/>
            <pc:sldMk cId="4108882453" sldId="309"/>
            <ac:spMk id="16" creationId="{AF2F604E-43BE-4DC3-B983-E071523364F8}"/>
          </ac:spMkLst>
        </pc:spChg>
        <pc:spChg chg="add del">
          <ac:chgData name="Pratik Bhattacharya" userId="d304a48c624deeb6" providerId="LiveId" clId="{CF3BA300-149B-4E2F-AC19-D3F15B72FF7B}" dt="2020-05-23T07:36:02.783" v="2022" actId="26606"/>
          <ac:spMkLst>
            <pc:docMk/>
            <pc:sldMk cId="4108882453" sldId="309"/>
            <ac:spMk id="18" creationId="{08C9B587-E65E-4B52-B37C-ABEBB6E87928}"/>
          </ac:spMkLst>
        </pc:spChg>
        <pc:spChg chg="add del">
          <ac:chgData name="Pratik Bhattacharya" userId="d304a48c624deeb6" providerId="LiveId" clId="{CF3BA300-149B-4E2F-AC19-D3F15B72FF7B}" dt="2020-05-23T07:36:54.624" v="2043" actId="26606"/>
          <ac:spMkLst>
            <pc:docMk/>
            <pc:sldMk cId="4108882453" sldId="309"/>
            <ac:spMk id="20" creationId="{71B2258F-86CA-4D4D-8270-BC05FCDEBFB3}"/>
          </ac:spMkLst>
        </pc:spChg>
        <pc:spChg chg="add del">
          <ac:chgData name="Pratik Bhattacharya" userId="d304a48c624deeb6" providerId="LiveId" clId="{CF3BA300-149B-4E2F-AC19-D3F15B72FF7B}" dt="2020-05-23T07:36:44.196" v="2038" actId="26606"/>
          <ac:spMkLst>
            <pc:docMk/>
            <pc:sldMk cId="4108882453" sldId="309"/>
            <ac:spMk id="25" creationId="{71B2258F-86CA-4D4D-8270-BC05FCDEBFB3}"/>
          </ac:spMkLst>
        </pc:spChg>
        <pc:spChg chg="add del">
          <ac:chgData name="Pratik Bhattacharya" userId="d304a48c624deeb6" providerId="LiveId" clId="{CF3BA300-149B-4E2F-AC19-D3F15B72FF7B}" dt="2020-05-23T07:36:49.347" v="2040" actId="26606"/>
          <ac:spMkLst>
            <pc:docMk/>
            <pc:sldMk cId="4108882453" sldId="309"/>
            <ac:spMk id="27" creationId="{0344D4FE-ABEF-4230-9E4E-AD5782FC78AC}"/>
          </ac:spMkLst>
        </pc:spChg>
        <pc:spChg chg="add del">
          <ac:chgData name="Pratik Bhattacharya" userId="d304a48c624deeb6" providerId="LiveId" clId="{CF3BA300-149B-4E2F-AC19-D3F15B72FF7B}" dt="2020-05-23T07:36:49.347" v="2040" actId="26606"/>
          <ac:spMkLst>
            <pc:docMk/>
            <pc:sldMk cId="4108882453" sldId="309"/>
            <ac:spMk id="28" creationId="{6F40FBDA-CEB1-40F0-9AB9-BD9C402D70FE}"/>
          </ac:spMkLst>
        </pc:spChg>
        <pc:spChg chg="add del">
          <ac:chgData name="Pratik Bhattacharya" userId="d304a48c624deeb6" providerId="LiveId" clId="{CF3BA300-149B-4E2F-AC19-D3F15B72FF7B}" dt="2020-05-23T07:36:49.347" v="2040" actId="26606"/>
          <ac:spMkLst>
            <pc:docMk/>
            <pc:sldMk cId="4108882453" sldId="309"/>
            <ac:spMk id="29" creationId="{9325F979-D3F9-4926-81B7-7ACCB31A501B}"/>
          </ac:spMkLst>
        </pc:spChg>
        <pc:spChg chg="add del">
          <ac:chgData name="Pratik Bhattacharya" userId="d304a48c624deeb6" providerId="LiveId" clId="{CF3BA300-149B-4E2F-AC19-D3F15B72FF7B}" dt="2020-05-23T07:36:54.526" v="2042" actId="26606"/>
          <ac:spMkLst>
            <pc:docMk/>
            <pc:sldMk cId="4108882453" sldId="309"/>
            <ac:spMk id="31" creationId="{D928DD85-BB99-450D-A702-2683E0296282}"/>
          </ac:spMkLst>
        </pc:spChg>
        <pc:spChg chg="add del">
          <ac:chgData name="Pratik Bhattacharya" userId="d304a48c624deeb6" providerId="LiveId" clId="{CF3BA300-149B-4E2F-AC19-D3F15B72FF7B}" dt="2020-05-23T07:36:54.526" v="2042" actId="26606"/>
          <ac:spMkLst>
            <pc:docMk/>
            <pc:sldMk cId="4108882453" sldId="309"/>
            <ac:spMk id="32" creationId="{240E5BD2-4019-4012-A1AA-628900E659E9}"/>
          </ac:spMkLst>
        </pc:spChg>
        <pc:spChg chg="add del">
          <ac:chgData name="Pratik Bhattacharya" userId="d304a48c624deeb6" providerId="LiveId" clId="{CF3BA300-149B-4E2F-AC19-D3F15B72FF7B}" dt="2020-05-23T07:37:46.181" v="2052" actId="26606"/>
          <ac:spMkLst>
            <pc:docMk/>
            <pc:sldMk cId="4108882453" sldId="309"/>
            <ac:spMk id="34" creationId="{5A59F003-E00A-43F9-91DC-CC54E3B87466}"/>
          </ac:spMkLst>
        </pc:spChg>
        <pc:spChg chg="add del">
          <ac:chgData name="Pratik Bhattacharya" userId="d304a48c624deeb6" providerId="LiveId" clId="{CF3BA300-149B-4E2F-AC19-D3F15B72FF7B}" dt="2020-05-23T07:37:46.181" v="2052" actId="26606"/>
          <ac:spMkLst>
            <pc:docMk/>
            <pc:sldMk cId="4108882453" sldId="309"/>
            <ac:spMk id="35" creationId="{D74A4382-E3AD-430A-9A1F-DFA3E0E77A7D}"/>
          </ac:spMkLst>
        </pc:spChg>
        <pc:spChg chg="add del">
          <ac:chgData name="Pratik Bhattacharya" userId="d304a48c624deeb6" providerId="LiveId" clId="{CF3BA300-149B-4E2F-AC19-D3F15B72FF7B}" dt="2020-05-23T07:37:46.181" v="2052" actId="26606"/>
          <ac:spMkLst>
            <pc:docMk/>
            <pc:sldMk cId="4108882453" sldId="309"/>
            <ac:spMk id="36" creationId="{79F40191-0F44-4FD1-82CC-ACB507C14BE6}"/>
          </ac:spMkLst>
        </pc:spChg>
        <pc:spChg chg="add del">
          <ac:chgData name="Pratik Bhattacharya" userId="d304a48c624deeb6" providerId="LiveId" clId="{CF3BA300-149B-4E2F-AC19-D3F15B72FF7B}" dt="2020-05-23T07:37:46.181" v="2052" actId="26606"/>
          <ac:spMkLst>
            <pc:docMk/>
            <pc:sldMk cId="4108882453" sldId="309"/>
            <ac:spMk id="41" creationId="{E91DC736-0EF8-4F87-9146-EBF1D2EE4D3D}"/>
          </ac:spMkLst>
        </pc:spChg>
        <pc:spChg chg="add del">
          <ac:chgData name="Pratik Bhattacharya" userId="d304a48c624deeb6" providerId="LiveId" clId="{CF3BA300-149B-4E2F-AC19-D3F15B72FF7B}" dt="2020-05-23T07:37:46.181" v="2052" actId="26606"/>
          <ac:spMkLst>
            <pc:docMk/>
            <pc:sldMk cId="4108882453" sldId="309"/>
            <ac:spMk id="43" creationId="{097CD68E-23E3-4007-8847-CD0944C4F7BE}"/>
          </ac:spMkLst>
        </pc:spChg>
        <pc:spChg chg="add del">
          <ac:chgData name="Pratik Bhattacharya" userId="d304a48c624deeb6" providerId="LiveId" clId="{CF3BA300-149B-4E2F-AC19-D3F15B72FF7B}" dt="2020-05-23T07:37:46.181" v="2052" actId="26606"/>
          <ac:spMkLst>
            <pc:docMk/>
            <pc:sldMk cId="4108882453" sldId="309"/>
            <ac:spMk id="45" creationId="{AF2F604E-43BE-4DC3-B983-E071523364F8}"/>
          </ac:spMkLst>
        </pc:spChg>
        <pc:spChg chg="add del">
          <ac:chgData name="Pratik Bhattacharya" userId="d304a48c624deeb6" providerId="LiveId" clId="{CF3BA300-149B-4E2F-AC19-D3F15B72FF7B}" dt="2020-05-23T07:37:46.181" v="2052" actId="26606"/>
          <ac:spMkLst>
            <pc:docMk/>
            <pc:sldMk cId="4108882453" sldId="309"/>
            <ac:spMk id="47" creationId="{08C9B587-E65E-4B52-B37C-ABEBB6E87928}"/>
          </ac:spMkLst>
        </pc:spChg>
        <pc:picChg chg="add mod">
          <ac:chgData name="Pratik Bhattacharya" userId="d304a48c624deeb6" providerId="LiveId" clId="{CF3BA300-149B-4E2F-AC19-D3F15B72FF7B}" dt="2020-05-23T07:37:46.181" v="2052" actId="26606"/>
          <ac:picMkLst>
            <pc:docMk/>
            <pc:sldMk cId="4108882453" sldId="309"/>
            <ac:picMk id="5" creationId="{0F9090A1-FB87-4965-A673-5ACC5F744534}"/>
          </ac:picMkLst>
        </pc:picChg>
      </pc:sldChg>
      <pc:sldChg chg="modSp add mod ord">
        <pc:chgData name="Pratik Bhattacharya" userId="d304a48c624deeb6" providerId="LiveId" clId="{CF3BA300-149B-4E2F-AC19-D3F15B72FF7B}" dt="2020-05-23T07:35:35.556" v="2013" actId="207"/>
        <pc:sldMkLst>
          <pc:docMk/>
          <pc:sldMk cId="169505423" sldId="310"/>
        </pc:sldMkLst>
        <pc:spChg chg="mod">
          <ac:chgData name="Pratik Bhattacharya" userId="d304a48c624deeb6" providerId="LiveId" clId="{CF3BA300-149B-4E2F-AC19-D3F15B72FF7B}" dt="2020-05-23T07:35:35.556" v="2013" actId="207"/>
          <ac:spMkLst>
            <pc:docMk/>
            <pc:sldMk cId="169505423" sldId="310"/>
            <ac:spMk id="21" creationId="{80EA848B-FD30-4F67-9E2B-DAC740125D8E}"/>
          </ac:spMkLst>
        </pc:spChg>
      </pc:sldChg>
      <pc:sldChg chg="modSp add">
        <pc:chgData name="Pratik Bhattacharya" userId="d304a48c624deeb6" providerId="LiveId" clId="{CF3BA300-149B-4E2F-AC19-D3F15B72FF7B}" dt="2020-05-23T07:39:22.518" v="2055" actId="207"/>
        <pc:sldMkLst>
          <pc:docMk/>
          <pc:sldMk cId="2839502415" sldId="311"/>
        </pc:sldMkLst>
        <pc:graphicFrameChg chg="mod">
          <ac:chgData name="Pratik Bhattacharya" userId="d304a48c624deeb6" providerId="LiveId" clId="{CF3BA300-149B-4E2F-AC19-D3F15B72FF7B}" dt="2020-05-23T07:39:22.518" v="2055" actId="207"/>
          <ac:graphicFrameMkLst>
            <pc:docMk/>
            <pc:sldMk cId="2839502415" sldId="311"/>
            <ac:graphicFrameMk id="8" creationId="{44845E99-035B-475B-A6B2-2D47B3574865}"/>
          </ac:graphicFrameMkLst>
        </pc:graphicFrameChg>
      </pc:sldChg>
      <pc:sldChg chg="addSp delSp modSp new mod">
        <pc:chgData name="Pratik Bhattacharya" userId="d304a48c624deeb6" providerId="LiveId" clId="{CF3BA300-149B-4E2F-AC19-D3F15B72FF7B}" dt="2020-05-23T08:00:31.832" v="2516" actId="20577"/>
        <pc:sldMkLst>
          <pc:docMk/>
          <pc:sldMk cId="2612049721" sldId="312"/>
        </pc:sldMkLst>
        <pc:spChg chg="del">
          <ac:chgData name="Pratik Bhattacharya" userId="d304a48c624deeb6" providerId="LiveId" clId="{CF3BA300-149B-4E2F-AC19-D3F15B72FF7B}" dt="2020-05-23T07:39:37.097" v="2058" actId="478"/>
          <ac:spMkLst>
            <pc:docMk/>
            <pc:sldMk cId="2612049721" sldId="312"/>
            <ac:spMk id="2" creationId="{461BD5DC-0DE3-46A7-BE3E-064597B39B09}"/>
          </ac:spMkLst>
        </pc:spChg>
        <pc:spChg chg="del">
          <ac:chgData name="Pratik Bhattacharya" userId="d304a48c624deeb6" providerId="LiveId" clId="{CF3BA300-149B-4E2F-AC19-D3F15B72FF7B}" dt="2020-05-23T07:39:35.396" v="2057" actId="478"/>
          <ac:spMkLst>
            <pc:docMk/>
            <pc:sldMk cId="2612049721" sldId="312"/>
            <ac:spMk id="3" creationId="{CBC96B98-E50E-4AE2-BC77-58DB61171658}"/>
          </ac:spMkLst>
        </pc:spChg>
        <pc:spChg chg="add mod">
          <ac:chgData name="Pratik Bhattacharya" userId="d304a48c624deeb6" providerId="LiveId" clId="{CF3BA300-149B-4E2F-AC19-D3F15B72FF7B}" dt="2020-05-23T07:39:49.966" v="2088" actId="20577"/>
          <ac:spMkLst>
            <pc:docMk/>
            <pc:sldMk cId="2612049721" sldId="312"/>
            <ac:spMk id="4" creationId="{6BF1265D-A66A-47E0-8891-E5CEEBE4622B}"/>
          </ac:spMkLst>
        </pc:spChg>
        <pc:spChg chg="add mod">
          <ac:chgData name="Pratik Bhattacharya" userId="d304a48c624deeb6" providerId="LiveId" clId="{CF3BA300-149B-4E2F-AC19-D3F15B72FF7B}" dt="2020-05-23T08:00:31.832" v="2516" actId="20577"/>
          <ac:spMkLst>
            <pc:docMk/>
            <pc:sldMk cId="2612049721" sldId="312"/>
            <ac:spMk id="5" creationId="{FBEC3A34-1D4B-4C16-996D-E547593245E2}"/>
          </ac:spMkLst>
        </pc:spChg>
      </pc:sldChg>
      <pc:sldChg chg="addSp delSp modSp new mod setBg">
        <pc:chgData name="Pratik Bhattacharya" userId="d304a48c624deeb6" providerId="LiveId" clId="{CF3BA300-149B-4E2F-AC19-D3F15B72FF7B}" dt="2020-05-23T08:01:59.526" v="2551" actId="14100"/>
        <pc:sldMkLst>
          <pc:docMk/>
          <pc:sldMk cId="4237579559" sldId="313"/>
        </pc:sldMkLst>
        <pc:spChg chg="del">
          <ac:chgData name="Pratik Bhattacharya" userId="d304a48c624deeb6" providerId="LiveId" clId="{CF3BA300-149B-4E2F-AC19-D3F15B72FF7B}" dt="2020-05-23T08:00:58.014" v="2519" actId="478"/>
          <ac:spMkLst>
            <pc:docMk/>
            <pc:sldMk cId="4237579559" sldId="313"/>
            <ac:spMk id="2" creationId="{9F395289-D317-4B11-BC7F-6A7301202D93}"/>
          </ac:spMkLst>
        </pc:spChg>
        <pc:spChg chg="del">
          <ac:chgData name="Pratik Bhattacharya" userId="d304a48c624deeb6" providerId="LiveId" clId="{CF3BA300-149B-4E2F-AC19-D3F15B72FF7B}" dt="2020-05-23T08:00:56.750" v="2518" actId="478"/>
          <ac:spMkLst>
            <pc:docMk/>
            <pc:sldMk cId="4237579559" sldId="313"/>
            <ac:spMk id="3" creationId="{B165A517-24FE-4D46-892A-6B168EA96593}"/>
          </ac:spMkLst>
        </pc:spChg>
        <pc:spChg chg="add mod">
          <ac:chgData name="Pratik Bhattacharya" userId="d304a48c624deeb6" providerId="LiveId" clId="{CF3BA300-149B-4E2F-AC19-D3F15B72FF7B}" dt="2020-05-23T08:01:59.526" v="2551" actId="14100"/>
          <ac:spMkLst>
            <pc:docMk/>
            <pc:sldMk cId="4237579559" sldId="313"/>
            <ac:spMk id="4" creationId="{A82B3B87-E64F-4AA6-B787-F477A9EAFCB3}"/>
          </ac:spMkLst>
        </pc:spChg>
        <pc:spChg chg="add del">
          <ac:chgData name="Pratik Bhattacharya" userId="d304a48c624deeb6" providerId="LiveId" clId="{CF3BA300-149B-4E2F-AC19-D3F15B72FF7B}" dt="2020-05-23T08:01:45.493" v="2544" actId="26606"/>
          <ac:spMkLst>
            <pc:docMk/>
            <pc:sldMk cId="4237579559" sldId="313"/>
            <ac:spMk id="11" creationId="{C4169373-E625-4BAD-B93B-3BA93BE5B8A5}"/>
          </ac:spMkLst>
        </pc:spChg>
        <pc:spChg chg="add del">
          <ac:chgData name="Pratik Bhattacharya" userId="d304a48c624deeb6" providerId="LiveId" clId="{CF3BA300-149B-4E2F-AC19-D3F15B72FF7B}" dt="2020-05-23T08:01:45.493" v="2544" actId="26606"/>
          <ac:spMkLst>
            <pc:docMk/>
            <pc:sldMk cId="4237579559" sldId="313"/>
            <ac:spMk id="13" creationId="{A5271697-90F1-4A23-8EF2-0179F2EAFACB}"/>
          </ac:spMkLst>
        </pc:spChg>
        <pc:spChg chg="add del">
          <ac:chgData name="Pratik Bhattacharya" userId="d304a48c624deeb6" providerId="LiveId" clId="{CF3BA300-149B-4E2F-AC19-D3F15B72FF7B}" dt="2020-05-23T08:01:45.493" v="2544" actId="26606"/>
          <ac:spMkLst>
            <pc:docMk/>
            <pc:sldMk cId="4237579559" sldId="313"/>
            <ac:spMk id="15" creationId="{D9F5512A-48E1-4C07-B75E-3CCC517B6804}"/>
          </ac:spMkLst>
        </pc:spChg>
        <pc:spChg chg="add del">
          <ac:chgData name="Pratik Bhattacharya" userId="d304a48c624deeb6" providerId="LiveId" clId="{CF3BA300-149B-4E2F-AC19-D3F15B72FF7B}" dt="2020-05-23T08:01:47.540" v="2546" actId="26606"/>
          <ac:spMkLst>
            <pc:docMk/>
            <pc:sldMk cId="4237579559" sldId="313"/>
            <ac:spMk id="39" creationId="{DCF72F19-1473-448C-AA14-0CB8AA374CF0}"/>
          </ac:spMkLst>
        </pc:spChg>
        <pc:spChg chg="add del">
          <ac:chgData name="Pratik Bhattacharya" userId="d304a48c624deeb6" providerId="LiveId" clId="{CF3BA300-149B-4E2F-AC19-D3F15B72FF7B}" dt="2020-05-23T08:01:47.540" v="2546" actId="26606"/>
          <ac:spMkLst>
            <pc:docMk/>
            <pc:sldMk cId="4237579559" sldId="313"/>
            <ac:spMk id="42" creationId="{04357C93-F0CB-4A1C-8F77-4E9063789819}"/>
          </ac:spMkLst>
        </pc:spChg>
        <pc:spChg chg="add del">
          <ac:chgData name="Pratik Bhattacharya" userId="d304a48c624deeb6" providerId="LiveId" clId="{CF3BA300-149B-4E2F-AC19-D3F15B72FF7B}" dt="2020-05-23T08:01:51.519" v="2548" actId="26606"/>
          <ac:spMkLst>
            <pc:docMk/>
            <pc:sldMk cId="4237579559" sldId="313"/>
            <ac:spMk id="44" creationId="{739E93DA-BA0C-4FFD-8859-C0D19FF5C045}"/>
          </ac:spMkLst>
        </pc:spChg>
        <pc:spChg chg="add del">
          <ac:chgData name="Pratik Bhattacharya" userId="d304a48c624deeb6" providerId="LiveId" clId="{CF3BA300-149B-4E2F-AC19-D3F15B72FF7B}" dt="2020-05-23T08:01:51.519" v="2548" actId="26606"/>
          <ac:spMkLst>
            <pc:docMk/>
            <pc:sldMk cId="4237579559" sldId="313"/>
            <ac:spMk id="47" creationId="{04357C93-F0CB-4A1C-8F77-4E9063789819}"/>
          </ac:spMkLst>
        </pc:spChg>
        <pc:spChg chg="add">
          <ac:chgData name="Pratik Bhattacharya" userId="d304a48c624deeb6" providerId="LiveId" clId="{CF3BA300-149B-4E2F-AC19-D3F15B72FF7B}" dt="2020-05-23T08:01:51.533" v="2549" actId="26606"/>
          <ac:spMkLst>
            <pc:docMk/>
            <pc:sldMk cId="4237579559" sldId="313"/>
            <ac:spMk id="49" creationId="{C4169373-E625-4BAD-B93B-3BA93BE5B8A5}"/>
          </ac:spMkLst>
        </pc:spChg>
        <pc:spChg chg="add">
          <ac:chgData name="Pratik Bhattacharya" userId="d304a48c624deeb6" providerId="LiveId" clId="{CF3BA300-149B-4E2F-AC19-D3F15B72FF7B}" dt="2020-05-23T08:01:51.533" v="2549" actId="26606"/>
          <ac:spMkLst>
            <pc:docMk/>
            <pc:sldMk cId="4237579559" sldId="313"/>
            <ac:spMk id="50" creationId="{A5271697-90F1-4A23-8EF2-0179F2EAFACB}"/>
          </ac:spMkLst>
        </pc:spChg>
        <pc:spChg chg="add">
          <ac:chgData name="Pratik Bhattacharya" userId="d304a48c624deeb6" providerId="LiveId" clId="{CF3BA300-149B-4E2F-AC19-D3F15B72FF7B}" dt="2020-05-23T08:01:51.533" v="2549" actId="26606"/>
          <ac:spMkLst>
            <pc:docMk/>
            <pc:sldMk cId="4237579559" sldId="313"/>
            <ac:spMk id="51" creationId="{D9F5512A-48E1-4C07-B75E-3CCC517B6804}"/>
          </ac:spMkLst>
        </pc:spChg>
        <pc:grpChg chg="add del">
          <ac:chgData name="Pratik Bhattacharya" userId="d304a48c624deeb6" providerId="LiveId" clId="{CF3BA300-149B-4E2F-AC19-D3F15B72FF7B}" dt="2020-05-23T08:01:45.493" v="2544" actId="26606"/>
          <ac:grpSpMkLst>
            <pc:docMk/>
            <pc:sldMk cId="4237579559" sldId="313"/>
            <ac:grpSpMk id="17" creationId="{2DF00571-E53F-4406-874C-D5333B3E8448}"/>
          </ac:grpSpMkLst>
        </pc:grpChg>
        <pc:grpChg chg="add del">
          <ac:chgData name="Pratik Bhattacharya" userId="d304a48c624deeb6" providerId="LiveId" clId="{CF3BA300-149B-4E2F-AC19-D3F15B72FF7B}" dt="2020-05-23T08:01:47.540" v="2546" actId="26606"/>
          <ac:grpSpMkLst>
            <pc:docMk/>
            <pc:sldMk cId="4237579559" sldId="313"/>
            <ac:grpSpMk id="40" creationId="{3AF6A671-C637-4547-85F4-51B6D1881399}"/>
          </ac:grpSpMkLst>
        </pc:grpChg>
        <pc:grpChg chg="add del">
          <ac:chgData name="Pratik Bhattacharya" userId="d304a48c624deeb6" providerId="LiveId" clId="{CF3BA300-149B-4E2F-AC19-D3F15B72FF7B}" dt="2020-05-23T08:01:51.519" v="2548" actId="26606"/>
          <ac:grpSpMkLst>
            <pc:docMk/>
            <pc:sldMk cId="4237579559" sldId="313"/>
            <ac:grpSpMk id="45" creationId="{3AF6A671-C637-4547-85F4-51B6D1881399}"/>
          </ac:grpSpMkLst>
        </pc:grpChg>
        <pc:grpChg chg="add">
          <ac:chgData name="Pratik Bhattacharya" userId="d304a48c624deeb6" providerId="LiveId" clId="{CF3BA300-149B-4E2F-AC19-D3F15B72FF7B}" dt="2020-05-23T08:01:51.533" v="2549" actId="26606"/>
          <ac:grpSpMkLst>
            <pc:docMk/>
            <pc:sldMk cId="4237579559" sldId="313"/>
            <ac:grpSpMk id="52" creationId="{2DF00571-E53F-4406-874C-D5333B3E8448}"/>
          </ac:grpSpMkLst>
        </pc:grpChg>
        <pc:picChg chg="add mod">
          <ac:chgData name="Pratik Bhattacharya" userId="d304a48c624deeb6" providerId="LiveId" clId="{CF3BA300-149B-4E2F-AC19-D3F15B72FF7B}" dt="2020-05-23T08:01:51.533" v="2549" actId="26606"/>
          <ac:picMkLst>
            <pc:docMk/>
            <pc:sldMk cId="4237579559" sldId="313"/>
            <ac:picMk id="6" creationId="{279E3BF9-8936-4879-A1E2-1865FDAD6816}"/>
          </ac:picMkLst>
        </pc:picChg>
      </pc:sldChg>
      <pc:sldChg chg="modSp add ord">
        <pc:chgData name="Pratik Bhattacharya" userId="d304a48c624deeb6" providerId="LiveId" clId="{CF3BA300-149B-4E2F-AC19-D3F15B72FF7B}" dt="2020-05-23T08:02:39.471" v="2559" actId="207"/>
        <pc:sldMkLst>
          <pc:docMk/>
          <pc:sldMk cId="3842166771" sldId="314"/>
        </pc:sldMkLst>
        <pc:graphicFrameChg chg="mod">
          <ac:chgData name="Pratik Bhattacharya" userId="d304a48c624deeb6" providerId="LiveId" clId="{CF3BA300-149B-4E2F-AC19-D3F15B72FF7B}" dt="2020-05-23T08:02:39.471" v="2559" actId="207"/>
          <ac:graphicFrameMkLst>
            <pc:docMk/>
            <pc:sldMk cId="3842166771" sldId="314"/>
            <ac:graphicFrameMk id="8" creationId="{44845E99-035B-475B-A6B2-2D47B3574865}"/>
          </ac:graphicFrameMkLst>
        </pc:graphicFrameChg>
      </pc:sldChg>
      <pc:sldChg chg="add ord">
        <pc:chgData name="Pratik Bhattacharya" userId="d304a48c624deeb6" providerId="LiveId" clId="{CF3BA300-149B-4E2F-AC19-D3F15B72FF7B}" dt="2020-05-23T08:02:53.271" v="2562"/>
        <pc:sldMkLst>
          <pc:docMk/>
          <pc:sldMk cId="785285669" sldId="315"/>
        </pc:sldMkLst>
      </pc:sldChg>
      <pc:sldChg chg="addSp delSp modSp new mod">
        <pc:chgData name="Pratik Bhattacharya" userId="d304a48c624deeb6" providerId="LiveId" clId="{CF3BA300-149B-4E2F-AC19-D3F15B72FF7B}" dt="2020-05-23T08:34:01.966" v="4075" actId="1076"/>
        <pc:sldMkLst>
          <pc:docMk/>
          <pc:sldMk cId="930277649" sldId="316"/>
        </pc:sldMkLst>
        <pc:spChg chg="del">
          <ac:chgData name="Pratik Bhattacharya" userId="d304a48c624deeb6" providerId="LiveId" clId="{CF3BA300-149B-4E2F-AC19-D3F15B72FF7B}" dt="2020-05-23T08:03:10.933" v="2564" actId="478"/>
          <ac:spMkLst>
            <pc:docMk/>
            <pc:sldMk cId="930277649" sldId="316"/>
            <ac:spMk id="2" creationId="{E7BC3A4E-64F6-42D5-A771-C5DC596D3A62}"/>
          </ac:spMkLst>
        </pc:spChg>
        <pc:spChg chg="del">
          <ac:chgData name="Pratik Bhattacharya" userId="d304a48c624deeb6" providerId="LiveId" clId="{CF3BA300-149B-4E2F-AC19-D3F15B72FF7B}" dt="2020-05-23T08:03:11.917" v="2565" actId="478"/>
          <ac:spMkLst>
            <pc:docMk/>
            <pc:sldMk cId="930277649" sldId="316"/>
            <ac:spMk id="3" creationId="{D5A2B1C2-8AC2-4BEB-B75B-C2272043276E}"/>
          </ac:spMkLst>
        </pc:spChg>
        <pc:spChg chg="add mod">
          <ac:chgData name="Pratik Bhattacharya" userId="d304a48c624deeb6" providerId="LiveId" clId="{CF3BA300-149B-4E2F-AC19-D3F15B72FF7B}" dt="2020-05-23T08:03:20.271" v="2574" actId="20577"/>
          <ac:spMkLst>
            <pc:docMk/>
            <pc:sldMk cId="930277649" sldId="316"/>
            <ac:spMk id="4" creationId="{842729FC-A17C-4193-9039-6070B832A660}"/>
          </ac:spMkLst>
        </pc:spChg>
        <pc:spChg chg="add mod">
          <ac:chgData name="Pratik Bhattacharya" userId="d304a48c624deeb6" providerId="LiveId" clId="{CF3BA300-149B-4E2F-AC19-D3F15B72FF7B}" dt="2020-05-23T08:34:01.966" v="4075" actId="1076"/>
          <ac:spMkLst>
            <pc:docMk/>
            <pc:sldMk cId="930277649" sldId="316"/>
            <ac:spMk id="5" creationId="{27B77C4C-161C-4450-8559-1785978354C0}"/>
          </ac:spMkLst>
        </pc:spChg>
      </pc:sldChg>
      <pc:sldChg chg="add ord">
        <pc:chgData name="Pratik Bhattacharya" userId="d304a48c624deeb6" providerId="LiveId" clId="{CF3BA300-149B-4E2F-AC19-D3F15B72FF7B}" dt="2020-05-23T08:28:26.515" v="3332"/>
        <pc:sldMkLst>
          <pc:docMk/>
          <pc:sldMk cId="2207897248" sldId="317"/>
        </pc:sldMkLst>
      </pc:sldChg>
      <pc:sldChg chg="modSp add ord">
        <pc:chgData name="Pratik Bhattacharya" userId="d304a48c624deeb6" providerId="LiveId" clId="{CF3BA300-149B-4E2F-AC19-D3F15B72FF7B}" dt="2020-05-23T08:28:40.213" v="3337" actId="207"/>
        <pc:sldMkLst>
          <pc:docMk/>
          <pc:sldMk cId="1251365840" sldId="318"/>
        </pc:sldMkLst>
        <pc:graphicFrameChg chg="mod">
          <ac:chgData name="Pratik Bhattacharya" userId="d304a48c624deeb6" providerId="LiveId" clId="{CF3BA300-149B-4E2F-AC19-D3F15B72FF7B}" dt="2020-05-23T08:28:40.213" v="3337" actId="207"/>
          <ac:graphicFrameMkLst>
            <pc:docMk/>
            <pc:sldMk cId="1251365840" sldId="318"/>
            <ac:graphicFrameMk id="8" creationId="{44845E99-035B-475B-A6B2-2D47B3574865}"/>
          </ac:graphicFrameMkLst>
        </pc:graphicFrameChg>
      </pc:sldChg>
      <pc:sldChg chg="addSp delSp modSp new mod">
        <pc:chgData name="Pratik Bhattacharya" userId="d304a48c624deeb6" providerId="LiveId" clId="{CF3BA300-149B-4E2F-AC19-D3F15B72FF7B}" dt="2020-05-23T08:34:33.917" v="4082" actId="1076"/>
        <pc:sldMkLst>
          <pc:docMk/>
          <pc:sldMk cId="3423664433" sldId="319"/>
        </pc:sldMkLst>
        <pc:spChg chg="del">
          <ac:chgData name="Pratik Bhattacharya" userId="d304a48c624deeb6" providerId="LiveId" clId="{CF3BA300-149B-4E2F-AC19-D3F15B72FF7B}" dt="2020-05-23T08:29:04.197" v="3340" actId="478"/>
          <ac:spMkLst>
            <pc:docMk/>
            <pc:sldMk cId="3423664433" sldId="319"/>
            <ac:spMk id="2" creationId="{3C5460EE-F88D-4293-B479-46C453E14EC3}"/>
          </ac:spMkLst>
        </pc:spChg>
        <pc:spChg chg="del">
          <ac:chgData name="Pratik Bhattacharya" userId="d304a48c624deeb6" providerId="LiveId" clId="{CF3BA300-149B-4E2F-AC19-D3F15B72FF7B}" dt="2020-05-23T08:28:58.560" v="3339" actId="478"/>
          <ac:spMkLst>
            <pc:docMk/>
            <pc:sldMk cId="3423664433" sldId="319"/>
            <ac:spMk id="3" creationId="{2A3FB445-32F5-4074-8AE1-2C2512C72BE7}"/>
          </ac:spMkLst>
        </pc:spChg>
        <pc:spChg chg="add mod">
          <ac:chgData name="Pratik Bhattacharya" userId="d304a48c624deeb6" providerId="LiveId" clId="{CF3BA300-149B-4E2F-AC19-D3F15B72FF7B}" dt="2020-05-23T08:29:09.132" v="3349" actId="20577"/>
          <ac:spMkLst>
            <pc:docMk/>
            <pc:sldMk cId="3423664433" sldId="319"/>
            <ac:spMk id="4" creationId="{B8BB8528-E872-4741-8DB3-E876D0B6CF6F}"/>
          </ac:spMkLst>
        </pc:spChg>
        <pc:spChg chg="add mod">
          <ac:chgData name="Pratik Bhattacharya" userId="d304a48c624deeb6" providerId="LiveId" clId="{CF3BA300-149B-4E2F-AC19-D3F15B72FF7B}" dt="2020-05-23T08:34:33.917" v="4082" actId="1076"/>
          <ac:spMkLst>
            <pc:docMk/>
            <pc:sldMk cId="3423664433" sldId="319"/>
            <ac:spMk id="5" creationId="{6194356A-5331-4954-A1F9-749460F9E0E0}"/>
          </ac:spMkLst>
        </pc:spChg>
      </pc:sldChg>
      <pc:sldChg chg="addSp delSp modSp new mod setBg setClrOvrMap">
        <pc:chgData name="Pratik Bhattacharya" userId="d304a48c624deeb6" providerId="LiveId" clId="{CF3BA300-149B-4E2F-AC19-D3F15B72FF7B}" dt="2020-05-23T08:37:34.597" v="4124" actId="403"/>
        <pc:sldMkLst>
          <pc:docMk/>
          <pc:sldMk cId="3713287248" sldId="320"/>
        </pc:sldMkLst>
        <pc:spChg chg="del">
          <ac:chgData name="Pratik Bhattacharya" userId="d304a48c624deeb6" providerId="LiveId" clId="{CF3BA300-149B-4E2F-AC19-D3F15B72FF7B}" dt="2020-05-23T08:36:31.377" v="4084" actId="478"/>
          <ac:spMkLst>
            <pc:docMk/>
            <pc:sldMk cId="3713287248" sldId="320"/>
            <ac:spMk id="2" creationId="{589FB66E-D065-4692-BF7F-5A8E871F1D2E}"/>
          </ac:spMkLst>
        </pc:spChg>
        <pc:spChg chg="del">
          <ac:chgData name="Pratik Bhattacharya" userId="d304a48c624deeb6" providerId="LiveId" clId="{CF3BA300-149B-4E2F-AC19-D3F15B72FF7B}" dt="2020-05-23T08:36:32.521" v="4085" actId="478"/>
          <ac:spMkLst>
            <pc:docMk/>
            <pc:sldMk cId="3713287248" sldId="320"/>
            <ac:spMk id="3" creationId="{5430B7B2-EBC6-47A7-B639-3F8A3CECE5A6}"/>
          </ac:spMkLst>
        </pc:spChg>
        <pc:spChg chg="add mod">
          <ac:chgData name="Pratik Bhattacharya" userId="d304a48c624deeb6" providerId="LiveId" clId="{CF3BA300-149B-4E2F-AC19-D3F15B72FF7B}" dt="2020-05-23T08:37:34.597" v="4124" actId="403"/>
          <ac:spMkLst>
            <pc:docMk/>
            <pc:sldMk cId="3713287248" sldId="320"/>
            <ac:spMk id="6" creationId="{1E667C86-71B3-4CF1-A166-E04D360DF7C3}"/>
          </ac:spMkLst>
        </pc:spChg>
        <pc:spChg chg="add">
          <ac:chgData name="Pratik Bhattacharya" userId="d304a48c624deeb6" providerId="LiveId" clId="{CF3BA300-149B-4E2F-AC19-D3F15B72FF7B}" dt="2020-05-23T08:37:14.096" v="4119" actId="26606"/>
          <ac:spMkLst>
            <pc:docMk/>
            <pc:sldMk cId="3713287248" sldId="320"/>
            <ac:spMk id="11" creationId="{71B2258F-86CA-4D4D-8270-BC05FCDEBFB3}"/>
          </ac:spMkLst>
        </pc:spChg>
        <pc:picChg chg="add mod">
          <ac:chgData name="Pratik Bhattacharya" userId="d304a48c624deeb6" providerId="LiveId" clId="{CF3BA300-149B-4E2F-AC19-D3F15B72FF7B}" dt="2020-05-23T08:37:14.096" v="4119" actId="26606"/>
          <ac:picMkLst>
            <pc:docMk/>
            <pc:sldMk cId="3713287248" sldId="320"/>
            <ac:picMk id="5" creationId="{3B183A6B-C6EC-479F-8C68-843E8549ADD9}"/>
          </ac:picMkLst>
        </pc:picChg>
      </pc:sldChg>
      <pc:sldChg chg="addSp modSp add mod">
        <pc:chgData name="Pratik Bhattacharya" userId="d304a48c624deeb6" providerId="LiveId" clId="{CF3BA300-149B-4E2F-AC19-D3F15B72FF7B}" dt="2020-05-23T10:19:39.343" v="4339" actId="20577"/>
        <pc:sldMkLst>
          <pc:docMk/>
          <pc:sldMk cId="2001730438" sldId="321"/>
        </pc:sldMkLst>
        <pc:spChg chg="add mod">
          <ac:chgData name="Pratik Bhattacharya" userId="d304a48c624deeb6" providerId="LiveId" clId="{CF3BA300-149B-4E2F-AC19-D3F15B72FF7B}" dt="2020-05-23T10:19:39.343" v="4339" actId="20577"/>
          <ac:spMkLst>
            <pc:docMk/>
            <pc:sldMk cId="2001730438" sldId="321"/>
            <ac:spMk id="2" creationId="{3F22CE40-BE55-4843-86D4-FBD48AAD1FB5}"/>
          </ac:spMkLst>
        </pc:spChg>
        <pc:spChg chg="mod">
          <ac:chgData name="Pratik Bhattacharya" userId="d304a48c624deeb6" providerId="LiveId" clId="{CF3BA300-149B-4E2F-AC19-D3F15B72FF7B}" dt="2020-05-23T08:38:53.233" v="4161" actId="6549"/>
          <ac:spMkLst>
            <pc:docMk/>
            <pc:sldMk cId="2001730438" sldId="321"/>
            <ac:spMk id="6" creationId="{1E667C86-71B3-4CF1-A166-E04D360DF7C3}"/>
          </ac:spMkLst>
        </pc:spChg>
      </pc:sldChg>
      <pc:sldChg chg="addSp delSp modSp new mod setBg">
        <pc:chgData name="Pratik Bhattacharya" userId="d304a48c624deeb6" providerId="LiveId" clId="{CF3BA300-149B-4E2F-AC19-D3F15B72FF7B}" dt="2020-05-23T09:58:09.936" v="4333" actId="26606"/>
        <pc:sldMkLst>
          <pc:docMk/>
          <pc:sldMk cId="1901821425" sldId="322"/>
        </pc:sldMkLst>
        <pc:spChg chg="del">
          <ac:chgData name="Pratik Bhattacharya" userId="d304a48c624deeb6" providerId="LiveId" clId="{CF3BA300-149B-4E2F-AC19-D3F15B72FF7B}" dt="2020-05-23T09:57:39.344" v="4326" actId="478"/>
          <ac:spMkLst>
            <pc:docMk/>
            <pc:sldMk cId="1901821425" sldId="322"/>
            <ac:spMk id="2" creationId="{0771BBC3-0353-4D39-9A94-B0F8BC69F77D}"/>
          </ac:spMkLst>
        </pc:spChg>
        <pc:spChg chg="del">
          <ac:chgData name="Pratik Bhattacharya" userId="d304a48c624deeb6" providerId="LiveId" clId="{CF3BA300-149B-4E2F-AC19-D3F15B72FF7B}" dt="2020-05-23T09:57:38.487" v="4325" actId="478"/>
          <ac:spMkLst>
            <pc:docMk/>
            <pc:sldMk cId="1901821425" sldId="322"/>
            <ac:spMk id="3" creationId="{97AA0419-6380-4CA5-9353-6F61D24A72E6}"/>
          </ac:spMkLst>
        </pc:spChg>
        <pc:spChg chg="add del">
          <ac:chgData name="Pratik Bhattacharya" userId="d304a48c624deeb6" providerId="LiveId" clId="{CF3BA300-149B-4E2F-AC19-D3F15B72FF7B}" dt="2020-05-23T09:58:09.931" v="4332" actId="26606"/>
          <ac:spMkLst>
            <pc:docMk/>
            <pc:sldMk cId="1901821425" sldId="322"/>
            <ac:spMk id="10" creationId="{E8692C0E-60E1-439F-A1D6-F1CABA5F9653}"/>
          </ac:spMkLst>
        </pc:spChg>
        <pc:spChg chg="add del">
          <ac:chgData name="Pratik Bhattacharya" userId="d304a48c624deeb6" providerId="LiveId" clId="{CF3BA300-149B-4E2F-AC19-D3F15B72FF7B}" dt="2020-05-23T09:58:09.931" v="4332" actId="26606"/>
          <ac:spMkLst>
            <pc:docMk/>
            <pc:sldMk cId="1901821425" sldId="322"/>
            <ac:spMk id="12" creationId="{11DC99DB-7E80-4D1E-9069-4489287AE7A6}"/>
          </ac:spMkLst>
        </pc:spChg>
        <pc:spChg chg="add del">
          <ac:chgData name="Pratik Bhattacharya" userId="d304a48c624deeb6" providerId="LiveId" clId="{CF3BA300-149B-4E2F-AC19-D3F15B72FF7B}" dt="2020-05-23T09:58:09.931" v="4332" actId="26606"/>
          <ac:spMkLst>
            <pc:docMk/>
            <pc:sldMk cId="1901821425" sldId="322"/>
            <ac:spMk id="14" creationId="{E1B0B4C7-ED1F-47FB-AA86-5C0CF97DC40A}"/>
          </ac:spMkLst>
        </pc:spChg>
        <pc:spChg chg="add">
          <ac:chgData name="Pratik Bhattacharya" userId="d304a48c624deeb6" providerId="LiveId" clId="{CF3BA300-149B-4E2F-AC19-D3F15B72FF7B}" dt="2020-05-23T09:58:09.936" v="4333" actId="26606"/>
          <ac:spMkLst>
            <pc:docMk/>
            <pc:sldMk cId="1901821425" sldId="322"/>
            <ac:spMk id="16" creationId="{693B08FD-5ECC-4728-AA84-CD6AC875BF8E}"/>
          </ac:spMkLst>
        </pc:spChg>
        <pc:spChg chg="add">
          <ac:chgData name="Pratik Bhattacharya" userId="d304a48c624deeb6" providerId="LiveId" clId="{CF3BA300-149B-4E2F-AC19-D3F15B72FF7B}" dt="2020-05-23T09:58:09.936" v="4333" actId="26606"/>
          <ac:spMkLst>
            <pc:docMk/>
            <pc:sldMk cId="1901821425" sldId="322"/>
            <ac:spMk id="17" creationId="{2549107E-EC98-4933-8F8F-A1713C393B7E}"/>
          </ac:spMkLst>
        </pc:spChg>
        <pc:picChg chg="add mod">
          <ac:chgData name="Pratik Bhattacharya" userId="d304a48c624deeb6" providerId="LiveId" clId="{CF3BA300-149B-4E2F-AC19-D3F15B72FF7B}" dt="2020-05-23T09:58:09.936" v="4333" actId="26606"/>
          <ac:picMkLst>
            <pc:docMk/>
            <pc:sldMk cId="1901821425" sldId="322"/>
            <ac:picMk id="5" creationId="{A08BCBEF-DA97-403D-8AF7-C56C3AB2ABA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7ED9C7-DC01-4A65-A645-E0435037C2B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0700AE09-E740-40F7-8408-3AF034E159F9}">
      <dgm:prSet phldrT="[Text]"/>
      <dgm:spPr/>
      <dgm:t>
        <a:bodyPr/>
        <a:lstStyle/>
        <a:p>
          <a:r>
            <a:rPr lang="en-US" dirty="0"/>
            <a:t>Source Code</a:t>
          </a:r>
        </a:p>
      </dgm:t>
    </dgm:pt>
    <dgm:pt modelId="{2F6134B7-8B08-42D6-BF6C-8ED72A3ED537}" type="parTrans" cxnId="{1689B76B-64F3-4648-AE7F-0AE3C1370120}">
      <dgm:prSet/>
      <dgm:spPr/>
      <dgm:t>
        <a:bodyPr/>
        <a:lstStyle/>
        <a:p>
          <a:endParaRPr lang="en-US"/>
        </a:p>
      </dgm:t>
    </dgm:pt>
    <dgm:pt modelId="{31A8F354-28D9-426C-A986-29FE31993FD9}" type="sibTrans" cxnId="{1689B76B-64F3-4648-AE7F-0AE3C1370120}">
      <dgm:prSet/>
      <dgm:spPr/>
      <dgm:t>
        <a:bodyPr/>
        <a:lstStyle/>
        <a:p>
          <a:endParaRPr lang="en-US"/>
        </a:p>
      </dgm:t>
    </dgm:pt>
    <dgm:pt modelId="{7121872B-BABE-489A-88AA-F464F1107354}">
      <dgm:prSet phldrT="[Text]" custT="1"/>
      <dgm:spPr/>
      <dgm:t>
        <a:bodyPr/>
        <a:lstStyle/>
        <a:p>
          <a:r>
            <a:rPr lang="en-US" sz="2400" dirty="0"/>
            <a:t>Programs written in High Level language like JAVA</a:t>
          </a:r>
        </a:p>
      </dgm:t>
    </dgm:pt>
    <dgm:pt modelId="{02CFBC6C-73BC-44C9-AC3C-EEAA5544D63C}" type="parTrans" cxnId="{E13064C0-E6BF-47DE-8796-58B34DE29834}">
      <dgm:prSet/>
      <dgm:spPr/>
      <dgm:t>
        <a:bodyPr/>
        <a:lstStyle/>
        <a:p>
          <a:endParaRPr lang="en-US"/>
        </a:p>
      </dgm:t>
    </dgm:pt>
    <dgm:pt modelId="{1BF60646-1D26-4EBF-98B9-3AD276AA58AE}" type="sibTrans" cxnId="{E13064C0-E6BF-47DE-8796-58B34DE29834}">
      <dgm:prSet/>
      <dgm:spPr/>
      <dgm:t>
        <a:bodyPr/>
        <a:lstStyle/>
        <a:p>
          <a:endParaRPr lang="en-US"/>
        </a:p>
      </dgm:t>
    </dgm:pt>
    <dgm:pt modelId="{FDA4EFF3-3F37-4ACC-85FA-5B8E0C625183}">
      <dgm:prSet phldrT="[Text]"/>
      <dgm:spPr/>
      <dgm:t>
        <a:bodyPr/>
        <a:lstStyle/>
        <a:p>
          <a:r>
            <a:rPr lang="en-US" dirty="0"/>
            <a:t>Translator</a:t>
          </a:r>
        </a:p>
      </dgm:t>
    </dgm:pt>
    <dgm:pt modelId="{E8DBB533-6474-4A45-B694-87F07664B48F}" type="parTrans" cxnId="{BA11836A-2791-4242-B552-E8EBD61A78BA}">
      <dgm:prSet/>
      <dgm:spPr/>
      <dgm:t>
        <a:bodyPr/>
        <a:lstStyle/>
        <a:p>
          <a:endParaRPr lang="en-US"/>
        </a:p>
      </dgm:t>
    </dgm:pt>
    <dgm:pt modelId="{4F574D37-D26D-4A63-A3D0-64F3442087C1}" type="sibTrans" cxnId="{BA11836A-2791-4242-B552-E8EBD61A78BA}">
      <dgm:prSet/>
      <dgm:spPr/>
      <dgm:t>
        <a:bodyPr/>
        <a:lstStyle/>
        <a:p>
          <a:endParaRPr lang="en-US"/>
        </a:p>
      </dgm:t>
    </dgm:pt>
    <dgm:pt modelId="{18F56F04-FE98-407A-8E0C-A1A327DED0F4}">
      <dgm:prSet phldrT="[Text]" custT="1"/>
      <dgm:spPr/>
      <dgm:t>
        <a:bodyPr/>
        <a:lstStyle/>
        <a:p>
          <a:r>
            <a:rPr lang="en-US" sz="2400" dirty="0"/>
            <a:t>Analyses the source code and converts it into 0s and 1s</a:t>
          </a:r>
        </a:p>
      </dgm:t>
    </dgm:pt>
    <dgm:pt modelId="{46C64B6D-FCC6-48AE-8E73-C30F64B0B988}" type="parTrans" cxnId="{EA4B787E-E996-4336-94AA-4021F6F50108}">
      <dgm:prSet/>
      <dgm:spPr/>
      <dgm:t>
        <a:bodyPr/>
        <a:lstStyle/>
        <a:p>
          <a:endParaRPr lang="en-US"/>
        </a:p>
      </dgm:t>
    </dgm:pt>
    <dgm:pt modelId="{3822B9AD-E5E5-42B8-A601-90C237FB02CC}" type="sibTrans" cxnId="{EA4B787E-E996-4336-94AA-4021F6F50108}">
      <dgm:prSet/>
      <dgm:spPr/>
      <dgm:t>
        <a:bodyPr/>
        <a:lstStyle/>
        <a:p>
          <a:endParaRPr lang="en-US"/>
        </a:p>
      </dgm:t>
    </dgm:pt>
    <dgm:pt modelId="{8C7FD5B1-F61E-4152-92B8-94328C678EE4}">
      <dgm:prSet phldrT="[Text]"/>
      <dgm:spPr/>
      <dgm:t>
        <a:bodyPr/>
        <a:lstStyle/>
        <a:p>
          <a:r>
            <a:rPr lang="en-US" dirty="0"/>
            <a:t>Computer</a:t>
          </a:r>
        </a:p>
      </dgm:t>
    </dgm:pt>
    <dgm:pt modelId="{C9B4FF77-3DB1-4993-9DBF-351ECE16C45B}" type="parTrans" cxnId="{9F16A0A5-49BF-4EBB-A9AE-03CA741003B2}">
      <dgm:prSet/>
      <dgm:spPr/>
      <dgm:t>
        <a:bodyPr/>
        <a:lstStyle/>
        <a:p>
          <a:endParaRPr lang="en-US"/>
        </a:p>
      </dgm:t>
    </dgm:pt>
    <dgm:pt modelId="{4CB1EEA2-1AC5-44B4-84E3-FFA2E77B5579}" type="sibTrans" cxnId="{9F16A0A5-49BF-4EBB-A9AE-03CA741003B2}">
      <dgm:prSet/>
      <dgm:spPr/>
      <dgm:t>
        <a:bodyPr/>
        <a:lstStyle/>
        <a:p>
          <a:endParaRPr lang="en-US"/>
        </a:p>
      </dgm:t>
    </dgm:pt>
    <dgm:pt modelId="{782AEE28-74A4-4D7F-AB07-9087452E4436}">
      <dgm:prSet phldrT="[Text]"/>
      <dgm:spPr/>
      <dgm:t>
        <a:bodyPr/>
        <a:lstStyle/>
        <a:p>
          <a:r>
            <a:rPr lang="en-US" dirty="0"/>
            <a:t>0 is low signal and 1 is high signal. Performs work based on the signal pattern</a:t>
          </a:r>
        </a:p>
      </dgm:t>
    </dgm:pt>
    <dgm:pt modelId="{92D79D85-EBF6-4FCD-95E2-6CCFFEE6F421}" type="parTrans" cxnId="{3561E2CE-50DD-43B3-9354-4C6C5DFFC87C}">
      <dgm:prSet/>
      <dgm:spPr/>
      <dgm:t>
        <a:bodyPr/>
        <a:lstStyle/>
        <a:p>
          <a:endParaRPr lang="en-US"/>
        </a:p>
      </dgm:t>
    </dgm:pt>
    <dgm:pt modelId="{62866896-296E-479B-A3CC-9DAE64A9FCFE}" type="sibTrans" cxnId="{3561E2CE-50DD-43B3-9354-4C6C5DFFC87C}">
      <dgm:prSet/>
      <dgm:spPr/>
      <dgm:t>
        <a:bodyPr/>
        <a:lstStyle/>
        <a:p>
          <a:endParaRPr lang="en-US"/>
        </a:p>
      </dgm:t>
    </dgm:pt>
    <dgm:pt modelId="{FDE60AAA-D455-46B9-A480-556915BBEB44}" type="pres">
      <dgm:prSet presAssocID="{9B7ED9C7-DC01-4A65-A645-E0435037C2B9}" presName="Name0" presStyleCnt="0">
        <dgm:presLayoutVars>
          <dgm:dir/>
          <dgm:animLvl val="lvl"/>
          <dgm:resizeHandles val="exact"/>
        </dgm:presLayoutVars>
      </dgm:prSet>
      <dgm:spPr/>
    </dgm:pt>
    <dgm:pt modelId="{466D8EA7-AA06-431D-8482-E73012D50203}" type="pres">
      <dgm:prSet presAssocID="{9B7ED9C7-DC01-4A65-A645-E0435037C2B9}" presName="tSp" presStyleCnt="0"/>
      <dgm:spPr/>
    </dgm:pt>
    <dgm:pt modelId="{8A8EB48F-AC08-4631-AC51-21AC59694D36}" type="pres">
      <dgm:prSet presAssocID="{9B7ED9C7-DC01-4A65-A645-E0435037C2B9}" presName="bSp" presStyleCnt="0"/>
      <dgm:spPr/>
    </dgm:pt>
    <dgm:pt modelId="{B5DFB857-A18E-4EE6-862E-C4C26AA4151A}" type="pres">
      <dgm:prSet presAssocID="{9B7ED9C7-DC01-4A65-A645-E0435037C2B9}" presName="process" presStyleCnt="0"/>
      <dgm:spPr/>
    </dgm:pt>
    <dgm:pt modelId="{B5472512-D838-4A79-8836-6227E8ACE2AD}" type="pres">
      <dgm:prSet presAssocID="{0700AE09-E740-40F7-8408-3AF034E159F9}" presName="composite1" presStyleCnt="0"/>
      <dgm:spPr/>
    </dgm:pt>
    <dgm:pt modelId="{ECEB8B9D-63C3-42F6-81EC-33106594B88C}" type="pres">
      <dgm:prSet presAssocID="{0700AE09-E740-40F7-8408-3AF034E159F9}" presName="dummyNode1" presStyleLbl="node1" presStyleIdx="0" presStyleCnt="3"/>
      <dgm:spPr/>
    </dgm:pt>
    <dgm:pt modelId="{0F953C70-4A84-4FC9-A6CF-7C11CAD5C301}" type="pres">
      <dgm:prSet presAssocID="{0700AE09-E740-40F7-8408-3AF034E159F9}" presName="childNode1" presStyleLbl="bgAcc1" presStyleIdx="0" presStyleCnt="3">
        <dgm:presLayoutVars>
          <dgm:bulletEnabled val="1"/>
        </dgm:presLayoutVars>
      </dgm:prSet>
      <dgm:spPr/>
    </dgm:pt>
    <dgm:pt modelId="{CCD5C2C6-F525-4104-B6E0-D0711ECDDD5F}" type="pres">
      <dgm:prSet presAssocID="{0700AE09-E740-40F7-8408-3AF034E159F9}" presName="childNode1tx" presStyleLbl="bgAcc1" presStyleIdx="0" presStyleCnt="3">
        <dgm:presLayoutVars>
          <dgm:bulletEnabled val="1"/>
        </dgm:presLayoutVars>
      </dgm:prSet>
      <dgm:spPr/>
    </dgm:pt>
    <dgm:pt modelId="{FD7C5A5F-44FB-49D6-A6EA-80E1A9C2D157}" type="pres">
      <dgm:prSet presAssocID="{0700AE09-E740-40F7-8408-3AF034E159F9}" presName="parentNode1" presStyleLbl="node1" presStyleIdx="0" presStyleCnt="3">
        <dgm:presLayoutVars>
          <dgm:chMax val="1"/>
          <dgm:bulletEnabled val="1"/>
        </dgm:presLayoutVars>
      </dgm:prSet>
      <dgm:spPr/>
    </dgm:pt>
    <dgm:pt modelId="{04F639C1-90D8-4362-A702-6CAA58BF5A67}" type="pres">
      <dgm:prSet presAssocID="{0700AE09-E740-40F7-8408-3AF034E159F9}" presName="connSite1" presStyleCnt="0"/>
      <dgm:spPr/>
    </dgm:pt>
    <dgm:pt modelId="{1262E053-464C-4344-BBE1-97313FFA7CBB}" type="pres">
      <dgm:prSet presAssocID="{31A8F354-28D9-426C-A986-29FE31993FD9}" presName="Name9" presStyleLbl="sibTrans2D1" presStyleIdx="0" presStyleCnt="2"/>
      <dgm:spPr/>
    </dgm:pt>
    <dgm:pt modelId="{B293AB3C-B6E9-4449-A4F7-7F1EFCFCDDF9}" type="pres">
      <dgm:prSet presAssocID="{FDA4EFF3-3F37-4ACC-85FA-5B8E0C625183}" presName="composite2" presStyleCnt="0"/>
      <dgm:spPr/>
    </dgm:pt>
    <dgm:pt modelId="{79F0754A-4E82-4E01-BDF7-7F576D371F90}" type="pres">
      <dgm:prSet presAssocID="{FDA4EFF3-3F37-4ACC-85FA-5B8E0C625183}" presName="dummyNode2" presStyleLbl="node1" presStyleIdx="0" presStyleCnt="3"/>
      <dgm:spPr/>
    </dgm:pt>
    <dgm:pt modelId="{00F57D5E-FB03-40A9-A273-A6CE48F28C5A}" type="pres">
      <dgm:prSet presAssocID="{FDA4EFF3-3F37-4ACC-85FA-5B8E0C625183}" presName="childNode2" presStyleLbl="bgAcc1" presStyleIdx="1" presStyleCnt="3">
        <dgm:presLayoutVars>
          <dgm:bulletEnabled val="1"/>
        </dgm:presLayoutVars>
      </dgm:prSet>
      <dgm:spPr/>
    </dgm:pt>
    <dgm:pt modelId="{CCDBB0E8-D44D-4B84-B237-70AB759FF0A4}" type="pres">
      <dgm:prSet presAssocID="{FDA4EFF3-3F37-4ACC-85FA-5B8E0C625183}" presName="childNode2tx" presStyleLbl="bgAcc1" presStyleIdx="1" presStyleCnt="3">
        <dgm:presLayoutVars>
          <dgm:bulletEnabled val="1"/>
        </dgm:presLayoutVars>
      </dgm:prSet>
      <dgm:spPr/>
    </dgm:pt>
    <dgm:pt modelId="{60F5D801-A15E-460F-BF3E-792E90D13E25}" type="pres">
      <dgm:prSet presAssocID="{FDA4EFF3-3F37-4ACC-85FA-5B8E0C625183}" presName="parentNode2" presStyleLbl="node1" presStyleIdx="1" presStyleCnt="3">
        <dgm:presLayoutVars>
          <dgm:chMax val="0"/>
          <dgm:bulletEnabled val="1"/>
        </dgm:presLayoutVars>
      </dgm:prSet>
      <dgm:spPr/>
    </dgm:pt>
    <dgm:pt modelId="{1593D1CE-E505-4793-B8E5-AD5AB5EE13CD}" type="pres">
      <dgm:prSet presAssocID="{FDA4EFF3-3F37-4ACC-85FA-5B8E0C625183}" presName="connSite2" presStyleCnt="0"/>
      <dgm:spPr/>
    </dgm:pt>
    <dgm:pt modelId="{819947F8-F780-4635-8944-F46F36993C11}" type="pres">
      <dgm:prSet presAssocID="{4F574D37-D26D-4A63-A3D0-64F3442087C1}" presName="Name18" presStyleLbl="sibTrans2D1" presStyleIdx="1" presStyleCnt="2"/>
      <dgm:spPr/>
    </dgm:pt>
    <dgm:pt modelId="{879BC70B-F46E-4B1B-9946-1AEEEB464036}" type="pres">
      <dgm:prSet presAssocID="{8C7FD5B1-F61E-4152-92B8-94328C678EE4}" presName="composite1" presStyleCnt="0"/>
      <dgm:spPr/>
    </dgm:pt>
    <dgm:pt modelId="{E8D9694C-803E-4FA9-B204-A19539E3BC9D}" type="pres">
      <dgm:prSet presAssocID="{8C7FD5B1-F61E-4152-92B8-94328C678EE4}" presName="dummyNode1" presStyleLbl="node1" presStyleIdx="1" presStyleCnt="3"/>
      <dgm:spPr/>
    </dgm:pt>
    <dgm:pt modelId="{E1B28B43-1E48-476B-A98E-A561B224C31B}" type="pres">
      <dgm:prSet presAssocID="{8C7FD5B1-F61E-4152-92B8-94328C678EE4}" presName="childNode1" presStyleLbl="bgAcc1" presStyleIdx="2" presStyleCnt="3" custLinFactNeighborX="-1925" custLinFactNeighborY="-875">
        <dgm:presLayoutVars>
          <dgm:bulletEnabled val="1"/>
        </dgm:presLayoutVars>
      </dgm:prSet>
      <dgm:spPr/>
    </dgm:pt>
    <dgm:pt modelId="{B341DA0D-1193-4923-977C-FD40F3EFB8F1}" type="pres">
      <dgm:prSet presAssocID="{8C7FD5B1-F61E-4152-92B8-94328C678EE4}" presName="childNode1tx" presStyleLbl="bgAcc1" presStyleIdx="2" presStyleCnt="3">
        <dgm:presLayoutVars>
          <dgm:bulletEnabled val="1"/>
        </dgm:presLayoutVars>
      </dgm:prSet>
      <dgm:spPr/>
    </dgm:pt>
    <dgm:pt modelId="{88F8B425-7BF0-4C55-895B-E7E3D7C3F866}" type="pres">
      <dgm:prSet presAssocID="{8C7FD5B1-F61E-4152-92B8-94328C678EE4}" presName="parentNode1" presStyleLbl="node1" presStyleIdx="2" presStyleCnt="3">
        <dgm:presLayoutVars>
          <dgm:chMax val="1"/>
          <dgm:bulletEnabled val="1"/>
        </dgm:presLayoutVars>
      </dgm:prSet>
      <dgm:spPr/>
    </dgm:pt>
    <dgm:pt modelId="{FAB3D91E-C1A5-466C-A34D-5AB473BE9C3F}" type="pres">
      <dgm:prSet presAssocID="{8C7FD5B1-F61E-4152-92B8-94328C678EE4}" presName="connSite1" presStyleCnt="0"/>
      <dgm:spPr/>
    </dgm:pt>
  </dgm:ptLst>
  <dgm:cxnLst>
    <dgm:cxn modelId="{F0B1DA06-0B9E-4E74-9CA0-A3B182D0E5FD}" type="presOf" srcId="{782AEE28-74A4-4D7F-AB07-9087452E4436}" destId="{B341DA0D-1193-4923-977C-FD40F3EFB8F1}" srcOrd="1" destOrd="0" presId="urn:microsoft.com/office/officeart/2005/8/layout/hProcess4"/>
    <dgm:cxn modelId="{AF741E08-09D4-44B8-9520-D2C69DD1F456}" type="presOf" srcId="{7121872B-BABE-489A-88AA-F464F1107354}" destId="{CCD5C2C6-F525-4104-B6E0-D0711ECDDD5F}" srcOrd="1" destOrd="0" presId="urn:microsoft.com/office/officeart/2005/8/layout/hProcess4"/>
    <dgm:cxn modelId="{608DC618-0E34-42FE-8E5C-C64C4D11E5AA}" type="presOf" srcId="{7121872B-BABE-489A-88AA-F464F1107354}" destId="{0F953C70-4A84-4FC9-A6CF-7C11CAD5C301}" srcOrd="0" destOrd="0" presId="urn:microsoft.com/office/officeart/2005/8/layout/hProcess4"/>
    <dgm:cxn modelId="{4B0B5B27-1FEE-4ABE-8F35-7FAE3C34C010}" type="presOf" srcId="{31A8F354-28D9-426C-A986-29FE31993FD9}" destId="{1262E053-464C-4344-BBE1-97313FFA7CBB}" srcOrd="0" destOrd="0" presId="urn:microsoft.com/office/officeart/2005/8/layout/hProcess4"/>
    <dgm:cxn modelId="{5F835431-BAE4-456B-8EC7-025F99BC63E6}" type="presOf" srcId="{782AEE28-74A4-4D7F-AB07-9087452E4436}" destId="{E1B28B43-1E48-476B-A98E-A561B224C31B}" srcOrd="0" destOrd="0" presId="urn:microsoft.com/office/officeart/2005/8/layout/hProcess4"/>
    <dgm:cxn modelId="{5939D041-41A5-4E6B-A157-708994AB8716}" type="presOf" srcId="{8C7FD5B1-F61E-4152-92B8-94328C678EE4}" destId="{88F8B425-7BF0-4C55-895B-E7E3D7C3F866}" srcOrd="0" destOrd="0" presId="urn:microsoft.com/office/officeart/2005/8/layout/hProcess4"/>
    <dgm:cxn modelId="{6A23DE65-7A49-48AC-B3D4-F8279251C58E}" type="presOf" srcId="{9B7ED9C7-DC01-4A65-A645-E0435037C2B9}" destId="{FDE60AAA-D455-46B9-A480-556915BBEB44}" srcOrd="0" destOrd="0" presId="urn:microsoft.com/office/officeart/2005/8/layout/hProcess4"/>
    <dgm:cxn modelId="{BA11836A-2791-4242-B552-E8EBD61A78BA}" srcId="{9B7ED9C7-DC01-4A65-A645-E0435037C2B9}" destId="{FDA4EFF3-3F37-4ACC-85FA-5B8E0C625183}" srcOrd="1" destOrd="0" parTransId="{E8DBB533-6474-4A45-B694-87F07664B48F}" sibTransId="{4F574D37-D26D-4A63-A3D0-64F3442087C1}"/>
    <dgm:cxn modelId="{1689B76B-64F3-4648-AE7F-0AE3C1370120}" srcId="{9B7ED9C7-DC01-4A65-A645-E0435037C2B9}" destId="{0700AE09-E740-40F7-8408-3AF034E159F9}" srcOrd="0" destOrd="0" parTransId="{2F6134B7-8B08-42D6-BF6C-8ED72A3ED537}" sibTransId="{31A8F354-28D9-426C-A986-29FE31993FD9}"/>
    <dgm:cxn modelId="{DA8D3751-9DC7-41DB-A9C1-99CC08BBB50B}" type="presOf" srcId="{18F56F04-FE98-407A-8E0C-A1A327DED0F4}" destId="{CCDBB0E8-D44D-4B84-B237-70AB759FF0A4}" srcOrd="1" destOrd="0" presId="urn:microsoft.com/office/officeart/2005/8/layout/hProcess4"/>
    <dgm:cxn modelId="{EA4B787E-E996-4336-94AA-4021F6F50108}" srcId="{FDA4EFF3-3F37-4ACC-85FA-5B8E0C625183}" destId="{18F56F04-FE98-407A-8E0C-A1A327DED0F4}" srcOrd="0" destOrd="0" parTransId="{46C64B6D-FCC6-48AE-8E73-C30F64B0B988}" sibTransId="{3822B9AD-E5E5-42B8-A601-90C237FB02CC}"/>
    <dgm:cxn modelId="{42DEFB93-3F7F-47BF-9D6D-1BBEAEFB10E7}" type="presOf" srcId="{4F574D37-D26D-4A63-A3D0-64F3442087C1}" destId="{819947F8-F780-4635-8944-F46F36993C11}" srcOrd="0" destOrd="0" presId="urn:microsoft.com/office/officeart/2005/8/layout/hProcess4"/>
    <dgm:cxn modelId="{C53CA599-1DED-4AD8-BB0A-D3C40306E9B3}" type="presOf" srcId="{18F56F04-FE98-407A-8E0C-A1A327DED0F4}" destId="{00F57D5E-FB03-40A9-A273-A6CE48F28C5A}" srcOrd="0" destOrd="0" presId="urn:microsoft.com/office/officeart/2005/8/layout/hProcess4"/>
    <dgm:cxn modelId="{9F16A0A5-49BF-4EBB-A9AE-03CA741003B2}" srcId="{9B7ED9C7-DC01-4A65-A645-E0435037C2B9}" destId="{8C7FD5B1-F61E-4152-92B8-94328C678EE4}" srcOrd="2" destOrd="0" parTransId="{C9B4FF77-3DB1-4993-9DBF-351ECE16C45B}" sibTransId="{4CB1EEA2-1AC5-44B4-84E3-FFA2E77B5579}"/>
    <dgm:cxn modelId="{E13064C0-E6BF-47DE-8796-58B34DE29834}" srcId="{0700AE09-E740-40F7-8408-3AF034E159F9}" destId="{7121872B-BABE-489A-88AA-F464F1107354}" srcOrd="0" destOrd="0" parTransId="{02CFBC6C-73BC-44C9-AC3C-EEAA5544D63C}" sibTransId="{1BF60646-1D26-4EBF-98B9-3AD276AA58AE}"/>
    <dgm:cxn modelId="{3561E2CE-50DD-43B3-9354-4C6C5DFFC87C}" srcId="{8C7FD5B1-F61E-4152-92B8-94328C678EE4}" destId="{782AEE28-74A4-4D7F-AB07-9087452E4436}" srcOrd="0" destOrd="0" parTransId="{92D79D85-EBF6-4FCD-95E2-6CCFFEE6F421}" sibTransId="{62866896-296E-479B-A3CC-9DAE64A9FCFE}"/>
    <dgm:cxn modelId="{AE2004E2-DC59-44C7-9228-A914AA7ACBEE}" type="presOf" srcId="{FDA4EFF3-3F37-4ACC-85FA-5B8E0C625183}" destId="{60F5D801-A15E-460F-BF3E-792E90D13E25}" srcOrd="0" destOrd="0" presId="urn:microsoft.com/office/officeart/2005/8/layout/hProcess4"/>
    <dgm:cxn modelId="{BB00E3FC-4B3F-4F73-8178-2ADF8AAD788D}" type="presOf" srcId="{0700AE09-E740-40F7-8408-3AF034E159F9}" destId="{FD7C5A5F-44FB-49D6-A6EA-80E1A9C2D157}" srcOrd="0" destOrd="0" presId="urn:microsoft.com/office/officeart/2005/8/layout/hProcess4"/>
    <dgm:cxn modelId="{391DA983-22B8-49E8-B0C4-9515F8774C99}" type="presParOf" srcId="{FDE60AAA-D455-46B9-A480-556915BBEB44}" destId="{466D8EA7-AA06-431D-8482-E73012D50203}" srcOrd="0" destOrd="0" presId="urn:microsoft.com/office/officeart/2005/8/layout/hProcess4"/>
    <dgm:cxn modelId="{0C8189A2-5EA1-474E-9792-6562D64ACA4B}" type="presParOf" srcId="{FDE60AAA-D455-46B9-A480-556915BBEB44}" destId="{8A8EB48F-AC08-4631-AC51-21AC59694D36}" srcOrd="1" destOrd="0" presId="urn:microsoft.com/office/officeart/2005/8/layout/hProcess4"/>
    <dgm:cxn modelId="{CCC9BBF3-DFD4-43FF-8D5A-D96BB99B2B6C}" type="presParOf" srcId="{FDE60AAA-D455-46B9-A480-556915BBEB44}" destId="{B5DFB857-A18E-4EE6-862E-C4C26AA4151A}" srcOrd="2" destOrd="0" presId="urn:microsoft.com/office/officeart/2005/8/layout/hProcess4"/>
    <dgm:cxn modelId="{29977E17-08FB-4834-92C7-040553697C74}" type="presParOf" srcId="{B5DFB857-A18E-4EE6-862E-C4C26AA4151A}" destId="{B5472512-D838-4A79-8836-6227E8ACE2AD}" srcOrd="0" destOrd="0" presId="urn:microsoft.com/office/officeart/2005/8/layout/hProcess4"/>
    <dgm:cxn modelId="{6A84EF36-A5B3-49E3-87B7-B90AD81BC98E}" type="presParOf" srcId="{B5472512-D838-4A79-8836-6227E8ACE2AD}" destId="{ECEB8B9D-63C3-42F6-81EC-33106594B88C}" srcOrd="0" destOrd="0" presId="urn:microsoft.com/office/officeart/2005/8/layout/hProcess4"/>
    <dgm:cxn modelId="{F98616EE-CC7E-4679-8265-6DEDF78AA3C5}" type="presParOf" srcId="{B5472512-D838-4A79-8836-6227E8ACE2AD}" destId="{0F953C70-4A84-4FC9-A6CF-7C11CAD5C301}" srcOrd="1" destOrd="0" presId="urn:microsoft.com/office/officeart/2005/8/layout/hProcess4"/>
    <dgm:cxn modelId="{EB6A507E-66C4-4EFD-8A9A-C1F513C29334}" type="presParOf" srcId="{B5472512-D838-4A79-8836-6227E8ACE2AD}" destId="{CCD5C2C6-F525-4104-B6E0-D0711ECDDD5F}" srcOrd="2" destOrd="0" presId="urn:microsoft.com/office/officeart/2005/8/layout/hProcess4"/>
    <dgm:cxn modelId="{E1AABA78-97C0-4F1D-A410-43EFF471A1CC}" type="presParOf" srcId="{B5472512-D838-4A79-8836-6227E8ACE2AD}" destId="{FD7C5A5F-44FB-49D6-A6EA-80E1A9C2D157}" srcOrd="3" destOrd="0" presId="urn:microsoft.com/office/officeart/2005/8/layout/hProcess4"/>
    <dgm:cxn modelId="{DB418087-633B-49C1-B712-5024C13A571F}" type="presParOf" srcId="{B5472512-D838-4A79-8836-6227E8ACE2AD}" destId="{04F639C1-90D8-4362-A702-6CAA58BF5A67}" srcOrd="4" destOrd="0" presId="urn:microsoft.com/office/officeart/2005/8/layout/hProcess4"/>
    <dgm:cxn modelId="{3053458D-45E7-415E-9EFC-B893C072672C}" type="presParOf" srcId="{B5DFB857-A18E-4EE6-862E-C4C26AA4151A}" destId="{1262E053-464C-4344-BBE1-97313FFA7CBB}" srcOrd="1" destOrd="0" presId="urn:microsoft.com/office/officeart/2005/8/layout/hProcess4"/>
    <dgm:cxn modelId="{D1A51764-CE8B-4FC0-9D44-82F554E1FD4D}" type="presParOf" srcId="{B5DFB857-A18E-4EE6-862E-C4C26AA4151A}" destId="{B293AB3C-B6E9-4449-A4F7-7F1EFCFCDDF9}" srcOrd="2" destOrd="0" presId="urn:microsoft.com/office/officeart/2005/8/layout/hProcess4"/>
    <dgm:cxn modelId="{3DD656B9-2138-47B0-8C87-B1D7FFED1954}" type="presParOf" srcId="{B293AB3C-B6E9-4449-A4F7-7F1EFCFCDDF9}" destId="{79F0754A-4E82-4E01-BDF7-7F576D371F90}" srcOrd="0" destOrd="0" presId="urn:microsoft.com/office/officeart/2005/8/layout/hProcess4"/>
    <dgm:cxn modelId="{8430B3D3-6094-44BC-83E9-681B3CC26EEB}" type="presParOf" srcId="{B293AB3C-B6E9-4449-A4F7-7F1EFCFCDDF9}" destId="{00F57D5E-FB03-40A9-A273-A6CE48F28C5A}" srcOrd="1" destOrd="0" presId="urn:microsoft.com/office/officeart/2005/8/layout/hProcess4"/>
    <dgm:cxn modelId="{F1EB2B79-36F5-4D76-8A53-96B9598003EF}" type="presParOf" srcId="{B293AB3C-B6E9-4449-A4F7-7F1EFCFCDDF9}" destId="{CCDBB0E8-D44D-4B84-B237-70AB759FF0A4}" srcOrd="2" destOrd="0" presId="urn:microsoft.com/office/officeart/2005/8/layout/hProcess4"/>
    <dgm:cxn modelId="{33759138-29BF-4B35-AE50-E8C38A4FC9A0}" type="presParOf" srcId="{B293AB3C-B6E9-4449-A4F7-7F1EFCFCDDF9}" destId="{60F5D801-A15E-460F-BF3E-792E90D13E25}" srcOrd="3" destOrd="0" presId="urn:microsoft.com/office/officeart/2005/8/layout/hProcess4"/>
    <dgm:cxn modelId="{613C0B91-FB39-4734-A277-7AAE35304BF3}" type="presParOf" srcId="{B293AB3C-B6E9-4449-A4F7-7F1EFCFCDDF9}" destId="{1593D1CE-E505-4793-B8E5-AD5AB5EE13CD}" srcOrd="4" destOrd="0" presId="urn:microsoft.com/office/officeart/2005/8/layout/hProcess4"/>
    <dgm:cxn modelId="{A09A9AF1-A515-4856-90BB-3C2CEAE91996}" type="presParOf" srcId="{B5DFB857-A18E-4EE6-862E-C4C26AA4151A}" destId="{819947F8-F780-4635-8944-F46F36993C11}" srcOrd="3" destOrd="0" presId="urn:microsoft.com/office/officeart/2005/8/layout/hProcess4"/>
    <dgm:cxn modelId="{AF773C83-B2D7-4FB9-9E37-2A32A7DECC37}" type="presParOf" srcId="{B5DFB857-A18E-4EE6-862E-C4C26AA4151A}" destId="{879BC70B-F46E-4B1B-9946-1AEEEB464036}" srcOrd="4" destOrd="0" presId="urn:microsoft.com/office/officeart/2005/8/layout/hProcess4"/>
    <dgm:cxn modelId="{4A62C329-E89D-487B-8E8C-978ABC091F30}" type="presParOf" srcId="{879BC70B-F46E-4B1B-9946-1AEEEB464036}" destId="{E8D9694C-803E-4FA9-B204-A19539E3BC9D}" srcOrd="0" destOrd="0" presId="urn:microsoft.com/office/officeart/2005/8/layout/hProcess4"/>
    <dgm:cxn modelId="{BD872949-F9DF-420F-ABEF-EE8CA14F705A}" type="presParOf" srcId="{879BC70B-F46E-4B1B-9946-1AEEEB464036}" destId="{E1B28B43-1E48-476B-A98E-A561B224C31B}" srcOrd="1" destOrd="0" presId="urn:microsoft.com/office/officeart/2005/8/layout/hProcess4"/>
    <dgm:cxn modelId="{F417DA1C-5D42-47AD-BBA4-432F6CA65C6A}" type="presParOf" srcId="{879BC70B-F46E-4B1B-9946-1AEEEB464036}" destId="{B341DA0D-1193-4923-977C-FD40F3EFB8F1}" srcOrd="2" destOrd="0" presId="urn:microsoft.com/office/officeart/2005/8/layout/hProcess4"/>
    <dgm:cxn modelId="{B801A60D-64CF-4ADB-8DCA-0CF90DFCFE7C}" type="presParOf" srcId="{879BC70B-F46E-4B1B-9946-1AEEEB464036}" destId="{88F8B425-7BF0-4C55-895B-E7E3D7C3F866}" srcOrd="3" destOrd="0" presId="urn:microsoft.com/office/officeart/2005/8/layout/hProcess4"/>
    <dgm:cxn modelId="{42083429-91EB-462C-9E13-5D2F9F7779A3}" type="presParOf" srcId="{879BC70B-F46E-4B1B-9946-1AEEEB464036}" destId="{FAB3D91E-C1A5-466C-A34D-5AB473BE9C3F}"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E1C853-027D-428C-AF4D-1A248408D789}"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6C71F887-63E6-47BC-8636-C0D2057152C7}">
      <dgm:prSet phldrT="[Text]"/>
      <dgm:spPr/>
      <dgm:t>
        <a:bodyPr/>
        <a:lstStyle/>
        <a:p>
          <a:r>
            <a:rPr lang="en-US" dirty="0"/>
            <a:t>Source Code</a:t>
          </a:r>
        </a:p>
      </dgm:t>
    </dgm:pt>
    <dgm:pt modelId="{5126B6B7-A1E7-4C00-8B94-9E1874521E62}" type="parTrans" cxnId="{3D613390-3C5E-4831-81E6-C71DC0CF2AEE}">
      <dgm:prSet/>
      <dgm:spPr/>
      <dgm:t>
        <a:bodyPr/>
        <a:lstStyle/>
        <a:p>
          <a:endParaRPr lang="en-US"/>
        </a:p>
      </dgm:t>
    </dgm:pt>
    <dgm:pt modelId="{A378C711-F78B-4D84-82F9-013E580C75E8}" type="sibTrans" cxnId="{3D613390-3C5E-4831-81E6-C71DC0CF2AEE}">
      <dgm:prSet/>
      <dgm:spPr/>
      <dgm:t>
        <a:bodyPr/>
        <a:lstStyle/>
        <a:p>
          <a:endParaRPr lang="en-US"/>
        </a:p>
      </dgm:t>
    </dgm:pt>
    <dgm:pt modelId="{DFDE35C2-D2AC-4EFB-9D3B-5B5C7A628F07}">
      <dgm:prSet phldrT="[Text]" custT="1"/>
      <dgm:spPr/>
      <dgm:t>
        <a:bodyPr/>
        <a:lstStyle/>
        <a:p>
          <a:r>
            <a:rPr lang="en-US" sz="2400" dirty="0"/>
            <a:t>Compiled into bytecode</a:t>
          </a:r>
        </a:p>
      </dgm:t>
    </dgm:pt>
    <dgm:pt modelId="{9EA655AA-A965-4931-BE98-00E570FCCAE3}" type="parTrans" cxnId="{06EC8E4C-D4E6-4218-A97B-E8980289E02D}">
      <dgm:prSet/>
      <dgm:spPr/>
      <dgm:t>
        <a:bodyPr/>
        <a:lstStyle/>
        <a:p>
          <a:endParaRPr lang="en-US"/>
        </a:p>
      </dgm:t>
    </dgm:pt>
    <dgm:pt modelId="{07E1F031-0933-4A97-BCD5-C622C8EFF31F}" type="sibTrans" cxnId="{06EC8E4C-D4E6-4218-A97B-E8980289E02D}">
      <dgm:prSet/>
      <dgm:spPr/>
      <dgm:t>
        <a:bodyPr/>
        <a:lstStyle/>
        <a:p>
          <a:endParaRPr lang="en-US"/>
        </a:p>
      </dgm:t>
    </dgm:pt>
    <dgm:pt modelId="{7663D6FF-040A-49FA-A40C-24B55702A41C}">
      <dgm:prSet phldrT="[Text]"/>
      <dgm:spPr/>
      <dgm:t>
        <a:bodyPr/>
        <a:lstStyle/>
        <a:p>
          <a:r>
            <a:rPr lang="en-US" dirty="0"/>
            <a:t>JVM</a:t>
          </a:r>
        </a:p>
      </dgm:t>
    </dgm:pt>
    <dgm:pt modelId="{3E6FAA08-5C62-4CFA-85F2-DC212302A2E0}" type="parTrans" cxnId="{5FE5A1AB-CE10-4888-9BF6-E05D7B06E38B}">
      <dgm:prSet/>
      <dgm:spPr/>
      <dgm:t>
        <a:bodyPr/>
        <a:lstStyle/>
        <a:p>
          <a:endParaRPr lang="en-US"/>
        </a:p>
      </dgm:t>
    </dgm:pt>
    <dgm:pt modelId="{2E99174F-23D1-48FE-89A8-3E6A7D026DBD}" type="sibTrans" cxnId="{5FE5A1AB-CE10-4888-9BF6-E05D7B06E38B}">
      <dgm:prSet/>
      <dgm:spPr/>
      <dgm:t>
        <a:bodyPr/>
        <a:lstStyle/>
        <a:p>
          <a:endParaRPr lang="en-US"/>
        </a:p>
      </dgm:t>
    </dgm:pt>
    <dgm:pt modelId="{AED86BD1-F434-4100-8B46-9222C3F4E8D5}">
      <dgm:prSet phldrT="[Text]"/>
      <dgm:spPr/>
      <dgm:t>
        <a:bodyPr/>
        <a:lstStyle/>
        <a:p>
          <a:r>
            <a:rPr lang="en-US" dirty="0"/>
            <a:t>Based on machine converts bytecode into machine code</a:t>
          </a:r>
        </a:p>
      </dgm:t>
    </dgm:pt>
    <dgm:pt modelId="{47AF8FDB-205D-4DFF-8373-AE9E8963DE4C}" type="parTrans" cxnId="{99B81CB2-D7C1-44AB-8C7B-B904C1FF5CEE}">
      <dgm:prSet/>
      <dgm:spPr/>
      <dgm:t>
        <a:bodyPr/>
        <a:lstStyle/>
        <a:p>
          <a:endParaRPr lang="en-US"/>
        </a:p>
      </dgm:t>
    </dgm:pt>
    <dgm:pt modelId="{019AADAF-9730-4343-B32E-AE65096B6D18}" type="sibTrans" cxnId="{99B81CB2-D7C1-44AB-8C7B-B904C1FF5CEE}">
      <dgm:prSet/>
      <dgm:spPr/>
      <dgm:t>
        <a:bodyPr/>
        <a:lstStyle/>
        <a:p>
          <a:endParaRPr lang="en-US"/>
        </a:p>
      </dgm:t>
    </dgm:pt>
    <dgm:pt modelId="{D0960B36-35BA-4066-A06F-01374F6D5EA8}">
      <dgm:prSet phldrT="[Text]"/>
      <dgm:spPr/>
      <dgm:t>
        <a:bodyPr/>
        <a:lstStyle/>
        <a:p>
          <a:r>
            <a:rPr lang="en-US" dirty="0"/>
            <a:t>CPU</a:t>
          </a:r>
        </a:p>
      </dgm:t>
    </dgm:pt>
    <dgm:pt modelId="{206F9F31-718F-4C8D-AEE2-C9C0DE3F3A7E}" type="parTrans" cxnId="{A30A389D-E3A4-4DFF-BCA5-6BFA1ABBAEBB}">
      <dgm:prSet/>
      <dgm:spPr/>
      <dgm:t>
        <a:bodyPr/>
        <a:lstStyle/>
        <a:p>
          <a:endParaRPr lang="en-US"/>
        </a:p>
      </dgm:t>
    </dgm:pt>
    <dgm:pt modelId="{EAB1ECDA-C98D-4C27-ACA4-1521049740C9}" type="sibTrans" cxnId="{A30A389D-E3A4-4DFF-BCA5-6BFA1ABBAEBB}">
      <dgm:prSet/>
      <dgm:spPr/>
      <dgm:t>
        <a:bodyPr/>
        <a:lstStyle/>
        <a:p>
          <a:endParaRPr lang="en-US"/>
        </a:p>
      </dgm:t>
    </dgm:pt>
    <dgm:pt modelId="{0FFE94E4-1C7D-4C40-A1C8-EC861F349214}">
      <dgm:prSet phldrT="[Text]" custT="1"/>
      <dgm:spPr/>
      <dgm:t>
        <a:bodyPr/>
        <a:lstStyle/>
        <a:p>
          <a:r>
            <a:rPr lang="en-US" sz="2000" dirty="0"/>
            <a:t>Acts on the machine instructions</a:t>
          </a:r>
        </a:p>
      </dgm:t>
    </dgm:pt>
    <dgm:pt modelId="{31B44A28-5BC8-4DF2-8328-B86D0FC3EDC2}" type="parTrans" cxnId="{578E81A5-2C35-4DDD-894A-048943ECB4C6}">
      <dgm:prSet/>
      <dgm:spPr/>
      <dgm:t>
        <a:bodyPr/>
        <a:lstStyle/>
        <a:p>
          <a:endParaRPr lang="en-US"/>
        </a:p>
      </dgm:t>
    </dgm:pt>
    <dgm:pt modelId="{77D933E7-2E54-4975-8F29-0F612767910A}" type="sibTrans" cxnId="{578E81A5-2C35-4DDD-894A-048943ECB4C6}">
      <dgm:prSet/>
      <dgm:spPr/>
      <dgm:t>
        <a:bodyPr/>
        <a:lstStyle/>
        <a:p>
          <a:endParaRPr lang="en-US"/>
        </a:p>
      </dgm:t>
    </dgm:pt>
    <dgm:pt modelId="{7652C67A-75EB-4192-9A7C-FA976F6168CB}" type="pres">
      <dgm:prSet presAssocID="{29E1C853-027D-428C-AF4D-1A248408D789}" presName="theList" presStyleCnt="0">
        <dgm:presLayoutVars>
          <dgm:dir/>
          <dgm:animLvl val="lvl"/>
          <dgm:resizeHandles val="exact"/>
        </dgm:presLayoutVars>
      </dgm:prSet>
      <dgm:spPr/>
    </dgm:pt>
    <dgm:pt modelId="{4E683F7D-F0DB-4362-8AE9-EAE277946882}" type="pres">
      <dgm:prSet presAssocID="{6C71F887-63E6-47BC-8636-C0D2057152C7}" presName="compNode" presStyleCnt="0"/>
      <dgm:spPr/>
    </dgm:pt>
    <dgm:pt modelId="{AF4D6EBB-9DFC-4AEC-9860-F4AE9696C8FD}" type="pres">
      <dgm:prSet presAssocID="{6C71F887-63E6-47BC-8636-C0D2057152C7}" presName="noGeometry" presStyleCnt="0"/>
      <dgm:spPr/>
    </dgm:pt>
    <dgm:pt modelId="{709D0CEB-C942-485E-981B-7562ADF61075}" type="pres">
      <dgm:prSet presAssocID="{6C71F887-63E6-47BC-8636-C0D2057152C7}" presName="childTextVisible" presStyleLbl="bgAccFollowNode1" presStyleIdx="0" presStyleCnt="3">
        <dgm:presLayoutVars>
          <dgm:bulletEnabled val="1"/>
        </dgm:presLayoutVars>
      </dgm:prSet>
      <dgm:spPr/>
    </dgm:pt>
    <dgm:pt modelId="{33940D4F-8884-40D2-9091-18B87E977B75}" type="pres">
      <dgm:prSet presAssocID="{6C71F887-63E6-47BC-8636-C0D2057152C7}" presName="childTextHidden" presStyleLbl="bgAccFollowNode1" presStyleIdx="0" presStyleCnt="3"/>
      <dgm:spPr/>
    </dgm:pt>
    <dgm:pt modelId="{F8CA1100-93C6-45FA-B78B-B04F103A7E0F}" type="pres">
      <dgm:prSet presAssocID="{6C71F887-63E6-47BC-8636-C0D2057152C7}" presName="parentText" presStyleLbl="node1" presStyleIdx="0" presStyleCnt="3">
        <dgm:presLayoutVars>
          <dgm:chMax val="1"/>
          <dgm:bulletEnabled val="1"/>
        </dgm:presLayoutVars>
      </dgm:prSet>
      <dgm:spPr/>
    </dgm:pt>
    <dgm:pt modelId="{0F5A1F52-C78A-43DC-926D-1D1DBAC4BDAF}" type="pres">
      <dgm:prSet presAssocID="{6C71F887-63E6-47BC-8636-C0D2057152C7}" presName="aSpace" presStyleCnt="0"/>
      <dgm:spPr/>
    </dgm:pt>
    <dgm:pt modelId="{59588050-81FE-4365-8E6D-133E82299AFF}" type="pres">
      <dgm:prSet presAssocID="{7663D6FF-040A-49FA-A40C-24B55702A41C}" presName="compNode" presStyleCnt="0"/>
      <dgm:spPr/>
    </dgm:pt>
    <dgm:pt modelId="{782E3882-FF8A-443F-9612-63281A90413F}" type="pres">
      <dgm:prSet presAssocID="{7663D6FF-040A-49FA-A40C-24B55702A41C}" presName="noGeometry" presStyleCnt="0"/>
      <dgm:spPr/>
    </dgm:pt>
    <dgm:pt modelId="{65B2B916-51FC-43B9-83F7-56249625CE62}" type="pres">
      <dgm:prSet presAssocID="{7663D6FF-040A-49FA-A40C-24B55702A41C}" presName="childTextVisible" presStyleLbl="bgAccFollowNode1" presStyleIdx="1" presStyleCnt="3">
        <dgm:presLayoutVars>
          <dgm:bulletEnabled val="1"/>
        </dgm:presLayoutVars>
      </dgm:prSet>
      <dgm:spPr/>
    </dgm:pt>
    <dgm:pt modelId="{8A8685F0-8D2D-4F15-983E-6E15C4E5153E}" type="pres">
      <dgm:prSet presAssocID="{7663D6FF-040A-49FA-A40C-24B55702A41C}" presName="childTextHidden" presStyleLbl="bgAccFollowNode1" presStyleIdx="1" presStyleCnt="3"/>
      <dgm:spPr/>
    </dgm:pt>
    <dgm:pt modelId="{AF700803-C75F-404E-A3E6-BC4F5724A112}" type="pres">
      <dgm:prSet presAssocID="{7663D6FF-040A-49FA-A40C-24B55702A41C}" presName="parentText" presStyleLbl="node1" presStyleIdx="1" presStyleCnt="3">
        <dgm:presLayoutVars>
          <dgm:chMax val="1"/>
          <dgm:bulletEnabled val="1"/>
        </dgm:presLayoutVars>
      </dgm:prSet>
      <dgm:spPr/>
    </dgm:pt>
    <dgm:pt modelId="{907FD3C2-F3A3-48F4-AAE2-335E6314F52D}" type="pres">
      <dgm:prSet presAssocID="{7663D6FF-040A-49FA-A40C-24B55702A41C}" presName="aSpace" presStyleCnt="0"/>
      <dgm:spPr/>
    </dgm:pt>
    <dgm:pt modelId="{D2F2D290-6995-4FF3-AE32-8A2607187A17}" type="pres">
      <dgm:prSet presAssocID="{D0960B36-35BA-4066-A06F-01374F6D5EA8}" presName="compNode" presStyleCnt="0"/>
      <dgm:spPr/>
    </dgm:pt>
    <dgm:pt modelId="{8585E413-7C74-4BA1-8BA9-200E8E20C8FD}" type="pres">
      <dgm:prSet presAssocID="{D0960B36-35BA-4066-A06F-01374F6D5EA8}" presName="noGeometry" presStyleCnt="0"/>
      <dgm:spPr/>
    </dgm:pt>
    <dgm:pt modelId="{0CCD6138-4E07-46DA-984A-A0B37D6EED14}" type="pres">
      <dgm:prSet presAssocID="{D0960B36-35BA-4066-A06F-01374F6D5EA8}" presName="childTextVisible" presStyleLbl="bgAccFollowNode1" presStyleIdx="2" presStyleCnt="3" custLinFactNeighborX="-1147">
        <dgm:presLayoutVars>
          <dgm:bulletEnabled val="1"/>
        </dgm:presLayoutVars>
      </dgm:prSet>
      <dgm:spPr/>
    </dgm:pt>
    <dgm:pt modelId="{E7366D5B-3233-4188-8EAD-5DC15FE92310}" type="pres">
      <dgm:prSet presAssocID="{D0960B36-35BA-4066-A06F-01374F6D5EA8}" presName="childTextHidden" presStyleLbl="bgAccFollowNode1" presStyleIdx="2" presStyleCnt="3"/>
      <dgm:spPr/>
    </dgm:pt>
    <dgm:pt modelId="{311150D3-4477-4168-AAEB-A474D00413A0}" type="pres">
      <dgm:prSet presAssocID="{D0960B36-35BA-4066-A06F-01374F6D5EA8}" presName="parentText" presStyleLbl="node1" presStyleIdx="2" presStyleCnt="3">
        <dgm:presLayoutVars>
          <dgm:chMax val="1"/>
          <dgm:bulletEnabled val="1"/>
        </dgm:presLayoutVars>
      </dgm:prSet>
      <dgm:spPr/>
    </dgm:pt>
  </dgm:ptLst>
  <dgm:cxnLst>
    <dgm:cxn modelId="{A802890C-AB95-4875-8C09-CC986E539DE7}" type="presOf" srcId="{6C71F887-63E6-47BC-8636-C0D2057152C7}" destId="{F8CA1100-93C6-45FA-B78B-B04F103A7E0F}" srcOrd="0" destOrd="0" presId="urn:microsoft.com/office/officeart/2005/8/layout/hProcess6"/>
    <dgm:cxn modelId="{60FA9A65-63A8-4EA9-A052-3EE4993D3607}" type="presOf" srcId="{DFDE35C2-D2AC-4EFB-9D3B-5B5C7A628F07}" destId="{709D0CEB-C942-485E-981B-7562ADF61075}" srcOrd="0" destOrd="0" presId="urn:microsoft.com/office/officeart/2005/8/layout/hProcess6"/>
    <dgm:cxn modelId="{1CAAD249-B9E5-479C-8056-30954492FA5E}" type="presOf" srcId="{0FFE94E4-1C7D-4C40-A1C8-EC861F349214}" destId="{E7366D5B-3233-4188-8EAD-5DC15FE92310}" srcOrd="1" destOrd="0" presId="urn:microsoft.com/office/officeart/2005/8/layout/hProcess6"/>
    <dgm:cxn modelId="{06EC8E4C-D4E6-4218-A97B-E8980289E02D}" srcId="{6C71F887-63E6-47BC-8636-C0D2057152C7}" destId="{DFDE35C2-D2AC-4EFB-9D3B-5B5C7A628F07}" srcOrd="0" destOrd="0" parTransId="{9EA655AA-A965-4931-BE98-00E570FCCAE3}" sibTransId="{07E1F031-0933-4A97-BCD5-C622C8EFF31F}"/>
    <dgm:cxn modelId="{25344F77-424E-453F-85C9-A70A303FAD32}" type="presOf" srcId="{0FFE94E4-1C7D-4C40-A1C8-EC861F349214}" destId="{0CCD6138-4E07-46DA-984A-A0B37D6EED14}" srcOrd="0" destOrd="0" presId="urn:microsoft.com/office/officeart/2005/8/layout/hProcess6"/>
    <dgm:cxn modelId="{3D613390-3C5E-4831-81E6-C71DC0CF2AEE}" srcId="{29E1C853-027D-428C-AF4D-1A248408D789}" destId="{6C71F887-63E6-47BC-8636-C0D2057152C7}" srcOrd="0" destOrd="0" parTransId="{5126B6B7-A1E7-4C00-8B94-9E1874521E62}" sibTransId="{A378C711-F78B-4D84-82F9-013E580C75E8}"/>
    <dgm:cxn modelId="{A30A389D-E3A4-4DFF-BCA5-6BFA1ABBAEBB}" srcId="{29E1C853-027D-428C-AF4D-1A248408D789}" destId="{D0960B36-35BA-4066-A06F-01374F6D5EA8}" srcOrd="2" destOrd="0" parTransId="{206F9F31-718F-4C8D-AEE2-C9C0DE3F3A7E}" sibTransId="{EAB1ECDA-C98D-4C27-ACA4-1521049740C9}"/>
    <dgm:cxn modelId="{A23189A0-6B81-42A5-A61D-AA2C6185A625}" type="presOf" srcId="{29E1C853-027D-428C-AF4D-1A248408D789}" destId="{7652C67A-75EB-4192-9A7C-FA976F6168CB}" srcOrd="0" destOrd="0" presId="urn:microsoft.com/office/officeart/2005/8/layout/hProcess6"/>
    <dgm:cxn modelId="{578E81A5-2C35-4DDD-894A-048943ECB4C6}" srcId="{D0960B36-35BA-4066-A06F-01374F6D5EA8}" destId="{0FFE94E4-1C7D-4C40-A1C8-EC861F349214}" srcOrd="0" destOrd="0" parTransId="{31B44A28-5BC8-4DF2-8328-B86D0FC3EDC2}" sibTransId="{77D933E7-2E54-4975-8F29-0F612767910A}"/>
    <dgm:cxn modelId="{5FE5A1AB-CE10-4888-9BF6-E05D7B06E38B}" srcId="{29E1C853-027D-428C-AF4D-1A248408D789}" destId="{7663D6FF-040A-49FA-A40C-24B55702A41C}" srcOrd="1" destOrd="0" parTransId="{3E6FAA08-5C62-4CFA-85F2-DC212302A2E0}" sibTransId="{2E99174F-23D1-48FE-89A8-3E6A7D026DBD}"/>
    <dgm:cxn modelId="{E70734AC-4DE1-49B6-A24C-FE1008BB2806}" type="presOf" srcId="{AED86BD1-F434-4100-8B46-9222C3F4E8D5}" destId="{8A8685F0-8D2D-4F15-983E-6E15C4E5153E}" srcOrd="1" destOrd="0" presId="urn:microsoft.com/office/officeart/2005/8/layout/hProcess6"/>
    <dgm:cxn modelId="{17CCECB1-102A-4517-932B-05F16CBAEC80}" type="presOf" srcId="{AED86BD1-F434-4100-8B46-9222C3F4E8D5}" destId="{65B2B916-51FC-43B9-83F7-56249625CE62}" srcOrd="0" destOrd="0" presId="urn:microsoft.com/office/officeart/2005/8/layout/hProcess6"/>
    <dgm:cxn modelId="{99B81CB2-D7C1-44AB-8C7B-B904C1FF5CEE}" srcId="{7663D6FF-040A-49FA-A40C-24B55702A41C}" destId="{AED86BD1-F434-4100-8B46-9222C3F4E8D5}" srcOrd="0" destOrd="0" parTransId="{47AF8FDB-205D-4DFF-8373-AE9E8963DE4C}" sibTransId="{019AADAF-9730-4343-B32E-AE65096B6D18}"/>
    <dgm:cxn modelId="{6FE67FB8-EA65-4890-BF0D-E359898EBC12}" type="presOf" srcId="{D0960B36-35BA-4066-A06F-01374F6D5EA8}" destId="{311150D3-4477-4168-AAEB-A474D00413A0}" srcOrd="0" destOrd="0" presId="urn:microsoft.com/office/officeart/2005/8/layout/hProcess6"/>
    <dgm:cxn modelId="{2AAB62C2-7362-4331-BBF8-E4D979483273}" type="presOf" srcId="{7663D6FF-040A-49FA-A40C-24B55702A41C}" destId="{AF700803-C75F-404E-A3E6-BC4F5724A112}" srcOrd="0" destOrd="0" presId="urn:microsoft.com/office/officeart/2005/8/layout/hProcess6"/>
    <dgm:cxn modelId="{5304DFCF-8A4B-435A-9950-F8B7A7213E72}" type="presOf" srcId="{DFDE35C2-D2AC-4EFB-9D3B-5B5C7A628F07}" destId="{33940D4F-8884-40D2-9091-18B87E977B75}" srcOrd="1" destOrd="0" presId="urn:microsoft.com/office/officeart/2005/8/layout/hProcess6"/>
    <dgm:cxn modelId="{6ECF077D-B0BB-4A16-865A-2F9DA548C682}" type="presParOf" srcId="{7652C67A-75EB-4192-9A7C-FA976F6168CB}" destId="{4E683F7D-F0DB-4362-8AE9-EAE277946882}" srcOrd="0" destOrd="0" presId="urn:microsoft.com/office/officeart/2005/8/layout/hProcess6"/>
    <dgm:cxn modelId="{21946E04-4F1B-471D-A0E7-206497F7AF0B}" type="presParOf" srcId="{4E683F7D-F0DB-4362-8AE9-EAE277946882}" destId="{AF4D6EBB-9DFC-4AEC-9860-F4AE9696C8FD}" srcOrd="0" destOrd="0" presId="urn:microsoft.com/office/officeart/2005/8/layout/hProcess6"/>
    <dgm:cxn modelId="{D7BB56F8-BB23-4BBF-A930-77E6D0A72147}" type="presParOf" srcId="{4E683F7D-F0DB-4362-8AE9-EAE277946882}" destId="{709D0CEB-C942-485E-981B-7562ADF61075}" srcOrd="1" destOrd="0" presId="urn:microsoft.com/office/officeart/2005/8/layout/hProcess6"/>
    <dgm:cxn modelId="{B7A8E11E-C383-4CC3-9CF3-1F9D5529DE43}" type="presParOf" srcId="{4E683F7D-F0DB-4362-8AE9-EAE277946882}" destId="{33940D4F-8884-40D2-9091-18B87E977B75}" srcOrd="2" destOrd="0" presId="urn:microsoft.com/office/officeart/2005/8/layout/hProcess6"/>
    <dgm:cxn modelId="{732EC80C-862A-4851-9976-B4C285F136ED}" type="presParOf" srcId="{4E683F7D-F0DB-4362-8AE9-EAE277946882}" destId="{F8CA1100-93C6-45FA-B78B-B04F103A7E0F}" srcOrd="3" destOrd="0" presId="urn:microsoft.com/office/officeart/2005/8/layout/hProcess6"/>
    <dgm:cxn modelId="{E442FB8D-3E60-4B98-AB0A-342B7A8D6BAB}" type="presParOf" srcId="{7652C67A-75EB-4192-9A7C-FA976F6168CB}" destId="{0F5A1F52-C78A-43DC-926D-1D1DBAC4BDAF}" srcOrd="1" destOrd="0" presId="urn:microsoft.com/office/officeart/2005/8/layout/hProcess6"/>
    <dgm:cxn modelId="{CA1B81DA-1953-4906-8F4B-0D200852ED5A}" type="presParOf" srcId="{7652C67A-75EB-4192-9A7C-FA976F6168CB}" destId="{59588050-81FE-4365-8E6D-133E82299AFF}" srcOrd="2" destOrd="0" presId="urn:microsoft.com/office/officeart/2005/8/layout/hProcess6"/>
    <dgm:cxn modelId="{5964832E-C867-4B4F-AF09-9F62197CD0C7}" type="presParOf" srcId="{59588050-81FE-4365-8E6D-133E82299AFF}" destId="{782E3882-FF8A-443F-9612-63281A90413F}" srcOrd="0" destOrd="0" presId="urn:microsoft.com/office/officeart/2005/8/layout/hProcess6"/>
    <dgm:cxn modelId="{6CBA788E-41DB-47D8-BF5E-9095D54A8AC2}" type="presParOf" srcId="{59588050-81FE-4365-8E6D-133E82299AFF}" destId="{65B2B916-51FC-43B9-83F7-56249625CE62}" srcOrd="1" destOrd="0" presId="urn:microsoft.com/office/officeart/2005/8/layout/hProcess6"/>
    <dgm:cxn modelId="{7CDF2D1E-5DE1-480B-87EF-98BAFB118AC1}" type="presParOf" srcId="{59588050-81FE-4365-8E6D-133E82299AFF}" destId="{8A8685F0-8D2D-4F15-983E-6E15C4E5153E}" srcOrd="2" destOrd="0" presId="urn:microsoft.com/office/officeart/2005/8/layout/hProcess6"/>
    <dgm:cxn modelId="{D4F61F9A-0652-4130-97C2-29EA4940C37A}" type="presParOf" srcId="{59588050-81FE-4365-8E6D-133E82299AFF}" destId="{AF700803-C75F-404E-A3E6-BC4F5724A112}" srcOrd="3" destOrd="0" presId="urn:microsoft.com/office/officeart/2005/8/layout/hProcess6"/>
    <dgm:cxn modelId="{D1FCE43A-CDC6-4716-8146-BE185644812C}" type="presParOf" srcId="{7652C67A-75EB-4192-9A7C-FA976F6168CB}" destId="{907FD3C2-F3A3-48F4-AAE2-335E6314F52D}" srcOrd="3" destOrd="0" presId="urn:microsoft.com/office/officeart/2005/8/layout/hProcess6"/>
    <dgm:cxn modelId="{824EB5C2-2F66-4E24-8793-0D400DC2F91C}" type="presParOf" srcId="{7652C67A-75EB-4192-9A7C-FA976F6168CB}" destId="{D2F2D290-6995-4FF3-AE32-8A2607187A17}" srcOrd="4" destOrd="0" presId="urn:microsoft.com/office/officeart/2005/8/layout/hProcess6"/>
    <dgm:cxn modelId="{89BB2CBC-93FE-4CC0-8750-A5535EA9D108}" type="presParOf" srcId="{D2F2D290-6995-4FF3-AE32-8A2607187A17}" destId="{8585E413-7C74-4BA1-8BA9-200E8E20C8FD}" srcOrd="0" destOrd="0" presId="urn:microsoft.com/office/officeart/2005/8/layout/hProcess6"/>
    <dgm:cxn modelId="{7725D044-7E88-4B10-8E4B-75DA8542CC09}" type="presParOf" srcId="{D2F2D290-6995-4FF3-AE32-8A2607187A17}" destId="{0CCD6138-4E07-46DA-984A-A0B37D6EED14}" srcOrd="1" destOrd="0" presId="urn:microsoft.com/office/officeart/2005/8/layout/hProcess6"/>
    <dgm:cxn modelId="{648462ED-D3FF-484C-B385-C6EE1B7E2FFE}" type="presParOf" srcId="{D2F2D290-6995-4FF3-AE32-8A2607187A17}" destId="{E7366D5B-3233-4188-8EAD-5DC15FE92310}" srcOrd="2" destOrd="0" presId="urn:microsoft.com/office/officeart/2005/8/layout/hProcess6"/>
    <dgm:cxn modelId="{D539F6A8-2025-400C-ABE3-F98AEFA90104}" type="presParOf" srcId="{D2F2D290-6995-4FF3-AE32-8A2607187A17}" destId="{311150D3-4477-4168-AAEB-A474D00413A0}"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BA313-F05D-400B-86DA-7649D09E92C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09593F8-2EDA-4470-9E6B-91E64DCEC6F3}">
      <dgm:prSet phldrT="[Text]"/>
      <dgm:spPr/>
      <dgm:t>
        <a:bodyPr/>
        <a:lstStyle/>
        <a:p>
          <a:r>
            <a:rPr lang="en-US" dirty="0"/>
            <a:t>Data Type</a:t>
          </a:r>
        </a:p>
      </dgm:t>
    </dgm:pt>
    <dgm:pt modelId="{E41626C9-E2E1-4847-8DA3-50C5B6A648D1}" type="parTrans" cxnId="{24AEDB42-FF97-477A-98F5-C6EF77E1ADA1}">
      <dgm:prSet/>
      <dgm:spPr/>
      <dgm:t>
        <a:bodyPr/>
        <a:lstStyle/>
        <a:p>
          <a:endParaRPr lang="en-US"/>
        </a:p>
      </dgm:t>
    </dgm:pt>
    <dgm:pt modelId="{538C44B1-FA30-4C52-9F34-160A7382C064}" type="sibTrans" cxnId="{24AEDB42-FF97-477A-98F5-C6EF77E1ADA1}">
      <dgm:prSet/>
      <dgm:spPr/>
      <dgm:t>
        <a:bodyPr/>
        <a:lstStyle/>
        <a:p>
          <a:endParaRPr lang="en-US"/>
        </a:p>
      </dgm:t>
    </dgm:pt>
    <dgm:pt modelId="{C9936E85-EBF0-4D0E-9216-00592F87FF57}">
      <dgm:prSet phldrT="[Text]"/>
      <dgm:spPr/>
      <dgm:t>
        <a:bodyPr/>
        <a:lstStyle/>
        <a:p>
          <a:r>
            <a:rPr lang="en-US" dirty="0"/>
            <a:t>Primitive</a:t>
          </a:r>
        </a:p>
      </dgm:t>
    </dgm:pt>
    <dgm:pt modelId="{9C85673F-1BAC-41E7-8838-B67CFC5EDFC5}" type="parTrans" cxnId="{C9120778-8B7A-4226-9656-7F4C3F924DC8}">
      <dgm:prSet/>
      <dgm:spPr/>
      <dgm:t>
        <a:bodyPr/>
        <a:lstStyle/>
        <a:p>
          <a:endParaRPr lang="en-US"/>
        </a:p>
      </dgm:t>
    </dgm:pt>
    <dgm:pt modelId="{D44B002C-0B77-4252-82F2-6F613332D8D6}" type="sibTrans" cxnId="{C9120778-8B7A-4226-9656-7F4C3F924DC8}">
      <dgm:prSet/>
      <dgm:spPr/>
      <dgm:t>
        <a:bodyPr/>
        <a:lstStyle/>
        <a:p>
          <a:endParaRPr lang="en-US"/>
        </a:p>
      </dgm:t>
    </dgm:pt>
    <dgm:pt modelId="{DCA4344A-7616-4D96-94F8-0C4DDB3C6D2A}">
      <dgm:prSet phldrT="[Text]"/>
      <dgm:spPr/>
      <dgm:t>
        <a:bodyPr/>
        <a:lstStyle/>
        <a:p>
          <a:r>
            <a:rPr lang="en-US" dirty="0" err="1"/>
            <a:t>boolean</a:t>
          </a:r>
          <a:endParaRPr lang="en-US" dirty="0"/>
        </a:p>
      </dgm:t>
    </dgm:pt>
    <dgm:pt modelId="{5A9D0244-0BCF-454C-ABC1-A64A13E5F2CB}" type="parTrans" cxnId="{F8FF893C-D090-49F9-8A7A-B13E6029739D}">
      <dgm:prSet/>
      <dgm:spPr/>
      <dgm:t>
        <a:bodyPr/>
        <a:lstStyle/>
        <a:p>
          <a:endParaRPr lang="en-US"/>
        </a:p>
      </dgm:t>
    </dgm:pt>
    <dgm:pt modelId="{BAE37254-206A-40CE-B6B6-6D05EE870B55}" type="sibTrans" cxnId="{F8FF893C-D090-49F9-8A7A-B13E6029739D}">
      <dgm:prSet/>
      <dgm:spPr/>
      <dgm:t>
        <a:bodyPr/>
        <a:lstStyle/>
        <a:p>
          <a:endParaRPr lang="en-US"/>
        </a:p>
      </dgm:t>
    </dgm:pt>
    <dgm:pt modelId="{9FD5CC7B-D4D4-4041-A23F-8C0795C698FF}">
      <dgm:prSet phldrT="[Text]"/>
      <dgm:spPr/>
      <dgm:t>
        <a:bodyPr/>
        <a:lstStyle/>
        <a:p>
          <a:r>
            <a:rPr lang="en-US" dirty="0"/>
            <a:t>Numeric</a:t>
          </a:r>
        </a:p>
      </dgm:t>
    </dgm:pt>
    <dgm:pt modelId="{AC412FF5-BE85-4E0B-95B0-762ED3C06E7D}" type="parTrans" cxnId="{8CCA94EE-B1CC-4474-BAB0-E549034402C2}">
      <dgm:prSet/>
      <dgm:spPr/>
      <dgm:t>
        <a:bodyPr/>
        <a:lstStyle/>
        <a:p>
          <a:endParaRPr lang="en-US"/>
        </a:p>
      </dgm:t>
    </dgm:pt>
    <dgm:pt modelId="{358ADDB0-D07E-4506-9AF1-5FFC8BF35FC8}" type="sibTrans" cxnId="{8CCA94EE-B1CC-4474-BAB0-E549034402C2}">
      <dgm:prSet/>
      <dgm:spPr/>
      <dgm:t>
        <a:bodyPr/>
        <a:lstStyle/>
        <a:p>
          <a:endParaRPr lang="en-US"/>
        </a:p>
      </dgm:t>
    </dgm:pt>
    <dgm:pt modelId="{55B831FA-24DE-4826-8CAE-A6B3631E1C4D}">
      <dgm:prSet phldrT="[Text]"/>
      <dgm:spPr/>
      <dgm:t>
        <a:bodyPr/>
        <a:lstStyle/>
        <a:p>
          <a:r>
            <a:rPr lang="en-US" dirty="0"/>
            <a:t>Non-Primitive</a:t>
          </a:r>
        </a:p>
      </dgm:t>
    </dgm:pt>
    <dgm:pt modelId="{41B51DFB-1500-47E9-96AF-A2FDFD0F198B}" type="parTrans" cxnId="{B7426A39-56F8-4BEC-9CE3-34C15FB16E8D}">
      <dgm:prSet/>
      <dgm:spPr/>
      <dgm:t>
        <a:bodyPr/>
        <a:lstStyle/>
        <a:p>
          <a:endParaRPr lang="en-US"/>
        </a:p>
      </dgm:t>
    </dgm:pt>
    <dgm:pt modelId="{6B27ED71-8582-41A0-8D82-D5529CF3A4B6}" type="sibTrans" cxnId="{B7426A39-56F8-4BEC-9CE3-34C15FB16E8D}">
      <dgm:prSet/>
      <dgm:spPr/>
      <dgm:t>
        <a:bodyPr/>
        <a:lstStyle/>
        <a:p>
          <a:endParaRPr lang="en-US"/>
        </a:p>
      </dgm:t>
    </dgm:pt>
    <dgm:pt modelId="{43823450-C4AA-418E-B6AE-B729C536D6A0}">
      <dgm:prSet phldrT="[Text]"/>
      <dgm:spPr/>
      <dgm:t>
        <a:bodyPr/>
        <a:lstStyle/>
        <a:p>
          <a:r>
            <a:rPr lang="en-US" dirty="0"/>
            <a:t>String</a:t>
          </a:r>
        </a:p>
      </dgm:t>
    </dgm:pt>
    <dgm:pt modelId="{699DD03A-5B57-4CD6-8BDA-773891B9E52B}" type="parTrans" cxnId="{E07BD60A-5DC3-4D3F-8B7F-C62CAB105D18}">
      <dgm:prSet/>
      <dgm:spPr/>
      <dgm:t>
        <a:bodyPr/>
        <a:lstStyle/>
        <a:p>
          <a:endParaRPr lang="en-US"/>
        </a:p>
      </dgm:t>
    </dgm:pt>
    <dgm:pt modelId="{8C67E2F1-4F0E-429D-B792-206C7A775E8D}" type="sibTrans" cxnId="{E07BD60A-5DC3-4D3F-8B7F-C62CAB105D18}">
      <dgm:prSet/>
      <dgm:spPr/>
      <dgm:t>
        <a:bodyPr/>
        <a:lstStyle/>
        <a:p>
          <a:endParaRPr lang="en-US"/>
        </a:p>
      </dgm:t>
    </dgm:pt>
    <dgm:pt modelId="{FCE4F483-8C2B-4F3E-B2BB-3AEFABF2F626}">
      <dgm:prSet/>
      <dgm:spPr/>
      <dgm:t>
        <a:bodyPr/>
        <a:lstStyle/>
        <a:p>
          <a:r>
            <a:rPr lang="en-US" dirty="0"/>
            <a:t>Character</a:t>
          </a:r>
        </a:p>
      </dgm:t>
    </dgm:pt>
    <dgm:pt modelId="{5EAFCD71-5770-4D03-A9D8-5182E258ADED}" type="parTrans" cxnId="{81EE677F-5728-4572-A4B6-D32F65BDF13F}">
      <dgm:prSet/>
      <dgm:spPr/>
      <dgm:t>
        <a:bodyPr/>
        <a:lstStyle/>
        <a:p>
          <a:endParaRPr lang="en-US"/>
        </a:p>
      </dgm:t>
    </dgm:pt>
    <dgm:pt modelId="{37C562BE-B346-49B0-B90F-54E9A9459231}" type="sibTrans" cxnId="{81EE677F-5728-4572-A4B6-D32F65BDF13F}">
      <dgm:prSet/>
      <dgm:spPr/>
      <dgm:t>
        <a:bodyPr/>
        <a:lstStyle/>
        <a:p>
          <a:endParaRPr lang="en-US"/>
        </a:p>
      </dgm:t>
    </dgm:pt>
    <dgm:pt modelId="{1E162548-6DEB-4A1B-B54B-8214436B6439}">
      <dgm:prSet/>
      <dgm:spPr/>
      <dgm:t>
        <a:bodyPr/>
        <a:lstStyle/>
        <a:p>
          <a:r>
            <a:rPr lang="en-US" dirty="0"/>
            <a:t>Integral</a:t>
          </a:r>
        </a:p>
      </dgm:t>
    </dgm:pt>
    <dgm:pt modelId="{5814DEF8-4434-465C-BE47-7E8C80F20FEF}" type="parTrans" cxnId="{57A57FF3-2AEE-48C5-9DFE-79AEACA2E20E}">
      <dgm:prSet/>
      <dgm:spPr/>
      <dgm:t>
        <a:bodyPr/>
        <a:lstStyle/>
        <a:p>
          <a:endParaRPr lang="en-US"/>
        </a:p>
      </dgm:t>
    </dgm:pt>
    <dgm:pt modelId="{F70B1FB5-40DC-4877-A41B-6A61DB54B1C9}" type="sibTrans" cxnId="{57A57FF3-2AEE-48C5-9DFE-79AEACA2E20E}">
      <dgm:prSet/>
      <dgm:spPr/>
      <dgm:t>
        <a:bodyPr/>
        <a:lstStyle/>
        <a:p>
          <a:endParaRPr lang="en-US"/>
        </a:p>
      </dgm:t>
    </dgm:pt>
    <dgm:pt modelId="{BDA5B89A-7174-4773-8119-7C4C7756FEFC}">
      <dgm:prSet/>
      <dgm:spPr/>
      <dgm:t>
        <a:bodyPr/>
        <a:lstStyle/>
        <a:p>
          <a:r>
            <a:rPr lang="en-US" dirty="0"/>
            <a:t>Array</a:t>
          </a:r>
        </a:p>
      </dgm:t>
    </dgm:pt>
    <dgm:pt modelId="{51D805F3-18E5-42AF-9316-C96CE8C49DF7}" type="parTrans" cxnId="{D1C5B5D3-3496-4B90-A179-C6313E1A3169}">
      <dgm:prSet/>
      <dgm:spPr/>
      <dgm:t>
        <a:bodyPr/>
        <a:lstStyle/>
        <a:p>
          <a:endParaRPr lang="en-US"/>
        </a:p>
      </dgm:t>
    </dgm:pt>
    <dgm:pt modelId="{C3000D37-96D1-421C-BF4D-93E49D23A980}" type="sibTrans" cxnId="{D1C5B5D3-3496-4B90-A179-C6313E1A3169}">
      <dgm:prSet/>
      <dgm:spPr/>
      <dgm:t>
        <a:bodyPr/>
        <a:lstStyle/>
        <a:p>
          <a:endParaRPr lang="en-US"/>
        </a:p>
      </dgm:t>
    </dgm:pt>
    <dgm:pt modelId="{F50040B1-0D1C-45B9-8118-EF1A809D8441}">
      <dgm:prSet/>
      <dgm:spPr/>
      <dgm:t>
        <a:bodyPr/>
        <a:lstStyle/>
        <a:p>
          <a:r>
            <a:rPr lang="en-US" dirty="0"/>
            <a:t>Integer</a:t>
          </a:r>
        </a:p>
      </dgm:t>
    </dgm:pt>
    <dgm:pt modelId="{C9F758FF-C4D4-41C1-B1DE-EED8A981E640}" type="parTrans" cxnId="{6907B3BA-E4C0-4E3B-8E12-6F1536DC6430}">
      <dgm:prSet/>
      <dgm:spPr/>
      <dgm:t>
        <a:bodyPr/>
        <a:lstStyle/>
        <a:p>
          <a:endParaRPr lang="en-US"/>
        </a:p>
      </dgm:t>
    </dgm:pt>
    <dgm:pt modelId="{C9E03D09-6E20-472A-9585-5615B02EA46C}" type="sibTrans" cxnId="{6907B3BA-E4C0-4E3B-8E12-6F1536DC6430}">
      <dgm:prSet/>
      <dgm:spPr/>
      <dgm:t>
        <a:bodyPr/>
        <a:lstStyle/>
        <a:p>
          <a:endParaRPr lang="en-US"/>
        </a:p>
      </dgm:t>
    </dgm:pt>
    <dgm:pt modelId="{DB6E968F-3851-4F36-A84B-D2AAB305487A}">
      <dgm:prSet/>
      <dgm:spPr/>
      <dgm:t>
        <a:bodyPr/>
        <a:lstStyle/>
        <a:p>
          <a:r>
            <a:rPr lang="en-US" dirty="0"/>
            <a:t>Floating-Point</a:t>
          </a:r>
        </a:p>
      </dgm:t>
    </dgm:pt>
    <dgm:pt modelId="{E5269643-2E24-4D8D-A6BF-6FAF8378D480}" type="parTrans" cxnId="{E6DD2384-0212-4282-894E-9BB81759B4DA}">
      <dgm:prSet/>
      <dgm:spPr/>
      <dgm:t>
        <a:bodyPr/>
        <a:lstStyle/>
        <a:p>
          <a:endParaRPr lang="en-US"/>
        </a:p>
      </dgm:t>
    </dgm:pt>
    <dgm:pt modelId="{9B63A114-7C73-42D8-B86D-7EBD90FD8A52}" type="sibTrans" cxnId="{E6DD2384-0212-4282-894E-9BB81759B4DA}">
      <dgm:prSet/>
      <dgm:spPr/>
      <dgm:t>
        <a:bodyPr/>
        <a:lstStyle/>
        <a:p>
          <a:endParaRPr lang="en-US"/>
        </a:p>
      </dgm:t>
    </dgm:pt>
    <dgm:pt modelId="{A32F1932-768C-4956-8F7B-E7185EE7ACF0}">
      <dgm:prSet/>
      <dgm:spPr/>
      <dgm:t>
        <a:bodyPr/>
        <a:lstStyle/>
        <a:p>
          <a:r>
            <a:rPr lang="en-US" dirty="0"/>
            <a:t>byte</a:t>
          </a:r>
        </a:p>
      </dgm:t>
    </dgm:pt>
    <dgm:pt modelId="{33BF2207-3E32-4832-97E0-011BEDB54B48}" type="parTrans" cxnId="{F38812E7-8B55-45B1-B10F-D8C77FDEC3BD}">
      <dgm:prSet/>
      <dgm:spPr/>
      <dgm:t>
        <a:bodyPr/>
        <a:lstStyle/>
        <a:p>
          <a:endParaRPr lang="en-US"/>
        </a:p>
      </dgm:t>
    </dgm:pt>
    <dgm:pt modelId="{B95E691A-ADA0-445B-9E06-7E99AC223954}" type="sibTrans" cxnId="{F38812E7-8B55-45B1-B10F-D8C77FDEC3BD}">
      <dgm:prSet/>
      <dgm:spPr/>
      <dgm:t>
        <a:bodyPr/>
        <a:lstStyle/>
        <a:p>
          <a:endParaRPr lang="en-US"/>
        </a:p>
      </dgm:t>
    </dgm:pt>
    <dgm:pt modelId="{FAA233FF-1767-42E4-9DB0-803B830C008E}">
      <dgm:prSet/>
      <dgm:spPr/>
      <dgm:t>
        <a:bodyPr/>
        <a:lstStyle/>
        <a:p>
          <a:r>
            <a:rPr lang="en-US" dirty="0"/>
            <a:t>short</a:t>
          </a:r>
        </a:p>
      </dgm:t>
    </dgm:pt>
    <dgm:pt modelId="{25C8E930-EB04-40FC-86F8-AD1FBC2A158A}" type="parTrans" cxnId="{09D201FD-5D8D-4FAD-9F72-4CBC9563760E}">
      <dgm:prSet/>
      <dgm:spPr/>
      <dgm:t>
        <a:bodyPr/>
        <a:lstStyle/>
        <a:p>
          <a:endParaRPr lang="en-US"/>
        </a:p>
      </dgm:t>
    </dgm:pt>
    <dgm:pt modelId="{FDD5A4B6-B84A-4DA6-ADC2-714DF44BECC9}" type="sibTrans" cxnId="{09D201FD-5D8D-4FAD-9F72-4CBC9563760E}">
      <dgm:prSet/>
      <dgm:spPr/>
      <dgm:t>
        <a:bodyPr/>
        <a:lstStyle/>
        <a:p>
          <a:endParaRPr lang="en-US"/>
        </a:p>
      </dgm:t>
    </dgm:pt>
    <dgm:pt modelId="{FFF57D6F-7B36-4EC3-A647-A34D3F179203}">
      <dgm:prSet/>
      <dgm:spPr/>
      <dgm:t>
        <a:bodyPr/>
        <a:lstStyle/>
        <a:p>
          <a:r>
            <a:rPr lang="en-US" dirty="0"/>
            <a:t>int</a:t>
          </a:r>
        </a:p>
      </dgm:t>
    </dgm:pt>
    <dgm:pt modelId="{7F59D72E-8607-4B02-BCFA-7978252366B9}" type="parTrans" cxnId="{23868E9D-1A3A-42FC-A1AF-FCD5AB648C94}">
      <dgm:prSet/>
      <dgm:spPr/>
      <dgm:t>
        <a:bodyPr/>
        <a:lstStyle/>
        <a:p>
          <a:endParaRPr lang="en-US"/>
        </a:p>
      </dgm:t>
    </dgm:pt>
    <dgm:pt modelId="{0BB55632-C89E-4BD4-B1B7-9932C478B15C}" type="sibTrans" cxnId="{23868E9D-1A3A-42FC-A1AF-FCD5AB648C94}">
      <dgm:prSet/>
      <dgm:spPr/>
      <dgm:t>
        <a:bodyPr/>
        <a:lstStyle/>
        <a:p>
          <a:endParaRPr lang="en-US"/>
        </a:p>
      </dgm:t>
    </dgm:pt>
    <dgm:pt modelId="{642F4A09-6AE4-4B99-BC16-199B25486FA9}">
      <dgm:prSet/>
      <dgm:spPr/>
      <dgm:t>
        <a:bodyPr/>
        <a:lstStyle/>
        <a:p>
          <a:r>
            <a:rPr lang="en-US" dirty="0"/>
            <a:t>long</a:t>
          </a:r>
        </a:p>
      </dgm:t>
    </dgm:pt>
    <dgm:pt modelId="{C2A24190-3C02-4E56-9798-CF6D81E7B7A2}" type="parTrans" cxnId="{4D1C2C5C-FD81-44FF-BDB7-E8A345D8D6A1}">
      <dgm:prSet/>
      <dgm:spPr/>
      <dgm:t>
        <a:bodyPr/>
        <a:lstStyle/>
        <a:p>
          <a:endParaRPr lang="en-US"/>
        </a:p>
      </dgm:t>
    </dgm:pt>
    <dgm:pt modelId="{88D4EAAF-A035-4FBC-81A5-C569AE8297E7}" type="sibTrans" cxnId="{4D1C2C5C-FD81-44FF-BDB7-E8A345D8D6A1}">
      <dgm:prSet/>
      <dgm:spPr/>
      <dgm:t>
        <a:bodyPr/>
        <a:lstStyle/>
        <a:p>
          <a:endParaRPr lang="en-US"/>
        </a:p>
      </dgm:t>
    </dgm:pt>
    <dgm:pt modelId="{DC16755F-40F0-4AD1-961D-221734C385AB}">
      <dgm:prSet/>
      <dgm:spPr/>
      <dgm:t>
        <a:bodyPr/>
        <a:lstStyle/>
        <a:p>
          <a:r>
            <a:rPr lang="en-US" dirty="0"/>
            <a:t>float</a:t>
          </a:r>
        </a:p>
      </dgm:t>
    </dgm:pt>
    <dgm:pt modelId="{DE234540-857A-4601-B629-62CC48356ABF}" type="parTrans" cxnId="{6C83D533-AD88-4ABD-843E-1B7592E5D935}">
      <dgm:prSet/>
      <dgm:spPr/>
      <dgm:t>
        <a:bodyPr/>
        <a:lstStyle/>
        <a:p>
          <a:endParaRPr lang="en-US"/>
        </a:p>
      </dgm:t>
    </dgm:pt>
    <dgm:pt modelId="{8965F446-BC2E-4AE6-B413-123446AB696A}" type="sibTrans" cxnId="{6C83D533-AD88-4ABD-843E-1B7592E5D935}">
      <dgm:prSet/>
      <dgm:spPr/>
      <dgm:t>
        <a:bodyPr/>
        <a:lstStyle/>
        <a:p>
          <a:endParaRPr lang="en-US"/>
        </a:p>
      </dgm:t>
    </dgm:pt>
    <dgm:pt modelId="{8D38F7FC-5F78-44D1-A98A-0D5DDDF8892B}">
      <dgm:prSet/>
      <dgm:spPr/>
      <dgm:t>
        <a:bodyPr/>
        <a:lstStyle/>
        <a:p>
          <a:r>
            <a:rPr lang="en-US" dirty="0"/>
            <a:t>double</a:t>
          </a:r>
        </a:p>
      </dgm:t>
    </dgm:pt>
    <dgm:pt modelId="{81E10808-D47E-4B78-AA0F-093102576451}" type="parTrans" cxnId="{CB113173-D0E5-4D5A-BB1C-3A89203842CB}">
      <dgm:prSet/>
      <dgm:spPr/>
      <dgm:t>
        <a:bodyPr/>
        <a:lstStyle/>
        <a:p>
          <a:endParaRPr lang="en-US"/>
        </a:p>
      </dgm:t>
    </dgm:pt>
    <dgm:pt modelId="{8687F3E9-C481-4DB1-BD15-611395C03F65}" type="sibTrans" cxnId="{CB113173-D0E5-4D5A-BB1C-3A89203842CB}">
      <dgm:prSet/>
      <dgm:spPr/>
      <dgm:t>
        <a:bodyPr/>
        <a:lstStyle/>
        <a:p>
          <a:endParaRPr lang="en-US"/>
        </a:p>
      </dgm:t>
    </dgm:pt>
    <dgm:pt modelId="{26A2C753-F0FE-41FE-9D4A-A955957A0284}" type="pres">
      <dgm:prSet presAssocID="{8AABA313-F05D-400B-86DA-7649D09E92CC}" presName="diagram" presStyleCnt="0">
        <dgm:presLayoutVars>
          <dgm:chPref val="1"/>
          <dgm:dir/>
          <dgm:animOne val="branch"/>
          <dgm:animLvl val="lvl"/>
          <dgm:resizeHandles val="exact"/>
        </dgm:presLayoutVars>
      </dgm:prSet>
      <dgm:spPr/>
    </dgm:pt>
    <dgm:pt modelId="{ACC77073-AD99-467B-8A44-775553E16E5D}" type="pres">
      <dgm:prSet presAssocID="{709593F8-2EDA-4470-9E6B-91E64DCEC6F3}" presName="root1" presStyleCnt="0"/>
      <dgm:spPr/>
    </dgm:pt>
    <dgm:pt modelId="{CCE16454-BE8B-469C-883F-0CEEEF54C465}" type="pres">
      <dgm:prSet presAssocID="{709593F8-2EDA-4470-9E6B-91E64DCEC6F3}" presName="LevelOneTextNode" presStyleLbl="node0" presStyleIdx="0" presStyleCnt="1">
        <dgm:presLayoutVars>
          <dgm:chPref val="3"/>
        </dgm:presLayoutVars>
      </dgm:prSet>
      <dgm:spPr/>
    </dgm:pt>
    <dgm:pt modelId="{286F50A4-114B-4B63-8B12-04A8885B6730}" type="pres">
      <dgm:prSet presAssocID="{709593F8-2EDA-4470-9E6B-91E64DCEC6F3}" presName="level2hierChild" presStyleCnt="0"/>
      <dgm:spPr/>
    </dgm:pt>
    <dgm:pt modelId="{318B6688-F9D0-478C-96C8-35EA0B1ABA04}" type="pres">
      <dgm:prSet presAssocID="{9C85673F-1BAC-41E7-8838-B67CFC5EDFC5}" presName="conn2-1" presStyleLbl="parChTrans1D2" presStyleIdx="0" presStyleCnt="2"/>
      <dgm:spPr/>
    </dgm:pt>
    <dgm:pt modelId="{8E4885F5-E9EB-425E-B2BA-4AB81725BA6D}" type="pres">
      <dgm:prSet presAssocID="{9C85673F-1BAC-41E7-8838-B67CFC5EDFC5}" presName="connTx" presStyleLbl="parChTrans1D2" presStyleIdx="0" presStyleCnt="2"/>
      <dgm:spPr/>
    </dgm:pt>
    <dgm:pt modelId="{7FD2448E-E376-441B-80A3-7485E638A452}" type="pres">
      <dgm:prSet presAssocID="{C9936E85-EBF0-4D0E-9216-00592F87FF57}" presName="root2" presStyleCnt="0"/>
      <dgm:spPr/>
    </dgm:pt>
    <dgm:pt modelId="{7F5BEEF9-B4BD-435C-91C2-A66E9C117D3A}" type="pres">
      <dgm:prSet presAssocID="{C9936E85-EBF0-4D0E-9216-00592F87FF57}" presName="LevelTwoTextNode" presStyleLbl="node2" presStyleIdx="0" presStyleCnt="2">
        <dgm:presLayoutVars>
          <dgm:chPref val="3"/>
        </dgm:presLayoutVars>
      </dgm:prSet>
      <dgm:spPr/>
    </dgm:pt>
    <dgm:pt modelId="{80DFB308-BF80-4AA9-AF98-7AEF35E6507E}" type="pres">
      <dgm:prSet presAssocID="{C9936E85-EBF0-4D0E-9216-00592F87FF57}" presName="level3hierChild" presStyleCnt="0"/>
      <dgm:spPr/>
    </dgm:pt>
    <dgm:pt modelId="{25F04863-5144-416E-A183-90AB0590FCAB}" type="pres">
      <dgm:prSet presAssocID="{5A9D0244-0BCF-454C-ABC1-A64A13E5F2CB}" presName="conn2-1" presStyleLbl="parChTrans1D3" presStyleIdx="0" presStyleCnt="4"/>
      <dgm:spPr/>
    </dgm:pt>
    <dgm:pt modelId="{B60406F1-0D1A-49FB-9722-7010F29D3924}" type="pres">
      <dgm:prSet presAssocID="{5A9D0244-0BCF-454C-ABC1-A64A13E5F2CB}" presName="connTx" presStyleLbl="parChTrans1D3" presStyleIdx="0" presStyleCnt="4"/>
      <dgm:spPr/>
    </dgm:pt>
    <dgm:pt modelId="{86E5F549-E714-4FCA-8E1D-CA14DF275CC1}" type="pres">
      <dgm:prSet presAssocID="{DCA4344A-7616-4D96-94F8-0C4DDB3C6D2A}" presName="root2" presStyleCnt="0"/>
      <dgm:spPr/>
    </dgm:pt>
    <dgm:pt modelId="{8EF2AC40-93B2-444D-B46E-7424E1B647EB}" type="pres">
      <dgm:prSet presAssocID="{DCA4344A-7616-4D96-94F8-0C4DDB3C6D2A}" presName="LevelTwoTextNode" presStyleLbl="node3" presStyleIdx="0" presStyleCnt="4">
        <dgm:presLayoutVars>
          <dgm:chPref val="3"/>
        </dgm:presLayoutVars>
      </dgm:prSet>
      <dgm:spPr/>
    </dgm:pt>
    <dgm:pt modelId="{387A8C11-D494-41B8-A233-6C791BEEDE18}" type="pres">
      <dgm:prSet presAssocID="{DCA4344A-7616-4D96-94F8-0C4DDB3C6D2A}" presName="level3hierChild" presStyleCnt="0"/>
      <dgm:spPr/>
    </dgm:pt>
    <dgm:pt modelId="{96DF7837-D06F-4538-887B-006B9855F91C}" type="pres">
      <dgm:prSet presAssocID="{AC412FF5-BE85-4E0B-95B0-762ED3C06E7D}" presName="conn2-1" presStyleLbl="parChTrans1D3" presStyleIdx="1" presStyleCnt="4"/>
      <dgm:spPr/>
    </dgm:pt>
    <dgm:pt modelId="{108FE5E0-687F-4BE3-A815-AAA719AC3309}" type="pres">
      <dgm:prSet presAssocID="{AC412FF5-BE85-4E0B-95B0-762ED3C06E7D}" presName="connTx" presStyleLbl="parChTrans1D3" presStyleIdx="1" presStyleCnt="4"/>
      <dgm:spPr/>
    </dgm:pt>
    <dgm:pt modelId="{FEEC76ED-5388-4BF9-81F5-290EF8E71ADA}" type="pres">
      <dgm:prSet presAssocID="{9FD5CC7B-D4D4-4041-A23F-8C0795C698FF}" presName="root2" presStyleCnt="0"/>
      <dgm:spPr/>
    </dgm:pt>
    <dgm:pt modelId="{53B55A35-22BF-4340-A9D9-012E7FF87B9E}" type="pres">
      <dgm:prSet presAssocID="{9FD5CC7B-D4D4-4041-A23F-8C0795C698FF}" presName="LevelTwoTextNode" presStyleLbl="node3" presStyleIdx="1" presStyleCnt="4">
        <dgm:presLayoutVars>
          <dgm:chPref val="3"/>
        </dgm:presLayoutVars>
      </dgm:prSet>
      <dgm:spPr/>
    </dgm:pt>
    <dgm:pt modelId="{EE4A57B4-AA2D-4A77-A319-6B5F646FDB2E}" type="pres">
      <dgm:prSet presAssocID="{9FD5CC7B-D4D4-4041-A23F-8C0795C698FF}" presName="level3hierChild" presStyleCnt="0"/>
      <dgm:spPr/>
    </dgm:pt>
    <dgm:pt modelId="{027068C1-6C62-40D3-8647-25D45B855ABE}" type="pres">
      <dgm:prSet presAssocID="{5EAFCD71-5770-4D03-A9D8-5182E258ADED}" presName="conn2-1" presStyleLbl="parChTrans1D4" presStyleIdx="0" presStyleCnt="10"/>
      <dgm:spPr/>
    </dgm:pt>
    <dgm:pt modelId="{00DB2788-A393-445A-B2A9-56050142A342}" type="pres">
      <dgm:prSet presAssocID="{5EAFCD71-5770-4D03-A9D8-5182E258ADED}" presName="connTx" presStyleLbl="parChTrans1D4" presStyleIdx="0" presStyleCnt="10"/>
      <dgm:spPr/>
    </dgm:pt>
    <dgm:pt modelId="{735EA92F-920F-4F64-B1B7-471E5F4D2226}" type="pres">
      <dgm:prSet presAssocID="{FCE4F483-8C2B-4F3E-B2BB-3AEFABF2F626}" presName="root2" presStyleCnt="0"/>
      <dgm:spPr/>
    </dgm:pt>
    <dgm:pt modelId="{85B974D4-9A3C-4ADC-8D1D-A90E7CF96619}" type="pres">
      <dgm:prSet presAssocID="{FCE4F483-8C2B-4F3E-B2BB-3AEFABF2F626}" presName="LevelTwoTextNode" presStyleLbl="node4" presStyleIdx="0" presStyleCnt="10">
        <dgm:presLayoutVars>
          <dgm:chPref val="3"/>
        </dgm:presLayoutVars>
      </dgm:prSet>
      <dgm:spPr/>
    </dgm:pt>
    <dgm:pt modelId="{AF7733EC-3342-4A99-88BB-89B9CE097FCA}" type="pres">
      <dgm:prSet presAssocID="{FCE4F483-8C2B-4F3E-B2BB-3AEFABF2F626}" presName="level3hierChild" presStyleCnt="0"/>
      <dgm:spPr/>
    </dgm:pt>
    <dgm:pt modelId="{4DCC1451-472B-4A94-A345-7DC569609891}" type="pres">
      <dgm:prSet presAssocID="{5814DEF8-4434-465C-BE47-7E8C80F20FEF}" presName="conn2-1" presStyleLbl="parChTrans1D4" presStyleIdx="1" presStyleCnt="10"/>
      <dgm:spPr/>
    </dgm:pt>
    <dgm:pt modelId="{8802E719-48F9-4B1C-BD14-2991CAC582C2}" type="pres">
      <dgm:prSet presAssocID="{5814DEF8-4434-465C-BE47-7E8C80F20FEF}" presName="connTx" presStyleLbl="parChTrans1D4" presStyleIdx="1" presStyleCnt="10"/>
      <dgm:spPr/>
    </dgm:pt>
    <dgm:pt modelId="{B1231E85-C764-4BD3-B54A-29B8ABD183E3}" type="pres">
      <dgm:prSet presAssocID="{1E162548-6DEB-4A1B-B54B-8214436B6439}" presName="root2" presStyleCnt="0"/>
      <dgm:spPr/>
    </dgm:pt>
    <dgm:pt modelId="{47ECD1AA-410B-49EF-A141-9A7B2A89DE78}" type="pres">
      <dgm:prSet presAssocID="{1E162548-6DEB-4A1B-B54B-8214436B6439}" presName="LevelTwoTextNode" presStyleLbl="node4" presStyleIdx="1" presStyleCnt="10">
        <dgm:presLayoutVars>
          <dgm:chPref val="3"/>
        </dgm:presLayoutVars>
      </dgm:prSet>
      <dgm:spPr/>
    </dgm:pt>
    <dgm:pt modelId="{9B6C4980-0626-4D7E-B664-80CD2E1A6B9E}" type="pres">
      <dgm:prSet presAssocID="{1E162548-6DEB-4A1B-B54B-8214436B6439}" presName="level3hierChild" presStyleCnt="0"/>
      <dgm:spPr/>
    </dgm:pt>
    <dgm:pt modelId="{6842B083-1AAF-4482-AD4E-9FDCCF928DAE}" type="pres">
      <dgm:prSet presAssocID="{C9F758FF-C4D4-41C1-B1DE-EED8A981E640}" presName="conn2-1" presStyleLbl="parChTrans1D4" presStyleIdx="2" presStyleCnt="10"/>
      <dgm:spPr/>
    </dgm:pt>
    <dgm:pt modelId="{17C38133-AB9B-4A0B-A6AA-414D5DE9CFC3}" type="pres">
      <dgm:prSet presAssocID="{C9F758FF-C4D4-41C1-B1DE-EED8A981E640}" presName="connTx" presStyleLbl="parChTrans1D4" presStyleIdx="2" presStyleCnt="10"/>
      <dgm:spPr/>
    </dgm:pt>
    <dgm:pt modelId="{10235A36-014A-4E6F-A421-B41A70CEDD80}" type="pres">
      <dgm:prSet presAssocID="{F50040B1-0D1C-45B9-8118-EF1A809D8441}" presName="root2" presStyleCnt="0"/>
      <dgm:spPr/>
    </dgm:pt>
    <dgm:pt modelId="{7E16ED4D-6A6B-4606-B4E3-11C274A0B4CD}" type="pres">
      <dgm:prSet presAssocID="{F50040B1-0D1C-45B9-8118-EF1A809D8441}" presName="LevelTwoTextNode" presStyleLbl="node4" presStyleIdx="2" presStyleCnt="10">
        <dgm:presLayoutVars>
          <dgm:chPref val="3"/>
        </dgm:presLayoutVars>
      </dgm:prSet>
      <dgm:spPr/>
    </dgm:pt>
    <dgm:pt modelId="{9A434797-4934-4ED3-9BEB-442957A637D3}" type="pres">
      <dgm:prSet presAssocID="{F50040B1-0D1C-45B9-8118-EF1A809D8441}" presName="level3hierChild" presStyleCnt="0"/>
      <dgm:spPr/>
    </dgm:pt>
    <dgm:pt modelId="{892EA92F-5879-4405-8A60-793E6C8951D2}" type="pres">
      <dgm:prSet presAssocID="{33BF2207-3E32-4832-97E0-011BEDB54B48}" presName="conn2-1" presStyleLbl="parChTrans1D4" presStyleIdx="3" presStyleCnt="10"/>
      <dgm:spPr/>
    </dgm:pt>
    <dgm:pt modelId="{72A3834B-2178-49A1-B998-4E702EF2BFB0}" type="pres">
      <dgm:prSet presAssocID="{33BF2207-3E32-4832-97E0-011BEDB54B48}" presName="connTx" presStyleLbl="parChTrans1D4" presStyleIdx="3" presStyleCnt="10"/>
      <dgm:spPr/>
    </dgm:pt>
    <dgm:pt modelId="{5C882C0C-E0D6-4516-9A38-50053130E930}" type="pres">
      <dgm:prSet presAssocID="{A32F1932-768C-4956-8F7B-E7185EE7ACF0}" presName="root2" presStyleCnt="0"/>
      <dgm:spPr/>
    </dgm:pt>
    <dgm:pt modelId="{28A68CAD-E190-43E5-ADE9-154CBD273AB7}" type="pres">
      <dgm:prSet presAssocID="{A32F1932-768C-4956-8F7B-E7185EE7ACF0}" presName="LevelTwoTextNode" presStyleLbl="node4" presStyleIdx="3" presStyleCnt="10">
        <dgm:presLayoutVars>
          <dgm:chPref val="3"/>
        </dgm:presLayoutVars>
      </dgm:prSet>
      <dgm:spPr/>
    </dgm:pt>
    <dgm:pt modelId="{BF9FEC97-7FB6-4911-BEDF-20C434A81312}" type="pres">
      <dgm:prSet presAssocID="{A32F1932-768C-4956-8F7B-E7185EE7ACF0}" presName="level3hierChild" presStyleCnt="0"/>
      <dgm:spPr/>
    </dgm:pt>
    <dgm:pt modelId="{52E8967A-4B96-4477-91D6-9E7C18729899}" type="pres">
      <dgm:prSet presAssocID="{25C8E930-EB04-40FC-86F8-AD1FBC2A158A}" presName="conn2-1" presStyleLbl="parChTrans1D4" presStyleIdx="4" presStyleCnt="10"/>
      <dgm:spPr/>
    </dgm:pt>
    <dgm:pt modelId="{8FA69860-8A97-49E3-8833-C7EADF397420}" type="pres">
      <dgm:prSet presAssocID="{25C8E930-EB04-40FC-86F8-AD1FBC2A158A}" presName="connTx" presStyleLbl="parChTrans1D4" presStyleIdx="4" presStyleCnt="10"/>
      <dgm:spPr/>
    </dgm:pt>
    <dgm:pt modelId="{F083D231-0773-47A0-9488-183F197F5392}" type="pres">
      <dgm:prSet presAssocID="{FAA233FF-1767-42E4-9DB0-803B830C008E}" presName="root2" presStyleCnt="0"/>
      <dgm:spPr/>
    </dgm:pt>
    <dgm:pt modelId="{BFBD74F2-1DAE-4B74-BF26-8E528FBEF265}" type="pres">
      <dgm:prSet presAssocID="{FAA233FF-1767-42E4-9DB0-803B830C008E}" presName="LevelTwoTextNode" presStyleLbl="node4" presStyleIdx="4" presStyleCnt="10">
        <dgm:presLayoutVars>
          <dgm:chPref val="3"/>
        </dgm:presLayoutVars>
      </dgm:prSet>
      <dgm:spPr/>
    </dgm:pt>
    <dgm:pt modelId="{74CB1BF4-CC71-4DDD-8BBE-1F5BF3B95FD6}" type="pres">
      <dgm:prSet presAssocID="{FAA233FF-1767-42E4-9DB0-803B830C008E}" presName="level3hierChild" presStyleCnt="0"/>
      <dgm:spPr/>
    </dgm:pt>
    <dgm:pt modelId="{EA5052C2-9FF6-478E-B8D3-1022BB44AA5C}" type="pres">
      <dgm:prSet presAssocID="{7F59D72E-8607-4B02-BCFA-7978252366B9}" presName="conn2-1" presStyleLbl="parChTrans1D4" presStyleIdx="5" presStyleCnt="10"/>
      <dgm:spPr/>
    </dgm:pt>
    <dgm:pt modelId="{1E02A827-13D6-4DB6-9986-5D9E836BB34C}" type="pres">
      <dgm:prSet presAssocID="{7F59D72E-8607-4B02-BCFA-7978252366B9}" presName="connTx" presStyleLbl="parChTrans1D4" presStyleIdx="5" presStyleCnt="10"/>
      <dgm:spPr/>
    </dgm:pt>
    <dgm:pt modelId="{A0A56631-C623-4B9C-A97A-A22241B3FF33}" type="pres">
      <dgm:prSet presAssocID="{FFF57D6F-7B36-4EC3-A647-A34D3F179203}" presName="root2" presStyleCnt="0"/>
      <dgm:spPr/>
    </dgm:pt>
    <dgm:pt modelId="{F8689038-E7C2-4ACE-BDE2-132E18E64580}" type="pres">
      <dgm:prSet presAssocID="{FFF57D6F-7B36-4EC3-A647-A34D3F179203}" presName="LevelTwoTextNode" presStyleLbl="node4" presStyleIdx="5" presStyleCnt="10">
        <dgm:presLayoutVars>
          <dgm:chPref val="3"/>
        </dgm:presLayoutVars>
      </dgm:prSet>
      <dgm:spPr/>
    </dgm:pt>
    <dgm:pt modelId="{ACA02037-251D-4EA2-95BC-7CA644C83065}" type="pres">
      <dgm:prSet presAssocID="{FFF57D6F-7B36-4EC3-A647-A34D3F179203}" presName="level3hierChild" presStyleCnt="0"/>
      <dgm:spPr/>
    </dgm:pt>
    <dgm:pt modelId="{687F68FE-86DB-49DF-8496-52ADA55E84D4}" type="pres">
      <dgm:prSet presAssocID="{C2A24190-3C02-4E56-9798-CF6D81E7B7A2}" presName="conn2-1" presStyleLbl="parChTrans1D4" presStyleIdx="6" presStyleCnt="10"/>
      <dgm:spPr/>
    </dgm:pt>
    <dgm:pt modelId="{F7281F61-CAAA-4045-A16F-781AA43BC8E3}" type="pres">
      <dgm:prSet presAssocID="{C2A24190-3C02-4E56-9798-CF6D81E7B7A2}" presName="connTx" presStyleLbl="parChTrans1D4" presStyleIdx="6" presStyleCnt="10"/>
      <dgm:spPr/>
    </dgm:pt>
    <dgm:pt modelId="{4B7DA15A-634C-47D2-81A5-C097D92695EC}" type="pres">
      <dgm:prSet presAssocID="{642F4A09-6AE4-4B99-BC16-199B25486FA9}" presName="root2" presStyleCnt="0"/>
      <dgm:spPr/>
    </dgm:pt>
    <dgm:pt modelId="{435C216B-B699-4178-8A13-B1F05F87BD32}" type="pres">
      <dgm:prSet presAssocID="{642F4A09-6AE4-4B99-BC16-199B25486FA9}" presName="LevelTwoTextNode" presStyleLbl="node4" presStyleIdx="6" presStyleCnt="10">
        <dgm:presLayoutVars>
          <dgm:chPref val="3"/>
        </dgm:presLayoutVars>
      </dgm:prSet>
      <dgm:spPr/>
    </dgm:pt>
    <dgm:pt modelId="{FC447D9D-7BF7-4203-95EB-4D9756CB54EF}" type="pres">
      <dgm:prSet presAssocID="{642F4A09-6AE4-4B99-BC16-199B25486FA9}" presName="level3hierChild" presStyleCnt="0"/>
      <dgm:spPr/>
    </dgm:pt>
    <dgm:pt modelId="{C27B2A01-CFB7-4477-8659-ED66BB8FFDD9}" type="pres">
      <dgm:prSet presAssocID="{E5269643-2E24-4D8D-A6BF-6FAF8378D480}" presName="conn2-1" presStyleLbl="parChTrans1D4" presStyleIdx="7" presStyleCnt="10"/>
      <dgm:spPr/>
    </dgm:pt>
    <dgm:pt modelId="{972D2A7C-5087-4970-AFE0-E7DCDAAF721A}" type="pres">
      <dgm:prSet presAssocID="{E5269643-2E24-4D8D-A6BF-6FAF8378D480}" presName="connTx" presStyleLbl="parChTrans1D4" presStyleIdx="7" presStyleCnt="10"/>
      <dgm:spPr/>
    </dgm:pt>
    <dgm:pt modelId="{1647E994-860B-435A-88EE-6C297CFFB52E}" type="pres">
      <dgm:prSet presAssocID="{DB6E968F-3851-4F36-A84B-D2AAB305487A}" presName="root2" presStyleCnt="0"/>
      <dgm:spPr/>
    </dgm:pt>
    <dgm:pt modelId="{4158F1C3-6CF4-4218-9FDE-08C446ABB99B}" type="pres">
      <dgm:prSet presAssocID="{DB6E968F-3851-4F36-A84B-D2AAB305487A}" presName="LevelTwoTextNode" presStyleLbl="node4" presStyleIdx="7" presStyleCnt="10">
        <dgm:presLayoutVars>
          <dgm:chPref val="3"/>
        </dgm:presLayoutVars>
      </dgm:prSet>
      <dgm:spPr/>
    </dgm:pt>
    <dgm:pt modelId="{6A961EA5-CB1A-403B-BB73-574029FC962F}" type="pres">
      <dgm:prSet presAssocID="{DB6E968F-3851-4F36-A84B-D2AAB305487A}" presName="level3hierChild" presStyleCnt="0"/>
      <dgm:spPr/>
    </dgm:pt>
    <dgm:pt modelId="{4B314F26-B8D0-45FE-AA01-472E55B495D7}" type="pres">
      <dgm:prSet presAssocID="{DE234540-857A-4601-B629-62CC48356ABF}" presName="conn2-1" presStyleLbl="parChTrans1D4" presStyleIdx="8" presStyleCnt="10"/>
      <dgm:spPr/>
    </dgm:pt>
    <dgm:pt modelId="{895CD932-0790-4763-8F91-14E1B3022DE0}" type="pres">
      <dgm:prSet presAssocID="{DE234540-857A-4601-B629-62CC48356ABF}" presName="connTx" presStyleLbl="parChTrans1D4" presStyleIdx="8" presStyleCnt="10"/>
      <dgm:spPr/>
    </dgm:pt>
    <dgm:pt modelId="{9B605647-FF3D-4557-BD82-DEFE246A02EB}" type="pres">
      <dgm:prSet presAssocID="{DC16755F-40F0-4AD1-961D-221734C385AB}" presName="root2" presStyleCnt="0"/>
      <dgm:spPr/>
    </dgm:pt>
    <dgm:pt modelId="{DA488C63-0D85-4D97-B321-A774EC94D58C}" type="pres">
      <dgm:prSet presAssocID="{DC16755F-40F0-4AD1-961D-221734C385AB}" presName="LevelTwoTextNode" presStyleLbl="node4" presStyleIdx="8" presStyleCnt="10">
        <dgm:presLayoutVars>
          <dgm:chPref val="3"/>
        </dgm:presLayoutVars>
      </dgm:prSet>
      <dgm:spPr/>
    </dgm:pt>
    <dgm:pt modelId="{8B9D8299-79B7-44A6-AE6B-C53E21F4C290}" type="pres">
      <dgm:prSet presAssocID="{DC16755F-40F0-4AD1-961D-221734C385AB}" presName="level3hierChild" presStyleCnt="0"/>
      <dgm:spPr/>
    </dgm:pt>
    <dgm:pt modelId="{DCE53AF7-C4AC-473D-B0D3-0025B1AE3BB1}" type="pres">
      <dgm:prSet presAssocID="{81E10808-D47E-4B78-AA0F-093102576451}" presName="conn2-1" presStyleLbl="parChTrans1D4" presStyleIdx="9" presStyleCnt="10"/>
      <dgm:spPr/>
    </dgm:pt>
    <dgm:pt modelId="{E74EEB94-9CEB-4EF2-9921-190D788ECCE0}" type="pres">
      <dgm:prSet presAssocID="{81E10808-D47E-4B78-AA0F-093102576451}" presName="connTx" presStyleLbl="parChTrans1D4" presStyleIdx="9" presStyleCnt="10"/>
      <dgm:spPr/>
    </dgm:pt>
    <dgm:pt modelId="{AEE6C6D2-29F5-4CD0-B9AC-389933295124}" type="pres">
      <dgm:prSet presAssocID="{8D38F7FC-5F78-44D1-A98A-0D5DDDF8892B}" presName="root2" presStyleCnt="0"/>
      <dgm:spPr/>
    </dgm:pt>
    <dgm:pt modelId="{FD602F9F-7D6D-4F81-B29B-A2FF0776FB7D}" type="pres">
      <dgm:prSet presAssocID="{8D38F7FC-5F78-44D1-A98A-0D5DDDF8892B}" presName="LevelTwoTextNode" presStyleLbl="node4" presStyleIdx="9" presStyleCnt="10">
        <dgm:presLayoutVars>
          <dgm:chPref val="3"/>
        </dgm:presLayoutVars>
      </dgm:prSet>
      <dgm:spPr/>
    </dgm:pt>
    <dgm:pt modelId="{2502DD27-5A7F-4CCF-8F81-1AC3A3D8D3E7}" type="pres">
      <dgm:prSet presAssocID="{8D38F7FC-5F78-44D1-A98A-0D5DDDF8892B}" presName="level3hierChild" presStyleCnt="0"/>
      <dgm:spPr/>
    </dgm:pt>
    <dgm:pt modelId="{37A8210F-0D94-4D49-94D1-7AB28A80AAF3}" type="pres">
      <dgm:prSet presAssocID="{41B51DFB-1500-47E9-96AF-A2FDFD0F198B}" presName="conn2-1" presStyleLbl="parChTrans1D2" presStyleIdx="1" presStyleCnt="2"/>
      <dgm:spPr/>
    </dgm:pt>
    <dgm:pt modelId="{3F59D7C0-E095-49B9-9B1C-2FE3B5D1F790}" type="pres">
      <dgm:prSet presAssocID="{41B51DFB-1500-47E9-96AF-A2FDFD0F198B}" presName="connTx" presStyleLbl="parChTrans1D2" presStyleIdx="1" presStyleCnt="2"/>
      <dgm:spPr/>
    </dgm:pt>
    <dgm:pt modelId="{6AE34E18-7492-4D4C-9F04-88F28A9A5435}" type="pres">
      <dgm:prSet presAssocID="{55B831FA-24DE-4826-8CAE-A6B3631E1C4D}" presName="root2" presStyleCnt="0"/>
      <dgm:spPr/>
    </dgm:pt>
    <dgm:pt modelId="{4C2313A5-3087-4EC6-B314-AC78511686AC}" type="pres">
      <dgm:prSet presAssocID="{55B831FA-24DE-4826-8CAE-A6B3631E1C4D}" presName="LevelTwoTextNode" presStyleLbl="node2" presStyleIdx="1" presStyleCnt="2">
        <dgm:presLayoutVars>
          <dgm:chPref val="3"/>
        </dgm:presLayoutVars>
      </dgm:prSet>
      <dgm:spPr/>
    </dgm:pt>
    <dgm:pt modelId="{13979FE9-C00B-4B30-9449-8D482372FA26}" type="pres">
      <dgm:prSet presAssocID="{55B831FA-24DE-4826-8CAE-A6B3631E1C4D}" presName="level3hierChild" presStyleCnt="0"/>
      <dgm:spPr/>
    </dgm:pt>
    <dgm:pt modelId="{20DC010C-631E-48CD-9020-36EEDA4AD628}" type="pres">
      <dgm:prSet presAssocID="{699DD03A-5B57-4CD6-8BDA-773891B9E52B}" presName="conn2-1" presStyleLbl="parChTrans1D3" presStyleIdx="2" presStyleCnt="4"/>
      <dgm:spPr/>
    </dgm:pt>
    <dgm:pt modelId="{729223DF-1618-447B-B42B-B32279527EE7}" type="pres">
      <dgm:prSet presAssocID="{699DD03A-5B57-4CD6-8BDA-773891B9E52B}" presName="connTx" presStyleLbl="parChTrans1D3" presStyleIdx="2" presStyleCnt="4"/>
      <dgm:spPr/>
    </dgm:pt>
    <dgm:pt modelId="{FD062025-1C9E-401B-AA05-1EA21AC5E094}" type="pres">
      <dgm:prSet presAssocID="{43823450-C4AA-418E-B6AE-B729C536D6A0}" presName="root2" presStyleCnt="0"/>
      <dgm:spPr/>
    </dgm:pt>
    <dgm:pt modelId="{01266266-FE98-4AEC-9D0E-0FD8295EBDBB}" type="pres">
      <dgm:prSet presAssocID="{43823450-C4AA-418E-B6AE-B729C536D6A0}" presName="LevelTwoTextNode" presStyleLbl="node3" presStyleIdx="2" presStyleCnt="4">
        <dgm:presLayoutVars>
          <dgm:chPref val="3"/>
        </dgm:presLayoutVars>
      </dgm:prSet>
      <dgm:spPr/>
    </dgm:pt>
    <dgm:pt modelId="{65E2A696-2581-4EA2-8948-F5A7ADFE0933}" type="pres">
      <dgm:prSet presAssocID="{43823450-C4AA-418E-B6AE-B729C536D6A0}" presName="level3hierChild" presStyleCnt="0"/>
      <dgm:spPr/>
    </dgm:pt>
    <dgm:pt modelId="{E9411034-40F5-4117-BE79-C8E581257588}" type="pres">
      <dgm:prSet presAssocID="{51D805F3-18E5-42AF-9316-C96CE8C49DF7}" presName="conn2-1" presStyleLbl="parChTrans1D3" presStyleIdx="3" presStyleCnt="4"/>
      <dgm:spPr/>
    </dgm:pt>
    <dgm:pt modelId="{48408A9E-591B-42B7-9B5B-2275686BD219}" type="pres">
      <dgm:prSet presAssocID="{51D805F3-18E5-42AF-9316-C96CE8C49DF7}" presName="connTx" presStyleLbl="parChTrans1D3" presStyleIdx="3" presStyleCnt="4"/>
      <dgm:spPr/>
    </dgm:pt>
    <dgm:pt modelId="{A1AD5218-535F-486B-B399-CAD727B9D509}" type="pres">
      <dgm:prSet presAssocID="{BDA5B89A-7174-4773-8119-7C4C7756FEFC}" presName="root2" presStyleCnt="0"/>
      <dgm:spPr/>
    </dgm:pt>
    <dgm:pt modelId="{584E1339-E417-4AD2-8859-7BA1262B548E}" type="pres">
      <dgm:prSet presAssocID="{BDA5B89A-7174-4773-8119-7C4C7756FEFC}" presName="LevelTwoTextNode" presStyleLbl="node3" presStyleIdx="3" presStyleCnt="4">
        <dgm:presLayoutVars>
          <dgm:chPref val="3"/>
        </dgm:presLayoutVars>
      </dgm:prSet>
      <dgm:spPr/>
    </dgm:pt>
    <dgm:pt modelId="{904B7146-8E40-46D6-B99D-43329C0C3474}" type="pres">
      <dgm:prSet presAssocID="{BDA5B89A-7174-4773-8119-7C4C7756FEFC}" presName="level3hierChild" presStyleCnt="0"/>
      <dgm:spPr/>
    </dgm:pt>
  </dgm:ptLst>
  <dgm:cxnLst>
    <dgm:cxn modelId="{6A435703-D8C6-445B-A15B-3D0DB19D622F}" type="presOf" srcId="{43823450-C4AA-418E-B6AE-B729C536D6A0}" destId="{01266266-FE98-4AEC-9D0E-0FD8295EBDBB}" srcOrd="0" destOrd="0" presId="urn:microsoft.com/office/officeart/2005/8/layout/hierarchy2"/>
    <dgm:cxn modelId="{D5E52104-E85E-416C-AD2E-AACCEA4C3296}" type="presOf" srcId="{FFF57D6F-7B36-4EC3-A647-A34D3F179203}" destId="{F8689038-E7C2-4ACE-BDE2-132E18E64580}" srcOrd="0" destOrd="0" presId="urn:microsoft.com/office/officeart/2005/8/layout/hierarchy2"/>
    <dgm:cxn modelId="{AE5CDD06-ED99-42F2-AE86-ED83C6075BE8}" type="presOf" srcId="{A32F1932-768C-4956-8F7B-E7185EE7ACF0}" destId="{28A68CAD-E190-43E5-ADE9-154CBD273AB7}" srcOrd="0" destOrd="0" presId="urn:microsoft.com/office/officeart/2005/8/layout/hierarchy2"/>
    <dgm:cxn modelId="{E07BD60A-5DC3-4D3F-8B7F-C62CAB105D18}" srcId="{55B831FA-24DE-4826-8CAE-A6B3631E1C4D}" destId="{43823450-C4AA-418E-B6AE-B729C536D6A0}" srcOrd="0" destOrd="0" parTransId="{699DD03A-5B57-4CD6-8BDA-773891B9E52B}" sibTransId="{8C67E2F1-4F0E-429D-B792-206C7A775E8D}"/>
    <dgm:cxn modelId="{BF8CAF0B-24CD-4442-BD43-AFCDA3C6A3EE}" type="presOf" srcId="{C9F758FF-C4D4-41C1-B1DE-EED8A981E640}" destId="{17C38133-AB9B-4A0B-A6AA-414D5DE9CFC3}" srcOrd="1" destOrd="0" presId="urn:microsoft.com/office/officeart/2005/8/layout/hierarchy2"/>
    <dgm:cxn modelId="{E0D7AF0E-C052-4269-8293-A39B69068DE6}" type="presOf" srcId="{5EAFCD71-5770-4D03-A9D8-5182E258ADED}" destId="{027068C1-6C62-40D3-8647-25D45B855ABE}" srcOrd="0" destOrd="0" presId="urn:microsoft.com/office/officeart/2005/8/layout/hierarchy2"/>
    <dgm:cxn modelId="{F2E05116-946C-4B81-8119-53EA385C0B42}" type="presOf" srcId="{8AABA313-F05D-400B-86DA-7649D09E92CC}" destId="{26A2C753-F0FE-41FE-9D4A-A955957A0284}" srcOrd="0" destOrd="0" presId="urn:microsoft.com/office/officeart/2005/8/layout/hierarchy2"/>
    <dgm:cxn modelId="{C738691F-E0F6-41AD-9CC7-DE414143863C}" type="presOf" srcId="{5EAFCD71-5770-4D03-A9D8-5182E258ADED}" destId="{00DB2788-A393-445A-B2A9-56050142A342}" srcOrd="1" destOrd="0" presId="urn:microsoft.com/office/officeart/2005/8/layout/hierarchy2"/>
    <dgm:cxn modelId="{B9B3F321-348E-4CA4-9A03-CE53EAB085FD}" type="presOf" srcId="{F50040B1-0D1C-45B9-8118-EF1A809D8441}" destId="{7E16ED4D-6A6B-4606-B4E3-11C274A0B4CD}" srcOrd="0" destOrd="0" presId="urn:microsoft.com/office/officeart/2005/8/layout/hierarchy2"/>
    <dgm:cxn modelId="{F3341528-F5C4-4163-8D02-7E8E8B7A4E62}" type="presOf" srcId="{DC16755F-40F0-4AD1-961D-221734C385AB}" destId="{DA488C63-0D85-4D97-B321-A774EC94D58C}" srcOrd="0" destOrd="0" presId="urn:microsoft.com/office/officeart/2005/8/layout/hierarchy2"/>
    <dgm:cxn modelId="{806E3F2C-9D3D-4656-8D11-805B8F47F258}" type="presOf" srcId="{51D805F3-18E5-42AF-9316-C96CE8C49DF7}" destId="{E9411034-40F5-4117-BE79-C8E581257588}" srcOrd="0" destOrd="0" presId="urn:microsoft.com/office/officeart/2005/8/layout/hierarchy2"/>
    <dgm:cxn modelId="{6C83D533-AD88-4ABD-843E-1B7592E5D935}" srcId="{DB6E968F-3851-4F36-A84B-D2AAB305487A}" destId="{DC16755F-40F0-4AD1-961D-221734C385AB}" srcOrd="0" destOrd="0" parTransId="{DE234540-857A-4601-B629-62CC48356ABF}" sibTransId="{8965F446-BC2E-4AE6-B413-123446AB696A}"/>
    <dgm:cxn modelId="{B7426A39-56F8-4BEC-9CE3-34C15FB16E8D}" srcId="{709593F8-2EDA-4470-9E6B-91E64DCEC6F3}" destId="{55B831FA-24DE-4826-8CAE-A6B3631E1C4D}" srcOrd="1" destOrd="0" parTransId="{41B51DFB-1500-47E9-96AF-A2FDFD0F198B}" sibTransId="{6B27ED71-8582-41A0-8D82-D5529CF3A4B6}"/>
    <dgm:cxn modelId="{C7F0163C-46B1-484C-ABDD-4DA0C3AD4B86}" type="presOf" srcId="{C9F758FF-C4D4-41C1-B1DE-EED8A981E640}" destId="{6842B083-1AAF-4482-AD4E-9FDCCF928DAE}" srcOrd="0" destOrd="0" presId="urn:microsoft.com/office/officeart/2005/8/layout/hierarchy2"/>
    <dgm:cxn modelId="{F8FF893C-D090-49F9-8A7A-B13E6029739D}" srcId="{C9936E85-EBF0-4D0E-9216-00592F87FF57}" destId="{DCA4344A-7616-4D96-94F8-0C4DDB3C6D2A}" srcOrd="0" destOrd="0" parTransId="{5A9D0244-0BCF-454C-ABC1-A64A13E5F2CB}" sibTransId="{BAE37254-206A-40CE-B6B6-6D05EE870B55}"/>
    <dgm:cxn modelId="{A3162E3F-7725-415A-BFC9-0B85EDB78E15}" type="presOf" srcId="{C2A24190-3C02-4E56-9798-CF6D81E7B7A2}" destId="{F7281F61-CAAA-4045-A16F-781AA43BC8E3}" srcOrd="1" destOrd="0" presId="urn:microsoft.com/office/officeart/2005/8/layout/hierarchy2"/>
    <dgm:cxn modelId="{4D1C2C5C-FD81-44FF-BDB7-E8A345D8D6A1}" srcId="{F50040B1-0D1C-45B9-8118-EF1A809D8441}" destId="{642F4A09-6AE4-4B99-BC16-199B25486FA9}" srcOrd="3" destOrd="0" parTransId="{C2A24190-3C02-4E56-9798-CF6D81E7B7A2}" sibTransId="{88D4EAAF-A035-4FBC-81A5-C569AE8297E7}"/>
    <dgm:cxn modelId="{24AEDB42-FF97-477A-98F5-C6EF77E1ADA1}" srcId="{8AABA313-F05D-400B-86DA-7649D09E92CC}" destId="{709593F8-2EDA-4470-9E6B-91E64DCEC6F3}" srcOrd="0" destOrd="0" parTransId="{E41626C9-E2E1-4847-8DA3-50C5B6A648D1}" sibTransId="{538C44B1-FA30-4C52-9F34-160A7382C064}"/>
    <dgm:cxn modelId="{44FEFE46-979A-4AEF-9F58-B29DD65E352B}" type="presOf" srcId="{AC412FF5-BE85-4E0B-95B0-762ED3C06E7D}" destId="{96DF7837-D06F-4538-887B-006B9855F91C}" srcOrd="0" destOrd="0" presId="urn:microsoft.com/office/officeart/2005/8/layout/hierarchy2"/>
    <dgm:cxn modelId="{47004947-84DF-404E-8CC5-D41BA6792F74}" type="presOf" srcId="{DE234540-857A-4601-B629-62CC48356ABF}" destId="{895CD932-0790-4763-8F91-14E1B3022DE0}" srcOrd="1" destOrd="0" presId="urn:microsoft.com/office/officeart/2005/8/layout/hierarchy2"/>
    <dgm:cxn modelId="{087D4C69-54B5-4C74-BFE6-27F7B9A46044}" type="presOf" srcId="{41B51DFB-1500-47E9-96AF-A2FDFD0F198B}" destId="{37A8210F-0D94-4D49-94D1-7AB28A80AAF3}" srcOrd="0" destOrd="0" presId="urn:microsoft.com/office/officeart/2005/8/layout/hierarchy2"/>
    <dgm:cxn modelId="{2E9CC44E-8B33-407F-9A44-AA0B37031651}" type="presOf" srcId="{FCE4F483-8C2B-4F3E-B2BB-3AEFABF2F626}" destId="{85B974D4-9A3C-4ADC-8D1D-A90E7CF96619}" srcOrd="0" destOrd="0" presId="urn:microsoft.com/office/officeart/2005/8/layout/hierarchy2"/>
    <dgm:cxn modelId="{8C11436F-0BCF-4CCF-B3E0-D13AB18AE83D}" type="presOf" srcId="{41B51DFB-1500-47E9-96AF-A2FDFD0F198B}" destId="{3F59D7C0-E095-49B9-9B1C-2FE3B5D1F790}" srcOrd="1" destOrd="0" presId="urn:microsoft.com/office/officeart/2005/8/layout/hierarchy2"/>
    <dgm:cxn modelId="{D438D152-C08A-497A-8035-0AA356354DB0}" type="presOf" srcId="{699DD03A-5B57-4CD6-8BDA-773891B9E52B}" destId="{729223DF-1618-447B-B42B-B32279527EE7}" srcOrd="1" destOrd="0" presId="urn:microsoft.com/office/officeart/2005/8/layout/hierarchy2"/>
    <dgm:cxn modelId="{B103DD52-69C3-440E-877D-6FDEF9A9C227}" type="presOf" srcId="{33BF2207-3E32-4832-97E0-011BEDB54B48}" destId="{72A3834B-2178-49A1-B998-4E702EF2BFB0}" srcOrd="1" destOrd="0" presId="urn:microsoft.com/office/officeart/2005/8/layout/hierarchy2"/>
    <dgm:cxn modelId="{CB113173-D0E5-4D5A-BB1C-3A89203842CB}" srcId="{DB6E968F-3851-4F36-A84B-D2AAB305487A}" destId="{8D38F7FC-5F78-44D1-A98A-0D5DDDF8892B}" srcOrd="1" destOrd="0" parTransId="{81E10808-D47E-4B78-AA0F-093102576451}" sibTransId="{8687F3E9-C481-4DB1-BD15-611395C03F65}"/>
    <dgm:cxn modelId="{A6438D77-7E36-47A4-825F-2AEA262D2E06}" type="presOf" srcId="{25C8E930-EB04-40FC-86F8-AD1FBC2A158A}" destId="{52E8967A-4B96-4477-91D6-9E7C18729899}" srcOrd="0" destOrd="0" presId="urn:microsoft.com/office/officeart/2005/8/layout/hierarchy2"/>
    <dgm:cxn modelId="{C9120778-8B7A-4226-9656-7F4C3F924DC8}" srcId="{709593F8-2EDA-4470-9E6B-91E64DCEC6F3}" destId="{C9936E85-EBF0-4D0E-9216-00592F87FF57}" srcOrd="0" destOrd="0" parTransId="{9C85673F-1BAC-41E7-8838-B67CFC5EDFC5}" sibTransId="{D44B002C-0B77-4252-82F2-6F613332D8D6}"/>
    <dgm:cxn modelId="{B64CD978-B811-4330-8D32-E837DA498AC9}" type="presOf" srcId="{9FD5CC7B-D4D4-4041-A23F-8C0795C698FF}" destId="{53B55A35-22BF-4340-A9D9-012E7FF87B9E}" srcOrd="0" destOrd="0" presId="urn:microsoft.com/office/officeart/2005/8/layout/hierarchy2"/>
    <dgm:cxn modelId="{18E4F059-A0A8-4395-8468-19DBB3214746}" type="presOf" srcId="{9C85673F-1BAC-41E7-8838-B67CFC5EDFC5}" destId="{8E4885F5-E9EB-425E-B2BA-4AB81725BA6D}" srcOrd="1" destOrd="0" presId="urn:microsoft.com/office/officeart/2005/8/layout/hierarchy2"/>
    <dgm:cxn modelId="{81EE677F-5728-4572-A4B6-D32F65BDF13F}" srcId="{9FD5CC7B-D4D4-4041-A23F-8C0795C698FF}" destId="{FCE4F483-8C2B-4F3E-B2BB-3AEFABF2F626}" srcOrd="0" destOrd="0" parTransId="{5EAFCD71-5770-4D03-A9D8-5182E258ADED}" sibTransId="{37C562BE-B346-49B0-B90F-54E9A9459231}"/>
    <dgm:cxn modelId="{E6DD2384-0212-4282-894E-9BB81759B4DA}" srcId="{1E162548-6DEB-4A1B-B54B-8214436B6439}" destId="{DB6E968F-3851-4F36-A84B-D2AAB305487A}" srcOrd="1" destOrd="0" parTransId="{E5269643-2E24-4D8D-A6BF-6FAF8378D480}" sibTransId="{9B63A114-7C73-42D8-B86D-7EBD90FD8A52}"/>
    <dgm:cxn modelId="{7118D38B-994F-4F2B-978C-4AA1ACA9D307}" type="presOf" srcId="{FAA233FF-1767-42E4-9DB0-803B830C008E}" destId="{BFBD74F2-1DAE-4B74-BF26-8E528FBEF265}" srcOrd="0" destOrd="0" presId="urn:microsoft.com/office/officeart/2005/8/layout/hierarchy2"/>
    <dgm:cxn modelId="{82BF688D-01AD-4742-87AB-00EF72A32416}" type="presOf" srcId="{5A9D0244-0BCF-454C-ABC1-A64A13E5F2CB}" destId="{B60406F1-0D1A-49FB-9722-7010F29D3924}" srcOrd="1" destOrd="0" presId="urn:microsoft.com/office/officeart/2005/8/layout/hierarchy2"/>
    <dgm:cxn modelId="{02B14B8E-03E9-40FE-9AA6-5FEF6A913FBA}" type="presOf" srcId="{AC412FF5-BE85-4E0B-95B0-762ED3C06E7D}" destId="{108FE5E0-687F-4BE3-A815-AAA719AC3309}" srcOrd="1" destOrd="0" presId="urn:microsoft.com/office/officeart/2005/8/layout/hierarchy2"/>
    <dgm:cxn modelId="{1C24F797-C455-47FC-9E5A-415678093EEF}" type="presOf" srcId="{DCA4344A-7616-4D96-94F8-0C4DDB3C6D2A}" destId="{8EF2AC40-93B2-444D-B46E-7424E1B647EB}" srcOrd="0" destOrd="0" presId="urn:microsoft.com/office/officeart/2005/8/layout/hierarchy2"/>
    <dgm:cxn modelId="{EF7A779A-DE1F-43E8-B456-17ED1B60613E}" type="presOf" srcId="{709593F8-2EDA-4470-9E6B-91E64DCEC6F3}" destId="{CCE16454-BE8B-469C-883F-0CEEEF54C465}" srcOrd="0" destOrd="0" presId="urn:microsoft.com/office/officeart/2005/8/layout/hierarchy2"/>
    <dgm:cxn modelId="{23868E9D-1A3A-42FC-A1AF-FCD5AB648C94}" srcId="{F50040B1-0D1C-45B9-8118-EF1A809D8441}" destId="{FFF57D6F-7B36-4EC3-A647-A34D3F179203}" srcOrd="2" destOrd="0" parTransId="{7F59D72E-8607-4B02-BCFA-7978252366B9}" sibTransId="{0BB55632-C89E-4BD4-B1B7-9932C478B15C}"/>
    <dgm:cxn modelId="{19C5369F-A1CF-4B9D-9EF7-B85DE9079576}" type="presOf" srcId="{51D805F3-18E5-42AF-9316-C96CE8C49DF7}" destId="{48408A9E-591B-42B7-9B5B-2275686BD219}" srcOrd="1" destOrd="0" presId="urn:microsoft.com/office/officeart/2005/8/layout/hierarchy2"/>
    <dgm:cxn modelId="{311822A7-A755-4665-BB19-ED32048B73CD}" type="presOf" srcId="{9C85673F-1BAC-41E7-8838-B67CFC5EDFC5}" destId="{318B6688-F9D0-478C-96C8-35EA0B1ABA04}" srcOrd="0" destOrd="0" presId="urn:microsoft.com/office/officeart/2005/8/layout/hierarchy2"/>
    <dgm:cxn modelId="{B91025A7-133C-45C7-ABD8-AAA2BDA3F53B}" type="presOf" srcId="{25C8E930-EB04-40FC-86F8-AD1FBC2A158A}" destId="{8FA69860-8A97-49E3-8833-C7EADF397420}" srcOrd="1" destOrd="0" presId="urn:microsoft.com/office/officeart/2005/8/layout/hierarchy2"/>
    <dgm:cxn modelId="{692F74AB-1EA3-4D32-AA7A-993BCE4BCC9F}" type="presOf" srcId="{E5269643-2E24-4D8D-A6BF-6FAF8378D480}" destId="{972D2A7C-5087-4970-AFE0-E7DCDAAF721A}" srcOrd="1" destOrd="0" presId="urn:microsoft.com/office/officeart/2005/8/layout/hierarchy2"/>
    <dgm:cxn modelId="{5EC362AD-71CD-4F4E-88EE-21AC1F354AFE}" type="presOf" srcId="{C9936E85-EBF0-4D0E-9216-00592F87FF57}" destId="{7F5BEEF9-B4BD-435C-91C2-A66E9C117D3A}" srcOrd="0" destOrd="0" presId="urn:microsoft.com/office/officeart/2005/8/layout/hierarchy2"/>
    <dgm:cxn modelId="{697324B2-3423-4A39-99DF-A759D0F8D07C}" type="presOf" srcId="{642F4A09-6AE4-4B99-BC16-199B25486FA9}" destId="{435C216B-B699-4178-8A13-B1F05F87BD32}" srcOrd="0" destOrd="0" presId="urn:microsoft.com/office/officeart/2005/8/layout/hierarchy2"/>
    <dgm:cxn modelId="{3529F3B3-F1FC-4246-ABEB-B7E5D86B3BED}" type="presOf" srcId="{81E10808-D47E-4B78-AA0F-093102576451}" destId="{E74EEB94-9CEB-4EF2-9921-190D788ECCE0}" srcOrd="1" destOrd="0" presId="urn:microsoft.com/office/officeart/2005/8/layout/hierarchy2"/>
    <dgm:cxn modelId="{3C77E4B7-104C-42CB-83E7-F581C371C1C0}" type="presOf" srcId="{5814DEF8-4434-465C-BE47-7E8C80F20FEF}" destId="{4DCC1451-472B-4A94-A345-7DC569609891}" srcOrd="0" destOrd="0" presId="urn:microsoft.com/office/officeart/2005/8/layout/hierarchy2"/>
    <dgm:cxn modelId="{147A7ABA-C2EB-46B8-8BD3-1592A76D09DD}" type="presOf" srcId="{55B831FA-24DE-4826-8CAE-A6B3631E1C4D}" destId="{4C2313A5-3087-4EC6-B314-AC78511686AC}" srcOrd="0" destOrd="0" presId="urn:microsoft.com/office/officeart/2005/8/layout/hierarchy2"/>
    <dgm:cxn modelId="{6907B3BA-E4C0-4E3B-8E12-6F1536DC6430}" srcId="{1E162548-6DEB-4A1B-B54B-8214436B6439}" destId="{F50040B1-0D1C-45B9-8118-EF1A809D8441}" srcOrd="0" destOrd="0" parTransId="{C9F758FF-C4D4-41C1-B1DE-EED8A981E640}" sibTransId="{C9E03D09-6E20-472A-9585-5615B02EA46C}"/>
    <dgm:cxn modelId="{FC1D79BB-7177-4858-82A2-078312FF21CF}" type="presOf" srcId="{5A9D0244-0BCF-454C-ABC1-A64A13E5F2CB}" destId="{25F04863-5144-416E-A183-90AB0590FCAB}" srcOrd="0" destOrd="0" presId="urn:microsoft.com/office/officeart/2005/8/layout/hierarchy2"/>
    <dgm:cxn modelId="{73EE33CB-8FCC-4A70-8501-3F74C1329979}" type="presOf" srcId="{C2A24190-3C02-4E56-9798-CF6D81E7B7A2}" destId="{687F68FE-86DB-49DF-8496-52ADA55E84D4}" srcOrd="0" destOrd="0" presId="urn:microsoft.com/office/officeart/2005/8/layout/hierarchy2"/>
    <dgm:cxn modelId="{D1C5B5D3-3496-4B90-A179-C6313E1A3169}" srcId="{55B831FA-24DE-4826-8CAE-A6B3631E1C4D}" destId="{BDA5B89A-7174-4773-8119-7C4C7756FEFC}" srcOrd="1" destOrd="0" parTransId="{51D805F3-18E5-42AF-9316-C96CE8C49DF7}" sibTransId="{C3000D37-96D1-421C-BF4D-93E49D23A980}"/>
    <dgm:cxn modelId="{3EE3DFD3-20D0-47D0-98D4-6B02D6993BD6}" type="presOf" srcId="{33BF2207-3E32-4832-97E0-011BEDB54B48}" destId="{892EA92F-5879-4405-8A60-793E6C8951D2}" srcOrd="0" destOrd="0" presId="urn:microsoft.com/office/officeart/2005/8/layout/hierarchy2"/>
    <dgm:cxn modelId="{309104D6-7633-4C81-85EF-DCC3FDF19B46}" type="presOf" srcId="{8D38F7FC-5F78-44D1-A98A-0D5DDDF8892B}" destId="{FD602F9F-7D6D-4F81-B29B-A2FF0776FB7D}" srcOrd="0" destOrd="0" presId="urn:microsoft.com/office/officeart/2005/8/layout/hierarchy2"/>
    <dgm:cxn modelId="{B5762CD7-AB38-4CE1-9F2B-E7C453636866}" type="presOf" srcId="{DB6E968F-3851-4F36-A84B-D2AAB305487A}" destId="{4158F1C3-6CF4-4218-9FDE-08C446ABB99B}" srcOrd="0" destOrd="0" presId="urn:microsoft.com/office/officeart/2005/8/layout/hierarchy2"/>
    <dgm:cxn modelId="{1AE67EDF-D59A-4073-9193-3B67DE5F35D7}" type="presOf" srcId="{5814DEF8-4434-465C-BE47-7E8C80F20FEF}" destId="{8802E719-48F9-4B1C-BD14-2991CAC582C2}" srcOrd="1" destOrd="0" presId="urn:microsoft.com/office/officeart/2005/8/layout/hierarchy2"/>
    <dgm:cxn modelId="{FAB557E5-2FD4-4F75-B6A8-62B2D5774069}" type="presOf" srcId="{7F59D72E-8607-4B02-BCFA-7978252366B9}" destId="{1E02A827-13D6-4DB6-9986-5D9E836BB34C}" srcOrd="1" destOrd="0" presId="urn:microsoft.com/office/officeart/2005/8/layout/hierarchy2"/>
    <dgm:cxn modelId="{F38812E7-8B55-45B1-B10F-D8C77FDEC3BD}" srcId="{F50040B1-0D1C-45B9-8118-EF1A809D8441}" destId="{A32F1932-768C-4956-8F7B-E7185EE7ACF0}" srcOrd="0" destOrd="0" parTransId="{33BF2207-3E32-4832-97E0-011BEDB54B48}" sibTransId="{B95E691A-ADA0-445B-9E06-7E99AC223954}"/>
    <dgm:cxn modelId="{9F51F5EC-C3FB-4CB7-B327-845EAD44D3F8}" type="presOf" srcId="{BDA5B89A-7174-4773-8119-7C4C7756FEFC}" destId="{584E1339-E417-4AD2-8859-7BA1262B548E}" srcOrd="0" destOrd="0" presId="urn:microsoft.com/office/officeart/2005/8/layout/hierarchy2"/>
    <dgm:cxn modelId="{8CCA94EE-B1CC-4474-BAB0-E549034402C2}" srcId="{C9936E85-EBF0-4D0E-9216-00592F87FF57}" destId="{9FD5CC7B-D4D4-4041-A23F-8C0795C698FF}" srcOrd="1" destOrd="0" parTransId="{AC412FF5-BE85-4E0B-95B0-762ED3C06E7D}" sibTransId="{358ADDB0-D07E-4506-9AF1-5FFC8BF35FC8}"/>
    <dgm:cxn modelId="{76FD47F2-D5CF-44AC-90F1-DDC80B09447A}" type="presOf" srcId="{699DD03A-5B57-4CD6-8BDA-773891B9E52B}" destId="{20DC010C-631E-48CD-9020-36EEDA4AD628}" srcOrd="0" destOrd="0" presId="urn:microsoft.com/office/officeart/2005/8/layout/hierarchy2"/>
    <dgm:cxn modelId="{57A57FF3-2AEE-48C5-9DFE-79AEACA2E20E}" srcId="{9FD5CC7B-D4D4-4041-A23F-8C0795C698FF}" destId="{1E162548-6DEB-4A1B-B54B-8214436B6439}" srcOrd="1" destOrd="0" parTransId="{5814DEF8-4434-465C-BE47-7E8C80F20FEF}" sibTransId="{F70B1FB5-40DC-4877-A41B-6A61DB54B1C9}"/>
    <dgm:cxn modelId="{29DBD8F4-DC66-4044-BFA2-6802C531929A}" type="presOf" srcId="{DE234540-857A-4601-B629-62CC48356ABF}" destId="{4B314F26-B8D0-45FE-AA01-472E55B495D7}" srcOrd="0" destOrd="0" presId="urn:microsoft.com/office/officeart/2005/8/layout/hierarchy2"/>
    <dgm:cxn modelId="{AC31FDF6-57B5-46B9-B567-408944D24178}" type="presOf" srcId="{E5269643-2E24-4D8D-A6BF-6FAF8378D480}" destId="{C27B2A01-CFB7-4477-8659-ED66BB8FFDD9}" srcOrd="0" destOrd="0" presId="urn:microsoft.com/office/officeart/2005/8/layout/hierarchy2"/>
    <dgm:cxn modelId="{FFF702F8-8755-4833-8E7B-FDDA413AD7CF}" type="presOf" srcId="{1E162548-6DEB-4A1B-B54B-8214436B6439}" destId="{47ECD1AA-410B-49EF-A141-9A7B2A89DE78}" srcOrd="0" destOrd="0" presId="urn:microsoft.com/office/officeart/2005/8/layout/hierarchy2"/>
    <dgm:cxn modelId="{B75FAFF9-6881-46A1-8DC5-718021A272DF}" type="presOf" srcId="{7F59D72E-8607-4B02-BCFA-7978252366B9}" destId="{EA5052C2-9FF6-478E-B8D3-1022BB44AA5C}" srcOrd="0" destOrd="0" presId="urn:microsoft.com/office/officeart/2005/8/layout/hierarchy2"/>
    <dgm:cxn modelId="{09D201FD-5D8D-4FAD-9F72-4CBC9563760E}" srcId="{F50040B1-0D1C-45B9-8118-EF1A809D8441}" destId="{FAA233FF-1767-42E4-9DB0-803B830C008E}" srcOrd="1" destOrd="0" parTransId="{25C8E930-EB04-40FC-86F8-AD1FBC2A158A}" sibTransId="{FDD5A4B6-B84A-4DA6-ADC2-714DF44BECC9}"/>
    <dgm:cxn modelId="{ADF4F7FD-623F-4054-A6B7-405EA4534F13}" type="presOf" srcId="{81E10808-D47E-4B78-AA0F-093102576451}" destId="{DCE53AF7-C4AC-473D-B0D3-0025B1AE3BB1}" srcOrd="0" destOrd="0" presId="urn:microsoft.com/office/officeart/2005/8/layout/hierarchy2"/>
    <dgm:cxn modelId="{BA8A5266-ADF5-43CE-9BEC-E1BF9546F466}" type="presParOf" srcId="{26A2C753-F0FE-41FE-9D4A-A955957A0284}" destId="{ACC77073-AD99-467B-8A44-775553E16E5D}" srcOrd="0" destOrd="0" presId="urn:microsoft.com/office/officeart/2005/8/layout/hierarchy2"/>
    <dgm:cxn modelId="{CD200E99-AABF-4B1E-B19C-3AFED64AFDF3}" type="presParOf" srcId="{ACC77073-AD99-467B-8A44-775553E16E5D}" destId="{CCE16454-BE8B-469C-883F-0CEEEF54C465}" srcOrd="0" destOrd="0" presId="urn:microsoft.com/office/officeart/2005/8/layout/hierarchy2"/>
    <dgm:cxn modelId="{16468E55-152F-40DB-A4AE-8863C975F981}" type="presParOf" srcId="{ACC77073-AD99-467B-8A44-775553E16E5D}" destId="{286F50A4-114B-4B63-8B12-04A8885B6730}" srcOrd="1" destOrd="0" presId="urn:microsoft.com/office/officeart/2005/8/layout/hierarchy2"/>
    <dgm:cxn modelId="{F6801571-A6C1-41A5-AB0E-74750D57604B}" type="presParOf" srcId="{286F50A4-114B-4B63-8B12-04A8885B6730}" destId="{318B6688-F9D0-478C-96C8-35EA0B1ABA04}" srcOrd="0" destOrd="0" presId="urn:microsoft.com/office/officeart/2005/8/layout/hierarchy2"/>
    <dgm:cxn modelId="{4F2313AB-1E15-4951-8E03-28C43BC1E339}" type="presParOf" srcId="{318B6688-F9D0-478C-96C8-35EA0B1ABA04}" destId="{8E4885F5-E9EB-425E-B2BA-4AB81725BA6D}" srcOrd="0" destOrd="0" presId="urn:microsoft.com/office/officeart/2005/8/layout/hierarchy2"/>
    <dgm:cxn modelId="{93F1FFBA-2C93-4E15-AB10-93930B37D1EA}" type="presParOf" srcId="{286F50A4-114B-4B63-8B12-04A8885B6730}" destId="{7FD2448E-E376-441B-80A3-7485E638A452}" srcOrd="1" destOrd="0" presId="urn:microsoft.com/office/officeart/2005/8/layout/hierarchy2"/>
    <dgm:cxn modelId="{1B628218-DA62-4622-9AF0-7C8CB18A0D22}" type="presParOf" srcId="{7FD2448E-E376-441B-80A3-7485E638A452}" destId="{7F5BEEF9-B4BD-435C-91C2-A66E9C117D3A}" srcOrd="0" destOrd="0" presId="urn:microsoft.com/office/officeart/2005/8/layout/hierarchy2"/>
    <dgm:cxn modelId="{27B8563E-051A-4890-AF44-6D8C06D2C099}" type="presParOf" srcId="{7FD2448E-E376-441B-80A3-7485E638A452}" destId="{80DFB308-BF80-4AA9-AF98-7AEF35E6507E}" srcOrd="1" destOrd="0" presId="urn:microsoft.com/office/officeart/2005/8/layout/hierarchy2"/>
    <dgm:cxn modelId="{F7F3D00F-8CED-4281-A136-724D2A9C0ACD}" type="presParOf" srcId="{80DFB308-BF80-4AA9-AF98-7AEF35E6507E}" destId="{25F04863-5144-416E-A183-90AB0590FCAB}" srcOrd="0" destOrd="0" presId="urn:microsoft.com/office/officeart/2005/8/layout/hierarchy2"/>
    <dgm:cxn modelId="{432C1820-8782-4D6D-A7AA-DDB250811171}" type="presParOf" srcId="{25F04863-5144-416E-A183-90AB0590FCAB}" destId="{B60406F1-0D1A-49FB-9722-7010F29D3924}" srcOrd="0" destOrd="0" presId="urn:microsoft.com/office/officeart/2005/8/layout/hierarchy2"/>
    <dgm:cxn modelId="{49557867-B436-4A34-A5B2-70618958DCAD}" type="presParOf" srcId="{80DFB308-BF80-4AA9-AF98-7AEF35E6507E}" destId="{86E5F549-E714-4FCA-8E1D-CA14DF275CC1}" srcOrd="1" destOrd="0" presId="urn:microsoft.com/office/officeart/2005/8/layout/hierarchy2"/>
    <dgm:cxn modelId="{569B7374-FD3B-4C07-8477-FC9AECBE402D}" type="presParOf" srcId="{86E5F549-E714-4FCA-8E1D-CA14DF275CC1}" destId="{8EF2AC40-93B2-444D-B46E-7424E1B647EB}" srcOrd="0" destOrd="0" presId="urn:microsoft.com/office/officeart/2005/8/layout/hierarchy2"/>
    <dgm:cxn modelId="{2F33FCB6-C5FC-4A9D-87E6-4C09A3BC0C7C}" type="presParOf" srcId="{86E5F549-E714-4FCA-8E1D-CA14DF275CC1}" destId="{387A8C11-D494-41B8-A233-6C791BEEDE18}" srcOrd="1" destOrd="0" presId="urn:microsoft.com/office/officeart/2005/8/layout/hierarchy2"/>
    <dgm:cxn modelId="{1D308ED0-636D-4291-9DA9-A17C24976E8F}" type="presParOf" srcId="{80DFB308-BF80-4AA9-AF98-7AEF35E6507E}" destId="{96DF7837-D06F-4538-887B-006B9855F91C}" srcOrd="2" destOrd="0" presId="urn:microsoft.com/office/officeart/2005/8/layout/hierarchy2"/>
    <dgm:cxn modelId="{BA5514E1-0253-46C6-84DD-536857A08C21}" type="presParOf" srcId="{96DF7837-D06F-4538-887B-006B9855F91C}" destId="{108FE5E0-687F-4BE3-A815-AAA719AC3309}" srcOrd="0" destOrd="0" presId="urn:microsoft.com/office/officeart/2005/8/layout/hierarchy2"/>
    <dgm:cxn modelId="{C2189E02-4F7C-46BA-B762-C388E116BA87}" type="presParOf" srcId="{80DFB308-BF80-4AA9-AF98-7AEF35E6507E}" destId="{FEEC76ED-5388-4BF9-81F5-290EF8E71ADA}" srcOrd="3" destOrd="0" presId="urn:microsoft.com/office/officeart/2005/8/layout/hierarchy2"/>
    <dgm:cxn modelId="{691091E1-A29D-4910-89B4-2D2474270D59}" type="presParOf" srcId="{FEEC76ED-5388-4BF9-81F5-290EF8E71ADA}" destId="{53B55A35-22BF-4340-A9D9-012E7FF87B9E}" srcOrd="0" destOrd="0" presId="urn:microsoft.com/office/officeart/2005/8/layout/hierarchy2"/>
    <dgm:cxn modelId="{1C332E1D-A8B9-4C5C-AC4B-2F357634C095}" type="presParOf" srcId="{FEEC76ED-5388-4BF9-81F5-290EF8E71ADA}" destId="{EE4A57B4-AA2D-4A77-A319-6B5F646FDB2E}" srcOrd="1" destOrd="0" presId="urn:microsoft.com/office/officeart/2005/8/layout/hierarchy2"/>
    <dgm:cxn modelId="{F985B94C-B162-4DA2-B90C-E7C3F2C5E810}" type="presParOf" srcId="{EE4A57B4-AA2D-4A77-A319-6B5F646FDB2E}" destId="{027068C1-6C62-40D3-8647-25D45B855ABE}" srcOrd="0" destOrd="0" presId="urn:microsoft.com/office/officeart/2005/8/layout/hierarchy2"/>
    <dgm:cxn modelId="{6D8BC653-1AF8-4C2F-9B6A-1BD37712AACA}" type="presParOf" srcId="{027068C1-6C62-40D3-8647-25D45B855ABE}" destId="{00DB2788-A393-445A-B2A9-56050142A342}" srcOrd="0" destOrd="0" presId="urn:microsoft.com/office/officeart/2005/8/layout/hierarchy2"/>
    <dgm:cxn modelId="{A580A248-8CF2-4AF9-B812-C2B4E74B0CFB}" type="presParOf" srcId="{EE4A57B4-AA2D-4A77-A319-6B5F646FDB2E}" destId="{735EA92F-920F-4F64-B1B7-471E5F4D2226}" srcOrd="1" destOrd="0" presId="urn:microsoft.com/office/officeart/2005/8/layout/hierarchy2"/>
    <dgm:cxn modelId="{7D8751B0-607E-4BDC-A6D5-E2015DEC4D65}" type="presParOf" srcId="{735EA92F-920F-4F64-B1B7-471E5F4D2226}" destId="{85B974D4-9A3C-4ADC-8D1D-A90E7CF96619}" srcOrd="0" destOrd="0" presId="urn:microsoft.com/office/officeart/2005/8/layout/hierarchy2"/>
    <dgm:cxn modelId="{302DDC4A-42FC-4887-9D22-28F3D3623823}" type="presParOf" srcId="{735EA92F-920F-4F64-B1B7-471E5F4D2226}" destId="{AF7733EC-3342-4A99-88BB-89B9CE097FCA}" srcOrd="1" destOrd="0" presId="urn:microsoft.com/office/officeart/2005/8/layout/hierarchy2"/>
    <dgm:cxn modelId="{02213734-4E9D-486E-948A-76F73A7B83E1}" type="presParOf" srcId="{EE4A57B4-AA2D-4A77-A319-6B5F646FDB2E}" destId="{4DCC1451-472B-4A94-A345-7DC569609891}" srcOrd="2" destOrd="0" presId="urn:microsoft.com/office/officeart/2005/8/layout/hierarchy2"/>
    <dgm:cxn modelId="{0CBB4B40-B9BD-40D6-870E-05438D5F6464}" type="presParOf" srcId="{4DCC1451-472B-4A94-A345-7DC569609891}" destId="{8802E719-48F9-4B1C-BD14-2991CAC582C2}" srcOrd="0" destOrd="0" presId="urn:microsoft.com/office/officeart/2005/8/layout/hierarchy2"/>
    <dgm:cxn modelId="{38FBF2E2-0972-4C81-AA33-D3EAFFD438F5}" type="presParOf" srcId="{EE4A57B4-AA2D-4A77-A319-6B5F646FDB2E}" destId="{B1231E85-C764-4BD3-B54A-29B8ABD183E3}" srcOrd="3" destOrd="0" presId="urn:microsoft.com/office/officeart/2005/8/layout/hierarchy2"/>
    <dgm:cxn modelId="{E6829728-EE6E-4E88-B1EA-64360169DDA7}" type="presParOf" srcId="{B1231E85-C764-4BD3-B54A-29B8ABD183E3}" destId="{47ECD1AA-410B-49EF-A141-9A7B2A89DE78}" srcOrd="0" destOrd="0" presId="urn:microsoft.com/office/officeart/2005/8/layout/hierarchy2"/>
    <dgm:cxn modelId="{EB5C9F44-9769-4E7F-AC6A-C8CFD574E050}" type="presParOf" srcId="{B1231E85-C764-4BD3-B54A-29B8ABD183E3}" destId="{9B6C4980-0626-4D7E-B664-80CD2E1A6B9E}" srcOrd="1" destOrd="0" presId="urn:microsoft.com/office/officeart/2005/8/layout/hierarchy2"/>
    <dgm:cxn modelId="{80B3A871-C486-4C5A-92D7-3DBFDC684210}" type="presParOf" srcId="{9B6C4980-0626-4D7E-B664-80CD2E1A6B9E}" destId="{6842B083-1AAF-4482-AD4E-9FDCCF928DAE}" srcOrd="0" destOrd="0" presId="urn:microsoft.com/office/officeart/2005/8/layout/hierarchy2"/>
    <dgm:cxn modelId="{8A28A9E4-CEE2-4195-8A78-341891812E9E}" type="presParOf" srcId="{6842B083-1AAF-4482-AD4E-9FDCCF928DAE}" destId="{17C38133-AB9B-4A0B-A6AA-414D5DE9CFC3}" srcOrd="0" destOrd="0" presId="urn:microsoft.com/office/officeart/2005/8/layout/hierarchy2"/>
    <dgm:cxn modelId="{3001B89F-3A54-45F9-BEB2-2CE99001FDA1}" type="presParOf" srcId="{9B6C4980-0626-4D7E-B664-80CD2E1A6B9E}" destId="{10235A36-014A-4E6F-A421-B41A70CEDD80}" srcOrd="1" destOrd="0" presId="urn:microsoft.com/office/officeart/2005/8/layout/hierarchy2"/>
    <dgm:cxn modelId="{A6A9D1E4-3A32-42D8-9444-0C472B81A6EE}" type="presParOf" srcId="{10235A36-014A-4E6F-A421-B41A70CEDD80}" destId="{7E16ED4D-6A6B-4606-B4E3-11C274A0B4CD}" srcOrd="0" destOrd="0" presId="urn:microsoft.com/office/officeart/2005/8/layout/hierarchy2"/>
    <dgm:cxn modelId="{27EE0E03-CAC6-489B-8BA4-C585F81DDF13}" type="presParOf" srcId="{10235A36-014A-4E6F-A421-B41A70CEDD80}" destId="{9A434797-4934-4ED3-9BEB-442957A637D3}" srcOrd="1" destOrd="0" presId="urn:microsoft.com/office/officeart/2005/8/layout/hierarchy2"/>
    <dgm:cxn modelId="{FDF5135D-B9FA-4465-8DEA-84F30FEEAAF3}" type="presParOf" srcId="{9A434797-4934-4ED3-9BEB-442957A637D3}" destId="{892EA92F-5879-4405-8A60-793E6C8951D2}" srcOrd="0" destOrd="0" presId="urn:microsoft.com/office/officeart/2005/8/layout/hierarchy2"/>
    <dgm:cxn modelId="{C920F78E-C617-48C5-9D68-6B2E4609BAC5}" type="presParOf" srcId="{892EA92F-5879-4405-8A60-793E6C8951D2}" destId="{72A3834B-2178-49A1-B998-4E702EF2BFB0}" srcOrd="0" destOrd="0" presId="urn:microsoft.com/office/officeart/2005/8/layout/hierarchy2"/>
    <dgm:cxn modelId="{94FF5F36-72F0-4D1A-9016-033BD6D34FFB}" type="presParOf" srcId="{9A434797-4934-4ED3-9BEB-442957A637D3}" destId="{5C882C0C-E0D6-4516-9A38-50053130E930}" srcOrd="1" destOrd="0" presId="urn:microsoft.com/office/officeart/2005/8/layout/hierarchy2"/>
    <dgm:cxn modelId="{246ABACA-6275-4F8B-8D14-06BDC747C53B}" type="presParOf" srcId="{5C882C0C-E0D6-4516-9A38-50053130E930}" destId="{28A68CAD-E190-43E5-ADE9-154CBD273AB7}" srcOrd="0" destOrd="0" presId="urn:microsoft.com/office/officeart/2005/8/layout/hierarchy2"/>
    <dgm:cxn modelId="{BD830B0E-F286-4827-9794-01BF911B2242}" type="presParOf" srcId="{5C882C0C-E0D6-4516-9A38-50053130E930}" destId="{BF9FEC97-7FB6-4911-BEDF-20C434A81312}" srcOrd="1" destOrd="0" presId="urn:microsoft.com/office/officeart/2005/8/layout/hierarchy2"/>
    <dgm:cxn modelId="{B0ACCEA0-517D-4CB6-8FBF-84EBE0F83830}" type="presParOf" srcId="{9A434797-4934-4ED3-9BEB-442957A637D3}" destId="{52E8967A-4B96-4477-91D6-9E7C18729899}" srcOrd="2" destOrd="0" presId="urn:microsoft.com/office/officeart/2005/8/layout/hierarchy2"/>
    <dgm:cxn modelId="{C29D5C94-A8B5-4B6F-8937-AC79629307B1}" type="presParOf" srcId="{52E8967A-4B96-4477-91D6-9E7C18729899}" destId="{8FA69860-8A97-49E3-8833-C7EADF397420}" srcOrd="0" destOrd="0" presId="urn:microsoft.com/office/officeart/2005/8/layout/hierarchy2"/>
    <dgm:cxn modelId="{73F4FC66-C644-4AF0-8FD9-B08D7990C51C}" type="presParOf" srcId="{9A434797-4934-4ED3-9BEB-442957A637D3}" destId="{F083D231-0773-47A0-9488-183F197F5392}" srcOrd="3" destOrd="0" presId="urn:microsoft.com/office/officeart/2005/8/layout/hierarchy2"/>
    <dgm:cxn modelId="{EC650DC1-5485-4122-A2C9-4B8830F7281D}" type="presParOf" srcId="{F083D231-0773-47A0-9488-183F197F5392}" destId="{BFBD74F2-1DAE-4B74-BF26-8E528FBEF265}" srcOrd="0" destOrd="0" presId="urn:microsoft.com/office/officeart/2005/8/layout/hierarchy2"/>
    <dgm:cxn modelId="{D74F8AF3-4069-4342-AFA2-97604E3ADC18}" type="presParOf" srcId="{F083D231-0773-47A0-9488-183F197F5392}" destId="{74CB1BF4-CC71-4DDD-8BBE-1F5BF3B95FD6}" srcOrd="1" destOrd="0" presId="urn:microsoft.com/office/officeart/2005/8/layout/hierarchy2"/>
    <dgm:cxn modelId="{21FE586D-D529-4378-B543-7EEBABDC1E83}" type="presParOf" srcId="{9A434797-4934-4ED3-9BEB-442957A637D3}" destId="{EA5052C2-9FF6-478E-B8D3-1022BB44AA5C}" srcOrd="4" destOrd="0" presId="urn:microsoft.com/office/officeart/2005/8/layout/hierarchy2"/>
    <dgm:cxn modelId="{FB0C055A-E94E-42EB-8910-62423D310B34}" type="presParOf" srcId="{EA5052C2-9FF6-478E-B8D3-1022BB44AA5C}" destId="{1E02A827-13D6-4DB6-9986-5D9E836BB34C}" srcOrd="0" destOrd="0" presId="urn:microsoft.com/office/officeart/2005/8/layout/hierarchy2"/>
    <dgm:cxn modelId="{55CE62F0-47D7-46A2-9A8A-0C9DD584C422}" type="presParOf" srcId="{9A434797-4934-4ED3-9BEB-442957A637D3}" destId="{A0A56631-C623-4B9C-A97A-A22241B3FF33}" srcOrd="5" destOrd="0" presId="urn:microsoft.com/office/officeart/2005/8/layout/hierarchy2"/>
    <dgm:cxn modelId="{9BFE8D69-B504-4EBC-A9CC-B0F3671FEDA0}" type="presParOf" srcId="{A0A56631-C623-4B9C-A97A-A22241B3FF33}" destId="{F8689038-E7C2-4ACE-BDE2-132E18E64580}" srcOrd="0" destOrd="0" presId="urn:microsoft.com/office/officeart/2005/8/layout/hierarchy2"/>
    <dgm:cxn modelId="{AE87C2EE-DB8F-4F48-80D3-DBFB63226491}" type="presParOf" srcId="{A0A56631-C623-4B9C-A97A-A22241B3FF33}" destId="{ACA02037-251D-4EA2-95BC-7CA644C83065}" srcOrd="1" destOrd="0" presId="urn:microsoft.com/office/officeart/2005/8/layout/hierarchy2"/>
    <dgm:cxn modelId="{D2FD3F1B-CD34-42C3-853A-A4E6B73C4C8E}" type="presParOf" srcId="{9A434797-4934-4ED3-9BEB-442957A637D3}" destId="{687F68FE-86DB-49DF-8496-52ADA55E84D4}" srcOrd="6" destOrd="0" presId="urn:microsoft.com/office/officeart/2005/8/layout/hierarchy2"/>
    <dgm:cxn modelId="{8C8ADABA-95D5-4936-8C39-BD2C23F6D600}" type="presParOf" srcId="{687F68FE-86DB-49DF-8496-52ADA55E84D4}" destId="{F7281F61-CAAA-4045-A16F-781AA43BC8E3}" srcOrd="0" destOrd="0" presId="urn:microsoft.com/office/officeart/2005/8/layout/hierarchy2"/>
    <dgm:cxn modelId="{697BD7D5-C7FC-40C6-AB23-CCF3A2A4D7BF}" type="presParOf" srcId="{9A434797-4934-4ED3-9BEB-442957A637D3}" destId="{4B7DA15A-634C-47D2-81A5-C097D92695EC}" srcOrd="7" destOrd="0" presId="urn:microsoft.com/office/officeart/2005/8/layout/hierarchy2"/>
    <dgm:cxn modelId="{A9F42475-7043-4131-83B2-8CA0902B8F0D}" type="presParOf" srcId="{4B7DA15A-634C-47D2-81A5-C097D92695EC}" destId="{435C216B-B699-4178-8A13-B1F05F87BD32}" srcOrd="0" destOrd="0" presId="urn:microsoft.com/office/officeart/2005/8/layout/hierarchy2"/>
    <dgm:cxn modelId="{28F8DAA6-B83E-4448-82B0-9F0FE5158B6F}" type="presParOf" srcId="{4B7DA15A-634C-47D2-81A5-C097D92695EC}" destId="{FC447D9D-7BF7-4203-95EB-4D9756CB54EF}" srcOrd="1" destOrd="0" presId="urn:microsoft.com/office/officeart/2005/8/layout/hierarchy2"/>
    <dgm:cxn modelId="{F628C2D9-0310-4C45-9389-0DE8E01629F5}" type="presParOf" srcId="{9B6C4980-0626-4D7E-B664-80CD2E1A6B9E}" destId="{C27B2A01-CFB7-4477-8659-ED66BB8FFDD9}" srcOrd="2" destOrd="0" presId="urn:microsoft.com/office/officeart/2005/8/layout/hierarchy2"/>
    <dgm:cxn modelId="{A6FA73ED-09F1-4678-B6B6-E08C49B07F8E}" type="presParOf" srcId="{C27B2A01-CFB7-4477-8659-ED66BB8FFDD9}" destId="{972D2A7C-5087-4970-AFE0-E7DCDAAF721A}" srcOrd="0" destOrd="0" presId="urn:microsoft.com/office/officeart/2005/8/layout/hierarchy2"/>
    <dgm:cxn modelId="{4D959551-7771-47B4-A72D-8EBD27D8D582}" type="presParOf" srcId="{9B6C4980-0626-4D7E-B664-80CD2E1A6B9E}" destId="{1647E994-860B-435A-88EE-6C297CFFB52E}" srcOrd="3" destOrd="0" presId="urn:microsoft.com/office/officeart/2005/8/layout/hierarchy2"/>
    <dgm:cxn modelId="{EF5EA0EC-C259-4898-8CBD-3B1145A3DF37}" type="presParOf" srcId="{1647E994-860B-435A-88EE-6C297CFFB52E}" destId="{4158F1C3-6CF4-4218-9FDE-08C446ABB99B}" srcOrd="0" destOrd="0" presId="urn:microsoft.com/office/officeart/2005/8/layout/hierarchy2"/>
    <dgm:cxn modelId="{96D5572E-D571-42B2-8408-CFB7E400E04B}" type="presParOf" srcId="{1647E994-860B-435A-88EE-6C297CFFB52E}" destId="{6A961EA5-CB1A-403B-BB73-574029FC962F}" srcOrd="1" destOrd="0" presId="urn:microsoft.com/office/officeart/2005/8/layout/hierarchy2"/>
    <dgm:cxn modelId="{735CBE51-3858-495D-B507-75E634999157}" type="presParOf" srcId="{6A961EA5-CB1A-403B-BB73-574029FC962F}" destId="{4B314F26-B8D0-45FE-AA01-472E55B495D7}" srcOrd="0" destOrd="0" presId="urn:microsoft.com/office/officeart/2005/8/layout/hierarchy2"/>
    <dgm:cxn modelId="{46E2BED8-AE41-4300-874F-16654D82CF1D}" type="presParOf" srcId="{4B314F26-B8D0-45FE-AA01-472E55B495D7}" destId="{895CD932-0790-4763-8F91-14E1B3022DE0}" srcOrd="0" destOrd="0" presId="urn:microsoft.com/office/officeart/2005/8/layout/hierarchy2"/>
    <dgm:cxn modelId="{06A0B064-56F0-4A20-939A-82DACA83FEA5}" type="presParOf" srcId="{6A961EA5-CB1A-403B-BB73-574029FC962F}" destId="{9B605647-FF3D-4557-BD82-DEFE246A02EB}" srcOrd="1" destOrd="0" presId="urn:microsoft.com/office/officeart/2005/8/layout/hierarchy2"/>
    <dgm:cxn modelId="{292E7F57-5102-4902-A42F-C84A7CD09C1C}" type="presParOf" srcId="{9B605647-FF3D-4557-BD82-DEFE246A02EB}" destId="{DA488C63-0D85-4D97-B321-A774EC94D58C}" srcOrd="0" destOrd="0" presId="urn:microsoft.com/office/officeart/2005/8/layout/hierarchy2"/>
    <dgm:cxn modelId="{54507BEF-49FF-4B04-BA8A-8C823C6C8250}" type="presParOf" srcId="{9B605647-FF3D-4557-BD82-DEFE246A02EB}" destId="{8B9D8299-79B7-44A6-AE6B-C53E21F4C290}" srcOrd="1" destOrd="0" presId="urn:microsoft.com/office/officeart/2005/8/layout/hierarchy2"/>
    <dgm:cxn modelId="{43AE5981-07B6-420C-9AE8-EEDFD60903E5}" type="presParOf" srcId="{6A961EA5-CB1A-403B-BB73-574029FC962F}" destId="{DCE53AF7-C4AC-473D-B0D3-0025B1AE3BB1}" srcOrd="2" destOrd="0" presId="urn:microsoft.com/office/officeart/2005/8/layout/hierarchy2"/>
    <dgm:cxn modelId="{B5B6031D-B7AE-4839-9511-9BC55360DBB5}" type="presParOf" srcId="{DCE53AF7-C4AC-473D-B0D3-0025B1AE3BB1}" destId="{E74EEB94-9CEB-4EF2-9921-190D788ECCE0}" srcOrd="0" destOrd="0" presId="urn:microsoft.com/office/officeart/2005/8/layout/hierarchy2"/>
    <dgm:cxn modelId="{1ECB5DA8-D622-4A1D-9866-06505B79CED0}" type="presParOf" srcId="{6A961EA5-CB1A-403B-BB73-574029FC962F}" destId="{AEE6C6D2-29F5-4CD0-B9AC-389933295124}" srcOrd="3" destOrd="0" presId="urn:microsoft.com/office/officeart/2005/8/layout/hierarchy2"/>
    <dgm:cxn modelId="{7A6542BF-4139-4073-9A3A-F20E7E02764D}" type="presParOf" srcId="{AEE6C6D2-29F5-4CD0-B9AC-389933295124}" destId="{FD602F9F-7D6D-4F81-B29B-A2FF0776FB7D}" srcOrd="0" destOrd="0" presId="urn:microsoft.com/office/officeart/2005/8/layout/hierarchy2"/>
    <dgm:cxn modelId="{D7145D85-F6D8-4C8E-8F71-C3EC25A53D82}" type="presParOf" srcId="{AEE6C6D2-29F5-4CD0-B9AC-389933295124}" destId="{2502DD27-5A7F-4CCF-8F81-1AC3A3D8D3E7}" srcOrd="1" destOrd="0" presId="urn:microsoft.com/office/officeart/2005/8/layout/hierarchy2"/>
    <dgm:cxn modelId="{D2BEB35B-9643-45FB-A4DF-33DAF03EECE4}" type="presParOf" srcId="{286F50A4-114B-4B63-8B12-04A8885B6730}" destId="{37A8210F-0D94-4D49-94D1-7AB28A80AAF3}" srcOrd="2" destOrd="0" presId="urn:microsoft.com/office/officeart/2005/8/layout/hierarchy2"/>
    <dgm:cxn modelId="{188FBED0-40FB-4CE8-B3AE-E5176AD1614A}" type="presParOf" srcId="{37A8210F-0D94-4D49-94D1-7AB28A80AAF3}" destId="{3F59D7C0-E095-49B9-9B1C-2FE3B5D1F790}" srcOrd="0" destOrd="0" presId="urn:microsoft.com/office/officeart/2005/8/layout/hierarchy2"/>
    <dgm:cxn modelId="{BA2C989D-B500-4E25-87A1-C6B70AF450DF}" type="presParOf" srcId="{286F50A4-114B-4B63-8B12-04A8885B6730}" destId="{6AE34E18-7492-4D4C-9F04-88F28A9A5435}" srcOrd="3" destOrd="0" presId="urn:microsoft.com/office/officeart/2005/8/layout/hierarchy2"/>
    <dgm:cxn modelId="{FDBCE6BB-BF9D-41FA-91AD-D02503CD6F1A}" type="presParOf" srcId="{6AE34E18-7492-4D4C-9F04-88F28A9A5435}" destId="{4C2313A5-3087-4EC6-B314-AC78511686AC}" srcOrd="0" destOrd="0" presId="urn:microsoft.com/office/officeart/2005/8/layout/hierarchy2"/>
    <dgm:cxn modelId="{6EC206BB-872E-4B14-BF2C-A9D2E6D50887}" type="presParOf" srcId="{6AE34E18-7492-4D4C-9F04-88F28A9A5435}" destId="{13979FE9-C00B-4B30-9449-8D482372FA26}" srcOrd="1" destOrd="0" presId="urn:microsoft.com/office/officeart/2005/8/layout/hierarchy2"/>
    <dgm:cxn modelId="{B849AC52-BCF8-41FC-891A-E9AA5F7EB8ED}" type="presParOf" srcId="{13979FE9-C00B-4B30-9449-8D482372FA26}" destId="{20DC010C-631E-48CD-9020-36EEDA4AD628}" srcOrd="0" destOrd="0" presId="urn:microsoft.com/office/officeart/2005/8/layout/hierarchy2"/>
    <dgm:cxn modelId="{71B3B0AE-3C02-4AB4-A194-84C13A2D9EEE}" type="presParOf" srcId="{20DC010C-631E-48CD-9020-36EEDA4AD628}" destId="{729223DF-1618-447B-B42B-B32279527EE7}" srcOrd="0" destOrd="0" presId="urn:microsoft.com/office/officeart/2005/8/layout/hierarchy2"/>
    <dgm:cxn modelId="{3E23AC73-62D2-4A50-BEEC-AF45D61035AF}" type="presParOf" srcId="{13979FE9-C00B-4B30-9449-8D482372FA26}" destId="{FD062025-1C9E-401B-AA05-1EA21AC5E094}" srcOrd="1" destOrd="0" presId="urn:microsoft.com/office/officeart/2005/8/layout/hierarchy2"/>
    <dgm:cxn modelId="{4D872597-0E6C-4337-9E59-DF7DE9AD552D}" type="presParOf" srcId="{FD062025-1C9E-401B-AA05-1EA21AC5E094}" destId="{01266266-FE98-4AEC-9D0E-0FD8295EBDBB}" srcOrd="0" destOrd="0" presId="urn:microsoft.com/office/officeart/2005/8/layout/hierarchy2"/>
    <dgm:cxn modelId="{8E3AB3A1-C4DE-4BD6-9689-18AF9771C740}" type="presParOf" srcId="{FD062025-1C9E-401B-AA05-1EA21AC5E094}" destId="{65E2A696-2581-4EA2-8948-F5A7ADFE0933}" srcOrd="1" destOrd="0" presId="urn:microsoft.com/office/officeart/2005/8/layout/hierarchy2"/>
    <dgm:cxn modelId="{EC12EFE4-ABDC-4AB7-9766-00F86846BDC8}" type="presParOf" srcId="{13979FE9-C00B-4B30-9449-8D482372FA26}" destId="{E9411034-40F5-4117-BE79-C8E581257588}" srcOrd="2" destOrd="0" presId="urn:microsoft.com/office/officeart/2005/8/layout/hierarchy2"/>
    <dgm:cxn modelId="{4E09880E-F43A-4707-BFE5-7582C0658246}" type="presParOf" srcId="{E9411034-40F5-4117-BE79-C8E581257588}" destId="{48408A9E-591B-42B7-9B5B-2275686BD219}" srcOrd="0" destOrd="0" presId="urn:microsoft.com/office/officeart/2005/8/layout/hierarchy2"/>
    <dgm:cxn modelId="{8320EFFF-F856-40FB-ADB6-B7A47860C1D6}" type="presParOf" srcId="{13979FE9-C00B-4B30-9449-8D482372FA26}" destId="{A1AD5218-535F-486B-B399-CAD727B9D509}" srcOrd="3" destOrd="0" presId="urn:microsoft.com/office/officeart/2005/8/layout/hierarchy2"/>
    <dgm:cxn modelId="{03D5EFFA-A7EA-428F-9D25-2241BD10CDA5}" type="presParOf" srcId="{A1AD5218-535F-486B-B399-CAD727B9D509}" destId="{584E1339-E417-4AD2-8859-7BA1262B548E}" srcOrd="0" destOrd="0" presId="urn:microsoft.com/office/officeart/2005/8/layout/hierarchy2"/>
    <dgm:cxn modelId="{A6955601-D4BA-42B7-A660-A2B0F460BF84}" type="presParOf" srcId="{A1AD5218-535F-486B-B399-CAD727B9D509}" destId="{904B7146-8E40-46D6-B99D-43329C0C347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E47BE3-9875-425E-987D-6789C832266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43135EF-DAD2-440F-97F9-052FE86F91AB}">
      <dgm:prSet phldrT="[Text]"/>
      <dgm:spPr/>
      <dgm:t>
        <a:bodyPr/>
        <a:lstStyle/>
        <a:p>
          <a:r>
            <a:rPr lang="en-US" dirty="0"/>
            <a:t>Attributes</a:t>
          </a:r>
        </a:p>
      </dgm:t>
    </dgm:pt>
    <dgm:pt modelId="{AD5CFFBE-1445-4CAA-95CC-353673D2F4C0}" type="parTrans" cxnId="{56F47DF9-F1B6-4BDF-8070-B9D20DD3667A}">
      <dgm:prSet/>
      <dgm:spPr/>
      <dgm:t>
        <a:bodyPr/>
        <a:lstStyle/>
        <a:p>
          <a:endParaRPr lang="en-US"/>
        </a:p>
      </dgm:t>
    </dgm:pt>
    <dgm:pt modelId="{3766207B-583A-4F2C-8A32-A16C295B6AF0}" type="sibTrans" cxnId="{56F47DF9-F1B6-4BDF-8070-B9D20DD3667A}">
      <dgm:prSet/>
      <dgm:spPr/>
      <dgm:t>
        <a:bodyPr/>
        <a:lstStyle/>
        <a:p>
          <a:endParaRPr lang="en-US"/>
        </a:p>
      </dgm:t>
    </dgm:pt>
    <dgm:pt modelId="{814E43B7-82BB-44D7-99EA-DE3DB9882A32}">
      <dgm:prSet phldrT="[Text]"/>
      <dgm:spPr/>
      <dgm:t>
        <a:bodyPr/>
        <a:lstStyle/>
        <a:p>
          <a:r>
            <a:rPr lang="en-US" dirty="0"/>
            <a:t>Color</a:t>
          </a:r>
        </a:p>
      </dgm:t>
    </dgm:pt>
    <dgm:pt modelId="{3CE59959-1E85-49D4-9BC6-5E14FB774A9D}" type="parTrans" cxnId="{14C9BF98-BB83-454B-803D-4D0AA6821B75}">
      <dgm:prSet/>
      <dgm:spPr/>
      <dgm:t>
        <a:bodyPr/>
        <a:lstStyle/>
        <a:p>
          <a:endParaRPr lang="en-US"/>
        </a:p>
      </dgm:t>
    </dgm:pt>
    <dgm:pt modelId="{6454EBAF-8F57-4338-AD2E-CB4C65954D85}" type="sibTrans" cxnId="{14C9BF98-BB83-454B-803D-4D0AA6821B75}">
      <dgm:prSet/>
      <dgm:spPr/>
      <dgm:t>
        <a:bodyPr/>
        <a:lstStyle/>
        <a:p>
          <a:endParaRPr lang="en-US"/>
        </a:p>
      </dgm:t>
    </dgm:pt>
    <dgm:pt modelId="{0C178C55-7C3F-4009-8C05-E3DCB6FC0C31}">
      <dgm:prSet phldrT="[Text]"/>
      <dgm:spPr/>
      <dgm:t>
        <a:bodyPr/>
        <a:lstStyle/>
        <a:p>
          <a:r>
            <a:rPr lang="en-US" dirty="0"/>
            <a:t>Functionalities</a:t>
          </a:r>
        </a:p>
      </dgm:t>
    </dgm:pt>
    <dgm:pt modelId="{64AD5522-85C5-4410-B42F-553581809499}" type="parTrans" cxnId="{F31D7293-88F7-4811-A65F-2078C7CFFA1E}">
      <dgm:prSet/>
      <dgm:spPr/>
      <dgm:t>
        <a:bodyPr/>
        <a:lstStyle/>
        <a:p>
          <a:endParaRPr lang="en-US"/>
        </a:p>
      </dgm:t>
    </dgm:pt>
    <dgm:pt modelId="{804A9A30-78BF-4B4F-B6CF-79CF6B87282F}" type="sibTrans" cxnId="{F31D7293-88F7-4811-A65F-2078C7CFFA1E}">
      <dgm:prSet/>
      <dgm:spPr/>
      <dgm:t>
        <a:bodyPr/>
        <a:lstStyle/>
        <a:p>
          <a:endParaRPr lang="en-US"/>
        </a:p>
      </dgm:t>
    </dgm:pt>
    <dgm:pt modelId="{34EA4D4D-C5FD-4175-8D25-FDC63E8CCB9D}">
      <dgm:prSet phldrT="[Text]"/>
      <dgm:spPr/>
      <dgm:t>
        <a:bodyPr/>
        <a:lstStyle/>
        <a:p>
          <a:r>
            <a:rPr lang="en-US" dirty="0"/>
            <a:t>Start the car</a:t>
          </a:r>
        </a:p>
      </dgm:t>
    </dgm:pt>
    <dgm:pt modelId="{C94B6B30-3F54-4263-96D1-BF651CD05EA1}" type="parTrans" cxnId="{3EFF7D8C-A826-4B38-8B50-DC8B34394136}">
      <dgm:prSet/>
      <dgm:spPr/>
      <dgm:t>
        <a:bodyPr/>
        <a:lstStyle/>
        <a:p>
          <a:endParaRPr lang="en-US"/>
        </a:p>
      </dgm:t>
    </dgm:pt>
    <dgm:pt modelId="{F984CA7A-3D21-4BBC-9DC1-91FFD9E967BC}" type="sibTrans" cxnId="{3EFF7D8C-A826-4B38-8B50-DC8B34394136}">
      <dgm:prSet/>
      <dgm:spPr/>
      <dgm:t>
        <a:bodyPr/>
        <a:lstStyle/>
        <a:p>
          <a:endParaRPr lang="en-US"/>
        </a:p>
      </dgm:t>
    </dgm:pt>
    <dgm:pt modelId="{5E987843-8284-4F55-868D-1AC5BD2A036D}">
      <dgm:prSet phldrT="[Text]"/>
      <dgm:spPr/>
      <dgm:t>
        <a:bodyPr/>
        <a:lstStyle/>
        <a:p>
          <a:r>
            <a:rPr lang="en-US" dirty="0"/>
            <a:t>Stop the car</a:t>
          </a:r>
        </a:p>
      </dgm:t>
    </dgm:pt>
    <dgm:pt modelId="{1851CCC9-9E20-4690-9D8B-70C5E0A10AE5}" type="parTrans" cxnId="{F7A5900B-4F3B-485C-9189-9F3A1469278E}">
      <dgm:prSet/>
      <dgm:spPr/>
      <dgm:t>
        <a:bodyPr/>
        <a:lstStyle/>
        <a:p>
          <a:endParaRPr lang="en-US"/>
        </a:p>
      </dgm:t>
    </dgm:pt>
    <dgm:pt modelId="{E0D5A5D4-A42F-461B-BB4F-1D3A68D209D2}" type="sibTrans" cxnId="{F7A5900B-4F3B-485C-9189-9F3A1469278E}">
      <dgm:prSet/>
      <dgm:spPr/>
      <dgm:t>
        <a:bodyPr/>
        <a:lstStyle/>
        <a:p>
          <a:endParaRPr lang="en-US"/>
        </a:p>
      </dgm:t>
    </dgm:pt>
    <dgm:pt modelId="{CFCF1BB2-D5A3-4FF3-A6A7-E7D3C9C9BCC3}">
      <dgm:prSet phldrT="[Text]"/>
      <dgm:spPr/>
      <dgm:t>
        <a:bodyPr/>
        <a:lstStyle/>
        <a:p>
          <a:r>
            <a:rPr lang="en-US" dirty="0"/>
            <a:t>Increase the speed</a:t>
          </a:r>
        </a:p>
      </dgm:t>
    </dgm:pt>
    <dgm:pt modelId="{9D14C16E-72E7-415D-8F0B-5FC375B8DA00}" type="parTrans" cxnId="{2139A3D7-62E8-4B54-8ED7-05B5A7CA2CAC}">
      <dgm:prSet/>
      <dgm:spPr/>
      <dgm:t>
        <a:bodyPr/>
        <a:lstStyle/>
        <a:p>
          <a:endParaRPr lang="en-US"/>
        </a:p>
      </dgm:t>
    </dgm:pt>
    <dgm:pt modelId="{5B995B8E-CA24-4606-B4A1-57FFB510335C}" type="sibTrans" cxnId="{2139A3D7-62E8-4B54-8ED7-05B5A7CA2CAC}">
      <dgm:prSet/>
      <dgm:spPr/>
      <dgm:t>
        <a:bodyPr/>
        <a:lstStyle/>
        <a:p>
          <a:endParaRPr lang="en-US"/>
        </a:p>
      </dgm:t>
    </dgm:pt>
    <dgm:pt modelId="{A69FB7FA-2426-4F29-88EB-349F9516052B}">
      <dgm:prSet phldrT="[Text]"/>
      <dgm:spPr/>
      <dgm:t>
        <a:bodyPr/>
        <a:lstStyle/>
        <a:p>
          <a:r>
            <a:rPr lang="en-US" dirty="0"/>
            <a:t>Model</a:t>
          </a:r>
        </a:p>
      </dgm:t>
    </dgm:pt>
    <dgm:pt modelId="{0D267751-C2F1-47D2-A134-6B8CB2200D17}" type="parTrans" cxnId="{7D4B2F46-A910-4592-88A8-44B45363DB50}">
      <dgm:prSet/>
      <dgm:spPr/>
      <dgm:t>
        <a:bodyPr/>
        <a:lstStyle/>
        <a:p>
          <a:endParaRPr lang="en-US"/>
        </a:p>
      </dgm:t>
    </dgm:pt>
    <dgm:pt modelId="{FC699EC6-BD98-4743-B4B3-52CCF6CD4DCC}" type="sibTrans" cxnId="{7D4B2F46-A910-4592-88A8-44B45363DB50}">
      <dgm:prSet/>
      <dgm:spPr/>
      <dgm:t>
        <a:bodyPr/>
        <a:lstStyle/>
        <a:p>
          <a:endParaRPr lang="en-US"/>
        </a:p>
      </dgm:t>
    </dgm:pt>
    <dgm:pt modelId="{40D7CC32-4382-4BA3-B20D-6EAFDE9B9DF1}">
      <dgm:prSet phldrT="[Text]"/>
      <dgm:spPr/>
      <dgm:t>
        <a:bodyPr/>
        <a:lstStyle/>
        <a:p>
          <a:r>
            <a:rPr lang="en-US" dirty="0"/>
            <a:t>Top Speed</a:t>
          </a:r>
        </a:p>
      </dgm:t>
    </dgm:pt>
    <dgm:pt modelId="{C9977ECB-97DC-4F7E-B355-BA92B28EE799}" type="parTrans" cxnId="{EC53869D-6F39-4F08-8C18-9E0C38786DE8}">
      <dgm:prSet/>
      <dgm:spPr/>
      <dgm:t>
        <a:bodyPr/>
        <a:lstStyle/>
        <a:p>
          <a:endParaRPr lang="en-US"/>
        </a:p>
      </dgm:t>
    </dgm:pt>
    <dgm:pt modelId="{6E23E269-3885-4467-99EE-6BE2DB9AF3AE}" type="sibTrans" cxnId="{EC53869D-6F39-4F08-8C18-9E0C38786DE8}">
      <dgm:prSet/>
      <dgm:spPr/>
      <dgm:t>
        <a:bodyPr/>
        <a:lstStyle/>
        <a:p>
          <a:endParaRPr lang="en-US"/>
        </a:p>
      </dgm:t>
    </dgm:pt>
    <dgm:pt modelId="{6D369904-6304-449F-AF45-D1ACE6E12438}" type="pres">
      <dgm:prSet presAssocID="{BDE47BE3-9875-425E-987D-6789C832266D}" presName="Name0" presStyleCnt="0">
        <dgm:presLayoutVars>
          <dgm:dir/>
          <dgm:animLvl val="lvl"/>
          <dgm:resizeHandles val="exact"/>
        </dgm:presLayoutVars>
      </dgm:prSet>
      <dgm:spPr/>
    </dgm:pt>
    <dgm:pt modelId="{7474C42F-2244-4D25-BCC3-4997B062A748}" type="pres">
      <dgm:prSet presAssocID="{043135EF-DAD2-440F-97F9-052FE86F91AB}" presName="linNode" presStyleCnt="0"/>
      <dgm:spPr/>
    </dgm:pt>
    <dgm:pt modelId="{DF239979-7372-4F95-B939-0448D3046969}" type="pres">
      <dgm:prSet presAssocID="{043135EF-DAD2-440F-97F9-052FE86F91AB}" presName="parTx" presStyleLbl="revTx" presStyleIdx="0" presStyleCnt="2">
        <dgm:presLayoutVars>
          <dgm:chMax val="1"/>
          <dgm:bulletEnabled val="1"/>
        </dgm:presLayoutVars>
      </dgm:prSet>
      <dgm:spPr/>
    </dgm:pt>
    <dgm:pt modelId="{A332EE11-04B7-41BC-9DDF-C9D18A2A881D}" type="pres">
      <dgm:prSet presAssocID="{043135EF-DAD2-440F-97F9-052FE86F91AB}" presName="bracket" presStyleLbl="parChTrans1D1" presStyleIdx="0" presStyleCnt="2"/>
      <dgm:spPr/>
    </dgm:pt>
    <dgm:pt modelId="{E279C782-9890-4D22-94FB-275DF9D8057D}" type="pres">
      <dgm:prSet presAssocID="{043135EF-DAD2-440F-97F9-052FE86F91AB}" presName="spH" presStyleCnt="0"/>
      <dgm:spPr/>
    </dgm:pt>
    <dgm:pt modelId="{A04932AF-E079-42AE-BB7F-0B1BEEA17629}" type="pres">
      <dgm:prSet presAssocID="{043135EF-DAD2-440F-97F9-052FE86F91AB}" presName="desTx" presStyleLbl="node1" presStyleIdx="0" presStyleCnt="2">
        <dgm:presLayoutVars>
          <dgm:bulletEnabled val="1"/>
        </dgm:presLayoutVars>
      </dgm:prSet>
      <dgm:spPr/>
    </dgm:pt>
    <dgm:pt modelId="{2B13DBBF-8C3D-4C65-8973-32F8131CBEE5}" type="pres">
      <dgm:prSet presAssocID="{3766207B-583A-4F2C-8A32-A16C295B6AF0}" presName="spV" presStyleCnt="0"/>
      <dgm:spPr/>
    </dgm:pt>
    <dgm:pt modelId="{699B14D5-D581-4A9E-8E63-09222DA34754}" type="pres">
      <dgm:prSet presAssocID="{0C178C55-7C3F-4009-8C05-E3DCB6FC0C31}" presName="linNode" presStyleCnt="0"/>
      <dgm:spPr/>
    </dgm:pt>
    <dgm:pt modelId="{E4358491-1086-432C-B75C-DF2525CEDF12}" type="pres">
      <dgm:prSet presAssocID="{0C178C55-7C3F-4009-8C05-E3DCB6FC0C31}" presName="parTx" presStyleLbl="revTx" presStyleIdx="1" presStyleCnt="2">
        <dgm:presLayoutVars>
          <dgm:chMax val="1"/>
          <dgm:bulletEnabled val="1"/>
        </dgm:presLayoutVars>
      </dgm:prSet>
      <dgm:spPr/>
    </dgm:pt>
    <dgm:pt modelId="{340A1E75-3008-4F80-9FCF-3FD9D8092A93}" type="pres">
      <dgm:prSet presAssocID="{0C178C55-7C3F-4009-8C05-E3DCB6FC0C31}" presName="bracket" presStyleLbl="parChTrans1D1" presStyleIdx="1" presStyleCnt="2"/>
      <dgm:spPr/>
    </dgm:pt>
    <dgm:pt modelId="{56AE33F7-9124-426E-80C5-5ED39EEC5398}" type="pres">
      <dgm:prSet presAssocID="{0C178C55-7C3F-4009-8C05-E3DCB6FC0C31}" presName="spH" presStyleCnt="0"/>
      <dgm:spPr/>
    </dgm:pt>
    <dgm:pt modelId="{38F3B4E0-5596-417A-87EB-4602186134C3}" type="pres">
      <dgm:prSet presAssocID="{0C178C55-7C3F-4009-8C05-E3DCB6FC0C31}" presName="desTx" presStyleLbl="node1" presStyleIdx="1" presStyleCnt="2">
        <dgm:presLayoutVars>
          <dgm:bulletEnabled val="1"/>
        </dgm:presLayoutVars>
      </dgm:prSet>
      <dgm:spPr/>
    </dgm:pt>
  </dgm:ptLst>
  <dgm:cxnLst>
    <dgm:cxn modelId="{F7A5900B-4F3B-485C-9189-9F3A1469278E}" srcId="{0C178C55-7C3F-4009-8C05-E3DCB6FC0C31}" destId="{5E987843-8284-4F55-868D-1AC5BD2A036D}" srcOrd="1" destOrd="0" parTransId="{1851CCC9-9E20-4690-9D8B-70C5E0A10AE5}" sibTransId="{E0D5A5D4-A42F-461B-BB4F-1D3A68D209D2}"/>
    <dgm:cxn modelId="{7D4B2F46-A910-4592-88A8-44B45363DB50}" srcId="{043135EF-DAD2-440F-97F9-052FE86F91AB}" destId="{A69FB7FA-2426-4F29-88EB-349F9516052B}" srcOrd="1" destOrd="0" parTransId="{0D267751-C2F1-47D2-A134-6B8CB2200D17}" sibTransId="{FC699EC6-BD98-4743-B4B3-52CCF6CD4DCC}"/>
    <dgm:cxn modelId="{A694DD47-69BF-4A80-8712-27D10920A9DF}" type="presOf" srcId="{34EA4D4D-C5FD-4175-8D25-FDC63E8CCB9D}" destId="{38F3B4E0-5596-417A-87EB-4602186134C3}" srcOrd="0" destOrd="0" presId="urn:diagrams.loki3.com/BracketList"/>
    <dgm:cxn modelId="{7F3C8280-AF79-4820-A8C5-884C4B0C06C0}" type="presOf" srcId="{0C178C55-7C3F-4009-8C05-E3DCB6FC0C31}" destId="{E4358491-1086-432C-B75C-DF2525CEDF12}" srcOrd="0" destOrd="0" presId="urn:diagrams.loki3.com/BracketList"/>
    <dgm:cxn modelId="{0E7FE08A-3622-4D59-970D-7B1915626275}" type="presOf" srcId="{814E43B7-82BB-44D7-99EA-DE3DB9882A32}" destId="{A04932AF-E079-42AE-BB7F-0B1BEEA17629}" srcOrd="0" destOrd="0" presId="urn:diagrams.loki3.com/BracketList"/>
    <dgm:cxn modelId="{3EFF7D8C-A826-4B38-8B50-DC8B34394136}" srcId="{0C178C55-7C3F-4009-8C05-E3DCB6FC0C31}" destId="{34EA4D4D-C5FD-4175-8D25-FDC63E8CCB9D}" srcOrd="0" destOrd="0" parTransId="{C94B6B30-3F54-4263-96D1-BF651CD05EA1}" sibTransId="{F984CA7A-3D21-4BBC-9DC1-91FFD9E967BC}"/>
    <dgm:cxn modelId="{F31D7293-88F7-4811-A65F-2078C7CFFA1E}" srcId="{BDE47BE3-9875-425E-987D-6789C832266D}" destId="{0C178C55-7C3F-4009-8C05-E3DCB6FC0C31}" srcOrd="1" destOrd="0" parTransId="{64AD5522-85C5-4410-B42F-553581809499}" sibTransId="{804A9A30-78BF-4B4F-B6CF-79CF6B87282F}"/>
    <dgm:cxn modelId="{14C9BF98-BB83-454B-803D-4D0AA6821B75}" srcId="{043135EF-DAD2-440F-97F9-052FE86F91AB}" destId="{814E43B7-82BB-44D7-99EA-DE3DB9882A32}" srcOrd="0" destOrd="0" parTransId="{3CE59959-1E85-49D4-9BC6-5E14FB774A9D}" sibTransId="{6454EBAF-8F57-4338-AD2E-CB4C65954D85}"/>
    <dgm:cxn modelId="{3A91FA9A-DD2F-4B04-94A4-5A4E7B20D596}" type="presOf" srcId="{CFCF1BB2-D5A3-4FF3-A6A7-E7D3C9C9BCC3}" destId="{38F3B4E0-5596-417A-87EB-4602186134C3}" srcOrd="0" destOrd="2" presId="urn:diagrams.loki3.com/BracketList"/>
    <dgm:cxn modelId="{E582419D-7908-41CE-BEDC-CE369E8F9152}" type="presOf" srcId="{5E987843-8284-4F55-868D-1AC5BD2A036D}" destId="{38F3B4E0-5596-417A-87EB-4602186134C3}" srcOrd="0" destOrd="1" presId="urn:diagrams.loki3.com/BracketList"/>
    <dgm:cxn modelId="{EC53869D-6F39-4F08-8C18-9E0C38786DE8}" srcId="{043135EF-DAD2-440F-97F9-052FE86F91AB}" destId="{40D7CC32-4382-4BA3-B20D-6EAFDE9B9DF1}" srcOrd="2" destOrd="0" parTransId="{C9977ECB-97DC-4F7E-B355-BA92B28EE799}" sibTransId="{6E23E269-3885-4467-99EE-6BE2DB9AF3AE}"/>
    <dgm:cxn modelId="{69A5B1A2-303C-4CAC-A1B7-401707750682}" type="presOf" srcId="{40D7CC32-4382-4BA3-B20D-6EAFDE9B9DF1}" destId="{A04932AF-E079-42AE-BB7F-0B1BEEA17629}" srcOrd="0" destOrd="2" presId="urn:diagrams.loki3.com/BracketList"/>
    <dgm:cxn modelId="{ADCE3DC7-254C-472E-8085-0FF70EF4F4A1}" type="presOf" srcId="{043135EF-DAD2-440F-97F9-052FE86F91AB}" destId="{DF239979-7372-4F95-B939-0448D3046969}" srcOrd="0" destOrd="0" presId="urn:diagrams.loki3.com/BracketList"/>
    <dgm:cxn modelId="{2139A3D7-62E8-4B54-8ED7-05B5A7CA2CAC}" srcId="{0C178C55-7C3F-4009-8C05-E3DCB6FC0C31}" destId="{CFCF1BB2-D5A3-4FF3-A6A7-E7D3C9C9BCC3}" srcOrd="2" destOrd="0" parTransId="{9D14C16E-72E7-415D-8F0B-5FC375B8DA00}" sibTransId="{5B995B8E-CA24-4606-B4A1-57FFB510335C}"/>
    <dgm:cxn modelId="{83F88AEC-CA71-4990-AAE9-452814EA1FA5}" type="presOf" srcId="{BDE47BE3-9875-425E-987D-6789C832266D}" destId="{6D369904-6304-449F-AF45-D1ACE6E12438}" srcOrd="0" destOrd="0" presId="urn:diagrams.loki3.com/BracketList"/>
    <dgm:cxn modelId="{56F47DF9-F1B6-4BDF-8070-B9D20DD3667A}" srcId="{BDE47BE3-9875-425E-987D-6789C832266D}" destId="{043135EF-DAD2-440F-97F9-052FE86F91AB}" srcOrd="0" destOrd="0" parTransId="{AD5CFFBE-1445-4CAA-95CC-353673D2F4C0}" sibTransId="{3766207B-583A-4F2C-8A32-A16C295B6AF0}"/>
    <dgm:cxn modelId="{167E01FD-6182-47DD-8EF4-A0A29EF538D6}" type="presOf" srcId="{A69FB7FA-2426-4F29-88EB-349F9516052B}" destId="{A04932AF-E079-42AE-BB7F-0B1BEEA17629}" srcOrd="0" destOrd="1" presId="urn:diagrams.loki3.com/BracketList"/>
    <dgm:cxn modelId="{40A9E41F-7F87-48E7-8B26-C435225A6320}" type="presParOf" srcId="{6D369904-6304-449F-AF45-D1ACE6E12438}" destId="{7474C42F-2244-4D25-BCC3-4997B062A748}" srcOrd="0" destOrd="0" presId="urn:diagrams.loki3.com/BracketList"/>
    <dgm:cxn modelId="{4838816C-D38F-442E-87AE-16E808D4FFB6}" type="presParOf" srcId="{7474C42F-2244-4D25-BCC3-4997B062A748}" destId="{DF239979-7372-4F95-B939-0448D3046969}" srcOrd="0" destOrd="0" presId="urn:diagrams.loki3.com/BracketList"/>
    <dgm:cxn modelId="{C1FE0094-69D6-48E4-B6AF-1CB5E20F81CC}" type="presParOf" srcId="{7474C42F-2244-4D25-BCC3-4997B062A748}" destId="{A332EE11-04B7-41BC-9DDF-C9D18A2A881D}" srcOrd="1" destOrd="0" presId="urn:diagrams.loki3.com/BracketList"/>
    <dgm:cxn modelId="{C0AAA55D-8941-41B5-810F-56AD7715C792}" type="presParOf" srcId="{7474C42F-2244-4D25-BCC3-4997B062A748}" destId="{E279C782-9890-4D22-94FB-275DF9D8057D}" srcOrd="2" destOrd="0" presId="urn:diagrams.loki3.com/BracketList"/>
    <dgm:cxn modelId="{C66068F6-13A4-49F2-916B-8202361AE461}" type="presParOf" srcId="{7474C42F-2244-4D25-BCC3-4997B062A748}" destId="{A04932AF-E079-42AE-BB7F-0B1BEEA17629}" srcOrd="3" destOrd="0" presId="urn:diagrams.loki3.com/BracketList"/>
    <dgm:cxn modelId="{EB0C5CFE-C5B8-4845-91A3-65260B6C17F8}" type="presParOf" srcId="{6D369904-6304-449F-AF45-D1ACE6E12438}" destId="{2B13DBBF-8C3D-4C65-8973-32F8131CBEE5}" srcOrd="1" destOrd="0" presId="urn:diagrams.loki3.com/BracketList"/>
    <dgm:cxn modelId="{70C667CB-6604-40EF-B7F2-0061AAC25ADD}" type="presParOf" srcId="{6D369904-6304-449F-AF45-D1ACE6E12438}" destId="{699B14D5-D581-4A9E-8E63-09222DA34754}" srcOrd="2" destOrd="0" presId="urn:diagrams.loki3.com/BracketList"/>
    <dgm:cxn modelId="{6149F3FF-58DC-430B-A7CB-77114F37FE4A}" type="presParOf" srcId="{699B14D5-D581-4A9E-8E63-09222DA34754}" destId="{E4358491-1086-432C-B75C-DF2525CEDF12}" srcOrd="0" destOrd="0" presId="urn:diagrams.loki3.com/BracketList"/>
    <dgm:cxn modelId="{BA9BDAED-F0C2-4D5E-B311-DA7BEB485AED}" type="presParOf" srcId="{699B14D5-D581-4A9E-8E63-09222DA34754}" destId="{340A1E75-3008-4F80-9FCF-3FD9D8092A93}" srcOrd="1" destOrd="0" presId="urn:diagrams.loki3.com/BracketList"/>
    <dgm:cxn modelId="{A6ABDC4A-A653-42E2-86B6-394B093DDD3F}" type="presParOf" srcId="{699B14D5-D581-4A9E-8E63-09222DA34754}" destId="{56AE33F7-9124-426E-80C5-5ED39EEC5398}" srcOrd="2" destOrd="0" presId="urn:diagrams.loki3.com/BracketList"/>
    <dgm:cxn modelId="{DD7373C8-02DE-4825-8825-896BDE522CE1}" type="presParOf" srcId="{699B14D5-D581-4A9E-8E63-09222DA34754}" destId="{38F3B4E0-5596-417A-87EB-4602186134C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E47BE3-9875-425E-987D-6789C832266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43135EF-DAD2-440F-97F9-052FE86F91AB}">
      <dgm:prSet phldrT="[Text]"/>
      <dgm:spPr/>
      <dgm:t>
        <a:bodyPr/>
        <a:lstStyle/>
        <a:p>
          <a:r>
            <a:rPr lang="en-US" dirty="0"/>
            <a:t>Attributes</a:t>
          </a:r>
        </a:p>
      </dgm:t>
    </dgm:pt>
    <dgm:pt modelId="{AD5CFFBE-1445-4CAA-95CC-353673D2F4C0}" type="parTrans" cxnId="{56F47DF9-F1B6-4BDF-8070-B9D20DD3667A}">
      <dgm:prSet/>
      <dgm:spPr/>
      <dgm:t>
        <a:bodyPr/>
        <a:lstStyle/>
        <a:p>
          <a:endParaRPr lang="en-US"/>
        </a:p>
      </dgm:t>
    </dgm:pt>
    <dgm:pt modelId="{3766207B-583A-4F2C-8A32-A16C295B6AF0}" type="sibTrans" cxnId="{56F47DF9-F1B6-4BDF-8070-B9D20DD3667A}">
      <dgm:prSet/>
      <dgm:spPr/>
      <dgm:t>
        <a:bodyPr/>
        <a:lstStyle/>
        <a:p>
          <a:endParaRPr lang="en-US"/>
        </a:p>
      </dgm:t>
    </dgm:pt>
    <dgm:pt modelId="{814E43B7-82BB-44D7-99EA-DE3DB9882A32}">
      <dgm:prSet phldrT="[Text]"/>
      <dgm:spPr/>
      <dgm:t>
        <a:bodyPr/>
        <a:lstStyle/>
        <a:p>
          <a:r>
            <a:rPr lang="en-US" dirty="0"/>
            <a:t>Model</a:t>
          </a:r>
        </a:p>
      </dgm:t>
    </dgm:pt>
    <dgm:pt modelId="{3CE59959-1E85-49D4-9BC6-5E14FB774A9D}" type="parTrans" cxnId="{14C9BF98-BB83-454B-803D-4D0AA6821B75}">
      <dgm:prSet/>
      <dgm:spPr/>
      <dgm:t>
        <a:bodyPr/>
        <a:lstStyle/>
        <a:p>
          <a:endParaRPr lang="en-US"/>
        </a:p>
      </dgm:t>
    </dgm:pt>
    <dgm:pt modelId="{6454EBAF-8F57-4338-AD2E-CB4C65954D85}" type="sibTrans" cxnId="{14C9BF98-BB83-454B-803D-4D0AA6821B75}">
      <dgm:prSet/>
      <dgm:spPr/>
      <dgm:t>
        <a:bodyPr/>
        <a:lstStyle/>
        <a:p>
          <a:endParaRPr lang="en-US"/>
        </a:p>
      </dgm:t>
    </dgm:pt>
    <dgm:pt modelId="{0C178C55-7C3F-4009-8C05-E3DCB6FC0C31}">
      <dgm:prSet phldrT="[Text]"/>
      <dgm:spPr/>
      <dgm:t>
        <a:bodyPr/>
        <a:lstStyle/>
        <a:p>
          <a:r>
            <a:rPr lang="en-US" dirty="0"/>
            <a:t>Functionalities</a:t>
          </a:r>
        </a:p>
      </dgm:t>
    </dgm:pt>
    <dgm:pt modelId="{64AD5522-85C5-4410-B42F-553581809499}" type="parTrans" cxnId="{F31D7293-88F7-4811-A65F-2078C7CFFA1E}">
      <dgm:prSet/>
      <dgm:spPr/>
      <dgm:t>
        <a:bodyPr/>
        <a:lstStyle/>
        <a:p>
          <a:endParaRPr lang="en-US"/>
        </a:p>
      </dgm:t>
    </dgm:pt>
    <dgm:pt modelId="{804A9A30-78BF-4B4F-B6CF-79CF6B87282F}" type="sibTrans" cxnId="{F31D7293-88F7-4811-A65F-2078C7CFFA1E}">
      <dgm:prSet/>
      <dgm:spPr/>
      <dgm:t>
        <a:bodyPr/>
        <a:lstStyle/>
        <a:p>
          <a:endParaRPr lang="en-US"/>
        </a:p>
      </dgm:t>
    </dgm:pt>
    <dgm:pt modelId="{34EA4D4D-C5FD-4175-8D25-FDC63E8CCB9D}">
      <dgm:prSet phldrT="[Text]"/>
      <dgm:spPr/>
      <dgm:t>
        <a:bodyPr/>
        <a:lstStyle/>
        <a:p>
          <a:r>
            <a:rPr lang="en-US" dirty="0"/>
            <a:t>Show Time</a:t>
          </a:r>
        </a:p>
      </dgm:t>
    </dgm:pt>
    <dgm:pt modelId="{C94B6B30-3F54-4263-96D1-BF651CD05EA1}" type="parTrans" cxnId="{3EFF7D8C-A826-4B38-8B50-DC8B34394136}">
      <dgm:prSet/>
      <dgm:spPr/>
      <dgm:t>
        <a:bodyPr/>
        <a:lstStyle/>
        <a:p>
          <a:endParaRPr lang="en-US"/>
        </a:p>
      </dgm:t>
    </dgm:pt>
    <dgm:pt modelId="{F984CA7A-3D21-4BBC-9DC1-91FFD9E967BC}" type="sibTrans" cxnId="{3EFF7D8C-A826-4B38-8B50-DC8B34394136}">
      <dgm:prSet/>
      <dgm:spPr/>
      <dgm:t>
        <a:bodyPr/>
        <a:lstStyle/>
        <a:p>
          <a:endParaRPr lang="en-US"/>
        </a:p>
      </dgm:t>
    </dgm:pt>
    <dgm:pt modelId="{5E987843-8284-4F55-868D-1AC5BD2A036D}">
      <dgm:prSet phldrT="[Text]"/>
      <dgm:spPr/>
      <dgm:t>
        <a:bodyPr/>
        <a:lstStyle/>
        <a:p>
          <a:r>
            <a:rPr lang="en-US" dirty="0"/>
            <a:t>Adjust Time</a:t>
          </a:r>
        </a:p>
      </dgm:t>
    </dgm:pt>
    <dgm:pt modelId="{1851CCC9-9E20-4690-9D8B-70C5E0A10AE5}" type="parTrans" cxnId="{F7A5900B-4F3B-485C-9189-9F3A1469278E}">
      <dgm:prSet/>
      <dgm:spPr/>
      <dgm:t>
        <a:bodyPr/>
        <a:lstStyle/>
        <a:p>
          <a:endParaRPr lang="en-US"/>
        </a:p>
      </dgm:t>
    </dgm:pt>
    <dgm:pt modelId="{E0D5A5D4-A42F-461B-BB4F-1D3A68D209D2}" type="sibTrans" cxnId="{F7A5900B-4F3B-485C-9189-9F3A1469278E}">
      <dgm:prSet/>
      <dgm:spPr/>
      <dgm:t>
        <a:bodyPr/>
        <a:lstStyle/>
        <a:p>
          <a:endParaRPr lang="en-US"/>
        </a:p>
      </dgm:t>
    </dgm:pt>
    <dgm:pt modelId="{A69FB7FA-2426-4F29-88EB-349F9516052B}">
      <dgm:prSet phldrT="[Text]"/>
      <dgm:spPr/>
      <dgm:t>
        <a:bodyPr/>
        <a:lstStyle/>
        <a:p>
          <a:r>
            <a:rPr lang="en-US" dirty="0"/>
            <a:t>Type (Digital or Analog)</a:t>
          </a:r>
        </a:p>
      </dgm:t>
    </dgm:pt>
    <dgm:pt modelId="{0D267751-C2F1-47D2-A134-6B8CB2200D17}" type="parTrans" cxnId="{7D4B2F46-A910-4592-88A8-44B45363DB50}">
      <dgm:prSet/>
      <dgm:spPr/>
      <dgm:t>
        <a:bodyPr/>
        <a:lstStyle/>
        <a:p>
          <a:endParaRPr lang="en-US"/>
        </a:p>
      </dgm:t>
    </dgm:pt>
    <dgm:pt modelId="{FC699EC6-BD98-4743-B4B3-52CCF6CD4DCC}" type="sibTrans" cxnId="{7D4B2F46-A910-4592-88A8-44B45363DB50}">
      <dgm:prSet/>
      <dgm:spPr/>
      <dgm:t>
        <a:bodyPr/>
        <a:lstStyle/>
        <a:p>
          <a:endParaRPr lang="en-US"/>
        </a:p>
      </dgm:t>
    </dgm:pt>
    <dgm:pt modelId="{40D7CC32-4382-4BA3-B20D-6EAFDE9B9DF1}">
      <dgm:prSet phldrT="[Text]"/>
      <dgm:spPr/>
      <dgm:t>
        <a:bodyPr/>
        <a:lstStyle/>
        <a:p>
          <a:r>
            <a:rPr lang="en-US" dirty="0"/>
            <a:t>Color</a:t>
          </a:r>
        </a:p>
      </dgm:t>
    </dgm:pt>
    <dgm:pt modelId="{C9977ECB-97DC-4F7E-B355-BA92B28EE799}" type="parTrans" cxnId="{EC53869D-6F39-4F08-8C18-9E0C38786DE8}">
      <dgm:prSet/>
      <dgm:spPr/>
      <dgm:t>
        <a:bodyPr/>
        <a:lstStyle/>
        <a:p>
          <a:endParaRPr lang="en-US"/>
        </a:p>
      </dgm:t>
    </dgm:pt>
    <dgm:pt modelId="{6E23E269-3885-4467-99EE-6BE2DB9AF3AE}" type="sibTrans" cxnId="{EC53869D-6F39-4F08-8C18-9E0C38786DE8}">
      <dgm:prSet/>
      <dgm:spPr/>
      <dgm:t>
        <a:bodyPr/>
        <a:lstStyle/>
        <a:p>
          <a:endParaRPr lang="en-US"/>
        </a:p>
      </dgm:t>
    </dgm:pt>
    <dgm:pt modelId="{6D369904-6304-449F-AF45-D1ACE6E12438}" type="pres">
      <dgm:prSet presAssocID="{BDE47BE3-9875-425E-987D-6789C832266D}" presName="Name0" presStyleCnt="0">
        <dgm:presLayoutVars>
          <dgm:dir/>
          <dgm:animLvl val="lvl"/>
          <dgm:resizeHandles val="exact"/>
        </dgm:presLayoutVars>
      </dgm:prSet>
      <dgm:spPr/>
    </dgm:pt>
    <dgm:pt modelId="{7474C42F-2244-4D25-BCC3-4997B062A748}" type="pres">
      <dgm:prSet presAssocID="{043135EF-DAD2-440F-97F9-052FE86F91AB}" presName="linNode" presStyleCnt="0"/>
      <dgm:spPr/>
    </dgm:pt>
    <dgm:pt modelId="{DF239979-7372-4F95-B939-0448D3046969}" type="pres">
      <dgm:prSet presAssocID="{043135EF-DAD2-440F-97F9-052FE86F91AB}" presName="parTx" presStyleLbl="revTx" presStyleIdx="0" presStyleCnt="2">
        <dgm:presLayoutVars>
          <dgm:chMax val="1"/>
          <dgm:bulletEnabled val="1"/>
        </dgm:presLayoutVars>
      </dgm:prSet>
      <dgm:spPr/>
    </dgm:pt>
    <dgm:pt modelId="{A332EE11-04B7-41BC-9DDF-C9D18A2A881D}" type="pres">
      <dgm:prSet presAssocID="{043135EF-DAD2-440F-97F9-052FE86F91AB}" presName="bracket" presStyleLbl="parChTrans1D1" presStyleIdx="0" presStyleCnt="2"/>
      <dgm:spPr/>
    </dgm:pt>
    <dgm:pt modelId="{E279C782-9890-4D22-94FB-275DF9D8057D}" type="pres">
      <dgm:prSet presAssocID="{043135EF-DAD2-440F-97F9-052FE86F91AB}" presName="spH" presStyleCnt="0"/>
      <dgm:spPr/>
    </dgm:pt>
    <dgm:pt modelId="{A04932AF-E079-42AE-BB7F-0B1BEEA17629}" type="pres">
      <dgm:prSet presAssocID="{043135EF-DAD2-440F-97F9-052FE86F91AB}" presName="desTx" presStyleLbl="node1" presStyleIdx="0" presStyleCnt="2">
        <dgm:presLayoutVars>
          <dgm:bulletEnabled val="1"/>
        </dgm:presLayoutVars>
      </dgm:prSet>
      <dgm:spPr/>
    </dgm:pt>
    <dgm:pt modelId="{2B13DBBF-8C3D-4C65-8973-32F8131CBEE5}" type="pres">
      <dgm:prSet presAssocID="{3766207B-583A-4F2C-8A32-A16C295B6AF0}" presName="spV" presStyleCnt="0"/>
      <dgm:spPr/>
    </dgm:pt>
    <dgm:pt modelId="{699B14D5-D581-4A9E-8E63-09222DA34754}" type="pres">
      <dgm:prSet presAssocID="{0C178C55-7C3F-4009-8C05-E3DCB6FC0C31}" presName="linNode" presStyleCnt="0"/>
      <dgm:spPr/>
    </dgm:pt>
    <dgm:pt modelId="{E4358491-1086-432C-B75C-DF2525CEDF12}" type="pres">
      <dgm:prSet presAssocID="{0C178C55-7C3F-4009-8C05-E3DCB6FC0C31}" presName="parTx" presStyleLbl="revTx" presStyleIdx="1" presStyleCnt="2">
        <dgm:presLayoutVars>
          <dgm:chMax val="1"/>
          <dgm:bulletEnabled val="1"/>
        </dgm:presLayoutVars>
      </dgm:prSet>
      <dgm:spPr/>
    </dgm:pt>
    <dgm:pt modelId="{340A1E75-3008-4F80-9FCF-3FD9D8092A93}" type="pres">
      <dgm:prSet presAssocID="{0C178C55-7C3F-4009-8C05-E3DCB6FC0C31}" presName="bracket" presStyleLbl="parChTrans1D1" presStyleIdx="1" presStyleCnt="2"/>
      <dgm:spPr/>
    </dgm:pt>
    <dgm:pt modelId="{56AE33F7-9124-426E-80C5-5ED39EEC5398}" type="pres">
      <dgm:prSet presAssocID="{0C178C55-7C3F-4009-8C05-E3DCB6FC0C31}" presName="spH" presStyleCnt="0"/>
      <dgm:spPr/>
    </dgm:pt>
    <dgm:pt modelId="{38F3B4E0-5596-417A-87EB-4602186134C3}" type="pres">
      <dgm:prSet presAssocID="{0C178C55-7C3F-4009-8C05-E3DCB6FC0C31}" presName="desTx" presStyleLbl="node1" presStyleIdx="1" presStyleCnt="2">
        <dgm:presLayoutVars>
          <dgm:bulletEnabled val="1"/>
        </dgm:presLayoutVars>
      </dgm:prSet>
      <dgm:spPr/>
    </dgm:pt>
  </dgm:ptLst>
  <dgm:cxnLst>
    <dgm:cxn modelId="{F7A5900B-4F3B-485C-9189-9F3A1469278E}" srcId="{0C178C55-7C3F-4009-8C05-E3DCB6FC0C31}" destId="{5E987843-8284-4F55-868D-1AC5BD2A036D}" srcOrd="1" destOrd="0" parTransId="{1851CCC9-9E20-4690-9D8B-70C5E0A10AE5}" sibTransId="{E0D5A5D4-A42F-461B-BB4F-1D3A68D209D2}"/>
    <dgm:cxn modelId="{7D4B2F46-A910-4592-88A8-44B45363DB50}" srcId="{043135EF-DAD2-440F-97F9-052FE86F91AB}" destId="{A69FB7FA-2426-4F29-88EB-349F9516052B}" srcOrd="1" destOrd="0" parTransId="{0D267751-C2F1-47D2-A134-6B8CB2200D17}" sibTransId="{FC699EC6-BD98-4743-B4B3-52CCF6CD4DCC}"/>
    <dgm:cxn modelId="{A694DD47-69BF-4A80-8712-27D10920A9DF}" type="presOf" srcId="{34EA4D4D-C5FD-4175-8D25-FDC63E8CCB9D}" destId="{38F3B4E0-5596-417A-87EB-4602186134C3}" srcOrd="0" destOrd="0" presId="urn:diagrams.loki3.com/BracketList"/>
    <dgm:cxn modelId="{7F3C8280-AF79-4820-A8C5-884C4B0C06C0}" type="presOf" srcId="{0C178C55-7C3F-4009-8C05-E3DCB6FC0C31}" destId="{E4358491-1086-432C-B75C-DF2525CEDF12}" srcOrd="0" destOrd="0" presId="urn:diagrams.loki3.com/BracketList"/>
    <dgm:cxn modelId="{0E7FE08A-3622-4D59-970D-7B1915626275}" type="presOf" srcId="{814E43B7-82BB-44D7-99EA-DE3DB9882A32}" destId="{A04932AF-E079-42AE-BB7F-0B1BEEA17629}" srcOrd="0" destOrd="0" presId="urn:diagrams.loki3.com/BracketList"/>
    <dgm:cxn modelId="{3EFF7D8C-A826-4B38-8B50-DC8B34394136}" srcId="{0C178C55-7C3F-4009-8C05-E3DCB6FC0C31}" destId="{34EA4D4D-C5FD-4175-8D25-FDC63E8CCB9D}" srcOrd="0" destOrd="0" parTransId="{C94B6B30-3F54-4263-96D1-BF651CD05EA1}" sibTransId="{F984CA7A-3D21-4BBC-9DC1-91FFD9E967BC}"/>
    <dgm:cxn modelId="{F31D7293-88F7-4811-A65F-2078C7CFFA1E}" srcId="{BDE47BE3-9875-425E-987D-6789C832266D}" destId="{0C178C55-7C3F-4009-8C05-E3DCB6FC0C31}" srcOrd="1" destOrd="0" parTransId="{64AD5522-85C5-4410-B42F-553581809499}" sibTransId="{804A9A30-78BF-4B4F-B6CF-79CF6B87282F}"/>
    <dgm:cxn modelId="{14C9BF98-BB83-454B-803D-4D0AA6821B75}" srcId="{043135EF-DAD2-440F-97F9-052FE86F91AB}" destId="{814E43B7-82BB-44D7-99EA-DE3DB9882A32}" srcOrd="0" destOrd="0" parTransId="{3CE59959-1E85-49D4-9BC6-5E14FB774A9D}" sibTransId="{6454EBAF-8F57-4338-AD2E-CB4C65954D85}"/>
    <dgm:cxn modelId="{E582419D-7908-41CE-BEDC-CE369E8F9152}" type="presOf" srcId="{5E987843-8284-4F55-868D-1AC5BD2A036D}" destId="{38F3B4E0-5596-417A-87EB-4602186134C3}" srcOrd="0" destOrd="1" presId="urn:diagrams.loki3.com/BracketList"/>
    <dgm:cxn modelId="{EC53869D-6F39-4F08-8C18-9E0C38786DE8}" srcId="{043135EF-DAD2-440F-97F9-052FE86F91AB}" destId="{40D7CC32-4382-4BA3-B20D-6EAFDE9B9DF1}" srcOrd="2" destOrd="0" parTransId="{C9977ECB-97DC-4F7E-B355-BA92B28EE799}" sibTransId="{6E23E269-3885-4467-99EE-6BE2DB9AF3AE}"/>
    <dgm:cxn modelId="{69A5B1A2-303C-4CAC-A1B7-401707750682}" type="presOf" srcId="{40D7CC32-4382-4BA3-B20D-6EAFDE9B9DF1}" destId="{A04932AF-E079-42AE-BB7F-0B1BEEA17629}" srcOrd="0" destOrd="2" presId="urn:diagrams.loki3.com/BracketList"/>
    <dgm:cxn modelId="{ADCE3DC7-254C-472E-8085-0FF70EF4F4A1}" type="presOf" srcId="{043135EF-DAD2-440F-97F9-052FE86F91AB}" destId="{DF239979-7372-4F95-B939-0448D3046969}" srcOrd="0" destOrd="0" presId="urn:diagrams.loki3.com/BracketList"/>
    <dgm:cxn modelId="{83F88AEC-CA71-4990-AAE9-452814EA1FA5}" type="presOf" srcId="{BDE47BE3-9875-425E-987D-6789C832266D}" destId="{6D369904-6304-449F-AF45-D1ACE6E12438}" srcOrd="0" destOrd="0" presId="urn:diagrams.loki3.com/BracketList"/>
    <dgm:cxn modelId="{56F47DF9-F1B6-4BDF-8070-B9D20DD3667A}" srcId="{BDE47BE3-9875-425E-987D-6789C832266D}" destId="{043135EF-DAD2-440F-97F9-052FE86F91AB}" srcOrd="0" destOrd="0" parTransId="{AD5CFFBE-1445-4CAA-95CC-353673D2F4C0}" sibTransId="{3766207B-583A-4F2C-8A32-A16C295B6AF0}"/>
    <dgm:cxn modelId="{167E01FD-6182-47DD-8EF4-A0A29EF538D6}" type="presOf" srcId="{A69FB7FA-2426-4F29-88EB-349F9516052B}" destId="{A04932AF-E079-42AE-BB7F-0B1BEEA17629}" srcOrd="0" destOrd="1" presId="urn:diagrams.loki3.com/BracketList"/>
    <dgm:cxn modelId="{40A9E41F-7F87-48E7-8B26-C435225A6320}" type="presParOf" srcId="{6D369904-6304-449F-AF45-D1ACE6E12438}" destId="{7474C42F-2244-4D25-BCC3-4997B062A748}" srcOrd="0" destOrd="0" presId="urn:diagrams.loki3.com/BracketList"/>
    <dgm:cxn modelId="{4838816C-D38F-442E-87AE-16E808D4FFB6}" type="presParOf" srcId="{7474C42F-2244-4D25-BCC3-4997B062A748}" destId="{DF239979-7372-4F95-B939-0448D3046969}" srcOrd="0" destOrd="0" presId="urn:diagrams.loki3.com/BracketList"/>
    <dgm:cxn modelId="{C1FE0094-69D6-48E4-B6AF-1CB5E20F81CC}" type="presParOf" srcId="{7474C42F-2244-4D25-BCC3-4997B062A748}" destId="{A332EE11-04B7-41BC-9DDF-C9D18A2A881D}" srcOrd="1" destOrd="0" presId="urn:diagrams.loki3.com/BracketList"/>
    <dgm:cxn modelId="{C0AAA55D-8941-41B5-810F-56AD7715C792}" type="presParOf" srcId="{7474C42F-2244-4D25-BCC3-4997B062A748}" destId="{E279C782-9890-4D22-94FB-275DF9D8057D}" srcOrd="2" destOrd="0" presId="urn:diagrams.loki3.com/BracketList"/>
    <dgm:cxn modelId="{C66068F6-13A4-49F2-916B-8202361AE461}" type="presParOf" srcId="{7474C42F-2244-4D25-BCC3-4997B062A748}" destId="{A04932AF-E079-42AE-BB7F-0B1BEEA17629}" srcOrd="3" destOrd="0" presId="urn:diagrams.loki3.com/BracketList"/>
    <dgm:cxn modelId="{EB0C5CFE-C5B8-4845-91A3-65260B6C17F8}" type="presParOf" srcId="{6D369904-6304-449F-AF45-D1ACE6E12438}" destId="{2B13DBBF-8C3D-4C65-8973-32F8131CBEE5}" srcOrd="1" destOrd="0" presId="urn:diagrams.loki3.com/BracketList"/>
    <dgm:cxn modelId="{70C667CB-6604-40EF-B7F2-0061AAC25ADD}" type="presParOf" srcId="{6D369904-6304-449F-AF45-D1ACE6E12438}" destId="{699B14D5-D581-4A9E-8E63-09222DA34754}" srcOrd="2" destOrd="0" presId="urn:diagrams.loki3.com/BracketList"/>
    <dgm:cxn modelId="{6149F3FF-58DC-430B-A7CB-77114F37FE4A}" type="presParOf" srcId="{699B14D5-D581-4A9E-8E63-09222DA34754}" destId="{E4358491-1086-432C-B75C-DF2525CEDF12}" srcOrd="0" destOrd="0" presId="urn:diagrams.loki3.com/BracketList"/>
    <dgm:cxn modelId="{BA9BDAED-F0C2-4D5E-B311-DA7BEB485AED}" type="presParOf" srcId="{699B14D5-D581-4A9E-8E63-09222DA34754}" destId="{340A1E75-3008-4F80-9FCF-3FD9D8092A93}" srcOrd="1" destOrd="0" presId="urn:diagrams.loki3.com/BracketList"/>
    <dgm:cxn modelId="{A6ABDC4A-A653-42E2-86B6-394B093DDD3F}" type="presParOf" srcId="{699B14D5-D581-4A9E-8E63-09222DA34754}" destId="{56AE33F7-9124-426E-80C5-5ED39EEC5398}" srcOrd="2" destOrd="0" presId="urn:diagrams.loki3.com/BracketList"/>
    <dgm:cxn modelId="{DD7373C8-02DE-4825-8825-896BDE522CE1}" type="presParOf" srcId="{699B14D5-D581-4A9E-8E63-09222DA34754}" destId="{38F3B4E0-5596-417A-87EB-4602186134C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B058EE-3CE6-44BE-B6C4-D69E06EE98E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88226C3-54FB-4FBE-B1C5-C4386729BAED}">
      <dgm:prSet phldrT="[Text]"/>
      <dgm:spPr/>
      <dgm:t>
        <a:bodyPr/>
        <a:lstStyle/>
        <a:p>
          <a:r>
            <a:rPr lang="en-US" dirty="0"/>
            <a:t>Object</a:t>
          </a:r>
        </a:p>
      </dgm:t>
    </dgm:pt>
    <dgm:pt modelId="{84821015-7731-433B-BE6F-8C8665D6826A}" type="parTrans" cxnId="{AFADAED1-2264-4477-B571-FACC26D511C5}">
      <dgm:prSet/>
      <dgm:spPr/>
      <dgm:t>
        <a:bodyPr/>
        <a:lstStyle/>
        <a:p>
          <a:endParaRPr lang="en-US"/>
        </a:p>
      </dgm:t>
    </dgm:pt>
    <dgm:pt modelId="{0ADE3DEA-FD3B-4782-A8B9-07B0F3E7CCCA}" type="sibTrans" cxnId="{AFADAED1-2264-4477-B571-FACC26D511C5}">
      <dgm:prSet/>
      <dgm:spPr/>
      <dgm:t>
        <a:bodyPr/>
        <a:lstStyle/>
        <a:p>
          <a:endParaRPr lang="en-US"/>
        </a:p>
      </dgm:t>
    </dgm:pt>
    <dgm:pt modelId="{3CF088CF-6394-4FA3-B714-54C162D70DBA}">
      <dgm:prSet phldrT="[Text]"/>
      <dgm:spPr/>
      <dgm:t>
        <a:bodyPr/>
        <a:lstStyle/>
        <a:p>
          <a:r>
            <a:rPr lang="en-US" dirty="0"/>
            <a:t>Attributes</a:t>
          </a:r>
        </a:p>
      </dgm:t>
    </dgm:pt>
    <dgm:pt modelId="{85F7A548-48FF-429D-9A1F-7B43A2A599E4}" type="parTrans" cxnId="{13510415-5AAB-419E-93FA-AC660490178D}">
      <dgm:prSet/>
      <dgm:spPr/>
      <dgm:t>
        <a:bodyPr/>
        <a:lstStyle/>
        <a:p>
          <a:endParaRPr lang="en-US"/>
        </a:p>
      </dgm:t>
    </dgm:pt>
    <dgm:pt modelId="{F49A33F2-5015-46D2-8DBC-2F38C960A3B5}" type="sibTrans" cxnId="{13510415-5AAB-419E-93FA-AC660490178D}">
      <dgm:prSet/>
      <dgm:spPr/>
      <dgm:t>
        <a:bodyPr/>
        <a:lstStyle/>
        <a:p>
          <a:endParaRPr lang="en-US"/>
        </a:p>
      </dgm:t>
    </dgm:pt>
    <dgm:pt modelId="{E44401F5-3D79-4FEA-875E-F4BEA2A9344D}">
      <dgm:prSet phldrT="[Text]"/>
      <dgm:spPr/>
      <dgm:t>
        <a:bodyPr/>
        <a:lstStyle/>
        <a:p>
          <a:r>
            <a:rPr lang="en-US" dirty="0"/>
            <a:t>Behavior</a:t>
          </a:r>
        </a:p>
      </dgm:t>
    </dgm:pt>
    <dgm:pt modelId="{4E918305-58B0-499D-8759-A7358EA19067}" type="parTrans" cxnId="{695EE27D-2701-4568-B4E4-9CB0D6A2AB52}">
      <dgm:prSet/>
      <dgm:spPr/>
      <dgm:t>
        <a:bodyPr/>
        <a:lstStyle/>
        <a:p>
          <a:endParaRPr lang="en-US"/>
        </a:p>
      </dgm:t>
    </dgm:pt>
    <dgm:pt modelId="{EDF705CD-32AE-4109-8BD3-39DF44DC2282}" type="sibTrans" cxnId="{695EE27D-2701-4568-B4E4-9CB0D6A2AB52}">
      <dgm:prSet/>
      <dgm:spPr/>
      <dgm:t>
        <a:bodyPr/>
        <a:lstStyle/>
        <a:p>
          <a:endParaRPr lang="en-US"/>
        </a:p>
      </dgm:t>
    </dgm:pt>
    <dgm:pt modelId="{4CD381CB-48E2-4C8E-B170-986D5AE958E3}" type="pres">
      <dgm:prSet presAssocID="{CBB058EE-3CE6-44BE-B6C4-D69E06EE98E8}" presName="hierChild1" presStyleCnt="0">
        <dgm:presLayoutVars>
          <dgm:chPref val="1"/>
          <dgm:dir/>
          <dgm:animOne val="branch"/>
          <dgm:animLvl val="lvl"/>
          <dgm:resizeHandles/>
        </dgm:presLayoutVars>
      </dgm:prSet>
      <dgm:spPr/>
    </dgm:pt>
    <dgm:pt modelId="{A0452194-053A-4C03-8981-C9D506A2D4DB}" type="pres">
      <dgm:prSet presAssocID="{388226C3-54FB-4FBE-B1C5-C4386729BAED}" presName="hierRoot1" presStyleCnt="0"/>
      <dgm:spPr/>
    </dgm:pt>
    <dgm:pt modelId="{DA6588EA-BE65-4C89-994A-0929454981A8}" type="pres">
      <dgm:prSet presAssocID="{388226C3-54FB-4FBE-B1C5-C4386729BAED}" presName="composite" presStyleCnt="0"/>
      <dgm:spPr/>
    </dgm:pt>
    <dgm:pt modelId="{C37B09A6-C3FA-4416-978F-C38BE7CF69E3}" type="pres">
      <dgm:prSet presAssocID="{388226C3-54FB-4FBE-B1C5-C4386729BAED}" presName="background" presStyleLbl="node0" presStyleIdx="0" presStyleCnt="1"/>
      <dgm:spPr/>
    </dgm:pt>
    <dgm:pt modelId="{E3BA3F35-596D-457C-9D39-75FDC1299A44}" type="pres">
      <dgm:prSet presAssocID="{388226C3-54FB-4FBE-B1C5-C4386729BAED}" presName="text" presStyleLbl="fgAcc0" presStyleIdx="0" presStyleCnt="1">
        <dgm:presLayoutVars>
          <dgm:chPref val="3"/>
        </dgm:presLayoutVars>
      </dgm:prSet>
      <dgm:spPr/>
    </dgm:pt>
    <dgm:pt modelId="{F0B77F14-0D5B-49CB-B954-31B6BF5BBD47}" type="pres">
      <dgm:prSet presAssocID="{388226C3-54FB-4FBE-B1C5-C4386729BAED}" presName="hierChild2" presStyleCnt="0"/>
      <dgm:spPr/>
    </dgm:pt>
    <dgm:pt modelId="{09376356-3AE9-4836-8CCB-1ED274E67D8F}" type="pres">
      <dgm:prSet presAssocID="{85F7A548-48FF-429D-9A1F-7B43A2A599E4}" presName="Name10" presStyleLbl="parChTrans1D2" presStyleIdx="0" presStyleCnt="2"/>
      <dgm:spPr/>
    </dgm:pt>
    <dgm:pt modelId="{F4433F6B-31F4-428E-9363-5C25DF432230}" type="pres">
      <dgm:prSet presAssocID="{3CF088CF-6394-4FA3-B714-54C162D70DBA}" presName="hierRoot2" presStyleCnt="0"/>
      <dgm:spPr/>
    </dgm:pt>
    <dgm:pt modelId="{AAD74DB0-97FE-4F2B-82DC-12F762FA1AB6}" type="pres">
      <dgm:prSet presAssocID="{3CF088CF-6394-4FA3-B714-54C162D70DBA}" presName="composite2" presStyleCnt="0"/>
      <dgm:spPr/>
    </dgm:pt>
    <dgm:pt modelId="{53969438-C9DD-42F6-AB9E-59EFA54F90F7}" type="pres">
      <dgm:prSet presAssocID="{3CF088CF-6394-4FA3-B714-54C162D70DBA}" presName="background2" presStyleLbl="node2" presStyleIdx="0" presStyleCnt="2"/>
      <dgm:spPr/>
    </dgm:pt>
    <dgm:pt modelId="{395824BB-D954-46A4-8EBC-795D15E8C9A1}" type="pres">
      <dgm:prSet presAssocID="{3CF088CF-6394-4FA3-B714-54C162D70DBA}" presName="text2" presStyleLbl="fgAcc2" presStyleIdx="0" presStyleCnt="2">
        <dgm:presLayoutVars>
          <dgm:chPref val="3"/>
        </dgm:presLayoutVars>
      </dgm:prSet>
      <dgm:spPr/>
    </dgm:pt>
    <dgm:pt modelId="{AB2188AE-46C0-418D-9242-BBE5A8F50B1F}" type="pres">
      <dgm:prSet presAssocID="{3CF088CF-6394-4FA3-B714-54C162D70DBA}" presName="hierChild3" presStyleCnt="0"/>
      <dgm:spPr/>
    </dgm:pt>
    <dgm:pt modelId="{01656D66-BA39-4D05-8E9E-30A4A8888141}" type="pres">
      <dgm:prSet presAssocID="{4E918305-58B0-499D-8759-A7358EA19067}" presName="Name10" presStyleLbl="parChTrans1D2" presStyleIdx="1" presStyleCnt="2"/>
      <dgm:spPr/>
    </dgm:pt>
    <dgm:pt modelId="{32CA8D14-8F09-47F5-A5C4-96CDB8BCF1E9}" type="pres">
      <dgm:prSet presAssocID="{E44401F5-3D79-4FEA-875E-F4BEA2A9344D}" presName="hierRoot2" presStyleCnt="0"/>
      <dgm:spPr/>
    </dgm:pt>
    <dgm:pt modelId="{5AD88445-9B0D-44A6-A1D4-BF425C9D1B2B}" type="pres">
      <dgm:prSet presAssocID="{E44401F5-3D79-4FEA-875E-F4BEA2A9344D}" presName="composite2" presStyleCnt="0"/>
      <dgm:spPr/>
    </dgm:pt>
    <dgm:pt modelId="{1299A5E2-24F2-4AF2-8ACE-BD3A77F22805}" type="pres">
      <dgm:prSet presAssocID="{E44401F5-3D79-4FEA-875E-F4BEA2A9344D}" presName="background2" presStyleLbl="node2" presStyleIdx="1" presStyleCnt="2"/>
      <dgm:spPr/>
    </dgm:pt>
    <dgm:pt modelId="{0BAB271B-AF5F-49C2-AC2A-1054CECECA27}" type="pres">
      <dgm:prSet presAssocID="{E44401F5-3D79-4FEA-875E-F4BEA2A9344D}" presName="text2" presStyleLbl="fgAcc2" presStyleIdx="1" presStyleCnt="2">
        <dgm:presLayoutVars>
          <dgm:chPref val="3"/>
        </dgm:presLayoutVars>
      </dgm:prSet>
      <dgm:spPr/>
    </dgm:pt>
    <dgm:pt modelId="{4A8B766A-63DD-4C4C-AB0C-6C953B2B247F}" type="pres">
      <dgm:prSet presAssocID="{E44401F5-3D79-4FEA-875E-F4BEA2A9344D}" presName="hierChild3" presStyleCnt="0"/>
      <dgm:spPr/>
    </dgm:pt>
  </dgm:ptLst>
  <dgm:cxnLst>
    <dgm:cxn modelId="{FBC50A02-7C18-42AE-839F-178CDBE08CA9}" type="presOf" srcId="{388226C3-54FB-4FBE-B1C5-C4386729BAED}" destId="{E3BA3F35-596D-457C-9D39-75FDC1299A44}" srcOrd="0" destOrd="0" presId="urn:microsoft.com/office/officeart/2005/8/layout/hierarchy1"/>
    <dgm:cxn modelId="{13510415-5AAB-419E-93FA-AC660490178D}" srcId="{388226C3-54FB-4FBE-B1C5-C4386729BAED}" destId="{3CF088CF-6394-4FA3-B714-54C162D70DBA}" srcOrd="0" destOrd="0" parTransId="{85F7A548-48FF-429D-9A1F-7B43A2A599E4}" sibTransId="{F49A33F2-5015-46D2-8DBC-2F38C960A3B5}"/>
    <dgm:cxn modelId="{2577CE79-1127-453C-97D3-1CFB06E2951E}" type="presOf" srcId="{CBB058EE-3CE6-44BE-B6C4-D69E06EE98E8}" destId="{4CD381CB-48E2-4C8E-B170-986D5AE958E3}" srcOrd="0" destOrd="0" presId="urn:microsoft.com/office/officeart/2005/8/layout/hierarchy1"/>
    <dgm:cxn modelId="{695EE27D-2701-4568-B4E4-9CB0D6A2AB52}" srcId="{388226C3-54FB-4FBE-B1C5-C4386729BAED}" destId="{E44401F5-3D79-4FEA-875E-F4BEA2A9344D}" srcOrd="1" destOrd="0" parTransId="{4E918305-58B0-499D-8759-A7358EA19067}" sibTransId="{EDF705CD-32AE-4109-8BD3-39DF44DC2282}"/>
    <dgm:cxn modelId="{E0B0D8BB-B41A-45DC-9B76-DE37194680CF}" type="presOf" srcId="{4E918305-58B0-499D-8759-A7358EA19067}" destId="{01656D66-BA39-4D05-8E9E-30A4A8888141}" srcOrd="0" destOrd="0" presId="urn:microsoft.com/office/officeart/2005/8/layout/hierarchy1"/>
    <dgm:cxn modelId="{AFADAED1-2264-4477-B571-FACC26D511C5}" srcId="{CBB058EE-3CE6-44BE-B6C4-D69E06EE98E8}" destId="{388226C3-54FB-4FBE-B1C5-C4386729BAED}" srcOrd="0" destOrd="0" parTransId="{84821015-7731-433B-BE6F-8C8665D6826A}" sibTransId="{0ADE3DEA-FD3B-4782-A8B9-07B0F3E7CCCA}"/>
    <dgm:cxn modelId="{3CA357D9-91C4-4A60-B21C-C31B74DD1109}" type="presOf" srcId="{85F7A548-48FF-429D-9A1F-7B43A2A599E4}" destId="{09376356-3AE9-4836-8CCB-1ED274E67D8F}" srcOrd="0" destOrd="0" presId="urn:microsoft.com/office/officeart/2005/8/layout/hierarchy1"/>
    <dgm:cxn modelId="{F20927DA-4223-4091-8391-18A0F0071B91}" type="presOf" srcId="{E44401F5-3D79-4FEA-875E-F4BEA2A9344D}" destId="{0BAB271B-AF5F-49C2-AC2A-1054CECECA27}" srcOrd="0" destOrd="0" presId="urn:microsoft.com/office/officeart/2005/8/layout/hierarchy1"/>
    <dgm:cxn modelId="{6FE8B3FC-1A97-4FCF-9815-FE0067BD28E6}" type="presOf" srcId="{3CF088CF-6394-4FA3-B714-54C162D70DBA}" destId="{395824BB-D954-46A4-8EBC-795D15E8C9A1}" srcOrd="0" destOrd="0" presId="urn:microsoft.com/office/officeart/2005/8/layout/hierarchy1"/>
    <dgm:cxn modelId="{ECCC4784-B60A-42F5-B25E-8DB09AD720BF}" type="presParOf" srcId="{4CD381CB-48E2-4C8E-B170-986D5AE958E3}" destId="{A0452194-053A-4C03-8981-C9D506A2D4DB}" srcOrd="0" destOrd="0" presId="urn:microsoft.com/office/officeart/2005/8/layout/hierarchy1"/>
    <dgm:cxn modelId="{36C8B8BE-B7B8-4B00-8249-C1D47DA5EB87}" type="presParOf" srcId="{A0452194-053A-4C03-8981-C9D506A2D4DB}" destId="{DA6588EA-BE65-4C89-994A-0929454981A8}" srcOrd="0" destOrd="0" presId="urn:microsoft.com/office/officeart/2005/8/layout/hierarchy1"/>
    <dgm:cxn modelId="{5C53C4CB-CCD5-4677-9FC3-BD0601479C63}" type="presParOf" srcId="{DA6588EA-BE65-4C89-994A-0929454981A8}" destId="{C37B09A6-C3FA-4416-978F-C38BE7CF69E3}" srcOrd="0" destOrd="0" presId="urn:microsoft.com/office/officeart/2005/8/layout/hierarchy1"/>
    <dgm:cxn modelId="{59E58D62-5C89-4FCE-84FC-1FFB5FC257B4}" type="presParOf" srcId="{DA6588EA-BE65-4C89-994A-0929454981A8}" destId="{E3BA3F35-596D-457C-9D39-75FDC1299A44}" srcOrd="1" destOrd="0" presId="urn:microsoft.com/office/officeart/2005/8/layout/hierarchy1"/>
    <dgm:cxn modelId="{B4D6B101-143F-455B-807D-607AA6BE0740}" type="presParOf" srcId="{A0452194-053A-4C03-8981-C9D506A2D4DB}" destId="{F0B77F14-0D5B-49CB-B954-31B6BF5BBD47}" srcOrd="1" destOrd="0" presId="urn:microsoft.com/office/officeart/2005/8/layout/hierarchy1"/>
    <dgm:cxn modelId="{10864249-C526-40F7-BF60-BF39A4D4FFEC}" type="presParOf" srcId="{F0B77F14-0D5B-49CB-B954-31B6BF5BBD47}" destId="{09376356-3AE9-4836-8CCB-1ED274E67D8F}" srcOrd="0" destOrd="0" presId="urn:microsoft.com/office/officeart/2005/8/layout/hierarchy1"/>
    <dgm:cxn modelId="{CE785A86-2350-4355-A1C5-3CC4F304B4D2}" type="presParOf" srcId="{F0B77F14-0D5B-49CB-B954-31B6BF5BBD47}" destId="{F4433F6B-31F4-428E-9363-5C25DF432230}" srcOrd="1" destOrd="0" presId="urn:microsoft.com/office/officeart/2005/8/layout/hierarchy1"/>
    <dgm:cxn modelId="{2067D499-0908-4407-9D73-1964DA02E3C1}" type="presParOf" srcId="{F4433F6B-31F4-428E-9363-5C25DF432230}" destId="{AAD74DB0-97FE-4F2B-82DC-12F762FA1AB6}" srcOrd="0" destOrd="0" presId="urn:microsoft.com/office/officeart/2005/8/layout/hierarchy1"/>
    <dgm:cxn modelId="{CB15DBE4-4BA0-4AE7-A86C-187FE7D2B010}" type="presParOf" srcId="{AAD74DB0-97FE-4F2B-82DC-12F762FA1AB6}" destId="{53969438-C9DD-42F6-AB9E-59EFA54F90F7}" srcOrd="0" destOrd="0" presId="urn:microsoft.com/office/officeart/2005/8/layout/hierarchy1"/>
    <dgm:cxn modelId="{0705DE8A-D1DA-4A59-AAE6-F4B665D76F61}" type="presParOf" srcId="{AAD74DB0-97FE-4F2B-82DC-12F762FA1AB6}" destId="{395824BB-D954-46A4-8EBC-795D15E8C9A1}" srcOrd="1" destOrd="0" presId="urn:microsoft.com/office/officeart/2005/8/layout/hierarchy1"/>
    <dgm:cxn modelId="{BB9FA1E1-DC32-49AA-8614-91ED95F2F143}" type="presParOf" srcId="{F4433F6B-31F4-428E-9363-5C25DF432230}" destId="{AB2188AE-46C0-418D-9242-BBE5A8F50B1F}" srcOrd="1" destOrd="0" presId="urn:microsoft.com/office/officeart/2005/8/layout/hierarchy1"/>
    <dgm:cxn modelId="{AEEB32B9-7C66-4E0D-BE95-EAD623E7A625}" type="presParOf" srcId="{F0B77F14-0D5B-49CB-B954-31B6BF5BBD47}" destId="{01656D66-BA39-4D05-8E9E-30A4A8888141}" srcOrd="2" destOrd="0" presId="urn:microsoft.com/office/officeart/2005/8/layout/hierarchy1"/>
    <dgm:cxn modelId="{D14EB25F-FB19-4028-B001-BE0343F1E9D5}" type="presParOf" srcId="{F0B77F14-0D5B-49CB-B954-31B6BF5BBD47}" destId="{32CA8D14-8F09-47F5-A5C4-96CDB8BCF1E9}" srcOrd="3" destOrd="0" presId="urn:microsoft.com/office/officeart/2005/8/layout/hierarchy1"/>
    <dgm:cxn modelId="{DCB19362-DFAC-4D17-9D18-BD02BEBED69A}" type="presParOf" srcId="{32CA8D14-8F09-47F5-A5C4-96CDB8BCF1E9}" destId="{5AD88445-9B0D-44A6-A1D4-BF425C9D1B2B}" srcOrd="0" destOrd="0" presId="urn:microsoft.com/office/officeart/2005/8/layout/hierarchy1"/>
    <dgm:cxn modelId="{853223E2-41FA-48DB-B5F0-8F728F2D9972}" type="presParOf" srcId="{5AD88445-9B0D-44A6-A1D4-BF425C9D1B2B}" destId="{1299A5E2-24F2-4AF2-8ACE-BD3A77F22805}" srcOrd="0" destOrd="0" presId="urn:microsoft.com/office/officeart/2005/8/layout/hierarchy1"/>
    <dgm:cxn modelId="{4950F85E-9362-4627-B84E-62CD83DFDDE9}" type="presParOf" srcId="{5AD88445-9B0D-44A6-A1D4-BF425C9D1B2B}" destId="{0BAB271B-AF5F-49C2-AC2A-1054CECECA27}" srcOrd="1" destOrd="0" presId="urn:microsoft.com/office/officeart/2005/8/layout/hierarchy1"/>
    <dgm:cxn modelId="{435B4429-6389-4830-9F25-F6A950DE2B14}" type="presParOf" srcId="{32CA8D14-8F09-47F5-A5C4-96CDB8BCF1E9}" destId="{4A8B766A-63DD-4C4C-AB0C-6C953B2B247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366A33-DDCA-430A-AA6A-38CA213A875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D8D6E28-8EAF-49E8-934E-61CC5D7660D8}">
      <dgm:prSet phldrT="[Text]"/>
      <dgm:spPr/>
      <dgm:t>
        <a:bodyPr/>
        <a:lstStyle/>
        <a:p>
          <a:r>
            <a:rPr lang="en-US" b="1" u="sng" dirty="0"/>
            <a:t>Car</a:t>
          </a:r>
          <a:br>
            <a:rPr lang="en-US" dirty="0"/>
          </a:br>
          <a:r>
            <a:rPr lang="en-US" dirty="0"/>
            <a:t>Speed</a:t>
          </a:r>
          <a:br>
            <a:rPr lang="en-US" dirty="0"/>
          </a:br>
          <a:r>
            <a:rPr lang="en-US" dirty="0"/>
            <a:t>Color</a:t>
          </a:r>
          <a:br>
            <a:rPr lang="en-US" dirty="0"/>
          </a:br>
          <a:r>
            <a:rPr lang="en-US" dirty="0"/>
            <a:t>Model</a:t>
          </a:r>
        </a:p>
      </dgm:t>
    </dgm:pt>
    <dgm:pt modelId="{5CC93F21-8902-4B2B-B4B0-6B1CCD458762}" type="parTrans" cxnId="{70352D29-7162-4432-9CC7-A4FD0F2EA3A9}">
      <dgm:prSet/>
      <dgm:spPr/>
      <dgm:t>
        <a:bodyPr/>
        <a:lstStyle/>
        <a:p>
          <a:endParaRPr lang="en-US"/>
        </a:p>
      </dgm:t>
    </dgm:pt>
    <dgm:pt modelId="{9F475076-3820-4776-A63D-CC87A0E91973}" type="sibTrans" cxnId="{70352D29-7162-4432-9CC7-A4FD0F2EA3A9}">
      <dgm:prSet/>
      <dgm:spPr/>
      <dgm:t>
        <a:bodyPr/>
        <a:lstStyle/>
        <a:p>
          <a:endParaRPr lang="en-US"/>
        </a:p>
      </dgm:t>
    </dgm:pt>
    <dgm:pt modelId="{34F06F76-BC4E-4803-B522-E00F184313D3}">
      <dgm:prSet phldrT="[Text]"/>
      <dgm:spPr/>
      <dgm:t>
        <a:bodyPr/>
        <a:lstStyle/>
        <a:p>
          <a:r>
            <a:rPr lang="en-US" b="1" u="sng" dirty="0"/>
            <a:t>Ferrari</a:t>
          </a:r>
          <a:br>
            <a:rPr lang="en-US" dirty="0"/>
          </a:br>
          <a:r>
            <a:rPr lang="en-US" dirty="0"/>
            <a:t>350 km/h</a:t>
          </a:r>
          <a:br>
            <a:rPr lang="en-US" dirty="0"/>
          </a:br>
          <a:r>
            <a:rPr lang="en-US" dirty="0"/>
            <a:t>Red</a:t>
          </a:r>
          <a:br>
            <a:rPr lang="en-US" dirty="0"/>
          </a:br>
          <a:r>
            <a:rPr lang="en-US" dirty="0"/>
            <a:t>Roma</a:t>
          </a:r>
        </a:p>
      </dgm:t>
    </dgm:pt>
    <dgm:pt modelId="{FA690E08-E8DF-4840-9554-9800A399D9A7}" type="parTrans" cxnId="{120F7AA5-4672-49B6-AF68-A30662B266E1}">
      <dgm:prSet/>
      <dgm:spPr/>
      <dgm:t>
        <a:bodyPr/>
        <a:lstStyle/>
        <a:p>
          <a:endParaRPr lang="en-US"/>
        </a:p>
      </dgm:t>
    </dgm:pt>
    <dgm:pt modelId="{238176AD-77EF-4D40-AD97-206A91C26011}" type="sibTrans" cxnId="{120F7AA5-4672-49B6-AF68-A30662B266E1}">
      <dgm:prSet/>
      <dgm:spPr/>
      <dgm:t>
        <a:bodyPr/>
        <a:lstStyle/>
        <a:p>
          <a:endParaRPr lang="en-US"/>
        </a:p>
      </dgm:t>
    </dgm:pt>
    <dgm:pt modelId="{F112B605-E473-4386-B961-14A7C355BCFC}">
      <dgm:prSet phldrT="[Text]"/>
      <dgm:spPr/>
      <dgm:t>
        <a:bodyPr/>
        <a:lstStyle/>
        <a:p>
          <a:r>
            <a:rPr lang="en-US" b="1" u="sng" dirty="0"/>
            <a:t>Maruti Suzuki</a:t>
          </a:r>
          <a:br>
            <a:rPr lang="en-US" dirty="0"/>
          </a:br>
          <a:r>
            <a:rPr lang="en-US" dirty="0"/>
            <a:t>150 km/h</a:t>
          </a:r>
          <a:br>
            <a:rPr lang="en-US" dirty="0"/>
          </a:br>
          <a:r>
            <a:rPr lang="en-US" dirty="0"/>
            <a:t>White</a:t>
          </a:r>
          <a:br>
            <a:rPr lang="en-US" dirty="0"/>
          </a:br>
          <a:r>
            <a:rPr lang="en-US" dirty="0" err="1"/>
            <a:t>Dzire</a:t>
          </a:r>
          <a:endParaRPr lang="en-US" dirty="0"/>
        </a:p>
      </dgm:t>
    </dgm:pt>
    <dgm:pt modelId="{7647ACDE-A916-47C5-9D2A-F06F0B5552D8}" type="parTrans" cxnId="{63C63111-2535-4B95-80B0-F9E549C940CD}">
      <dgm:prSet/>
      <dgm:spPr/>
      <dgm:t>
        <a:bodyPr/>
        <a:lstStyle/>
        <a:p>
          <a:endParaRPr lang="en-US"/>
        </a:p>
      </dgm:t>
    </dgm:pt>
    <dgm:pt modelId="{D5896D21-7573-4DB0-A032-703BEE63469C}" type="sibTrans" cxnId="{63C63111-2535-4B95-80B0-F9E549C940CD}">
      <dgm:prSet/>
      <dgm:spPr/>
      <dgm:t>
        <a:bodyPr/>
        <a:lstStyle/>
        <a:p>
          <a:endParaRPr lang="en-US"/>
        </a:p>
      </dgm:t>
    </dgm:pt>
    <dgm:pt modelId="{E481F869-A291-4536-8CF9-CAE617F682EF}" type="pres">
      <dgm:prSet presAssocID="{24366A33-DDCA-430A-AA6A-38CA213A8758}" presName="hierChild1" presStyleCnt="0">
        <dgm:presLayoutVars>
          <dgm:orgChart val="1"/>
          <dgm:chPref val="1"/>
          <dgm:dir/>
          <dgm:animOne val="branch"/>
          <dgm:animLvl val="lvl"/>
          <dgm:resizeHandles/>
        </dgm:presLayoutVars>
      </dgm:prSet>
      <dgm:spPr/>
    </dgm:pt>
    <dgm:pt modelId="{47F6F8BB-1554-43F3-8DF3-E9768063FB14}" type="pres">
      <dgm:prSet presAssocID="{ED8D6E28-8EAF-49E8-934E-61CC5D7660D8}" presName="hierRoot1" presStyleCnt="0">
        <dgm:presLayoutVars>
          <dgm:hierBranch val="init"/>
        </dgm:presLayoutVars>
      </dgm:prSet>
      <dgm:spPr/>
    </dgm:pt>
    <dgm:pt modelId="{5E276598-241E-4BCC-B823-D6B0D387459B}" type="pres">
      <dgm:prSet presAssocID="{ED8D6E28-8EAF-49E8-934E-61CC5D7660D8}" presName="rootComposite1" presStyleCnt="0"/>
      <dgm:spPr/>
    </dgm:pt>
    <dgm:pt modelId="{4EB03BE7-54F8-4B67-BE4C-7A820868ECB8}" type="pres">
      <dgm:prSet presAssocID="{ED8D6E28-8EAF-49E8-934E-61CC5D7660D8}" presName="rootText1" presStyleLbl="node0" presStyleIdx="0" presStyleCnt="1">
        <dgm:presLayoutVars>
          <dgm:chPref val="3"/>
        </dgm:presLayoutVars>
      </dgm:prSet>
      <dgm:spPr/>
    </dgm:pt>
    <dgm:pt modelId="{06310BD9-286A-42DA-B9E3-F70D038BEA10}" type="pres">
      <dgm:prSet presAssocID="{ED8D6E28-8EAF-49E8-934E-61CC5D7660D8}" presName="rootConnector1" presStyleLbl="node1" presStyleIdx="0" presStyleCnt="0"/>
      <dgm:spPr/>
    </dgm:pt>
    <dgm:pt modelId="{2B656CA2-8FED-4A6E-B929-B79C323ECE3C}" type="pres">
      <dgm:prSet presAssocID="{ED8D6E28-8EAF-49E8-934E-61CC5D7660D8}" presName="hierChild2" presStyleCnt="0"/>
      <dgm:spPr/>
    </dgm:pt>
    <dgm:pt modelId="{34249B59-E310-4F3E-8727-D5DEDFF87EBE}" type="pres">
      <dgm:prSet presAssocID="{FA690E08-E8DF-4840-9554-9800A399D9A7}" presName="Name37" presStyleLbl="parChTrans1D2" presStyleIdx="0" presStyleCnt="2"/>
      <dgm:spPr/>
    </dgm:pt>
    <dgm:pt modelId="{DACB3CE5-FB7D-47A9-9226-32BE2AF6C63A}" type="pres">
      <dgm:prSet presAssocID="{34F06F76-BC4E-4803-B522-E00F184313D3}" presName="hierRoot2" presStyleCnt="0">
        <dgm:presLayoutVars>
          <dgm:hierBranch val="init"/>
        </dgm:presLayoutVars>
      </dgm:prSet>
      <dgm:spPr/>
    </dgm:pt>
    <dgm:pt modelId="{28725959-9970-4653-A909-612EBFEC7CEE}" type="pres">
      <dgm:prSet presAssocID="{34F06F76-BC4E-4803-B522-E00F184313D3}" presName="rootComposite" presStyleCnt="0"/>
      <dgm:spPr/>
    </dgm:pt>
    <dgm:pt modelId="{ED05F752-07F7-4FA1-9BAA-87C860629AF5}" type="pres">
      <dgm:prSet presAssocID="{34F06F76-BC4E-4803-B522-E00F184313D3}" presName="rootText" presStyleLbl="node2" presStyleIdx="0" presStyleCnt="2">
        <dgm:presLayoutVars>
          <dgm:chPref val="3"/>
        </dgm:presLayoutVars>
      </dgm:prSet>
      <dgm:spPr/>
    </dgm:pt>
    <dgm:pt modelId="{512087D3-4617-42B1-A4BF-68352168AB43}" type="pres">
      <dgm:prSet presAssocID="{34F06F76-BC4E-4803-B522-E00F184313D3}" presName="rootConnector" presStyleLbl="node2" presStyleIdx="0" presStyleCnt="2"/>
      <dgm:spPr/>
    </dgm:pt>
    <dgm:pt modelId="{780B5896-DE12-44FD-9C99-10EFFE561447}" type="pres">
      <dgm:prSet presAssocID="{34F06F76-BC4E-4803-B522-E00F184313D3}" presName="hierChild4" presStyleCnt="0"/>
      <dgm:spPr/>
    </dgm:pt>
    <dgm:pt modelId="{81C95EAA-BFB4-40C3-A519-5755BECE57F4}" type="pres">
      <dgm:prSet presAssocID="{34F06F76-BC4E-4803-B522-E00F184313D3}" presName="hierChild5" presStyleCnt="0"/>
      <dgm:spPr/>
    </dgm:pt>
    <dgm:pt modelId="{C4F8876B-2B1C-4D9D-B7EA-61EAA75CF3A7}" type="pres">
      <dgm:prSet presAssocID="{7647ACDE-A916-47C5-9D2A-F06F0B5552D8}" presName="Name37" presStyleLbl="parChTrans1D2" presStyleIdx="1" presStyleCnt="2"/>
      <dgm:spPr/>
    </dgm:pt>
    <dgm:pt modelId="{85B8FC50-56E4-400A-93C7-DA6E2AEF65FE}" type="pres">
      <dgm:prSet presAssocID="{F112B605-E473-4386-B961-14A7C355BCFC}" presName="hierRoot2" presStyleCnt="0">
        <dgm:presLayoutVars>
          <dgm:hierBranch val="init"/>
        </dgm:presLayoutVars>
      </dgm:prSet>
      <dgm:spPr/>
    </dgm:pt>
    <dgm:pt modelId="{40276C97-0EDD-48FC-945A-9111DD18E6C5}" type="pres">
      <dgm:prSet presAssocID="{F112B605-E473-4386-B961-14A7C355BCFC}" presName="rootComposite" presStyleCnt="0"/>
      <dgm:spPr/>
    </dgm:pt>
    <dgm:pt modelId="{589782CF-FE6D-40B7-9C5D-7EB005AA5A62}" type="pres">
      <dgm:prSet presAssocID="{F112B605-E473-4386-B961-14A7C355BCFC}" presName="rootText" presStyleLbl="node2" presStyleIdx="1" presStyleCnt="2">
        <dgm:presLayoutVars>
          <dgm:chPref val="3"/>
        </dgm:presLayoutVars>
      </dgm:prSet>
      <dgm:spPr/>
    </dgm:pt>
    <dgm:pt modelId="{EE54F353-7A8B-46BC-8F9B-A789BF348018}" type="pres">
      <dgm:prSet presAssocID="{F112B605-E473-4386-B961-14A7C355BCFC}" presName="rootConnector" presStyleLbl="node2" presStyleIdx="1" presStyleCnt="2"/>
      <dgm:spPr/>
    </dgm:pt>
    <dgm:pt modelId="{4D6CB3F8-40D0-4701-AA6B-39BF993AAE5E}" type="pres">
      <dgm:prSet presAssocID="{F112B605-E473-4386-B961-14A7C355BCFC}" presName="hierChild4" presStyleCnt="0"/>
      <dgm:spPr/>
    </dgm:pt>
    <dgm:pt modelId="{B96997FB-4F4B-48B4-BE35-577B0B81DE00}" type="pres">
      <dgm:prSet presAssocID="{F112B605-E473-4386-B961-14A7C355BCFC}" presName="hierChild5" presStyleCnt="0"/>
      <dgm:spPr/>
    </dgm:pt>
    <dgm:pt modelId="{77E78B80-1288-4217-B500-49EEB2DCA86E}" type="pres">
      <dgm:prSet presAssocID="{ED8D6E28-8EAF-49E8-934E-61CC5D7660D8}" presName="hierChild3" presStyleCnt="0"/>
      <dgm:spPr/>
    </dgm:pt>
  </dgm:ptLst>
  <dgm:cxnLst>
    <dgm:cxn modelId="{63C63111-2535-4B95-80B0-F9E549C940CD}" srcId="{ED8D6E28-8EAF-49E8-934E-61CC5D7660D8}" destId="{F112B605-E473-4386-B961-14A7C355BCFC}" srcOrd="1" destOrd="0" parTransId="{7647ACDE-A916-47C5-9D2A-F06F0B5552D8}" sibTransId="{D5896D21-7573-4DB0-A032-703BEE63469C}"/>
    <dgm:cxn modelId="{BD1B5B11-7EA8-4802-AAE6-1ADD84562041}" type="presOf" srcId="{34F06F76-BC4E-4803-B522-E00F184313D3}" destId="{ED05F752-07F7-4FA1-9BAA-87C860629AF5}" srcOrd="0" destOrd="0" presId="urn:microsoft.com/office/officeart/2005/8/layout/orgChart1"/>
    <dgm:cxn modelId="{70352D29-7162-4432-9CC7-A4FD0F2EA3A9}" srcId="{24366A33-DDCA-430A-AA6A-38CA213A8758}" destId="{ED8D6E28-8EAF-49E8-934E-61CC5D7660D8}" srcOrd="0" destOrd="0" parTransId="{5CC93F21-8902-4B2B-B4B0-6B1CCD458762}" sibTransId="{9F475076-3820-4776-A63D-CC87A0E91973}"/>
    <dgm:cxn modelId="{0047E82A-93C6-47E7-A971-963E4A01C773}" type="presOf" srcId="{F112B605-E473-4386-B961-14A7C355BCFC}" destId="{EE54F353-7A8B-46BC-8F9B-A789BF348018}" srcOrd="1" destOrd="0" presId="urn:microsoft.com/office/officeart/2005/8/layout/orgChart1"/>
    <dgm:cxn modelId="{5172CE30-A156-4D34-AD38-D99BDBBAD320}" type="presOf" srcId="{ED8D6E28-8EAF-49E8-934E-61CC5D7660D8}" destId="{4EB03BE7-54F8-4B67-BE4C-7A820868ECB8}" srcOrd="0" destOrd="0" presId="urn:microsoft.com/office/officeart/2005/8/layout/orgChart1"/>
    <dgm:cxn modelId="{68007F36-A804-4B79-AC62-28FEDFAE1289}" type="presOf" srcId="{7647ACDE-A916-47C5-9D2A-F06F0B5552D8}" destId="{C4F8876B-2B1C-4D9D-B7EA-61EAA75CF3A7}" srcOrd="0" destOrd="0" presId="urn:microsoft.com/office/officeart/2005/8/layout/orgChart1"/>
    <dgm:cxn modelId="{84289C3E-35FD-4A9F-8730-C88F9A081E57}" type="presOf" srcId="{F112B605-E473-4386-B961-14A7C355BCFC}" destId="{589782CF-FE6D-40B7-9C5D-7EB005AA5A62}" srcOrd="0" destOrd="0" presId="urn:microsoft.com/office/officeart/2005/8/layout/orgChart1"/>
    <dgm:cxn modelId="{3E42EB87-BF31-42A9-B49D-3CE9799A5006}" type="presOf" srcId="{ED8D6E28-8EAF-49E8-934E-61CC5D7660D8}" destId="{06310BD9-286A-42DA-B9E3-F70D038BEA10}" srcOrd="1" destOrd="0" presId="urn:microsoft.com/office/officeart/2005/8/layout/orgChart1"/>
    <dgm:cxn modelId="{0E449694-E1D7-4DD1-BD14-0CC7C5A01DA4}" type="presOf" srcId="{24366A33-DDCA-430A-AA6A-38CA213A8758}" destId="{E481F869-A291-4536-8CF9-CAE617F682EF}" srcOrd="0" destOrd="0" presId="urn:microsoft.com/office/officeart/2005/8/layout/orgChart1"/>
    <dgm:cxn modelId="{120F7AA5-4672-49B6-AF68-A30662B266E1}" srcId="{ED8D6E28-8EAF-49E8-934E-61CC5D7660D8}" destId="{34F06F76-BC4E-4803-B522-E00F184313D3}" srcOrd="0" destOrd="0" parTransId="{FA690E08-E8DF-4840-9554-9800A399D9A7}" sibTransId="{238176AD-77EF-4D40-AD97-206A91C26011}"/>
    <dgm:cxn modelId="{1BF44DCB-2E72-4CF5-ADC7-139F03F7E078}" type="presOf" srcId="{34F06F76-BC4E-4803-B522-E00F184313D3}" destId="{512087D3-4617-42B1-A4BF-68352168AB43}" srcOrd="1" destOrd="0" presId="urn:microsoft.com/office/officeart/2005/8/layout/orgChart1"/>
    <dgm:cxn modelId="{93CDBBCE-87AB-4A60-AECA-EBDF32DCF631}" type="presOf" srcId="{FA690E08-E8DF-4840-9554-9800A399D9A7}" destId="{34249B59-E310-4F3E-8727-D5DEDFF87EBE}" srcOrd="0" destOrd="0" presId="urn:microsoft.com/office/officeart/2005/8/layout/orgChart1"/>
    <dgm:cxn modelId="{6DC62FD5-3D00-446D-A149-472B3C188DB9}" type="presParOf" srcId="{E481F869-A291-4536-8CF9-CAE617F682EF}" destId="{47F6F8BB-1554-43F3-8DF3-E9768063FB14}" srcOrd="0" destOrd="0" presId="urn:microsoft.com/office/officeart/2005/8/layout/orgChart1"/>
    <dgm:cxn modelId="{0FEC6DF7-DB31-48A2-A6B5-6C5033F66431}" type="presParOf" srcId="{47F6F8BB-1554-43F3-8DF3-E9768063FB14}" destId="{5E276598-241E-4BCC-B823-D6B0D387459B}" srcOrd="0" destOrd="0" presId="urn:microsoft.com/office/officeart/2005/8/layout/orgChart1"/>
    <dgm:cxn modelId="{A5B6ACC7-66DA-4617-9AB7-590E015B55BC}" type="presParOf" srcId="{5E276598-241E-4BCC-B823-D6B0D387459B}" destId="{4EB03BE7-54F8-4B67-BE4C-7A820868ECB8}" srcOrd="0" destOrd="0" presId="urn:microsoft.com/office/officeart/2005/8/layout/orgChart1"/>
    <dgm:cxn modelId="{775C1977-81D4-4C63-A95B-62F6557E3DB3}" type="presParOf" srcId="{5E276598-241E-4BCC-B823-D6B0D387459B}" destId="{06310BD9-286A-42DA-B9E3-F70D038BEA10}" srcOrd="1" destOrd="0" presId="urn:microsoft.com/office/officeart/2005/8/layout/orgChart1"/>
    <dgm:cxn modelId="{4F3A6B13-39B4-4007-8A0C-A7145DFFED59}" type="presParOf" srcId="{47F6F8BB-1554-43F3-8DF3-E9768063FB14}" destId="{2B656CA2-8FED-4A6E-B929-B79C323ECE3C}" srcOrd="1" destOrd="0" presId="urn:microsoft.com/office/officeart/2005/8/layout/orgChart1"/>
    <dgm:cxn modelId="{0E7AEDF7-DDC8-4EFA-8077-38142D3B0E60}" type="presParOf" srcId="{2B656CA2-8FED-4A6E-B929-B79C323ECE3C}" destId="{34249B59-E310-4F3E-8727-D5DEDFF87EBE}" srcOrd="0" destOrd="0" presId="urn:microsoft.com/office/officeart/2005/8/layout/orgChart1"/>
    <dgm:cxn modelId="{433E301E-13C5-4A64-930D-2421F6EF1214}" type="presParOf" srcId="{2B656CA2-8FED-4A6E-B929-B79C323ECE3C}" destId="{DACB3CE5-FB7D-47A9-9226-32BE2AF6C63A}" srcOrd="1" destOrd="0" presId="urn:microsoft.com/office/officeart/2005/8/layout/orgChart1"/>
    <dgm:cxn modelId="{9D7B8500-CB5F-4BC0-B311-1402EEEB2AE6}" type="presParOf" srcId="{DACB3CE5-FB7D-47A9-9226-32BE2AF6C63A}" destId="{28725959-9970-4653-A909-612EBFEC7CEE}" srcOrd="0" destOrd="0" presId="urn:microsoft.com/office/officeart/2005/8/layout/orgChart1"/>
    <dgm:cxn modelId="{D4BD4A5B-5E52-4135-8FA6-3A80CF35DA66}" type="presParOf" srcId="{28725959-9970-4653-A909-612EBFEC7CEE}" destId="{ED05F752-07F7-4FA1-9BAA-87C860629AF5}" srcOrd="0" destOrd="0" presId="urn:microsoft.com/office/officeart/2005/8/layout/orgChart1"/>
    <dgm:cxn modelId="{EF47EF0D-EB8E-45D6-B459-57C211324D15}" type="presParOf" srcId="{28725959-9970-4653-A909-612EBFEC7CEE}" destId="{512087D3-4617-42B1-A4BF-68352168AB43}" srcOrd="1" destOrd="0" presId="urn:microsoft.com/office/officeart/2005/8/layout/orgChart1"/>
    <dgm:cxn modelId="{F3F109EF-64A2-476D-A383-350AFA688C31}" type="presParOf" srcId="{DACB3CE5-FB7D-47A9-9226-32BE2AF6C63A}" destId="{780B5896-DE12-44FD-9C99-10EFFE561447}" srcOrd="1" destOrd="0" presId="urn:microsoft.com/office/officeart/2005/8/layout/orgChart1"/>
    <dgm:cxn modelId="{022D0A6B-86D6-428E-93A9-293007BD8074}" type="presParOf" srcId="{DACB3CE5-FB7D-47A9-9226-32BE2AF6C63A}" destId="{81C95EAA-BFB4-40C3-A519-5755BECE57F4}" srcOrd="2" destOrd="0" presId="urn:microsoft.com/office/officeart/2005/8/layout/orgChart1"/>
    <dgm:cxn modelId="{3FFFB973-95FA-4FC6-9E18-92DE2608CE5A}" type="presParOf" srcId="{2B656CA2-8FED-4A6E-B929-B79C323ECE3C}" destId="{C4F8876B-2B1C-4D9D-B7EA-61EAA75CF3A7}" srcOrd="2" destOrd="0" presId="urn:microsoft.com/office/officeart/2005/8/layout/orgChart1"/>
    <dgm:cxn modelId="{DC224A83-DF5A-4807-B728-8951C61A778E}" type="presParOf" srcId="{2B656CA2-8FED-4A6E-B929-B79C323ECE3C}" destId="{85B8FC50-56E4-400A-93C7-DA6E2AEF65FE}" srcOrd="3" destOrd="0" presId="urn:microsoft.com/office/officeart/2005/8/layout/orgChart1"/>
    <dgm:cxn modelId="{5D4EB516-57E0-4ED6-88D4-007444EDFF70}" type="presParOf" srcId="{85B8FC50-56E4-400A-93C7-DA6E2AEF65FE}" destId="{40276C97-0EDD-48FC-945A-9111DD18E6C5}" srcOrd="0" destOrd="0" presId="urn:microsoft.com/office/officeart/2005/8/layout/orgChart1"/>
    <dgm:cxn modelId="{03E5EF5F-D3CD-43F0-ADBF-A469500C8770}" type="presParOf" srcId="{40276C97-0EDD-48FC-945A-9111DD18E6C5}" destId="{589782CF-FE6D-40B7-9C5D-7EB005AA5A62}" srcOrd="0" destOrd="0" presId="urn:microsoft.com/office/officeart/2005/8/layout/orgChart1"/>
    <dgm:cxn modelId="{095DE896-D33C-4C97-859B-66A78E541CCD}" type="presParOf" srcId="{40276C97-0EDD-48FC-945A-9111DD18E6C5}" destId="{EE54F353-7A8B-46BC-8F9B-A789BF348018}" srcOrd="1" destOrd="0" presId="urn:microsoft.com/office/officeart/2005/8/layout/orgChart1"/>
    <dgm:cxn modelId="{063C0474-DBC3-4DD6-8667-C63A395FC612}" type="presParOf" srcId="{85B8FC50-56E4-400A-93C7-DA6E2AEF65FE}" destId="{4D6CB3F8-40D0-4701-AA6B-39BF993AAE5E}" srcOrd="1" destOrd="0" presId="urn:microsoft.com/office/officeart/2005/8/layout/orgChart1"/>
    <dgm:cxn modelId="{5BF8579E-9636-497E-A4E6-39C508C80150}" type="presParOf" srcId="{85B8FC50-56E4-400A-93C7-DA6E2AEF65FE}" destId="{B96997FB-4F4B-48B4-BE35-577B0B81DE00}" srcOrd="2" destOrd="0" presId="urn:microsoft.com/office/officeart/2005/8/layout/orgChart1"/>
    <dgm:cxn modelId="{34645C80-129F-4C29-ADE1-F384790FCFFF}" type="presParOf" srcId="{47F6F8BB-1554-43F3-8DF3-E9768063FB14}" destId="{77E78B80-1288-4217-B500-49EEB2DCA86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DE47BE3-9875-425E-987D-6789C832266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043135EF-DAD2-440F-97F9-052FE86F91AB}">
      <dgm:prSet phldrT="[Text]"/>
      <dgm:spPr/>
      <dgm:t>
        <a:bodyPr/>
        <a:lstStyle/>
        <a:p>
          <a:r>
            <a:rPr lang="en-US" dirty="0"/>
            <a:t>Attributes</a:t>
          </a:r>
        </a:p>
      </dgm:t>
    </dgm:pt>
    <dgm:pt modelId="{AD5CFFBE-1445-4CAA-95CC-353673D2F4C0}" type="parTrans" cxnId="{56F47DF9-F1B6-4BDF-8070-B9D20DD3667A}">
      <dgm:prSet/>
      <dgm:spPr/>
      <dgm:t>
        <a:bodyPr/>
        <a:lstStyle/>
        <a:p>
          <a:endParaRPr lang="en-US"/>
        </a:p>
      </dgm:t>
    </dgm:pt>
    <dgm:pt modelId="{3766207B-583A-4F2C-8A32-A16C295B6AF0}" type="sibTrans" cxnId="{56F47DF9-F1B6-4BDF-8070-B9D20DD3667A}">
      <dgm:prSet/>
      <dgm:spPr/>
      <dgm:t>
        <a:bodyPr/>
        <a:lstStyle/>
        <a:p>
          <a:endParaRPr lang="en-US"/>
        </a:p>
      </dgm:t>
    </dgm:pt>
    <dgm:pt modelId="{814E43B7-82BB-44D7-99EA-DE3DB9882A32}">
      <dgm:prSet phldrT="[Text]"/>
      <dgm:spPr/>
      <dgm:t>
        <a:bodyPr/>
        <a:lstStyle/>
        <a:p>
          <a:r>
            <a:rPr lang="en-US" dirty="0"/>
            <a:t>Color</a:t>
          </a:r>
        </a:p>
      </dgm:t>
    </dgm:pt>
    <dgm:pt modelId="{3CE59959-1E85-49D4-9BC6-5E14FB774A9D}" type="parTrans" cxnId="{14C9BF98-BB83-454B-803D-4D0AA6821B75}">
      <dgm:prSet/>
      <dgm:spPr/>
      <dgm:t>
        <a:bodyPr/>
        <a:lstStyle/>
        <a:p>
          <a:endParaRPr lang="en-US"/>
        </a:p>
      </dgm:t>
    </dgm:pt>
    <dgm:pt modelId="{6454EBAF-8F57-4338-AD2E-CB4C65954D85}" type="sibTrans" cxnId="{14C9BF98-BB83-454B-803D-4D0AA6821B75}">
      <dgm:prSet/>
      <dgm:spPr/>
      <dgm:t>
        <a:bodyPr/>
        <a:lstStyle/>
        <a:p>
          <a:endParaRPr lang="en-US"/>
        </a:p>
      </dgm:t>
    </dgm:pt>
    <dgm:pt modelId="{0C178C55-7C3F-4009-8C05-E3DCB6FC0C31}">
      <dgm:prSet phldrT="[Text]"/>
      <dgm:spPr/>
      <dgm:t>
        <a:bodyPr/>
        <a:lstStyle/>
        <a:p>
          <a:r>
            <a:rPr lang="en-US" dirty="0"/>
            <a:t>Functionalities</a:t>
          </a:r>
        </a:p>
      </dgm:t>
    </dgm:pt>
    <dgm:pt modelId="{64AD5522-85C5-4410-B42F-553581809499}" type="parTrans" cxnId="{F31D7293-88F7-4811-A65F-2078C7CFFA1E}">
      <dgm:prSet/>
      <dgm:spPr/>
      <dgm:t>
        <a:bodyPr/>
        <a:lstStyle/>
        <a:p>
          <a:endParaRPr lang="en-US"/>
        </a:p>
      </dgm:t>
    </dgm:pt>
    <dgm:pt modelId="{804A9A30-78BF-4B4F-B6CF-79CF6B87282F}" type="sibTrans" cxnId="{F31D7293-88F7-4811-A65F-2078C7CFFA1E}">
      <dgm:prSet/>
      <dgm:spPr/>
      <dgm:t>
        <a:bodyPr/>
        <a:lstStyle/>
        <a:p>
          <a:endParaRPr lang="en-US"/>
        </a:p>
      </dgm:t>
    </dgm:pt>
    <dgm:pt modelId="{34EA4D4D-C5FD-4175-8D25-FDC63E8CCB9D}">
      <dgm:prSet phldrT="[Text]"/>
      <dgm:spPr/>
      <dgm:t>
        <a:bodyPr/>
        <a:lstStyle/>
        <a:p>
          <a:r>
            <a:rPr lang="en-US" dirty="0"/>
            <a:t>Start the car</a:t>
          </a:r>
        </a:p>
      </dgm:t>
    </dgm:pt>
    <dgm:pt modelId="{C94B6B30-3F54-4263-96D1-BF651CD05EA1}" type="parTrans" cxnId="{3EFF7D8C-A826-4B38-8B50-DC8B34394136}">
      <dgm:prSet/>
      <dgm:spPr/>
      <dgm:t>
        <a:bodyPr/>
        <a:lstStyle/>
        <a:p>
          <a:endParaRPr lang="en-US"/>
        </a:p>
      </dgm:t>
    </dgm:pt>
    <dgm:pt modelId="{F984CA7A-3D21-4BBC-9DC1-91FFD9E967BC}" type="sibTrans" cxnId="{3EFF7D8C-A826-4B38-8B50-DC8B34394136}">
      <dgm:prSet/>
      <dgm:spPr/>
      <dgm:t>
        <a:bodyPr/>
        <a:lstStyle/>
        <a:p>
          <a:endParaRPr lang="en-US"/>
        </a:p>
      </dgm:t>
    </dgm:pt>
    <dgm:pt modelId="{5E987843-8284-4F55-868D-1AC5BD2A036D}">
      <dgm:prSet phldrT="[Text]"/>
      <dgm:spPr/>
      <dgm:t>
        <a:bodyPr/>
        <a:lstStyle/>
        <a:p>
          <a:r>
            <a:rPr lang="en-US" dirty="0"/>
            <a:t>Stop the car</a:t>
          </a:r>
        </a:p>
      </dgm:t>
    </dgm:pt>
    <dgm:pt modelId="{1851CCC9-9E20-4690-9D8B-70C5E0A10AE5}" type="parTrans" cxnId="{F7A5900B-4F3B-485C-9189-9F3A1469278E}">
      <dgm:prSet/>
      <dgm:spPr/>
      <dgm:t>
        <a:bodyPr/>
        <a:lstStyle/>
        <a:p>
          <a:endParaRPr lang="en-US"/>
        </a:p>
      </dgm:t>
    </dgm:pt>
    <dgm:pt modelId="{E0D5A5D4-A42F-461B-BB4F-1D3A68D209D2}" type="sibTrans" cxnId="{F7A5900B-4F3B-485C-9189-9F3A1469278E}">
      <dgm:prSet/>
      <dgm:spPr/>
      <dgm:t>
        <a:bodyPr/>
        <a:lstStyle/>
        <a:p>
          <a:endParaRPr lang="en-US"/>
        </a:p>
      </dgm:t>
    </dgm:pt>
    <dgm:pt modelId="{CFCF1BB2-D5A3-4FF3-A6A7-E7D3C9C9BCC3}">
      <dgm:prSet phldrT="[Text]"/>
      <dgm:spPr/>
      <dgm:t>
        <a:bodyPr/>
        <a:lstStyle/>
        <a:p>
          <a:r>
            <a:rPr lang="en-US" dirty="0"/>
            <a:t>Increase the speed</a:t>
          </a:r>
        </a:p>
      </dgm:t>
    </dgm:pt>
    <dgm:pt modelId="{9D14C16E-72E7-415D-8F0B-5FC375B8DA00}" type="parTrans" cxnId="{2139A3D7-62E8-4B54-8ED7-05B5A7CA2CAC}">
      <dgm:prSet/>
      <dgm:spPr/>
      <dgm:t>
        <a:bodyPr/>
        <a:lstStyle/>
        <a:p>
          <a:endParaRPr lang="en-US"/>
        </a:p>
      </dgm:t>
    </dgm:pt>
    <dgm:pt modelId="{5B995B8E-CA24-4606-B4A1-57FFB510335C}" type="sibTrans" cxnId="{2139A3D7-62E8-4B54-8ED7-05B5A7CA2CAC}">
      <dgm:prSet/>
      <dgm:spPr/>
      <dgm:t>
        <a:bodyPr/>
        <a:lstStyle/>
        <a:p>
          <a:endParaRPr lang="en-US"/>
        </a:p>
      </dgm:t>
    </dgm:pt>
    <dgm:pt modelId="{A69FB7FA-2426-4F29-88EB-349F9516052B}">
      <dgm:prSet phldrT="[Text]"/>
      <dgm:spPr/>
      <dgm:t>
        <a:bodyPr/>
        <a:lstStyle/>
        <a:p>
          <a:r>
            <a:rPr lang="en-US" dirty="0"/>
            <a:t>Model</a:t>
          </a:r>
        </a:p>
      </dgm:t>
    </dgm:pt>
    <dgm:pt modelId="{0D267751-C2F1-47D2-A134-6B8CB2200D17}" type="parTrans" cxnId="{7D4B2F46-A910-4592-88A8-44B45363DB50}">
      <dgm:prSet/>
      <dgm:spPr/>
      <dgm:t>
        <a:bodyPr/>
        <a:lstStyle/>
        <a:p>
          <a:endParaRPr lang="en-US"/>
        </a:p>
      </dgm:t>
    </dgm:pt>
    <dgm:pt modelId="{FC699EC6-BD98-4743-B4B3-52CCF6CD4DCC}" type="sibTrans" cxnId="{7D4B2F46-A910-4592-88A8-44B45363DB50}">
      <dgm:prSet/>
      <dgm:spPr/>
      <dgm:t>
        <a:bodyPr/>
        <a:lstStyle/>
        <a:p>
          <a:endParaRPr lang="en-US"/>
        </a:p>
      </dgm:t>
    </dgm:pt>
    <dgm:pt modelId="{40D7CC32-4382-4BA3-B20D-6EAFDE9B9DF1}">
      <dgm:prSet phldrT="[Text]"/>
      <dgm:spPr/>
      <dgm:t>
        <a:bodyPr/>
        <a:lstStyle/>
        <a:p>
          <a:r>
            <a:rPr lang="en-US" dirty="0"/>
            <a:t>Top Speed</a:t>
          </a:r>
        </a:p>
      </dgm:t>
    </dgm:pt>
    <dgm:pt modelId="{C9977ECB-97DC-4F7E-B355-BA92B28EE799}" type="parTrans" cxnId="{EC53869D-6F39-4F08-8C18-9E0C38786DE8}">
      <dgm:prSet/>
      <dgm:spPr/>
      <dgm:t>
        <a:bodyPr/>
        <a:lstStyle/>
        <a:p>
          <a:endParaRPr lang="en-US"/>
        </a:p>
      </dgm:t>
    </dgm:pt>
    <dgm:pt modelId="{6E23E269-3885-4467-99EE-6BE2DB9AF3AE}" type="sibTrans" cxnId="{EC53869D-6F39-4F08-8C18-9E0C38786DE8}">
      <dgm:prSet/>
      <dgm:spPr/>
      <dgm:t>
        <a:bodyPr/>
        <a:lstStyle/>
        <a:p>
          <a:endParaRPr lang="en-US"/>
        </a:p>
      </dgm:t>
    </dgm:pt>
    <dgm:pt modelId="{6D369904-6304-449F-AF45-D1ACE6E12438}" type="pres">
      <dgm:prSet presAssocID="{BDE47BE3-9875-425E-987D-6789C832266D}" presName="Name0" presStyleCnt="0">
        <dgm:presLayoutVars>
          <dgm:dir/>
          <dgm:animLvl val="lvl"/>
          <dgm:resizeHandles val="exact"/>
        </dgm:presLayoutVars>
      </dgm:prSet>
      <dgm:spPr/>
    </dgm:pt>
    <dgm:pt modelId="{7474C42F-2244-4D25-BCC3-4997B062A748}" type="pres">
      <dgm:prSet presAssocID="{043135EF-DAD2-440F-97F9-052FE86F91AB}" presName="linNode" presStyleCnt="0"/>
      <dgm:spPr/>
    </dgm:pt>
    <dgm:pt modelId="{DF239979-7372-4F95-B939-0448D3046969}" type="pres">
      <dgm:prSet presAssocID="{043135EF-DAD2-440F-97F9-052FE86F91AB}" presName="parTx" presStyleLbl="revTx" presStyleIdx="0" presStyleCnt="2">
        <dgm:presLayoutVars>
          <dgm:chMax val="1"/>
          <dgm:bulletEnabled val="1"/>
        </dgm:presLayoutVars>
      </dgm:prSet>
      <dgm:spPr/>
    </dgm:pt>
    <dgm:pt modelId="{A332EE11-04B7-41BC-9DDF-C9D18A2A881D}" type="pres">
      <dgm:prSet presAssocID="{043135EF-DAD2-440F-97F9-052FE86F91AB}" presName="bracket" presStyleLbl="parChTrans1D1" presStyleIdx="0" presStyleCnt="2"/>
      <dgm:spPr/>
    </dgm:pt>
    <dgm:pt modelId="{E279C782-9890-4D22-94FB-275DF9D8057D}" type="pres">
      <dgm:prSet presAssocID="{043135EF-DAD2-440F-97F9-052FE86F91AB}" presName="spH" presStyleCnt="0"/>
      <dgm:spPr/>
    </dgm:pt>
    <dgm:pt modelId="{A04932AF-E079-42AE-BB7F-0B1BEEA17629}" type="pres">
      <dgm:prSet presAssocID="{043135EF-DAD2-440F-97F9-052FE86F91AB}" presName="desTx" presStyleLbl="node1" presStyleIdx="0" presStyleCnt="2" custScaleX="48419">
        <dgm:presLayoutVars>
          <dgm:bulletEnabled val="1"/>
        </dgm:presLayoutVars>
      </dgm:prSet>
      <dgm:spPr/>
    </dgm:pt>
    <dgm:pt modelId="{2B13DBBF-8C3D-4C65-8973-32F8131CBEE5}" type="pres">
      <dgm:prSet presAssocID="{3766207B-583A-4F2C-8A32-A16C295B6AF0}" presName="spV" presStyleCnt="0"/>
      <dgm:spPr/>
    </dgm:pt>
    <dgm:pt modelId="{699B14D5-D581-4A9E-8E63-09222DA34754}" type="pres">
      <dgm:prSet presAssocID="{0C178C55-7C3F-4009-8C05-E3DCB6FC0C31}" presName="linNode" presStyleCnt="0"/>
      <dgm:spPr/>
    </dgm:pt>
    <dgm:pt modelId="{E4358491-1086-432C-B75C-DF2525CEDF12}" type="pres">
      <dgm:prSet presAssocID="{0C178C55-7C3F-4009-8C05-E3DCB6FC0C31}" presName="parTx" presStyleLbl="revTx" presStyleIdx="1" presStyleCnt="2">
        <dgm:presLayoutVars>
          <dgm:chMax val="1"/>
          <dgm:bulletEnabled val="1"/>
        </dgm:presLayoutVars>
      </dgm:prSet>
      <dgm:spPr/>
    </dgm:pt>
    <dgm:pt modelId="{340A1E75-3008-4F80-9FCF-3FD9D8092A93}" type="pres">
      <dgm:prSet presAssocID="{0C178C55-7C3F-4009-8C05-E3DCB6FC0C31}" presName="bracket" presStyleLbl="parChTrans1D1" presStyleIdx="1" presStyleCnt="2"/>
      <dgm:spPr/>
    </dgm:pt>
    <dgm:pt modelId="{56AE33F7-9124-426E-80C5-5ED39EEC5398}" type="pres">
      <dgm:prSet presAssocID="{0C178C55-7C3F-4009-8C05-E3DCB6FC0C31}" presName="spH" presStyleCnt="0"/>
      <dgm:spPr/>
    </dgm:pt>
    <dgm:pt modelId="{38F3B4E0-5596-417A-87EB-4602186134C3}" type="pres">
      <dgm:prSet presAssocID="{0C178C55-7C3F-4009-8C05-E3DCB6FC0C31}" presName="desTx" presStyleLbl="node1" presStyleIdx="1" presStyleCnt="2" custScaleX="48872">
        <dgm:presLayoutVars>
          <dgm:bulletEnabled val="1"/>
        </dgm:presLayoutVars>
      </dgm:prSet>
      <dgm:spPr/>
    </dgm:pt>
  </dgm:ptLst>
  <dgm:cxnLst>
    <dgm:cxn modelId="{F7A5900B-4F3B-485C-9189-9F3A1469278E}" srcId="{0C178C55-7C3F-4009-8C05-E3DCB6FC0C31}" destId="{5E987843-8284-4F55-868D-1AC5BD2A036D}" srcOrd="1" destOrd="0" parTransId="{1851CCC9-9E20-4690-9D8B-70C5E0A10AE5}" sibTransId="{E0D5A5D4-A42F-461B-BB4F-1D3A68D209D2}"/>
    <dgm:cxn modelId="{7D4B2F46-A910-4592-88A8-44B45363DB50}" srcId="{043135EF-DAD2-440F-97F9-052FE86F91AB}" destId="{A69FB7FA-2426-4F29-88EB-349F9516052B}" srcOrd="1" destOrd="0" parTransId="{0D267751-C2F1-47D2-A134-6B8CB2200D17}" sibTransId="{FC699EC6-BD98-4743-B4B3-52CCF6CD4DCC}"/>
    <dgm:cxn modelId="{A694DD47-69BF-4A80-8712-27D10920A9DF}" type="presOf" srcId="{34EA4D4D-C5FD-4175-8D25-FDC63E8CCB9D}" destId="{38F3B4E0-5596-417A-87EB-4602186134C3}" srcOrd="0" destOrd="0" presId="urn:diagrams.loki3.com/BracketList"/>
    <dgm:cxn modelId="{7F3C8280-AF79-4820-A8C5-884C4B0C06C0}" type="presOf" srcId="{0C178C55-7C3F-4009-8C05-E3DCB6FC0C31}" destId="{E4358491-1086-432C-B75C-DF2525CEDF12}" srcOrd="0" destOrd="0" presId="urn:diagrams.loki3.com/BracketList"/>
    <dgm:cxn modelId="{0E7FE08A-3622-4D59-970D-7B1915626275}" type="presOf" srcId="{814E43B7-82BB-44D7-99EA-DE3DB9882A32}" destId="{A04932AF-E079-42AE-BB7F-0B1BEEA17629}" srcOrd="0" destOrd="0" presId="urn:diagrams.loki3.com/BracketList"/>
    <dgm:cxn modelId="{3EFF7D8C-A826-4B38-8B50-DC8B34394136}" srcId="{0C178C55-7C3F-4009-8C05-E3DCB6FC0C31}" destId="{34EA4D4D-C5FD-4175-8D25-FDC63E8CCB9D}" srcOrd="0" destOrd="0" parTransId="{C94B6B30-3F54-4263-96D1-BF651CD05EA1}" sibTransId="{F984CA7A-3D21-4BBC-9DC1-91FFD9E967BC}"/>
    <dgm:cxn modelId="{F31D7293-88F7-4811-A65F-2078C7CFFA1E}" srcId="{BDE47BE3-9875-425E-987D-6789C832266D}" destId="{0C178C55-7C3F-4009-8C05-E3DCB6FC0C31}" srcOrd="1" destOrd="0" parTransId="{64AD5522-85C5-4410-B42F-553581809499}" sibTransId="{804A9A30-78BF-4B4F-B6CF-79CF6B87282F}"/>
    <dgm:cxn modelId="{14C9BF98-BB83-454B-803D-4D0AA6821B75}" srcId="{043135EF-DAD2-440F-97F9-052FE86F91AB}" destId="{814E43B7-82BB-44D7-99EA-DE3DB9882A32}" srcOrd="0" destOrd="0" parTransId="{3CE59959-1E85-49D4-9BC6-5E14FB774A9D}" sibTransId="{6454EBAF-8F57-4338-AD2E-CB4C65954D85}"/>
    <dgm:cxn modelId="{3A91FA9A-DD2F-4B04-94A4-5A4E7B20D596}" type="presOf" srcId="{CFCF1BB2-D5A3-4FF3-A6A7-E7D3C9C9BCC3}" destId="{38F3B4E0-5596-417A-87EB-4602186134C3}" srcOrd="0" destOrd="2" presId="urn:diagrams.loki3.com/BracketList"/>
    <dgm:cxn modelId="{E582419D-7908-41CE-BEDC-CE369E8F9152}" type="presOf" srcId="{5E987843-8284-4F55-868D-1AC5BD2A036D}" destId="{38F3B4E0-5596-417A-87EB-4602186134C3}" srcOrd="0" destOrd="1" presId="urn:diagrams.loki3.com/BracketList"/>
    <dgm:cxn modelId="{EC53869D-6F39-4F08-8C18-9E0C38786DE8}" srcId="{043135EF-DAD2-440F-97F9-052FE86F91AB}" destId="{40D7CC32-4382-4BA3-B20D-6EAFDE9B9DF1}" srcOrd="2" destOrd="0" parTransId="{C9977ECB-97DC-4F7E-B355-BA92B28EE799}" sibTransId="{6E23E269-3885-4467-99EE-6BE2DB9AF3AE}"/>
    <dgm:cxn modelId="{69A5B1A2-303C-4CAC-A1B7-401707750682}" type="presOf" srcId="{40D7CC32-4382-4BA3-B20D-6EAFDE9B9DF1}" destId="{A04932AF-E079-42AE-BB7F-0B1BEEA17629}" srcOrd="0" destOrd="2" presId="urn:diagrams.loki3.com/BracketList"/>
    <dgm:cxn modelId="{ADCE3DC7-254C-472E-8085-0FF70EF4F4A1}" type="presOf" srcId="{043135EF-DAD2-440F-97F9-052FE86F91AB}" destId="{DF239979-7372-4F95-B939-0448D3046969}" srcOrd="0" destOrd="0" presId="urn:diagrams.loki3.com/BracketList"/>
    <dgm:cxn modelId="{2139A3D7-62E8-4B54-8ED7-05B5A7CA2CAC}" srcId="{0C178C55-7C3F-4009-8C05-E3DCB6FC0C31}" destId="{CFCF1BB2-D5A3-4FF3-A6A7-E7D3C9C9BCC3}" srcOrd="2" destOrd="0" parTransId="{9D14C16E-72E7-415D-8F0B-5FC375B8DA00}" sibTransId="{5B995B8E-CA24-4606-B4A1-57FFB510335C}"/>
    <dgm:cxn modelId="{83F88AEC-CA71-4990-AAE9-452814EA1FA5}" type="presOf" srcId="{BDE47BE3-9875-425E-987D-6789C832266D}" destId="{6D369904-6304-449F-AF45-D1ACE6E12438}" srcOrd="0" destOrd="0" presId="urn:diagrams.loki3.com/BracketList"/>
    <dgm:cxn modelId="{56F47DF9-F1B6-4BDF-8070-B9D20DD3667A}" srcId="{BDE47BE3-9875-425E-987D-6789C832266D}" destId="{043135EF-DAD2-440F-97F9-052FE86F91AB}" srcOrd="0" destOrd="0" parTransId="{AD5CFFBE-1445-4CAA-95CC-353673D2F4C0}" sibTransId="{3766207B-583A-4F2C-8A32-A16C295B6AF0}"/>
    <dgm:cxn modelId="{167E01FD-6182-47DD-8EF4-A0A29EF538D6}" type="presOf" srcId="{A69FB7FA-2426-4F29-88EB-349F9516052B}" destId="{A04932AF-E079-42AE-BB7F-0B1BEEA17629}" srcOrd="0" destOrd="1" presId="urn:diagrams.loki3.com/BracketList"/>
    <dgm:cxn modelId="{40A9E41F-7F87-48E7-8B26-C435225A6320}" type="presParOf" srcId="{6D369904-6304-449F-AF45-D1ACE6E12438}" destId="{7474C42F-2244-4D25-BCC3-4997B062A748}" srcOrd="0" destOrd="0" presId="urn:diagrams.loki3.com/BracketList"/>
    <dgm:cxn modelId="{4838816C-D38F-442E-87AE-16E808D4FFB6}" type="presParOf" srcId="{7474C42F-2244-4D25-BCC3-4997B062A748}" destId="{DF239979-7372-4F95-B939-0448D3046969}" srcOrd="0" destOrd="0" presId="urn:diagrams.loki3.com/BracketList"/>
    <dgm:cxn modelId="{C1FE0094-69D6-48E4-B6AF-1CB5E20F81CC}" type="presParOf" srcId="{7474C42F-2244-4D25-BCC3-4997B062A748}" destId="{A332EE11-04B7-41BC-9DDF-C9D18A2A881D}" srcOrd="1" destOrd="0" presId="urn:diagrams.loki3.com/BracketList"/>
    <dgm:cxn modelId="{C0AAA55D-8941-41B5-810F-56AD7715C792}" type="presParOf" srcId="{7474C42F-2244-4D25-BCC3-4997B062A748}" destId="{E279C782-9890-4D22-94FB-275DF9D8057D}" srcOrd="2" destOrd="0" presId="urn:diagrams.loki3.com/BracketList"/>
    <dgm:cxn modelId="{C66068F6-13A4-49F2-916B-8202361AE461}" type="presParOf" srcId="{7474C42F-2244-4D25-BCC3-4997B062A748}" destId="{A04932AF-E079-42AE-BB7F-0B1BEEA17629}" srcOrd="3" destOrd="0" presId="urn:diagrams.loki3.com/BracketList"/>
    <dgm:cxn modelId="{EB0C5CFE-C5B8-4845-91A3-65260B6C17F8}" type="presParOf" srcId="{6D369904-6304-449F-AF45-D1ACE6E12438}" destId="{2B13DBBF-8C3D-4C65-8973-32F8131CBEE5}" srcOrd="1" destOrd="0" presId="urn:diagrams.loki3.com/BracketList"/>
    <dgm:cxn modelId="{70C667CB-6604-40EF-B7F2-0061AAC25ADD}" type="presParOf" srcId="{6D369904-6304-449F-AF45-D1ACE6E12438}" destId="{699B14D5-D581-4A9E-8E63-09222DA34754}" srcOrd="2" destOrd="0" presId="urn:diagrams.loki3.com/BracketList"/>
    <dgm:cxn modelId="{6149F3FF-58DC-430B-A7CB-77114F37FE4A}" type="presParOf" srcId="{699B14D5-D581-4A9E-8E63-09222DA34754}" destId="{E4358491-1086-432C-B75C-DF2525CEDF12}" srcOrd="0" destOrd="0" presId="urn:diagrams.loki3.com/BracketList"/>
    <dgm:cxn modelId="{BA9BDAED-F0C2-4D5E-B311-DA7BEB485AED}" type="presParOf" srcId="{699B14D5-D581-4A9E-8E63-09222DA34754}" destId="{340A1E75-3008-4F80-9FCF-3FD9D8092A93}" srcOrd="1" destOrd="0" presId="urn:diagrams.loki3.com/BracketList"/>
    <dgm:cxn modelId="{A6ABDC4A-A653-42E2-86B6-394B093DDD3F}" type="presParOf" srcId="{699B14D5-D581-4A9E-8E63-09222DA34754}" destId="{56AE33F7-9124-426E-80C5-5ED39EEC5398}" srcOrd="2" destOrd="0" presId="urn:diagrams.loki3.com/BracketList"/>
    <dgm:cxn modelId="{DD7373C8-02DE-4825-8825-896BDE522CE1}" type="presParOf" srcId="{699B14D5-D581-4A9E-8E63-09222DA34754}" destId="{38F3B4E0-5596-417A-87EB-4602186134C3}"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5365FF-759E-4901-8949-F885E25320F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E5CB823-8F22-486A-A79B-0A2557AAF793}">
      <dgm:prSet phldrT="[Text]"/>
      <dgm:spPr/>
      <dgm:t>
        <a:bodyPr/>
        <a:lstStyle/>
        <a:p>
          <a:r>
            <a:rPr lang="en-US" dirty="0"/>
            <a:t>Shape</a:t>
          </a:r>
        </a:p>
      </dgm:t>
    </dgm:pt>
    <dgm:pt modelId="{523ED2DA-A706-4706-B213-2BA54E224291}" type="parTrans" cxnId="{21E6281D-AFE6-4F6E-B432-30569129AA62}">
      <dgm:prSet/>
      <dgm:spPr/>
      <dgm:t>
        <a:bodyPr/>
        <a:lstStyle/>
        <a:p>
          <a:endParaRPr lang="en-US"/>
        </a:p>
      </dgm:t>
    </dgm:pt>
    <dgm:pt modelId="{C107C18B-37E6-4021-A3EF-6DD0D7DC0767}" type="sibTrans" cxnId="{21E6281D-AFE6-4F6E-B432-30569129AA62}">
      <dgm:prSet/>
      <dgm:spPr/>
      <dgm:t>
        <a:bodyPr/>
        <a:lstStyle/>
        <a:p>
          <a:endParaRPr lang="en-US"/>
        </a:p>
      </dgm:t>
    </dgm:pt>
    <dgm:pt modelId="{9A436A01-8613-4E8C-9363-12458F1C49FD}">
      <dgm:prSet phldrT="[Text]"/>
      <dgm:spPr/>
      <dgm:t>
        <a:bodyPr/>
        <a:lstStyle/>
        <a:p>
          <a:r>
            <a:rPr lang="en-US" dirty="0"/>
            <a:t>Square</a:t>
          </a:r>
        </a:p>
      </dgm:t>
    </dgm:pt>
    <dgm:pt modelId="{394453B3-4960-47DF-947A-D13C05EAB6B1}" type="parTrans" cxnId="{AAA9A4AF-2596-4988-917C-63B83C644EA2}">
      <dgm:prSet/>
      <dgm:spPr/>
      <dgm:t>
        <a:bodyPr/>
        <a:lstStyle/>
        <a:p>
          <a:endParaRPr lang="en-US"/>
        </a:p>
      </dgm:t>
    </dgm:pt>
    <dgm:pt modelId="{B787C718-1DB0-4A7E-A66C-FFBC42E9A2D6}" type="sibTrans" cxnId="{AAA9A4AF-2596-4988-917C-63B83C644EA2}">
      <dgm:prSet/>
      <dgm:spPr/>
      <dgm:t>
        <a:bodyPr/>
        <a:lstStyle/>
        <a:p>
          <a:endParaRPr lang="en-US"/>
        </a:p>
      </dgm:t>
    </dgm:pt>
    <dgm:pt modelId="{F4CB762D-5F9B-4B87-BE67-B356E17968A5}">
      <dgm:prSet phldrT="[Text]"/>
      <dgm:spPr/>
      <dgm:t>
        <a:bodyPr/>
        <a:lstStyle/>
        <a:p>
          <a:r>
            <a:rPr lang="en-US" dirty="0"/>
            <a:t>Rectangle</a:t>
          </a:r>
        </a:p>
      </dgm:t>
    </dgm:pt>
    <dgm:pt modelId="{D8348330-3AF0-4843-9EB2-BDD7F714F0A5}" type="parTrans" cxnId="{13B19E1B-6D44-4C5B-A8B2-133496B2D90C}">
      <dgm:prSet/>
      <dgm:spPr/>
      <dgm:t>
        <a:bodyPr/>
        <a:lstStyle/>
        <a:p>
          <a:endParaRPr lang="en-US"/>
        </a:p>
      </dgm:t>
    </dgm:pt>
    <dgm:pt modelId="{063357BE-DA76-48D3-882B-9BC71679B043}" type="sibTrans" cxnId="{13B19E1B-6D44-4C5B-A8B2-133496B2D90C}">
      <dgm:prSet/>
      <dgm:spPr/>
      <dgm:t>
        <a:bodyPr/>
        <a:lstStyle/>
        <a:p>
          <a:endParaRPr lang="en-US"/>
        </a:p>
      </dgm:t>
    </dgm:pt>
    <dgm:pt modelId="{7C370066-F27C-43ED-A559-797A7E6CB3EF}">
      <dgm:prSet phldrT="[Text]"/>
      <dgm:spPr/>
      <dgm:t>
        <a:bodyPr/>
        <a:lstStyle/>
        <a:p>
          <a:r>
            <a:rPr lang="en-US" dirty="0"/>
            <a:t>Circle</a:t>
          </a:r>
        </a:p>
      </dgm:t>
    </dgm:pt>
    <dgm:pt modelId="{1EEED641-2677-421D-856C-31CEB82E0778}" type="parTrans" cxnId="{7A549283-E128-4908-BFE5-C9CD318B9A1A}">
      <dgm:prSet/>
      <dgm:spPr/>
      <dgm:t>
        <a:bodyPr/>
        <a:lstStyle/>
        <a:p>
          <a:endParaRPr lang="en-US"/>
        </a:p>
      </dgm:t>
    </dgm:pt>
    <dgm:pt modelId="{F5DF2A13-2A10-4AF6-92D5-061E39213B20}" type="sibTrans" cxnId="{7A549283-E128-4908-BFE5-C9CD318B9A1A}">
      <dgm:prSet/>
      <dgm:spPr/>
      <dgm:t>
        <a:bodyPr/>
        <a:lstStyle/>
        <a:p>
          <a:endParaRPr lang="en-US"/>
        </a:p>
      </dgm:t>
    </dgm:pt>
    <dgm:pt modelId="{1040C7BB-AF73-4FD8-A7C6-F4BE01C3DD88}" type="pres">
      <dgm:prSet presAssocID="{735365FF-759E-4901-8949-F885E25320FC}" presName="hierChild1" presStyleCnt="0">
        <dgm:presLayoutVars>
          <dgm:orgChart val="1"/>
          <dgm:chPref val="1"/>
          <dgm:dir/>
          <dgm:animOne val="branch"/>
          <dgm:animLvl val="lvl"/>
          <dgm:resizeHandles/>
        </dgm:presLayoutVars>
      </dgm:prSet>
      <dgm:spPr/>
    </dgm:pt>
    <dgm:pt modelId="{7306FDC2-4ACC-4E3A-ACB6-066213C17195}" type="pres">
      <dgm:prSet presAssocID="{8E5CB823-8F22-486A-A79B-0A2557AAF793}" presName="hierRoot1" presStyleCnt="0">
        <dgm:presLayoutVars>
          <dgm:hierBranch val="init"/>
        </dgm:presLayoutVars>
      </dgm:prSet>
      <dgm:spPr/>
    </dgm:pt>
    <dgm:pt modelId="{EC6CB590-617E-4666-A1BB-43037437BC85}" type="pres">
      <dgm:prSet presAssocID="{8E5CB823-8F22-486A-A79B-0A2557AAF793}" presName="rootComposite1" presStyleCnt="0"/>
      <dgm:spPr/>
    </dgm:pt>
    <dgm:pt modelId="{D0850651-2FCF-41E7-9CE2-F7DE87A41F4B}" type="pres">
      <dgm:prSet presAssocID="{8E5CB823-8F22-486A-A79B-0A2557AAF793}" presName="rootText1" presStyleLbl="node0" presStyleIdx="0" presStyleCnt="1">
        <dgm:presLayoutVars>
          <dgm:chPref val="3"/>
        </dgm:presLayoutVars>
      </dgm:prSet>
      <dgm:spPr/>
    </dgm:pt>
    <dgm:pt modelId="{4E58FE58-1639-4829-92A4-3C4E9EAE0664}" type="pres">
      <dgm:prSet presAssocID="{8E5CB823-8F22-486A-A79B-0A2557AAF793}" presName="rootConnector1" presStyleLbl="node1" presStyleIdx="0" presStyleCnt="0"/>
      <dgm:spPr/>
    </dgm:pt>
    <dgm:pt modelId="{B0055A93-7BAD-45A2-A08C-ECBF458AA478}" type="pres">
      <dgm:prSet presAssocID="{8E5CB823-8F22-486A-A79B-0A2557AAF793}" presName="hierChild2" presStyleCnt="0"/>
      <dgm:spPr/>
    </dgm:pt>
    <dgm:pt modelId="{B0DE6413-E00F-40AC-81F3-D238BD32BFF4}" type="pres">
      <dgm:prSet presAssocID="{394453B3-4960-47DF-947A-D13C05EAB6B1}" presName="Name37" presStyleLbl="parChTrans1D2" presStyleIdx="0" presStyleCnt="3"/>
      <dgm:spPr/>
    </dgm:pt>
    <dgm:pt modelId="{6F7DB54B-9C7C-46B5-988B-6E9D64D1611B}" type="pres">
      <dgm:prSet presAssocID="{9A436A01-8613-4E8C-9363-12458F1C49FD}" presName="hierRoot2" presStyleCnt="0">
        <dgm:presLayoutVars>
          <dgm:hierBranch val="init"/>
        </dgm:presLayoutVars>
      </dgm:prSet>
      <dgm:spPr/>
    </dgm:pt>
    <dgm:pt modelId="{2618EAE4-1CDD-42CF-8E5F-DA9BE0BEA6FC}" type="pres">
      <dgm:prSet presAssocID="{9A436A01-8613-4E8C-9363-12458F1C49FD}" presName="rootComposite" presStyleCnt="0"/>
      <dgm:spPr/>
    </dgm:pt>
    <dgm:pt modelId="{A9964D86-8FAF-4437-8354-BA5ADB5EE96B}" type="pres">
      <dgm:prSet presAssocID="{9A436A01-8613-4E8C-9363-12458F1C49FD}" presName="rootText" presStyleLbl="node2" presStyleIdx="0" presStyleCnt="3">
        <dgm:presLayoutVars>
          <dgm:chPref val="3"/>
        </dgm:presLayoutVars>
      </dgm:prSet>
      <dgm:spPr/>
    </dgm:pt>
    <dgm:pt modelId="{099BBA86-E11F-4D64-A5FB-0A0D9AD3C0A1}" type="pres">
      <dgm:prSet presAssocID="{9A436A01-8613-4E8C-9363-12458F1C49FD}" presName="rootConnector" presStyleLbl="node2" presStyleIdx="0" presStyleCnt="3"/>
      <dgm:spPr/>
    </dgm:pt>
    <dgm:pt modelId="{5FEB7B27-1CFD-46FC-AE62-A1B863FBEF0C}" type="pres">
      <dgm:prSet presAssocID="{9A436A01-8613-4E8C-9363-12458F1C49FD}" presName="hierChild4" presStyleCnt="0"/>
      <dgm:spPr/>
    </dgm:pt>
    <dgm:pt modelId="{5E707BB3-82FB-4A40-B93C-BDE13063756E}" type="pres">
      <dgm:prSet presAssocID="{9A436A01-8613-4E8C-9363-12458F1C49FD}" presName="hierChild5" presStyleCnt="0"/>
      <dgm:spPr/>
    </dgm:pt>
    <dgm:pt modelId="{7406E8EC-033E-48FE-B440-724730BC6E29}" type="pres">
      <dgm:prSet presAssocID="{D8348330-3AF0-4843-9EB2-BDD7F714F0A5}" presName="Name37" presStyleLbl="parChTrans1D2" presStyleIdx="1" presStyleCnt="3"/>
      <dgm:spPr/>
    </dgm:pt>
    <dgm:pt modelId="{4FB647ED-0831-47F2-AC72-FA9204A95D4F}" type="pres">
      <dgm:prSet presAssocID="{F4CB762D-5F9B-4B87-BE67-B356E17968A5}" presName="hierRoot2" presStyleCnt="0">
        <dgm:presLayoutVars>
          <dgm:hierBranch val="init"/>
        </dgm:presLayoutVars>
      </dgm:prSet>
      <dgm:spPr/>
    </dgm:pt>
    <dgm:pt modelId="{55331A40-E78F-4131-A00E-A3E735A6AC2A}" type="pres">
      <dgm:prSet presAssocID="{F4CB762D-5F9B-4B87-BE67-B356E17968A5}" presName="rootComposite" presStyleCnt="0"/>
      <dgm:spPr/>
    </dgm:pt>
    <dgm:pt modelId="{C40E4D8E-3171-48E9-9A5D-6B416DAE5CEE}" type="pres">
      <dgm:prSet presAssocID="{F4CB762D-5F9B-4B87-BE67-B356E17968A5}" presName="rootText" presStyleLbl="node2" presStyleIdx="1" presStyleCnt="3">
        <dgm:presLayoutVars>
          <dgm:chPref val="3"/>
        </dgm:presLayoutVars>
      </dgm:prSet>
      <dgm:spPr/>
    </dgm:pt>
    <dgm:pt modelId="{D77A0AC5-582B-4EBB-AF5E-8D29F630933B}" type="pres">
      <dgm:prSet presAssocID="{F4CB762D-5F9B-4B87-BE67-B356E17968A5}" presName="rootConnector" presStyleLbl="node2" presStyleIdx="1" presStyleCnt="3"/>
      <dgm:spPr/>
    </dgm:pt>
    <dgm:pt modelId="{EE5D03FA-81A7-4B7E-A4CE-3326B4965771}" type="pres">
      <dgm:prSet presAssocID="{F4CB762D-5F9B-4B87-BE67-B356E17968A5}" presName="hierChild4" presStyleCnt="0"/>
      <dgm:spPr/>
    </dgm:pt>
    <dgm:pt modelId="{ADF07B87-9244-4A0A-8DE8-1000E7981573}" type="pres">
      <dgm:prSet presAssocID="{F4CB762D-5F9B-4B87-BE67-B356E17968A5}" presName="hierChild5" presStyleCnt="0"/>
      <dgm:spPr/>
    </dgm:pt>
    <dgm:pt modelId="{27E9A909-EDBA-4945-B245-7C481EF3580C}" type="pres">
      <dgm:prSet presAssocID="{1EEED641-2677-421D-856C-31CEB82E0778}" presName="Name37" presStyleLbl="parChTrans1D2" presStyleIdx="2" presStyleCnt="3"/>
      <dgm:spPr/>
    </dgm:pt>
    <dgm:pt modelId="{E6B814AE-5195-46CE-A066-DEC9F1831CC8}" type="pres">
      <dgm:prSet presAssocID="{7C370066-F27C-43ED-A559-797A7E6CB3EF}" presName="hierRoot2" presStyleCnt="0">
        <dgm:presLayoutVars>
          <dgm:hierBranch val="init"/>
        </dgm:presLayoutVars>
      </dgm:prSet>
      <dgm:spPr/>
    </dgm:pt>
    <dgm:pt modelId="{5451430A-5495-45AB-9477-8C65DFC28A93}" type="pres">
      <dgm:prSet presAssocID="{7C370066-F27C-43ED-A559-797A7E6CB3EF}" presName="rootComposite" presStyleCnt="0"/>
      <dgm:spPr/>
    </dgm:pt>
    <dgm:pt modelId="{72A90627-86CD-44F7-A75F-78B5DBD4665E}" type="pres">
      <dgm:prSet presAssocID="{7C370066-F27C-43ED-A559-797A7E6CB3EF}" presName="rootText" presStyleLbl="node2" presStyleIdx="2" presStyleCnt="3">
        <dgm:presLayoutVars>
          <dgm:chPref val="3"/>
        </dgm:presLayoutVars>
      </dgm:prSet>
      <dgm:spPr/>
    </dgm:pt>
    <dgm:pt modelId="{C6DA2E17-AEE7-4464-813A-2AD1733A6584}" type="pres">
      <dgm:prSet presAssocID="{7C370066-F27C-43ED-A559-797A7E6CB3EF}" presName="rootConnector" presStyleLbl="node2" presStyleIdx="2" presStyleCnt="3"/>
      <dgm:spPr/>
    </dgm:pt>
    <dgm:pt modelId="{6C2D225C-A4D2-435C-A8E2-63000AEA487F}" type="pres">
      <dgm:prSet presAssocID="{7C370066-F27C-43ED-A559-797A7E6CB3EF}" presName="hierChild4" presStyleCnt="0"/>
      <dgm:spPr/>
    </dgm:pt>
    <dgm:pt modelId="{C5389596-ECA8-4822-A6D1-76E2B71E3DD1}" type="pres">
      <dgm:prSet presAssocID="{7C370066-F27C-43ED-A559-797A7E6CB3EF}" presName="hierChild5" presStyleCnt="0"/>
      <dgm:spPr/>
    </dgm:pt>
    <dgm:pt modelId="{69DF833D-4E70-4D9A-B276-1B68A45103DB}" type="pres">
      <dgm:prSet presAssocID="{8E5CB823-8F22-486A-A79B-0A2557AAF793}" presName="hierChild3" presStyleCnt="0"/>
      <dgm:spPr/>
    </dgm:pt>
  </dgm:ptLst>
  <dgm:cxnLst>
    <dgm:cxn modelId="{13B19E1B-6D44-4C5B-A8B2-133496B2D90C}" srcId="{8E5CB823-8F22-486A-A79B-0A2557AAF793}" destId="{F4CB762D-5F9B-4B87-BE67-B356E17968A5}" srcOrd="1" destOrd="0" parTransId="{D8348330-3AF0-4843-9EB2-BDD7F714F0A5}" sibTransId="{063357BE-DA76-48D3-882B-9BC71679B043}"/>
    <dgm:cxn modelId="{21E6281D-AFE6-4F6E-B432-30569129AA62}" srcId="{735365FF-759E-4901-8949-F885E25320FC}" destId="{8E5CB823-8F22-486A-A79B-0A2557AAF793}" srcOrd="0" destOrd="0" parTransId="{523ED2DA-A706-4706-B213-2BA54E224291}" sibTransId="{C107C18B-37E6-4021-A3EF-6DD0D7DC0767}"/>
    <dgm:cxn modelId="{18DB3B1F-9FCE-4BFC-8A62-348D255C861E}" type="presOf" srcId="{7C370066-F27C-43ED-A559-797A7E6CB3EF}" destId="{72A90627-86CD-44F7-A75F-78B5DBD4665E}" srcOrd="0" destOrd="0" presId="urn:microsoft.com/office/officeart/2005/8/layout/orgChart1"/>
    <dgm:cxn modelId="{C5B6DA34-64E8-48A6-9677-4DC4CC662B95}" type="presOf" srcId="{735365FF-759E-4901-8949-F885E25320FC}" destId="{1040C7BB-AF73-4FD8-A7C6-F4BE01C3DD88}" srcOrd="0" destOrd="0" presId="urn:microsoft.com/office/officeart/2005/8/layout/orgChart1"/>
    <dgm:cxn modelId="{DFC1B54C-91D7-4557-A7AE-FAAF3D68E669}" type="presOf" srcId="{8E5CB823-8F22-486A-A79B-0A2557AAF793}" destId="{4E58FE58-1639-4829-92A4-3C4E9EAE0664}" srcOrd="1" destOrd="0" presId="urn:microsoft.com/office/officeart/2005/8/layout/orgChart1"/>
    <dgm:cxn modelId="{44194B72-2777-4013-81DC-46162AE9D1E1}" type="presOf" srcId="{8E5CB823-8F22-486A-A79B-0A2557AAF793}" destId="{D0850651-2FCF-41E7-9CE2-F7DE87A41F4B}" srcOrd="0" destOrd="0" presId="urn:microsoft.com/office/officeart/2005/8/layout/orgChart1"/>
    <dgm:cxn modelId="{69E5D552-655D-42A0-823D-E7FE22140FF9}" type="presOf" srcId="{394453B3-4960-47DF-947A-D13C05EAB6B1}" destId="{B0DE6413-E00F-40AC-81F3-D238BD32BFF4}" srcOrd="0" destOrd="0" presId="urn:microsoft.com/office/officeart/2005/8/layout/orgChart1"/>
    <dgm:cxn modelId="{808E5D53-A0A9-45D7-877A-9BA5E3EEA9FF}" type="presOf" srcId="{9A436A01-8613-4E8C-9363-12458F1C49FD}" destId="{099BBA86-E11F-4D64-A5FB-0A0D9AD3C0A1}" srcOrd="1" destOrd="0" presId="urn:microsoft.com/office/officeart/2005/8/layout/orgChart1"/>
    <dgm:cxn modelId="{D51E2F80-F3A8-4623-937F-16BBBD6C7C78}" type="presOf" srcId="{1EEED641-2677-421D-856C-31CEB82E0778}" destId="{27E9A909-EDBA-4945-B245-7C481EF3580C}" srcOrd="0" destOrd="0" presId="urn:microsoft.com/office/officeart/2005/8/layout/orgChart1"/>
    <dgm:cxn modelId="{7A549283-E128-4908-BFE5-C9CD318B9A1A}" srcId="{8E5CB823-8F22-486A-A79B-0A2557AAF793}" destId="{7C370066-F27C-43ED-A559-797A7E6CB3EF}" srcOrd="2" destOrd="0" parTransId="{1EEED641-2677-421D-856C-31CEB82E0778}" sibTransId="{F5DF2A13-2A10-4AF6-92D5-061E39213B20}"/>
    <dgm:cxn modelId="{6E0E578C-2687-4280-8B72-EA76D4EC1694}" type="presOf" srcId="{7C370066-F27C-43ED-A559-797A7E6CB3EF}" destId="{C6DA2E17-AEE7-4464-813A-2AD1733A6584}" srcOrd="1" destOrd="0" presId="urn:microsoft.com/office/officeart/2005/8/layout/orgChart1"/>
    <dgm:cxn modelId="{DA4D8298-3159-46CB-A9D0-A37695C1D7B5}" type="presOf" srcId="{9A436A01-8613-4E8C-9363-12458F1C49FD}" destId="{A9964D86-8FAF-4437-8354-BA5ADB5EE96B}" srcOrd="0" destOrd="0" presId="urn:microsoft.com/office/officeart/2005/8/layout/orgChart1"/>
    <dgm:cxn modelId="{AAA9A4AF-2596-4988-917C-63B83C644EA2}" srcId="{8E5CB823-8F22-486A-A79B-0A2557AAF793}" destId="{9A436A01-8613-4E8C-9363-12458F1C49FD}" srcOrd="0" destOrd="0" parTransId="{394453B3-4960-47DF-947A-D13C05EAB6B1}" sibTransId="{B787C718-1DB0-4A7E-A66C-FFBC42E9A2D6}"/>
    <dgm:cxn modelId="{BB21E8B7-ADA6-41C8-B154-C305C1B8259F}" type="presOf" srcId="{D8348330-3AF0-4843-9EB2-BDD7F714F0A5}" destId="{7406E8EC-033E-48FE-B440-724730BC6E29}" srcOrd="0" destOrd="0" presId="urn:microsoft.com/office/officeart/2005/8/layout/orgChart1"/>
    <dgm:cxn modelId="{B8BC06CB-349D-43BA-BA29-35D03465A4BF}" type="presOf" srcId="{F4CB762D-5F9B-4B87-BE67-B356E17968A5}" destId="{D77A0AC5-582B-4EBB-AF5E-8D29F630933B}" srcOrd="1" destOrd="0" presId="urn:microsoft.com/office/officeart/2005/8/layout/orgChart1"/>
    <dgm:cxn modelId="{7DECD3E9-4655-483A-BE83-564A64E08F12}" type="presOf" srcId="{F4CB762D-5F9B-4B87-BE67-B356E17968A5}" destId="{C40E4D8E-3171-48E9-9A5D-6B416DAE5CEE}" srcOrd="0" destOrd="0" presId="urn:microsoft.com/office/officeart/2005/8/layout/orgChart1"/>
    <dgm:cxn modelId="{268E1150-8A2A-4EF2-8747-3CB409BA444A}" type="presParOf" srcId="{1040C7BB-AF73-4FD8-A7C6-F4BE01C3DD88}" destId="{7306FDC2-4ACC-4E3A-ACB6-066213C17195}" srcOrd="0" destOrd="0" presId="urn:microsoft.com/office/officeart/2005/8/layout/orgChart1"/>
    <dgm:cxn modelId="{EC536339-4542-4085-9967-5628AD070844}" type="presParOf" srcId="{7306FDC2-4ACC-4E3A-ACB6-066213C17195}" destId="{EC6CB590-617E-4666-A1BB-43037437BC85}" srcOrd="0" destOrd="0" presId="urn:microsoft.com/office/officeart/2005/8/layout/orgChart1"/>
    <dgm:cxn modelId="{BC60E714-0DD3-4148-BB14-8C77C59DDE59}" type="presParOf" srcId="{EC6CB590-617E-4666-A1BB-43037437BC85}" destId="{D0850651-2FCF-41E7-9CE2-F7DE87A41F4B}" srcOrd="0" destOrd="0" presId="urn:microsoft.com/office/officeart/2005/8/layout/orgChart1"/>
    <dgm:cxn modelId="{A1C089AB-FB75-4E2A-94DD-C9E3C30EBFC8}" type="presParOf" srcId="{EC6CB590-617E-4666-A1BB-43037437BC85}" destId="{4E58FE58-1639-4829-92A4-3C4E9EAE0664}" srcOrd="1" destOrd="0" presId="urn:microsoft.com/office/officeart/2005/8/layout/orgChart1"/>
    <dgm:cxn modelId="{631F6AF7-4E7D-410D-9DC1-B7E393A12D9B}" type="presParOf" srcId="{7306FDC2-4ACC-4E3A-ACB6-066213C17195}" destId="{B0055A93-7BAD-45A2-A08C-ECBF458AA478}" srcOrd="1" destOrd="0" presId="urn:microsoft.com/office/officeart/2005/8/layout/orgChart1"/>
    <dgm:cxn modelId="{3B56BA41-D8F0-451F-861C-5F29FE2735A3}" type="presParOf" srcId="{B0055A93-7BAD-45A2-A08C-ECBF458AA478}" destId="{B0DE6413-E00F-40AC-81F3-D238BD32BFF4}" srcOrd="0" destOrd="0" presId="urn:microsoft.com/office/officeart/2005/8/layout/orgChart1"/>
    <dgm:cxn modelId="{1962C091-C9AA-472C-9919-0861C2CD2EEF}" type="presParOf" srcId="{B0055A93-7BAD-45A2-A08C-ECBF458AA478}" destId="{6F7DB54B-9C7C-46B5-988B-6E9D64D1611B}" srcOrd="1" destOrd="0" presId="urn:microsoft.com/office/officeart/2005/8/layout/orgChart1"/>
    <dgm:cxn modelId="{B6E9C6A3-1848-470E-BD60-9EB5526784C8}" type="presParOf" srcId="{6F7DB54B-9C7C-46B5-988B-6E9D64D1611B}" destId="{2618EAE4-1CDD-42CF-8E5F-DA9BE0BEA6FC}" srcOrd="0" destOrd="0" presId="urn:microsoft.com/office/officeart/2005/8/layout/orgChart1"/>
    <dgm:cxn modelId="{6685EF57-78C0-43F1-861B-6FCFCD06254F}" type="presParOf" srcId="{2618EAE4-1CDD-42CF-8E5F-DA9BE0BEA6FC}" destId="{A9964D86-8FAF-4437-8354-BA5ADB5EE96B}" srcOrd="0" destOrd="0" presId="urn:microsoft.com/office/officeart/2005/8/layout/orgChart1"/>
    <dgm:cxn modelId="{B6D0680D-16A1-4D65-AEF8-8D7C67DEB7E3}" type="presParOf" srcId="{2618EAE4-1CDD-42CF-8E5F-DA9BE0BEA6FC}" destId="{099BBA86-E11F-4D64-A5FB-0A0D9AD3C0A1}" srcOrd="1" destOrd="0" presId="urn:microsoft.com/office/officeart/2005/8/layout/orgChart1"/>
    <dgm:cxn modelId="{1F5A222A-EE4B-4F04-B705-4DE61B295368}" type="presParOf" srcId="{6F7DB54B-9C7C-46B5-988B-6E9D64D1611B}" destId="{5FEB7B27-1CFD-46FC-AE62-A1B863FBEF0C}" srcOrd="1" destOrd="0" presId="urn:microsoft.com/office/officeart/2005/8/layout/orgChart1"/>
    <dgm:cxn modelId="{870EF5F8-A723-402F-BCC0-156356F04B0C}" type="presParOf" srcId="{6F7DB54B-9C7C-46B5-988B-6E9D64D1611B}" destId="{5E707BB3-82FB-4A40-B93C-BDE13063756E}" srcOrd="2" destOrd="0" presId="urn:microsoft.com/office/officeart/2005/8/layout/orgChart1"/>
    <dgm:cxn modelId="{C0770FAE-E165-4F27-9387-FE1074C9D7C6}" type="presParOf" srcId="{B0055A93-7BAD-45A2-A08C-ECBF458AA478}" destId="{7406E8EC-033E-48FE-B440-724730BC6E29}" srcOrd="2" destOrd="0" presId="urn:microsoft.com/office/officeart/2005/8/layout/orgChart1"/>
    <dgm:cxn modelId="{C5BDDBA5-E705-45B7-97DE-DBC6AA47B967}" type="presParOf" srcId="{B0055A93-7BAD-45A2-A08C-ECBF458AA478}" destId="{4FB647ED-0831-47F2-AC72-FA9204A95D4F}" srcOrd="3" destOrd="0" presId="urn:microsoft.com/office/officeart/2005/8/layout/orgChart1"/>
    <dgm:cxn modelId="{E2A44252-9951-4FAB-A976-897E0EDBB0DC}" type="presParOf" srcId="{4FB647ED-0831-47F2-AC72-FA9204A95D4F}" destId="{55331A40-E78F-4131-A00E-A3E735A6AC2A}" srcOrd="0" destOrd="0" presId="urn:microsoft.com/office/officeart/2005/8/layout/orgChart1"/>
    <dgm:cxn modelId="{686EE2D7-F105-4254-8AE3-F87C1D8E54CB}" type="presParOf" srcId="{55331A40-E78F-4131-A00E-A3E735A6AC2A}" destId="{C40E4D8E-3171-48E9-9A5D-6B416DAE5CEE}" srcOrd="0" destOrd="0" presId="urn:microsoft.com/office/officeart/2005/8/layout/orgChart1"/>
    <dgm:cxn modelId="{0482AB7F-5970-4F16-BB1D-B271FFBB6112}" type="presParOf" srcId="{55331A40-E78F-4131-A00E-A3E735A6AC2A}" destId="{D77A0AC5-582B-4EBB-AF5E-8D29F630933B}" srcOrd="1" destOrd="0" presId="urn:microsoft.com/office/officeart/2005/8/layout/orgChart1"/>
    <dgm:cxn modelId="{30B6A81B-129A-4943-85B1-5118BD394B78}" type="presParOf" srcId="{4FB647ED-0831-47F2-AC72-FA9204A95D4F}" destId="{EE5D03FA-81A7-4B7E-A4CE-3326B4965771}" srcOrd="1" destOrd="0" presId="urn:microsoft.com/office/officeart/2005/8/layout/orgChart1"/>
    <dgm:cxn modelId="{30EE80BA-A8FB-410B-9314-33079B4B536F}" type="presParOf" srcId="{4FB647ED-0831-47F2-AC72-FA9204A95D4F}" destId="{ADF07B87-9244-4A0A-8DE8-1000E7981573}" srcOrd="2" destOrd="0" presId="urn:microsoft.com/office/officeart/2005/8/layout/orgChart1"/>
    <dgm:cxn modelId="{91F25305-1EBF-4112-9655-09A7F5F332FF}" type="presParOf" srcId="{B0055A93-7BAD-45A2-A08C-ECBF458AA478}" destId="{27E9A909-EDBA-4945-B245-7C481EF3580C}" srcOrd="4" destOrd="0" presId="urn:microsoft.com/office/officeart/2005/8/layout/orgChart1"/>
    <dgm:cxn modelId="{07001536-942D-4242-B2C8-EAA3E5F00C7D}" type="presParOf" srcId="{B0055A93-7BAD-45A2-A08C-ECBF458AA478}" destId="{E6B814AE-5195-46CE-A066-DEC9F1831CC8}" srcOrd="5" destOrd="0" presId="urn:microsoft.com/office/officeart/2005/8/layout/orgChart1"/>
    <dgm:cxn modelId="{35856803-7538-460B-8395-6613C1D0393F}" type="presParOf" srcId="{E6B814AE-5195-46CE-A066-DEC9F1831CC8}" destId="{5451430A-5495-45AB-9477-8C65DFC28A93}" srcOrd="0" destOrd="0" presId="urn:microsoft.com/office/officeart/2005/8/layout/orgChart1"/>
    <dgm:cxn modelId="{814E0D0B-6FFD-4A29-ACFC-E00546D223A8}" type="presParOf" srcId="{5451430A-5495-45AB-9477-8C65DFC28A93}" destId="{72A90627-86CD-44F7-A75F-78B5DBD4665E}" srcOrd="0" destOrd="0" presId="urn:microsoft.com/office/officeart/2005/8/layout/orgChart1"/>
    <dgm:cxn modelId="{CD935798-3EC3-4269-ACD9-A34C4A5B8D04}" type="presParOf" srcId="{5451430A-5495-45AB-9477-8C65DFC28A93}" destId="{C6DA2E17-AEE7-4464-813A-2AD1733A6584}" srcOrd="1" destOrd="0" presId="urn:microsoft.com/office/officeart/2005/8/layout/orgChart1"/>
    <dgm:cxn modelId="{3219F639-9323-47EF-A7B6-21E59AE0290A}" type="presParOf" srcId="{E6B814AE-5195-46CE-A066-DEC9F1831CC8}" destId="{6C2D225C-A4D2-435C-A8E2-63000AEA487F}" srcOrd="1" destOrd="0" presId="urn:microsoft.com/office/officeart/2005/8/layout/orgChart1"/>
    <dgm:cxn modelId="{636372D5-4E21-4422-BE1D-38BD6C500541}" type="presParOf" srcId="{E6B814AE-5195-46CE-A066-DEC9F1831CC8}" destId="{C5389596-ECA8-4822-A6D1-76E2B71E3DD1}" srcOrd="2" destOrd="0" presId="urn:microsoft.com/office/officeart/2005/8/layout/orgChart1"/>
    <dgm:cxn modelId="{1C96BBB3-5B2E-46F7-A556-9C2E02CDF664}" type="presParOf" srcId="{7306FDC2-4ACC-4E3A-ACB6-066213C17195}" destId="{69DF833D-4E70-4D9A-B276-1B68A45103D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53C70-4A84-4FC9-A6CF-7C11CAD5C301}">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Programs written in High Level language like JAVA</a:t>
          </a:r>
        </a:p>
      </dsp:txBody>
      <dsp:txXfrm>
        <a:off x="472609" y="1158658"/>
        <a:ext cx="2486952" cy="1577131"/>
      </dsp:txXfrm>
    </dsp:sp>
    <dsp:sp modelId="{1262E053-464C-4344-BBE1-97313FFA7CBB}">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7C5A5F-44FB-49D6-A6EA-80E1A9C2D157}">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Source Code</a:t>
          </a:r>
        </a:p>
      </dsp:txBody>
      <dsp:txXfrm>
        <a:off x="1024770" y="2811620"/>
        <a:ext cx="2244326" cy="860252"/>
      </dsp:txXfrm>
    </dsp:sp>
    <dsp:sp modelId="{00F57D5E-FB03-40A9-A273-A6CE48F28C5A}">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Analyses the source code and converts it into 0s and 1s</a:t>
          </a:r>
        </a:p>
      </dsp:txBody>
      <dsp:txXfrm>
        <a:off x="3870707" y="1615548"/>
        <a:ext cx="2486952" cy="1577131"/>
      </dsp:txXfrm>
    </dsp:sp>
    <dsp:sp modelId="{819947F8-F780-4635-8944-F46F36993C11}">
      <dsp:nvSpPr>
        <dsp:cNvPr id="0" name=""/>
        <dsp:cNvSpPr/>
      </dsp:nvSpPr>
      <dsp:spPr>
        <a:xfrm>
          <a:off x="5232330" y="-246008"/>
          <a:ext cx="3280615" cy="3280615"/>
        </a:xfrm>
        <a:prstGeom prst="circularArrow">
          <a:avLst>
            <a:gd name="adj1" fmla="val 3366"/>
            <a:gd name="adj2" fmla="val 416265"/>
            <a:gd name="adj3" fmla="val 19383973"/>
            <a:gd name="adj4" fmla="val 12551260"/>
            <a:gd name="adj5" fmla="val 39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F5D801-A15E-460F-BF3E-792E90D13E25}">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Translator</a:t>
          </a:r>
        </a:p>
      </dsp:txBody>
      <dsp:txXfrm>
        <a:off x="4422868" y="679464"/>
        <a:ext cx="2244326" cy="860252"/>
      </dsp:txXfrm>
    </dsp:sp>
    <dsp:sp modelId="{E1B28B43-1E48-476B-A98E-A561B224C31B}">
      <dsp:nvSpPr>
        <dsp:cNvPr id="0" name=""/>
        <dsp:cNvSpPr/>
      </dsp:nvSpPr>
      <dsp:spPr>
        <a:xfrm>
          <a:off x="7169976" y="1090934"/>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0 is low signal and 1 is high signal. Performs work based on the signal pattern</a:t>
          </a:r>
        </a:p>
      </dsp:txBody>
      <dsp:txXfrm>
        <a:off x="7219043" y="1140001"/>
        <a:ext cx="2486952" cy="1577131"/>
      </dsp:txXfrm>
    </dsp:sp>
    <dsp:sp modelId="{88F8B425-7BF0-4C55-895B-E7E3D7C3F866}">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Computer</a:t>
          </a:r>
        </a:p>
      </dsp:txBody>
      <dsp:txXfrm>
        <a:off x="7820966" y="2811620"/>
        <a:ext cx="2244326" cy="860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D0CEB-C942-485E-981B-7562ADF61075}">
      <dsp:nvSpPr>
        <dsp:cNvPr id="0" name=""/>
        <dsp:cNvSpPr/>
      </dsp:nvSpPr>
      <dsp:spPr>
        <a:xfrm>
          <a:off x="682897" y="990768"/>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15240" rIns="3048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Compiled into bytecode</a:t>
          </a:r>
        </a:p>
      </dsp:txBody>
      <dsp:txXfrm>
        <a:off x="1360661" y="1346238"/>
        <a:ext cx="1321638" cy="1658861"/>
      </dsp:txXfrm>
    </dsp:sp>
    <dsp:sp modelId="{F8CA1100-93C6-45FA-B78B-B04F103A7E0F}">
      <dsp:nvSpPr>
        <dsp:cNvPr id="0" name=""/>
        <dsp:cNvSpPr/>
      </dsp:nvSpPr>
      <dsp:spPr>
        <a:xfrm>
          <a:off x="5134" y="1497905"/>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Source Code</a:t>
          </a:r>
        </a:p>
      </dsp:txBody>
      <dsp:txXfrm>
        <a:off x="203646" y="1696417"/>
        <a:ext cx="958502" cy="958502"/>
      </dsp:txXfrm>
    </dsp:sp>
    <dsp:sp modelId="{65B2B916-51FC-43B9-83F7-56249625CE62}">
      <dsp:nvSpPr>
        <dsp:cNvPr id="0" name=""/>
        <dsp:cNvSpPr/>
      </dsp:nvSpPr>
      <dsp:spPr>
        <a:xfrm>
          <a:off x="4241155" y="990768"/>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Based on machine converts bytecode into machine code</a:t>
          </a:r>
        </a:p>
      </dsp:txBody>
      <dsp:txXfrm>
        <a:off x="4918918" y="1346238"/>
        <a:ext cx="1321638" cy="1658861"/>
      </dsp:txXfrm>
    </dsp:sp>
    <dsp:sp modelId="{AF700803-C75F-404E-A3E6-BC4F5724A112}">
      <dsp:nvSpPr>
        <dsp:cNvPr id="0" name=""/>
        <dsp:cNvSpPr/>
      </dsp:nvSpPr>
      <dsp:spPr>
        <a:xfrm>
          <a:off x="3563391" y="1497905"/>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JVM</a:t>
          </a:r>
        </a:p>
      </dsp:txBody>
      <dsp:txXfrm>
        <a:off x="3761903" y="1696417"/>
        <a:ext cx="958502" cy="958502"/>
      </dsp:txXfrm>
    </dsp:sp>
    <dsp:sp modelId="{0CCD6138-4E07-46DA-984A-A0B37D6EED14}">
      <dsp:nvSpPr>
        <dsp:cNvPr id="0" name=""/>
        <dsp:cNvSpPr/>
      </dsp:nvSpPr>
      <dsp:spPr>
        <a:xfrm>
          <a:off x="7768316" y="990768"/>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Acts on the machine instructions</a:t>
          </a:r>
        </a:p>
      </dsp:txBody>
      <dsp:txXfrm>
        <a:off x="8446079" y="1346238"/>
        <a:ext cx="1321638" cy="1658861"/>
      </dsp:txXfrm>
    </dsp:sp>
    <dsp:sp modelId="{311150D3-4477-4168-AAEB-A474D00413A0}">
      <dsp:nvSpPr>
        <dsp:cNvPr id="0" name=""/>
        <dsp:cNvSpPr/>
      </dsp:nvSpPr>
      <dsp:spPr>
        <a:xfrm>
          <a:off x="7121649" y="1497905"/>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CPU</a:t>
          </a:r>
        </a:p>
      </dsp:txBody>
      <dsp:txXfrm>
        <a:off x="7320161" y="1696417"/>
        <a:ext cx="958502" cy="958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16454-BE8B-469C-883F-0CEEEF54C465}">
      <dsp:nvSpPr>
        <dsp:cNvPr id="0" name=""/>
        <dsp:cNvSpPr/>
      </dsp:nvSpPr>
      <dsp:spPr>
        <a:xfrm>
          <a:off x="3110" y="3103565"/>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Data Type</a:t>
          </a:r>
        </a:p>
      </dsp:txBody>
      <dsp:txXfrm>
        <a:off x="25417" y="3125872"/>
        <a:ext cx="1478608" cy="716997"/>
      </dsp:txXfrm>
    </dsp:sp>
    <dsp:sp modelId="{318B6688-F9D0-478C-96C8-35EA0B1ABA04}">
      <dsp:nvSpPr>
        <dsp:cNvPr id="0" name=""/>
        <dsp:cNvSpPr/>
      </dsp:nvSpPr>
      <dsp:spPr>
        <a:xfrm rot="18289469">
          <a:off x="1297509" y="3035194"/>
          <a:ext cx="1066935" cy="22500"/>
        </a:xfrm>
        <a:custGeom>
          <a:avLst/>
          <a:gdLst/>
          <a:ahLst/>
          <a:cxnLst/>
          <a:rect l="0" t="0" r="0" b="0"/>
          <a:pathLst>
            <a:path>
              <a:moveTo>
                <a:pt x="0" y="11250"/>
              </a:moveTo>
              <a:lnTo>
                <a:pt x="1066935" y="11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4303" y="3019771"/>
        <a:ext cx="53346" cy="53346"/>
      </dsp:txXfrm>
    </dsp:sp>
    <dsp:sp modelId="{7F5BEEF9-B4BD-435C-91C2-A66E9C117D3A}">
      <dsp:nvSpPr>
        <dsp:cNvPr id="0" name=""/>
        <dsp:cNvSpPr/>
      </dsp:nvSpPr>
      <dsp:spPr>
        <a:xfrm>
          <a:off x="2135621" y="2227712"/>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Primitive</a:t>
          </a:r>
        </a:p>
      </dsp:txBody>
      <dsp:txXfrm>
        <a:off x="2157928" y="2250019"/>
        <a:ext cx="1478608" cy="716997"/>
      </dsp:txXfrm>
    </dsp:sp>
    <dsp:sp modelId="{25F04863-5144-416E-A183-90AB0590FCAB}">
      <dsp:nvSpPr>
        <dsp:cNvPr id="0" name=""/>
        <dsp:cNvSpPr/>
      </dsp:nvSpPr>
      <dsp:spPr>
        <a:xfrm rot="19457599">
          <a:off x="3588317" y="2378305"/>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4729" y="2370796"/>
        <a:ext cx="37517" cy="37517"/>
      </dsp:txXfrm>
    </dsp:sp>
    <dsp:sp modelId="{8EF2AC40-93B2-444D-B46E-7424E1B647EB}">
      <dsp:nvSpPr>
        <dsp:cNvPr id="0" name=""/>
        <dsp:cNvSpPr/>
      </dsp:nvSpPr>
      <dsp:spPr>
        <a:xfrm>
          <a:off x="4268133" y="1789786"/>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err="1"/>
            <a:t>boolean</a:t>
          </a:r>
          <a:endParaRPr lang="en-US" sz="2400" kern="1200" dirty="0"/>
        </a:p>
      </dsp:txBody>
      <dsp:txXfrm>
        <a:off x="4290440" y="1812093"/>
        <a:ext cx="1478608" cy="716997"/>
      </dsp:txXfrm>
    </dsp:sp>
    <dsp:sp modelId="{96DF7837-D06F-4538-887B-006B9855F91C}">
      <dsp:nvSpPr>
        <dsp:cNvPr id="0" name=""/>
        <dsp:cNvSpPr/>
      </dsp:nvSpPr>
      <dsp:spPr>
        <a:xfrm rot="2142401">
          <a:off x="3588317" y="2816231"/>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4729" y="2808723"/>
        <a:ext cx="37517" cy="37517"/>
      </dsp:txXfrm>
    </dsp:sp>
    <dsp:sp modelId="{53B55A35-22BF-4340-A9D9-012E7FF87B9E}">
      <dsp:nvSpPr>
        <dsp:cNvPr id="0" name=""/>
        <dsp:cNvSpPr/>
      </dsp:nvSpPr>
      <dsp:spPr>
        <a:xfrm>
          <a:off x="4268133" y="2665639"/>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Numeric</a:t>
          </a:r>
        </a:p>
      </dsp:txBody>
      <dsp:txXfrm>
        <a:off x="4290440" y="2687946"/>
        <a:ext cx="1478608" cy="716997"/>
      </dsp:txXfrm>
    </dsp:sp>
    <dsp:sp modelId="{027068C1-6C62-40D3-8647-25D45B855ABE}">
      <dsp:nvSpPr>
        <dsp:cNvPr id="0" name=""/>
        <dsp:cNvSpPr/>
      </dsp:nvSpPr>
      <dsp:spPr>
        <a:xfrm rot="19457599">
          <a:off x="5720829" y="2816231"/>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7241" y="2808723"/>
        <a:ext cx="37517" cy="37517"/>
      </dsp:txXfrm>
    </dsp:sp>
    <dsp:sp modelId="{85B974D4-9A3C-4ADC-8D1D-A90E7CF96619}">
      <dsp:nvSpPr>
        <dsp:cNvPr id="0" name=""/>
        <dsp:cNvSpPr/>
      </dsp:nvSpPr>
      <dsp:spPr>
        <a:xfrm>
          <a:off x="6400644" y="2227712"/>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Character</a:t>
          </a:r>
        </a:p>
      </dsp:txBody>
      <dsp:txXfrm>
        <a:off x="6422951" y="2250019"/>
        <a:ext cx="1478608" cy="716997"/>
      </dsp:txXfrm>
    </dsp:sp>
    <dsp:sp modelId="{4DCC1451-472B-4A94-A345-7DC569609891}">
      <dsp:nvSpPr>
        <dsp:cNvPr id="0" name=""/>
        <dsp:cNvSpPr/>
      </dsp:nvSpPr>
      <dsp:spPr>
        <a:xfrm rot="2142401">
          <a:off x="5720829" y="3254158"/>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77241" y="3246649"/>
        <a:ext cx="37517" cy="37517"/>
      </dsp:txXfrm>
    </dsp:sp>
    <dsp:sp modelId="{47ECD1AA-410B-49EF-A141-9A7B2A89DE78}">
      <dsp:nvSpPr>
        <dsp:cNvPr id="0" name=""/>
        <dsp:cNvSpPr/>
      </dsp:nvSpPr>
      <dsp:spPr>
        <a:xfrm>
          <a:off x="6400644" y="3103565"/>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Integral</a:t>
          </a:r>
        </a:p>
      </dsp:txBody>
      <dsp:txXfrm>
        <a:off x="6422951" y="3125872"/>
        <a:ext cx="1478608" cy="716997"/>
      </dsp:txXfrm>
    </dsp:sp>
    <dsp:sp modelId="{6842B083-1AAF-4482-AD4E-9FDCCF928DAE}">
      <dsp:nvSpPr>
        <dsp:cNvPr id="0" name=""/>
        <dsp:cNvSpPr/>
      </dsp:nvSpPr>
      <dsp:spPr>
        <a:xfrm rot="17692822">
          <a:off x="7504417" y="2816231"/>
          <a:ext cx="1448188" cy="22500"/>
        </a:xfrm>
        <a:custGeom>
          <a:avLst/>
          <a:gdLst/>
          <a:ahLst/>
          <a:cxnLst/>
          <a:rect l="0" t="0" r="0" b="0"/>
          <a:pathLst>
            <a:path>
              <a:moveTo>
                <a:pt x="0" y="11250"/>
              </a:moveTo>
              <a:lnTo>
                <a:pt x="1448188"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92306" y="2791277"/>
        <a:ext cx="72409" cy="72409"/>
      </dsp:txXfrm>
    </dsp:sp>
    <dsp:sp modelId="{7E16ED4D-6A6B-4606-B4E3-11C274A0B4CD}">
      <dsp:nvSpPr>
        <dsp:cNvPr id="0" name=""/>
        <dsp:cNvSpPr/>
      </dsp:nvSpPr>
      <dsp:spPr>
        <a:xfrm>
          <a:off x="8533155" y="1789786"/>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Integer</a:t>
          </a:r>
        </a:p>
      </dsp:txBody>
      <dsp:txXfrm>
        <a:off x="8555462" y="1812093"/>
        <a:ext cx="1478608" cy="716997"/>
      </dsp:txXfrm>
    </dsp:sp>
    <dsp:sp modelId="{892EA92F-5879-4405-8A60-793E6C8951D2}">
      <dsp:nvSpPr>
        <dsp:cNvPr id="0" name=""/>
        <dsp:cNvSpPr/>
      </dsp:nvSpPr>
      <dsp:spPr>
        <a:xfrm rot="17692822">
          <a:off x="9636928" y="1502452"/>
          <a:ext cx="1448188" cy="22500"/>
        </a:xfrm>
        <a:custGeom>
          <a:avLst/>
          <a:gdLst/>
          <a:ahLst/>
          <a:cxnLst/>
          <a:rect l="0" t="0" r="0" b="0"/>
          <a:pathLst>
            <a:path>
              <a:moveTo>
                <a:pt x="0" y="11250"/>
              </a:moveTo>
              <a:lnTo>
                <a:pt x="1448188"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24818" y="1477497"/>
        <a:ext cx="72409" cy="72409"/>
      </dsp:txXfrm>
    </dsp:sp>
    <dsp:sp modelId="{28A68CAD-E190-43E5-ADE9-154CBD273AB7}">
      <dsp:nvSpPr>
        <dsp:cNvPr id="0" name=""/>
        <dsp:cNvSpPr/>
      </dsp:nvSpPr>
      <dsp:spPr>
        <a:xfrm>
          <a:off x="10665667" y="476007"/>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byte</a:t>
          </a:r>
        </a:p>
      </dsp:txBody>
      <dsp:txXfrm>
        <a:off x="10687974" y="498314"/>
        <a:ext cx="1478608" cy="716997"/>
      </dsp:txXfrm>
    </dsp:sp>
    <dsp:sp modelId="{52E8967A-4B96-4477-91D6-9E7C18729899}">
      <dsp:nvSpPr>
        <dsp:cNvPr id="0" name=""/>
        <dsp:cNvSpPr/>
      </dsp:nvSpPr>
      <dsp:spPr>
        <a:xfrm rot="19457599">
          <a:off x="9985852" y="1940378"/>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42264" y="1932870"/>
        <a:ext cx="37517" cy="37517"/>
      </dsp:txXfrm>
    </dsp:sp>
    <dsp:sp modelId="{BFBD74F2-1DAE-4B74-BF26-8E528FBEF265}">
      <dsp:nvSpPr>
        <dsp:cNvPr id="0" name=""/>
        <dsp:cNvSpPr/>
      </dsp:nvSpPr>
      <dsp:spPr>
        <a:xfrm>
          <a:off x="10665667" y="1351859"/>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short</a:t>
          </a:r>
        </a:p>
      </dsp:txBody>
      <dsp:txXfrm>
        <a:off x="10687974" y="1374166"/>
        <a:ext cx="1478608" cy="716997"/>
      </dsp:txXfrm>
    </dsp:sp>
    <dsp:sp modelId="{EA5052C2-9FF6-478E-B8D3-1022BB44AA5C}">
      <dsp:nvSpPr>
        <dsp:cNvPr id="0" name=""/>
        <dsp:cNvSpPr/>
      </dsp:nvSpPr>
      <dsp:spPr>
        <a:xfrm rot="2142401">
          <a:off x="9985852" y="2378305"/>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42264" y="2370796"/>
        <a:ext cx="37517" cy="37517"/>
      </dsp:txXfrm>
    </dsp:sp>
    <dsp:sp modelId="{F8689038-E7C2-4ACE-BDE2-132E18E64580}">
      <dsp:nvSpPr>
        <dsp:cNvPr id="0" name=""/>
        <dsp:cNvSpPr/>
      </dsp:nvSpPr>
      <dsp:spPr>
        <a:xfrm>
          <a:off x="10665667" y="2227712"/>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int</a:t>
          </a:r>
        </a:p>
      </dsp:txBody>
      <dsp:txXfrm>
        <a:off x="10687974" y="2250019"/>
        <a:ext cx="1478608" cy="716997"/>
      </dsp:txXfrm>
    </dsp:sp>
    <dsp:sp modelId="{687F68FE-86DB-49DF-8496-52ADA55E84D4}">
      <dsp:nvSpPr>
        <dsp:cNvPr id="0" name=""/>
        <dsp:cNvSpPr/>
      </dsp:nvSpPr>
      <dsp:spPr>
        <a:xfrm rot="3907178">
          <a:off x="9636928" y="2816231"/>
          <a:ext cx="1448188" cy="22500"/>
        </a:xfrm>
        <a:custGeom>
          <a:avLst/>
          <a:gdLst/>
          <a:ahLst/>
          <a:cxnLst/>
          <a:rect l="0" t="0" r="0" b="0"/>
          <a:pathLst>
            <a:path>
              <a:moveTo>
                <a:pt x="0" y="11250"/>
              </a:moveTo>
              <a:lnTo>
                <a:pt x="1448188"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24818" y="2791277"/>
        <a:ext cx="72409" cy="72409"/>
      </dsp:txXfrm>
    </dsp:sp>
    <dsp:sp modelId="{435C216B-B699-4178-8A13-B1F05F87BD32}">
      <dsp:nvSpPr>
        <dsp:cNvPr id="0" name=""/>
        <dsp:cNvSpPr/>
      </dsp:nvSpPr>
      <dsp:spPr>
        <a:xfrm>
          <a:off x="10665667" y="3103565"/>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long</a:t>
          </a:r>
        </a:p>
      </dsp:txBody>
      <dsp:txXfrm>
        <a:off x="10687974" y="3125872"/>
        <a:ext cx="1478608" cy="716997"/>
      </dsp:txXfrm>
    </dsp:sp>
    <dsp:sp modelId="{C27B2A01-CFB7-4477-8659-ED66BB8FFDD9}">
      <dsp:nvSpPr>
        <dsp:cNvPr id="0" name=""/>
        <dsp:cNvSpPr/>
      </dsp:nvSpPr>
      <dsp:spPr>
        <a:xfrm rot="3907178">
          <a:off x="7504417" y="4130011"/>
          <a:ext cx="1448188" cy="22500"/>
        </a:xfrm>
        <a:custGeom>
          <a:avLst/>
          <a:gdLst/>
          <a:ahLst/>
          <a:cxnLst/>
          <a:rect l="0" t="0" r="0" b="0"/>
          <a:pathLst>
            <a:path>
              <a:moveTo>
                <a:pt x="0" y="11250"/>
              </a:moveTo>
              <a:lnTo>
                <a:pt x="1448188"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92306" y="4105056"/>
        <a:ext cx="72409" cy="72409"/>
      </dsp:txXfrm>
    </dsp:sp>
    <dsp:sp modelId="{4158F1C3-6CF4-4218-9FDE-08C446ABB99B}">
      <dsp:nvSpPr>
        <dsp:cNvPr id="0" name=""/>
        <dsp:cNvSpPr/>
      </dsp:nvSpPr>
      <dsp:spPr>
        <a:xfrm>
          <a:off x="8533155" y="4417345"/>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Floating-Point</a:t>
          </a:r>
        </a:p>
      </dsp:txBody>
      <dsp:txXfrm>
        <a:off x="8555462" y="4439652"/>
        <a:ext cx="1478608" cy="716997"/>
      </dsp:txXfrm>
    </dsp:sp>
    <dsp:sp modelId="{4B314F26-B8D0-45FE-AA01-472E55B495D7}">
      <dsp:nvSpPr>
        <dsp:cNvPr id="0" name=""/>
        <dsp:cNvSpPr/>
      </dsp:nvSpPr>
      <dsp:spPr>
        <a:xfrm rot="19457599">
          <a:off x="9985852" y="4567937"/>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42264" y="4560429"/>
        <a:ext cx="37517" cy="37517"/>
      </dsp:txXfrm>
    </dsp:sp>
    <dsp:sp modelId="{DA488C63-0D85-4D97-B321-A774EC94D58C}">
      <dsp:nvSpPr>
        <dsp:cNvPr id="0" name=""/>
        <dsp:cNvSpPr/>
      </dsp:nvSpPr>
      <dsp:spPr>
        <a:xfrm>
          <a:off x="10665667" y="3979418"/>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float</a:t>
          </a:r>
        </a:p>
      </dsp:txBody>
      <dsp:txXfrm>
        <a:off x="10687974" y="4001725"/>
        <a:ext cx="1478608" cy="716997"/>
      </dsp:txXfrm>
    </dsp:sp>
    <dsp:sp modelId="{DCE53AF7-C4AC-473D-B0D3-0025B1AE3BB1}">
      <dsp:nvSpPr>
        <dsp:cNvPr id="0" name=""/>
        <dsp:cNvSpPr/>
      </dsp:nvSpPr>
      <dsp:spPr>
        <a:xfrm rot="2142401">
          <a:off x="9985852" y="5005864"/>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42264" y="4998355"/>
        <a:ext cx="37517" cy="37517"/>
      </dsp:txXfrm>
    </dsp:sp>
    <dsp:sp modelId="{FD602F9F-7D6D-4F81-B29B-A2FF0776FB7D}">
      <dsp:nvSpPr>
        <dsp:cNvPr id="0" name=""/>
        <dsp:cNvSpPr/>
      </dsp:nvSpPr>
      <dsp:spPr>
        <a:xfrm>
          <a:off x="10665667" y="4855271"/>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double</a:t>
          </a:r>
        </a:p>
      </dsp:txBody>
      <dsp:txXfrm>
        <a:off x="10687974" y="4877578"/>
        <a:ext cx="1478608" cy="716997"/>
      </dsp:txXfrm>
    </dsp:sp>
    <dsp:sp modelId="{37A8210F-0D94-4D49-94D1-7AB28A80AAF3}">
      <dsp:nvSpPr>
        <dsp:cNvPr id="0" name=""/>
        <dsp:cNvSpPr/>
      </dsp:nvSpPr>
      <dsp:spPr>
        <a:xfrm rot="3310531">
          <a:off x="1297509" y="3911047"/>
          <a:ext cx="1066935" cy="22500"/>
        </a:xfrm>
        <a:custGeom>
          <a:avLst/>
          <a:gdLst/>
          <a:ahLst/>
          <a:cxnLst/>
          <a:rect l="0" t="0" r="0" b="0"/>
          <a:pathLst>
            <a:path>
              <a:moveTo>
                <a:pt x="0" y="11250"/>
              </a:moveTo>
              <a:lnTo>
                <a:pt x="1066935" y="11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04303" y="3895624"/>
        <a:ext cx="53346" cy="53346"/>
      </dsp:txXfrm>
    </dsp:sp>
    <dsp:sp modelId="{4C2313A5-3087-4EC6-B314-AC78511686AC}">
      <dsp:nvSpPr>
        <dsp:cNvPr id="0" name=""/>
        <dsp:cNvSpPr/>
      </dsp:nvSpPr>
      <dsp:spPr>
        <a:xfrm>
          <a:off x="2135621" y="3979418"/>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Non-Primitive</a:t>
          </a:r>
        </a:p>
      </dsp:txBody>
      <dsp:txXfrm>
        <a:off x="2157928" y="4001725"/>
        <a:ext cx="1478608" cy="716997"/>
      </dsp:txXfrm>
    </dsp:sp>
    <dsp:sp modelId="{20DC010C-631E-48CD-9020-36EEDA4AD628}">
      <dsp:nvSpPr>
        <dsp:cNvPr id="0" name=""/>
        <dsp:cNvSpPr/>
      </dsp:nvSpPr>
      <dsp:spPr>
        <a:xfrm rot="19457599">
          <a:off x="3588317" y="4130011"/>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4729" y="4122502"/>
        <a:ext cx="37517" cy="37517"/>
      </dsp:txXfrm>
    </dsp:sp>
    <dsp:sp modelId="{01266266-FE98-4AEC-9D0E-0FD8295EBDBB}">
      <dsp:nvSpPr>
        <dsp:cNvPr id="0" name=""/>
        <dsp:cNvSpPr/>
      </dsp:nvSpPr>
      <dsp:spPr>
        <a:xfrm>
          <a:off x="4268133" y="3541492"/>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String</a:t>
          </a:r>
        </a:p>
      </dsp:txBody>
      <dsp:txXfrm>
        <a:off x="4290440" y="3563799"/>
        <a:ext cx="1478608" cy="716997"/>
      </dsp:txXfrm>
    </dsp:sp>
    <dsp:sp modelId="{E9411034-40F5-4117-BE79-C8E581257588}">
      <dsp:nvSpPr>
        <dsp:cNvPr id="0" name=""/>
        <dsp:cNvSpPr/>
      </dsp:nvSpPr>
      <dsp:spPr>
        <a:xfrm rot="2142401">
          <a:off x="3588317" y="4567937"/>
          <a:ext cx="750341" cy="22500"/>
        </a:xfrm>
        <a:custGeom>
          <a:avLst/>
          <a:gdLst/>
          <a:ahLst/>
          <a:cxnLst/>
          <a:rect l="0" t="0" r="0" b="0"/>
          <a:pathLst>
            <a:path>
              <a:moveTo>
                <a:pt x="0" y="11250"/>
              </a:moveTo>
              <a:lnTo>
                <a:pt x="750341" y="1125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44729" y="4560429"/>
        <a:ext cx="37517" cy="37517"/>
      </dsp:txXfrm>
    </dsp:sp>
    <dsp:sp modelId="{584E1339-E417-4AD2-8859-7BA1262B548E}">
      <dsp:nvSpPr>
        <dsp:cNvPr id="0" name=""/>
        <dsp:cNvSpPr/>
      </dsp:nvSpPr>
      <dsp:spPr>
        <a:xfrm>
          <a:off x="4268133" y="4417345"/>
          <a:ext cx="1523222" cy="7616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Array</a:t>
          </a:r>
        </a:p>
      </dsp:txBody>
      <dsp:txXfrm>
        <a:off x="4290440" y="4439652"/>
        <a:ext cx="1478608" cy="7169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39979-7372-4F95-B939-0448D3046969}">
      <dsp:nvSpPr>
        <dsp:cNvPr id="0" name=""/>
        <dsp:cNvSpPr/>
      </dsp:nvSpPr>
      <dsp:spPr>
        <a:xfrm>
          <a:off x="0" y="1088408"/>
          <a:ext cx="223053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Attributes</a:t>
          </a:r>
        </a:p>
      </dsp:txBody>
      <dsp:txXfrm>
        <a:off x="0" y="1088408"/>
        <a:ext cx="2230534" cy="475200"/>
      </dsp:txXfrm>
    </dsp:sp>
    <dsp:sp modelId="{A332EE11-04B7-41BC-9DDF-C9D18A2A881D}">
      <dsp:nvSpPr>
        <dsp:cNvPr id="0" name=""/>
        <dsp:cNvSpPr/>
      </dsp:nvSpPr>
      <dsp:spPr>
        <a:xfrm>
          <a:off x="2230534" y="672608"/>
          <a:ext cx="446106" cy="130679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932AF-E079-42AE-BB7F-0B1BEEA17629}">
      <dsp:nvSpPr>
        <dsp:cNvPr id="0" name=""/>
        <dsp:cNvSpPr/>
      </dsp:nvSpPr>
      <dsp:spPr>
        <a:xfrm>
          <a:off x="2855084" y="672608"/>
          <a:ext cx="6067054" cy="130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Color</a:t>
          </a:r>
        </a:p>
        <a:p>
          <a:pPr marL="228600" lvl="1" indent="-228600" algn="l" defTabSz="1066800">
            <a:lnSpc>
              <a:spcPct val="90000"/>
            </a:lnSpc>
            <a:spcBef>
              <a:spcPct val="0"/>
            </a:spcBef>
            <a:spcAft>
              <a:spcPct val="15000"/>
            </a:spcAft>
            <a:buChar char="•"/>
          </a:pPr>
          <a:r>
            <a:rPr lang="en-US" sz="2400" kern="1200" dirty="0"/>
            <a:t>Model</a:t>
          </a:r>
        </a:p>
        <a:p>
          <a:pPr marL="228600" lvl="1" indent="-228600" algn="l" defTabSz="1066800">
            <a:lnSpc>
              <a:spcPct val="90000"/>
            </a:lnSpc>
            <a:spcBef>
              <a:spcPct val="0"/>
            </a:spcBef>
            <a:spcAft>
              <a:spcPct val="15000"/>
            </a:spcAft>
            <a:buChar char="•"/>
          </a:pPr>
          <a:r>
            <a:rPr lang="en-US" sz="2400" kern="1200" dirty="0"/>
            <a:t>Top Speed</a:t>
          </a:r>
        </a:p>
      </dsp:txBody>
      <dsp:txXfrm>
        <a:off x="2855084" y="672608"/>
        <a:ext cx="6067054" cy="1306799"/>
      </dsp:txXfrm>
    </dsp:sp>
    <dsp:sp modelId="{E4358491-1086-432C-B75C-DF2525CEDF12}">
      <dsp:nvSpPr>
        <dsp:cNvPr id="0" name=""/>
        <dsp:cNvSpPr/>
      </dsp:nvSpPr>
      <dsp:spPr>
        <a:xfrm>
          <a:off x="0" y="2481609"/>
          <a:ext cx="222835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Functionalities</a:t>
          </a:r>
        </a:p>
      </dsp:txBody>
      <dsp:txXfrm>
        <a:off x="0" y="2481609"/>
        <a:ext cx="2228356" cy="475200"/>
      </dsp:txXfrm>
    </dsp:sp>
    <dsp:sp modelId="{340A1E75-3008-4F80-9FCF-3FD9D8092A93}">
      <dsp:nvSpPr>
        <dsp:cNvPr id="0" name=""/>
        <dsp:cNvSpPr/>
      </dsp:nvSpPr>
      <dsp:spPr>
        <a:xfrm>
          <a:off x="2228356" y="2065808"/>
          <a:ext cx="445671" cy="130679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F3B4E0-5596-417A-87EB-4602186134C3}">
      <dsp:nvSpPr>
        <dsp:cNvPr id="0" name=""/>
        <dsp:cNvSpPr/>
      </dsp:nvSpPr>
      <dsp:spPr>
        <a:xfrm>
          <a:off x="2852296" y="2065808"/>
          <a:ext cx="6061129" cy="130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Start the car</a:t>
          </a:r>
        </a:p>
        <a:p>
          <a:pPr marL="228600" lvl="1" indent="-228600" algn="l" defTabSz="1066800">
            <a:lnSpc>
              <a:spcPct val="90000"/>
            </a:lnSpc>
            <a:spcBef>
              <a:spcPct val="0"/>
            </a:spcBef>
            <a:spcAft>
              <a:spcPct val="15000"/>
            </a:spcAft>
            <a:buChar char="•"/>
          </a:pPr>
          <a:r>
            <a:rPr lang="en-US" sz="2400" kern="1200" dirty="0"/>
            <a:t>Stop the car</a:t>
          </a:r>
        </a:p>
        <a:p>
          <a:pPr marL="228600" lvl="1" indent="-228600" algn="l" defTabSz="1066800">
            <a:lnSpc>
              <a:spcPct val="90000"/>
            </a:lnSpc>
            <a:spcBef>
              <a:spcPct val="0"/>
            </a:spcBef>
            <a:spcAft>
              <a:spcPct val="15000"/>
            </a:spcAft>
            <a:buChar char="•"/>
          </a:pPr>
          <a:r>
            <a:rPr lang="en-US" sz="2400" kern="1200" dirty="0"/>
            <a:t>Increase the speed</a:t>
          </a:r>
        </a:p>
      </dsp:txBody>
      <dsp:txXfrm>
        <a:off x="2852296" y="2065808"/>
        <a:ext cx="6061129" cy="1306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39979-7372-4F95-B939-0448D3046969}">
      <dsp:nvSpPr>
        <dsp:cNvPr id="0" name=""/>
        <dsp:cNvSpPr/>
      </dsp:nvSpPr>
      <dsp:spPr>
        <a:xfrm>
          <a:off x="0" y="1281459"/>
          <a:ext cx="222835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Attributes</a:t>
          </a:r>
        </a:p>
      </dsp:txBody>
      <dsp:txXfrm>
        <a:off x="0" y="1281459"/>
        <a:ext cx="2228356" cy="475200"/>
      </dsp:txXfrm>
    </dsp:sp>
    <dsp:sp modelId="{A332EE11-04B7-41BC-9DDF-C9D18A2A881D}">
      <dsp:nvSpPr>
        <dsp:cNvPr id="0" name=""/>
        <dsp:cNvSpPr/>
      </dsp:nvSpPr>
      <dsp:spPr>
        <a:xfrm>
          <a:off x="2228356" y="865659"/>
          <a:ext cx="445671" cy="130679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932AF-E079-42AE-BB7F-0B1BEEA17629}">
      <dsp:nvSpPr>
        <dsp:cNvPr id="0" name=""/>
        <dsp:cNvSpPr/>
      </dsp:nvSpPr>
      <dsp:spPr>
        <a:xfrm>
          <a:off x="2852296" y="865659"/>
          <a:ext cx="6061129" cy="130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Model</a:t>
          </a:r>
        </a:p>
        <a:p>
          <a:pPr marL="228600" lvl="1" indent="-228600" algn="l" defTabSz="1066800">
            <a:lnSpc>
              <a:spcPct val="90000"/>
            </a:lnSpc>
            <a:spcBef>
              <a:spcPct val="0"/>
            </a:spcBef>
            <a:spcAft>
              <a:spcPct val="15000"/>
            </a:spcAft>
            <a:buChar char="•"/>
          </a:pPr>
          <a:r>
            <a:rPr lang="en-US" sz="2400" kern="1200" dirty="0"/>
            <a:t>Type (Digital or Analog)</a:t>
          </a:r>
        </a:p>
        <a:p>
          <a:pPr marL="228600" lvl="1" indent="-228600" algn="l" defTabSz="1066800">
            <a:lnSpc>
              <a:spcPct val="90000"/>
            </a:lnSpc>
            <a:spcBef>
              <a:spcPct val="0"/>
            </a:spcBef>
            <a:spcAft>
              <a:spcPct val="15000"/>
            </a:spcAft>
            <a:buChar char="•"/>
          </a:pPr>
          <a:r>
            <a:rPr lang="en-US" sz="2400" kern="1200" dirty="0"/>
            <a:t>Color</a:t>
          </a:r>
        </a:p>
      </dsp:txBody>
      <dsp:txXfrm>
        <a:off x="2852296" y="865659"/>
        <a:ext cx="6061129" cy="1306799"/>
      </dsp:txXfrm>
    </dsp:sp>
    <dsp:sp modelId="{E4358491-1086-432C-B75C-DF2525CEDF12}">
      <dsp:nvSpPr>
        <dsp:cNvPr id="0" name=""/>
        <dsp:cNvSpPr/>
      </dsp:nvSpPr>
      <dsp:spPr>
        <a:xfrm>
          <a:off x="0" y="2481609"/>
          <a:ext cx="2230534"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Functionalities</a:t>
          </a:r>
        </a:p>
      </dsp:txBody>
      <dsp:txXfrm>
        <a:off x="0" y="2481609"/>
        <a:ext cx="2230534" cy="475200"/>
      </dsp:txXfrm>
    </dsp:sp>
    <dsp:sp modelId="{340A1E75-3008-4F80-9FCF-3FD9D8092A93}">
      <dsp:nvSpPr>
        <dsp:cNvPr id="0" name=""/>
        <dsp:cNvSpPr/>
      </dsp:nvSpPr>
      <dsp:spPr>
        <a:xfrm>
          <a:off x="2230534" y="2258859"/>
          <a:ext cx="446106" cy="9207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F3B4E0-5596-417A-87EB-4602186134C3}">
      <dsp:nvSpPr>
        <dsp:cNvPr id="0" name=""/>
        <dsp:cNvSpPr/>
      </dsp:nvSpPr>
      <dsp:spPr>
        <a:xfrm>
          <a:off x="2855084" y="2258859"/>
          <a:ext cx="6067054" cy="9207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Show Time</a:t>
          </a:r>
        </a:p>
        <a:p>
          <a:pPr marL="228600" lvl="1" indent="-228600" algn="l" defTabSz="1066800">
            <a:lnSpc>
              <a:spcPct val="90000"/>
            </a:lnSpc>
            <a:spcBef>
              <a:spcPct val="0"/>
            </a:spcBef>
            <a:spcAft>
              <a:spcPct val="15000"/>
            </a:spcAft>
            <a:buChar char="•"/>
          </a:pPr>
          <a:r>
            <a:rPr lang="en-US" sz="2400" kern="1200" dirty="0"/>
            <a:t>Adjust Time</a:t>
          </a:r>
        </a:p>
      </dsp:txBody>
      <dsp:txXfrm>
        <a:off x="2855084" y="2258859"/>
        <a:ext cx="6067054" cy="920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56D66-BA39-4D05-8E9E-30A4A8888141}">
      <dsp:nvSpPr>
        <dsp:cNvPr id="0" name=""/>
        <dsp:cNvSpPr/>
      </dsp:nvSpPr>
      <dsp:spPr>
        <a:xfrm>
          <a:off x="4442694" y="1739620"/>
          <a:ext cx="1673245" cy="796312"/>
        </a:xfrm>
        <a:custGeom>
          <a:avLst/>
          <a:gdLst/>
          <a:ahLst/>
          <a:cxnLst/>
          <a:rect l="0" t="0" r="0" b="0"/>
          <a:pathLst>
            <a:path>
              <a:moveTo>
                <a:pt x="0" y="0"/>
              </a:moveTo>
              <a:lnTo>
                <a:pt x="0" y="542664"/>
              </a:lnTo>
              <a:lnTo>
                <a:pt x="1673245" y="542664"/>
              </a:lnTo>
              <a:lnTo>
                <a:pt x="1673245" y="7963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376356-3AE9-4836-8CCB-1ED274E67D8F}">
      <dsp:nvSpPr>
        <dsp:cNvPr id="0" name=""/>
        <dsp:cNvSpPr/>
      </dsp:nvSpPr>
      <dsp:spPr>
        <a:xfrm>
          <a:off x="2769448" y="1739620"/>
          <a:ext cx="1673245" cy="796312"/>
        </a:xfrm>
        <a:custGeom>
          <a:avLst/>
          <a:gdLst/>
          <a:ahLst/>
          <a:cxnLst/>
          <a:rect l="0" t="0" r="0" b="0"/>
          <a:pathLst>
            <a:path>
              <a:moveTo>
                <a:pt x="1673245" y="0"/>
              </a:moveTo>
              <a:lnTo>
                <a:pt x="1673245" y="542664"/>
              </a:lnTo>
              <a:lnTo>
                <a:pt x="0" y="542664"/>
              </a:lnTo>
              <a:lnTo>
                <a:pt x="0" y="7963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7B09A6-C3FA-4416-978F-C38BE7CF69E3}">
      <dsp:nvSpPr>
        <dsp:cNvPr id="0" name=""/>
        <dsp:cNvSpPr/>
      </dsp:nvSpPr>
      <dsp:spPr>
        <a:xfrm>
          <a:off x="3073675" y="966"/>
          <a:ext cx="2738038" cy="1738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A3F35-596D-457C-9D39-75FDC1299A44}">
      <dsp:nvSpPr>
        <dsp:cNvPr id="0" name=""/>
        <dsp:cNvSpPr/>
      </dsp:nvSpPr>
      <dsp:spPr>
        <a:xfrm>
          <a:off x="3377901" y="289981"/>
          <a:ext cx="2738038" cy="17386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Object</a:t>
          </a:r>
        </a:p>
      </dsp:txBody>
      <dsp:txXfrm>
        <a:off x="3428824" y="340904"/>
        <a:ext cx="2636192" cy="1636808"/>
      </dsp:txXfrm>
    </dsp:sp>
    <dsp:sp modelId="{53969438-C9DD-42F6-AB9E-59EFA54F90F7}">
      <dsp:nvSpPr>
        <dsp:cNvPr id="0" name=""/>
        <dsp:cNvSpPr/>
      </dsp:nvSpPr>
      <dsp:spPr>
        <a:xfrm>
          <a:off x="1400429" y="2535933"/>
          <a:ext cx="2738038" cy="1738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5824BB-D954-46A4-8EBC-795D15E8C9A1}">
      <dsp:nvSpPr>
        <dsp:cNvPr id="0" name=""/>
        <dsp:cNvSpPr/>
      </dsp:nvSpPr>
      <dsp:spPr>
        <a:xfrm>
          <a:off x="1704655" y="2824949"/>
          <a:ext cx="2738038" cy="17386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Attributes</a:t>
          </a:r>
        </a:p>
      </dsp:txBody>
      <dsp:txXfrm>
        <a:off x="1755578" y="2875872"/>
        <a:ext cx="2636192" cy="1636808"/>
      </dsp:txXfrm>
    </dsp:sp>
    <dsp:sp modelId="{1299A5E2-24F2-4AF2-8ACE-BD3A77F22805}">
      <dsp:nvSpPr>
        <dsp:cNvPr id="0" name=""/>
        <dsp:cNvSpPr/>
      </dsp:nvSpPr>
      <dsp:spPr>
        <a:xfrm>
          <a:off x="4746921" y="2535933"/>
          <a:ext cx="2738038" cy="17386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AB271B-AF5F-49C2-AC2A-1054CECECA27}">
      <dsp:nvSpPr>
        <dsp:cNvPr id="0" name=""/>
        <dsp:cNvSpPr/>
      </dsp:nvSpPr>
      <dsp:spPr>
        <a:xfrm>
          <a:off x="5051147" y="2824949"/>
          <a:ext cx="2738038" cy="17386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Behavior</a:t>
          </a:r>
        </a:p>
      </dsp:txBody>
      <dsp:txXfrm>
        <a:off x="5102070" y="2875872"/>
        <a:ext cx="2636192" cy="16368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876B-2B1C-4D9D-B7EA-61EAA75CF3A7}">
      <dsp:nvSpPr>
        <dsp:cNvPr id="0" name=""/>
        <dsp:cNvSpPr/>
      </dsp:nvSpPr>
      <dsp:spPr>
        <a:xfrm>
          <a:off x="5257800" y="1798278"/>
          <a:ext cx="2174490" cy="754781"/>
        </a:xfrm>
        <a:custGeom>
          <a:avLst/>
          <a:gdLst/>
          <a:ahLst/>
          <a:cxnLst/>
          <a:rect l="0" t="0" r="0" b="0"/>
          <a:pathLst>
            <a:path>
              <a:moveTo>
                <a:pt x="0" y="0"/>
              </a:moveTo>
              <a:lnTo>
                <a:pt x="0" y="377390"/>
              </a:lnTo>
              <a:lnTo>
                <a:pt x="2174490" y="377390"/>
              </a:lnTo>
              <a:lnTo>
                <a:pt x="2174490" y="7547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249B59-E310-4F3E-8727-D5DEDFF87EBE}">
      <dsp:nvSpPr>
        <dsp:cNvPr id="0" name=""/>
        <dsp:cNvSpPr/>
      </dsp:nvSpPr>
      <dsp:spPr>
        <a:xfrm>
          <a:off x="3083309" y="1798278"/>
          <a:ext cx="2174490" cy="754781"/>
        </a:xfrm>
        <a:custGeom>
          <a:avLst/>
          <a:gdLst/>
          <a:ahLst/>
          <a:cxnLst/>
          <a:rect l="0" t="0" r="0" b="0"/>
          <a:pathLst>
            <a:path>
              <a:moveTo>
                <a:pt x="2174490" y="0"/>
              </a:moveTo>
              <a:lnTo>
                <a:pt x="2174490" y="377390"/>
              </a:lnTo>
              <a:lnTo>
                <a:pt x="0" y="377390"/>
              </a:lnTo>
              <a:lnTo>
                <a:pt x="0" y="7547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B03BE7-54F8-4B67-BE4C-7A820868ECB8}">
      <dsp:nvSpPr>
        <dsp:cNvPr id="0" name=""/>
        <dsp:cNvSpPr/>
      </dsp:nvSpPr>
      <dsp:spPr>
        <a:xfrm>
          <a:off x="3460700" y="1178"/>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b="1" u="sng" kern="1200" dirty="0"/>
            <a:t>Car</a:t>
          </a:r>
          <a:br>
            <a:rPr lang="en-US" sz="3100" kern="1200" dirty="0"/>
          </a:br>
          <a:r>
            <a:rPr lang="en-US" sz="3100" kern="1200" dirty="0"/>
            <a:t>Speed</a:t>
          </a:r>
          <a:br>
            <a:rPr lang="en-US" sz="3100" kern="1200" dirty="0"/>
          </a:br>
          <a:r>
            <a:rPr lang="en-US" sz="3100" kern="1200" dirty="0"/>
            <a:t>Color</a:t>
          </a:r>
          <a:br>
            <a:rPr lang="en-US" sz="3100" kern="1200" dirty="0"/>
          </a:br>
          <a:r>
            <a:rPr lang="en-US" sz="3100" kern="1200" dirty="0"/>
            <a:t>Model</a:t>
          </a:r>
        </a:p>
      </dsp:txBody>
      <dsp:txXfrm>
        <a:off x="3460700" y="1178"/>
        <a:ext cx="3594199" cy="1797099"/>
      </dsp:txXfrm>
    </dsp:sp>
    <dsp:sp modelId="{ED05F752-07F7-4FA1-9BAA-87C860629AF5}">
      <dsp:nvSpPr>
        <dsp:cNvPr id="0" name=""/>
        <dsp:cNvSpPr/>
      </dsp:nvSpPr>
      <dsp:spPr>
        <a:xfrm>
          <a:off x="1286209" y="2553059"/>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b="1" u="sng" kern="1200" dirty="0"/>
            <a:t>Ferrari</a:t>
          </a:r>
          <a:br>
            <a:rPr lang="en-US" sz="3100" kern="1200" dirty="0"/>
          </a:br>
          <a:r>
            <a:rPr lang="en-US" sz="3100" kern="1200" dirty="0"/>
            <a:t>350 km/h</a:t>
          </a:r>
          <a:br>
            <a:rPr lang="en-US" sz="3100" kern="1200" dirty="0"/>
          </a:br>
          <a:r>
            <a:rPr lang="en-US" sz="3100" kern="1200" dirty="0"/>
            <a:t>Red</a:t>
          </a:r>
          <a:br>
            <a:rPr lang="en-US" sz="3100" kern="1200" dirty="0"/>
          </a:br>
          <a:r>
            <a:rPr lang="en-US" sz="3100" kern="1200" dirty="0"/>
            <a:t>Roma</a:t>
          </a:r>
        </a:p>
      </dsp:txBody>
      <dsp:txXfrm>
        <a:off x="1286209" y="2553059"/>
        <a:ext cx="3594199" cy="1797099"/>
      </dsp:txXfrm>
    </dsp:sp>
    <dsp:sp modelId="{589782CF-FE6D-40B7-9C5D-7EB005AA5A62}">
      <dsp:nvSpPr>
        <dsp:cNvPr id="0" name=""/>
        <dsp:cNvSpPr/>
      </dsp:nvSpPr>
      <dsp:spPr>
        <a:xfrm>
          <a:off x="5635190" y="2553059"/>
          <a:ext cx="3594199" cy="17970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b="1" u="sng" kern="1200" dirty="0"/>
            <a:t>Maruti Suzuki</a:t>
          </a:r>
          <a:br>
            <a:rPr lang="en-US" sz="3100" kern="1200" dirty="0"/>
          </a:br>
          <a:r>
            <a:rPr lang="en-US" sz="3100" kern="1200" dirty="0"/>
            <a:t>150 km/h</a:t>
          </a:r>
          <a:br>
            <a:rPr lang="en-US" sz="3100" kern="1200" dirty="0"/>
          </a:br>
          <a:r>
            <a:rPr lang="en-US" sz="3100" kern="1200" dirty="0"/>
            <a:t>White</a:t>
          </a:r>
          <a:br>
            <a:rPr lang="en-US" sz="3100" kern="1200" dirty="0"/>
          </a:br>
          <a:r>
            <a:rPr lang="en-US" sz="3100" kern="1200" dirty="0" err="1"/>
            <a:t>Dzire</a:t>
          </a:r>
          <a:endParaRPr lang="en-US" sz="3100" kern="1200" dirty="0"/>
        </a:p>
      </dsp:txBody>
      <dsp:txXfrm>
        <a:off x="5635190" y="2553059"/>
        <a:ext cx="3594199" cy="17970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39979-7372-4F95-B939-0448D3046969}">
      <dsp:nvSpPr>
        <dsp:cNvPr id="0" name=""/>
        <dsp:cNvSpPr/>
      </dsp:nvSpPr>
      <dsp:spPr>
        <a:xfrm>
          <a:off x="1553823" y="1088408"/>
          <a:ext cx="222835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Attributes</a:t>
          </a:r>
        </a:p>
      </dsp:txBody>
      <dsp:txXfrm>
        <a:off x="1553823" y="1088408"/>
        <a:ext cx="2228356" cy="475200"/>
      </dsp:txXfrm>
    </dsp:sp>
    <dsp:sp modelId="{A332EE11-04B7-41BC-9DDF-C9D18A2A881D}">
      <dsp:nvSpPr>
        <dsp:cNvPr id="0" name=""/>
        <dsp:cNvSpPr/>
      </dsp:nvSpPr>
      <dsp:spPr>
        <a:xfrm>
          <a:off x="3782180" y="672608"/>
          <a:ext cx="445671" cy="130679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932AF-E079-42AE-BB7F-0B1BEEA17629}">
      <dsp:nvSpPr>
        <dsp:cNvPr id="0" name=""/>
        <dsp:cNvSpPr/>
      </dsp:nvSpPr>
      <dsp:spPr>
        <a:xfrm>
          <a:off x="4406120" y="672608"/>
          <a:ext cx="2934738" cy="130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Color</a:t>
          </a:r>
        </a:p>
        <a:p>
          <a:pPr marL="228600" lvl="1" indent="-228600" algn="l" defTabSz="1066800">
            <a:lnSpc>
              <a:spcPct val="90000"/>
            </a:lnSpc>
            <a:spcBef>
              <a:spcPct val="0"/>
            </a:spcBef>
            <a:spcAft>
              <a:spcPct val="15000"/>
            </a:spcAft>
            <a:buChar char="•"/>
          </a:pPr>
          <a:r>
            <a:rPr lang="en-US" sz="2400" kern="1200" dirty="0"/>
            <a:t>Model</a:t>
          </a:r>
        </a:p>
        <a:p>
          <a:pPr marL="228600" lvl="1" indent="-228600" algn="l" defTabSz="1066800">
            <a:lnSpc>
              <a:spcPct val="90000"/>
            </a:lnSpc>
            <a:spcBef>
              <a:spcPct val="0"/>
            </a:spcBef>
            <a:spcAft>
              <a:spcPct val="15000"/>
            </a:spcAft>
            <a:buChar char="•"/>
          </a:pPr>
          <a:r>
            <a:rPr lang="en-US" sz="2400" kern="1200" dirty="0"/>
            <a:t>Top Speed</a:t>
          </a:r>
        </a:p>
      </dsp:txBody>
      <dsp:txXfrm>
        <a:off x="4406120" y="672608"/>
        <a:ext cx="2934738" cy="1306799"/>
      </dsp:txXfrm>
    </dsp:sp>
    <dsp:sp modelId="{E4358491-1086-432C-B75C-DF2525CEDF12}">
      <dsp:nvSpPr>
        <dsp:cNvPr id="0" name=""/>
        <dsp:cNvSpPr/>
      </dsp:nvSpPr>
      <dsp:spPr>
        <a:xfrm>
          <a:off x="1553823" y="2481609"/>
          <a:ext cx="2228356"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t>Functionalities</a:t>
          </a:r>
        </a:p>
      </dsp:txBody>
      <dsp:txXfrm>
        <a:off x="1553823" y="2481609"/>
        <a:ext cx="2228356" cy="475200"/>
      </dsp:txXfrm>
    </dsp:sp>
    <dsp:sp modelId="{340A1E75-3008-4F80-9FCF-3FD9D8092A93}">
      <dsp:nvSpPr>
        <dsp:cNvPr id="0" name=""/>
        <dsp:cNvSpPr/>
      </dsp:nvSpPr>
      <dsp:spPr>
        <a:xfrm>
          <a:off x="3782180" y="2065808"/>
          <a:ext cx="445671" cy="130679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F3B4E0-5596-417A-87EB-4602186134C3}">
      <dsp:nvSpPr>
        <dsp:cNvPr id="0" name=""/>
        <dsp:cNvSpPr/>
      </dsp:nvSpPr>
      <dsp:spPr>
        <a:xfrm>
          <a:off x="4406120" y="2065808"/>
          <a:ext cx="2962195" cy="1306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Start the car</a:t>
          </a:r>
        </a:p>
        <a:p>
          <a:pPr marL="228600" lvl="1" indent="-228600" algn="l" defTabSz="1066800">
            <a:lnSpc>
              <a:spcPct val="90000"/>
            </a:lnSpc>
            <a:spcBef>
              <a:spcPct val="0"/>
            </a:spcBef>
            <a:spcAft>
              <a:spcPct val="15000"/>
            </a:spcAft>
            <a:buChar char="•"/>
          </a:pPr>
          <a:r>
            <a:rPr lang="en-US" sz="2400" kern="1200" dirty="0"/>
            <a:t>Stop the car</a:t>
          </a:r>
        </a:p>
        <a:p>
          <a:pPr marL="228600" lvl="1" indent="-228600" algn="l" defTabSz="1066800">
            <a:lnSpc>
              <a:spcPct val="90000"/>
            </a:lnSpc>
            <a:spcBef>
              <a:spcPct val="0"/>
            </a:spcBef>
            <a:spcAft>
              <a:spcPct val="15000"/>
            </a:spcAft>
            <a:buChar char="•"/>
          </a:pPr>
          <a:r>
            <a:rPr lang="en-US" sz="2400" kern="1200" dirty="0"/>
            <a:t>Increase the speed</a:t>
          </a:r>
        </a:p>
      </dsp:txBody>
      <dsp:txXfrm>
        <a:off x="4406120" y="2065808"/>
        <a:ext cx="2962195" cy="13067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9A909-EDBA-4945-B245-7C481EF3580C}">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06E8EC-033E-48FE-B440-724730BC6E29}">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DE6413-E00F-40AC-81F3-D238BD32BFF4}">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850651-2FCF-41E7-9CE2-F7DE87A41F4B}">
      <dsp:nvSpPr>
        <dsp:cNvPr id="0" name=""/>
        <dsp:cNvSpPr/>
      </dsp:nvSpPr>
      <dsp:spPr>
        <a:xfrm>
          <a:off x="2875855" y="1271678"/>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Shape</a:t>
          </a:r>
        </a:p>
      </dsp:txBody>
      <dsp:txXfrm>
        <a:off x="2875855" y="1271678"/>
        <a:ext cx="2376289" cy="1188144"/>
      </dsp:txXfrm>
    </dsp:sp>
    <dsp:sp modelId="{A9964D86-8FAF-4437-8354-BA5ADB5EE96B}">
      <dsp:nvSpPr>
        <dsp:cNvPr id="0" name=""/>
        <dsp:cNvSpPr/>
      </dsp:nvSpPr>
      <dsp:spPr>
        <a:xfrm>
          <a:off x="54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Square</a:t>
          </a:r>
        </a:p>
      </dsp:txBody>
      <dsp:txXfrm>
        <a:off x="545" y="2958843"/>
        <a:ext cx="2376289" cy="1188144"/>
      </dsp:txXfrm>
    </dsp:sp>
    <dsp:sp modelId="{C40E4D8E-3171-48E9-9A5D-6B416DAE5CEE}">
      <dsp:nvSpPr>
        <dsp:cNvPr id="0" name=""/>
        <dsp:cNvSpPr/>
      </dsp:nvSpPr>
      <dsp:spPr>
        <a:xfrm>
          <a:off x="287585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Rectangle</a:t>
          </a:r>
        </a:p>
      </dsp:txBody>
      <dsp:txXfrm>
        <a:off x="2875855" y="2958843"/>
        <a:ext cx="2376289" cy="1188144"/>
      </dsp:txXfrm>
    </dsp:sp>
    <dsp:sp modelId="{72A90627-86CD-44F7-A75F-78B5DBD4665E}">
      <dsp:nvSpPr>
        <dsp:cNvPr id="0" name=""/>
        <dsp:cNvSpPr/>
      </dsp:nvSpPr>
      <dsp:spPr>
        <a:xfrm>
          <a:off x="575116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Circle</a:t>
          </a:r>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21EB9-1528-46C9-B78E-7502F39DA547}"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413CD-E133-4033-9A42-C2759AA86E98}" type="slidenum">
              <a:rPr lang="en-US" smtClean="0"/>
              <a:t>‹#›</a:t>
            </a:fld>
            <a:endParaRPr lang="en-US"/>
          </a:p>
        </p:txBody>
      </p:sp>
    </p:spTree>
    <p:extLst>
      <p:ext uri="{BB962C8B-B14F-4D97-AF65-F5344CB8AC3E}">
        <p14:creationId xmlns:p14="http://schemas.microsoft.com/office/powerpoint/2010/main" val="337130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a:t>
            </a:fld>
            <a:endParaRPr lang="en-US"/>
          </a:p>
        </p:txBody>
      </p:sp>
    </p:spTree>
    <p:extLst>
      <p:ext uri="{BB962C8B-B14F-4D97-AF65-F5344CB8AC3E}">
        <p14:creationId xmlns:p14="http://schemas.microsoft.com/office/powerpoint/2010/main" val="3291616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16</a:t>
            </a:fld>
            <a:endParaRPr lang="en-US"/>
          </a:p>
        </p:txBody>
      </p:sp>
    </p:spTree>
    <p:extLst>
      <p:ext uri="{BB962C8B-B14F-4D97-AF65-F5344CB8AC3E}">
        <p14:creationId xmlns:p14="http://schemas.microsoft.com/office/powerpoint/2010/main" val="38899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17</a:t>
            </a:fld>
            <a:endParaRPr lang="en-US"/>
          </a:p>
        </p:txBody>
      </p:sp>
    </p:spTree>
    <p:extLst>
      <p:ext uri="{BB962C8B-B14F-4D97-AF65-F5344CB8AC3E}">
        <p14:creationId xmlns:p14="http://schemas.microsoft.com/office/powerpoint/2010/main" val="116483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18</a:t>
            </a:fld>
            <a:endParaRPr lang="en-US"/>
          </a:p>
        </p:txBody>
      </p:sp>
    </p:spTree>
    <p:extLst>
      <p:ext uri="{BB962C8B-B14F-4D97-AF65-F5344CB8AC3E}">
        <p14:creationId xmlns:p14="http://schemas.microsoft.com/office/powerpoint/2010/main" val="34331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19</a:t>
            </a:fld>
            <a:endParaRPr lang="en-US"/>
          </a:p>
        </p:txBody>
      </p:sp>
    </p:spTree>
    <p:extLst>
      <p:ext uri="{BB962C8B-B14F-4D97-AF65-F5344CB8AC3E}">
        <p14:creationId xmlns:p14="http://schemas.microsoft.com/office/powerpoint/2010/main" val="3081614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https://www.javatpoint.com/jvm-java-virtual-machine</a:t>
            </a:r>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20</a:t>
            </a:fld>
            <a:endParaRPr lang="en-US"/>
          </a:p>
        </p:txBody>
      </p:sp>
    </p:spTree>
    <p:extLst>
      <p:ext uri="{BB962C8B-B14F-4D97-AF65-F5344CB8AC3E}">
        <p14:creationId xmlns:p14="http://schemas.microsoft.com/office/powerpoint/2010/main" val="277533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https://code.visualstudio.com/docs/java/java-tutorial</a:t>
            </a:r>
          </a:p>
        </p:txBody>
      </p:sp>
      <p:sp>
        <p:nvSpPr>
          <p:cNvPr id="4" name="Slide Number Placeholder 3"/>
          <p:cNvSpPr>
            <a:spLocks noGrp="1"/>
          </p:cNvSpPr>
          <p:nvPr>
            <p:ph type="sldNum" sz="quarter" idx="5"/>
          </p:nvPr>
        </p:nvSpPr>
        <p:spPr/>
        <p:txBody>
          <a:bodyPr/>
          <a:lstStyle/>
          <a:p>
            <a:fld id="{816413CD-E133-4033-9A42-C2759AA86E98}" type="slidenum">
              <a:rPr lang="en-US" smtClean="0"/>
              <a:t>21</a:t>
            </a:fld>
            <a:endParaRPr lang="en-US"/>
          </a:p>
        </p:txBody>
      </p:sp>
    </p:spTree>
    <p:extLst>
      <p:ext uri="{BB962C8B-B14F-4D97-AF65-F5344CB8AC3E}">
        <p14:creationId xmlns:p14="http://schemas.microsoft.com/office/powerpoint/2010/main" val="2791270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https://code.visualstudio.com/docs/java/java-tutorial</a:t>
            </a:r>
          </a:p>
        </p:txBody>
      </p:sp>
      <p:sp>
        <p:nvSpPr>
          <p:cNvPr id="4" name="Slide Number Placeholder 3"/>
          <p:cNvSpPr>
            <a:spLocks noGrp="1"/>
          </p:cNvSpPr>
          <p:nvPr>
            <p:ph type="sldNum" sz="quarter" idx="5"/>
          </p:nvPr>
        </p:nvSpPr>
        <p:spPr/>
        <p:txBody>
          <a:bodyPr/>
          <a:lstStyle/>
          <a:p>
            <a:fld id="{816413CD-E133-4033-9A42-C2759AA86E98}" type="slidenum">
              <a:rPr lang="en-US" smtClean="0"/>
              <a:t>23</a:t>
            </a:fld>
            <a:endParaRPr lang="en-US"/>
          </a:p>
        </p:txBody>
      </p:sp>
    </p:spTree>
    <p:extLst>
      <p:ext uri="{BB962C8B-B14F-4D97-AF65-F5344CB8AC3E}">
        <p14:creationId xmlns:p14="http://schemas.microsoft.com/office/powerpoint/2010/main" val="977705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 – Reserved area allocated in memory. Name of a memory location.</a:t>
            </a:r>
          </a:p>
        </p:txBody>
      </p:sp>
      <p:sp>
        <p:nvSpPr>
          <p:cNvPr id="4" name="Slide Number Placeholder 3"/>
          <p:cNvSpPr>
            <a:spLocks noGrp="1"/>
          </p:cNvSpPr>
          <p:nvPr>
            <p:ph type="sldNum" sz="quarter" idx="5"/>
          </p:nvPr>
        </p:nvSpPr>
        <p:spPr/>
        <p:txBody>
          <a:bodyPr/>
          <a:lstStyle/>
          <a:p>
            <a:fld id="{816413CD-E133-4033-9A42-C2759AA86E98}" type="slidenum">
              <a:rPr lang="en-US" smtClean="0"/>
              <a:t>26</a:t>
            </a:fld>
            <a:endParaRPr lang="en-US"/>
          </a:p>
        </p:txBody>
      </p:sp>
    </p:spTree>
    <p:extLst>
      <p:ext uri="{BB962C8B-B14F-4D97-AF65-F5344CB8AC3E}">
        <p14:creationId xmlns:p14="http://schemas.microsoft.com/office/powerpoint/2010/main" val="419096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27</a:t>
            </a:fld>
            <a:endParaRPr lang="en-US"/>
          </a:p>
        </p:txBody>
      </p:sp>
    </p:spTree>
    <p:extLst>
      <p:ext uri="{BB962C8B-B14F-4D97-AF65-F5344CB8AC3E}">
        <p14:creationId xmlns:p14="http://schemas.microsoft.com/office/powerpoint/2010/main" val="160492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29</a:t>
            </a:fld>
            <a:endParaRPr lang="en-US"/>
          </a:p>
        </p:txBody>
      </p:sp>
    </p:spTree>
    <p:extLst>
      <p:ext uri="{BB962C8B-B14F-4D97-AF65-F5344CB8AC3E}">
        <p14:creationId xmlns:p14="http://schemas.microsoft.com/office/powerpoint/2010/main" val="352903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8</a:t>
            </a:fld>
            <a:endParaRPr lang="en-US"/>
          </a:p>
        </p:txBody>
      </p:sp>
    </p:spTree>
    <p:extLst>
      <p:ext uri="{BB962C8B-B14F-4D97-AF65-F5344CB8AC3E}">
        <p14:creationId xmlns:p14="http://schemas.microsoft.com/office/powerpoint/2010/main" val="3175048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31</a:t>
            </a:fld>
            <a:endParaRPr lang="en-US"/>
          </a:p>
        </p:txBody>
      </p:sp>
    </p:spTree>
    <p:extLst>
      <p:ext uri="{BB962C8B-B14F-4D97-AF65-F5344CB8AC3E}">
        <p14:creationId xmlns:p14="http://schemas.microsoft.com/office/powerpoint/2010/main" val="1256770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https://www.programiz.com/java-programming/basic-input-output</a:t>
            </a:r>
          </a:p>
          <a:p>
            <a:r>
              <a:rPr lang="en-US" dirty="0"/>
              <a:t>https://www.programiz.com/cpp-programming/library-function/cstdio/printf</a:t>
            </a:r>
          </a:p>
        </p:txBody>
      </p:sp>
      <p:sp>
        <p:nvSpPr>
          <p:cNvPr id="4" name="Slide Number Placeholder 3"/>
          <p:cNvSpPr>
            <a:spLocks noGrp="1"/>
          </p:cNvSpPr>
          <p:nvPr>
            <p:ph type="sldNum" sz="quarter" idx="5"/>
          </p:nvPr>
        </p:nvSpPr>
        <p:spPr/>
        <p:txBody>
          <a:bodyPr/>
          <a:lstStyle/>
          <a:p>
            <a:fld id="{816413CD-E133-4033-9A42-C2759AA86E98}" type="slidenum">
              <a:rPr lang="en-US" smtClean="0"/>
              <a:t>33</a:t>
            </a:fld>
            <a:endParaRPr lang="en-US"/>
          </a:p>
        </p:txBody>
      </p:sp>
    </p:spTree>
    <p:extLst>
      <p:ext uri="{BB962C8B-B14F-4D97-AF65-F5344CB8AC3E}">
        <p14:creationId xmlns:p14="http://schemas.microsoft.com/office/powerpoint/2010/main" val="1256365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36</a:t>
            </a:fld>
            <a:endParaRPr lang="en-US"/>
          </a:p>
        </p:txBody>
      </p:sp>
    </p:spTree>
    <p:extLst>
      <p:ext uri="{BB962C8B-B14F-4D97-AF65-F5344CB8AC3E}">
        <p14:creationId xmlns:p14="http://schemas.microsoft.com/office/powerpoint/2010/main" val="2542485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https://www.programiz.com/java-programming/basic-input-output</a:t>
            </a:r>
          </a:p>
          <a:p>
            <a:r>
              <a:rPr lang="en-US" dirty="0"/>
              <a:t>https://www.programiz.com/cpp-programming/library-function/cstdio/printf</a:t>
            </a:r>
          </a:p>
        </p:txBody>
      </p:sp>
      <p:sp>
        <p:nvSpPr>
          <p:cNvPr id="4" name="Slide Number Placeholder 3"/>
          <p:cNvSpPr>
            <a:spLocks noGrp="1"/>
          </p:cNvSpPr>
          <p:nvPr>
            <p:ph type="sldNum" sz="quarter" idx="5"/>
          </p:nvPr>
        </p:nvSpPr>
        <p:spPr/>
        <p:txBody>
          <a:bodyPr/>
          <a:lstStyle/>
          <a:p>
            <a:fld id="{816413CD-E133-4033-9A42-C2759AA86E98}" type="slidenum">
              <a:rPr lang="en-US" smtClean="0"/>
              <a:t>37</a:t>
            </a:fld>
            <a:endParaRPr lang="en-US"/>
          </a:p>
        </p:txBody>
      </p:sp>
    </p:spTree>
    <p:extLst>
      <p:ext uri="{BB962C8B-B14F-4D97-AF65-F5344CB8AC3E}">
        <p14:creationId xmlns:p14="http://schemas.microsoft.com/office/powerpoint/2010/main" val="295865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38</a:t>
            </a:fld>
            <a:endParaRPr lang="en-US"/>
          </a:p>
        </p:txBody>
      </p:sp>
    </p:spTree>
    <p:extLst>
      <p:ext uri="{BB962C8B-B14F-4D97-AF65-F5344CB8AC3E}">
        <p14:creationId xmlns:p14="http://schemas.microsoft.com/office/powerpoint/2010/main" val="1483121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40</a:t>
            </a:fld>
            <a:endParaRPr lang="en-US"/>
          </a:p>
        </p:txBody>
      </p:sp>
    </p:spTree>
    <p:extLst>
      <p:ext uri="{BB962C8B-B14F-4D97-AF65-F5344CB8AC3E}">
        <p14:creationId xmlns:p14="http://schemas.microsoft.com/office/powerpoint/2010/main" val="4116831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41</a:t>
            </a:fld>
            <a:endParaRPr lang="en-US"/>
          </a:p>
        </p:txBody>
      </p:sp>
    </p:spTree>
    <p:extLst>
      <p:ext uri="{BB962C8B-B14F-4D97-AF65-F5344CB8AC3E}">
        <p14:creationId xmlns:p14="http://schemas.microsoft.com/office/powerpoint/2010/main" val="3724971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42</a:t>
            </a:fld>
            <a:endParaRPr lang="en-US"/>
          </a:p>
        </p:txBody>
      </p:sp>
    </p:spTree>
    <p:extLst>
      <p:ext uri="{BB962C8B-B14F-4D97-AF65-F5344CB8AC3E}">
        <p14:creationId xmlns:p14="http://schemas.microsoft.com/office/powerpoint/2010/main" val="2318854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43</a:t>
            </a:fld>
            <a:endParaRPr lang="en-US"/>
          </a:p>
        </p:txBody>
      </p:sp>
    </p:spTree>
    <p:extLst>
      <p:ext uri="{BB962C8B-B14F-4D97-AF65-F5344CB8AC3E}">
        <p14:creationId xmlns:p14="http://schemas.microsoft.com/office/powerpoint/2010/main" val="30363853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44</a:t>
            </a:fld>
            <a:endParaRPr lang="en-US"/>
          </a:p>
        </p:txBody>
      </p:sp>
    </p:spTree>
    <p:extLst>
      <p:ext uri="{BB962C8B-B14F-4D97-AF65-F5344CB8AC3E}">
        <p14:creationId xmlns:p14="http://schemas.microsoft.com/office/powerpoint/2010/main" val="124654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code that uses numbers to represent characters.</a:t>
            </a:r>
          </a:p>
        </p:txBody>
      </p:sp>
      <p:sp>
        <p:nvSpPr>
          <p:cNvPr id="4" name="Slide Number Placeholder 3"/>
          <p:cNvSpPr>
            <a:spLocks noGrp="1"/>
          </p:cNvSpPr>
          <p:nvPr>
            <p:ph type="sldNum" sz="quarter" idx="5"/>
          </p:nvPr>
        </p:nvSpPr>
        <p:spPr/>
        <p:txBody>
          <a:bodyPr/>
          <a:lstStyle/>
          <a:p>
            <a:fld id="{816413CD-E133-4033-9A42-C2759AA86E98}" type="slidenum">
              <a:rPr lang="en-US" smtClean="0"/>
              <a:t>9</a:t>
            </a:fld>
            <a:endParaRPr lang="en-US"/>
          </a:p>
        </p:txBody>
      </p:sp>
    </p:spTree>
    <p:extLst>
      <p:ext uri="{BB962C8B-B14F-4D97-AF65-F5344CB8AC3E}">
        <p14:creationId xmlns:p14="http://schemas.microsoft.com/office/powerpoint/2010/main" val="1220632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45</a:t>
            </a:fld>
            <a:endParaRPr lang="en-US"/>
          </a:p>
        </p:txBody>
      </p:sp>
    </p:spTree>
    <p:extLst>
      <p:ext uri="{BB962C8B-B14F-4D97-AF65-F5344CB8AC3E}">
        <p14:creationId xmlns:p14="http://schemas.microsoft.com/office/powerpoint/2010/main" val="769787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47</a:t>
            </a:fld>
            <a:endParaRPr lang="en-US"/>
          </a:p>
        </p:txBody>
      </p:sp>
    </p:spTree>
    <p:extLst>
      <p:ext uri="{BB962C8B-B14F-4D97-AF65-F5344CB8AC3E}">
        <p14:creationId xmlns:p14="http://schemas.microsoft.com/office/powerpoint/2010/main" val="1826223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49</a:t>
            </a:fld>
            <a:endParaRPr lang="en-US"/>
          </a:p>
        </p:txBody>
      </p:sp>
    </p:spTree>
    <p:extLst>
      <p:ext uri="{BB962C8B-B14F-4D97-AF65-F5344CB8AC3E}">
        <p14:creationId xmlns:p14="http://schemas.microsoft.com/office/powerpoint/2010/main" val="423222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51</a:t>
            </a:fld>
            <a:endParaRPr lang="en-US"/>
          </a:p>
        </p:txBody>
      </p:sp>
    </p:spTree>
    <p:extLst>
      <p:ext uri="{BB962C8B-B14F-4D97-AF65-F5344CB8AC3E}">
        <p14:creationId xmlns:p14="http://schemas.microsoft.com/office/powerpoint/2010/main" val="1647018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52</a:t>
            </a:fld>
            <a:endParaRPr lang="en-US"/>
          </a:p>
        </p:txBody>
      </p:sp>
    </p:spTree>
    <p:extLst>
      <p:ext uri="{BB962C8B-B14F-4D97-AF65-F5344CB8AC3E}">
        <p14:creationId xmlns:p14="http://schemas.microsoft.com/office/powerpoint/2010/main" val="3348719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54</a:t>
            </a:fld>
            <a:endParaRPr lang="en-US"/>
          </a:p>
        </p:txBody>
      </p:sp>
    </p:spTree>
    <p:extLst>
      <p:ext uri="{BB962C8B-B14F-4D97-AF65-F5344CB8AC3E}">
        <p14:creationId xmlns:p14="http://schemas.microsoft.com/office/powerpoint/2010/main" val="2057531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55</a:t>
            </a:fld>
            <a:endParaRPr lang="en-US"/>
          </a:p>
        </p:txBody>
      </p:sp>
    </p:spTree>
    <p:extLst>
      <p:ext uri="{BB962C8B-B14F-4D97-AF65-F5344CB8AC3E}">
        <p14:creationId xmlns:p14="http://schemas.microsoft.com/office/powerpoint/2010/main" val="247088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56</a:t>
            </a:fld>
            <a:endParaRPr lang="en-US"/>
          </a:p>
        </p:txBody>
      </p:sp>
    </p:spTree>
    <p:extLst>
      <p:ext uri="{BB962C8B-B14F-4D97-AF65-F5344CB8AC3E}">
        <p14:creationId xmlns:p14="http://schemas.microsoft.com/office/powerpoint/2010/main" val="19356584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57</a:t>
            </a:fld>
            <a:endParaRPr lang="en-US"/>
          </a:p>
        </p:txBody>
      </p:sp>
    </p:spTree>
    <p:extLst>
      <p:ext uri="{BB962C8B-B14F-4D97-AF65-F5344CB8AC3E}">
        <p14:creationId xmlns:p14="http://schemas.microsoft.com/office/powerpoint/2010/main" val="596827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58</a:t>
            </a:fld>
            <a:endParaRPr lang="en-US"/>
          </a:p>
        </p:txBody>
      </p:sp>
    </p:spTree>
    <p:extLst>
      <p:ext uri="{BB962C8B-B14F-4D97-AF65-F5344CB8AC3E}">
        <p14:creationId xmlns:p14="http://schemas.microsoft.com/office/powerpoint/2010/main" val="79402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code that uses numbers to represent characters.</a:t>
            </a:r>
          </a:p>
        </p:txBody>
      </p:sp>
      <p:sp>
        <p:nvSpPr>
          <p:cNvPr id="4" name="Slide Number Placeholder 3"/>
          <p:cNvSpPr>
            <a:spLocks noGrp="1"/>
          </p:cNvSpPr>
          <p:nvPr>
            <p:ph type="sldNum" sz="quarter" idx="5"/>
          </p:nvPr>
        </p:nvSpPr>
        <p:spPr/>
        <p:txBody>
          <a:bodyPr/>
          <a:lstStyle/>
          <a:p>
            <a:fld id="{816413CD-E133-4033-9A42-C2759AA86E98}" type="slidenum">
              <a:rPr lang="en-US" smtClean="0"/>
              <a:t>10</a:t>
            </a:fld>
            <a:endParaRPr lang="en-US"/>
          </a:p>
        </p:txBody>
      </p:sp>
    </p:spTree>
    <p:extLst>
      <p:ext uri="{BB962C8B-B14F-4D97-AF65-F5344CB8AC3E}">
        <p14:creationId xmlns:p14="http://schemas.microsoft.com/office/powerpoint/2010/main" val="2310574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59</a:t>
            </a:fld>
            <a:endParaRPr lang="en-US"/>
          </a:p>
        </p:txBody>
      </p:sp>
    </p:spTree>
    <p:extLst>
      <p:ext uri="{BB962C8B-B14F-4D97-AF65-F5344CB8AC3E}">
        <p14:creationId xmlns:p14="http://schemas.microsoft.com/office/powerpoint/2010/main" val="723320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60</a:t>
            </a:fld>
            <a:endParaRPr lang="en-US"/>
          </a:p>
        </p:txBody>
      </p:sp>
    </p:spTree>
    <p:extLst>
      <p:ext uri="{BB962C8B-B14F-4D97-AF65-F5344CB8AC3E}">
        <p14:creationId xmlns:p14="http://schemas.microsoft.com/office/powerpoint/2010/main" val="2064313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61</a:t>
            </a:fld>
            <a:endParaRPr lang="en-US"/>
          </a:p>
        </p:txBody>
      </p:sp>
    </p:spTree>
    <p:extLst>
      <p:ext uri="{BB962C8B-B14F-4D97-AF65-F5344CB8AC3E}">
        <p14:creationId xmlns:p14="http://schemas.microsoft.com/office/powerpoint/2010/main" val="575475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62</a:t>
            </a:fld>
            <a:endParaRPr lang="en-US"/>
          </a:p>
        </p:txBody>
      </p:sp>
    </p:spTree>
    <p:extLst>
      <p:ext uri="{BB962C8B-B14F-4D97-AF65-F5344CB8AC3E}">
        <p14:creationId xmlns:p14="http://schemas.microsoft.com/office/powerpoint/2010/main" val="16668217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63</a:t>
            </a:fld>
            <a:endParaRPr lang="en-US"/>
          </a:p>
        </p:txBody>
      </p:sp>
    </p:spTree>
    <p:extLst>
      <p:ext uri="{BB962C8B-B14F-4D97-AF65-F5344CB8AC3E}">
        <p14:creationId xmlns:p14="http://schemas.microsoft.com/office/powerpoint/2010/main" val="17257467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64</a:t>
            </a:fld>
            <a:endParaRPr lang="en-US"/>
          </a:p>
        </p:txBody>
      </p:sp>
    </p:spTree>
    <p:extLst>
      <p:ext uri="{BB962C8B-B14F-4D97-AF65-F5344CB8AC3E}">
        <p14:creationId xmlns:p14="http://schemas.microsoft.com/office/powerpoint/2010/main" val="3447662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65</a:t>
            </a:fld>
            <a:endParaRPr lang="en-US"/>
          </a:p>
        </p:txBody>
      </p:sp>
    </p:spTree>
    <p:extLst>
      <p:ext uri="{BB962C8B-B14F-4D97-AF65-F5344CB8AC3E}">
        <p14:creationId xmlns:p14="http://schemas.microsoft.com/office/powerpoint/2010/main" val="1405983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66</a:t>
            </a:fld>
            <a:endParaRPr lang="en-US"/>
          </a:p>
        </p:txBody>
      </p:sp>
    </p:spTree>
    <p:extLst>
      <p:ext uri="{BB962C8B-B14F-4D97-AF65-F5344CB8AC3E}">
        <p14:creationId xmlns:p14="http://schemas.microsoft.com/office/powerpoint/2010/main" val="2906660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67</a:t>
            </a:fld>
            <a:endParaRPr lang="en-US"/>
          </a:p>
        </p:txBody>
      </p:sp>
    </p:spTree>
    <p:extLst>
      <p:ext uri="{BB962C8B-B14F-4D97-AF65-F5344CB8AC3E}">
        <p14:creationId xmlns:p14="http://schemas.microsoft.com/office/powerpoint/2010/main" val="155246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69</a:t>
            </a:fld>
            <a:endParaRPr lang="en-US"/>
          </a:p>
        </p:txBody>
      </p:sp>
    </p:spTree>
    <p:extLst>
      <p:ext uri="{BB962C8B-B14F-4D97-AF65-F5344CB8AC3E}">
        <p14:creationId xmlns:p14="http://schemas.microsoft.com/office/powerpoint/2010/main" val="297137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code that uses numbers to represent characters.</a:t>
            </a:r>
          </a:p>
        </p:txBody>
      </p:sp>
      <p:sp>
        <p:nvSpPr>
          <p:cNvPr id="4" name="Slide Number Placeholder 3"/>
          <p:cNvSpPr>
            <a:spLocks noGrp="1"/>
          </p:cNvSpPr>
          <p:nvPr>
            <p:ph type="sldNum" sz="quarter" idx="5"/>
          </p:nvPr>
        </p:nvSpPr>
        <p:spPr/>
        <p:txBody>
          <a:bodyPr/>
          <a:lstStyle/>
          <a:p>
            <a:fld id="{816413CD-E133-4033-9A42-C2759AA86E98}" type="slidenum">
              <a:rPr lang="en-US" smtClean="0"/>
              <a:t>11</a:t>
            </a:fld>
            <a:endParaRPr lang="en-US"/>
          </a:p>
        </p:txBody>
      </p:sp>
    </p:spTree>
    <p:extLst>
      <p:ext uri="{BB962C8B-B14F-4D97-AF65-F5344CB8AC3E}">
        <p14:creationId xmlns:p14="http://schemas.microsoft.com/office/powerpoint/2010/main" val="8989031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70</a:t>
            </a:fld>
            <a:endParaRPr lang="en-US"/>
          </a:p>
        </p:txBody>
      </p:sp>
    </p:spTree>
    <p:extLst>
      <p:ext uri="{BB962C8B-B14F-4D97-AF65-F5344CB8AC3E}">
        <p14:creationId xmlns:p14="http://schemas.microsoft.com/office/powerpoint/2010/main" val="42060302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71</a:t>
            </a:fld>
            <a:endParaRPr lang="en-US"/>
          </a:p>
        </p:txBody>
      </p:sp>
    </p:spTree>
    <p:extLst>
      <p:ext uri="{BB962C8B-B14F-4D97-AF65-F5344CB8AC3E}">
        <p14:creationId xmlns:p14="http://schemas.microsoft.com/office/powerpoint/2010/main" val="2768243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72</a:t>
            </a:fld>
            <a:endParaRPr lang="en-US"/>
          </a:p>
        </p:txBody>
      </p:sp>
    </p:spTree>
    <p:extLst>
      <p:ext uri="{BB962C8B-B14F-4D97-AF65-F5344CB8AC3E}">
        <p14:creationId xmlns:p14="http://schemas.microsoft.com/office/powerpoint/2010/main" val="3733701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74</a:t>
            </a:fld>
            <a:endParaRPr lang="en-US"/>
          </a:p>
        </p:txBody>
      </p:sp>
    </p:spTree>
    <p:extLst>
      <p:ext uri="{BB962C8B-B14F-4D97-AF65-F5344CB8AC3E}">
        <p14:creationId xmlns:p14="http://schemas.microsoft.com/office/powerpoint/2010/main" val="2757292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75</a:t>
            </a:fld>
            <a:endParaRPr lang="en-US"/>
          </a:p>
        </p:txBody>
      </p:sp>
    </p:spTree>
    <p:extLst>
      <p:ext uri="{BB962C8B-B14F-4D97-AF65-F5344CB8AC3E}">
        <p14:creationId xmlns:p14="http://schemas.microsoft.com/office/powerpoint/2010/main" val="15453335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76</a:t>
            </a:fld>
            <a:endParaRPr lang="en-US"/>
          </a:p>
        </p:txBody>
      </p:sp>
    </p:spTree>
    <p:extLst>
      <p:ext uri="{BB962C8B-B14F-4D97-AF65-F5344CB8AC3E}">
        <p14:creationId xmlns:p14="http://schemas.microsoft.com/office/powerpoint/2010/main" val="2779829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77</a:t>
            </a:fld>
            <a:endParaRPr lang="en-US"/>
          </a:p>
        </p:txBody>
      </p:sp>
    </p:spTree>
    <p:extLst>
      <p:ext uri="{BB962C8B-B14F-4D97-AF65-F5344CB8AC3E}">
        <p14:creationId xmlns:p14="http://schemas.microsoft.com/office/powerpoint/2010/main" val="3223827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78</a:t>
            </a:fld>
            <a:endParaRPr lang="en-US"/>
          </a:p>
        </p:txBody>
      </p:sp>
    </p:spTree>
    <p:extLst>
      <p:ext uri="{BB962C8B-B14F-4D97-AF65-F5344CB8AC3E}">
        <p14:creationId xmlns:p14="http://schemas.microsoft.com/office/powerpoint/2010/main" val="15632667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79</a:t>
            </a:fld>
            <a:endParaRPr lang="en-US"/>
          </a:p>
        </p:txBody>
      </p:sp>
    </p:spTree>
    <p:extLst>
      <p:ext uri="{BB962C8B-B14F-4D97-AF65-F5344CB8AC3E}">
        <p14:creationId xmlns:p14="http://schemas.microsoft.com/office/powerpoint/2010/main" val="21596106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82</a:t>
            </a:fld>
            <a:endParaRPr lang="en-US"/>
          </a:p>
        </p:txBody>
      </p:sp>
    </p:spTree>
    <p:extLst>
      <p:ext uri="{BB962C8B-B14F-4D97-AF65-F5344CB8AC3E}">
        <p14:creationId xmlns:p14="http://schemas.microsoft.com/office/powerpoint/2010/main" val="81321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 Reduced Instruction Set Computing</a:t>
            </a:r>
          </a:p>
          <a:p>
            <a:r>
              <a:rPr lang="en-US" dirty="0"/>
              <a:t>CISC – Complex Instruction Set Computing</a:t>
            </a:r>
          </a:p>
          <a:p>
            <a:r>
              <a:rPr lang="en-US" dirty="0"/>
              <a:t>https://www.elprocus.com/difference-between-risc-and-cisc-architecture/ </a:t>
            </a:r>
          </a:p>
        </p:txBody>
      </p:sp>
      <p:sp>
        <p:nvSpPr>
          <p:cNvPr id="4" name="Slide Number Placeholder 3"/>
          <p:cNvSpPr>
            <a:spLocks noGrp="1"/>
          </p:cNvSpPr>
          <p:nvPr>
            <p:ph type="sldNum" sz="quarter" idx="5"/>
          </p:nvPr>
        </p:nvSpPr>
        <p:spPr/>
        <p:txBody>
          <a:bodyPr/>
          <a:lstStyle/>
          <a:p>
            <a:fld id="{816413CD-E133-4033-9A42-C2759AA86E98}" type="slidenum">
              <a:rPr lang="en-US" smtClean="0"/>
              <a:t>12</a:t>
            </a:fld>
            <a:endParaRPr lang="en-US"/>
          </a:p>
        </p:txBody>
      </p:sp>
    </p:spTree>
    <p:extLst>
      <p:ext uri="{BB962C8B-B14F-4D97-AF65-F5344CB8AC3E}">
        <p14:creationId xmlns:p14="http://schemas.microsoft.com/office/powerpoint/2010/main" val="407876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13</a:t>
            </a:fld>
            <a:endParaRPr lang="en-US"/>
          </a:p>
        </p:txBody>
      </p:sp>
    </p:spTree>
    <p:extLst>
      <p:ext uri="{BB962C8B-B14F-4D97-AF65-F5344CB8AC3E}">
        <p14:creationId xmlns:p14="http://schemas.microsoft.com/office/powerpoint/2010/main" val="112545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14</a:t>
            </a:fld>
            <a:endParaRPr lang="en-US"/>
          </a:p>
        </p:txBody>
      </p:sp>
    </p:spTree>
    <p:extLst>
      <p:ext uri="{BB962C8B-B14F-4D97-AF65-F5344CB8AC3E}">
        <p14:creationId xmlns:p14="http://schemas.microsoft.com/office/powerpoint/2010/main" val="53538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413CD-E133-4033-9A42-C2759AA86E98}" type="slidenum">
              <a:rPr lang="en-US" smtClean="0"/>
              <a:t>15</a:t>
            </a:fld>
            <a:endParaRPr lang="en-US"/>
          </a:p>
        </p:txBody>
      </p:sp>
    </p:spTree>
    <p:extLst>
      <p:ext uri="{BB962C8B-B14F-4D97-AF65-F5344CB8AC3E}">
        <p14:creationId xmlns:p14="http://schemas.microsoft.com/office/powerpoint/2010/main" val="107405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DF8A-FA71-4933-B498-4E2B46AB6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ED4640-DD7D-49B8-A004-E7E0A4BA60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7812-CC31-45F0-B4AD-ACCA09837394}"/>
              </a:ext>
            </a:extLst>
          </p:cNvPr>
          <p:cNvSpPr>
            <a:spLocks noGrp="1"/>
          </p:cNvSpPr>
          <p:nvPr>
            <p:ph type="dt" sz="half" idx="10"/>
          </p:nvPr>
        </p:nvSpPr>
        <p:spPr/>
        <p:txBody>
          <a:bodyPr/>
          <a:lstStyle/>
          <a:p>
            <a:fld id="{82EDB8D0-98ED-4B86-9D5F-E61ADC70144D}" type="datetimeFigureOut">
              <a:rPr lang="en-US" smtClean="0"/>
              <a:t>2/8/2021</a:t>
            </a:fld>
            <a:endParaRPr lang="en-US" dirty="0"/>
          </a:p>
        </p:txBody>
      </p:sp>
      <p:sp>
        <p:nvSpPr>
          <p:cNvPr id="5" name="Footer Placeholder 4">
            <a:extLst>
              <a:ext uri="{FF2B5EF4-FFF2-40B4-BE49-F238E27FC236}">
                <a16:creationId xmlns:a16="http://schemas.microsoft.com/office/drawing/2014/main" id="{5D182075-C4CE-415A-8E74-06447C0E8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08C5F-8C7E-4D68-9196-019EC1B01167}"/>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1773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7550-B5EF-4E44-8429-05438614CC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A80477-5651-4C5F-99EA-17862C7BC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D7471-C25E-4F01-B130-3D631E064726}"/>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5" name="Footer Placeholder 4">
            <a:extLst>
              <a:ext uri="{FF2B5EF4-FFF2-40B4-BE49-F238E27FC236}">
                <a16:creationId xmlns:a16="http://schemas.microsoft.com/office/drawing/2014/main" id="{10727A37-F3B3-4701-92AF-83C1F37A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DC0C2-A41B-4E38-B896-E7B8AF45BD4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726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29FE7-9368-4EE1-A0B2-87E2181D94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4B51CB-38B6-4854-8B48-BDE1406B4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DBAF2-AAB6-4942-AEDD-49ABF5BAB075}"/>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5" name="Footer Placeholder 4">
            <a:extLst>
              <a:ext uri="{FF2B5EF4-FFF2-40B4-BE49-F238E27FC236}">
                <a16:creationId xmlns:a16="http://schemas.microsoft.com/office/drawing/2014/main" id="{BFE67CAA-55AF-449D-95C9-B5F2F2927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BC102-378E-4056-B8D4-D43A27109BB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06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1493-7A7C-4E87-9AC1-79FE84EAC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8E36F-6F82-4D59-8CE6-C791F4045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EC3F1-B18B-41BA-8390-95D42DA8BE44}"/>
              </a:ext>
            </a:extLst>
          </p:cNvPr>
          <p:cNvSpPr>
            <a:spLocks noGrp="1"/>
          </p:cNvSpPr>
          <p:nvPr>
            <p:ph type="dt" sz="half" idx="10"/>
          </p:nvPr>
        </p:nvSpPr>
        <p:spPr/>
        <p:txBody>
          <a:bodyPr/>
          <a:lstStyle/>
          <a:p>
            <a:fld id="{82EDB8D0-98ED-4B86-9D5F-E61ADC70144D}" type="datetimeFigureOut">
              <a:rPr lang="en-US" smtClean="0"/>
              <a:t>2/8/2021</a:t>
            </a:fld>
            <a:endParaRPr lang="en-US" dirty="0"/>
          </a:p>
        </p:txBody>
      </p:sp>
      <p:sp>
        <p:nvSpPr>
          <p:cNvPr id="5" name="Footer Placeholder 4">
            <a:extLst>
              <a:ext uri="{FF2B5EF4-FFF2-40B4-BE49-F238E27FC236}">
                <a16:creationId xmlns:a16="http://schemas.microsoft.com/office/drawing/2014/main" id="{39AE418C-DB9D-467C-AFD6-769A50288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8D066-6E65-4087-9F74-40E8BBCC4D4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5614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9C40-F781-45B6-AEFD-561498DA0B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CECC5D-C1D8-4B18-A26B-2792337D3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23DA6-F336-4F46-9725-D162A51F9931}"/>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5" name="Footer Placeholder 4">
            <a:extLst>
              <a:ext uri="{FF2B5EF4-FFF2-40B4-BE49-F238E27FC236}">
                <a16:creationId xmlns:a16="http://schemas.microsoft.com/office/drawing/2014/main" id="{2D03A4B8-515D-4BE8-84C9-F81839185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59911-3091-48BF-A2F5-4E6FEE8E6EB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4623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4D11-7BAC-49C3-ABD4-9B3ADCDFE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0F6ED-6430-4F29-9274-79158C9EB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724AB3-9DE9-4566-8467-15FE137ED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7F7031-21AF-461C-A9C3-CF735F087FF3}"/>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6" name="Footer Placeholder 5">
            <a:extLst>
              <a:ext uri="{FF2B5EF4-FFF2-40B4-BE49-F238E27FC236}">
                <a16:creationId xmlns:a16="http://schemas.microsoft.com/office/drawing/2014/main" id="{2734D5DE-E5F2-45C1-903B-2B462EAEF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B8761-5854-4B16-A55B-AD2B6DA83B0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435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712B-F71E-43D2-9136-31C897E8D2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E83F69-A471-4DAE-9267-5BF84D404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2A38D-15D6-46DA-B919-833CE48C77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6A0B5B-6589-494E-8F17-60D8862A9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EE482-79D2-4694-AA28-818B3595C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5B0F13-2ED8-4699-9A3A-9442AF28C579}"/>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8" name="Footer Placeholder 7">
            <a:extLst>
              <a:ext uri="{FF2B5EF4-FFF2-40B4-BE49-F238E27FC236}">
                <a16:creationId xmlns:a16="http://schemas.microsoft.com/office/drawing/2014/main" id="{08164CE4-B870-4515-8013-31DBC81CB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DC308-96AB-4A83-8DF3-C66D549B47A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6741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BA0A-986F-4277-8D09-DDD5F8864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7283A-B580-4C4F-AB09-56BC4603A2E0}"/>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4" name="Footer Placeholder 3">
            <a:extLst>
              <a:ext uri="{FF2B5EF4-FFF2-40B4-BE49-F238E27FC236}">
                <a16:creationId xmlns:a16="http://schemas.microsoft.com/office/drawing/2014/main" id="{D8E69C9E-E3BA-4A20-A955-B21C0CBFE3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2ACED-FFC5-4705-A438-1763BC93CC3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5643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DF0F6-DAE7-4EDE-9C57-0C3A066974A7}"/>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3" name="Footer Placeholder 2">
            <a:extLst>
              <a:ext uri="{FF2B5EF4-FFF2-40B4-BE49-F238E27FC236}">
                <a16:creationId xmlns:a16="http://schemas.microsoft.com/office/drawing/2014/main" id="{78A48410-A6F7-49D2-9654-5F51BD4FE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1D102-CC05-4A01-A374-77EE0A0C0493}"/>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1082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1922-EE1A-4097-A8E7-FBF58BC13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D8F7D9-E627-40C3-9002-482AFB724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01A4BD-5F2F-4DE0-B82D-591172E42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A082F-83E4-4169-8E73-D07AB6144F2D}"/>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6" name="Footer Placeholder 5">
            <a:extLst>
              <a:ext uri="{FF2B5EF4-FFF2-40B4-BE49-F238E27FC236}">
                <a16:creationId xmlns:a16="http://schemas.microsoft.com/office/drawing/2014/main" id="{CA8808E3-96BF-46DA-814C-C31B361B8C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BC3DD-9144-416E-95A6-B6F930032EE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58554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9A89-A615-447E-BCD9-92C687A0C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CB702-A1A7-4B90-9540-77CB6ACB1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D35F3-5243-44A9-B8DF-313B41F6C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A6CED-2C7C-4D82-B087-33DEADA08C68}"/>
              </a:ext>
            </a:extLst>
          </p:cNvPr>
          <p:cNvSpPr>
            <a:spLocks noGrp="1"/>
          </p:cNvSpPr>
          <p:nvPr>
            <p:ph type="dt" sz="half" idx="10"/>
          </p:nvPr>
        </p:nvSpPr>
        <p:spPr/>
        <p:txBody>
          <a:bodyPr/>
          <a:lstStyle/>
          <a:p>
            <a:fld id="{82EDB8D0-98ED-4B86-9D5F-E61ADC70144D}" type="datetimeFigureOut">
              <a:rPr lang="en-US" smtClean="0"/>
              <a:t>2/8/2021</a:t>
            </a:fld>
            <a:endParaRPr lang="en-US"/>
          </a:p>
        </p:txBody>
      </p:sp>
      <p:sp>
        <p:nvSpPr>
          <p:cNvPr id="6" name="Footer Placeholder 5">
            <a:extLst>
              <a:ext uri="{FF2B5EF4-FFF2-40B4-BE49-F238E27FC236}">
                <a16:creationId xmlns:a16="http://schemas.microsoft.com/office/drawing/2014/main" id="{1072476E-6553-406A-82E7-9625E2660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19BA2-013A-4C22-85C2-64BA90ADAE3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8744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924C9-012C-46A3-AA28-DE42FB693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779356-AEA6-4261-9A95-FA08CCBB9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7DF90-7850-4D71-8D93-327060F75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2/8/2021</a:t>
            </a:fld>
            <a:endParaRPr lang="en-US" dirty="0"/>
          </a:p>
        </p:txBody>
      </p:sp>
      <p:sp>
        <p:nvSpPr>
          <p:cNvPr id="5" name="Footer Placeholder 4">
            <a:extLst>
              <a:ext uri="{FF2B5EF4-FFF2-40B4-BE49-F238E27FC236}">
                <a16:creationId xmlns:a16="http://schemas.microsoft.com/office/drawing/2014/main" id="{71AF209B-FA65-4EBA-AE9B-A94F90D12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E88060-BA34-4A47-846D-F592034EE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138964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witter.com/pratikb417" TargetMode="External"/><Relationship Id="rId7" Type="http://schemas.openxmlformats.org/officeDocument/2006/relationships/hyperlink" Target="https://github.com/patrickCod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linkedin.com/in/patrickb404/"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www.convertbinary.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aka.ms/vscode-java-installer-win" TargetMode="External"/><Relationship Id="rId5" Type="http://schemas.openxmlformats.org/officeDocument/2006/relationships/hyperlink" Target="https://aka.ms/vscode-java-installer-mac" TargetMode="External"/><Relationship Id="rId4" Type="http://schemas.openxmlformats.org/officeDocument/2006/relationships/hyperlink" Target="https://www.oracle.com/in/java/technologies/javase-jdk15-downloads.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w3schools.com/java/java_ref_string.as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patrickCode/java-intro/tree/main/M1_Basic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witter.com/pratikb417" TargetMode="External"/><Relationship Id="rId7" Type="http://schemas.openxmlformats.org/officeDocument/2006/relationships/hyperlink" Target="https://github.com/patrickCod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linkedin.com/in/patrickb404/" TargetMode="External"/></Relationships>
</file>

<file path=ppt/slides/_rels/slide8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s.cmu.edu/~pattis/15-1XX/common/handouts/ascii.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29543-3706-4D9F-AD49-35C0C061D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DB74081-B42C-4375-837A-8274B950393B}"/>
              </a:ext>
            </a:extLst>
          </p:cNvPr>
          <p:cNvSpPr txBox="1"/>
          <p:nvPr/>
        </p:nvSpPr>
        <p:spPr>
          <a:xfrm>
            <a:off x="371062" y="1961321"/>
            <a:ext cx="6453808" cy="3631763"/>
          </a:xfrm>
          <a:prstGeom prst="rect">
            <a:avLst/>
          </a:prstGeom>
          <a:solidFill>
            <a:srgbClr val="3399FF">
              <a:alpha val="80000"/>
            </a:srgbClr>
          </a:solidFill>
        </p:spPr>
        <p:txBody>
          <a:bodyPr wrap="square" rtlCol="0">
            <a:spAutoFit/>
          </a:bodyPr>
          <a:lstStyle/>
          <a:p>
            <a:r>
              <a:rPr lang="en-US" sz="5400" dirty="0">
                <a:solidFill>
                  <a:schemeClr val="bg1"/>
                </a:solidFill>
                <a:latin typeface="Segoe UI Light" panose="020B0502040204020203" pitchFamily="34" charset="0"/>
                <a:cs typeface="Segoe UI Light" panose="020B0502040204020203" pitchFamily="34" charset="0"/>
              </a:rPr>
              <a:t>Introduction to Java and OOPS</a:t>
            </a:r>
          </a:p>
          <a:p>
            <a:endParaRPr lang="en-US" sz="6600" dirty="0">
              <a:solidFill>
                <a:schemeClr val="bg1"/>
              </a:solidFill>
              <a:latin typeface="Segoe UI Light" panose="020B0502040204020203" pitchFamily="34" charset="0"/>
              <a:cs typeface="Segoe UI Light" panose="020B0502040204020203" pitchFamily="34" charset="0"/>
            </a:endParaRPr>
          </a:p>
          <a:p>
            <a:r>
              <a:rPr lang="en-US" sz="3200" dirty="0">
                <a:solidFill>
                  <a:schemeClr val="bg1"/>
                </a:solidFill>
                <a:latin typeface="Segoe UI Light" panose="020B0502040204020203" pitchFamily="34" charset="0"/>
                <a:cs typeface="Segoe UI Light" panose="020B0502040204020203" pitchFamily="34" charset="0"/>
              </a:rPr>
              <a:t>Pratik Bhattacharya</a:t>
            </a:r>
          </a:p>
          <a:p>
            <a:endParaRPr lang="en-US" sz="2400" dirty="0">
              <a:solidFill>
                <a:schemeClr val="bg1"/>
              </a:solidFill>
              <a:hlinkClick r:id="rId3">
                <a:extLst>
                  <a:ext uri="{A12FA001-AC4F-418D-AE19-62706E023703}">
                    <ahyp:hlinkClr xmlns:ahyp="http://schemas.microsoft.com/office/drawing/2018/hyperlinkcolor" val="tx"/>
                  </a:ext>
                </a:extLst>
              </a:hlinkClick>
            </a:endParaRPr>
          </a:p>
        </p:txBody>
      </p:sp>
      <p:pic>
        <p:nvPicPr>
          <p:cNvPr id="8" name="Picture 7">
            <a:hlinkClick r:id="rId4"/>
            <a:extLst>
              <a:ext uri="{FF2B5EF4-FFF2-40B4-BE49-F238E27FC236}">
                <a16:creationId xmlns:a16="http://schemas.microsoft.com/office/drawing/2014/main" id="{D493D93F-E3BD-426E-8823-14D91728AF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062" y="5091474"/>
            <a:ext cx="501610" cy="501610"/>
          </a:xfrm>
          <a:prstGeom prst="rect">
            <a:avLst/>
          </a:prstGeom>
        </p:spPr>
      </p:pic>
      <p:pic>
        <p:nvPicPr>
          <p:cNvPr id="10" name="Picture 9">
            <a:hlinkClick r:id="rId3"/>
            <a:extLst>
              <a:ext uri="{FF2B5EF4-FFF2-40B4-BE49-F238E27FC236}">
                <a16:creationId xmlns:a16="http://schemas.microsoft.com/office/drawing/2014/main" id="{C3142ABE-A813-4714-A3DE-2E1212A77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60" y="5091474"/>
            <a:ext cx="501610" cy="501610"/>
          </a:xfrm>
          <a:prstGeom prst="rect">
            <a:avLst/>
          </a:prstGeom>
        </p:spPr>
      </p:pic>
      <p:pic>
        <p:nvPicPr>
          <p:cNvPr id="12" name="Picture 11">
            <a:hlinkClick r:id="rId7"/>
            <a:extLst>
              <a:ext uri="{FF2B5EF4-FFF2-40B4-BE49-F238E27FC236}">
                <a16:creationId xmlns:a16="http://schemas.microsoft.com/office/drawing/2014/main" id="{999A50FC-EADF-46D3-9209-65A887DCFF12}"/>
              </a:ext>
            </a:extLst>
          </p:cNvPr>
          <p:cNvPicPr>
            <a:picLocks noChangeAspect="1"/>
          </p:cNvPicPr>
          <p:nvPr/>
        </p:nvPicPr>
        <p:blipFill rotWithShape="1">
          <a:blip r:embed="rId8">
            <a:extLst>
              <a:ext uri="{28A0092B-C50C-407E-A947-70E740481C1C}">
                <a14:useLocalDpi xmlns:a14="http://schemas.microsoft.com/office/drawing/2010/main" val="0"/>
              </a:ext>
            </a:extLst>
          </a:blip>
          <a:srcRect t="6030" b="6349"/>
          <a:stretch/>
        </p:blipFill>
        <p:spPr>
          <a:xfrm>
            <a:off x="2051132" y="5090792"/>
            <a:ext cx="501610" cy="502292"/>
          </a:xfrm>
          <a:prstGeom prst="rect">
            <a:avLst/>
          </a:prstGeom>
        </p:spPr>
      </p:pic>
    </p:spTree>
    <p:extLst>
      <p:ext uri="{BB962C8B-B14F-4D97-AF65-F5344CB8AC3E}">
        <p14:creationId xmlns:p14="http://schemas.microsoft.com/office/powerpoint/2010/main" val="120349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ASCII - Example</a:t>
            </a:r>
          </a:p>
        </p:txBody>
      </p:sp>
      <p:graphicFrame>
        <p:nvGraphicFramePr>
          <p:cNvPr id="3" name="Table 4">
            <a:extLst>
              <a:ext uri="{FF2B5EF4-FFF2-40B4-BE49-F238E27FC236}">
                <a16:creationId xmlns:a16="http://schemas.microsoft.com/office/drawing/2014/main" id="{8D12DA60-03B6-44A4-BE67-672285915F99}"/>
              </a:ext>
            </a:extLst>
          </p:cNvPr>
          <p:cNvGraphicFramePr>
            <a:graphicFrameLocks noGrp="1"/>
          </p:cNvGraphicFramePr>
          <p:nvPr>
            <p:ph idx="1"/>
            <p:extLst>
              <p:ext uri="{D42A27DB-BD31-4B8C-83A1-F6EECF244321}">
                <p14:modId xmlns:p14="http://schemas.microsoft.com/office/powerpoint/2010/main" val="391420091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22529434"/>
                    </a:ext>
                  </a:extLst>
                </a:gridCol>
                <a:gridCol w="5257800">
                  <a:extLst>
                    <a:ext uri="{9D8B030D-6E8A-4147-A177-3AD203B41FA5}">
                      <a16:colId xmlns:a16="http://schemas.microsoft.com/office/drawing/2014/main" val="2962590302"/>
                    </a:ext>
                  </a:extLst>
                </a:gridCol>
              </a:tblGrid>
              <a:tr h="370840">
                <a:tc>
                  <a:txBody>
                    <a:bodyPr/>
                    <a:lstStyle/>
                    <a:p>
                      <a:r>
                        <a:rPr lang="en-US" dirty="0">
                          <a:latin typeface="Segoe UI Light" panose="020B0502040204020203" pitchFamily="34" charset="0"/>
                          <a:cs typeface="Segoe UI Light" panose="020B0502040204020203" pitchFamily="34" charset="0"/>
                        </a:rPr>
                        <a:t>Decimal</a:t>
                      </a:r>
                    </a:p>
                  </a:txBody>
                  <a:tcPr/>
                </a:tc>
                <a:tc>
                  <a:txBody>
                    <a:bodyPr/>
                    <a:lstStyle/>
                    <a:p>
                      <a:r>
                        <a:rPr lang="en-US" dirty="0">
                          <a:latin typeface="Segoe UI Light" panose="020B0502040204020203" pitchFamily="34" charset="0"/>
                          <a:cs typeface="Segoe UI Light" panose="020B0502040204020203" pitchFamily="34" charset="0"/>
                        </a:rPr>
                        <a:t>Binary</a:t>
                      </a:r>
                    </a:p>
                  </a:txBody>
                  <a:tcPr/>
                </a:tc>
                <a:extLst>
                  <a:ext uri="{0D108BD9-81ED-4DB2-BD59-A6C34878D82A}">
                    <a16:rowId xmlns:a16="http://schemas.microsoft.com/office/drawing/2014/main" val="1376517599"/>
                  </a:ext>
                </a:extLst>
              </a:tr>
              <a:tr h="370840">
                <a:tc>
                  <a:txBody>
                    <a:bodyPr/>
                    <a:lstStyle/>
                    <a:p>
                      <a:r>
                        <a:rPr lang="en-US" dirty="0">
                          <a:latin typeface="Segoe UI Light" panose="020B0502040204020203" pitchFamily="34" charset="0"/>
                          <a:cs typeface="Segoe UI Light" panose="020B0502040204020203" pitchFamily="34" charset="0"/>
                        </a:rPr>
                        <a:t>0</a:t>
                      </a:r>
                    </a:p>
                  </a:txBody>
                  <a:tcPr/>
                </a:tc>
                <a:tc>
                  <a:txBody>
                    <a:bodyPr/>
                    <a:lstStyle/>
                    <a:p>
                      <a:r>
                        <a:rPr lang="en-US" dirty="0">
                          <a:latin typeface="Segoe UI Light" panose="020B0502040204020203" pitchFamily="34" charset="0"/>
                          <a:cs typeface="Segoe UI Light" panose="020B0502040204020203" pitchFamily="34" charset="0"/>
                        </a:rPr>
                        <a:t>0000000</a:t>
                      </a:r>
                    </a:p>
                  </a:txBody>
                  <a:tcPr/>
                </a:tc>
                <a:extLst>
                  <a:ext uri="{0D108BD9-81ED-4DB2-BD59-A6C34878D82A}">
                    <a16:rowId xmlns:a16="http://schemas.microsoft.com/office/drawing/2014/main" val="3300740771"/>
                  </a:ext>
                </a:extLst>
              </a:tr>
              <a:tr h="370840">
                <a:tc>
                  <a:txBody>
                    <a:bodyPr/>
                    <a:lstStyle/>
                    <a:p>
                      <a:r>
                        <a:rPr lang="en-US" dirty="0">
                          <a:latin typeface="Segoe UI Light" panose="020B0502040204020203" pitchFamily="34" charset="0"/>
                          <a:cs typeface="Segoe UI Light" panose="020B0502040204020203" pitchFamily="34" charset="0"/>
                        </a:rPr>
                        <a:t>1</a:t>
                      </a:r>
                    </a:p>
                  </a:txBody>
                  <a:tcPr/>
                </a:tc>
                <a:tc>
                  <a:txBody>
                    <a:bodyPr/>
                    <a:lstStyle/>
                    <a:p>
                      <a:r>
                        <a:rPr lang="en-US" dirty="0">
                          <a:latin typeface="Segoe UI Light" panose="020B0502040204020203" pitchFamily="34" charset="0"/>
                          <a:cs typeface="Segoe UI Light" panose="020B0502040204020203" pitchFamily="34" charset="0"/>
                        </a:rPr>
                        <a:t>0000001</a:t>
                      </a:r>
                    </a:p>
                  </a:txBody>
                  <a:tcPr/>
                </a:tc>
                <a:extLst>
                  <a:ext uri="{0D108BD9-81ED-4DB2-BD59-A6C34878D82A}">
                    <a16:rowId xmlns:a16="http://schemas.microsoft.com/office/drawing/2014/main" val="2532306028"/>
                  </a:ext>
                </a:extLst>
              </a:tr>
              <a:tr h="370840">
                <a:tc>
                  <a:txBody>
                    <a:bodyPr/>
                    <a:lstStyle/>
                    <a:p>
                      <a:r>
                        <a:rPr lang="en-US" dirty="0">
                          <a:latin typeface="Segoe UI Light" panose="020B0502040204020203" pitchFamily="34" charset="0"/>
                          <a:cs typeface="Segoe UI Light" panose="020B0502040204020203" pitchFamily="34" charset="0"/>
                        </a:rPr>
                        <a:t>2</a:t>
                      </a:r>
                    </a:p>
                  </a:txBody>
                  <a:tcPr/>
                </a:tc>
                <a:tc>
                  <a:txBody>
                    <a:bodyPr/>
                    <a:lstStyle/>
                    <a:p>
                      <a:r>
                        <a:rPr lang="en-US" dirty="0">
                          <a:latin typeface="Segoe UI Light" panose="020B0502040204020203" pitchFamily="34" charset="0"/>
                          <a:cs typeface="Segoe UI Light" panose="020B0502040204020203" pitchFamily="34" charset="0"/>
                        </a:rPr>
                        <a:t>0000010</a:t>
                      </a:r>
                    </a:p>
                  </a:txBody>
                  <a:tcPr/>
                </a:tc>
                <a:extLst>
                  <a:ext uri="{0D108BD9-81ED-4DB2-BD59-A6C34878D82A}">
                    <a16:rowId xmlns:a16="http://schemas.microsoft.com/office/drawing/2014/main" val="4001441867"/>
                  </a:ext>
                </a:extLst>
              </a:tr>
              <a:tr h="370840">
                <a:tc>
                  <a:txBody>
                    <a:bodyPr/>
                    <a:lstStyle/>
                    <a:p>
                      <a:r>
                        <a:rPr lang="en-US" dirty="0">
                          <a:latin typeface="Segoe UI Light" panose="020B0502040204020203" pitchFamily="34" charset="0"/>
                          <a:cs typeface="Segoe UI Light" panose="020B0502040204020203" pitchFamily="34" charset="0"/>
                        </a:rPr>
                        <a:t>65</a:t>
                      </a:r>
                    </a:p>
                  </a:txBody>
                  <a:tcPr/>
                </a:tc>
                <a:tc>
                  <a:txBody>
                    <a:bodyPr/>
                    <a:lstStyle/>
                    <a:p>
                      <a:r>
                        <a:rPr lang="en-US" dirty="0">
                          <a:latin typeface="Segoe UI Light" panose="020B0502040204020203" pitchFamily="34" charset="0"/>
                          <a:cs typeface="Segoe UI Light" panose="020B0502040204020203" pitchFamily="34" charset="0"/>
                        </a:rPr>
                        <a:t>01000001</a:t>
                      </a:r>
                    </a:p>
                  </a:txBody>
                  <a:tcPr/>
                </a:tc>
                <a:extLst>
                  <a:ext uri="{0D108BD9-81ED-4DB2-BD59-A6C34878D82A}">
                    <a16:rowId xmlns:a16="http://schemas.microsoft.com/office/drawing/2014/main" val="2186945863"/>
                  </a:ext>
                </a:extLst>
              </a:tr>
              <a:tr h="370840">
                <a:tc>
                  <a:txBody>
                    <a:bodyPr/>
                    <a:lstStyle/>
                    <a:p>
                      <a:r>
                        <a:rPr lang="en-US" dirty="0">
                          <a:latin typeface="Segoe UI Light" panose="020B0502040204020203" pitchFamily="34" charset="0"/>
                          <a:cs typeface="Segoe UI Light" panose="020B0502040204020203" pitchFamily="34" charset="0"/>
                        </a:rPr>
                        <a:t>97</a:t>
                      </a:r>
                    </a:p>
                  </a:txBody>
                  <a:tcPr/>
                </a:tc>
                <a:tc>
                  <a:txBody>
                    <a:bodyPr/>
                    <a:lstStyle/>
                    <a:p>
                      <a:r>
                        <a:rPr lang="en-US" dirty="0">
                          <a:latin typeface="Segoe UI Light" panose="020B0502040204020203" pitchFamily="34" charset="0"/>
                          <a:cs typeface="Segoe UI Light" panose="020B0502040204020203" pitchFamily="34" charset="0"/>
                        </a:rPr>
                        <a:t>01100001</a:t>
                      </a:r>
                    </a:p>
                  </a:txBody>
                  <a:tcPr/>
                </a:tc>
                <a:extLst>
                  <a:ext uri="{0D108BD9-81ED-4DB2-BD59-A6C34878D82A}">
                    <a16:rowId xmlns:a16="http://schemas.microsoft.com/office/drawing/2014/main" val="2140814574"/>
                  </a:ext>
                </a:extLst>
              </a:tr>
            </a:tbl>
          </a:graphicData>
        </a:graphic>
      </p:graphicFrame>
      <p:sp>
        <p:nvSpPr>
          <p:cNvPr id="5" name="TextBox 4">
            <a:extLst>
              <a:ext uri="{FF2B5EF4-FFF2-40B4-BE49-F238E27FC236}">
                <a16:creationId xmlns:a16="http://schemas.microsoft.com/office/drawing/2014/main" id="{732FC9CB-BD67-473D-80CF-76019154D418}"/>
              </a:ext>
            </a:extLst>
          </p:cNvPr>
          <p:cNvSpPr txBox="1"/>
          <p:nvPr/>
        </p:nvSpPr>
        <p:spPr>
          <a:xfrm>
            <a:off x="901959" y="4833257"/>
            <a:ext cx="9790923" cy="1200329"/>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hello </a:t>
            </a:r>
            <a:r>
              <a:rPr lang="en-US" dirty="0">
                <a:latin typeface="Segoe UI Light" panose="020B0502040204020203" pitchFamily="34" charset="0"/>
                <a:cs typeface="Segoe UI Light" panose="020B0502040204020203" pitchFamily="34" charset="0"/>
                <a:sym typeface="Wingdings" panose="05000000000000000000" pitchFamily="2" charset="2"/>
              </a:rPr>
              <a:t> 72 101 108 108 111  01101000 01100101 01101100 0110110 01101111</a:t>
            </a:r>
          </a:p>
          <a:p>
            <a:endParaRPr lang="en-US" dirty="0">
              <a:latin typeface="Segoe UI Light" panose="020B0502040204020203" pitchFamily="34" charset="0"/>
              <a:cs typeface="Segoe UI Light" panose="020B0502040204020203" pitchFamily="34" charset="0"/>
              <a:sym typeface="Wingdings" panose="05000000000000000000" pitchFamily="2" charset="2"/>
            </a:endParaRPr>
          </a:p>
          <a:p>
            <a:endParaRPr lang="en-US" dirty="0">
              <a:latin typeface="Segoe UI Light" panose="020B0502040204020203" pitchFamily="34" charset="0"/>
              <a:cs typeface="Segoe UI Light" panose="020B0502040204020203" pitchFamily="34" charset="0"/>
              <a:sym typeface="Wingdings" panose="05000000000000000000" pitchFamily="2" charset="2"/>
            </a:endParaRPr>
          </a:p>
          <a:p>
            <a:r>
              <a:rPr lang="en-US" dirty="0">
                <a:latin typeface="Segoe UI Light" panose="020B0502040204020203" pitchFamily="34" charset="0"/>
                <a:cs typeface="Segoe UI Light" panose="020B0502040204020203" pitchFamily="34" charset="0"/>
                <a:hlinkClick r:id="rId3"/>
              </a:rPr>
              <a:t>https://www.ConvertBinary.com</a:t>
            </a:r>
            <a:r>
              <a:rPr lang="en-US" dirty="0">
                <a:latin typeface="Segoe UI Light" panose="020B0502040204020203" pitchFamily="34" charset="0"/>
                <a:cs typeface="Segoe UI Light" panose="020B0502040204020203" pitchFamily="34" charset="0"/>
                <a:sym typeface="Wingdings" panose="05000000000000000000" pitchFamily="2" charset="2"/>
              </a:rPr>
              <a:t> </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2912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Unicode</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0"/>
            <a:ext cx="10515600" cy="3990457"/>
          </a:xfrm>
        </p:spPr>
        <p:txBody>
          <a:bodyPr>
            <a:normAutofit/>
          </a:bodyPr>
          <a:lstStyle/>
          <a:p>
            <a:r>
              <a:rPr lang="en-US" sz="2400" dirty="0">
                <a:latin typeface="Segoe UI Light" panose="020B0502040204020203" pitchFamily="34" charset="0"/>
                <a:cs typeface="Segoe UI Light" panose="020B0502040204020203" pitchFamily="34" charset="0"/>
              </a:rPr>
              <a:t>ASCII uses 7-bits</a:t>
            </a:r>
          </a:p>
          <a:p>
            <a:pPr lvl="1"/>
            <a:r>
              <a:rPr lang="en-US" sz="2000" dirty="0">
                <a:latin typeface="Segoe UI Light" panose="020B0502040204020203" pitchFamily="34" charset="0"/>
                <a:cs typeface="Segoe UI Light" panose="020B0502040204020203" pitchFamily="34" charset="0"/>
              </a:rPr>
              <a:t>Since each bit can have only 1 and 0, a total of 2^7(128) unique combinations can be used</a:t>
            </a:r>
          </a:p>
          <a:p>
            <a:r>
              <a:rPr lang="en-US" sz="2400" dirty="0">
                <a:latin typeface="Segoe UI Light" panose="020B0502040204020203" pitchFamily="34" charset="0"/>
                <a:cs typeface="Segoe UI Light" panose="020B0502040204020203" pitchFamily="34" charset="0"/>
              </a:rPr>
              <a:t>ASCII can only represent English characters plus some special characters</a:t>
            </a:r>
          </a:p>
          <a:p>
            <a:r>
              <a:rPr lang="en-US" sz="2400" dirty="0">
                <a:latin typeface="Segoe UI Light" panose="020B0502040204020203" pitchFamily="34" charset="0"/>
                <a:cs typeface="Segoe UI Light" panose="020B0502040204020203" pitchFamily="34" charset="0"/>
              </a:rPr>
              <a:t>Unicode is another standard which uses 8 and 32 bits per character hence has the capacity to represent more unique combinations</a:t>
            </a:r>
          </a:p>
          <a:p>
            <a:r>
              <a:rPr lang="en-US" sz="2400" dirty="0">
                <a:latin typeface="Segoe UI Light" panose="020B0502040204020203" pitchFamily="34" charset="0"/>
                <a:cs typeface="Segoe UI Light" panose="020B0502040204020203" pitchFamily="34" charset="0"/>
              </a:rPr>
              <a:t>It can represent characters from languages all around the world</a:t>
            </a:r>
          </a:p>
        </p:txBody>
      </p:sp>
    </p:spTree>
    <p:extLst>
      <p:ext uri="{BB962C8B-B14F-4D97-AF65-F5344CB8AC3E}">
        <p14:creationId xmlns:p14="http://schemas.microsoft.com/office/powerpoint/2010/main" val="251033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Machine-Level Language (Low level)</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0"/>
            <a:ext cx="10515600" cy="3990457"/>
          </a:xfrm>
        </p:spPr>
        <p:txBody>
          <a:bodyPr>
            <a:normAutofit/>
          </a:bodyPr>
          <a:lstStyle/>
          <a:p>
            <a:r>
              <a:rPr lang="en-US" sz="2400" dirty="0">
                <a:latin typeface="Segoe UI Light" panose="020B0502040204020203" pitchFamily="34" charset="0"/>
                <a:cs typeface="Segoe UI Light" panose="020B0502040204020203" pitchFamily="34" charset="0"/>
              </a:rPr>
              <a:t>Binary in nature</a:t>
            </a:r>
          </a:p>
          <a:p>
            <a:r>
              <a:rPr lang="en-US" sz="2400" dirty="0">
                <a:latin typeface="Segoe UI Light" panose="020B0502040204020203" pitchFamily="34" charset="0"/>
                <a:cs typeface="Segoe UI Light" panose="020B0502040204020203" pitchFamily="34" charset="0"/>
              </a:rPr>
              <a:t>The only language that a computer truly understands</a:t>
            </a:r>
          </a:p>
          <a:p>
            <a:r>
              <a:rPr lang="en-US" sz="2400" dirty="0">
                <a:latin typeface="Segoe UI Light" panose="020B0502040204020203" pitchFamily="34" charset="0"/>
                <a:cs typeface="Segoe UI Light" panose="020B0502040204020203" pitchFamily="34" charset="0"/>
              </a:rPr>
              <a:t>Not human-readable</a:t>
            </a:r>
          </a:p>
          <a:p>
            <a:r>
              <a:rPr lang="en-US" sz="2400" dirty="0">
                <a:latin typeface="Segoe UI Light" panose="020B0502040204020203" pitchFamily="34" charset="0"/>
                <a:cs typeface="Segoe UI Light" panose="020B0502040204020203" pitchFamily="34" charset="0"/>
              </a:rPr>
              <a:t>Passing instructions in binary is not a scalable approach when writing complex programs</a:t>
            </a:r>
          </a:p>
          <a:p>
            <a:r>
              <a:rPr lang="en-US" sz="2400" dirty="0">
                <a:latin typeface="Segoe UI Light" panose="020B0502040204020203" pitchFamily="34" charset="0"/>
                <a:cs typeface="Segoe UI Light" panose="020B0502040204020203" pitchFamily="34" charset="0"/>
              </a:rPr>
              <a:t>Depending upon the architecture of the CPU, machine instructions can differ. Hence the same machine instructions that work on a given computer may not work on a different computer (For e.g. RISC and CISC)</a:t>
            </a:r>
          </a:p>
        </p:txBody>
      </p:sp>
    </p:spTree>
    <p:extLst>
      <p:ext uri="{BB962C8B-B14F-4D97-AF65-F5344CB8AC3E}">
        <p14:creationId xmlns:p14="http://schemas.microsoft.com/office/powerpoint/2010/main" val="14987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Assembly Level Language (Low Level)</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1962473"/>
            <a:ext cx="10515600" cy="4438327"/>
          </a:xfrm>
        </p:spPr>
        <p:txBody>
          <a:bodyPr>
            <a:normAutofit/>
          </a:bodyPr>
          <a:lstStyle/>
          <a:p>
            <a:r>
              <a:rPr lang="en-US" sz="2400" dirty="0">
                <a:latin typeface="Segoe UI Light" panose="020B0502040204020203" pitchFamily="34" charset="0"/>
                <a:cs typeface="Segoe UI Light" panose="020B0502040204020203" pitchFamily="34" charset="0"/>
              </a:rPr>
              <a:t>Instead of putting the machine instructions in binary, human readable words like MOV, ADD, etc. can used for programming</a:t>
            </a:r>
          </a:p>
          <a:p>
            <a:r>
              <a:rPr lang="en-US" sz="2400" dirty="0">
                <a:latin typeface="Segoe UI Light" panose="020B0502040204020203" pitchFamily="34" charset="0"/>
                <a:cs typeface="Segoe UI Light" panose="020B0502040204020203" pitchFamily="34" charset="0"/>
              </a:rPr>
              <a:t>Easier for humans to write and comprehend</a:t>
            </a:r>
          </a:p>
          <a:p>
            <a:r>
              <a:rPr lang="en-US" sz="2400" dirty="0">
                <a:latin typeface="Segoe UI Light" panose="020B0502040204020203" pitchFamily="34" charset="0"/>
                <a:cs typeface="Segoe UI Light" panose="020B0502040204020203" pitchFamily="34" charset="0"/>
              </a:rPr>
              <a:t>Since machines understand only 0s and 1s, these instructions need to be converted to the binary format – Assembler</a:t>
            </a:r>
          </a:p>
          <a:p>
            <a:r>
              <a:rPr lang="en-US" sz="2400" dirty="0">
                <a:latin typeface="Segoe UI Light" panose="020B0502040204020203" pitchFamily="34" charset="0"/>
                <a:cs typeface="Segoe UI Light" panose="020B0502040204020203" pitchFamily="34" charset="0"/>
              </a:rPr>
              <a:t>This type of language is used to instruct the machine directly, hence the program depends on the Machine Architecture</a:t>
            </a:r>
          </a:p>
          <a:p>
            <a:r>
              <a:rPr lang="en-US" sz="2400" dirty="0">
                <a:latin typeface="Segoe UI Light" panose="020B0502040204020203" pitchFamily="34" charset="0"/>
                <a:cs typeface="Segoe UI Light" panose="020B0502040204020203" pitchFamily="34" charset="0"/>
              </a:rPr>
              <a:t>Machine architecture varies between computer; hence assembly language is not portable (like Machine Language)</a:t>
            </a:r>
          </a:p>
          <a:p>
            <a:r>
              <a:rPr lang="en-US" sz="2400" dirty="0">
                <a:latin typeface="Segoe UI Light" panose="020B0502040204020203" pitchFamily="34" charset="0"/>
                <a:cs typeface="Segoe UI Light" panose="020B0502040204020203" pitchFamily="34" charset="0"/>
              </a:rPr>
              <a:t>Since only machine instructions can be used, writing complex programs is implausible </a:t>
            </a:r>
          </a:p>
        </p:txBody>
      </p:sp>
    </p:spTree>
    <p:extLst>
      <p:ext uri="{BB962C8B-B14F-4D97-AF65-F5344CB8AC3E}">
        <p14:creationId xmlns:p14="http://schemas.microsoft.com/office/powerpoint/2010/main" val="318154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High Level Language</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1113" y="2012238"/>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Uses natural language which humans can relate to</a:t>
            </a:r>
          </a:p>
          <a:p>
            <a:r>
              <a:rPr lang="en-US" sz="2400" dirty="0">
                <a:latin typeface="Segoe UI Light" panose="020B0502040204020203" pitchFamily="34" charset="0"/>
                <a:cs typeface="Segoe UI Light" panose="020B0502040204020203" pitchFamily="34" charset="0"/>
              </a:rPr>
              <a:t>Easily to write and comprehended by humans</a:t>
            </a:r>
          </a:p>
          <a:p>
            <a:r>
              <a:rPr lang="en-US" sz="2400" dirty="0">
                <a:latin typeface="Segoe UI Light" panose="020B0502040204020203" pitchFamily="34" charset="0"/>
                <a:cs typeface="Segoe UI Light" panose="020B0502040204020203" pitchFamily="34" charset="0"/>
              </a:rPr>
              <a:t>Complex logic can be written with relative ease (as compared to Assembly-level and machine-level language)</a:t>
            </a:r>
          </a:p>
          <a:p>
            <a:r>
              <a:rPr lang="en-US" sz="2400" dirty="0">
                <a:latin typeface="Segoe UI Light" panose="020B0502040204020203" pitchFamily="34" charset="0"/>
                <a:cs typeface="Segoe UI Light" panose="020B0502040204020203" pitchFamily="34" charset="0"/>
              </a:rPr>
              <a:t>Abstracted from machine architecture, hence programmers can use high-level language to write programs which can be executed independent of the underlying machine</a:t>
            </a:r>
          </a:p>
          <a:p>
            <a:r>
              <a:rPr lang="en-US" sz="2400" dirty="0">
                <a:latin typeface="Segoe UI Light" panose="020B0502040204020203" pitchFamily="34" charset="0"/>
                <a:cs typeface="Segoe UI Light" panose="020B0502040204020203" pitchFamily="34" charset="0"/>
              </a:rPr>
              <a:t>Since machines understand only binary, programs written in these languages need to be translated to machine-level language – Compilers and Interpreters</a:t>
            </a:r>
          </a:p>
          <a:p>
            <a:r>
              <a:rPr lang="en-US" sz="2400" dirty="0">
                <a:latin typeface="Segoe UI Light" panose="020B0502040204020203" pitchFamily="34" charset="0"/>
                <a:cs typeface="Segoe UI Light" panose="020B0502040204020203" pitchFamily="34" charset="0"/>
              </a:rPr>
              <a:t>E.g. – C, C++, JAVA, C#, Python</a:t>
            </a:r>
          </a:p>
        </p:txBody>
      </p:sp>
    </p:spTree>
    <p:extLst>
      <p:ext uri="{BB962C8B-B14F-4D97-AF65-F5344CB8AC3E}">
        <p14:creationId xmlns:p14="http://schemas.microsoft.com/office/powerpoint/2010/main" val="108793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Translator – Compiler and Interpreter</a:t>
            </a:r>
          </a:p>
        </p:txBody>
      </p:sp>
      <p:graphicFrame>
        <p:nvGraphicFramePr>
          <p:cNvPr id="3" name="Content Placeholder 2">
            <a:extLst>
              <a:ext uri="{FF2B5EF4-FFF2-40B4-BE49-F238E27FC236}">
                <a16:creationId xmlns:a16="http://schemas.microsoft.com/office/drawing/2014/main" id="{EBA20B8A-51D3-4625-8A8E-CC89F5D28673}"/>
              </a:ext>
            </a:extLst>
          </p:cNvPr>
          <p:cNvGraphicFramePr>
            <a:graphicFrameLocks noGrp="1"/>
          </p:cNvGraphicFramePr>
          <p:nvPr>
            <p:ph idx="1"/>
            <p:extLst>
              <p:ext uri="{D42A27DB-BD31-4B8C-83A1-F6EECF244321}">
                <p14:modId xmlns:p14="http://schemas.microsoft.com/office/powerpoint/2010/main" val="2266150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580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Compiler v/s Interpreter</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Both act as a translator to convert a high-level language into machine code for the computer to act on</a:t>
            </a:r>
          </a:p>
          <a:p>
            <a:r>
              <a:rPr lang="en-US" sz="2400" dirty="0">
                <a:latin typeface="Segoe UI Light" panose="020B0502040204020203" pitchFamily="34" charset="0"/>
                <a:cs typeface="Segoe UI Light" panose="020B0502040204020203" pitchFamily="34" charset="0"/>
              </a:rPr>
              <a:t>Compilers scan the entire source code and translates it into machine code</a:t>
            </a:r>
          </a:p>
          <a:p>
            <a:r>
              <a:rPr lang="en-US" sz="2400" dirty="0">
                <a:latin typeface="Segoe UI Light" panose="020B0502040204020203" pitchFamily="34" charset="0"/>
                <a:cs typeface="Segoe UI Light" panose="020B0502040204020203" pitchFamily="34" charset="0"/>
              </a:rPr>
              <a:t>Interpreters analyzes the code line-by-line and converts each line of a High-level language into machine code</a:t>
            </a:r>
          </a:p>
          <a:p>
            <a:r>
              <a:rPr lang="en-US" sz="2400" dirty="0">
                <a:latin typeface="Segoe UI Light" panose="020B0502040204020203" pitchFamily="34" charset="0"/>
                <a:cs typeface="Segoe UI Light" panose="020B0502040204020203" pitchFamily="34" charset="0"/>
              </a:rPr>
              <a:t>Programming languages like C, C++, Java, C# uses compilers. JavaScript, Python, etc. uses Interpreters</a:t>
            </a:r>
          </a:p>
        </p:txBody>
      </p:sp>
    </p:spTree>
    <p:extLst>
      <p:ext uri="{BB962C8B-B14F-4D97-AF65-F5344CB8AC3E}">
        <p14:creationId xmlns:p14="http://schemas.microsoft.com/office/powerpoint/2010/main" val="254963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a:solidFill>
                  <a:srgbClr val="002060"/>
                </a:solidFill>
                <a:latin typeface="Segoe UI Light" panose="020B0502040204020203" pitchFamily="34" charset="0"/>
                <a:cs typeface="Segoe UI Light" panose="020B0502040204020203" pitchFamily="34" charset="0"/>
              </a:rPr>
              <a:t>JAVA</a:t>
            </a:r>
            <a:endParaRPr lang="en-US" dirty="0">
              <a:solidFill>
                <a:srgbClr val="002060"/>
              </a:solidFill>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It’s a high-level object-oriented programming language</a:t>
            </a:r>
          </a:p>
          <a:p>
            <a:r>
              <a:rPr lang="en-US" sz="2400" dirty="0">
                <a:latin typeface="Segoe UI Light" panose="020B0502040204020203" pitchFamily="34" charset="0"/>
                <a:cs typeface="Segoe UI Light" panose="020B0502040204020203" pitchFamily="34" charset="0"/>
              </a:rPr>
              <a:t>One of the most popular programming languages in the world</a:t>
            </a:r>
          </a:p>
          <a:p>
            <a:r>
              <a:rPr lang="en-US" sz="2400" dirty="0">
                <a:latin typeface="Segoe UI Light" panose="020B0502040204020203" pitchFamily="34" charset="0"/>
                <a:cs typeface="Segoe UI Light" panose="020B0502040204020203" pitchFamily="34" charset="0"/>
              </a:rPr>
              <a:t>Used to develop desktop applications, web applications, mobile applications and embedded software</a:t>
            </a:r>
          </a:p>
          <a:p>
            <a:r>
              <a:rPr lang="en-US" sz="2400" dirty="0">
                <a:latin typeface="Segoe UI Light" panose="020B0502040204020203" pitchFamily="34" charset="0"/>
                <a:cs typeface="Segoe UI Light" panose="020B0502040204020203" pitchFamily="34" charset="0"/>
              </a:rPr>
              <a:t>Programs written in Java runs similar on all types of machine (independent of Operating System and CPU architecture)</a:t>
            </a:r>
          </a:p>
          <a:p>
            <a:endParaRPr lang="en-US" sz="2400" dirty="0">
              <a:latin typeface="Segoe UI Light" panose="020B0502040204020203" pitchFamily="34" charset="0"/>
              <a:cs typeface="Segoe UI Light" panose="020B0502040204020203" pitchFamily="34" charset="0"/>
            </a:endParaRPr>
          </a:p>
        </p:txBody>
      </p:sp>
      <p:pic>
        <p:nvPicPr>
          <p:cNvPr id="1026" name="Picture 2" descr="Oracle Certified System Configurations - Java SE 6">
            <a:extLst>
              <a:ext uri="{FF2B5EF4-FFF2-40B4-BE49-F238E27FC236}">
                <a16:creationId xmlns:a16="http://schemas.microsoft.com/office/drawing/2014/main" id="{FEF46E81-2CD4-4EF8-B010-645747D7E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8797" y="7438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69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JAVA - Compilation</a:t>
            </a:r>
          </a:p>
        </p:txBody>
      </p:sp>
      <p:graphicFrame>
        <p:nvGraphicFramePr>
          <p:cNvPr id="3" name="Content Placeholder 2">
            <a:extLst>
              <a:ext uri="{FF2B5EF4-FFF2-40B4-BE49-F238E27FC236}">
                <a16:creationId xmlns:a16="http://schemas.microsoft.com/office/drawing/2014/main" id="{3EA5E3B4-D71F-45FE-A9AD-3BEF217273F1}"/>
              </a:ext>
            </a:extLst>
          </p:cNvPr>
          <p:cNvGraphicFramePr>
            <a:graphicFrameLocks noGrp="1"/>
          </p:cNvGraphicFramePr>
          <p:nvPr>
            <p:ph idx="1"/>
            <p:extLst>
              <p:ext uri="{D42A27DB-BD31-4B8C-83A1-F6EECF244321}">
                <p14:modId xmlns:p14="http://schemas.microsoft.com/office/powerpoint/2010/main" val="20994738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07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JAVA – Compilation (contd.)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Machine code will be different for different computers hence to maintain universal portability JAVA compilers don’t convert source code into machine code directly</a:t>
            </a:r>
          </a:p>
          <a:p>
            <a:r>
              <a:rPr lang="en-US" sz="2400" dirty="0">
                <a:latin typeface="Segoe UI Light" panose="020B0502040204020203" pitchFamily="34" charset="0"/>
                <a:cs typeface="Segoe UI Light" panose="020B0502040204020203" pitchFamily="34" charset="0"/>
              </a:rPr>
              <a:t>Instead of converting the Source code into machine code, the compiler converts the code into an intermediate form – Bytecode.</a:t>
            </a:r>
          </a:p>
          <a:p>
            <a:r>
              <a:rPr lang="en-US" sz="2400" dirty="0">
                <a:latin typeface="Segoe UI Light" panose="020B0502040204020203" pitchFamily="34" charset="0"/>
                <a:cs typeface="Segoe UI Light" panose="020B0502040204020203" pitchFamily="34" charset="0"/>
              </a:rPr>
              <a:t>The bytecode is independent of the machine and would be same for all types of OS and CPU architecture</a:t>
            </a:r>
          </a:p>
          <a:p>
            <a:r>
              <a:rPr lang="en-US" sz="2400" dirty="0">
                <a:latin typeface="Segoe UI Light" panose="020B0502040204020203" pitchFamily="34" charset="0"/>
                <a:cs typeface="Segoe UI Light" panose="020B0502040204020203" pitchFamily="34" charset="0"/>
              </a:rPr>
              <a:t>The bytecode is then converted by the JVM (Java Virtual Machine) into the machine instructions</a:t>
            </a:r>
          </a:p>
          <a:p>
            <a:r>
              <a:rPr lang="en-US" sz="2400" dirty="0">
                <a:latin typeface="Segoe UI Light" panose="020B0502040204020203" pitchFamily="34" charset="0"/>
                <a:cs typeface="Segoe UI Light" panose="020B0502040204020203" pitchFamily="34" charset="0"/>
              </a:rPr>
              <a:t>Different types of machine will have its own Virtual Machine (JVM) to convert the bytecode into machine code</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4566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26B853-7924-474E-A7EE-F5C5FE5E14E7}"/>
              </a:ext>
            </a:extLst>
          </p:cNvPr>
          <p:cNvSpPr txBox="1">
            <a:spLocks/>
          </p:cNvSpPr>
          <p:nvPr/>
        </p:nvSpPr>
        <p:spPr>
          <a:xfrm>
            <a:off x="0" y="18255"/>
            <a:ext cx="12192000" cy="16508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solidFill>
                  <a:srgbClr val="002060"/>
                </a:solidFill>
                <a:latin typeface="Segoe UI Light" panose="020B0502040204020203" pitchFamily="34" charset="0"/>
                <a:cs typeface="Segoe UI Light" panose="020B0502040204020203" pitchFamily="34" charset="0"/>
              </a:rPr>
              <a:t>!!!DISCLAIMER!!!</a:t>
            </a:r>
            <a:endParaRPr lang="en-US" sz="6600" dirty="0"/>
          </a:p>
        </p:txBody>
      </p:sp>
      <p:sp>
        <p:nvSpPr>
          <p:cNvPr id="6" name="TextBox 5">
            <a:extLst>
              <a:ext uri="{FF2B5EF4-FFF2-40B4-BE49-F238E27FC236}">
                <a16:creationId xmlns:a16="http://schemas.microsoft.com/office/drawing/2014/main" id="{25337F23-1183-43A7-B454-D31DDC78FCE0}"/>
              </a:ext>
            </a:extLst>
          </p:cNvPr>
          <p:cNvSpPr txBox="1"/>
          <p:nvPr/>
        </p:nvSpPr>
        <p:spPr>
          <a:xfrm>
            <a:off x="130629" y="2736502"/>
            <a:ext cx="11959771" cy="954107"/>
          </a:xfrm>
          <a:prstGeom prst="rect">
            <a:avLst/>
          </a:prstGeom>
          <a:noFill/>
        </p:spPr>
        <p:txBody>
          <a:bodyPr wrap="square" rtlCol="0">
            <a:spAutoFit/>
          </a:bodyPr>
          <a:lstStyle/>
          <a:p>
            <a:pPr algn="ctr"/>
            <a:r>
              <a:rPr lang="en-US" sz="2800" dirty="0">
                <a:latin typeface="Segoe UI Light" panose="020B0502040204020203" pitchFamily="34" charset="0"/>
                <a:cs typeface="Segoe UI Light" panose="020B0502040204020203" pitchFamily="34" charset="0"/>
              </a:rPr>
              <a:t>All opinions and views expressed in this Webinar are that of my own. They do not represent the views of my Employer.</a:t>
            </a:r>
          </a:p>
        </p:txBody>
      </p:sp>
    </p:spTree>
    <p:extLst>
      <p:ext uri="{BB962C8B-B14F-4D97-AF65-F5344CB8AC3E}">
        <p14:creationId xmlns:p14="http://schemas.microsoft.com/office/powerpoint/2010/main" val="144375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JAVA – Compilation (contd.)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So, a Windows machine would have its windows JVM, and a Linux machine would have a Linux JVM which would be used to convert the same bytecode into different machine codes</a:t>
            </a:r>
          </a:p>
          <a:p>
            <a:r>
              <a:rPr lang="en-US" sz="2400" dirty="0">
                <a:latin typeface="Segoe UI Light" panose="020B0502040204020203" pitchFamily="34" charset="0"/>
                <a:cs typeface="Segoe UI Light" panose="020B0502040204020203" pitchFamily="34" charset="0"/>
              </a:rPr>
              <a:t>JRE – Java Runtime Environment</a:t>
            </a:r>
          </a:p>
          <a:p>
            <a:pPr lvl="1"/>
            <a:r>
              <a:rPr lang="en-US" sz="2000" dirty="0">
                <a:latin typeface="Segoe UI Light" panose="020B0502040204020203" pitchFamily="34" charset="0"/>
                <a:cs typeface="Segoe UI Light" panose="020B0502040204020203" pitchFamily="34" charset="0"/>
              </a:rPr>
              <a:t>The actual runtime which is used for executing JAVA programs</a:t>
            </a:r>
          </a:p>
          <a:p>
            <a:pPr lvl="1"/>
            <a:r>
              <a:rPr lang="en-US" sz="2000" dirty="0">
                <a:latin typeface="Segoe UI Light" panose="020B0502040204020203" pitchFamily="34" charset="0"/>
                <a:cs typeface="Segoe UI Light" panose="020B0502040204020203" pitchFamily="34" charset="0"/>
              </a:rPr>
              <a:t>The physical implementation of JVM</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6508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M1: Assignment</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What is JIT (Just-In-Time) compilation? Why was it introduced?</a:t>
            </a:r>
          </a:p>
          <a:p>
            <a:r>
              <a:rPr lang="en-US" sz="2400" dirty="0">
                <a:latin typeface="Segoe UI Light" panose="020B0502040204020203" pitchFamily="34" charset="0"/>
                <a:cs typeface="Segoe UI Light" panose="020B0502040204020203" pitchFamily="34" charset="0"/>
              </a:rPr>
              <a:t>Setup Eclipse as the IDE (Integrated Development Environment) for developing Java Programs</a:t>
            </a:r>
          </a:p>
          <a:p>
            <a:r>
              <a:rPr lang="en-US" sz="2400" dirty="0">
                <a:latin typeface="Segoe UI Light" panose="020B0502040204020203" pitchFamily="34" charset="0"/>
                <a:cs typeface="Segoe UI Light" panose="020B0502040204020203" pitchFamily="34" charset="0"/>
              </a:rPr>
              <a:t>In the sample code, “</a:t>
            </a:r>
            <a:r>
              <a:rPr lang="en-US" sz="2400" dirty="0" err="1">
                <a:latin typeface="Segoe UI Light" panose="020B0502040204020203" pitchFamily="34" charset="0"/>
                <a:cs typeface="Segoe UI Light" panose="020B0502040204020203" pitchFamily="34" charset="0"/>
              </a:rPr>
              <a:t>System.out.println</a:t>
            </a:r>
            <a:r>
              <a:rPr lang="en-US" sz="2400" dirty="0">
                <a:latin typeface="Segoe UI Light" panose="020B0502040204020203" pitchFamily="34" charset="0"/>
                <a:cs typeface="Segoe UI Light" panose="020B0502040204020203" pitchFamily="34" charset="0"/>
              </a:rPr>
              <a:t>” was used to output a line, how would you take input from an user?</a:t>
            </a:r>
          </a:p>
          <a:p>
            <a:endParaRPr lang="en-US" sz="18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808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Machine Setup</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87352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JAVA – Machine Setup</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Download Visual Studio Code - </a:t>
            </a:r>
            <a:r>
              <a:rPr lang="en-US" sz="2400" dirty="0">
                <a:latin typeface="Segoe UI Light" panose="020B0502040204020203" pitchFamily="34" charset="0"/>
                <a:cs typeface="Segoe UI Light" panose="020B0502040204020203" pitchFamily="34" charset="0"/>
                <a:hlinkClick r:id="rId3"/>
              </a:rPr>
              <a:t>https://code.visualstudio.com/download</a:t>
            </a:r>
            <a:r>
              <a:rPr lang="en-US" sz="2400" dirty="0">
                <a:latin typeface="Segoe UI Light" panose="020B0502040204020203" pitchFamily="34" charset="0"/>
                <a:cs typeface="Segoe UI Light" panose="020B0502040204020203" pitchFamily="34" charset="0"/>
              </a:rPr>
              <a:t> </a:t>
            </a:r>
          </a:p>
          <a:p>
            <a:r>
              <a:rPr lang="en-US" sz="2400" dirty="0">
                <a:latin typeface="Segoe UI Light" panose="020B0502040204020203" pitchFamily="34" charset="0"/>
                <a:cs typeface="Segoe UI Light" panose="020B0502040204020203" pitchFamily="34" charset="0"/>
              </a:rPr>
              <a:t>Download latest JDK - </a:t>
            </a:r>
            <a:r>
              <a:rPr lang="en-US" sz="2400" dirty="0">
                <a:latin typeface="Segoe UI Light" panose="020B0502040204020203" pitchFamily="34" charset="0"/>
                <a:cs typeface="Segoe UI Light" panose="020B0502040204020203" pitchFamily="34" charset="0"/>
                <a:hlinkClick r:id="rId4"/>
              </a:rPr>
              <a:t>https://www.oracle.com/in/java/technologies/javase-jdk15-downloads.html</a:t>
            </a:r>
            <a:r>
              <a:rPr lang="en-US" sz="2400" dirty="0">
                <a:latin typeface="Segoe UI Light" panose="020B0502040204020203" pitchFamily="34" charset="0"/>
                <a:cs typeface="Segoe UI Light" panose="020B0502040204020203" pitchFamily="34" charset="0"/>
              </a:rPr>
              <a:t> </a:t>
            </a:r>
          </a:p>
          <a:p>
            <a:endParaRPr lang="en-US" sz="2400" dirty="0">
              <a:latin typeface="Segoe UI Light" panose="020B0502040204020203" pitchFamily="34" charset="0"/>
              <a:cs typeface="Segoe UI Light" panose="020B0502040204020203" pitchFamily="34" charset="0"/>
            </a:endParaRPr>
          </a:p>
          <a:p>
            <a:pPr marL="0" indent="0">
              <a:buNone/>
            </a:pPr>
            <a:r>
              <a:rPr lang="en-US" sz="2400" dirty="0">
                <a:latin typeface="Segoe UI Light" panose="020B0502040204020203" pitchFamily="34" charset="0"/>
                <a:cs typeface="Segoe UI Light" panose="020B0502040204020203" pitchFamily="34" charset="0"/>
              </a:rPr>
              <a:t>OR</a:t>
            </a:r>
          </a:p>
          <a:p>
            <a:pPr marL="0" indent="0">
              <a:buNone/>
            </a:pP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Install the Visual Studio </a:t>
            </a:r>
            <a:r>
              <a:rPr lang="en-US" sz="2400" dirty="0" err="1">
                <a:latin typeface="Segoe UI Light" panose="020B0502040204020203" pitchFamily="34" charset="0"/>
                <a:cs typeface="Segoe UI Light" panose="020B0502040204020203" pitchFamily="34" charset="0"/>
              </a:rPr>
              <a:t>JavaPack</a:t>
            </a:r>
            <a:r>
              <a:rPr lang="en-US" sz="2400" dirty="0">
                <a:latin typeface="Segoe UI Light" panose="020B0502040204020203" pitchFamily="34" charset="0"/>
                <a:cs typeface="Segoe UI Light" panose="020B0502040204020203" pitchFamily="34" charset="0"/>
              </a:rPr>
              <a:t> </a:t>
            </a:r>
          </a:p>
          <a:p>
            <a:pPr lvl="1"/>
            <a:r>
              <a:rPr lang="en-US" sz="1800" dirty="0">
                <a:latin typeface="Segoe UI Light" panose="020B0502040204020203" pitchFamily="34" charset="0"/>
                <a:cs typeface="Segoe UI Light" panose="020B0502040204020203" pitchFamily="34" charset="0"/>
                <a:hlinkClick r:id="rId5"/>
              </a:rPr>
              <a:t>https://aka.ms/vscode-java-installer-mac</a:t>
            </a:r>
            <a:r>
              <a:rPr lang="en-US" sz="1800" dirty="0">
                <a:latin typeface="Segoe UI Light" panose="020B0502040204020203" pitchFamily="34" charset="0"/>
                <a:cs typeface="Segoe UI Light" panose="020B0502040204020203" pitchFamily="34" charset="0"/>
              </a:rPr>
              <a:t> - MacOS</a:t>
            </a:r>
          </a:p>
          <a:p>
            <a:pPr lvl="1"/>
            <a:r>
              <a:rPr lang="en-US" sz="1800" dirty="0">
                <a:latin typeface="Segoe UI Light" panose="020B0502040204020203" pitchFamily="34" charset="0"/>
                <a:cs typeface="Segoe UI Light" panose="020B0502040204020203" pitchFamily="34" charset="0"/>
                <a:hlinkClick r:id="rId6"/>
              </a:rPr>
              <a:t>https://aka.ms/vscode-java-installer-win</a:t>
            </a:r>
            <a:r>
              <a:rPr lang="en-US" dirty="0">
                <a:latin typeface="Segoe UI Light" panose="020B0502040204020203" pitchFamily="34" charset="0"/>
                <a:cs typeface="Segoe UI Light" panose="020B0502040204020203" pitchFamily="34" charset="0"/>
              </a:rPr>
              <a:t> </a:t>
            </a:r>
            <a:r>
              <a:rPr lang="en-US" sz="1800" dirty="0">
                <a:latin typeface="Segoe UI Light" panose="020B0502040204020203" pitchFamily="34" charset="0"/>
                <a:cs typeface="Segoe UI Light" panose="020B0502040204020203" pitchFamily="34" charset="0"/>
              </a:rPr>
              <a:t>- Windows</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32922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Hello World</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284376" y="4304818"/>
            <a:ext cx="6997958"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https://github.com/patrickCode/java-intro/tree/main/M1_Basics</a:t>
            </a:r>
            <a:r>
              <a:rPr lang="en-US"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361635114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4500419"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Building Blocks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2</a:t>
            </a:r>
          </a:p>
        </p:txBody>
      </p:sp>
    </p:spTree>
    <p:extLst>
      <p:ext uri="{BB962C8B-B14F-4D97-AF65-F5344CB8AC3E}">
        <p14:creationId xmlns:p14="http://schemas.microsoft.com/office/powerpoint/2010/main" val="213556859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Variables and Primitive Data Types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8436" y="1850507"/>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Variables – Named containers for values/data</a:t>
            </a:r>
          </a:p>
          <a:p>
            <a:pPr lvl="1"/>
            <a:r>
              <a:rPr lang="en-US" sz="1600" dirty="0">
                <a:latin typeface="Segoe UI Light" panose="020B0502040204020203" pitchFamily="34" charset="0"/>
                <a:cs typeface="Segoe UI Light" panose="020B0502040204020203" pitchFamily="34" charset="0"/>
              </a:rPr>
              <a:t>Memory is allocated for each variable (memory size depends on the data type)</a:t>
            </a:r>
          </a:p>
          <a:p>
            <a:pPr lvl="1"/>
            <a:r>
              <a:rPr lang="en-US" sz="1600" i="1" dirty="0" err="1">
                <a:latin typeface="Consolas" panose="020B0609020204030204" pitchFamily="49" charset="0"/>
                <a:cs typeface="Segoe UI Light" panose="020B0502040204020203" pitchFamily="34" charset="0"/>
              </a:rPr>
              <a:t>data_type</a:t>
            </a:r>
            <a:r>
              <a:rPr lang="en-US" sz="1600" i="1" dirty="0">
                <a:latin typeface="Consolas" panose="020B0609020204030204" pitchFamily="49" charset="0"/>
                <a:cs typeface="Segoe UI Light" panose="020B0502040204020203" pitchFamily="34" charset="0"/>
              </a:rPr>
              <a:t> variable [ = value][, variable [= value] …];</a:t>
            </a:r>
          </a:p>
          <a:p>
            <a:pPr marL="457200" lvl="1" indent="0">
              <a:buNone/>
            </a:pPr>
            <a:endParaRPr lang="en-US" sz="1600" i="1" dirty="0">
              <a:latin typeface="Consolas" panose="020B0609020204030204" pitchFamily="49"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Data Types – Type of value </a:t>
            </a:r>
          </a:p>
          <a:p>
            <a:pPr lvl="1"/>
            <a:r>
              <a:rPr lang="en-US" sz="1400" dirty="0">
                <a:latin typeface="Segoe UI Light" panose="020B0502040204020203" pitchFamily="34" charset="0"/>
                <a:cs typeface="Segoe UI Light" panose="020B0502040204020203" pitchFamily="34" charset="0"/>
              </a:rPr>
              <a:t>Java has predefined primitive data types</a:t>
            </a:r>
          </a:p>
          <a:p>
            <a:pPr marL="0" indent="0">
              <a:buNone/>
            </a:pPr>
            <a:endParaRPr lang="en-US" sz="18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graphicFrame>
        <p:nvGraphicFramePr>
          <p:cNvPr id="3" name="Table 4">
            <a:extLst>
              <a:ext uri="{FF2B5EF4-FFF2-40B4-BE49-F238E27FC236}">
                <a16:creationId xmlns:a16="http://schemas.microsoft.com/office/drawing/2014/main" id="{DA9A07D9-08B7-4F21-BF36-5E9EB1A4F6C1}"/>
              </a:ext>
            </a:extLst>
          </p:cNvPr>
          <p:cNvGraphicFramePr>
            <a:graphicFrameLocks noGrp="1"/>
          </p:cNvGraphicFramePr>
          <p:nvPr>
            <p:extLst>
              <p:ext uri="{D42A27DB-BD31-4B8C-83A1-F6EECF244321}">
                <p14:modId xmlns:p14="http://schemas.microsoft.com/office/powerpoint/2010/main" val="640363725"/>
              </p:ext>
            </p:extLst>
          </p:nvPr>
        </p:nvGraphicFramePr>
        <p:xfrm>
          <a:off x="2639527" y="3912636"/>
          <a:ext cx="6912945" cy="2881566"/>
        </p:xfrm>
        <a:graphic>
          <a:graphicData uri="http://schemas.openxmlformats.org/drawingml/2006/table">
            <a:tbl>
              <a:tblPr firstRow="1" bandRow="1">
                <a:tableStyleId>{5C22544A-7EE6-4342-B048-85BDC9FD1C3A}</a:tableStyleId>
              </a:tblPr>
              <a:tblGrid>
                <a:gridCol w="983596">
                  <a:extLst>
                    <a:ext uri="{9D8B030D-6E8A-4147-A177-3AD203B41FA5}">
                      <a16:colId xmlns:a16="http://schemas.microsoft.com/office/drawing/2014/main" val="1909315463"/>
                    </a:ext>
                  </a:extLst>
                </a:gridCol>
                <a:gridCol w="1183824">
                  <a:extLst>
                    <a:ext uri="{9D8B030D-6E8A-4147-A177-3AD203B41FA5}">
                      <a16:colId xmlns:a16="http://schemas.microsoft.com/office/drawing/2014/main" val="885091974"/>
                    </a:ext>
                  </a:extLst>
                </a:gridCol>
                <a:gridCol w="1315505">
                  <a:extLst>
                    <a:ext uri="{9D8B030D-6E8A-4147-A177-3AD203B41FA5}">
                      <a16:colId xmlns:a16="http://schemas.microsoft.com/office/drawing/2014/main" val="2049518734"/>
                    </a:ext>
                  </a:extLst>
                </a:gridCol>
                <a:gridCol w="3430020">
                  <a:extLst>
                    <a:ext uri="{9D8B030D-6E8A-4147-A177-3AD203B41FA5}">
                      <a16:colId xmlns:a16="http://schemas.microsoft.com/office/drawing/2014/main" val="3815689129"/>
                    </a:ext>
                  </a:extLst>
                </a:gridCol>
              </a:tblGrid>
              <a:tr h="320174">
                <a:tc>
                  <a:txBody>
                    <a:bodyPr/>
                    <a:lstStyle/>
                    <a:p>
                      <a:r>
                        <a:rPr lang="en-US" sz="1400" b="1" dirty="0">
                          <a:latin typeface="Segoe UI Light" panose="020B0502040204020203" pitchFamily="34" charset="0"/>
                          <a:cs typeface="Segoe UI Light" panose="020B0502040204020203" pitchFamily="34" charset="0"/>
                        </a:rPr>
                        <a:t>Data Type</a:t>
                      </a:r>
                    </a:p>
                  </a:txBody>
                  <a:tcPr/>
                </a:tc>
                <a:tc>
                  <a:txBody>
                    <a:bodyPr/>
                    <a:lstStyle/>
                    <a:p>
                      <a:r>
                        <a:rPr lang="en-US" sz="1400" b="1" dirty="0">
                          <a:latin typeface="Segoe UI Light" panose="020B0502040204020203" pitchFamily="34" charset="0"/>
                          <a:cs typeface="Segoe UI Light" panose="020B0502040204020203" pitchFamily="34" charset="0"/>
                        </a:rPr>
                        <a:t>Size</a:t>
                      </a:r>
                    </a:p>
                  </a:txBody>
                  <a:tcPr/>
                </a:tc>
                <a:tc>
                  <a:txBody>
                    <a:bodyPr/>
                    <a:lstStyle/>
                    <a:p>
                      <a:r>
                        <a:rPr lang="en-US" sz="1400" b="1" dirty="0">
                          <a:latin typeface="Segoe UI Light" panose="020B0502040204020203" pitchFamily="34" charset="0"/>
                          <a:cs typeface="Segoe UI Light" panose="020B0502040204020203" pitchFamily="34" charset="0"/>
                        </a:rPr>
                        <a:t>Default Value</a:t>
                      </a:r>
                    </a:p>
                  </a:txBody>
                  <a:tcPr/>
                </a:tc>
                <a:tc>
                  <a:txBody>
                    <a:bodyPr/>
                    <a:lstStyle/>
                    <a:p>
                      <a:r>
                        <a:rPr lang="en-US" sz="1400" b="1" dirty="0">
                          <a:latin typeface="Segoe UI Light" panose="020B0502040204020203" pitchFamily="34" charset="0"/>
                          <a:cs typeface="Segoe UI Light" panose="020B0502040204020203" pitchFamily="34" charset="0"/>
                        </a:rPr>
                        <a:t>Comments</a:t>
                      </a:r>
                    </a:p>
                  </a:txBody>
                  <a:tcPr/>
                </a:tc>
                <a:extLst>
                  <a:ext uri="{0D108BD9-81ED-4DB2-BD59-A6C34878D82A}">
                    <a16:rowId xmlns:a16="http://schemas.microsoft.com/office/drawing/2014/main" val="991371061"/>
                  </a:ext>
                </a:extLst>
              </a:tr>
              <a:tr h="320174">
                <a:tc>
                  <a:txBody>
                    <a:bodyPr/>
                    <a:lstStyle/>
                    <a:p>
                      <a:r>
                        <a:rPr lang="en-US" sz="1400" dirty="0">
                          <a:latin typeface="Segoe UI Light" panose="020B0502040204020203" pitchFamily="34" charset="0"/>
                          <a:cs typeface="Segoe UI Light" panose="020B0502040204020203" pitchFamily="34" charset="0"/>
                        </a:rPr>
                        <a:t>byte</a:t>
                      </a:r>
                    </a:p>
                  </a:txBody>
                  <a:tcPr/>
                </a:tc>
                <a:tc>
                  <a:txBody>
                    <a:bodyPr/>
                    <a:lstStyle/>
                    <a:p>
                      <a:r>
                        <a:rPr lang="en-US" sz="1400" dirty="0">
                          <a:latin typeface="Segoe UI Light" panose="020B0502040204020203" pitchFamily="34" charset="0"/>
                          <a:cs typeface="Segoe UI Light" panose="020B0502040204020203" pitchFamily="34" charset="0"/>
                        </a:rPr>
                        <a:t>1 byte</a:t>
                      </a:r>
                    </a:p>
                  </a:txBody>
                  <a:tcPr/>
                </a:tc>
                <a:tc>
                  <a:txBody>
                    <a:bodyPr/>
                    <a:lstStyle/>
                    <a:p>
                      <a:r>
                        <a:rPr lang="en-US" sz="1400" dirty="0">
                          <a:latin typeface="Segoe UI Light" panose="020B0502040204020203" pitchFamily="34" charset="0"/>
                          <a:cs typeface="Segoe UI Light" panose="020B0502040204020203" pitchFamily="34" charset="0"/>
                        </a:rPr>
                        <a:t>0</a:t>
                      </a:r>
                    </a:p>
                  </a:txBody>
                  <a:tcPr/>
                </a:tc>
                <a:tc>
                  <a:txBody>
                    <a:bodyPr/>
                    <a:lstStyle/>
                    <a:p>
                      <a:r>
                        <a:rPr lang="en-US" sz="1400" dirty="0">
                          <a:latin typeface="Segoe UI Light" panose="020B0502040204020203" pitchFamily="34" charset="0"/>
                          <a:cs typeface="Segoe UI Light" panose="020B0502040204020203" pitchFamily="34" charset="0"/>
                        </a:rPr>
                        <a:t>-128 – 127</a:t>
                      </a:r>
                    </a:p>
                  </a:txBody>
                  <a:tcPr/>
                </a:tc>
                <a:extLst>
                  <a:ext uri="{0D108BD9-81ED-4DB2-BD59-A6C34878D82A}">
                    <a16:rowId xmlns:a16="http://schemas.microsoft.com/office/drawing/2014/main" val="586177132"/>
                  </a:ext>
                </a:extLst>
              </a:tr>
              <a:tr h="320174">
                <a:tc>
                  <a:txBody>
                    <a:bodyPr/>
                    <a:lstStyle/>
                    <a:p>
                      <a:r>
                        <a:rPr lang="en-US" sz="1400" dirty="0">
                          <a:latin typeface="Segoe UI Light" panose="020B0502040204020203" pitchFamily="34" charset="0"/>
                          <a:cs typeface="Segoe UI Light" panose="020B0502040204020203" pitchFamily="34" charset="0"/>
                        </a:rPr>
                        <a:t>short</a:t>
                      </a:r>
                    </a:p>
                  </a:txBody>
                  <a:tcPr/>
                </a:tc>
                <a:tc>
                  <a:txBody>
                    <a:bodyPr/>
                    <a:lstStyle/>
                    <a:p>
                      <a:r>
                        <a:rPr lang="en-US" sz="1400" dirty="0">
                          <a:latin typeface="Segoe UI Light" panose="020B0502040204020203" pitchFamily="34" charset="0"/>
                          <a:cs typeface="Segoe UI Light" panose="020B0502040204020203" pitchFamily="34" charset="0"/>
                        </a:rPr>
                        <a:t>2 bytes</a:t>
                      </a:r>
                    </a:p>
                  </a:txBody>
                  <a:tcPr/>
                </a:tc>
                <a:tc>
                  <a:txBody>
                    <a:bodyPr/>
                    <a:lstStyle/>
                    <a:p>
                      <a:r>
                        <a:rPr lang="en-US" sz="1400" dirty="0">
                          <a:latin typeface="Segoe UI Light" panose="020B0502040204020203" pitchFamily="34" charset="0"/>
                          <a:cs typeface="Segoe UI Light" panose="020B0502040204020203" pitchFamily="34" charset="0"/>
                        </a:rPr>
                        <a:t>0</a:t>
                      </a:r>
                    </a:p>
                  </a:txBody>
                  <a:tcPr/>
                </a:tc>
                <a:tc>
                  <a:txBody>
                    <a:bodyPr/>
                    <a:lstStyle/>
                    <a:p>
                      <a:r>
                        <a:rPr lang="en-US" sz="1400" dirty="0">
                          <a:latin typeface="Segoe UI Light" panose="020B0502040204020203" pitchFamily="34" charset="0"/>
                          <a:cs typeface="Segoe UI Light" panose="020B0502040204020203" pitchFamily="34" charset="0"/>
                        </a:rPr>
                        <a:t>-32,768 – 32,767</a:t>
                      </a:r>
                    </a:p>
                  </a:txBody>
                  <a:tcPr/>
                </a:tc>
                <a:extLst>
                  <a:ext uri="{0D108BD9-81ED-4DB2-BD59-A6C34878D82A}">
                    <a16:rowId xmlns:a16="http://schemas.microsoft.com/office/drawing/2014/main" val="2961812240"/>
                  </a:ext>
                </a:extLst>
              </a:tr>
              <a:tr h="320174">
                <a:tc>
                  <a:txBody>
                    <a:bodyPr/>
                    <a:lstStyle/>
                    <a:p>
                      <a:r>
                        <a:rPr lang="en-US" sz="1400" dirty="0">
                          <a:latin typeface="Segoe UI Light" panose="020B0502040204020203" pitchFamily="34" charset="0"/>
                          <a:cs typeface="Segoe UI Light" panose="020B0502040204020203" pitchFamily="34" charset="0"/>
                        </a:rPr>
                        <a:t>int</a:t>
                      </a:r>
                    </a:p>
                  </a:txBody>
                  <a:tcPr/>
                </a:tc>
                <a:tc>
                  <a:txBody>
                    <a:bodyPr/>
                    <a:lstStyle/>
                    <a:p>
                      <a:r>
                        <a:rPr lang="en-US" sz="1400" dirty="0">
                          <a:latin typeface="Segoe UI Light" panose="020B0502040204020203" pitchFamily="34" charset="0"/>
                          <a:cs typeface="Segoe UI Light" panose="020B0502040204020203" pitchFamily="34" charset="0"/>
                        </a:rPr>
                        <a:t>4 bytes</a:t>
                      </a:r>
                    </a:p>
                  </a:txBody>
                  <a:tcPr/>
                </a:tc>
                <a:tc>
                  <a:txBody>
                    <a:bodyPr/>
                    <a:lstStyle/>
                    <a:p>
                      <a:r>
                        <a:rPr lang="en-US" sz="1400" dirty="0">
                          <a:latin typeface="Segoe UI Light" panose="020B0502040204020203" pitchFamily="34" charset="0"/>
                          <a:cs typeface="Segoe UI Light" panose="020B0502040204020203" pitchFamily="34" charset="0"/>
                        </a:rPr>
                        <a:t>0</a:t>
                      </a:r>
                    </a:p>
                  </a:txBody>
                  <a:tcPr/>
                </a:tc>
                <a:tc>
                  <a:txBody>
                    <a:bodyPr/>
                    <a:lstStyle/>
                    <a:p>
                      <a:r>
                        <a:rPr lang="en-US" sz="1400" dirty="0">
                          <a:latin typeface="Segoe UI Light" panose="020B0502040204020203" pitchFamily="34" charset="0"/>
                          <a:cs typeface="Segoe UI Light" panose="020B0502040204020203" pitchFamily="34" charset="0"/>
                        </a:rPr>
                        <a:t>-2,147,483,648 – 2,147,483,647</a:t>
                      </a:r>
                    </a:p>
                  </a:txBody>
                  <a:tcPr/>
                </a:tc>
                <a:extLst>
                  <a:ext uri="{0D108BD9-81ED-4DB2-BD59-A6C34878D82A}">
                    <a16:rowId xmlns:a16="http://schemas.microsoft.com/office/drawing/2014/main" val="1181932141"/>
                  </a:ext>
                </a:extLst>
              </a:tr>
              <a:tr h="320174">
                <a:tc>
                  <a:txBody>
                    <a:bodyPr/>
                    <a:lstStyle/>
                    <a:p>
                      <a:r>
                        <a:rPr lang="en-US" sz="1400" dirty="0">
                          <a:latin typeface="Segoe UI Light" panose="020B0502040204020203" pitchFamily="34" charset="0"/>
                          <a:cs typeface="Segoe UI Light" panose="020B0502040204020203" pitchFamily="34" charset="0"/>
                        </a:rPr>
                        <a:t>long</a:t>
                      </a:r>
                    </a:p>
                  </a:txBody>
                  <a:tcPr/>
                </a:tc>
                <a:tc>
                  <a:txBody>
                    <a:bodyPr/>
                    <a:lstStyle/>
                    <a:p>
                      <a:r>
                        <a:rPr lang="en-US" sz="1400" dirty="0">
                          <a:latin typeface="Segoe UI Light" panose="020B0502040204020203" pitchFamily="34" charset="0"/>
                          <a:cs typeface="Segoe UI Light" panose="020B0502040204020203" pitchFamily="34" charset="0"/>
                        </a:rPr>
                        <a:t>8 bytes</a:t>
                      </a:r>
                    </a:p>
                  </a:txBody>
                  <a:tcPr/>
                </a:tc>
                <a:tc>
                  <a:txBody>
                    <a:bodyPr/>
                    <a:lstStyle/>
                    <a:p>
                      <a:r>
                        <a:rPr lang="en-US" sz="1400" dirty="0">
                          <a:latin typeface="Segoe UI Light" panose="020B0502040204020203" pitchFamily="34" charset="0"/>
                          <a:cs typeface="Segoe UI Light" panose="020B0502040204020203" pitchFamily="34" charset="0"/>
                        </a:rPr>
                        <a:t>0L</a:t>
                      </a:r>
                    </a:p>
                  </a:txBody>
                  <a:tcPr/>
                </a:tc>
                <a:tc>
                  <a:txBody>
                    <a:bodyPr/>
                    <a:lstStyle/>
                    <a:p>
                      <a:r>
                        <a:rPr lang="en-US" sz="1400" dirty="0">
                          <a:latin typeface="Segoe UI Light" panose="020B0502040204020203" pitchFamily="34" charset="0"/>
                          <a:cs typeface="Segoe UI Light" panose="020B0502040204020203" pitchFamily="34" charset="0"/>
                        </a:rPr>
                        <a:t>-2^63 – (2^63 – 1)</a:t>
                      </a:r>
                    </a:p>
                  </a:txBody>
                  <a:tcPr/>
                </a:tc>
                <a:extLst>
                  <a:ext uri="{0D108BD9-81ED-4DB2-BD59-A6C34878D82A}">
                    <a16:rowId xmlns:a16="http://schemas.microsoft.com/office/drawing/2014/main" val="104186969"/>
                  </a:ext>
                </a:extLst>
              </a:tr>
              <a:tr h="320174">
                <a:tc>
                  <a:txBody>
                    <a:bodyPr/>
                    <a:lstStyle/>
                    <a:p>
                      <a:r>
                        <a:rPr lang="en-US" sz="1400" dirty="0">
                          <a:latin typeface="Segoe UI Light" panose="020B0502040204020203" pitchFamily="34" charset="0"/>
                          <a:cs typeface="Segoe UI Light" panose="020B0502040204020203" pitchFamily="34" charset="0"/>
                        </a:rPr>
                        <a:t>float</a:t>
                      </a:r>
                    </a:p>
                  </a:txBody>
                  <a:tcPr/>
                </a:tc>
                <a:tc>
                  <a:txBody>
                    <a:bodyPr/>
                    <a:lstStyle/>
                    <a:p>
                      <a:r>
                        <a:rPr lang="en-US" sz="1400" dirty="0">
                          <a:latin typeface="Segoe UI Light" panose="020B0502040204020203" pitchFamily="34" charset="0"/>
                          <a:cs typeface="Segoe UI Light" panose="020B0502040204020203" pitchFamily="34" charset="0"/>
                        </a:rPr>
                        <a:t>4 bytes</a:t>
                      </a:r>
                    </a:p>
                  </a:txBody>
                  <a:tcPr/>
                </a:tc>
                <a:tc>
                  <a:txBody>
                    <a:bodyPr/>
                    <a:lstStyle/>
                    <a:p>
                      <a:r>
                        <a:rPr lang="en-US" sz="1400" dirty="0">
                          <a:latin typeface="Segoe UI Light" panose="020B0502040204020203" pitchFamily="34" charset="0"/>
                          <a:cs typeface="Segoe UI Light" panose="020B0502040204020203" pitchFamily="34" charset="0"/>
                        </a:rPr>
                        <a:t>0.0f</a:t>
                      </a:r>
                    </a:p>
                  </a:txBody>
                  <a:tcPr/>
                </a:tc>
                <a:tc>
                  <a:txBody>
                    <a:bodyPr/>
                    <a:lstStyle/>
                    <a:p>
                      <a:r>
                        <a:rPr lang="en-US" sz="1400" dirty="0">
                          <a:latin typeface="Segoe UI Light" panose="020B0502040204020203" pitchFamily="34" charset="0"/>
                          <a:cs typeface="Segoe UI Light" panose="020B0502040204020203" pitchFamily="34" charset="0"/>
                        </a:rPr>
                        <a:t>Single-precision</a:t>
                      </a:r>
                    </a:p>
                  </a:txBody>
                  <a:tcPr/>
                </a:tc>
                <a:extLst>
                  <a:ext uri="{0D108BD9-81ED-4DB2-BD59-A6C34878D82A}">
                    <a16:rowId xmlns:a16="http://schemas.microsoft.com/office/drawing/2014/main" val="2987785717"/>
                  </a:ext>
                </a:extLst>
              </a:tr>
              <a:tr h="320174">
                <a:tc>
                  <a:txBody>
                    <a:bodyPr/>
                    <a:lstStyle/>
                    <a:p>
                      <a:r>
                        <a:rPr lang="en-US" sz="1400" dirty="0">
                          <a:latin typeface="Segoe UI Light" panose="020B0502040204020203" pitchFamily="34" charset="0"/>
                          <a:cs typeface="Segoe UI Light" panose="020B0502040204020203" pitchFamily="34" charset="0"/>
                        </a:rPr>
                        <a:t>double</a:t>
                      </a:r>
                    </a:p>
                  </a:txBody>
                  <a:tcPr/>
                </a:tc>
                <a:tc>
                  <a:txBody>
                    <a:bodyPr/>
                    <a:lstStyle/>
                    <a:p>
                      <a:r>
                        <a:rPr lang="en-US" sz="1400" dirty="0">
                          <a:latin typeface="Segoe UI Light" panose="020B0502040204020203" pitchFamily="34" charset="0"/>
                          <a:cs typeface="Segoe UI Light" panose="020B0502040204020203" pitchFamily="34" charset="0"/>
                        </a:rPr>
                        <a:t>8 bytes</a:t>
                      </a:r>
                    </a:p>
                  </a:txBody>
                  <a:tcPr/>
                </a:tc>
                <a:tc>
                  <a:txBody>
                    <a:bodyPr/>
                    <a:lstStyle/>
                    <a:p>
                      <a:r>
                        <a:rPr lang="en-US" sz="1400" dirty="0">
                          <a:latin typeface="Segoe UI Light" panose="020B0502040204020203" pitchFamily="34" charset="0"/>
                          <a:cs typeface="Segoe UI Light" panose="020B0502040204020203" pitchFamily="34" charset="0"/>
                        </a:rPr>
                        <a:t>0.0d</a:t>
                      </a:r>
                    </a:p>
                  </a:txBody>
                  <a:tcPr/>
                </a:tc>
                <a:tc>
                  <a:txBody>
                    <a:bodyPr/>
                    <a:lstStyle/>
                    <a:p>
                      <a:r>
                        <a:rPr lang="en-US" sz="1400" dirty="0">
                          <a:latin typeface="Segoe UI Light" panose="020B0502040204020203" pitchFamily="34" charset="0"/>
                          <a:cs typeface="Segoe UI Light" panose="020B0502040204020203" pitchFamily="34" charset="0"/>
                        </a:rPr>
                        <a:t>Double-precision</a:t>
                      </a:r>
                    </a:p>
                  </a:txBody>
                  <a:tcPr/>
                </a:tc>
                <a:extLst>
                  <a:ext uri="{0D108BD9-81ED-4DB2-BD59-A6C34878D82A}">
                    <a16:rowId xmlns:a16="http://schemas.microsoft.com/office/drawing/2014/main" val="2576208013"/>
                  </a:ext>
                </a:extLst>
              </a:tr>
              <a:tr h="320174">
                <a:tc>
                  <a:txBody>
                    <a:bodyPr/>
                    <a:lstStyle/>
                    <a:p>
                      <a:r>
                        <a:rPr lang="en-US" sz="1400" dirty="0" err="1">
                          <a:latin typeface="Segoe UI Light" panose="020B0502040204020203" pitchFamily="34" charset="0"/>
                          <a:cs typeface="Segoe UI Light" panose="020B0502040204020203" pitchFamily="34" charset="0"/>
                        </a:rPr>
                        <a:t>boolean</a:t>
                      </a:r>
                      <a:endParaRPr lang="en-US" sz="1400" dirty="0">
                        <a:latin typeface="Segoe UI Light" panose="020B0502040204020203" pitchFamily="34" charset="0"/>
                        <a:cs typeface="Segoe UI Light" panose="020B0502040204020203" pitchFamily="34" charset="0"/>
                      </a:endParaRPr>
                    </a:p>
                  </a:txBody>
                  <a:tcPr/>
                </a:tc>
                <a:tc>
                  <a:txBody>
                    <a:bodyPr/>
                    <a:lstStyle/>
                    <a:p>
                      <a:r>
                        <a:rPr lang="en-US" sz="1400" dirty="0">
                          <a:latin typeface="Segoe UI Light" panose="020B0502040204020203" pitchFamily="34" charset="0"/>
                          <a:cs typeface="Segoe UI Light" panose="020B0502040204020203" pitchFamily="34" charset="0"/>
                        </a:rPr>
                        <a:t>1-bit</a:t>
                      </a:r>
                    </a:p>
                  </a:txBody>
                  <a:tcPr/>
                </a:tc>
                <a:tc>
                  <a:txBody>
                    <a:bodyPr/>
                    <a:lstStyle/>
                    <a:p>
                      <a:r>
                        <a:rPr lang="en-US" sz="1400" dirty="0">
                          <a:latin typeface="Segoe UI Light" panose="020B0502040204020203" pitchFamily="34" charset="0"/>
                          <a:cs typeface="Segoe UI Light" panose="020B0502040204020203" pitchFamily="34" charset="0"/>
                        </a:rPr>
                        <a:t>False</a:t>
                      </a:r>
                    </a:p>
                  </a:txBody>
                  <a:tcPr/>
                </a:tc>
                <a:tc>
                  <a:txBody>
                    <a:bodyPr/>
                    <a:lstStyle/>
                    <a:p>
                      <a:r>
                        <a:rPr lang="en-US" sz="1400" dirty="0">
                          <a:latin typeface="Segoe UI Light" panose="020B0502040204020203" pitchFamily="34" charset="0"/>
                          <a:cs typeface="Segoe UI Light" panose="020B0502040204020203" pitchFamily="34" charset="0"/>
                        </a:rPr>
                        <a:t>True or False</a:t>
                      </a:r>
                    </a:p>
                  </a:txBody>
                  <a:tcPr/>
                </a:tc>
                <a:extLst>
                  <a:ext uri="{0D108BD9-81ED-4DB2-BD59-A6C34878D82A}">
                    <a16:rowId xmlns:a16="http://schemas.microsoft.com/office/drawing/2014/main" val="3081117215"/>
                  </a:ext>
                </a:extLst>
              </a:tr>
              <a:tr h="320174">
                <a:tc>
                  <a:txBody>
                    <a:bodyPr/>
                    <a:lstStyle/>
                    <a:p>
                      <a:r>
                        <a:rPr lang="en-US" sz="1400" dirty="0">
                          <a:latin typeface="Segoe UI Light" panose="020B0502040204020203" pitchFamily="34" charset="0"/>
                          <a:cs typeface="Segoe UI Light" panose="020B0502040204020203" pitchFamily="34" charset="0"/>
                        </a:rPr>
                        <a:t>char</a:t>
                      </a:r>
                    </a:p>
                  </a:txBody>
                  <a:tcPr/>
                </a:tc>
                <a:tc>
                  <a:txBody>
                    <a:bodyPr/>
                    <a:lstStyle/>
                    <a:p>
                      <a:r>
                        <a:rPr lang="en-US" sz="1400" dirty="0">
                          <a:latin typeface="Segoe UI Light" panose="020B0502040204020203" pitchFamily="34" charset="0"/>
                          <a:cs typeface="Segoe UI Light" panose="020B0502040204020203" pitchFamily="34" charset="0"/>
                        </a:rPr>
                        <a:t>2 bytes</a:t>
                      </a:r>
                    </a:p>
                  </a:txBody>
                  <a:tcPr/>
                </a:tc>
                <a:tc>
                  <a:txBody>
                    <a:bodyPr/>
                    <a:lstStyle/>
                    <a:p>
                      <a:r>
                        <a:rPr lang="en-US" sz="1400" dirty="0">
                          <a:latin typeface="Segoe UI Light" panose="020B0502040204020203" pitchFamily="34" charset="0"/>
                          <a:cs typeface="Segoe UI Light" panose="020B0502040204020203" pitchFamily="34" charset="0"/>
                        </a:rPr>
                        <a:t>‘\u0000’</a:t>
                      </a:r>
                    </a:p>
                  </a:txBody>
                  <a:tcPr/>
                </a:tc>
                <a:tc>
                  <a:txBody>
                    <a:bodyPr/>
                    <a:lstStyle/>
                    <a:p>
                      <a:r>
                        <a:rPr lang="en-US" sz="1400" dirty="0">
                          <a:latin typeface="Segoe UI Light" panose="020B0502040204020203" pitchFamily="34" charset="0"/>
                          <a:cs typeface="Segoe UI Light" panose="020B0502040204020203" pitchFamily="34" charset="0"/>
                        </a:rPr>
                        <a:t>Represents a single character</a:t>
                      </a:r>
                    </a:p>
                  </a:txBody>
                  <a:tcPr/>
                </a:tc>
                <a:extLst>
                  <a:ext uri="{0D108BD9-81ED-4DB2-BD59-A6C34878D82A}">
                    <a16:rowId xmlns:a16="http://schemas.microsoft.com/office/drawing/2014/main" val="1735367866"/>
                  </a:ext>
                </a:extLst>
              </a:tr>
            </a:tbl>
          </a:graphicData>
        </a:graphic>
      </p:graphicFrame>
    </p:spTree>
    <p:extLst>
      <p:ext uri="{BB962C8B-B14F-4D97-AF65-F5344CB8AC3E}">
        <p14:creationId xmlns:p14="http://schemas.microsoft.com/office/powerpoint/2010/main" val="169860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Data Types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8436" y="1850507"/>
            <a:ext cx="10515600" cy="4332580"/>
          </a:xfrm>
        </p:spPr>
        <p:txBody>
          <a:bodyPr>
            <a:normAutofit/>
          </a:bodyPr>
          <a:lstStyle/>
          <a:p>
            <a:pPr marL="0" indent="0">
              <a:buNone/>
            </a:pPr>
            <a:endParaRPr lang="en-US" sz="18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graphicFrame>
        <p:nvGraphicFramePr>
          <p:cNvPr id="5" name="Diagram 4">
            <a:extLst>
              <a:ext uri="{FF2B5EF4-FFF2-40B4-BE49-F238E27FC236}">
                <a16:creationId xmlns:a16="http://schemas.microsoft.com/office/drawing/2014/main" id="{0311A076-63DA-4F6B-AA56-39279A7AEC3C}"/>
              </a:ext>
            </a:extLst>
          </p:cNvPr>
          <p:cNvGraphicFramePr/>
          <p:nvPr>
            <p:extLst>
              <p:ext uri="{D42A27DB-BD31-4B8C-83A1-F6EECF244321}">
                <p14:modId xmlns:p14="http://schemas.microsoft.com/office/powerpoint/2010/main" val="3636817953"/>
              </p:ext>
            </p:extLst>
          </p:nvPr>
        </p:nvGraphicFramePr>
        <p:xfrm>
          <a:off x="0" y="765110"/>
          <a:ext cx="12192000" cy="6092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7085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533398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Typecasting</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69775" y="2055780"/>
            <a:ext cx="10515600" cy="4332580"/>
          </a:xfrm>
        </p:spPr>
        <p:txBody>
          <a:bodyPr>
            <a:normAutofit/>
          </a:bodyPr>
          <a:lstStyle/>
          <a:p>
            <a:r>
              <a:rPr lang="en-US" sz="2400" dirty="0">
                <a:latin typeface="Segoe UI Light" panose="020B0502040204020203" pitchFamily="34" charset="0"/>
                <a:cs typeface="Segoe UI Light" panose="020B0502040204020203" pitchFamily="34" charset="0"/>
              </a:rPr>
              <a:t>Assign the value of a primitive data type to another data type</a:t>
            </a:r>
          </a:p>
          <a:p>
            <a:r>
              <a:rPr lang="en-US" sz="2400" dirty="0">
                <a:latin typeface="Segoe UI Light" panose="020B0502040204020203" pitchFamily="34" charset="0"/>
                <a:cs typeface="Segoe UI Light" panose="020B0502040204020203" pitchFamily="34" charset="0"/>
              </a:rPr>
              <a:t>Widening</a:t>
            </a:r>
          </a:p>
          <a:p>
            <a:pPr lvl="1"/>
            <a:r>
              <a:rPr lang="en-US" sz="2000" dirty="0">
                <a:latin typeface="Segoe UI Light" panose="020B0502040204020203" pitchFamily="34" charset="0"/>
                <a:cs typeface="Segoe UI Light" panose="020B0502040204020203" pitchFamily="34" charset="0"/>
              </a:rPr>
              <a:t>Smaller size data type to larger data type</a:t>
            </a:r>
          </a:p>
          <a:p>
            <a:pPr lvl="1"/>
            <a:r>
              <a:rPr lang="en-US" sz="2000" dirty="0">
                <a:latin typeface="Segoe UI Light" panose="020B0502040204020203" pitchFamily="34" charset="0"/>
                <a:cs typeface="Segoe UI Light" panose="020B0502040204020203" pitchFamily="34" charset="0"/>
              </a:rPr>
              <a:t>Happens automatically</a:t>
            </a:r>
          </a:p>
          <a:p>
            <a:pPr lvl="1"/>
            <a:r>
              <a:rPr lang="en-US" sz="2000" dirty="0">
                <a:latin typeface="Segoe UI Light" panose="020B0502040204020203" pitchFamily="34" charset="0"/>
                <a:cs typeface="Segoe UI Light" panose="020B0502040204020203" pitchFamily="34" charset="0"/>
              </a:rPr>
              <a:t>byte </a:t>
            </a:r>
            <a:r>
              <a:rPr lang="en-US" sz="2000" dirty="0">
                <a:latin typeface="Segoe UI Light" panose="020B0502040204020203" pitchFamily="34" charset="0"/>
                <a:cs typeface="Segoe UI Light" panose="020B0502040204020203" pitchFamily="34" charset="0"/>
                <a:sym typeface="Wingdings" panose="05000000000000000000" pitchFamily="2" charset="2"/>
              </a:rPr>
              <a:t> short  char  int  long  float  double</a:t>
            </a:r>
          </a:p>
          <a:p>
            <a:r>
              <a:rPr lang="en-US" sz="2400" dirty="0">
                <a:latin typeface="Segoe UI Light" panose="020B0502040204020203" pitchFamily="34" charset="0"/>
                <a:cs typeface="Segoe UI Light" panose="020B0502040204020203" pitchFamily="34" charset="0"/>
                <a:sym typeface="Wingdings" panose="05000000000000000000" pitchFamily="2" charset="2"/>
              </a:rPr>
              <a:t>Narrowing</a:t>
            </a:r>
          </a:p>
          <a:p>
            <a:pPr lvl="1"/>
            <a:r>
              <a:rPr lang="en-US" sz="2000" dirty="0">
                <a:latin typeface="Segoe UI Light" panose="020B0502040204020203" pitchFamily="34" charset="0"/>
                <a:cs typeface="Segoe UI Light" panose="020B0502040204020203" pitchFamily="34" charset="0"/>
              </a:rPr>
              <a:t>Larger sized data type is assigned to smaller-sized data type</a:t>
            </a:r>
          </a:p>
          <a:p>
            <a:pPr lvl="1"/>
            <a:r>
              <a:rPr lang="en-US" sz="2000" dirty="0">
                <a:latin typeface="Segoe UI Light" panose="020B0502040204020203" pitchFamily="34" charset="0"/>
                <a:cs typeface="Segoe UI Light" panose="020B0502040204020203" pitchFamily="34" charset="0"/>
              </a:rPr>
              <a:t>Need to be done manually</a:t>
            </a:r>
          </a:p>
          <a:p>
            <a:pPr lvl="1"/>
            <a:r>
              <a:rPr lang="en-US" sz="2000" dirty="0">
                <a:latin typeface="Segoe UI Light" panose="020B0502040204020203" pitchFamily="34" charset="0"/>
                <a:cs typeface="Segoe UI Light" panose="020B0502040204020203" pitchFamily="34" charset="0"/>
              </a:rPr>
              <a:t>Precision-loss and data loss can happen</a:t>
            </a:r>
          </a:p>
          <a:p>
            <a:pPr lvl="1"/>
            <a:r>
              <a:rPr lang="en-US" sz="2000" dirty="0">
                <a:latin typeface="Segoe UI Light" panose="020B0502040204020203" pitchFamily="34" charset="0"/>
                <a:cs typeface="Segoe UI Light" panose="020B0502040204020203" pitchFamily="34" charset="0"/>
              </a:rPr>
              <a:t>double </a:t>
            </a:r>
            <a:r>
              <a:rPr lang="en-US" sz="2000" dirty="0">
                <a:latin typeface="Segoe UI Light" panose="020B0502040204020203" pitchFamily="34" charset="0"/>
                <a:cs typeface="Segoe UI Light" panose="020B0502040204020203" pitchFamily="34" charset="0"/>
                <a:sym typeface="Wingdings" panose="05000000000000000000" pitchFamily="2" charset="2"/>
              </a:rPr>
              <a:t> float  long  int  char  short  byte</a:t>
            </a:r>
            <a:endParaRPr lang="en-US" sz="20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5856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F21AD-B3B6-4BD9-8DF8-0DFB4706E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B19B7B8-1391-4778-9CF9-24960D008F0D}"/>
              </a:ext>
            </a:extLst>
          </p:cNvPr>
          <p:cNvSpPr txBox="1"/>
          <p:nvPr/>
        </p:nvSpPr>
        <p:spPr>
          <a:xfrm>
            <a:off x="768626" y="2862470"/>
            <a:ext cx="3233531" cy="769441"/>
          </a:xfrm>
          <a:prstGeom prst="rect">
            <a:avLst/>
          </a:prstGeom>
          <a:solidFill>
            <a:srgbClr val="000000">
              <a:alpha val="69804"/>
            </a:srgbClr>
          </a:solid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Agenda</a:t>
            </a:r>
          </a:p>
        </p:txBody>
      </p:sp>
      <p:sp>
        <p:nvSpPr>
          <p:cNvPr id="11" name="TextBox 10">
            <a:extLst>
              <a:ext uri="{FF2B5EF4-FFF2-40B4-BE49-F238E27FC236}">
                <a16:creationId xmlns:a16="http://schemas.microsoft.com/office/drawing/2014/main" id="{32C955A1-3935-4013-A1D0-B3C43B47C6C5}"/>
              </a:ext>
            </a:extLst>
          </p:cNvPr>
          <p:cNvSpPr txBox="1"/>
          <p:nvPr/>
        </p:nvSpPr>
        <p:spPr>
          <a:xfrm>
            <a:off x="7904922" y="844757"/>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M1: BASICS</a:t>
            </a:r>
          </a:p>
        </p:txBody>
      </p:sp>
      <p:sp>
        <p:nvSpPr>
          <p:cNvPr id="13" name="TextBox 12">
            <a:extLst>
              <a:ext uri="{FF2B5EF4-FFF2-40B4-BE49-F238E27FC236}">
                <a16:creationId xmlns:a16="http://schemas.microsoft.com/office/drawing/2014/main" id="{C3FAB8A1-2492-4CCF-A829-A991099AF6BA}"/>
              </a:ext>
            </a:extLst>
          </p:cNvPr>
          <p:cNvSpPr txBox="1"/>
          <p:nvPr/>
        </p:nvSpPr>
        <p:spPr>
          <a:xfrm>
            <a:off x="7904922" y="1894854"/>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M2: BUILDING BLOCKS</a:t>
            </a:r>
          </a:p>
        </p:txBody>
      </p:sp>
      <p:sp>
        <p:nvSpPr>
          <p:cNvPr id="15" name="TextBox 14">
            <a:extLst>
              <a:ext uri="{FF2B5EF4-FFF2-40B4-BE49-F238E27FC236}">
                <a16:creationId xmlns:a16="http://schemas.microsoft.com/office/drawing/2014/main" id="{7F4DBC5D-4576-495D-89FB-8B2651CAE0EA}"/>
              </a:ext>
            </a:extLst>
          </p:cNvPr>
          <p:cNvSpPr txBox="1"/>
          <p:nvPr/>
        </p:nvSpPr>
        <p:spPr>
          <a:xfrm>
            <a:off x="7904922" y="2887384"/>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M3: LOGIC</a:t>
            </a:r>
          </a:p>
        </p:txBody>
      </p:sp>
      <p:sp>
        <p:nvSpPr>
          <p:cNvPr id="17" name="TextBox 16">
            <a:extLst>
              <a:ext uri="{FF2B5EF4-FFF2-40B4-BE49-F238E27FC236}">
                <a16:creationId xmlns:a16="http://schemas.microsoft.com/office/drawing/2014/main" id="{492B3E00-11A9-4DFD-BBEF-34BF50CCE499}"/>
              </a:ext>
            </a:extLst>
          </p:cNvPr>
          <p:cNvSpPr txBox="1"/>
          <p:nvPr/>
        </p:nvSpPr>
        <p:spPr>
          <a:xfrm>
            <a:off x="7904922" y="3908697"/>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M4: COMPLEX DATA TYPES</a:t>
            </a:r>
          </a:p>
        </p:txBody>
      </p:sp>
      <p:sp>
        <p:nvSpPr>
          <p:cNvPr id="19" name="TextBox 18">
            <a:extLst>
              <a:ext uri="{FF2B5EF4-FFF2-40B4-BE49-F238E27FC236}">
                <a16:creationId xmlns:a16="http://schemas.microsoft.com/office/drawing/2014/main" id="{3B792012-F971-4AB4-8A3F-00DA117BB40A}"/>
              </a:ext>
            </a:extLst>
          </p:cNvPr>
          <p:cNvSpPr txBox="1"/>
          <p:nvPr/>
        </p:nvSpPr>
        <p:spPr>
          <a:xfrm>
            <a:off x="7904922" y="4930011"/>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M5: OOPS</a:t>
            </a:r>
          </a:p>
        </p:txBody>
      </p:sp>
    </p:spTree>
    <p:extLst>
      <p:ext uri="{BB962C8B-B14F-4D97-AF65-F5344CB8AC3E}">
        <p14:creationId xmlns:p14="http://schemas.microsoft.com/office/powerpoint/2010/main" val="932693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7803739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Operators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69775" y="1567543"/>
            <a:ext cx="10515600" cy="4820817"/>
          </a:xfrm>
        </p:spPr>
        <p:txBody>
          <a:bodyPr>
            <a:normAutofit/>
          </a:bodyPr>
          <a:lstStyle/>
          <a:p>
            <a:r>
              <a:rPr lang="en-US" sz="2400" dirty="0">
                <a:latin typeface="Segoe UI Light" panose="020B0502040204020203" pitchFamily="34" charset="0"/>
                <a:cs typeface="Segoe UI Light" panose="020B0502040204020203" pitchFamily="34" charset="0"/>
              </a:rPr>
              <a:t>Unary </a:t>
            </a:r>
            <a:r>
              <a:rPr lang="en-US" sz="2400" dirty="0">
                <a:latin typeface="Segoe UI Light" panose="020B0502040204020203" pitchFamily="34" charset="0"/>
                <a:cs typeface="Segoe UI Light" panose="020B0502040204020203" pitchFamily="34" charset="0"/>
                <a:sym typeface="Wingdings" panose="05000000000000000000" pitchFamily="2" charset="2"/>
              </a:rPr>
              <a:t></a:t>
            </a:r>
            <a:r>
              <a:rPr lang="en-US" sz="2400" dirty="0">
                <a:latin typeface="Segoe UI Light" panose="020B0502040204020203" pitchFamily="34" charset="0"/>
                <a:cs typeface="Segoe UI Light" panose="020B0502040204020203" pitchFamily="34" charset="0"/>
              </a:rPr>
              <a:t>  ++ --</a:t>
            </a:r>
          </a:p>
          <a:p>
            <a:r>
              <a:rPr lang="en-US" sz="2400" dirty="0">
                <a:latin typeface="Segoe UI Light" panose="020B0502040204020203" pitchFamily="34" charset="0"/>
                <a:cs typeface="Segoe UI Light" panose="020B0502040204020203" pitchFamily="34" charset="0"/>
              </a:rPr>
              <a:t>Arithmetic </a:t>
            </a:r>
            <a:r>
              <a:rPr lang="en-US" sz="2400" dirty="0">
                <a:latin typeface="Segoe UI Light" panose="020B0502040204020203" pitchFamily="34" charset="0"/>
                <a:cs typeface="Segoe UI Light" panose="020B0502040204020203" pitchFamily="34" charset="0"/>
                <a:sym typeface="Wingdings" panose="05000000000000000000" pitchFamily="2" charset="2"/>
              </a:rPr>
              <a:t> +, -, *, /</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Shift </a:t>
            </a:r>
            <a:r>
              <a:rPr lang="en-US" sz="2400" dirty="0">
                <a:latin typeface="Segoe UI Light" panose="020B0502040204020203" pitchFamily="34" charset="0"/>
                <a:cs typeface="Segoe UI Light" panose="020B0502040204020203" pitchFamily="34" charset="0"/>
                <a:sym typeface="Wingdings" panose="05000000000000000000" pitchFamily="2" charset="2"/>
              </a:rPr>
              <a:t> &lt;&lt; &gt;&gt; &lt;&lt;&lt; &gt;&gt;&gt;</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Relational </a:t>
            </a:r>
            <a:r>
              <a:rPr lang="en-US" sz="2400" dirty="0">
                <a:latin typeface="Segoe UI Light" panose="020B0502040204020203" pitchFamily="34" charset="0"/>
                <a:cs typeface="Segoe UI Light" panose="020B0502040204020203" pitchFamily="34" charset="0"/>
                <a:sym typeface="Wingdings" panose="05000000000000000000" pitchFamily="2" charset="2"/>
              </a:rPr>
              <a:t> &lt; &gt; &lt;= &gt;= == !=</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Bitwise </a:t>
            </a:r>
            <a:r>
              <a:rPr lang="en-US" sz="2400" dirty="0">
                <a:latin typeface="Segoe UI Light" panose="020B0502040204020203" pitchFamily="34" charset="0"/>
                <a:cs typeface="Segoe UI Light" panose="020B0502040204020203" pitchFamily="34" charset="0"/>
                <a:sym typeface="Wingdings" panose="05000000000000000000" pitchFamily="2" charset="2"/>
              </a:rPr>
              <a:t> % ^ | &amp;</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Logical </a:t>
            </a:r>
            <a:r>
              <a:rPr lang="en-US" sz="2400" dirty="0">
                <a:latin typeface="Segoe UI Light" panose="020B0502040204020203" pitchFamily="34" charset="0"/>
                <a:cs typeface="Segoe UI Light" panose="020B0502040204020203" pitchFamily="34" charset="0"/>
                <a:sym typeface="Wingdings" panose="05000000000000000000" pitchFamily="2" charset="2"/>
              </a:rPr>
              <a:t> &amp;&amp; ||</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Ternary </a:t>
            </a:r>
            <a:r>
              <a:rPr lang="en-US" sz="2400" dirty="0">
                <a:latin typeface="Segoe UI Light" panose="020B0502040204020203" pitchFamily="34" charset="0"/>
                <a:cs typeface="Segoe UI Light" panose="020B0502040204020203" pitchFamily="34" charset="0"/>
                <a:sym typeface="Wingdings" panose="05000000000000000000" pitchFamily="2" charset="2"/>
              </a:rPr>
              <a:t> ? :</a:t>
            </a:r>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Assignment </a:t>
            </a:r>
            <a:r>
              <a:rPr lang="en-US" sz="2400" dirty="0">
                <a:latin typeface="Segoe UI Light" panose="020B0502040204020203" pitchFamily="34" charset="0"/>
                <a:cs typeface="Segoe UI Light" panose="020B0502040204020203" pitchFamily="34" charset="0"/>
                <a:sym typeface="Wingdings" panose="05000000000000000000" pitchFamily="2" charset="2"/>
              </a:rPr>
              <a:t> = += -= </a:t>
            </a:r>
            <a:endParaRPr lang="en-US" sz="20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69845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7153869"/>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Input and Output (Standard)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2216" y="1928328"/>
            <a:ext cx="10515600" cy="4086808"/>
          </a:xfrm>
        </p:spPr>
        <p:txBody>
          <a:bodyPr>
            <a:normAutofit/>
          </a:bodyPr>
          <a:lstStyle/>
          <a:p>
            <a:r>
              <a:rPr lang="en-US" sz="2400" dirty="0">
                <a:latin typeface="Segoe UI Light" panose="020B0502040204020203" pitchFamily="34" charset="0"/>
                <a:cs typeface="Segoe UI Light" panose="020B0502040204020203" pitchFamily="34" charset="0"/>
              </a:rPr>
              <a:t>Output</a:t>
            </a:r>
          </a:p>
          <a:p>
            <a:pPr lvl="1"/>
            <a:r>
              <a:rPr lang="en-US" sz="1600" dirty="0" err="1">
                <a:latin typeface="Segoe UI Light" panose="020B0502040204020203" pitchFamily="34" charset="0"/>
                <a:cs typeface="Segoe UI Light" panose="020B0502040204020203" pitchFamily="34" charset="0"/>
              </a:rPr>
              <a:t>System.out.print</a:t>
            </a:r>
            <a:r>
              <a:rPr lang="en-US" sz="1600" dirty="0">
                <a:latin typeface="Segoe UI Light" panose="020B0502040204020203" pitchFamily="34" charset="0"/>
                <a:cs typeface="Segoe UI Light" panose="020B0502040204020203" pitchFamily="34" charset="0"/>
              </a:rPr>
              <a:t>()</a:t>
            </a:r>
          </a:p>
          <a:p>
            <a:pPr lvl="1"/>
            <a:r>
              <a:rPr lang="en-US" sz="1600" dirty="0" err="1">
                <a:latin typeface="Segoe UI Light" panose="020B0502040204020203" pitchFamily="34" charset="0"/>
                <a:cs typeface="Segoe UI Light" panose="020B0502040204020203" pitchFamily="34" charset="0"/>
              </a:rPr>
              <a:t>System.out.println</a:t>
            </a:r>
            <a:r>
              <a:rPr lang="en-US" sz="1600" dirty="0">
                <a:latin typeface="Segoe UI Light" panose="020B0502040204020203" pitchFamily="34" charset="0"/>
                <a:cs typeface="Segoe UI Light" panose="020B0502040204020203" pitchFamily="34" charset="0"/>
              </a:rPr>
              <a:t>()</a:t>
            </a:r>
          </a:p>
          <a:p>
            <a:pPr lvl="1"/>
            <a:r>
              <a:rPr lang="en-US" sz="1600" dirty="0" err="1">
                <a:latin typeface="Segoe UI Light" panose="020B0502040204020203" pitchFamily="34" charset="0"/>
                <a:cs typeface="Segoe UI Light" panose="020B0502040204020203" pitchFamily="34" charset="0"/>
              </a:rPr>
              <a:t>System.out.printf</a:t>
            </a:r>
            <a:r>
              <a:rPr lang="en-US" sz="1600" dirty="0">
                <a:latin typeface="Segoe UI Light" panose="020B0502040204020203" pitchFamily="34" charset="0"/>
                <a:cs typeface="Segoe UI Light" panose="020B0502040204020203" pitchFamily="34" charset="0"/>
              </a:rPr>
              <a:t>()</a:t>
            </a:r>
          </a:p>
          <a:p>
            <a:pPr lvl="1"/>
            <a:endParaRPr lang="en-US" sz="16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Input</a:t>
            </a:r>
          </a:p>
          <a:p>
            <a:pPr lvl="1"/>
            <a:r>
              <a:rPr lang="en-US" sz="1600" dirty="0">
                <a:latin typeface="Segoe UI Light" panose="020B0502040204020203" pitchFamily="34" charset="0"/>
                <a:cs typeface="Segoe UI Light" panose="020B0502040204020203" pitchFamily="34" charset="0"/>
              </a:rPr>
              <a:t>Scanner</a:t>
            </a:r>
          </a:p>
          <a:p>
            <a:pPr marL="457200" lvl="1" indent="0">
              <a:buNone/>
            </a:pPr>
            <a:r>
              <a:rPr lang="en-US" sz="1600" dirty="0">
                <a:latin typeface="Segoe UI Light" panose="020B0502040204020203" pitchFamily="34" charset="0"/>
                <a:cs typeface="Segoe UI Light" panose="020B0502040204020203" pitchFamily="34" charset="0"/>
              </a:rPr>
              <a:t>	import </a:t>
            </a:r>
            <a:r>
              <a:rPr lang="en-US" sz="1600" dirty="0" err="1">
                <a:latin typeface="Segoe UI Light" panose="020B0502040204020203" pitchFamily="34" charset="0"/>
                <a:cs typeface="Segoe UI Light" panose="020B0502040204020203" pitchFamily="34" charset="0"/>
              </a:rPr>
              <a:t>java.util.Scanner</a:t>
            </a:r>
            <a:r>
              <a:rPr lang="en-US" sz="1600" dirty="0">
                <a:latin typeface="Segoe UI Light" panose="020B0502040204020203" pitchFamily="34" charset="0"/>
                <a:cs typeface="Segoe UI Light" panose="020B0502040204020203" pitchFamily="34" charset="0"/>
              </a:rPr>
              <a:t>;</a:t>
            </a:r>
          </a:p>
          <a:p>
            <a:pPr marL="457200" lvl="1" indent="0">
              <a:buNone/>
            </a:pPr>
            <a:r>
              <a:rPr lang="en-US" sz="1600" dirty="0">
                <a:latin typeface="Segoe UI Light" panose="020B0502040204020203" pitchFamily="34" charset="0"/>
                <a:cs typeface="Segoe UI Light" panose="020B0502040204020203" pitchFamily="34" charset="0"/>
              </a:rPr>
              <a:t>	Scanner input = new Scanner(System.in)</a:t>
            </a:r>
          </a:p>
          <a:p>
            <a:pPr marL="457200" lvl="1" indent="0">
              <a:buNone/>
            </a:pPr>
            <a:r>
              <a:rPr lang="en-US" sz="1600" dirty="0">
                <a:latin typeface="Segoe UI Light" panose="020B0502040204020203" pitchFamily="34" charset="0"/>
                <a:cs typeface="Segoe UI Light" panose="020B0502040204020203" pitchFamily="34" charset="0"/>
              </a:rPr>
              <a:t>	int num = </a:t>
            </a:r>
            <a:r>
              <a:rPr lang="en-US" sz="1600" dirty="0" err="1">
                <a:latin typeface="Segoe UI Light" panose="020B0502040204020203" pitchFamily="34" charset="0"/>
                <a:cs typeface="Segoe UI Light" panose="020B0502040204020203" pitchFamily="34" charset="0"/>
              </a:rPr>
              <a:t>input.nextInt</a:t>
            </a:r>
            <a:r>
              <a:rPr lang="en-US" sz="1600" dirty="0">
                <a:latin typeface="Segoe UI Light" panose="020B0502040204020203" pitchFamily="34" charset="0"/>
                <a:cs typeface="Segoe UI Light" panose="020B0502040204020203" pitchFamily="34" charset="0"/>
              </a:rPr>
              <a:t>();</a:t>
            </a:r>
          </a:p>
          <a:p>
            <a:pPr marL="457200" lvl="1" indent="0">
              <a:buNone/>
            </a:pPr>
            <a:r>
              <a:rPr lang="en-US" sz="1600" dirty="0">
                <a:latin typeface="Segoe UI Light" panose="020B0502040204020203" pitchFamily="34" charset="0"/>
                <a:cs typeface="Segoe UI Light" panose="020B0502040204020203" pitchFamily="34" charset="0"/>
              </a:rPr>
              <a:t>	double </a:t>
            </a:r>
            <a:r>
              <a:rPr lang="en-US" sz="1600" dirty="0" err="1">
                <a:latin typeface="Segoe UI Light" panose="020B0502040204020203" pitchFamily="34" charset="0"/>
                <a:cs typeface="Segoe UI Light" panose="020B0502040204020203" pitchFamily="34" charset="0"/>
              </a:rPr>
              <a:t>p_num</a:t>
            </a:r>
            <a:r>
              <a:rPr lang="en-US" sz="1600" dirty="0">
                <a:latin typeface="Segoe UI Light" panose="020B0502040204020203" pitchFamily="34" charset="0"/>
                <a:cs typeface="Segoe UI Light" panose="020B0502040204020203" pitchFamily="34" charset="0"/>
              </a:rPr>
              <a:t> = </a:t>
            </a:r>
            <a:r>
              <a:rPr lang="en-US" sz="1600" dirty="0" err="1">
                <a:latin typeface="Segoe UI Light" panose="020B0502040204020203" pitchFamily="34" charset="0"/>
                <a:cs typeface="Segoe UI Light" panose="020B0502040204020203" pitchFamily="34" charset="0"/>
              </a:rPr>
              <a:t>input.nextDouble</a:t>
            </a:r>
            <a:r>
              <a:rPr lang="en-US" sz="1600" dirty="0">
                <a:latin typeface="Segoe UI Light" panose="020B0502040204020203" pitchFamily="34" charset="0"/>
                <a:cs typeface="Segoe UI Light" panose="020B0502040204020203" pitchFamily="34" charset="0"/>
              </a:rPr>
              <a:t>();</a:t>
            </a:r>
          </a:p>
          <a:p>
            <a:pPr marL="457200" lvl="1" indent="0">
              <a:buNone/>
            </a:pP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input.close</a:t>
            </a:r>
            <a:r>
              <a:rPr lang="en-US" sz="1600" dirty="0">
                <a:latin typeface="Segoe UI Light" panose="020B0502040204020203" pitchFamily="34"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825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8932425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4500419"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Conditions and Loops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3</a:t>
            </a:r>
          </a:p>
        </p:txBody>
      </p:sp>
    </p:spTree>
    <p:extLst>
      <p:ext uri="{BB962C8B-B14F-4D97-AF65-F5344CB8AC3E}">
        <p14:creationId xmlns:p14="http://schemas.microsoft.com/office/powerpoint/2010/main" val="3997105337"/>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Conditions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2216" y="1928328"/>
            <a:ext cx="10515600" cy="4086808"/>
          </a:xfrm>
        </p:spPr>
        <p:txBody>
          <a:bodyPr>
            <a:normAutofit/>
          </a:bodyPr>
          <a:lstStyle/>
          <a:p>
            <a:r>
              <a:rPr lang="en-US" sz="2400" dirty="0">
                <a:latin typeface="Segoe UI Light" panose="020B0502040204020203" pitchFamily="34" charset="0"/>
                <a:cs typeface="Segoe UI Light" panose="020B0502040204020203" pitchFamily="34" charset="0"/>
              </a:rPr>
              <a:t>Evaluating a given condition and do some processing based on the output</a:t>
            </a:r>
          </a:p>
          <a:p>
            <a:pPr marL="0" indent="0">
              <a:buNone/>
            </a:pPr>
            <a:endParaRPr lang="en-US" sz="2400" dirty="0">
              <a:latin typeface="Segoe UI Light" panose="020B0502040204020203" pitchFamily="34" charset="0"/>
              <a:cs typeface="Segoe UI Light" panose="020B0502040204020203" pitchFamily="34" charset="0"/>
            </a:endParaRPr>
          </a:p>
          <a:p>
            <a:pPr marL="0" indent="0">
              <a:buNone/>
            </a:pPr>
            <a:r>
              <a:rPr lang="en-US" sz="2000" dirty="0">
                <a:latin typeface="Consolas" panose="020B0609020204030204" pitchFamily="49" charset="0"/>
                <a:cs typeface="Segoe UI Light" panose="020B0502040204020203" pitchFamily="34" charset="0"/>
              </a:rPr>
              <a:t>if (condition_1 is true) {</a:t>
            </a:r>
          </a:p>
          <a:p>
            <a:pPr marL="0" indent="0">
              <a:buNone/>
            </a:pPr>
            <a:r>
              <a:rPr lang="en-US" sz="2000" dirty="0">
                <a:latin typeface="Consolas" panose="020B0609020204030204" pitchFamily="49" charset="0"/>
                <a:cs typeface="Segoe UI Light" panose="020B0502040204020203" pitchFamily="34" charset="0"/>
              </a:rPr>
              <a:t>	// Process</a:t>
            </a:r>
          </a:p>
          <a:p>
            <a:pPr marL="0" indent="0">
              <a:buNone/>
            </a:pPr>
            <a:r>
              <a:rPr lang="en-US" sz="2000" dirty="0">
                <a:latin typeface="Consolas" panose="020B0609020204030204" pitchFamily="49" charset="0"/>
                <a:cs typeface="Segoe UI Light" panose="020B0502040204020203" pitchFamily="34" charset="0"/>
              </a:rPr>
              <a:t>} [else if (condition_2 is true) {</a:t>
            </a:r>
          </a:p>
          <a:p>
            <a:pPr marL="0" indent="0">
              <a:buNone/>
            </a:pPr>
            <a:r>
              <a:rPr lang="en-US" sz="2000" dirty="0">
                <a:latin typeface="Consolas" panose="020B0609020204030204" pitchFamily="49" charset="0"/>
                <a:cs typeface="Segoe UI Light" panose="020B0502040204020203" pitchFamily="34" charset="0"/>
              </a:rPr>
              <a:t>	// Process something else</a:t>
            </a:r>
          </a:p>
          <a:p>
            <a:pPr marL="0" indent="0">
              <a:buNone/>
            </a:pPr>
            <a:r>
              <a:rPr lang="en-US" sz="2000" dirty="0">
                <a:latin typeface="Consolas" panose="020B0609020204030204" pitchFamily="49" charset="0"/>
                <a:cs typeface="Segoe UI Light" panose="020B0502040204020203" pitchFamily="34" charset="0"/>
              </a:rPr>
              <a:t>} else {</a:t>
            </a:r>
          </a:p>
          <a:p>
            <a:pPr marL="0" indent="0">
              <a:buNone/>
            </a:pPr>
            <a:r>
              <a:rPr lang="en-US" sz="2000" dirty="0">
                <a:latin typeface="Consolas" panose="020B0609020204030204" pitchFamily="49" charset="0"/>
                <a:cs typeface="Segoe UI Light" panose="020B0502040204020203" pitchFamily="34" charset="0"/>
              </a:rPr>
              <a:t>	// Process when none of the conditions are true</a:t>
            </a:r>
          </a:p>
          <a:p>
            <a:pPr marL="0" indent="0">
              <a:buNone/>
            </a:pPr>
            <a:r>
              <a:rPr lang="en-US" sz="2000" dirty="0">
                <a:latin typeface="Consolas" panose="020B0609020204030204" pitchFamily="49"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47079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Conditions (contd.)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2216" y="1928328"/>
            <a:ext cx="10515600" cy="4086808"/>
          </a:xfrm>
        </p:spPr>
        <p:txBody>
          <a:bodyPr>
            <a:normAutofit/>
          </a:bodyPr>
          <a:lstStyle/>
          <a:p>
            <a:pPr marL="0" indent="0">
              <a:buNone/>
            </a:pPr>
            <a:r>
              <a:rPr lang="en-US" sz="2000" dirty="0">
                <a:latin typeface="Consolas" panose="020B0609020204030204" pitchFamily="49" charset="0"/>
                <a:cs typeface="Segoe UI Light" panose="020B0502040204020203" pitchFamily="34" charset="0"/>
              </a:rPr>
              <a:t>switch (</a:t>
            </a:r>
            <a:r>
              <a:rPr lang="en-US" sz="2000" dirty="0" err="1">
                <a:latin typeface="Consolas" panose="020B0609020204030204" pitchFamily="49" charset="0"/>
                <a:cs typeface="Segoe UI Light" panose="020B0502040204020203" pitchFamily="34" charset="0"/>
              </a:rPr>
              <a:t>test_value</a:t>
            </a:r>
            <a:r>
              <a:rPr lang="en-US" sz="2000" dirty="0">
                <a:latin typeface="Consolas" panose="020B0609020204030204" pitchFamily="49" charset="0"/>
                <a:cs typeface="Segoe UI Light" panose="020B0502040204020203" pitchFamily="34" charset="0"/>
              </a:rPr>
              <a:t>) {</a:t>
            </a:r>
          </a:p>
          <a:p>
            <a:pPr marL="0" indent="0">
              <a:buNone/>
            </a:pPr>
            <a:r>
              <a:rPr lang="en-US" sz="2000" dirty="0">
                <a:latin typeface="Consolas" panose="020B0609020204030204" pitchFamily="49" charset="0"/>
                <a:cs typeface="Segoe UI Light" panose="020B0502040204020203" pitchFamily="34" charset="0"/>
              </a:rPr>
              <a:t>	case value_1: </a:t>
            </a:r>
          </a:p>
          <a:p>
            <a:pPr marL="0" indent="0">
              <a:buNone/>
            </a:pPr>
            <a:r>
              <a:rPr lang="en-US" sz="2000" dirty="0">
                <a:latin typeface="Consolas" panose="020B0609020204030204" pitchFamily="49" charset="0"/>
                <a:cs typeface="Segoe UI Light" panose="020B0502040204020203" pitchFamily="34" charset="0"/>
              </a:rPr>
              <a:t>		//process</a:t>
            </a:r>
          </a:p>
          <a:p>
            <a:pPr marL="0" indent="0">
              <a:buNone/>
            </a:pPr>
            <a:r>
              <a:rPr lang="en-US" sz="2000" dirty="0">
                <a:latin typeface="Consolas" panose="020B0609020204030204" pitchFamily="49" charset="0"/>
                <a:cs typeface="Segoe UI Light" panose="020B0502040204020203" pitchFamily="34" charset="0"/>
              </a:rPr>
              <a:t>		break;</a:t>
            </a:r>
          </a:p>
          <a:p>
            <a:pPr marL="0" indent="0">
              <a:buNone/>
            </a:pPr>
            <a:r>
              <a:rPr lang="en-US" sz="2000" dirty="0">
                <a:latin typeface="Consolas" panose="020B0609020204030204" pitchFamily="49" charset="0"/>
                <a:cs typeface="Segoe UI Light" panose="020B0502040204020203" pitchFamily="34" charset="0"/>
              </a:rPr>
              <a:t>	case value_2:</a:t>
            </a:r>
          </a:p>
          <a:p>
            <a:pPr marL="0" indent="0">
              <a:buNone/>
            </a:pPr>
            <a:r>
              <a:rPr lang="en-US" sz="2000" dirty="0">
                <a:latin typeface="Consolas" panose="020B0609020204030204" pitchFamily="49" charset="0"/>
                <a:cs typeface="Segoe UI Light" panose="020B0502040204020203" pitchFamily="34" charset="0"/>
              </a:rPr>
              <a:t>		//process something else</a:t>
            </a:r>
          </a:p>
          <a:p>
            <a:pPr marL="0" indent="0">
              <a:buNone/>
            </a:pPr>
            <a:r>
              <a:rPr lang="en-US" sz="2000" dirty="0">
                <a:latin typeface="Consolas" panose="020B0609020204030204" pitchFamily="49" charset="0"/>
                <a:cs typeface="Segoe UI Light" panose="020B0502040204020203" pitchFamily="34" charset="0"/>
              </a:rPr>
              <a:t>		break;</a:t>
            </a:r>
          </a:p>
          <a:p>
            <a:pPr marL="0" indent="0">
              <a:buNone/>
            </a:pPr>
            <a:r>
              <a:rPr lang="en-US" sz="2000" dirty="0">
                <a:latin typeface="Consolas" panose="020B0609020204030204" pitchFamily="49" charset="0"/>
                <a:cs typeface="Segoe UI Light" panose="020B0502040204020203" pitchFamily="34" charset="0"/>
              </a:rPr>
              <a:t>	default:</a:t>
            </a:r>
          </a:p>
          <a:p>
            <a:pPr marL="0" indent="0">
              <a:buNone/>
            </a:pPr>
            <a:r>
              <a:rPr lang="en-US" sz="2000" dirty="0">
                <a:latin typeface="Consolas" panose="020B0609020204030204" pitchFamily="49" charset="0"/>
                <a:cs typeface="Segoe UI Light" panose="020B0502040204020203" pitchFamily="34" charset="0"/>
              </a:rPr>
              <a:t>		// process</a:t>
            </a:r>
          </a:p>
          <a:p>
            <a:pPr marL="0" indent="0">
              <a:buNone/>
            </a:pPr>
            <a:r>
              <a:rPr lang="en-US" sz="2000" dirty="0">
                <a:latin typeface="Consolas" panose="020B0609020204030204" pitchFamily="49" charset="0"/>
                <a:cs typeface="Segoe UI Light" panose="020B0502040204020203" pitchFamily="34" charset="0"/>
              </a:rPr>
              <a:t>}</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5623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Conditions - Programs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2216" y="1928328"/>
            <a:ext cx="10515600" cy="4086808"/>
          </a:xfrm>
        </p:spPr>
        <p:txBody>
          <a:bodyPr>
            <a:normAutofit/>
          </a:bodyPr>
          <a:lstStyle/>
          <a:p>
            <a:pPr marL="457200" indent="-457200">
              <a:buFont typeface="+mj-lt"/>
              <a:buAutoNum type="arabicPeriod"/>
            </a:pPr>
            <a:r>
              <a:rPr lang="en-US" sz="2400" dirty="0">
                <a:latin typeface="Segoe UI Light" panose="020B0502040204020203" pitchFamily="34" charset="0"/>
                <a:cs typeface="Segoe UI Light" panose="020B0502040204020203" pitchFamily="34" charset="0"/>
              </a:rPr>
              <a:t>Take the marks obtained by a student in 4 subjects and calculate the grade based on the average marks</a:t>
            </a:r>
          </a:p>
          <a:p>
            <a:pPr marL="0" indent="0">
              <a:buNone/>
            </a:pPr>
            <a:r>
              <a:rPr lang="en-US" sz="2400" dirty="0">
                <a:latin typeface="Segoe UI Light" panose="020B0502040204020203" pitchFamily="34" charset="0"/>
                <a:cs typeface="Segoe UI Light" panose="020B0502040204020203" pitchFamily="34" charset="0"/>
              </a:rPr>
              <a:t>	90 – 100 </a:t>
            </a:r>
            <a:r>
              <a:rPr lang="en-US" sz="2400" dirty="0">
                <a:latin typeface="Segoe UI Light" panose="020B0502040204020203" pitchFamily="34" charset="0"/>
                <a:cs typeface="Segoe UI Light" panose="020B0502040204020203" pitchFamily="34" charset="0"/>
                <a:sym typeface="Wingdings" panose="05000000000000000000" pitchFamily="2" charset="2"/>
              </a:rPr>
              <a:t> A</a:t>
            </a:r>
          </a:p>
          <a:p>
            <a:pPr marL="0" indent="0">
              <a:buNone/>
            </a:pPr>
            <a:r>
              <a:rPr lang="en-US" sz="2400" dirty="0">
                <a:latin typeface="Segoe UI Light" panose="020B0502040204020203" pitchFamily="34" charset="0"/>
                <a:cs typeface="Segoe UI Light" panose="020B0502040204020203" pitchFamily="34" charset="0"/>
                <a:sym typeface="Wingdings" panose="05000000000000000000" pitchFamily="2" charset="2"/>
              </a:rPr>
              <a:t>	80 – 90   B</a:t>
            </a:r>
          </a:p>
          <a:p>
            <a:pPr marL="0" indent="0">
              <a:buNone/>
            </a:pPr>
            <a:r>
              <a:rPr lang="en-US" sz="2400" dirty="0">
                <a:latin typeface="Segoe UI Light" panose="020B0502040204020203" pitchFamily="34" charset="0"/>
                <a:cs typeface="Segoe UI Light" panose="020B0502040204020203" pitchFamily="34" charset="0"/>
                <a:sym typeface="Wingdings" panose="05000000000000000000" pitchFamily="2" charset="2"/>
              </a:rPr>
              <a:t>	70 – 80   C</a:t>
            </a:r>
          </a:p>
          <a:p>
            <a:pPr marL="0" indent="0">
              <a:buNone/>
            </a:pPr>
            <a:r>
              <a:rPr lang="en-US" sz="2400" dirty="0">
                <a:latin typeface="Segoe UI Light" panose="020B0502040204020203" pitchFamily="34" charset="0"/>
                <a:cs typeface="Segoe UI Light" panose="020B0502040204020203" pitchFamily="34" charset="0"/>
                <a:sym typeface="Wingdings" panose="05000000000000000000" pitchFamily="2" charset="2"/>
              </a:rPr>
              <a:t>	50 – 70   D</a:t>
            </a:r>
          </a:p>
          <a:p>
            <a:pPr marL="0" indent="0">
              <a:buNone/>
            </a:pPr>
            <a:r>
              <a:rPr lang="en-US" sz="2400" dirty="0">
                <a:latin typeface="Segoe UI Light" panose="020B0502040204020203" pitchFamily="34" charset="0"/>
                <a:cs typeface="Segoe UI Light" panose="020B0502040204020203" pitchFamily="34" charset="0"/>
                <a:sym typeface="Wingdings" panose="05000000000000000000" pitchFamily="2" charset="2"/>
              </a:rPr>
              <a:t>	00 – 50   FAILED</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46232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111196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F21AD-B3B6-4BD9-8DF8-0DFB4706E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EB19B7B8-1391-4778-9CF9-24960D008F0D}"/>
              </a:ext>
            </a:extLst>
          </p:cNvPr>
          <p:cNvSpPr txBox="1"/>
          <p:nvPr/>
        </p:nvSpPr>
        <p:spPr>
          <a:xfrm>
            <a:off x="768626" y="2862470"/>
            <a:ext cx="3233531" cy="769441"/>
          </a:xfrm>
          <a:prstGeom prst="rect">
            <a:avLst/>
          </a:prstGeom>
          <a:solidFill>
            <a:srgbClr val="000000">
              <a:alpha val="69804"/>
            </a:srgbClr>
          </a:solidFill>
        </p:spPr>
        <p:txBody>
          <a:bodyPr wrap="square" rtlCol="0">
            <a:spAutoFit/>
          </a:bodyPr>
          <a:lstStyle/>
          <a:p>
            <a:pPr algn="ctr"/>
            <a:r>
              <a:rPr lang="en-US" sz="4400" dirty="0">
                <a:solidFill>
                  <a:schemeClr val="bg1"/>
                </a:solidFill>
                <a:latin typeface="Segoe UI" panose="020B0502040204020203" pitchFamily="34" charset="0"/>
                <a:cs typeface="Segoe UI" panose="020B0502040204020203" pitchFamily="34" charset="0"/>
              </a:rPr>
              <a:t>Agenda</a:t>
            </a:r>
          </a:p>
        </p:txBody>
      </p:sp>
      <p:sp>
        <p:nvSpPr>
          <p:cNvPr id="11" name="TextBox 10">
            <a:extLst>
              <a:ext uri="{FF2B5EF4-FFF2-40B4-BE49-F238E27FC236}">
                <a16:creationId xmlns:a16="http://schemas.microsoft.com/office/drawing/2014/main" id="{32C955A1-3935-4013-A1D0-B3C43B47C6C5}"/>
              </a:ext>
            </a:extLst>
          </p:cNvPr>
          <p:cNvSpPr txBox="1"/>
          <p:nvPr/>
        </p:nvSpPr>
        <p:spPr>
          <a:xfrm>
            <a:off x="7811615" y="2207026"/>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M6: CLASSES</a:t>
            </a:r>
          </a:p>
        </p:txBody>
      </p:sp>
      <p:sp>
        <p:nvSpPr>
          <p:cNvPr id="13" name="TextBox 12">
            <a:extLst>
              <a:ext uri="{FF2B5EF4-FFF2-40B4-BE49-F238E27FC236}">
                <a16:creationId xmlns:a16="http://schemas.microsoft.com/office/drawing/2014/main" id="{C3FAB8A1-2492-4CCF-A829-A991099AF6BA}"/>
              </a:ext>
            </a:extLst>
          </p:cNvPr>
          <p:cNvSpPr txBox="1"/>
          <p:nvPr/>
        </p:nvSpPr>
        <p:spPr>
          <a:xfrm>
            <a:off x="7811615" y="3257123"/>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M7: ADVANCED OOPS</a:t>
            </a:r>
          </a:p>
        </p:txBody>
      </p:sp>
      <p:sp>
        <p:nvSpPr>
          <p:cNvPr id="15" name="TextBox 14">
            <a:extLst>
              <a:ext uri="{FF2B5EF4-FFF2-40B4-BE49-F238E27FC236}">
                <a16:creationId xmlns:a16="http://schemas.microsoft.com/office/drawing/2014/main" id="{7F4DBC5D-4576-495D-89FB-8B2651CAE0EA}"/>
              </a:ext>
            </a:extLst>
          </p:cNvPr>
          <p:cNvSpPr txBox="1"/>
          <p:nvPr/>
        </p:nvSpPr>
        <p:spPr>
          <a:xfrm>
            <a:off x="7811615" y="4249653"/>
            <a:ext cx="3863008" cy="461665"/>
          </a:xfrm>
          <a:prstGeom prst="rect">
            <a:avLst/>
          </a:prstGeom>
          <a:solidFill>
            <a:srgbClr val="000000">
              <a:alpha val="67843"/>
            </a:srgbClr>
          </a:solidFill>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M8: DESIGN</a:t>
            </a:r>
          </a:p>
        </p:txBody>
      </p:sp>
    </p:spTree>
    <p:extLst>
      <p:ext uri="{BB962C8B-B14F-4D97-AF65-F5344CB8AC3E}">
        <p14:creationId xmlns:p14="http://schemas.microsoft.com/office/powerpoint/2010/main" val="947484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Loops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2216" y="1598644"/>
            <a:ext cx="10515600" cy="5131837"/>
          </a:xfrm>
        </p:spPr>
        <p:txBody>
          <a:bodyPr>
            <a:normAutofit/>
          </a:bodyPr>
          <a:lstStyle/>
          <a:p>
            <a:r>
              <a:rPr lang="en-US" sz="2400" dirty="0">
                <a:latin typeface="Segoe UI Light" panose="020B0502040204020203" pitchFamily="34" charset="0"/>
                <a:cs typeface="Segoe UI Light" panose="020B0502040204020203" pitchFamily="34" charset="0"/>
              </a:rPr>
              <a:t>Repeat the execution of a block of code multiple times</a:t>
            </a:r>
          </a:p>
          <a:p>
            <a:r>
              <a:rPr lang="en-US" sz="2400" dirty="0">
                <a:latin typeface="Segoe UI Light" panose="020B0502040204020203" pitchFamily="34" charset="0"/>
                <a:cs typeface="Segoe UI Light" panose="020B0502040204020203" pitchFamily="34" charset="0"/>
              </a:rPr>
              <a:t>Types</a:t>
            </a:r>
          </a:p>
          <a:p>
            <a:pPr lvl="1"/>
            <a:r>
              <a:rPr lang="en-US" sz="2000" dirty="0">
                <a:latin typeface="Segoe UI Light" panose="020B0502040204020203" pitchFamily="34" charset="0"/>
                <a:cs typeface="Segoe UI Light" panose="020B0502040204020203" pitchFamily="34" charset="0"/>
              </a:rPr>
              <a:t>For…each</a:t>
            </a:r>
          </a:p>
          <a:p>
            <a:pPr lvl="2"/>
            <a:r>
              <a:rPr lang="en-US" sz="1600" dirty="0">
                <a:latin typeface="Segoe UI Light" panose="020B0502040204020203" pitchFamily="34" charset="0"/>
                <a:cs typeface="Segoe UI Light" panose="020B0502040204020203" pitchFamily="34" charset="0"/>
              </a:rPr>
              <a:t>Mainly used when the number of repetitions is known in advance</a:t>
            </a:r>
          </a:p>
          <a:p>
            <a:pPr lvl="1"/>
            <a:r>
              <a:rPr lang="en-US" sz="2000" dirty="0">
                <a:latin typeface="Segoe UI Light" panose="020B0502040204020203" pitchFamily="34" charset="0"/>
                <a:cs typeface="Segoe UI Light" panose="020B0502040204020203" pitchFamily="34" charset="0"/>
              </a:rPr>
              <a:t>While</a:t>
            </a:r>
          </a:p>
          <a:p>
            <a:pPr lvl="2"/>
            <a:r>
              <a:rPr lang="en-US" sz="1600" dirty="0">
                <a:latin typeface="Segoe UI Light" panose="020B0502040204020203" pitchFamily="34" charset="0"/>
                <a:cs typeface="Segoe UI Light" panose="020B0502040204020203" pitchFamily="34" charset="0"/>
              </a:rPr>
              <a:t>Mainly used when the number of repetitions is not known and is decided based on some runtime execution</a:t>
            </a:r>
          </a:p>
          <a:p>
            <a:pPr lvl="1"/>
            <a:r>
              <a:rPr lang="en-US" sz="2000" dirty="0">
                <a:latin typeface="Segoe UI Light" panose="020B0502040204020203" pitchFamily="34" charset="0"/>
                <a:cs typeface="Segoe UI Light" panose="020B0502040204020203" pitchFamily="34" charset="0"/>
              </a:rPr>
              <a:t>Do…While</a:t>
            </a:r>
          </a:p>
          <a:p>
            <a:pPr lvl="2"/>
            <a:r>
              <a:rPr lang="en-US" sz="1600" dirty="0">
                <a:latin typeface="Segoe UI Light" panose="020B0502040204020203" pitchFamily="34" charset="0"/>
                <a:cs typeface="Segoe UI Light" panose="020B0502040204020203" pitchFamily="34" charset="0"/>
              </a:rPr>
              <a:t>Same as While, with only difference being the block of executed at least once irrespective of the driving condition</a:t>
            </a:r>
          </a:p>
          <a:p>
            <a:r>
              <a:rPr lang="en-US" sz="2400" dirty="0">
                <a:latin typeface="Segoe UI Light" panose="020B0502040204020203" pitchFamily="34" charset="0"/>
                <a:cs typeface="Segoe UI Light" panose="020B0502040204020203" pitchFamily="34" charset="0"/>
              </a:rPr>
              <a:t>Special commands</a:t>
            </a:r>
          </a:p>
          <a:p>
            <a:pPr lvl="1"/>
            <a:r>
              <a:rPr lang="en-US" sz="2000" dirty="0">
                <a:latin typeface="Segoe UI Light" panose="020B0502040204020203" pitchFamily="34" charset="0"/>
                <a:cs typeface="Segoe UI Light" panose="020B0502040204020203" pitchFamily="34" charset="0"/>
              </a:rPr>
              <a:t>break</a:t>
            </a:r>
          </a:p>
          <a:p>
            <a:pPr lvl="2"/>
            <a:r>
              <a:rPr lang="en-US" sz="1600" dirty="0">
                <a:latin typeface="Segoe UI Light" panose="020B0502040204020203" pitchFamily="34" charset="0"/>
                <a:cs typeface="Segoe UI Light" panose="020B0502040204020203" pitchFamily="34" charset="0"/>
              </a:rPr>
              <a:t>Breaks the execution of the code in a loop and exits the loop</a:t>
            </a:r>
          </a:p>
          <a:p>
            <a:pPr lvl="1"/>
            <a:r>
              <a:rPr lang="en-US" sz="2000" dirty="0">
                <a:latin typeface="Segoe UI Light" panose="020B0502040204020203" pitchFamily="34" charset="0"/>
                <a:cs typeface="Segoe UI Light" panose="020B0502040204020203" pitchFamily="34" charset="0"/>
              </a:rPr>
              <a:t>continue</a:t>
            </a:r>
          </a:p>
          <a:p>
            <a:pPr lvl="2"/>
            <a:r>
              <a:rPr lang="en-US" sz="1600" dirty="0">
                <a:latin typeface="Segoe UI Light" panose="020B0502040204020203" pitchFamily="34" charset="0"/>
                <a:cs typeface="Segoe UI Light" panose="020B0502040204020203" pitchFamily="34" charset="0"/>
              </a:rPr>
              <a:t>Stops executing the remaining code after the ‘continue’ statement and goes back to evaluating the condition of the loop and restart code execution</a:t>
            </a:r>
          </a:p>
          <a:p>
            <a:pPr marL="914400" lvl="2" indent="0">
              <a:buNone/>
            </a:pPr>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80567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Loops - For</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69775" y="1936101"/>
            <a:ext cx="10515600" cy="2985797"/>
          </a:xfrm>
        </p:spPr>
        <p:txBody>
          <a:bodyPr>
            <a:normAutofit/>
          </a:bodyPr>
          <a:lstStyle/>
          <a:p>
            <a:pPr marL="914400" lvl="2" indent="0">
              <a:buNone/>
            </a:pPr>
            <a:r>
              <a:rPr lang="en-US" sz="1600" dirty="0">
                <a:latin typeface="Consolas" panose="020B0609020204030204" pitchFamily="49" charset="0"/>
                <a:cs typeface="Segoe UI Light" panose="020B0502040204020203" pitchFamily="34" charset="0"/>
              </a:rPr>
              <a:t>// Syntax</a:t>
            </a:r>
          </a:p>
          <a:p>
            <a:pPr marL="914400" lvl="2" indent="0">
              <a:buNone/>
            </a:pPr>
            <a:r>
              <a:rPr lang="en-US" sz="1600" dirty="0">
                <a:latin typeface="Consolas" panose="020B0609020204030204" pitchFamily="49" charset="0"/>
                <a:cs typeface="Segoe UI Light" panose="020B0502040204020203" pitchFamily="34" charset="0"/>
              </a:rPr>
              <a:t>for (</a:t>
            </a:r>
            <a:r>
              <a:rPr lang="en-US" sz="1600" dirty="0" err="1">
                <a:latin typeface="Consolas" panose="020B0609020204030204" pitchFamily="49" charset="0"/>
                <a:cs typeface="Segoe UI Light" panose="020B0502040204020203" pitchFamily="34" charset="0"/>
              </a:rPr>
              <a:t>initializing_statement</a:t>
            </a:r>
            <a:r>
              <a:rPr lang="en-US" sz="1600" dirty="0">
                <a:latin typeface="Consolas" panose="020B0609020204030204" pitchFamily="49" charset="0"/>
                <a:cs typeface="Segoe UI Light" panose="020B0502040204020203" pitchFamily="34" charset="0"/>
              </a:rPr>
              <a:t>; condition; iteration) {</a:t>
            </a:r>
          </a:p>
          <a:p>
            <a:pPr marL="914400" lvl="2" indent="0">
              <a:buNone/>
            </a:pPr>
            <a:r>
              <a:rPr lang="en-US" sz="1600" dirty="0">
                <a:latin typeface="Consolas" panose="020B0609020204030204" pitchFamily="49" charset="0"/>
                <a:cs typeface="Segoe UI Light" panose="020B0502040204020203" pitchFamily="34" charset="0"/>
              </a:rPr>
              <a:t>	// block of code</a:t>
            </a:r>
          </a:p>
          <a:p>
            <a:pPr marL="914400" lvl="2" indent="0">
              <a:buNone/>
            </a:pPr>
            <a:r>
              <a:rPr lang="en-US" sz="1600" dirty="0">
                <a:latin typeface="Consolas" panose="020B0609020204030204" pitchFamily="49" charset="0"/>
                <a:cs typeface="Segoe UI Light" panose="020B0502040204020203" pitchFamily="34" charset="0"/>
              </a:rPr>
              <a:t>}</a:t>
            </a:r>
          </a:p>
          <a:p>
            <a:pPr marL="914400" lvl="2" indent="0">
              <a:buNone/>
            </a:pPr>
            <a:endParaRPr lang="en-US" sz="1600" dirty="0">
              <a:latin typeface="Consolas" panose="020B0609020204030204" pitchFamily="49" charset="0"/>
              <a:cs typeface="Segoe UI Light" panose="020B0502040204020203" pitchFamily="34" charset="0"/>
            </a:endParaRPr>
          </a:p>
          <a:p>
            <a:pPr marL="914400" lvl="2" indent="0">
              <a:buNone/>
            </a:pPr>
            <a:r>
              <a:rPr lang="en-US" sz="1600" dirty="0">
                <a:latin typeface="Consolas" panose="020B0609020204030204" pitchFamily="49" charset="0"/>
                <a:cs typeface="Segoe UI Light" panose="020B0502040204020203" pitchFamily="34" charset="0"/>
              </a:rPr>
              <a:t>// Sample</a:t>
            </a:r>
          </a:p>
          <a:p>
            <a:pPr marL="914400" lvl="2" indent="0">
              <a:buNone/>
            </a:pPr>
            <a:r>
              <a:rPr lang="en-US" sz="1600" dirty="0">
                <a:latin typeface="Consolas" panose="020B0609020204030204" pitchFamily="49" charset="0"/>
                <a:cs typeface="Segoe UI Light" panose="020B0502040204020203" pitchFamily="34" charset="0"/>
              </a:rPr>
              <a:t>for (int </a:t>
            </a:r>
            <a:r>
              <a:rPr lang="en-US" sz="1600" dirty="0" err="1">
                <a:latin typeface="Consolas" panose="020B0609020204030204" pitchFamily="49" charset="0"/>
                <a:cs typeface="Segoe UI Light" panose="020B0502040204020203" pitchFamily="34" charset="0"/>
              </a:rPr>
              <a:t>idx</a:t>
            </a:r>
            <a:r>
              <a:rPr lang="en-US" sz="1600" dirty="0">
                <a:latin typeface="Consolas" panose="020B0609020204030204" pitchFamily="49" charset="0"/>
                <a:cs typeface="Segoe UI Light" panose="020B0502040204020203" pitchFamily="34" charset="0"/>
              </a:rPr>
              <a:t> = 0; </a:t>
            </a:r>
            <a:r>
              <a:rPr lang="en-US" sz="1600" dirty="0" err="1">
                <a:latin typeface="Consolas" panose="020B0609020204030204" pitchFamily="49" charset="0"/>
                <a:cs typeface="Segoe UI Light" panose="020B0502040204020203" pitchFamily="34" charset="0"/>
              </a:rPr>
              <a:t>idx</a:t>
            </a:r>
            <a:r>
              <a:rPr lang="en-US" sz="1600" dirty="0">
                <a:latin typeface="Consolas" panose="020B0609020204030204" pitchFamily="49" charset="0"/>
                <a:cs typeface="Segoe UI Light" panose="020B0502040204020203" pitchFamily="34" charset="0"/>
              </a:rPr>
              <a:t> &lt;= 5; </a:t>
            </a:r>
            <a:r>
              <a:rPr lang="en-US" sz="1600" dirty="0" err="1">
                <a:latin typeface="Consolas" panose="020B0609020204030204" pitchFamily="49" charset="0"/>
                <a:cs typeface="Segoe UI Light" panose="020B0502040204020203" pitchFamily="34" charset="0"/>
              </a:rPr>
              <a:t>idx</a:t>
            </a:r>
            <a:r>
              <a:rPr lang="en-US" sz="1600" dirty="0">
                <a:latin typeface="Consolas" panose="020B0609020204030204" pitchFamily="49" charset="0"/>
                <a:cs typeface="Segoe UI Light" panose="020B0502040204020203" pitchFamily="34" charset="0"/>
              </a:rPr>
              <a:t>++){</a:t>
            </a:r>
          </a:p>
          <a:p>
            <a:pPr marL="914400" lvl="2" indent="0">
              <a:buNone/>
            </a:pPr>
            <a:r>
              <a:rPr lang="en-US" sz="1600" dirty="0">
                <a:latin typeface="Consolas" panose="020B0609020204030204" pitchFamily="49" charset="0"/>
                <a:cs typeface="Segoe UI Light" panose="020B0502040204020203" pitchFamily="34" charset="0"/>
              </a:rPr>
              <a:t>	</a:t>
            </a:r>
            <a:r>
              <a:rPr lang="en-US" sz="1600" dirty="0" err="1">
                <a:latin typeface="Consolas" panose="020B0609020204030204" pitchFamily="49" charset="0"/>
                <a:cs typeface="Segoe UI Light" panose="020B0502040204020203" pitchFamily="34" charset="0"/>
              </a:rPr>
              <a:t>System.out.println</a:t>
            </a:r>
            <a:r>
              <a:rPr lang="en-US" sz="1600" dirty="0">
                <a:latin typeface="Consolas" panose="020B0609020204030204" pitchFamily="49" charset="0"/>
                <a:cs typeface="Segoe UI Light" panose="020B0502040204020203" pitchFamily="34" charset="0"/>
              </a:rPr>
              <a:t>(</a:t>
            </a:r>
            <a:r>
              <a:rPr lang="en-US" sz="1600" dirty="0" err="1">
                <a:latin typeface="Consolas" panose="020B0609020204030204" pitchFamily="49" charset="0"/>
                <a:cs typeface="Segoe UI Light" panose="020B0502040204020203" pitchFamily="34" charset="0"/>
              </a:rPr>
              <a:t>idx</a:t>
            </a:r>
            <a:r>
              <a:rPr lang="en-US" sz="1600" dirty="0">
                <a:latin typeface="Consolas" panose="020B0609020204030204" pitchFamily="49" charset="0"/>
                <a:cs typeface="Segoe UI Light" panose="020B0502040204020203" pitchFamily="34" charset="0"/>
              </a:rPr>
              <a:t>);</a:t>
            </a:r>
          </a:p>
          <a:p>
            <a:pPr marL="914400" lvl="2" indent="0">
              <a:buNone/>
            </a:pPr>
            <a:r>
              <a:rPr lang="en-US" sz="1600" dirty="0">
                <a:latin typeface="Consolas" panose="020B0609020204030204" pitchFamily="49" charset="0"/>
                <a:cs typeface="Segoe UI Light" panose="020B0502040204020203" pitchFamily="34" charset="0"/>
              </a:rPr>
              <a:t>}</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42083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Loops - While</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2153534"/>
            <a:ext cx="10515600" cy="3917584"/>
          </a:xfrm>
        </p:spPr>
        <p:txBody>
          <a:bodyPr>
            <a:normAutofit/>
          </a:bodyPr>
          <a:lstStyle/>
          <a:p>
            <a:pPr marL="914400" lvl="2" indent="0">
              <a:buNone/>
            </a:pPr>
            <a:r>
              <a:rPr lang="en-US" sz="1600" dirty="0">
                <a:latin typeface="Consolas" panose="020B0609020204030204" pitchFamily="49" charset="0"/>
                <a:cs typeface="Segoe UI Light" panose="020B0502040204020203" pitchFamily="34" charset="0"/>
              </a:rPr>
              <a:t>// Syntax</a:t>
            </a:r>
          </a:p>
          <a:p>
            <a:pPr marL="914400" lvl="2" indent="0">
              <a:buNone/>
            </a:pPr>
            <a:r>
              <a:rPr lang="en-US" sz="1600" dirty="0">
                <a:latin typeface="Consolas" panose="020B0609020204030204" pitchFamily="49" charset="0"/>
                <a:cs typeface="Segoe UI Light" panose="020B0502040204020203" pitchFamily="34" charset="0"/>
              </a:rPr>
              <a:t>while (condition) {</a:t>
            </a:r>
          </a:p>
          <a:p>
            <a:pPr marL="914400" lvl="2" indent="0">
              <a:buNone/>
            </a:pPr>
            <a:r>
              <a:rPr lang="en-US" sz="1600" dirty="0">
                <a:latin typeface="Consolas" panose="020B0609020204030204" pitchFamily="49" charset="0"/>
                <a:cs typeface="Segoe UI Light" panose="020B0502040204020203" pitchFamily="34" charset="0"/>
              </a:rPr>
              <a:t>	// block of code</a:t>
            </a:r>
          </a:p>
          <a:p>
            <a:pPr marL="914400" lvl="2" indent="0">
              <a:buNone/>
            </a:pPr>
            <a:r>
              <a:rPr lang="en-US" sz="1600" dirty="0">
                <a:latin typeface="Consolas" panose="020B0609020204030204" pitchFamily="49" charset="0"/>
                <a:cs typeface="Segoe UI Light" panose="020B0502040204020203" pitchFamily="34" charset="0"/>
              </a:rPr>
              <a:t>}</a:t>
            </a:r>
          </a:p>
          <a:p>
            <a:pPr marL="914400" lvl="2" indent="0">
              <a:buNone/>
            </a:pPr>
            <a:endParaRPr lang="en-US" sz="1600" dirty="0">
              <a:latin typeface="Consolas" panose="020B0609020204030204" pitchFamily="49" charset="0"/>
              <a:cs typeface="Segoe UI Light" panose="020B0502040204020203" pitchFamily="34" charset="0"/>
            </a:endParaRPr>
          </a:p>
          <a:p>
            <a:pPr marL="914400" lvl="2" indent="0">
              <a:buNone/>
            </a:pPr>
            <a:r>
              <a:rPr lang="en-US" sz="1600" dirty="0">
                <a:latin typeface="Consolas" panose="020B0609020204030204" pitchFamily="49" charset="0"/>
                <a:cs typeface="Segoe UI Light" panose="020B0502040204020203" pitchFamily="34" charset="0"/>
              </a:rPr>
              <a:t>// Sample</a:t>
            </a:r>
          </a:p>
          <a:p>
            <a:pPr marL="914400" lvl="2" indent="0">
              <a:buNone/>
            </a:pPr>
            <a:r>
              <a:rPr lang="en-US" sz="1600" dirty="0">
                <a:latin typeface="Consolas" panose="020B0609020204030204" pitchFamily="49" charset="0"/>
                <a:cs typeface="Segoe UI Light" panose="020B0502040204020203" pitchFamily="34" charset="0"/>
              </a:rPr>
              <a:t>int </a:t>
            </a:r>
            <a:r>
              <a:rPr lang="en-US" sz="1600" dirty="0" err="1">
                <a:latin typeface="Consolas" panose="020B0609020204030204" pitchFamily="49" charset="0"/>
                <a:cs typeface="Segoe UI Light" panose="020B0502040204020203" pitchFamily="34" charset="0"/>
              </a:rPr>
              <a:t>i</a:t>
            </a:r>
            <a:r>
              <a:rPr lang="en-US" sz="1600" dirty="0">
                <a:latin typeface="Consolas" panose="020B0609020204030204" pitchFamily="49" charset="0"/>
                <a:cs typeface="Segoe UI Light" panose="020B0502040204020203" pitchFamily="34" charset="0"/>
              </a:rPr>
              <a:t> = 1;</a:t>
            </a:r>
          </a:p>
          <a:p>
            <a:pPr marL="914400" lvl="2" indent="0">
              <a:buNone/>
            </a:pPr>
            <a:r>
              <a:rPr lang="en-US" sz="1600" dirty="0">
                <a:latin typeface="Consolas" panose="020B0609020204030204" pitchFamily="49" charset="0"/>
                <a:cs typeface="Segoe UI Light" panose="020B0502040204020203" pitchFamily="34" charset="0"/>
              </a:rPr>
              <a:t>while (</a:t>
            </a:r>
            <a:r>
              <a:rPr lang="en-US" sz="1600" dirty="0" err="1">
                <a:latin typeface="Consolas" panose="020B0609020204030204" pitchFamily="49" charset="0"/>
                <a:cs typeface="Segoe UI Light" panose="020B0502040204020203" pitchFamily="34" charset="0"/>
              </a:rPr>
              <a:t>i</a:t>
            </a:r>
            <a:r>
              <a:rPr lang="en-US" sz="1600" dirty="0">
                <a:latin typeface="Consolas" panose="020B0609020204030204" pitchFamily="49" charset="0"/>
                <a:cs typeface="Segoe UI Light" panose="020B0502040204020203" pitchFamily="34" charset="0"/>
              </a:rPr>
              <a:t> &lt;=5 ) {</a:t>
            </a:r>
          </a:p>
          <a:p>
            <a:pPr marL="914400" lvl="2" indent="0">
              <a:buNone/>
            </a:pPr>
            <a:r>
              <a:rPr lang="en-US" sz="1600" dirty="0">
                <a:latin typeface="Consolas" panose="020B0609020204030204" pitchFamily="49" charset="0"/>
                <a:cs typeface="Segoe UI Light" panose="020B0502040204020203" pitchFamily="34" charset="0"/>
              </a:rPr>
              <a:t>	</a:t>
            </a:r>
            <a:r>
              <a:rPr lang="en-US" sz="1600" dirty="0" err="1">
                <a:latin typeface="Consolas" panose="020B0609020204030204" pitchFamily="49" charset="0"/>
                <a:cs typeface="Segoe UI Light" panose="020B0502040204020203" pitchFamily="34" charset="0"/>
              </a:rPr>
              <a:t>System.out.println</a:t>
            </a:r>
            <a:r>
              <a:rPr lang="en-US" sz="1600" dirty="0">
                <a:latin typeface="Consolas" panose="020B0609020204030204" pitchFamily="49" charset="0"/>
                <a:cs typeface="Segoe UI Light" panose="020B0502040204020203" pitchFamily="34" charset="0"/>
              </a:rPr>
              <a:t>(</a:t>
            </a:r>
            <a:r>
              <a:rPr lang="en-US" sz="1600" dirty="0" err="1">
                <a:latin typeface="Consolas" panose="020B0609020204030204" pitchFamily="49" charset="0"/>
                <a:cs typeface="Segoe UI Light" panose="020B0502040204020203" pitchFamily="34" charset="0"/>
              </a:rPr>
              <a:t>i</a:t>
            </a:r>
            <a:r>
              <a:rPr lang="en-US" sz="1600" dirty="0">
                <a:latin typeface="Consolas" panose="020B0609020204030204" pitchFamily="49" charset="0"/>
                <a:cs typeface="Segoe UI Light" panose="020B0502040204020203" pitchFamily="34" charset="0"/>
              </a:rPr>
              <a:t>);</a:t>
            </a:r>
          </a:p>
          <a:p>
            <a:pPr marL="914400" lvl="2" indent="0">
              <a:buNone/>
            </a:pPr>
            <a:r>
              <a:rPr lang="en-US" sz="1600" dirty="0">
                <a:latin typeface="Consolas" panose="020B0609020204030204" pitchFamily="49" charset="0"/>
                <a:cs typeface="Segoe UI Light" panose="020B0502040204020203" pitchFamily="34" charset="0"/>
              </a:rPr>
              <a:t>	</a:t>
            </a:r>
            <a:r>
              <a:rPr lang="en-US" sz="1600" dirty="0" err="1">
                <a:latin typeface="Consolas" panose="020B0609020204030204" pitchFamily="49" charset="0"/>
                <a:cs typeface="Segoe UI Light" panose="020B0502040204020203" pitchFamily="34" charset="0"/>
              </a:rPr>
              <a:t>i</a:t>
            </a:r>
            <a:r>
              <a:rPr lang="en-US" sz="1600" dirty="0">
                <a:latin typeface="Consolas" panose="020B0609020204030204" pitchFamily="49" charset="0"/>
                <a:cs typeface="Segoe UI Light" panose="020B0502040204020203" pitchFamily="34" charset="0"/>
              </a:rPr>
              <a:t>++;</a:t>
            </a:r>
          </a:p>
          <a:p>
            <a:pPr marL="914400" lvl="2" indent="0">
              <a:buNone/>
            </a:pPr>
            <a:r>
              <a:rPr lang="en-US" sz="1600" dirty="0">
                <a:latin typeface="Consolas" panose="020B0609020204030204" pitchFamily="49" charset="0"/>
                <a:cs typeface="Segoe UI Light" panose="020B0502040204020203" pitchFamily="34" charset="0"/>
              </a:rPr>
              <a:t>}</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8667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Loops - Programs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82216" y="1928328"/>
            <a:ext cx="10515600" cy="4086808"/>
          </a:xfrm>
        </p:spPr>
        <p:txBody>
          <a:bodyPr>
            <a:normAutofit/>
          </a:bodyPr>
          <a:lstStyle/>
          <a:p>
            <a:pPr marL="457200" indent="-457200">
              <a:buFont typeface="+mj-lt"/>
              <a:buAutoNum type="arabicPeriod"/>
            </a:pPr>
            <a:r>
              <a:rPr lang="en-US" sz="2400" dirty="0">
                <a:latin typeface="Segoe UI Light" panose="020B0502040204020203" pitchFamily="34" charset="0"/>
                <a:cs typeface="Segoe UI Light" panose="020B0502040204020203" pitchFamily="34" charset="0"/>
              </a:rPr>
              <a:t>Find the summation of all digits of a number</a:t>
            </a:r>
          </a:p>
          <a:p>
            <a:pPr marL="0" indent="0">
              <a:buNone/>
            </a:pPr>
            <a:r>
              <a:rPr lang="en-US" sz="2400" dirty="0">
                <a:latin typeface="Segoe UI Light" panose="020B0502040204020203" pitchFamily="34" charset="0"/>
                <a:cs typeface="Segoe UI Light" panose="020B0502040204020203" pitchFamily="34" charset="0"/>
              </a:rPr>
              <a:t>	E.g. 187 </a:t>
            </a:r>
            <a:r>
              <a:rPr lang="en-US" sz="2400" dirty="0">
                <a:latin typeface="Segoe UI Light" panose="020B0502040204020203" pitchFamily="34" charset="0"/>
                <a:cs typeface="Segoe UI Light" panose="020B0502040204020203" pitchFamily="34" charset="0"/>
                <a:sym typeface="Wingdings" panose="05000000000000000000" pitchFamily="2" charset="2"/>
              </a:rPr>
              <a:t> 16 (1 + 8 + 7)</a:t>
            </a:r>
          </a:p>
          <a:p>
            <a:pPr marL="0" indent="0">
              <a:buNone/>
            </a:pPr>
            <a:r>
              <a:rPr lang="en-US" sz="2400" dirty="0">
                <a:latin typeface="Segoe UI Light" panose="020B0502040204020203" pitchFamily="34" charset="0"/>
                <a:cs typeface="Segoe UI Light" panose="020B0502040204020203" pitchFamily="34" charset="0"/>
                <a:sym typeface="Wingdings" panose="05000000000000000000" pitchFamily="2" charset="2"/>
              </a:rPr>
              <a:t>2. Find if a given number is prime or composite</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05734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Nested Loops - Patterns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63559" y="3110207"/>
            <a:ext cx="2471057" cy="1878561"/>
          </a:xfrm>
        </p:spPr>
        <p:txBody>
          <a:bodyPr>
            <a:normAutofit/>
          </a:bodyPr>
          <a:lstStyle/>
          <a:p>
            <a:pPr marL="0" indent="0">
              <a:buNone/>
            </a:pPr>
            <a:r>
              <a:rPr lang="en-US" sz="1400" dirty="0">
                <a:latin typeface="Consolas" panose="020B0609020204030204" pitchFamily="49" charset="0"/>
                <a:cs typeface="Segoe UI Light" panose="020B0502040204020203" pitchFamily="34" charset="0"/>
              </a:rPr>
              <a:t>*</a:t>
            </a:r>
          </a:p>
          <a:p>
            <a:pPr marL="0" indent="0">
              <a:buNone/>
            </a:pPr>
            <a:r>
              <a:rPr lang="en-US" sz="1400" dirty="0">
                <a:latin typeface="Consolas" panose="020B0609020204030204" pitchFamily="49" charset="0"/>
                <a:cs typeface="Segoe UI Light" panose="020B0502040204020203" pitchFamily="34" charset="0"/>
              </a:rPr>
              <a:t>* *</a:t>
            </a:r>
          </a:p>
          <a:p>
            <a:pPr marL="0" indent="0">
              <a:buNone/>
            </a:pPr>
            <a:r>
              <a:rPr lang="en-US" sz="1400" dirty="0">
                <a:latin typeface="Consolas" panose="020B0609020204030204" pitchFamily="49" charset="0"/>
                <a:cs typeface="Segoe UI Light" panose="020B0502040204020203" pitchFamily="34" charset="0"/>
              </a:rPr>
              <a:t>* * *</a:t>
            </a:r>
          </a:p>
          <a:p>
            <a:pPr marL="0" indent="0">
              <a:buNone/>
            </a:pPr>
            <a:r>
              <a:rPr lang="en-US" sz="1400" dirty="0">
                <a:latin typeface="Consolas" panose="020B0609020204030204" pitchFamily="49" charset="0"/>
                <a:cs typeface="Segoe UI Light" panose="020B0502040204020203" pitchFamily="34" charset="0"/>
              </a:rPr>
              <a:t>* * * *</a:t>
            </a:r>
          </a:p>
          <a:p>
            <a:pPr marL="0" indent="0">
              <a:buNone/>
            </a:pPr>
            <a:r>
              <a:rPr lang="en-US" sz="1400" dirty="0">
                <a:latin typeface="Consolas" panose="020B0609020204030204" pitchFamily="49" charset="0"/>
                <a:cs typeface="Segoe UI Light" panose="020B0502040204020203" pitchFamily="34" charset="0"/>
              </a:rPr>
              <a:t>* * * * *</a:t>
            </a:r>
          </a:p>
          <a:p>
            <a:pPr marL="0" indent="0">
              <a:buNone/>
            </a:pPr>
            <a:endParaRPr lang="en-US" sz="1400" dirty="0">
              <a:latin typeface="Consolas" panose="020B0609020204030204" pitchFamily="49" charset="0"/>
              <a:cs typeface="Segoe UI Light" panose="020B0502040204020203" pitchFamily="34" charset="0"/>
            </a:endParaRPr>
          </a:p>
          <a:p>
            <a:pPr marL="0" indent="0">
              <a:buNone/>
            </a:pPr>
            <a:endParaRPr lang="en-US" sz="1400" dirty="0">
              <a:latin typeface="Consolas" panose="020B0609020204030204" pitchFamily="49" charset="0"/>
              <a:cs typeface="Segoe UI Light" panose="020B0502040204020203" pitchFamily="34" charset="0"/>
            </a:endParaRPr>
          </a:p>
        </p:txBody>
      </p:sp>
      <p:sp>
        <p:nvSpPr>
          <p:cNvPr id="5" name="Content Placeholder 3">
            <a:extLst>
              <a:ext uri="{FF2B5EF4-FFF2-40B4-BE49-F238E27FC236}">
                <a16:creationId xmlns:a16="http://schemas.microsoft.com/office/drawing/2014/main" id="{128ABAF6-E3B1-403C-88F3-55670E32DCBC}"/>
              </a:ext>
            </a:extLst>
          </p:cNvPr>
          <p:cNvSpPr txBox="1">
            <a:spLocks/>
          </p:cNvSpPr>
          <p:nvPr/>
        </p:nvSpPr>
        <p:spPr>
          <a:xfrm>
            <a:off x="8081864" y="2945364"/>
            <a:ext cx="2471057" cy="1729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 * *</a:t>
            </a:r>
          </a:p>
          <a:p>
            <a:pPr marL="0" indent="0">
              <a:buFont typeface="Arial" panose="020B0604020202020204" pitchFamily="34" charset="0"/>
              <a:buNone/>
            </a:pPr>
            <a:endParaRPr lang="en-US" sz="1400" dirty="0">
              <a:latin typeface="Consolas" panose="020B0609020204030204" pitchFamily="49" charset="0"/>
              <a:cs typeface="Segoe UI Light" panose="020B0502040204020203" pitchFamily="34" charset="0"/>
            </a:endParaRPr>
          </a:p>
          <a:p>
            <a:pPr marL="0" indent="0">
              <a:buFont typeface="Arial" panose="020B0604020202020204" pitchFamily="34" charset="0"/>
              <a:buNone/>
            </a:pPr>
            <a:endParaRPr lang="en-US" sz="1400" dirty="0">
              <a:latin typeface="Consolas" panose="020B0609020204030204" pitchFamily="49" charset="0"/>
              <a:cs typeface="Segoe UI Light" panose="020B0502040204020203" pitchFamily="34" charset="0"/>
            </a:endParaRPr>
          </a:p>
        </p:txBody>
      </p:sp>
      <p:sp>
        <p:nvSpPr>
          <p:cNvPr id="6" name="Content Placeholder 3">
            <a:extLst>
              <a:ext uri="{FF2B5EF4-FFF2-40B4-BE49-F238E27FC236}">
                <a16:creationId xmlns:a16="http://schemas.microsoft.com/office/drawing/2014/main" id="{040FEFD2-FC1B-483B-9C09-4D6A38875C2E}"/>
              </a:ext>
            </a:extLst>
          </p:cNvPr>
          <p:cNvSpPr txBox="1">
            <a:spLocks/>
          </p:cNvSpPr>
          <p:nvPr/>
        </p:nvSpPr>
        <p:spPr>
          <a:xfrm>
            <a:off x="4068148" y="2945364"/>
            <a:ext cx="2471057" cy="1807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 </a:t>
            </a:r>
          </a:p>
          <a:p>
            <a:pPr marL="0" indent="0">
              <a:buFont typeface="Arial" panose="020B0604020202020204" pitchFamily="34" charset="0"/>
              <a:buNone/>
            </a:pPr>
            <a:r>
              <a:rPr lang="en-US" sz="1400" dirty="0">
                <a:latin typeface="Consolas" panose="020B0609020204030204" pitchFamily="49" charset="0"/>
                <a:cs typeface="Segoe UI Light" panose="020B0502040204020203" pitchFamily="34" charset="0"/>
              </a:rPr>
              <a:t>* </a:t>
            </a:r>
          </a:p>
          <a:p>
            <a:pPr marL="0" indent="0">
              <a:buFont typeface="Arial" panose="020B0604020202020204" pitchFamily="34" charset="0"/>
              <a:buNone/>
            </a:pPr>
            <a:endParaRPr lang="en-US" sz="1400" dirty="0">
              <a:latin typeface="Consolas" panose="020B0609020204030204" pitchFamily="49" charset="0"/>
              <a:cs typeface="Segoe UI Light" panose="020B0502040204020203" pitchFamily="34" charset="0"/>
            </a:endParaRPr>
          </a:p>
        </p:txBody>
      </p:sp>
    </p:spTree>
    <p:extLst>
      <p:ext uri="{BB962C8B-B14F-4D97-AF65-F5344CB8AC3E}">
        <p14:creationId xmlns:p14="http://schemas.microsoft.com/office/powerpoint/2010/main" val="928773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354562" y="158004"/>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Whiteboard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0" y="1505339"/>
            <a:ext cx="12192000" cy="5352661"/>
          </a:xfrm>
        </p:spPr>
        <p:txBody>
          <a:bodyPr>
            <a:normAutofit/>
          </a:bodyPr>
          <a:lstStyle/>
          <a:p>
            <a:pPr marL="914400" lvl="2" indent="0">
              <a:buNone/>
            </a:pPr>
            <a:r>
              <a:rPr lang="en-US" sz="1600" dirty="0">
                <a:latin typeface="Segoe UI Light" panose="020B0502040204020203" pitchFamily="34" charset="0"/>
                <a:cs typeface="Segoe UI Light" panose="020B0502040204020203" pitchFamily="34" charset="0"/>
              </a:rPr>
              <a:t>//EXAMPLE</a:t>
            </a: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98253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4500419"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Strings and Arrays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4</a:t>
            </a:r>
          </a:p>
        </p:txBody>
      </p:sp>
    </p:spTree>
    <p:extLst>
      <p:ext uri="{BB962C8B-B14F-4D97-AF65-F5344CB8AC3E}">
        <p14:creationId xmlns:p14="http://schemas.microsoft.com/office/powerpoint/2010/main" val="3415858935"/>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Strings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612359"/>
            <a:ext cx="10515600" cy="4852534"/>
          </a:xfrm>
        </p:spPr>
        <p:txBody>
          <a:bodyPr>
            <a:normAutofit/>
          </a:bodyPr>
          <a:lstStyle/>
          <a:p>
            <a:r>
              <a:rPr lang="en-US" sz="2400" dirty="0">
                <a:latin typeface="Segoe UI Light" panose="020B0502040204020203" pitchFamily="34" charset="0"/>
                <a:cs typeface="Segoe UI Light" panose="020B0502040204020203" pitchFamily="34" charset="0"/>
              </a:rPr>
              <a:t>Non-primitive data type</a:t>
            </a:r>
          </a:p>
          <a:p>
            <a:r>
              <a:rPr lang="en-US" sz="2400" dirty="0">
                <a:latin typeface="Segoe UI Light" panose="020B0502040204020203" pitchFamily="34" charset="0"/>
                <a:cs typeface="Segoe UI Light" panose="020B0502040204020203" pitchFamily="34" charset="0"/>
              </a:rPr>
              <a:t>Represents a text</a:t>
            </a:r>
          </a:p>
          <a:p>
            <a:r>
              <a:rPr lang="en-US" sz="2400" dirty="0">
                <a:latin typeface="Segoe UI Light" panose="020B0502040204020203" pitchFamily="34" charset="0"/>
                <a:cs typeface="Segoe UI Light" panose="020B0502040204020203" pitchFamily="34" charset="0"/>
              </a:rPr>
              <a:t>Collection of characters</a:t>
            </a:r>
          </a:p>
          <a:p>
            <a:r>
              <a:rPr lang="en-US" sz="2400" dirty="0">
                <a:latin typeface="Segoe UI Light" panose="020B0502040204020203" pitchFamily="34" charset="0"/>
                <a:cs typeface="Segoe UI Light" panose="020B0502040204020203" pitchFamily="34" charset="0"/>
              </a:rPr>
              <a:t>0 indexing to access characters</a:t>
            </a:r>
          </a:p>
          <a:p>
            <a:r>
              <a:rPr lang="en-US" sz="2400" dirty="0">
                <a:latin typeface="Segoe UI Light" panose="020B0502040204020203" pitchFamily="34" charset="0"/>
                <a:cs typeface="Segoe UI Light" panose="020B0502040204020203" pitchFamily="34" charset="0"/>
              </a:rPr>
              <a:t>Examples</a:t>
            </a:r>
          </a:p>
          <a:p>
            <a:pPr lvl="1"/>
            <a:r>
              <a:rPr lang="en-US" sz="2000" dirty="0">
                <a:latin typeface="Segoe UI Light" panose="020B0502040204020203" pitchFamily="34" charset="0"/>
                <a:cs typeface="Segoe UI Light" panose="020B0502040204020203" pitchFamily="34" charset="0"/>
              </a:rPr>
              <a:t>“hello”</a:t>
            </a:r>
          </a:p>
          <a:p>
            <a:pPr lvl="1"/>
            <a:r>
              <a:rPr lang="en-US" sz="2000" dirty="0">
                <a:latin typeface="Segoe UI Light" panose="020B0502040204020203" pitchFamily="34" charset="0"/>
                <a:cs typeface="Segoe UI Light" panose="020B0502040204020203" pitchFamily="34" charset="0"/>
              </a:rPr>
              <a:t>“My name is Pratik”</a:t>
            </a:r>
          </a:p>
          <a:p>
            <a:pPr lvl="1"/>
            <a:r>
              <a:rPr lang="en-US" sz="2000" dirty="0">
                <a:latin typeface="Segoe UI Light" panose="020B0502040204020203" pitchFamily="34" charset="0"/>
                <a:cs typeface="Segoe UI Light" panose="020B0502040204020203" pitchFamily="34" charset="0"/>
              </a:rPr>
              <a:t>“I was born on 30</a:t>
            </a:r>
            <a:r>
              <a:rPr lang="en-US" sz="2000" baseline="30000" dirty="0">
                <a:latin typeface="Segoe UI Light" panose="020B0502040204020203" pitchFamily="34" charset="0"/>
                <a:cs typeface="Segoe UI Light" panose="020B0502040204020203" pitchFamily="34" charset="0"/>
              </a:rPr>
              <a:t>th</a:t>
            </a:r>
            <a:r>
              <a:rPr lang="en-US" sz="2000" dirty="0">
                <a:latin typeface="Segoe UI Light" panose="020B0502040204020203" pitchFamily="34" charset="0"/>
                <a:cs typeface="Segoe UI Light" panose="020B0502040204020203" pitchFamily="34" charset="0"/>
              </a:rPr>
              <a:t> October”</a:t>
            </a:r>
          </a:p>
          <a:p>
            <a:pPr lvl="1"/>
            <a:r>
              <a:rPr lang="en-US" sz="2000" dirty="0">
                <a:latin typeface="Segoe UI Light" panose="020B0502040204020203" pitchFamily="34" charset="0"/>
                <a:cs typeface="Segoe UI Light" panose="020B0502040204020203" pitchFamily="34" charset="0"/>
              </a:rPr>
              <a:t>“pratik.creativity@gmail.com”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String methods - </a:t>
            </a:r>
            <a:r>
              <a:rPr lang="en-US" sz="2400" dirty="0">
                <a:latin typeface="Segoe UI Light" panose="020B0502040204020203" pitchFamily="34" charset="0"/>
                <a:cs typeface="Segoe UI Light" panose="020B0502040204020203" pitchFamily="34" charset="0"/>
                <a:hlinkClick r:id="rId3"/>
              </a:rPr>
              <a:t>https://www.w3schools.com/java/java_ref_string.asp</a:t>
            </a:r>
            <a:endParaRPr lang="en-US" sz="24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85237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65219684"/>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Array</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911053"/>
            <a:ext cx="10515600" cy="3035893"/>
          </a:xfrm>
        </p:spPr>
        <p:txBody>
          <a:bodyPr>
            <a:normAutofit/>
          </a:bodyPr>
          <a:lstStyle/>
          <a:p>
            <a:r>
              <a:rPr lang="en-US" sz="2400" dirty="0">
                <a:latin typeface="Segoe UI Light" panose="020B0502040204020203" pitchFamily="34" charset="0"/>
                <a:cs typeface="Segoe UI Light" panose="020B0502040204020203" pitchFamily="34" charset="0"/>
              </a:rPr>
              <a:t>Non-primitive data</a:t>
            </a:r>
          </a:p>
          <a:p>
            <a:r>
              <a:rPr lang="en-US" sz="2400" dirty="0">
                <a:latin typeface="Segoe UI Light" panose="020B0502040204020203" pitchFamily="34" charset="0"/>
                <a:cs typeface="Segoe UI Light" panose="020B0502040204020203" pitchFamily="34" charset="0"/>
              </a:rPr>
              <a:t>A collection of primitive or non-primitive data types</a:t>
            </a:r>
          </a:p>
          <a:p>
            <a:r>
              <a:rPr lang="en-US" sz="2400" dirty="0">
                <a:latin typeface="Segoe UI Light" panose="020B0502040204020203" pitchFamily="34" charset="0"/>
                <a:cs typeface="Segoe UI Light" panose="020B0502040204020203" pitchFamily="34" charset="0"/>
              </a:rPr>
              <a:t>0 indexing</a:t>
            </a:r>
          </a:p>
          <a:p>
            <a:r>
              <a:rPr lang="en-US" sz="2000" dirty="0">
                <a:latin typeface="Segoe UI Light" panose="020B0502040204020203" pitchFamily="34" charset="0"/>
                <a:cs typeface="Segoe UI Light" panose="020B0502040204020203" pitchFamily="34" charset="0"/>
              </a:rPr>
              <a:t>Example</a:t>
            </a:r>
          </a:p>
          <a:p>
            <a:pPr lvl="1"/>
            <a:r>
              <a:rPr lang="en-US" sz="1600" dirty="0">
                <a:latin typeface="Segoe UI Light" panose="020B0502040204020203" pitchFamily="34" charset="0"/>
                <a:cs typeface="Segoe UI Light" panose="020B0502040204020203" pitchFamily="34" charset="0"/>
              </a:rPr>
              <a:t>int[] </a:t>
            </a:r>
            <a:r>
              <a:rPr lang="en-US" sz="1600" dirty="0" err="1">
                <a:latin typeface="Segoe UI Light" panose="020B0502040204020203" pitchFamily="34" charset="0"/>
                <a:cs typeface="Segoe UI Light" panose="020B0502040204020203" pitchFamily="34" charset="0"/>
              </a:rPr>
              <a:t>arr</a:t>
            </a:r>
            <a:r>
              <a:rPr lang="en-US" sz="1600" dirty="0">
                <a:latin typeface="Segoe UI Light" panose="020B0502040204020203" pitchFamily="34" charset="0"/>
                <a:cs typeface="Segoe UI Light" panose="020B0502040204020203" pitchFamily="34" charset="0"/>
              </a:rPr>
              <a:t> = {1, 2, 4, 5, 6, 7}</a:t>
            </a:r>
          </a:p>
          <a:p>
            <a:pPr lvl="1"/>
            <a:r>
              <a:rPr lang="en-US" sz="1600" dirty="0">
                <a:latin typeface="Segoe UI Light" panose="020B0502040204020203" pitchFamily="34" charset="0"/>
                <a:cs typeface="Segoe UI Light" panose="020B0502040204020203" pitchFamily="34" charset="0"/>
              </a:rPr>
              <a:t>string[] students  { “</a:t>
            </a:r>
            <a:r>
              <a:rPr lang="en-US" sz="1600" dirty="0" err="1">
                <a:latin typeface="Segoe UI Light" panose="020B0502040204020203" pitchFamily="34" charset="0"/>
                <a:cs typeface="Segoe UI Light" panose="020B0502040204020203" pitchFamily="34" charset="0"/>
              </a:rPr>
              <a:t>Kanishk</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Manik</a:t>
            </a:r>
            <a:r>
              <a:rPr lang="en-US" sz="1600" dirty="0">
                <a:latin typeface="Segoe UI Light" panose="020B0502040204020203" pitchFamily="34" charset="0"/>
                <a:cs typeface="Segoe UI Light" panose="020B0502040204020203" pitchFamily="34" charset="0"/>
              </a:rPr>
              <a:t>”, “</a:t>
            </a:r>
            <a:r>
              <a:rPr lang="en-US" sz="1600" dirty="0" err="1">
                <a:latin typeface="Segoe UI Light" panose="020B0502040204020203" pitchFamily="34" charset="0"/>
                <a:cs typeface="Segoe UI Light" panose="020B0502040204020203" pitchFamily="34" charset="0"/>
              </a:rPr>
              <a:t>Rashi</a:t>
            </a:r>
            <a:r>
              <a:rPr lang="en-US" sz="1600" dirty="0">
                <a:latin typeface="Segoe UI Light" panose="020B0502040204020203" pitchFamily="34" charset="0"/>
                <a:cs typeface="Segoe UI Light" panose="020B0502040204020203" pitchFamily="34" charset="0"/>
              </a:rPr>
              <a:t>”, “Jaswant” }</a:t>
            </a:r>
          </a:p>
          <a:p>
            <a:endParaRPr lang="en-US" sz="24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466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4500419"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Basics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1</a:t>
            </a:r>
          </a:p>
        </p:txBody>
      </p:sp>
    </p:spTree>
    <p:extLst>
      <p:ext uri="{BB962C8B-B14F-4D97-AF65-F5344CB8AC3E}">
        <p14:creationId xmlns:p14="http://schemas.microsoft.com/office/powerpoint/2010/main" val="1350839399"/>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Demo</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B0ED09E-B28D-4984-BC9A-23A15C272DBF}"/>
              </a:ext>
            </a:extLst>
          </p:cNvPr>
          <p:cNvSpPr txBox="1"/>
          <p:nvPr/>
        </p:nvSpPr>
        <p:spPr>
          <a:xfrm>
            <a:off x="3875314" y="4249808"/>
            <a:ext cx="4441371" cy="369332"/>
          </a:xfrm>
          <a:prstGeom prst="rect">
            <a:avLst/>
          </a:prstGeom>
          <a:noFill/>
        </p:spPr>
        <p:txBody>
          <a:bodyPr wrap="square">
            <a:spAutoFit/>
          </a:bodyPr>
          <a:lstStyle/>
          <a:p>
            <a:r>
              <a:rPr lang="en-US" dirty="0">
                <a:latin typeface="Segoe UI Light" panose="020B0502040204020203" pitchFamily="34" charset="0"/>
                <a:cs typeface="Segoe UI Light" panose="020B0502040204020203" pitchFamily="34" charset="0"/>
                <a:hlinkClick r:id="rId2"/>
              </a:rPr>
              <a:t>https://github.com/patrickCode/java-intro</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00723640"/>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354562" y="158004"/>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Whiteboard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0" y="1505339"/>
            <a:ext cx="12192000" cy="5352661"/>
          </a:xfrm>
        </p:spPr>
        <p:txBody>
          <a:bodyPr>
            <a:normAutofit/>
          </a:bodyPr>
          <a:lstStyle/>
          <a:p>
            <a:pPr marL="914400" lvl="2" indent="0">
              <a:buNone/>
            </a:pPr>
            <a:r>
              <a:rPr lang="en-US" sz="1600" dirty="0">
                <a:latin typeface="Segoe UI Light" panose="020B0502040204020203" pitchFamily="34" charset="0"/>
                <a:cs typeface="Segoe UI Light" panose="020B0502040204020203" pitchFamily="34" charset="0"/>
              </a:rPr>
              <a:t>8 7 4 6 2</a:t>
            </a: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r>
              <a:rPr lang="en-US" sz="1600" dirty="0">
                <a:latin typeface="Segoe UI Light" panose="020B0502040204020203" pitchFamily="34" charset="0"/>
                <a:cs typeface="Segoe UI Light" panose="020B0502040204020203" pitchFamily="34" charset="0"/>
              </a:rPr>
              <a:t>Smallest – 2</a:t>
            </a:r>
          </a:p>
          <a:p>
            <a:pPr marL="914400" lvl="2" indent="0">
              <a:buNone/>
            </a:pPr>
            <a:r>
              <a:rPr lang="en-US" sz="1600" dirty="0" err="1">
                <a:latin typeface="Segoe UI Light" panose="020B0502040204020203" pitchFamily="34" charset="0"/>
                <a:cs typeface="Segoe UI Light" panose="020B0502040204020203" pitchFamily="34" charset="0"/>
              </a:rPr>
              <a:t>idx</a:t>
            </a:r>
            <a:r>
              <a:rPr lang="en-US" sz="1600" dirty="0">
                <a:latin typeface="Segoe UI Light" panose="020B0502040204020203" pitchFamily="34" charset="0"/>
                <a:cs typeface="Segoe UI Light" panose="020B0502040204020203" pitchFamily="34" charset="0"/>
              </a:rPr>
              <a:t> (1 – 4)</a:t>
            </a:r>
          </a:p>
          <a:p>
            <a:pPr marL="914400" lvl="2" indent="0">
              <a:buNone/>
            </a:pPr>
            <a:r>
              <a:rPr lang="en-US" sz="1600" dirty="0">
                <a:latin typeface="Segoe UI Light" panose="020B0502040204020203" pitchFamily="34" charset="0"/>
                <a:cs typeface="Segoe UI Light" panose="020B0502040204020203" pitchFamily="34" charset="0"/>
              </a:rPr>
              <a:t>1 – 7</a:t>
            </a:r>
          </a:p>
          <a:p>
            <a:pPr marL="914400" lvl="2" indent="0">
              <a:buNone/>
            </a:pPr>
            <a:r>
              <a:rPr lang="en-US" sz="1600" dirty="0">
                <a:latin typeface="Segoe UI Light" panose="020B0502040204020203" pitchFamily="34" charset="0"/>
                <a:cs typeface="Segoe UI Light" panose="020B0502040204020203" pitchFamily="34" charset="0"/>
              </a:rPr>
              <a:t>2 – 4</a:t>
            </a:r>
          </a:p>
          <a:p>
            <a:pPr marL="914400" lvl="2" indent="0">
              <a:buNone/>
            </a:pPr>
            <a:r>
              <a:rPr lang="en-US" sz="1600" dirty="0">
                <a:latin typeface="Segoe UI Light" panose="020B0502040204020203" pitchFamily="34" charset="0"/>
                <a:cs typeface="Segoe UI Light" panose="020B0502040204020203" pitchFamily="34" charset="0"/>
              </a:rPr>
              <a:t>3 – 6</a:t>
            </a:r>
          </a:p>
          <a:p>
            <a:pPr marL="914400" lvl="2" indent="0">
              <a:buNone/>
            </a:pPr>
            <a:r>
              <a:rPr lang="en-US" sz="1600" dirty="0">
                <a:latin typeface="Segoe UI Light" panose="020B0502040204020203" pitchFamily="34" charset="0"/>
                <a:cs typeface="Segoe UI Light" panose="020B0502040204020203" pitchFamily="34" charset="0"/>
              </a:rPr>
              <a:t>4 – 2</a:t>
            </a: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94217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354562" y="158004"/>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Whiteboard</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0" y="1505339"/>
            <a:ext cx="12192000" cy="5352661"/>
          </a:xfrm>
        </p:spPr>
        <p:txBody>
          <a:bodyPr>
            <a:normAutofit/>
          </a:bodyPr>
          <a:lstStyle/>
          <a:p>
            <a:pPr marL="914400" lvl="2" indent="0">
              <a:buNone/>
            </a:pPr>
            <a:r>
              <a:rPr lang="en-US" sz="1600" dirty="0">
                <a:latin typeface="Segoe UI Light" panose="020B0502040204020203" pitchFamily="34" charset="0"/>
                <a:cs typeface="Segoe UI Light" panose="020B0502040204020203" pitchFamily="34" charset="0"/>
              </a:rPr>
              <a:t>8 7 4 6 2</a:t>
            </a: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r>
              <a:rPr lang="en-US" sz="1600" dirty="0">
                <a:latin typeface="Segoe UI Light" panose="020B0502040204020203" pitchFamily="34" charset="0"/>
                <a:cs typeface="Segoe UI Light" panose="020B0502040204020203" pitchFamily="34" charset="0"/>
              </a:rPr>
              <a:t>Smallest – 2</a:t>
            </a:r>
          </a:p>
          <a:p>
            <a:pPr marL="914400" lvl="2" indent="0">
              <a:buNone/>
            </a:pPr>
            <a:r>
              <a:rPr lang="en-US" sz="1600" dirty="0" err="1">
                <a:latin typeface="Segoe UI Light" panose="020B0502040204020203" pitchFamily="34" charset="0"/>
                <a:cs typeface="Segoe UI Light" panose="020B0502040204020203" pitchFamily="34" charset="0"/>
              </a:rPr>
              <a:t>idx</a:t>
            </a:r>
            <a:r>
              <a:rPr lang="en-US" sz="1600" dirty="0">
                <a:latin typeface="Segoe UI Light" panose="020B0502040204020203" pitchFamily="34" charset="0"/>
                <a:cs typeface="Segoe UI Light" panose="020B0502040204020203" pitchFamily="34" charset="0"/>
              </a:rPr>
              <a:t> (1 – 4)</a:t>
            </a:r>
          </a:p>
          <a:p>
            <a:pPr marL="914400" lvl="2" indent="0">
              <a:buNone/>
            </a:pPr>
            <a:r>
              <a:rPr lang="en-US" sz="1600" dirty="0">
                <a:latin typeface="Segoe UI Light" panose="020B0502040204020203" pitchFamily="34" charset="0"/>
                <a:cs typeface="Segoe UI Light" panose="020B0502040204020203" pitchFamily="34" charset="0"/>
              </a:rPr>
              <a:t>1 – 7</a:t>
            </a:r>
          </a:p>
          <a:p>
            <a:pPr marL="914400" lvl="2" indent="0">
              <a:buNone/>
            </a:pPr>
            <a:r>
              <a:rPr lang="en-US" sz="1600" dirty="0">
                <a:latin typeface="Segoe UI Light" panose="020B0502040204020203" pitchFamily="34" charset="0"/>
                <a:cs typeface="Segoe UI Light" panose="020B0502040204020203" pitchFamily="34" charset="0"/>
              </a:rPr>
              <a:t>2 – 4</a:t>
            </a:r>
          </a:p>
          <a:p>
            <a:pPr marL="914400" lvl="2" indent="0">
              <a:buNone/>
            </a:pPr>
            <a:r>
              <a:rPr lang="en-US" sz="1600" dirty="0">
                <a:latin typeface="Segoe UI Light" panose="020B0502040204020203" pitchFamily="34" charset="0"/>
                <a:cs typeface="Segoe UI Light" panose="020B0502040204020203" pitchFamily="34" charset="0"/>
              </a:rPr>
              <a:t>3 – 6</a:t>
            </a:r>
          </a:p>
          <a:p>
            <a:pPr marL="914400" lvl="2" indent="0">
              <a:buNone/>
            </a:pPr>
            <a:r>
              <a:rPr lang="en-US" sz="1600" dirty="0">
                <a:latin typeface="Segoe UI Light" panose="020B0502040204020203" pitchFamily="34" charset="0"/>
                <a:cs typeface="Segoe UI Light" panose="020B0502040204020203" pitchFamily="34" charset="0"/>
              </a:rPr>
              <a:t>4 – 2</a:t>
            </a: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endParaRPr lang="en-US" sz="1600" dirty="0">
              <a:latin typeface="Segoe UI Light" panose="020B0502040204020203" pitchFamily="34" charset="0"/>
              <a:cs typeface="Segoe UI Light" panose="020B0502040204020203" pitchFamily="34" charset="0"/>
            </a:endParaRPr>
          </a:p>
          <a:p>
            <a:pPr marL="914400" lvl="2" indent="0">
              <a:buNone/>
            </a:pPr>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4451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5493611"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Object-Oriented Programming</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5</a:t>
            </a:r>
          </a:p>
        </p:txBody>
      </p:sp>
    </p:spTree>
    <p:extLst>
      <p:ext uri="{BB962C8B-B14F-4D97-AF65-F5344CB8AC3E}">
        <p14:creationId xmlns:p14="http://schemas.microsoft.com/office/powerpoint/2010/main" val="1804361127"/>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Programming Paradigms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612359"/>
            <a:ext cx="10515600" cy="4852534"/>
          </a:xfrm>
        </p:spPr>
        <p:txBody>
          <a:bodyPr>
            <a:normAutofit/>
          </a:bodyPr>
          <a:lstStyle/>
          <a:p>
            <a:r>
              <a:rPr lang="en-US" sz="2400" dirty="0">
                <a:latin typeface="Segoe UI Light" panose="020B0502040204020203" pitchFamily="34" charset="0"/>
                <a:cs typeface="Segoe UI Light" panose="020B0502040204020203" pitchFamily="34" charset="0"/>
              </a:rPr>
              <a:t>Classify programming languages based on features</a:t>
            </a:r>
          </a:p>
          <a:p>
            <a:pPr lvl="1"/>
            <a:r>
              <a:rPr lang="en-US" sz="2000" dirty="0">
                <a:latin typeface="Segoe UI Light" panose="020B0502040204020203" pitchFamily="34" charset="0"/>
                <a:cs typeface="Segoe UI Light" panose="020B0502040204020203" pitchFamily="34" charset="0"/>
              </a:rPr>
              <a:t>Imperative Style of Programming</a:t>
            </a:r>
          </a:p>
          <a:p>
            <a:pPr lvl="1"/>
            <a:r>
              <a:rPr lang="en-US" sz="2000" dirty="0">
                <a:latin typeface="Segoe UI Light" panose="020B0502040204020203" pitchFamily="34" charset="0"/>
                <a:cs typeface="Segoe UI Light" panose="020B0502040204020203" pitchFamily="34" charset="0"/>
              </a:rPr>
              <a:t>Declarative Style of Programming</a:t>
            </a:r>
          </a:p>
          <a:p>
            <a:r>
              <a:rPr lang="en-US" sz="2400" dirty="0">
                <a:latin typeface="Segoe UI Light" panose="020B0502040204020203" pitchFamily="34" charset="0"/>
                <a:cs typeface="Segoe UI Light" panose="020B0502040204020203" pitchFamily="34" charset="0"/>
              </a:rPr>
              <a:t>Procedure-Oriented Programming</a:t>
            </a:r>
          </a:p>
          <a:p>
            <a:r>
              <a:rPr lang="en-US" sz="2400" dirty="0">
                <a:latin typeface="Segoe UI Light" panose="020B0502040204020203" pitchFamily="34" charset="0"/>
                <a:cs typeface="Segoe UI Light" panose="020B0502040204020203" pitchFamily="34" charset="0"/>
              </a:rPr>
              <a:t>Object-Oriented Programming</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44897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Procedure Oriented Programming (POP)</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r>
              <a:rPr lang="en-US" sz="2400" dirty="0">
                <a:latin typeface="Segoe UI Light" panose="020B0502040204020203" pitchFamily="34" charset="0"/>
                <a:cs typeface="Segoe UI Light" panose="020B0502040204020203" pitchFamily="34" charset="0"/>
              </a:rPr>
              <a:t>Based around methods (aka procedure)</a:t>
            </a:r>
          </a:p>
          <a:p>
            <a:r>
              <a:rPr lang="en-US" sz="2400" dirty="0">
                <a:latin typeface="Segoe UI Light" panose="020B0502040204020203" pitchFamily="34" charset="0"/>
                <a:cs typeface="Segoe UI Light" panose="020B0502040204020203" pitchFamily="34" charset="0"/>
              </a:rPr>
              <a:t>Each procedure would be given some data and it would operate on the data to get some result</a:t>
            </a:r>
          </a:p>
          <a:p>
            <a:pPr lvl="1"/>
            <a:r>
              <a:rPr lang="en-US" sz="2000" dirty="0">
                <a:latin typeface="Segoe UI Light" panose="020B0502040204020203" pitchFamily="34" charset="0"/>
                <a:cs typeface="Segoe UI Light" panose="020B0502040204020203" pitchFamily="34" charset="0"/>
              </a:rPr>
              <a:t>The data is either global and passed into the procedures</a:t>
            </a:r>
          </a:p>
          <a:p>
            <a:r>
              <a:rPr lang="en-US" sz="2400" dirty="0">
                <a:latin typeface="Segoe UI Light" panose="020B0502040204020203" pitchFamily="34" charset="0"/>
                <a:cs typeface="Segoe UI Light" panose="020B0502040204020203" pitchFamily="34" charset="0"/>
              </a:rPr>
              <a:t>Simple and easy to code</a:t>
            </a:r>
          </a:p>
          <a:p>
            <a:r>
              <a:rPr lang="en-US" sz="2400" dirty="0">
                <a:latin typeface="Segoe UI Light" panose="020B0502040204020203" pitchFamily="34" charset="0"/>
                <a:cs typeface="Segoe UI Light" panose="020B0502040204020203" pitchFamily="34" charset="0"/>
              </a:rPr>
              <a:t>Recommended style for beginner level programming</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16946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POP Example</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447869" y="1898497"/>
            <a:ext cx="12726955" cy="3898923"/>
          </a:xfrm>
        </p:spPr>
        <p:txBody>
          <a:bodyPr>
            <a:normAutofit/>
          </a:bodyPr>
          <a:lstStyle/>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calculate_tax</a:t>
            </a: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monthlyIncome</a:t>
            </a:r>
            <a:r>
              <a:rPr lang="en-US" sz="1600" dirty="0">
                <a:latin typeface="Consolas" panose="020B0609020204030204" pitchFamily="49" charset="0"/>
                <a:cs typeface="Segoe UI Light" panose="020B0502040204020203" pitchFamily="34" charset="0"/>
              </a:rPr>
              <a:t>, double savings, double donations, double </a:t>
            </a:r>
            <a:r>
              <a:rPr lang="en-US" sz="1600" dirty="0" err="1">
                <a:latin typeface="Consolas" panose="020B0609020204030204" pitchFamily="49" charset="0"/>
                <a:cs typeface="Segoe UI Light" panose="020B0502040204020203" pitchFamily="34" charset="0"/>
              </a:rPr>
              <a:t>tds</a:t>
            </a:r>
            <a:r>
              <a:rPr lang="en-US" sz="1600" dirty="0">
                <a:latin typeface="Consolas" panose="020B0609020204030204" pitchFamily="49" charset="0"/>
                <a:cs typeface="Segoe UI Light" panose="020B0502040204020203" pitchFamily="34" charset="0"/>
              </a:rPr>
              <a:t>) {</a:t>
            </a:r>
          </a:p>
          <a:p>
            <a:pPr marL="914400" lvl="2" indent="0">
              <a:buNone/>
            </a:pPr>
            <a:r>
              <a:rPr lang="en-US" sz="1600" dirty="0">
                <a:latin typeface="Consolas" panose="020B0609020204030204" pitchFamily="49" charset="0"/>
                <a:cs typeface="Segoe UI Light" panose="020B0502040204020203" pitchFamily="34" charset="0"/>
              </a:rPr>
              <a:t>	… // Call the sub-modules to calculate the income tax of a person</a:t>
            </a:r>
          </a:p>
          <a:p>
            <a:pPr marL="914400" lvl="2" indent="0">
              <a:buNone/>
            </a:pPr>
            <a:r>
              <a:rPr lang="en-US" sz="1600" dirty="0">
                <a:latin typeface="Consolas" panose="020B0609020204030204" pitchFamily="49" charset="0"/>
                <a:cs typeface="Segoe UI Light" panose="020B0502040204020203" pitchFamily="34" charset="0"/>
              </a:rPr>
              <a:t>}</a:t>
            </a:r>
          </a:p>
          <a:p>
            <a:pPr marL="914400" lvl="2" indent="0">
              <a:buNone/>
            </a:pPr>
            <a:endParaRPr lang="en-US" sz="1600" dirty="0">
              <a:latin typeface="Consolas" panose="020B0609020204030204" pitchFamily="49" charset="0"/>
              <a:cs typeface="Segoe UI Light" panose="020B0502040204020203" pitchFamily="34" charset="0"/>
            </a:endParaRPr>
          </a:p>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calculateAnnualSalaray</a:t>
            </a: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monthlySalary</a:t>
            </a:r>
            <a:r>
              <a:rPr lang="en-US" sz="1600" dirty="0">
                <a:latin typeface="Consolas" panose="020B0609020204030204" pitchFamily="49" charset="0"/>
                <a:cs typeface="Segoe UI Light" panose="020B0502040204020203" pitchFamily="34" charset="0"/>
              </a:rPr>
              <a:t>) { … }</a:t>
            </a:r>
          </a:p>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deductSavings</a:t>
            </a: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annualSalary</a:t>
            </a:r>
            <a:r>
              <a:rPr lang="en-US" sz="1600" dirty="0">
                <a:latin typeface="Consolas" panose="020B0609020204030204" pitchFamily="49" charset="0"/>
                <a:cs typeface="Segoe UI Light" panose="020B0502040204020203" pitchFamily="34" charset="0"/>
              </a:rPr>
              <a:t>, double savings) { … }</a:t>
            </a:r>
          </a:p>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deductDonations</a:t>
            </a: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adjustedSalary</a:t>
            </a:r>
            <a:r>
              <a:rPr lang="en-US" sz="1600" dirty="0">
                <a:latin typeface="Consolas" panose="020B0609020204030204" pitchFamily="49" charset="0"/>
                <a:cs typeface="Segoe UI Light" panose="020B0502040204020203" pitchFamily="34" charset="0"/>
              </a:rPr>
              <a:t>, double donations) { … }</a:t>
            </a:r>
          </a:p>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calculateTaxRate</a:t>
            </a: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adjustedSalary</a:t>
            </a:r>
            <a:r>
              <a:rPr lang="en-US" sz="1600" dirty="0">
                <a:latin typeface="Consolas" panose="020B0609020204030204" pitchFamily="49" charset="0"/>
                <a:cs typeface="Segoe UI Light" panose="020B0502040204020203" pitchFamily="34" charset="0"/>
              </a:rPr>
              <a:t>) { … }</a:t>
            </a:r>
          </a:p>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calculatePayableTax</a:t>
            </a: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adjustedSalary</a:t>
            </a:r>
            <a:r>
              <a:rPr lang="en-US" sz="1600" dirty="0">
                <a:latin typeface="Consolas" panose="020B0609020204030204" pitchFamily="49" charset="0"/>
                <a:cs typeface="Segoe UI Light" panose="020B0502040204020203" pitchFamily="34" charset="0"/>
              </a:rPr>
              <a:t>, double rate) { … }</a:t>
            </a:r>
          </a:p>
          <a:p>
            <a:pPr marL="914400" lvl="2" indent="0">
              <a:buNone/>
            </a:pPr>
            <a:r>
              <a:rPr lang="en-US" sz="1600" dirty="0">
                <a:latin typeface="Consolas" panose="020B0609020204030204" pitchFamily="49" charset="0"/>
                <a:cs typeface="Segoe UI Light" panose="020B0502040204020203" pitchFamily="34" charset="0"/>
              </a:rPr>
              <a:t>double </a:t>
            </a:r>
            <a:r>
              <a:rPr lang="en-US" sz="1600" dirty="0" err="1">
                <a:latin typeface="Consolas" panose="020B0609020204030204" pitchFamily="49" charset="0"/>
                <a:cs typeface="Segoe UI Light" panose="020B0502040204020203" pitchFamily="34" charset="0"/>
              </a:rPr>
              <a:t>deductTDS</a:t>
            </a:r>
            <a:r>
              <a:rPr lang="en-US" sz="1600" dirty="0">
                <a:latin typeface="Consolas" panose="020B0609020204030204" pitchFamily="49" charset="0"/>
                <a:cs typeface="Segoe UI Light" panose="020B0502040204020203" pitchFamily="34" charset="0"/>
              </a:rPr>
              <a:t>(double tax, double </a:t>
            </a:r>
            <a:r>
              <a:rPr lang="en-US" sz="1600" dirty="0" err="1">
                <a:latin typeface="Consolas" panose="020B0609020204030204" pitchFamily="49" charset="0"/>
                <a:cs typeface="Segoe UI Light" panose="020B0502040204020203" pitchFamily="34" charset="0"/>
              </a:rPr>
              <a:t>tds</a:t>
            </a:r>
            <a:r>
              <a:rPr lang="en-US" sz="1600" dirty="0">
                <a:latin typeface="Consolas" panose="020B0609020204030204" pitchFamily="49" charset="0"/>
                <a:cs typeface="Segoe UI Light" panose="020B0502040204020203" pitchFamily="34" charset="0"/>
              </a:rPr>
              <a:t>) { … }</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78562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Problems with POP</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r>
              <a:rPr lang="en-US" sz="2400" dirty="0">
                <a:latin typeface="Segoe UI Light" panose="020B0502040204020203" pitchFamily="34" charset="0"/>
                <a:cs typeface="Segoe UI Light" panose="020B0502040204020203" pitchFamily="34" charset="0"/>
              </a:rPr>
              <a:t>No way to hold the data properly</a:t>
            </a:r>
          </a:p>
          <a:p>
            <a:r>
              <a:rPr lang="en-US" sz="2400" dirty="0">
                <a:latin typeface="Segoe UI Light" panose="020B0502040204020203" pitchFamily="34" charset="0"/>
                <a:cs typeface="Segoe UI Light" panose="020B0502040204020203" pitchFamily="34" charset="0"/>
              </a:rPr>
              <a:t>Can become bulky if modularization is not properly</a:t>
            </a:r>
          </a:p>
          <a:p>
            <a:r>
              <a:rPr lang="en-US" sz="2400" dirty="0">
                <a:latin typeface="Segoe UI Light" panose="020B0502040204020203" pitchFamily="34" charset="0"/>
                <a:cs typeface="Segoe UI Light" panose="020B0502040204020203" pitchFamily="34" charset="0"/>
              </a:rPr>
              <a:t>In complicated scenarios, too many functions are created which creates a huge inter-dependency graph. </a:t>
            </a:r>
          </a:p>
          <a:p>
            <a:pPr lvl="1"/>
            <a:r>
              <a:rPr lang="en-US" sz="2000" dirty="0">
                <a:latin typeface="Segoe UI Light" panose="020B0502040204020203" pitchFamily="34" charset="0"/>
                <a:cs typeface="Segoe UI Light" panose="020B0502040204020203" pitchFamily="34" charset="0"/>
              </a:rPr>
              <a:t>Changing one function might cause a chain-reaction</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0127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Problems with POP (Function dependency)</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5" name="Graphic 4" descr="Disconnected with solid fill">
            <a:extLst>
              <a:ext uri="{FF2B5EF4-FFF2-40B4-BE49-F238E27FC236}">
                <a16:creationId xmlns:a16="http://schemas.microsoft.com/office/drawing/2014/main" id="{4E2229D2-3BAC-4702-A6D7-D2EEC2638A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1355" y="2803849"/>
            <a:ext cx="914400" cy="914400"/>
          </a:xfrm>
          <a:prstGeom prst="rect">
            <a:avLst/>
          </a:prstGeom>
        </p:spPr>
      </p:pic>
      <p:pic>
        <p:nvPicPr>
          <p:cNvPr id="7" name="Graphic 6" descr="Disconnected with solid fill">
            <a:extLst>
              <a:ext uri="{FF2B5EF4-FFF2-40B4-BE49-F238E27FC236}">
                <a16:creationId xmlns:a16="http://schemas.microsoft.com/office/drawing/2014/main" id="{66C57AC9-53F8-44F0-9AC8-FFB24705BB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72066" y="1490847"/>
            <a:ext cx="914400" cy="914400"/>
          </a:xfrm>
          <a:prstGeom prst="rect">
            <a:avLst/>
          </a:prstGeom>
        </p:spPr>
      </p:pic>
      <p:pic>
        <p:nvPicPr>
          <p:cNvPr id="9" name="Graphic 8" descr="Disconnected with solid fill">
            <a:extLst>
              <a:ext uri="{FF2B5EF4-FFF2-40B4-BE49-F238E27FC236}">
                <a16:creationId xmlns:a16="http://schemas.microsoft.com/office/drawing/2014/main" id="{258B122D-7FEC-45E0-8DE3-C179E6A471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779" y="2514600"/>
            <a:ext cx="914400" cy="914400"/>
          </a:xfrm>
          <a:prstGeom prst="rect">
            <a:avLst/>
          </a:prstGeom>
        </p:spPr>
      </p:pic>
      <p:pic>
        <p:nvPicPr>
          <p:cNvPr id="11" name="Graphic 10" descr="Disconnected with solid fill">
            <a:extLst>
              <a:ext uri="{FF2B5EF4-FFF2-40B4-BE49-F238E27FC236}">
                <a16:creationId xmlns:a16="http://schemas.microsoft.com/office/drawing/2014/main" id="{3A7E5BB3-927D-428C-BFD7-18DA72C137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7673" y="4424266"/>
            <a:ext cx="914400" cy="914400"/>
          </a:xfrm>
          <a:prstGeom prst="rect">
            <a:avLst/>
          </a:prstGeom>
        </p:spPr>
      </p:pic>
      <p:pic>
        <p:nvPicPr>
          <p:cNvPr id="13" name="Graphic 12" descr="Disconnected with solid fill">
            <a:extLst>
              <a:ext uri="{FF2B5EF4-FFF2-40B4-BE49-F238E27FC236}">
                <a16:creationId xmlns:a16="http://schemas.microsoft.com/office/drawing/2014/main" id="{68BCBA0A-ADEC-4433-A7E0-B1A5E65D84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1191" y="4424266"/>
            <a:ext cx="914400" cy="914400"/>
          </a:xfrm>
          <a:prstGeom prst="rect">
            <a:avLst/>
          </a:prstGeom>
        </p:spPr>
      </p:pic>
      <p:pic>
        <p:nvPicPr>
          <p:cNvPr id="15" name="Graphic 14" descr="Disconnected with solid fill">
            <a:extLst>
              <a:ext uri="{FF2B5EF4-FFF2-40B4-BE49-F238E27FC236}">
                <a16:creationId xmlns:a16="http://schemas.microsoft.com/office/drawing/2014/main" id="{D919ACFE-B216-411C-8808-AE42E5E2DD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3453" y="3967066"/>
            <a:ext cx="914400" cy="914400"/>
          </a:xfrm>
          <a:prstGeom prst="rect">
            <a:avLst/>
          </a:prstGeom>
        </p:spPr>
      </p:pic>
      <p:pic>
        <p:nvPicPr>
          <p:cNvPr id="17" name="Graphic 16" descr="Disconnected with solid fill">
            <a:extLst>
              <a:ext uri="{FF2B5EF4-FFF2-40B4-BE49-F238E27FC236}">
                <a16:creationId xmlns:a16="http://schemas.microsoft.com/office/drawing/2014/main" id="{0105D356-D069-4042-AEC0-A781131DF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787" y="4281197"/>
            <a:ext cx="914400" cy="914400"/>
          </a:xfrm>
          <a:prstGeom prst="rect">
            <a:avLst/>
          </a:prstGeom>
        </p:spPr>
      </p:pic>
      <p:pic>
        <p:nvPicPr>
          <p:cNvPr id="19" name="Graphic 18" descr="Disconnected with solid fill">
            <a:extLst>
              <a:ext uri="{FF2B5EF4-FFF2-40B4-BE49-F238E27FC236}">
                <a16:creationId xmlns:a16="http://schemas.microsoft.com/office/drawing/2014/main" id="{932E0CF7-D005-4FFC-BA66-7E242C97E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1365" y="1889449"/>
            <a:ext cx="914400" cy="914400"/>
          </a:xfrm>
          <a:prstGeom prst="rect">
            <a:avLst/>
          </a:prstGeom>
        </p:spPr>
      </p:pic>
      <p:cxnSp>
        <p:nvCxnSpPr>
          <p:cNvPr id="23" name="Straight Arrow Connector 22">
            <a:extLst>
              <a:ext uri="{FF2B5EF4-FFF2-40B4-BE49-F238E27FC236}">
                <a16:creationId xmlns:a16="http://schemas.microsoft.com/office/drawing/2014/main" id="{B9FD7C3D-4C6B-47F8-8280-B8CF17C3494F}"/>
              </a:ext>
            </a:extLst>
          </p:cNvPr>
          <p:cNvCxnSpPr>
            <a:cxnSpLocks/>
          </p:cNvCxnSpPr>
          <p:nvPr/>
        </p:nvCxnSpPr>
        <p:spPr>
          <a:xfrm flipV="1">
            <a:off x="1255745" y="3159967"/>
            <a:ext cx="1226198" cy="125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081F0B-2CF5-46CB-8A0F-37CB3E0CA7F6}"/>
              </a:ext>
            </a:extLst>
          </p:cNvPr>
          <p:cNvCxnSpPr>
            <a:stCxn id="17" idx="3"/>
            <a:endCxn id="9" idx="1"/>
          </p:cNvCxnSpPr>
          <p:nvPr/>
        </p:nvCxnSpPr>
        <p:spPr>
          <a:xfrm flipV="1">
            <a:off x="1642187" y="2971800"/>
            <a:ext cx="5971592" cy="176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14ED8F6-AE6A-4FEB-8B8E-81BA6229A157}"/>
              </a:ext>
            </a:extLst>
          </p:cNvPr>
          <p:cNvCxnSpPr>
            <a:stCxn id="11" idx="3"/>
            <a:endCxn id="7" idx="2"/>
          </p:cNvCxnSpPr>
          <p:nvPr/>
        </p:nvCxnSpPr>
        <p:spPr>
          <a:xfrm flipV="1">
            <a:off x="5082073" y="2405247"/>
            <a:ext cx="1247193" cy="2476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4E242CF-9714-40D4-B131-6455F624E6A2}"/>
              </a:ext>
            </a:extLst>
          </p:cNvPr>
          <p:cNvCxnSpPr/>
          <p:nvPr/>
        </p:nvCxnSpPr>
        <p:spPr>
          <a:xfrm flipV="1">
            <a:off x="2897932" y="2405247"/>
            <a:ext cx="1347497" cy="690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DF38C6-FBE7-4FEF-BD3F-4FC1F92AD3F3}"/>
              </a:ext>
            </a:extLst>
          </p:cNvPr>
          <p:cNvCxnSpPr>
            <a:stCxn id="13" idx="3"/>
          </p:cNvCxnSpPr>
          <p:nvPr/>
        </p:nvCxnSpPr>
        <p:spPr>
          <a:xfrm flipV="1">
            <a:off x="7495591" y="4464434"/>
            <a:ext cx="1491343" cy="417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B31ED0-7D15-4B70-93BB-72B1C2BFDE58}"/>
              </a:ext>
            </a:extLst>
          </p:cNvPr>
          <p:cNvCxnSpPr>
            <a:stCxn id="19" idx="3"/>
          </p:cNvCxnSpPr>
          <p:nvPr/>
        </p:nvCxnSpPr>
        <p:spPr>
          <a:xfrm flipV="1">
            <a:off x="4995765" y="1886621"/>
            <a:ext cx="1000708" cy="46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37E7140-70A2-473C-9414-AF1F7D13EA83}"/>
              </a:ext>
            </a:extLst>
          </p:cNvPr>
          <p:cNvCxnSpPr/>
          <p:nvPr/>
        </p:nvCxnSpPr>
        <p:spPr>
          <a:xfrm>
            <a:off x="4764833" y="2737262"/>
            <a:ext cx="1909665" cy="184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0CCF52A-0C59-464A-8005-EADECCC6A82D}"/>
              </a:ext>
            </a:extLst>
          </p:cNvPr>
          <p:cNvCxnSpPr/>
          <p:nvPr/>
        </p:nvCxnSpPr>
        <p:spPr>
          <a:xfrm>
            <a:off x="8528179" y="3159967"/>
            <a:ext cx="458755" cy="80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DA5E44A-7AE5-4ACE-B3B5-47C9340A0787}"/>
              </a:ext>
            </a:extLst>
          </p:cNvPr>
          <p:cNvCxnSpPr>
            <a:stCxn id="7" idx="3"/>
            <a:endCxn id="9" idx="0"/>
          </p:cNvCxnSpPr>
          <p:nvPr/>
        </p:nvCxnSpPr>
        <p:spPr>
          <a:xfrm>
            <a:off x="6786466" y="1948047"/>
            <a:ext cx="1284513" cy="56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616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Object-Oriented Programming</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r>
              <a:rPr lang="en-US" sz="2400" dirty="0">
                <a:latin typeface="Segoe UI Light" panose="020B0502040204020203" pitchFamily="34" charset="0"/>
                <a:cs typeface="Segoe UI Light" panose="020B0502040204020203" pitchFamily="34" charset="0"/>
              </a:rPr>
              <a:t>Modelled around real-live objects</a:t>
            </a:r>
          </a:p>
          <a:p>
            <a:r>
              <a:rPr lang="en-US" sz="2400" dirty="0">
                <a:latin typeface="Segoe UI Light" panose="020B0502040204020203" pitchFamily="34" charset="0"/>
                <a:cs typeface="Segoe UI Light" panose="020B0502040204020203" pitchFamily="34" charset="0"/>
              </a:rPr>
              <a:t>More emphasis on data</a:t>
            </a:r>
          </a:p>
          <a:p>
            <a:pPr lvl="1"/>
            <a:r>
              <a:rPr lang="en-US" sz="2000" dirty="0">
                <a:latin typeface="Segoe UI Light" panose="020B0502040204020203" pitchFamily="34" charset="0"/>
                <a:cs typeface="Segoe UI Light" panose="020B0502040204020203" pitchFamily="34" charset="0"/>
              </a:rPr>
              <a:t>Primary importance is given to data (objects) and secondary importance is given to Logic</a:t>
            </a:r>
          </a:p>
          <a:p>
            <a:r>
              <a:rPr lang="en-US" sz="2400" dirty="0">
                <a:latin typeface="Segoe UI Light" panose="020B0502040204020203" pitchFamily="34" charset="0"/>
                <a:cs typeface="Segoe UI Light" panose="020B0502040204020203" pitchFamily="34" charset="0"/>
              </a:rPr>
              <a:t>Sophisticated model</a:t>
            </a:r>
          </a:p>
          <a:p>
            <a:r>
              <a:rPr lang="en-US" sz="2400" dirty="0">
                <a:latin typeface="Segoe UI Light" panose="020B0502040204020203" pitchFamily="34" charset="0"/>
                <a:cs typeface="Segoe UI Light" panose="020B0502040204020203" pitchFamily="34" charset="0"/>
              </a:rPr>
              <a:t>Instead of interacting functions, it builds interacting components to build a solution</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7945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Rectangle 12">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4">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0A6FF5-EDC3-4877-B64E-7BF1DC706485}"/>
              </a:ext>
            </a:extLst>
          </p:cNvPr>
          <p:cNvSpPr txBox="1"/>
          <p:nvPr/>
        </p:nvSpPr>
        <p:spPr>
          <a:xfrm>
            <a:off x="321734" y="2975429"/>
            <a:ext cx="11573488" cy="113398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800" kern="1200" dirty="0">
                <a:solidFill>
                  <a:schemeClr val="tx1"/>
                </a:solidFill>
                <a:latin typeface="+mj-lt"/>
                <a:ea typeface="+mj-ea"/>
                <a:cs typeface="+mj-cs"/>
              </a:rPr>
              <a:t>Programming</a:t>
            </a:r>
          </a:p>
        </p:txBody>
      </p:sp>
      <p:cxnSp>
        <p:nvCxnSpPr>
          <p:cNvPr id="31" name="Straight Connector 16">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379671"/>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Model Real-life Object</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r>
              <a:rPr lang="en-US" sz="2400" dirty="0">
                <a:latin typeface="Segoe UI Light" panose="020B0502040204020203" pitchFamily="34" charset="0"/>
                <a:cs typeface="Segoe UI Light" panose="020B0502040204020203" pitchFamily="34" charset="0"/>
              </a:rPr>
              <a:t>Example – Car</a:t>
            </a:r>
          </a:p>
          <a:p>
            <a:endParaRPr lang="en-US" sz="24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graphicFrame>
        <p:nvGraphicFramePr>
          <p:cNvPr id="3" name="Diagram 2">
            <a:extLst>
              <a:ext uri="{FF2B5EF4-FFF2-40B4-BE49-F238E27FC236}">
                <a16:creationId xmlns:a16="http://schemas.microsoft.com/office/drawing/2014/main" id="{825CCCB5-5457-44EC-B0AD-8572E048707C}"/>
              </a:ext>
            </a:extLst>
          </p:cNvPr>
          <p:cNvGraphicFramePr/>
          <p:nvPr>
            <p:extLst>
              <p:ext uri="{D42A27DB-BD31-4B8C-83A1-F6EECF244321}">
                <p14:modId xmlns:p14="http://schemas.microsoft.com/office/powerpoint/2010/main" val="1997917238"/>
              </p:ext>
            </p:extLst>
          </p:nvPr>
        </p:nvGraphicFramePr>
        <p:xfrm>
          <a:off x="1036733" y="2444621"/>
          <a:ext cx="8922139" cy="4045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3835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Model Real-life Object</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r>
              <a:rPr lang="en-US" sz="2400" dirty="0">
                <a:latin typeface="Segoe UI Light" panose="020B0502040204020203" pitchFamily="34" charset="0"/>
                <a:cs typeface="Segoe UI Light" panose="020B0502040204020203" pitchFamily="34" charset="0"/>
              </a:rPr>
              <a:t>Example – Clock</a:t>
            </a:r>
          </a:p>
          <a:p>
            <a:endParaRPr lang="en-US" sz="24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graphicFrame>
        <p:nvGraphicFramePr>
          <p:cNvPr id="3" name="Diagram 2">
            <a:extLst>
              <a:ext uri="{FF2B5EF4-FFF2-40B4-BE49-F238E27FC236}">
                <a16:creationId xmlns:a16="http://schemas.microsoft.com/office/drawing/2014/main" id="{825CCCB5-5457-44EC-B0AD-8572E048707C}"/>
              </a:ext>
            </a:extLst>
          </p:cNvPr>
          <p:cNvGraphicFramePr/>
          <p:nvPr>
            <p:extLst>
              <p:ext uri="{D42A27DB-BD31-4B8C-83A1-F6EECF244321}">
                <p14:modId xmlns:p14="http://schemas.microsoft.com/office/powerpoint/2010/main" val="2534687944"/>
              </p:ext>
            </p:extLst>
          </p:nvPr>
        </p:nvGraphicFramePr>
        <p:xfrm>
          <a:off x="1036733" y="2444621"/>
          <a:ext cx="8922139" cy="4045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3570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Objects</a:t>
            </a:r>
          </a:p>
        </p:txBody>
      </p:sp>
      <p:graphicFrame>
        <p:nvGraphicFramePr>
          <p:cNvPr id="3" name="Diagram 2">
            <a:extLst>
              <a:ext uri="{FF2B5EF4-FFF2-40B4-BE49-F238E27FC236}">
                <a16:creationId xmlns:a16="http://schemas.microsoft.com/office/drawing/2014/main" id="{34E339DF-820A-4E62-8C18-FD370013F61B}"/>
              </a:ext>
            </a:extLst>
          </p:cNvPr>
          <p:cNvGraphicFramePr/>
          <p:nvPr>
            <p:extLst>
              <p:ext uri="{D42A27DB-BD31-4B8C-83A1-F6EECF244321}">
                <p14:modId xmlns:p14="http://schemas.microsoft.com/office/powerpoint/2010/main" val="3961404741"/>
              </p:ext>
            </p:extLst>
          </p:nvPr>
        </p:nvGraphicFramePr>
        <p:xfrm>
          <a:off x="1204167" y="1598645"/>
          <a:ext cx="9189616" cy="4564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2439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Creating Objects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8"/>
            <a:ext cx="11024118" cy="4309470"/>
          </a:xfrm>
        </p:spPr>
        <p:txBody>
          <a:bodyPr>
            <a:normAutofit/>
          </a:bodyPr>
          <a:lstStyle/>
          <a:p>
            <a:r>
              <a:rPr lang="en-US" sz="2400" dirty="0">
                <a:latin typeface="Segoe UI Light" panose="020B0502040204020203" pitchFamily="34" charset="0"/>
                <a:cs typeface="Segoe UI Light" panose="020B0502040204020203" pitchFamily="34" charset="0"/>
              </a:rPr>
              <a:t>Some objects can be classified into same type. E.g., a Maruti Suzuki and a Ferrari are both cars.</a:t>
            </a:r>
          </a:p>
          <a:p>
            <a:r>
              <a:rPr lang="en-US" sz="2400" dirty="0">
                <a:latin typeface="Segoe UI Light" panose="020B0502040204020203" pitchFamily="34" charset="0"/>
                <a:cs typeface="Segoe UI Light" panose="020B0502040204020203" pitchFamily="34" charset="0"/>
              </a:rPr>
              <a:t>The similarities lie in the fact that they have same type of properties (attributes), but the actual data is different. E.g., they both have properties called top speed, horsepower, etc. but the value is different.</a:t>
            </a:r>
          </a:p>
          <a:p>
            <a:r>
              <a:rPr lang="en-US" sz="2400" dirty="0">
                <a:latin typeface="Segoe UI Light" panose="020B0502040204020203" pitchFamily="34" charset="0"/>
                <a:cs typeface="Segoe UI Light" panose="020B0502040204020203" pitchFamily="34" charset="0"/>
              </a:rPr>
              <a:t>They also have same behavior as “Starting the car”, “Accelerating the car”, etc. However, based on the data the actual implementation will be different.</a:t>
            </a:r>
          </a:p>
          <a:p>
            <a:r>
              <a:rPr lang="en-US" sz="2400" dirty="0">
                <a:latin typeface="Segoe UI Light" panose="020B0502040204020203" pitchFamily="34" charset="0"/>
                <a:cs typeface="Segoe UI Light" panose="020B0502040204020203" pitchFamily="34" charset="0"/>
              </a:rPr>
              <a:t>Due to their similarities, we can create a blueprint of both these objects, where we will define the common attributes and behavior. In real-world when we need to use these as separate objects, we can invoke the blueprint to create the actual object by passing correct data (and adjust behavior, if needed)</a:t>
            </a:r>
          </a:p>
        </p:txBody>
      </p:sp>
    </p:spTree>
    <p:extLst>
      <p:ext uri="{BB962C8B-B14F-4D97-AF65-F5344CB8AC3E}">
        <p14:creationId xmlns:p14="http://schemas.microsoft.com/office/powerpoint/2010/main" val="145627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Creating Objects (Example)</a:t>
            </a:r>
          </a:p>
        </p:txBody>
      </p:sp>
      <p:graphicFrame>
        <p:nvGraphicFramePr>
          <p:cNvPr id="7" name="Content Placeholder 6">
            <a:extLst>
              <a:ext uri="{FF2B5EF4-FFF2-40B4-BE49-F238E27FC236}">
                <a16:creationId xmlns:a16="http://schemas.microsoft.com/office/drawing/2014/main" id="{51E2B275-10CC-4AFE-AE55-98C44AFF8198}"/>
              </a:ext>
            </a:extLst>
          </p:cNvPr>
          <p:cNvGraphicFramePr>
            <a:graphicFrameLocks noGrp="1"/>
          </p:cNvGraphicFramePr>
          <p:nvPr>
            <p:ph idx="1"/>
            <p:extLst>
              <p:ext uri="{D42A27DB-BD31-4B8C-83A1-F6EECF244321}">
                <p14:modId xmlns:p14="http://schemas.microsoft.com/office/powerpoint/2010/main" val="7895565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296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Classes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1024118" cy="2188311"/>
          </a:xfrm>
        </p:spPr>
        <p:txBody>
          <a:bodyPr>
            <a:normAutofit/>
          </a:bodyPr>
          <a:lstStyle/>
          <a:p>
            <a:r>
              <a:rPr lang="en-US" sz="2400" dirty="0">
                <a:latin typeface="Segoe UI Light" panose="020B0502040204020203" pitchFamily="34" charset="0"/>
                <a:cs typeface="Segoe UI Light" panose="020B0502040204020203" pitchFamily="34" charset="0"/>
              </a:rPr>
              <a:t>A class is a blueprint or prototype from which objects are created.</a:t>
            </a:r>
          </a:p>
          <a:p>
            <a:r>
              <a:rPr lang="en-US" sz="2400" dirty="0">
                <a:latin typeface="Segoe UI Light" panose="020B0502040204020203" pitchFamily="34" charset="0"/>
                <a:cs typeface="Segoe UI Light" panose="020B0502040204020203" pitchFamily="34" charset="0"/>
              </a:rPr>
              <a:t>In real-world a class is a virtual concept, and idea which proclaims how the objects should be. An object is the real-world manifestation of that idea.</a:t>
            </a:r>
          </a:p>
          <a:p>
            <a:r>
              <a:rPr lang="en-US" sz="2400" dirty="0">
                <a:latin typeface="Segoe UI Light" panose="020B0502040204020203" pitchFamily="34" charset="0"/>
                <a:cs typeface="Segoe UI Light" panose="020B0502040204020203" pitchFamily="34" charset="0"/>
              </a:rPr>
              <a:t>In Programming world, a class is programmer defined blue-print (what you code). Objects are what gets created in memory in run-time.</a:t>
            </a:r>
          </a:p>
        </p:txBody>
      </p:sp>
    </p:spTree>
    <p:extLst>
      <p:ext uri="{BB962C8B-B14F-4D97-AF65-F5344CB8AC3E}">
        <p14:creationId xmlns:p14="http://schemas.microsoft.com/office/powerpoint/2010/main" val="4030452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Objects/Classes (in Programing Language)</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1024118" cy="3339087"/>
          </a:xfrm>
        </p:spPr>
        <p:txBody>
          <a:bodyPr>
            <a:normAutofit/>
          </a:bodyPr>
          <a:lstStyle/>
          <a:p>
            <a:r>
              <a:rPr lang="en-US" sz="2400" dirty="0">
                <a:latin typeface="Segoe UI Light" panose="020B0502040204020203" pitchFamily="34" charset="0"/>
                <a:cs typeface="Segoe UI Light" panose="020B0502040204020203" pitchFamily="34" charset="0"/>
              </a:rPr>
              <a:t>The properties can be represented as variables</a:t>
            </a:r>
          </a:p>
          <a:p>
            <a:r>
              <a:rPr lang="en-US" sz="2400" dirty="0">
                <a:latin typeface="Segoe UI Light" panose="020B0502040204020203" pitchFamily="34" charset="0"/>
                <a:cs typeface="Segoe UI Light" panose="020B0502040204020203" pitchFamily="34" charset="0"/>
              </a:rPr>
              <a:t>The behavior can be represented as Functions</a:t>
            </a:r>
          </a:p>
          <a:p>
            <a:r>
              <a:rPr lang="en-US" sz="2400" b="1" dirty="0">
                <a:latin typeface="Segoe UI Light" panose="020B0502040204020203" pitchFamily="34" charset="0"/>
                <a:cs typeface="Segoe UI Light" panose="020B0502040204020203" pitchFamily="34" charset="0"/>
              </a:rPr>
              <a:t>A unit of related state/properties (data) and behavior (methods)</a:t>
            </a:r>
          </a:p>
          <a:p>
            <a:pPr lvl="1"/>
            <a:r>
              <a:rPr lang="en-US" sz="2000" dirty="0">
                <a:latin typeface="Segoe UI Light" panose="020B0502040204020203" pitchFamily="34" charset="0"/>
                <a:cs typeface="Segoe UI Light" panose="020B0502040204020203" pitchFamily="34" charset="0"/>
              </a:rPr>
              <a:t>Related variables and functions that operate on them</a:t>
            </a:r>
          </a:p>
          <a:p>
            <a:r>
              <a:rPr lang="en-US" sz="2400" dirty="0">
                <a:latin typeface="Segoe UI Light" panose="020B0502040204020203" pitchFamily="34" charset="0"/>
                <a:cs typeface="Segoe UI Light" panose="020B0502040204020203" pitchFamily="34" charset="0"/>
              </a:rPr>
              <a:t>Objects can interact with each other and can have different types of relationship among them</a:t>
            </a:r>
          </a:p>
          <a:p>
            <a:pPr lvl="1"/>
            <a:r>
              <a:rPr lang="en-US" sz="2000" dirty="0">
                <a:latin typeface="Segoe UI Light" panose="020B0502040204020203" pitchFamily="34" charset="0"/>
                <a:cs typeface="Segoe UI Light" panose="020B0502040204020203" pitchFamily="34" charset="0"/>
              </a:rPr>
              <a:t>A wheel is an object. A car is also an object. A car consists of 4 wheels (Composition)</a:t>
            </a:r>
          </a:p>
          <a:p>
            <a:pPr lvl="1"/>
            <a:r>
              <a:rPr lang="en-US" sz="2000" dirty="0">
                <a:latin typeface="Segoe UI Light" panose="020B0502040204020203" pitchFamily="34" charset="0"/>
                <a:cs typeface="Segoe UI Light" panose="020B0502040204020203" pitchFamily="34" charset="0"/>
              </a:rPr>
              <a:t>A Teacher is an object. A student is also an object. A teacher </a:t>
            </a:r>
            <a:r>
              <a:rPr lang="en-US" sz="2000" i="1" dirty="0">
                <a:latin typeface="Segoe UI Light" panose="020B0502040204020203" pitchFamily="34" charset="0"/>
                <a:cs typeface="Segoe UI Light" panose="020B0502040204020203" pitchFamily="34" charset="0"/>
              </a:rPr>
              <a:t>teaches </a:t>
            </a:r>
            <a:r>
              <a:rPr lang="en-US" sz="2000" dirty="0">
                <a:latin typeface="Segoe UI Light" panose="020B0502040204020203" pitchFamily="34" charset="0"/>
                <a:cs typeface="Segoe UI Light" panose="020B0502040204020203" pitchFamily="34" charset="0"/>
              </a:rPr>
              <a:t>a student (Association)</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81115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Modelling Classes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0515600" cy="3898923"/>
          </a:xfrm>
        </p:spPr>
        <p:txBody>
          <a:bodyPr>
            <a:normAutofit/>
          </a:bodyPr>
          <a:lstStyle/>
          <a:p>
            <a:endParaRPr lang="en-US" sz="24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graphicFrame>
        <p:nvGraphicFramePr>
          <p:cNvPr id="3" name="Diagram 2">
            <a:extLst>
              <a:ext uri="{FF2B5EF4-FFF2-40B4-BE49-F238E27FC236}">
                <a16:creationId xmlns:a16="http://schemas.microsoft.com/office/drawing/2014/main" id="{825CCCB5-5457-44EC-B0AD-8572E048707C}"/>
              </a:ext>
            </a:extLst>
          </p:cNvPr>
          <p:cNvGraphicFramePr/>
          <p:nvPr>
            <p:extLst>
              <p:ext uri="{D42A27DB-BD31-4B8C-83A1-F6EECF244321}">
                <p14:modId xmlns:p14="http://schemas.microsoft.com/office/powerpoint/2010/main" val="1608563701"/>
              </p:ext>
            </p:extLst>
          </p:nvPr>
        </p:nvGraphicFramePr>
        <p:xfrm>
          <a:off x="-1289700" y="1887329"/>
          <a:ext cx="8922139" cy="4045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5E492D5-5177-4F55-ACCA-6E587AC270CA}"/>
              </a:ext>
            </a:extLst>
          </p:cNvPr>
          <p:cNvSpPr txBox="1"/>
          <p:nvPr/>
        </p:nvSpPr>
        <p:spPr>
          <a:xfrm>
            <a:off x="7022841" y="2188841"/>
            <a:ext cx="4659086" cy="3754874"/>
          </a:xfrm>
          <a:prstGeom prst="rect">
            <a:avLst/>
          </a:prstGeom>
          <a:noFill/>
        </p:spPr>
        <p:txBody>
          <a:bodyPr wrap="square" rtlCol="0">
            <a:spAutoFit/>
          </a:bodyPr>
          <a:lstStyle/>
          <a:p>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class</a:t>
            </a:r>
            <a:r>
              <a:rPr lang="en-US" sz="1400" b="0" dirty="0">
                <a:solidFill>
                  <a:srgbClr val="D4D4D4"/>
                </a:solidFill>
                <a:effectLst/>
                <a:latin typeface="Fira Code" panose="020B0509050000020004" pitchFamily="49" charset="0"/>
              </a:rPr>
              <a:t> Car {</a:t>
            </a:r>
          </a:p>
          <a:p>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char</a:t>
            </a:r>
            <a:r>
              <a:rPr lang="en-US" sz="1400" b="0" dirty="0">
                <a:solidFill>
                  <a:srgbClr val="D4D4D4"/>
                </a:solidFill>
                <a:effectLst/>
                <a:latin typeface="Fira Code" panose="020B0509050000020004" pitchFamily="49" charset="0"/>
              </a:rPr>
              <a:t> Color;</a:t>
            </a:r>
          </a:p>
          <a:p>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String</a:t>
            </a:r>
            <a:r>
              <a:rPr lang="en-US" sz="1400" b="0" dirty="0">
                <a:solidFill>
                  <a:srgbClr val="D4D4D4"/>
                </a:solidFill>
                <a:effectLst/>
                <a:latin typeface="Fira Code" panose="020B0509050000020004" pitchFamily="49" charset="0"/>
              </a:rPr>
              <a:t> Model;</a:t>
            </a:r>
          </a:p>
          <a:p>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double</a:t>
            </a:r>
            <a:r>
              <a:rPr lang="en-US" sz="1400" b="0" dirty="0">
                <a:solidFill>
                  <a:srgbClr val="D4D4D4"/>
                </a:solidFill>
                <a:effectLst/>
                <a:latin typeface="Fira Code" panose="020B0509050000020004" pitchFamily="49" charset="0"/>
              </a:rPr>
              <a:t> </a:t>
            </a:r>
            <a:r>
              <a:rPr lang="en-US" sz="1400" b="0" dirty="0" err="1">
                <a:solidFill>
                  <a:srgbClr val="D4D4D4"/>
                </a:solidFill>
                <a:effectLst/>
                <a:latin typeface="Fira Code" panose="020B0509050000020004" pitchFamily="49" charset="0"/>
              </a:rPr>
              <a:t>TopSpeed</a:t>
            </a:r>
            <a:r>
              <a:rPr lang="en-US" sz="1400" b="0" dirty="0">
                <a:solidFill>
                  <a:srgbClr val="D4D4D4"/>
                </a:solidFill>
                <a:effectLst/>
                <a:latin typeface="Fira Code" panose="020B0509050000020004" pitchFamily="49" charset="0"/>
              </a:rPr>
              <a:t>;</a:t>
            </a:r>
          </a:p>
          <a:p>
            <a:br>
              <a:rPr lang="en-US" sz="1400" b="0" dirty="0">
                <a:solidFill>
                  <a:srgbClr val="D4D4D4"/>
                </a:solidFill>
                <a:effectLst/>
                <a:latin typeface="Fira Code" panose="020B0509050000020004" pitchFamily="49" charset="0"/>
              </a:rPr>
            </a:b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void</a:t>
            </a:r>
            <a:r>
              <a:rPr lang="en-US" sz="1400" b="0" dirty="0">
                <a:solidFill>
                  <a:srgbClr val="D4D4D4"/>
                </a:solidFill>
                <a:effectLst/>
                <a:latin typeface="Fira Code" panose="020B0509050000020004" pitchFamily="49" charset="0"/>
              </a:rPr>
              <a:t> Start() {</a:t>
            </a:r>
          </a:p>
          <a:p>
            <a:r>
              <a:rPr lang="en-US" sz="1400" b="0" dirty="0">
                <a:solidFill>
                  <a:srgbClr val="D4D4D4"/>
                </a:solidFill>
                <a:effectLst/>
                <a:latin typeface="Fira Code" panose="020B0509050000020004" pitchFamily="49" charset="0"/>
              </a:rPr>
              <a:t>        </a:t>
            </a:r>
            <a:r>
              <a:rPr lang="en-US" sz="1400" b="0" dirty="0">
                <a:solidFill>
                  <a:srgbClr val="6A9955"/>
                </a:solidFill>
                <a:effectLst/>
                <a:latin typeface="Fira Code" panose="020B0509050000020004" pitchFamily="49" charset="0"/>
              </a:rPr>
              <a:t>// Code to start the car</a:t>
            </a:r>
            <a:endParaRPr lang="en-US" sz="1400" b="0" dirty="0">
              <a:solidFill>
                <a:srgbClr val="D4D4D4"/>
              </a:solidFill>
              <a:effectLst/>
              <a:latin typeface="Fira Code" panose="020B0509050000020004" pitchFamily="49" charset="0"/>
            </a:endParaRPr>
          </a:p>
          <a:p>
            <a:r>
              <a:rPr lang="en-US" sz="1400" b="0" dirty="0">
                <a:solidFill>
                  <a:srgbClr val="D4D4D4"/>
                </a:solidFill>
                <a:effectLst/>
                <a:latin typeface="Fira Code" panose="020B0509050000020004" pitchFamily="49" charset="0"/>
              </a:rPr>
              <a:t>    }</a:t>
            </a:r>
          </a:p>
          <a:p>
            <a:br>
              <a:rPr lang="en-US" sz="1400" b="0" dirty="0">
                <a:solidFill>
                  <a:srgbClr val="D4D4D4"/>
                </a:solidFill>
                <a:effectLst/>
                <a:latin typeface="Fira Code" panose="020B0509050000020004" pitchFamily="49" charset="0"/>
              </a:rPr>
            </a:b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void</a:t>
            </a:r>
            <a:r>
              <a:rPr lang="en-US" sz="1400" b="0" dirty="0">
                <a:solidFill>
                  <a:srgbClr val="D4D4D4"/>
                </a:solidFill>
                <a:effectLst/>
                <a:latin typeface="Fira Code" panose="020B0509050000020004" pitchFamily="49" charset="0"/>
              </a:rPr>
              <a:t> Stop() {</a:t>
            </a:r>
          </a:p>
          <a:p>
            <a:r>
              <a:rPr lang="en-US" sz="1400" b="0" dirty="0">
                <a:solidFill>
                  <a:srgbClr val="D4D4D4"/>
                </a:solidFill>
                <a:effectLst/>
                <a:latin typeface="Fira Code" panose="020B0509050000020004" pitchFamily="49" charset="0"/>
              </a:rPr>
              <a:t>        </a:t>
            </a:r>
            <a:r>
              <a:rPr lang="en-US" sz="1400" b="0" dirty="0">
                <a:solidFill>
                  <a:srgbClr val="6A9955"/>
                </a:solidFill>
                <a:effectLst/>
                <a:latin typeface="Fira Code" panose="020B0509050000020004" pitchFamily="49" charset="0"/>
              </a:rPr>
              <a:t>// Code to stop the car</a:t>
            </a:r>
            <a:endParaRPr lang="en-US" sz="1400" b="0" dirty="0">
              <a:solidFill>
                <a:srgbClr val="D4D4D4"/>
              </a:solidFill>
              <a:effectLst/>
              <a:latin typeface="Fira Code" panose="020B0509050000020004" pitchFamily="49" charset="0"/>
            </a:endParaRPr>
          </a:p>
          <a:p>
            <a:r>
              <a:rPr lang="en-US" sz="1400" b="0" dirty="0">
                <a:solidFill>
                  <a:srgbClr val="D4D4D4"/>
                </a:solidFill>
                <a:effectLst/>
                <a:latin typeface="Fira Code" panose="020B0509050000020004" pitchFamily="49" charset="0"/>
              </a:rPr>
              <a:t>    }</a:t>
            </a:r>
          </a:p>
          <a:p>
            <a:br>
              <a:rPr lang="en-US" sz="1400" b="0" dirty="0">
                <a:solidFill>
                  <a:srgbClr val="D4D4D4"/>
                </a:solidFill>
                <a:effectLst/>
                <a:latin typeface="Fira Code" panose="020B0509050000020004" pitchFamily="49" charset="0"/>
              </a:rPr>
            </a:b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public</a:t>
            </a:r>
            <a:r>
              <a:rPr lang="en-US" sz="1400" b="0" dirty="0">
                <a:solidFill>
                  <a:srgbClr val="D4D4D4"/>
                </a:solidFill>
                <a:effectLst/>
                <a:latin typeface="Fira Code" panose="020B0509050000020004" pitchFamily="49" charset="0"/>
              </a:rPr>
              <a:t> </a:t>
            </a:r>
            <a:r>
              <a:rPr lang="en-US" sz="1400" b="0" dirty="0">
                <a:solidFill>
                  <a:srgbClr val="569CD6"/>
                </a:solidFill>
                <a:effectLst/>
                <a:latin typeface="Fira Code" panose="020B0509050000020004" pitchFamily="49" charset="0"/>
              </a:rPr>
              <a:t>void</a:t>
            </a:r>
            <a:r>
              <a:rPr lang="en-US" sz="1400" b="0" dirty="0">
                <a:solidFill>
                  <a:srgbClr val="D4D4D4"/>
                </a:solidFill>
                <a:effectLst/>
                <a:latin typeface="Fira Code" panose="020B0509050000020004" pitchFamily="49" charset="0"/>
              </a:rPr>
              <a:t> </a:t>
            </a:r>
            <a:r>
              <a:rPr lang="en-US" sz="1400" b="0" dirty="0" err="1">
                <a:solidFill>
                  <a:srgbClr val="D4D4D4"/>
                </a:solidFill>
                <a:effectLst/>
                <a:latin typeface="Fira Code" panose="020B0509050000020004" pitchFamily="49" charset="0"/>
              </a:rPr>
              <a:t>Accelarate</a:t>
            </a:r>
            <a:r>
              <a:rPr lang="en-US" sz="1400" b="0" dirty="0">
                <a:solidFill>
                  <a:srgbClr val="D4D4D4"/>
                </a:solidFill>
                <a:effectLst/>
                <a:latin typeface="Fira Code" panose="020B0509050000020004" pitchFamily="49" charset="0"/>
              </a:rPr>
              <a:t>() {</a:t>
            </a:r>
          </a:p>
          <a:p>
            <a:r>
              <a:rPr lang="en-US" sz="1400" b="0" dirty="0">
                <a:solidFill>
                  <a:srgbClr val="D4D4D4"/>
                </a:solidFill>
                <a:effectLst/>
                <a:latin typeface="Fira Code" panose="020B0509050000020004" pitchFamily="49" charset="0"/>
              </a:rPr>
              <a:t>        </a:t>
            </a:r>
            <a:r>
              <a:rPr lang="en-US" sz="1400" b="0" dirty="0">
                <a:solidFill>
                  <a:srgbClr val="6A9955"/>
                </a:solidFill>
                <a:effectLst/>
                <a:latin typeface="Fira Code" panose="020B0509050000020004" pitchFamily="49" charset="0"/>
              </a:rPr>
              <a:t>// Code to </a:t>
            </a:r>
            <a:r>
              <a:rPr lang="en-US" sz="1400" b="0" dirty="0" err="1">
                <a:solidFill>
                  <a:srgbClr val="6A9955"/>
                </a:solidFill>
                <a:effectLst/>
                <a:latin typeface="Fira Code" panose="020B0509050000020004" pitchFamily="49" charset="0"/>
              </a:rPr>
              <a:t>accelarate</a:t>
            </a:r>
            <a:r>
              <a:rPr lang="en-US" sz="1400" b="0" dirty="0">
                <a:solidFill>
                  <a:srgbClr val="6A9955"/>
                </a:solidFill>
                <a:effectLst/>
                <a:latin typeface="Fira Code" panose="020B0509050000020004" pitchFamily="49" charset="0"/>
              </a:rPr>
              <a:t> the car</a:t>
            </a:r>
            <a:endParaRPr lang="en-US" sz="1400" b="0" dirty="0">
              <a:solidFill>
                <a:srgbClr val="D4D4D4"/>
              </a:solidFill>
              <a:effectLst/>
              <a:latin typeface="Fira Code" panose="020B0509050000020004" pitchFamily="49" charset="0"/>
            </a:endParaRPr>
          </a:p>
          <a:p>
            <a:r>
              <a:rPr lang="en-US" sz="1400" b="0" dirty="0">
                <a:solidFill>
                  <a:srgbClr val="D4D4D4"/>
                </a:solidFill>
                <a:effectLst/>
                <a:latin typeface="Fira Code" panose="020B0509050000020004" pitchFamily="49" charset="0"/>
              </a:rPr>
              <a:t>    }</a:t>
            </a:r>
          </a:p>
          <a:p>
            <a:r>
              <a:rPr lang="en-US" sz="1400" b="0" dirty="0">
                <a:solidFill>
                  <a:srgbClr val="D4D4D4"/>
                </a:solidFill>
                <a:effectLst/>
                <a:latin typeface="Fira Code" panose="020B0509050000020004" pitchFamily="49" charset="0"/>
              </a:rPr>
              <a:t>}</a:t>
            </a:r>
          </a:p>
        </p:txBody>
      </p:sp>
    </p:spTree>
    <p:extLst>
      <p:ext uri="{BB962C8B-B14F-4D97-AF65-F5344CB8AC3E}">
        <p14:creationId xmlns:p14="http://schemas.microsoft.com/office/powerpoint/2010/main" val="39501494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5493611"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Classes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6</a:t>
            </a:r>
          </a:p>
        </p:txBody>
      </p:sp>
    </p:spTree>
    <p:extLst>
      <p:ext uri="{BB962C8B-B14F-4D97-AF65-F5344CB8AC3E}">
        <p14:creationId xmlns:p14="http://schemas.microsoft.com/office/powerpoint/2010/main" val="2172870159"/>
      </p:ext>
    </p:extLst>
  </p:cSld>
  <p:clrMapOvr>
    <a:overrideClrMapping bg1="dk1" tx1="lt1" bg2="dk2" tx2="lt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Classes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1024118" cy="2188311"/>
          </a:xfrm>
        </p:spPr>
        <p:txBody>
          <a:bodyPr>
            <a:normAutofit/>
          </a:bodyPr>
          <a:lstStyle/>
          <a:p>
            <a:r>
              <a:rPr lang="en-US" sz="2400" dirty="0">
                <a:latin typeface="Segoe UI Light" panose="020B0502040204020203" pitchFamily="34" charset="0"/>
                <a:cs typeface="Segoe UI Light" panose="020B0502040204020203" pitchFamily="34" charset="0"/>
              </a:rPr>
              <a:t>A class is a blueprint or prototype from which objects are created.</a:t>
            </a:r>
          </a:p>
          <a:p>
            <a:r>
              <a:rPr lang="en-US" sz="2400" dirty="0">
                <a:latin typeface="Segoe UI Light" panose="020B0502040204020203" pitchFamily="34" charset="0"/>
                <a:cs typeface="Segoe UI Light" panose="020B0502040204020203" pitchFamily="34" charset="0"/>
              </a:rPr>
              <a:t>In real-world a class is a virtual concept, and idea which proclaims how the objects should be. An object is the real-world manifestation of that idea.</a:t>
            </a:r>
          </a:p>
          <a:p>
            <a:r>
              <a:rPr lang="en-US" sz="2400" dirty="0">
                <a:latin typeface="Segoe UI Light" panose="020B0502040204020203" pitchFamily="34" charset="0"/>
                <a:cs typeface="Segoe UI Light" panose="020B0502040204020203" pitchFamily="34" charset="0"/>
              </a:rPr>
              <a:t>In Programming world, a class is programmer defined blue-print (what you code). Objects are what gets created in memory in run-time.</a:t>
            </a:r>
          </a:p>
        </p:txBody>
      </p:sp>
    </p:spTree>
    <p:extLst>
      <p:ext uri="{BB962C8B-B14F-4D97-AF65-F5344CB8AC3E}">
        <p14:creationId xmlns:p14="http://schemas.microsoft.com/office/powerpoint/2010/main" val="426425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What is Programming</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1"/>
            <a:ext cx="10515600" cy="4247382"/>
          </a:xfrm>
        </p:spPr>
        <p:txBody>
          <a:bodyPr>
            <a:normAutofit/>
          </a:bodyPr>
          <a:lstStyle/>
          <a:p>
            <a:pPr marL="0" indent="0">
              <a:buNone/>
            </a:pPr>
            <a:r>
              <a:rPr lang="en-US" sz="3600" dirty="0">
                <a:latin typeface="Segoe UI Light" panose="020B0502040204020203" pitchFamily="34" charset="0"/>
                <a:cs typeface="Segoe UI Light" panose="020B0502040204020203" pitchFamily="34" charset="0"/>
              </a:rPr>
              <a:t>A set of instructions telling the Computer what to do</a:t>
            </a:r>
          </a:p>
          <a:p>
            <a:pPr marL="0" indent="0">
              <a:buNone/>
            </a:pPr>
            <a:endParaRPr lang="en-US" sz="3600" dirty="0">
              <a:latin typeface="Segoe UI Light" panose="020B0502040204020203" pitchFamily="34" charset="0"/>
              <a:cs typeface="Segoe UI Light" panose="020B0502040204020203" pitchFamily="34" charset="0"/>
            </a:endParaRPr>
          </a:p>
          <a:p>
            <a:pPr marL="0" indent="0">
              <a:buNone/>
            </a:pPr>
            <a:r>
              <a:rPr lang="en-US" sz="3600" dirty="0">
                <a:latin typeface="Segoe UI Light" panose="020B0502040204020203" pitchFamily="34" charset="0"/>
                <a:cs typeface="Segoe UI Light" panose="020B0502040204020203" pitchFamily="34" charset="0"/>
              </a:rPr>
              <a:t>These instructions need to be written in some language – Programming Language</a:t>
            </a:r>
          </a:p>
        </p:txBody>
      </p:sp>
    </p:spTree>
    <p:extLst>
      <p:ext uri="{BB962C8B-B14F-4D97-AF65-F5344CB8AC3E}">
        <p14:creationId xmlns:p14="http://schemas.microsoft.com/office/powerpoint/2010/main" val="1487792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Methods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6"/>
            <a:ext cx="11024118" cy="4657813"/>
          </a:xfrm>
        </p:spPr>
        <p:txBody>
          <a:bodyPr>
            <a:normAutofit/>
          </a:bodyPr>
          <a:lstStyle/>
          <a:p>
            <a:r>
              <a:rPr lang="en-US" sz="2400" dirty="0">
                <a:latin typeface="Segoe UI Light" panose="020B0502040204020203" pitchFamily="34" charset="0"/>
                <a:cs typeface="Segoe UI Light" panose="020B0502040204020203" pitchFamily="34" charset="0"/>
              </a:rPr>
              <a:t>Block of statements that perform a certain task</a:t>
            </a:r>
          </a:p>
          <a:p>
            <a:r>
              <a:rPr lang="en-US" sz="2400" dirty="0">
                <a:latin typeface="Segoe UI Light" panose="020B0502040204020203" pitchFamily="34" charset="0"/>
                <a:cs typeface="Segoe UI Light" panose="020B0502040204020203" pitchFamily="34" charset="0"/>
              </a:rPr>
              <a:t>Take inputs from outside (caller)</a:t>
            </a:r>
          </a:p>
          <a:p>
            <a:r>
              <a:rPr lang="en-US" sz="2400" dirty="0">
                <a:latin typeface="Segoe UI Light" panose="020B0502040204020203" pitchFamily="34" charset="0"/>
                <a:cs typeface="Segoe UI Light" panose="020B0502040204020203" pitchFamily="34" charset="0"/>
              </a:rPr>
              <a:t>Has a return type, which dictates the type of value the method should return after processing is complete</a:t>
            </a:r>
          </a:p>
          <a:p>
            <a:r>
              <a:rPr lang="en-US" sz="2400" dirty="0">
                <a:latin typeface="Segoe UI Light" panose="020B0502040204020203" pitchFamily="34" charset="0"/>
                <a:cs typeface="Segoe UI Light" panose="020B0502040204020203" pitchFamily="34" charset="0"/>
              </a:rPr>
              <a:t>The return type can also be void to indicate that the method simply performs a task but doesn’t return any value to the caller</a:t>
            </a:r>
          </a:p>
          <a:p>
            <a:r>
              <a:rPr lang="en-US" sz="2400" dirty="0">
                <a:latin typeface="Segoe UI Light" panose="020B0502040204020203" pitchFamily="34" charset="0"/>
                <a:cs typeface="Segoe UI Light" panose="020B0502040204020203" pitchFamily="34" charset="0"/>
              </a:rPr>
              <a:t>One method can call other methods</a:t>
            </a:r>
          </a:p>
          <a:p>
            <a:r>
              <a:rPr lang="en-US" sz="2400" dirty="0">
                <a:latin typeface="Segoe UI Light" panose="020B0502040204020203" pitchFamily="34" charset="0"/>
                <a:cs typeface="Segoe UI Light" panose="020B0502040204020203" pitchFamily="34" charset="0"/>
              </a:rPr>
              <a:t>Methods have access to variables passed as parameters to the method, to the instance variables and class variables</a:t>
            </a:r>
          </a:p>
        </p:txBody>
      </p:sp>
    </p:spTree>
    <p:extLst>
      <p:ext uri="{BB962C8B-B14F-4D97-AF65-F5344CB8AC3E}">
        <p14:creationId xmlns:p14="http://schemas.microsoft.com/office/powerpoint/2010/main" val="1339886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Constructor</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6"/>
            <a:ext cx="11024118" cy="4657813"/>
          </a:xfrm>
        </p:spPr>
        <p:txBody>
          <a:bodyPr>
            <a:normAutofit/>
          </a:bodyPr>
          <a:lstStyle/>
          <a:p>
            <a:r>
              <a:rPr lang="en-US" sz="2400" dirty="0">
                <a:latin typeface="Segoe UI Light" panose="020B0502040204020203" pitchFamily="34" charset="0"/>
                <a:cs typeface="Segoe UI Light" panose="020B0502040204020203" pitchFamily="34" charset="0"/>
              </a:rPr>
              <a:t>A special type of method</a:t>
            </a:r>
          </a:p>
          <a:p>
            <a:r>
              <a:rPr lang="en-US" sz="2400" dirty="0">
                <a:latin typeface="Segoe UI Light" panose="020B0502040204020203" pitchFamily="34" charset="0"/>
                <a:cs typeface="Segoe UI Light" panose="020B0502040204020203" pitchFamily="34" charset="0"/>
              </a:rPr>
              <a:t>Has no return type and doesn’t return any value</a:t>
            </a:r>
          </a:p>
          <a:p>
            <a:r>
              <a:rPr lang="en-US" sz="2400" dirty="0">
                <a:latin typeface="Segoe UI Light" panose="020B0502040204020203" pitchFamily="34" charset="0"/>
                <a:cs typeface="Segoe UI Light" panose="020B0502040204020203" pitchFamily="34" charset="0"/>
              </a:rPr>
              <a:t>This method is invoked when an object of the class is created using the </a:t>
            </a:r>
            <a:r>
              <a:rPr lang="en-US" sz="2400" i="1" dirty="0">
                <a:latin typeface="Segoe UI Light" panose="020B0502040204020203" pitchFamily="34" charset="0"/>
                <a:cs typeface="Segoe UI Light" panose="020B0502040204020203" pitchFamily="34" charset="0"/>
              </a:rPr>
              <a:t>new</a:t>
            </a:r>
            <a:r>
              <a:rPr lang="en-US" sz="2400" dirty="0">
                <a:latin typeface="Segoe UI Light" panose="020B0502040204020203" pitchFamily="34" charset="0"/>
                <a:cs typeface="Segoe UI Light" panose="020B0502040204020203" pitchFamily="34" charset="0"/>
              </a:rPr>
              <a:t> keyword.</a:t>
            </a:r>
          </a:p>
          <a:p>
            <a:r>
              <a:rPr lang="en-US" sz="2400" dirty="0">
                <a:latin typeface="Segoe UI Light" panose="020B0502040204020203" pitchFamily="34" charset="0"/>
                <a:cs typeface="Segoe UI Light" panose="020B0502040204020203" pitchFamily="34" charset="0"/>
              </a:rPr>
              <a:t>Generally called to instantiate the instance variables of the class or perform startup/initialization work for the object (like allocating memory for the object, etc.)</a:t>
            </a:r>
          </a:p>
          <a:p>
            <a:r>
              <a:rPr lang="en-US" sz="2400" dirty="0">
                <a:latin typeface="Segoe UI Light" panose="020B0502040204020203" pitchFamily="34" charset="0"/>
                <a:cs typeface="Segoe UI Light" panose="020B0502040204020203" pitchFamily="34" charset="0"/>
              </a:rPr>
              <a:t>Name of the constructor must be same as the name of Class</a:t>
            </a:r>
          </a:p>
        </p:txBody>
      </p:sp>
    </p:spTree>
    <p:extLst>
      <p:ext uri="{BB962C8B-B14F-4D97-AF65-F5344CB8AC3E}">
        <p14:creationId xmlns:p14="http://schemas.microsoft.com/office/powerpoint/2010/main" val="872645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Access Specifiers / Access Modifiers</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6"/>
            <a:ext cx="11024118" cy="4657813"/>
          </a:xfrm>
        </p:spPr>
        <p:txBody>
          <a:bodyPr>
            <a:normAutofit/>
          </a:bodyPr>
          <a:lstStyle/>
          <a:p>
            <a:r>
              <a:rPr lang="en-US" sz="2400" dirty="0">
                <a:latin typeface="Segoe UI Light" panose="020B0502040204020203" pitchFamily="34" charset="0"/>
                <a:cs typeface="Segoe UI Light" panose="020B0502040204020203" pitchFamily="34" charset="0"/>
              </a:rPr>
              <a:t>Decides the visibility of the methods, variables, constructor or class</a:t>
            </a:r>
          </a:p>
          <a:p>
            <a:r>
              <a:rPr lang="en-US" sz="2400" dirty="0">
                <a:latin typeface="Segoe UI Light" panose="020B0502040204020203" pitchFamily="34" charset="0"/>
                <a:cs typeface="Segoe UI Light" panose="020B0502040204020203" pitchFamily="34" charset="0"/>
              </a:rPr>
              <a:t>Private</a:t>
            </a:r>
          </a:p>
          <a:p>
            <a:pPr lvl="1"/>
            <a:r>
              <a:rPr lang="en-US" sz="2000" dirty="0">
                <a:latin typeface="Segoe UI Light" panose="020B0502040204020203" pitchFamily="34" charset="0"/>
                <a:cs typeface="Segoe UI Light" panose="020B0502040204020203" pitchFamily="34" charset="0"/>
              </a:rPr>
              <a:t>Can be accessed only within the class. A variable which is declared to be private cannot be accessed from outside</a:t>
            </a:r>
          </a:p>
          <a:p>
            <a:r>
              <a:rPr lang="en-US" sz="2400" dirty="0">
                <a:latin typeface="Segoe UI Light" panose="020B0502040204020203" pitchFamily="34" charset="0"/>
                <a:cs typeface="Segoe UI Light" panose="020B0502040204020203" pitchFamily="34" charset="0"/>
              </a:rPr>
              <a:t>Public</a:t>
            </a:r>
          </a:p>
          <a:p>
            <a:pPr lvl="1"/>
            <a:r>
              <a:rPr lang="en-US" sz="2000" dirty="0">
                <a:latin typeface="Segoe UI Light" panose="020B0502040204020203" pitchFamily="34" charset="0"/>
                <a:cs typeface="Segoe UI Light" panose="020B0502040204020203" pitchFamily="34" charset="0"/>
              </a:rPr>
              <a:t>Can be accessed within and outside the class, and even outside the package</a:t>
            </a:r>
          </a:p>
          <a:p>
            <a:r>
              <a:rPr lang="en-US" sz="2400" dirty="0">
                <a:latin typeface="Segoe UI Light" panose="020B0502040204020203" pitchFamily="34" charset="0"/>
                <a:cs typeface="Segoe UI Light" panose="020B0502040204020203" pitchFamily="34" charset="0"/>
              </a:rPr>
              <a:t>Protected</a:t>
            </a:r>
          </a:p>
          <a:p>
            <a:pPr lvl="1"/>
            <a:r>
              <a:rPr lang="en-US" sz="2000" dirty="0">
                <a:latin typeface="Segoe UI Light" panose="020B0502040204020203" pitchFamily="34" charset="0"/>
                <a:cs typeface="Segoe UI Light" panose="020B0502040204020203" pitchFamily="34" charset="0"/>
              </a:rPr>
              <a:t>Only child classes can access</a:t>
            </a:r>
          </a:p>
          <a:p>
            <a:r>
              <a:rPr lang="en-US" sz="2400" dirty="0">
                <a:latin typeface="Segoe UI Light" panose="020B0502040204020203" pitchFamily="34" charset="0"/>
                <a:cs typeface="Segoe UI Light" panose="020B0502040204020203" pitchFamily="34" charset="0"/>
              </a:rPr>
              <a:t>Default</a:t>
            </a:r>
          </a:p>
          <a:p>
            <a:pPr lvl="1"/>
            <a:r>
              <a:rPr lang="en-US" sz="2000" dirty="0">
                <a:latin typeface="Segoe UI Light" panose="020B0502040204020203" pitchFamily="34" charset="0"/>
                <a:cs typeface="Segoe UI Light" panose="020B0502040204020203" pitchFamily="34" charset="0"/>
              </a:rPr>
              <a:t>Within the package only</a:t>
            </a:r>
          </a:p>
        </p:txBody>
      </p:sp>
    </p:spTree>
    <p:extLst>
      <p:ext uri="{BB962C8B-B14F-4D97-AF65-F5344CB8AC3E}">
        <p14:creationId xmlns:p14="http://schemas.microsoft.com/office/powerpoint/2010/main" val="2724940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1" y="1110633"/>
            <a:ext cx="5493611" cy="32158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Pillars of OOP</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7</a:t>
            </a:r>
          </a:p>
        </p:txBody>
      </p:sp>
    </p:spTree>
    <p:extLst>
      <p:ext uri="{BB962C8B-B14F-4D97-AF65-F5344CB8AC3E}">
        <p14:creationId xmlns:p14="http://schemas.microsoft.com/office/powerpoint/2010/main" val="1044784611"/>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Pillars of OOP</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838200" y="1898497"/>
            <a:ext cx="11024118" cy="3339087"/>
          </a:xfrm>
        </p:spPr>
        <p:txBody>
          <a:bodyPr>
            <a:normAutofit/>
          </a:bodyPr>
          <a:lstStyle/>
          <a:p>
            <a:pPr marL="457200" indent="-457200">
              <a:buFont typeface="+mj-lt"/>
              <a:buAutoNum type="arabicPeriod"/>
            </a:pPr>
            <a:r>
              <a:rPr lang="en-US" sz="2400" dirty="0">
                <a:latin typeface="Segoe UI Light" panose="020B0502040204020203" pitchFamily="34" charset="0"/>
                <a:cs typeface="Segoe UI Light" panose="020B0502040204020203" pitchFamily="34" charset="0"/>
              </a:rPr>
              <a:t>Encapsulation</a:t>
            </a:r>
          </a:p>
          <a:p>
            <a:pPr marL="457200" indent="-457200">
              <a:buFont typeface="+mj-lt"/>
              <a:buAutoNum type="arabicPeriod"/>
            </a:pPr>
            <a:r>
              <a:rPr lang="en-US" sz="2400" dirty="0">
                <a:latin typeface="Segoe UI Light" panose="020B0502040204020203" pitchFamily="34" charset="0"/>
                <a:cs typeface="Segoe UI Light" panose="020B0502040204020203" pitchFamily="34" charset="0"/>
              </a:rPr>
              <a:t>Inheritance</a:t>
            </a:r>
          </a:p>
          <a:p>
            <a:pPr marL="457200" indent="-457200">
              <a:buFont typeface="+mj-lt"/>
              <a:buAutoNum type="arabicPeriod"/>
            </a:pPr>
            <a:r>
              <a:rPr lang="en-US" sz="2400" dirty="0">
                <a:latin typeface="Segoe UI Light" panose="020B0502040204020203" pitchFamily="34" charset="0"/>
                <a:cs typeface="Segoe UI Light" panose="020B0502040204020203" pitchFamily="34" charset="0"/>
              </a:rPr>
              <a:t>Polymorphism</a:t>
            </a:r>
          </a:p>
          <a:p>
            <a:pPr marL="457200" indent="-457200">
              <a:buFont typeface="+mj-lt"/>
              <a:buAutoNum type="arabicPeriod"/>
            </a:pPr>
            <a:r>
              <a:rPr lang="en-US" sz="2400" dirty="0">
                <a:latin typeface="Segoe UI Light" panose="020B0502040204020203" pitchFamily="34" charset="0"/>
                <a:cs typeface="Segoe UI Light" panose="020B0502040204020203" pitchFamily="34" charset="0"/>
              </a:rPr>
              <a:t>Abstraction</a:t>
            </a: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lvl="2"/>
            <a:endParaRPr lang="en-US" sz="1600" dirty="0">
              <a:latin typeface="Segoe UI Light" panose="020B0502040204020203" pitchFamily="34" charset="0"/>
              <a:cs typeface="Segoe UI Light" panose="020B0502040204020203" pitchFamily="34" charset="0"/>
            </a:endParaRPr>
          </a:p>
          <a:p>
            <a:pPr marL="0" indent="0">
              <a:buNone/>
            </a:pP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507752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Inheritance</a:t>
            </a:r>
          </a:p>
        </p:txBody>
      </p:sp>
      <p:sp>
        <p:nvSpPr>
          <p:cNvPr id="6" name="Content Placeholder 3">
            <a:extLst>
              <a:ext uri="{FF2B5EF4-FFF2-40B4-BE49-F238E27FC236}">
                <a16:creationId xmlns:a16="http://schemas.microsoft.com/office/drawing/2014/main" id="{D137F915-E926-473F-AE34-630C89EF341C}"/>
              </a:ext>
            </a:extLst>
          </p:cNvPr>
          <p:cNvSpPr txBox="1">
            <a:spLocks/>
          </p:cNvSpPr>
          <p:nvPr/>
        </p:nvSpPr>
        <p:spPr>
          <a:xfrm>
            <a:off x="838200" y="1898498"/>
            <a:ext cx="11024118" cy="43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A special type of relationship between parent and child class.</a:t>
            </a:r>
          </a:p>
          <a:p>
            <a:r>
              <a:rPr lang="en-US" sz="2400" dirty="0">
                <a:latin typeface="Segoe UI Light" panose="020B0502040204020203" pitchFamily="34" charset="0"/>
                <a:cs typeface="Segoe UI Light" panose="020B0502040204020203" pitchFamily="34" charset="0"/>
              </a:rPr>
              <a:t>The child classes (sub class) acquires the methods and fields of parent classes (super class)</a:t>
            </a:r>
          </a:p>
          <a:p>
            <a:r>
              <a:rPr lang="en-US" sz="2400" dirty="0">
                <a:latin typeface="Segoe UI Light" panose="020B0502040204020203" pitchFamily="34" charset="0"/>
                <a:cs typeface="Segoe UI Light" panose="020B0502040204020203" pitchFamily="34" charset="0"/>
              </a:rPr>
              <a:t>The sub class can also override the property of the parent class</a:t>
            </a:r>
          </a:p>
          <a:p>
            <a:r>
              <a:rPr lang="en-US" sz="2400" dirty="0">
                <a:latin typeface="Segoe UI Light" panose="020B0502040204020203" pitchFamily="34" charset="0"/>
                <a:cs typeface="Segoe UI Light" panose="020B0502040204020203" pitchFamily="34" charset="0"/>
              </a:rPr>
              <a:t>E.g., Employee can be a parent class, and a part-time Employee can be a child class</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42772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Inheritance</a:t>
            </a:r>
          </a:p>
        </p:txBody>
      </p:sp>
      <p:sp>
        <p:nvSpPr>
          <p:cNvPr id="6" name="Content Placeholder 3">
            <a:extLst>
              <a:ext uri="{FF2B5EF4-FFF2-40B4-BE49-F238E27FC236}">
                <a16:creationId xmlns:a16="http://schemas.microsoft.com/office/drawing/2014/main" id="{D137F915-E926-473F-AE34-630C89EF341C}"/>
              </a:ext>
            </a:extLst>
          </p:cNvPr>
          <p:cNvSpPr txBox="1">
            <a:spLocks/>
          </p:cNvSpPr>
          <p:nvPr/>
        </p:nvSpPr>
        <p:spPr>
          <a:xfrm>
            <a:off x="838200" y="1898498"/>
            <a:ext cx="11024118" cy="43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latin typeface="Segoe UI Light" panose="020B0502040204020203" pitchFamily="34" charset="0"/>
              <a:cs typeface="Segoe UI Light" panose="020B0502040204020203" pitchFamily="34" charset="0"/>
            </a:endParaRPr>
          </a:p>
        </p:txBody>
      </p:sp>
      <p:graphicFrame>
        <p:nvGraphicFramePr>
          <p:cNvPr id="3" name="Diagram 2">
            <a:extLst>
              <a:ext uri="{FF2B5EF4-FFF2-40B4-BE49-F238E27FC236}">
                <a16:creationId xmlns:a16="http://schemas.microsoft.com/office/drawing/2014/main" id="{9308A36F-BF1E-4EA8-8274-DDD107BACECA}"/>
              </a:ext>
            </a:extLst>
          </p:cNvPr>
          <p:cNvGraphicFramePr/>
          <p:nvPr>
            <p:extLst>
              <p:ext uri="{D42A27DB-BD31-4B8C-83A1-F6EECF244321}">
                <p14:modId xmlns:p14="http://schemas.microsoft.com/office/powerpoint/2010/main" val="3752205597"/>
              </p:ext>
            </p:extLst>
          </p:nvPr>
        </p:nvGraphicFramePr>
        <p:xfrm>
          <a:off x="2032000" y="88824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88001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Abstraction</a:t>
            </a:r>
          </a:p>
        </p:txBody>
      </p:sp>
      <p:sp>
        <p:nvSpPr>
          <p:cNvPr id="6" name="Content Placeholder 3">
            <a:extLst>
              <a:ext uri="{FF2B5EF4-FFF2-40B4-BE49-F238E27FC236}">
                <a16:creationId xmlns:a16="http://schemas.microsoft.com/office/drawing/2014/main" id="{D137F915-E926-473F-AE34-630C89EF341C}"/>
              </a:ext>
            </a:extLst>
          </p:cNvPr>
          <p:cNvSpPr txBox="1">
            <a:spLocks/>
          </p:cNvSpPr>
          <p:nvPr/>
        </p:nvSpPr>
        <p:spPr>
          <a:xfrm>
            <a:off x="838200" y="1898498"/>
            <a:ext cx="11024118" cy="43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Hiding the details of an object and exposing only the essential features of an object and hiding the details of how they are implemented</a:t>
            </a:r>
          </a:p>
          <a:p>
            <a:r>
              <a:rPr lang="en-US" sz="2400" dirty="0">
                <a:latin typeface="Segoe UI Light" panose="020B0502040204020203" pitchFamily="34" charset="0"/>
                <a:cs typeface="Segoe UI Light" panose="020B0502040204020203" pitchFamily="34" charset="0"/>
              </a:rPr>
              <a:t>E.g., suppose you have an Employee class which has a method to calculate the Salary of the Employee. When someone calls this method from outside, the internals of how the Salary is calculated is not known. Only the result is known.</a:t>
            </a:r>
          </a:p>
        </p:txBody>
      </p:sp>
    </p:spTree>
    <p:extLst>
      <p:ext uri="{BB962C8B-B14F-4D97-AF65-F5344CB8AC3E}">
        <p14:creationId xmlns:p14="http://schemas.microsoft.com/office/powerpoint/2010/main" val="20369062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Polymorphism</a:t>
            </a:r>
          </a:p>
        </p:txBody>
      </p:sp>
      <p:sp>
        <p:nvSpPr>
          <p:cNvPr id="6" name="Content Placeholder 3">
            <a:extLst>
              <a:ext uri="{FF2B5EF4-FFF2-40B4-BE49-F238E27FC236}">
                <a16:creationId xmlns:a16="http://schemas.microsoft.com/office/drawing/2014/main" id="{D137F915-E926-473F-AE34-630C89EF341C}"/>
              </a:ext>
            </a:extLst>
          </p:cNvPr>
          <p:cNvSpPr txBox="1">
            <a:spLocks/>
          </p:cNvSpPr>
          <p:nvPr/>
        </p:nvSpPr>
        <p:spPr>
          <a:xfrm>
            <a:off x="838200" y="1898498"/>
            <a:ext cx="11024118" cy="43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Ability of objects to take many forms</a:t>
            </a:r>
          </a:p>
          <a:p>
            <a:r>
              <a:rPr lang="en-US" sz="2400" dirty="0">
                <a:latin typeface="Segoe UI Light" panose="020B0502040204020203" pitchFamily="34" charset="0"/>
                <a:cs typeface="Segoe UI Light" panose="020B0502040204020203" pitchFamily="34" charset="0"/>
              </a:rPr>
              <a:t>The most common example can be where a derived class overwrites the method of an inherited parent class</a:t>
            </a:r>
          </a:p>
        </p:txBody>
      </p:sp>
    </p:spTree>
    <p:extLst>
      <p:ext uri="{BB962C8B-B14F-4D97-AF65-F5344CB8AC3E}">
        <p14:creationId xmlns:p14="http://schemas.microsoft.com/office/powerpoint/2010/main" val="2806982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Encapsulation</a:t>
            </a:r>
          </a:p>
        </p:txBody>
      </p:sp>
      <p:sp>
        <p:nvSpPr>
          <p:cNvPr id="6" name="Content Placeholder 3">
            <a:extLst>
              <a:ext uri="{FF2B5EF4-FFF2-40B4-BE49-F238E27FC236}">
                <a16:creationId xmlns:a16="http://schemas.microsoft.com/office/drawing/2014/main" id="{D137F915-E926-473F-AE34-630C89EF341C}"/>
              </a:ext>
            </a:extLst>
          </p:cNvPr>
          <p:cNvSpPr txBox="1">
            <a:spLocks/>
          </p:cNvSpPr>
          <p:nvPr/>
        </p:nvSpPr>
        <p:spPr>
          <a:xfrm>
            <a:off x="838200" y="1898498"/>
            <a:ext cx="11024118" cy="43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The binding of data and methods together in a single unit</a:t>
            </a:r>
          </a:p>
          <a:p>
            <a:pPr lvl="1"/>
            <a:r>
              <a:rPr lang="en-US" sz="2000" dirty="0">
                <a:latin typeface="Segoe UI Light" panose="020B0502040204020203" pitchFamily="34" charset="0"/>
                <a:cs typeface="Segoe UI Light" panose="020B0502040204020203" pitchFamily="34" charset="0"/>
              </a:rPr>
              <a:t>Wrapping the data and the code acting on the data as a single unit</a:t>
            </a:r>
          </a:p>
          <a:p>
            <a:r>
              <a:rPr lang="en-US" sz="2400" dirty="0">
                <a:latin typeface="Segoe UI Light" panose="020B0502040204020203" pitchFamily="34" charset="0"/>
                <a:cs typeface="Segoe UI Light" panose="020B0502040204020203" pitchFamily="34" charset="0"/>
              </a:rPr>
              <a:t>The data in a class is hidden from other classes.</a:t>
            </a:r>
          </a:p>
          <a:p>
            <a:pPr lvl="1"/>
            <a:r>
              <a:rPr lang="en-US" sz="2000" dirty="0">
                <a:latin typeface="Segoe UI Light" panose="020B0502040204020203" pitchFamily="34" charset="0"/>
                <a:cs typeface="Segoe UI Light" panose="020B0502040204020203" pitchFamily="34" charset="0"/>
              </a:rPr>
              <a:t>To ensure that if other classes are manipulating the data of a different class, it’s done with proper procedures in place</a:t>
            </a:r>
          </a:p>
          <a:p>
            <a:r>
              <a:rPr lang="en-US" sz="2400" dirty="0">
                <a:latin typeface="Segoe UI Light" panose="020B0502040204020203" pitchFamily="34" charset="0"/>
                <a:cs typeface="Segoe UI Light" panose="020B0502040204020203" pitchFamily="34" charset="0"/>
              </a:rPr>
              <a:t>Also known as Data Hiding</a:t>
            </a:r>
          </a:p>
          <a:p>
            <a:r>
              <a:rPr lang="en-US" sz="2400" dirty="0">
                <a:latin typeface="Segoe UI Light" panose="020B0502040204020203" pitchFamily="34" charset="0"/>
                <a:cs typeface="Segoe UI Light" panose="020B0502040204020203" pitchFamily="34" charset="0"/>
              </a:rPr>
              <a:t>Access specifiers are used to achieve Encapsulation</a:t>
            </a: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7267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Computer - The Machine</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2217510"/>
            <a:ext cx="10515600" cy="3990457"/>
          </a:xfrm>
        </p:spPr>
        <p:txBody>
          <a:bodyPr>
            <a:normAutofit/>
          </a:bodyPr>
          <a:lstStyle/>
          <a:p>
            <a:r>
              <a:rPr lang="en-US" dirty="0">
                <a:latin typeface="Segoe UI Light" panose="020B0502040204020203" pitchFamily="34" charset="0"/>
                <a:cs typeface="Segoe UI Light" panose="020B0502040204020203" pitchFamily="34" charset="0"/>
              </a:rPr>
              <a:t>Machines do not understand human languages (like English, Bengali, etc.)</a:t>
            </a:r>
          </a:p>
          <a:p>
            <a:r>
              <a:rPr lang="en-US" dirty="0">
                <a:latin typeface="Segoe UI Light" panose="020B0502040204020203" pitchFamily="34" charset="0"/>
                <a:cs typeface="Segoe UI Light" panose="020B0502040204020203" pitchFamily="34" charset="0"/>
              </a:rPr>
              <a:t>Machines works on electrical signals and pulses</a:t>
            </a:r>
          </a:p>
          <a:p>
            <a:r>
              <a:rPr lang="en-US" dirty="0">
                <a:latin typeface="Segoe UI Light" panose="020B0502040204020203" pitchFamily="34" charset="0"/>
                <a:cs typeface="Segoe UI Light" panose="020B0502040204020203" pitchFamily="34" charset="0"/>
              </a:rPr>
              <a:t>2 types of signals – LOW and HIGH (0 and 1)</a:t>
            </a:r>
          </a:p>
          <a:p>
            <a:pPr lvl="1"/>
            <a:r>
              <a:rPr lang="en-US" dirty="0">
                <a:latin typeface="Segoe UI Light" panose="020B0502040204020203" pitchFamily="34" charset="0"/>
                <a:cs typeface="Segoe UI Light" panose="020B0502040204020203" pitchFamily="34" charset="0"/>
              </a:rPr>
              <a:t>The basic alphabet of Machine Language</a:t>
            </a:r>
          </a:p>
          <a:p>
            <a:r>
              <a:rPr lang="en-US" dirty="0">
                <a:latin typeface="Segoe UI Light" panose="020B0502040204020203" pitchFamily="34" charset="0"/>
                <a:cs typeface="Segoe UI Light" panose="020B0502040204020203" pitchFamily="34" charset="0"/>
              </a:rPr>
              <a:t>Binary – The language needed to interact with machines consists of 2 things only – 0 and 1</a:t>
            </a:r>
          </a:p>
          <a:p>
            <a:r>
              <a:rPr lang="en-US" dirty="0">
                <a:latin typeface="Segoe UI Light" panose="020B0502040204020203" pitchFamily="34" charset="0"/>
                <a:cs typeface="Segoe UI Light" panose="020B0502040204020203" pitchFamily="34" charset="0"/>
              </a:rPr>
              <a:t>All instructions to the computer are encoded in Binary format</a:t>
            </a:r>
          </a:p>
        </p:txBody>
      </p:sp>
    </p:spTree>
    <p:extLst>
      <p:ext uri="{BB962C8B-B14F-4D97-AF65-F5344CB8AC3E}">
        <p14:creationId xmlns:p14="http://schemas.microsoft.com/office/powerpoint/2010/main" val="105910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829543-3706-4D9F-AD49-35C0C061D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DB74081-B42C-4375-837A-8274B950393B}"/>
              </a:ext>
            </a:extLst>
          </p:cNvPr>
          <p:cNvSpPr txBox="1"/>
          <p:nvPr/>
        </p:nvSpPr>
        <p:spPr>
          <a:xfrm>
            <a:off x="371062" y="1961321"/>
            <a:ext cx="6453808" cy="3631763"/>
          </a:xfrm>
          <a:prstGeom prst="rect">
            <a:avLst/>
          </a:prstGeom>
          <a:solidFill>
            <a:srgbClr val="3399FF">
              <a:alpha val="80000"/>
            </a:srgbClr>
          </a:solidFill>
        </p:spPr>
        <p:txBody>
          <a:bodyPr wrap="square" rtlCol="0">
            <a:spAutoFit/>
          </a:bodyPr>
          <a:lstStyle/>
          <a:p>
            <a:r>
              <a:rPr lang="en-US" sz="5400" dirty="0">
                <a:solidFill>
                  <a:schemeClr val="bg1"/>
                </a:solidFill>
                <a:latin typeface="Segoe UI Light" panose="020B0502040204020203" pitchFamily="34" charset="0"/>
                <a:cs typeface="Segoe UI Light" panose="020B0502040204020203" pitchFamily="34" charset="0"/>
              </a:rPr>
              <a:t>Introduction to Java and OOP</a:t>
            </a:r>
          </a:p>
          <a:p>
            <a:endParaRPr lang="en-US" sz="6600" dirty="0">
              <a:solidFill>
                <a:schemeClr val="bg1"/>
              </a:solidFill>
              <a:latin typeface="Segoe UI Light" panose="020B0502040204020203" pitchFamily="34" charset="0"/>
              <a:cs typeface="Segoe UI Light" panose="020B0502040204020203" pitchFamily="34" charset="0"/>
            </a:endParaRPr>
          </a:p>
          <a:p>
            <a:r>
              <a:rPr lang="en-US" sz="3200" dirty="0">
                <a:solidFill>
                  <a:schemeClr val="bg1"/>
                </a:solidFill>
                <a:latin typeface="Segoe UI Light" panose="020B0502040204020203" pitchFamily="34" charset="0"/>
                <a:cs typeface="Segoe UI Light" panose="020B0502040204020203" pitchFamily="34" charset="0"/>
              </a:rPr>
              <a:t>Pratik Bhattacharya</a:t>
            </a:r>
          </a:p>
          <a:p>
            <a:endParaRPr lang="en-US" sz="2400" dirty="0">
              <a:solidFill>
                <a:schemeClr val="bg1"/>
              </a:solidFill>
              <a:hlinkClick r:id="rId3">
                <a:extLst>
                  <a:ext uri="{A12FA001-AC4F-418D-AE19-62706E023703}">
                    <ahyp:hlinkClr xmlns:ahyp="http://schemas.microsoft.com/office/drawing/2018/hyperlinkcolor" val="tx"/>
                  </a:ext>
                </a:extLst>
              </a:hlinkClick>
            </a:endParaRPr>
          </a:p>
        </p:txBody>
      </p:sp>
      <p:pic>
        <p:nvPicPr>
          <p:cNvPr id="8" name="Picture 7">
            <a:hlinkClick r:id="rId4"/>
            <a:extLst>
              <a:ext uri="{FF2B5EF4-FFF2-40B4-BE49-F238E27FC236}">
                <a16:creationId xmlns:a16="http://schemas.microsoft.com/office/drawing/2014/main" id="{D493D93F-E3BD-426E-8823-14D91728AF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062" y="5091474"/>
            <a:ext cx="501610" cy="501610"/>
          </a:xfrm>
          <a:prstGeom prst="rect">
            <a:avLst/>
          </a:prstGeom>
        </p:spPr>
      </p:pic>
      <p:pic>
        <p:nvPicPr>
          <p:cNvPr id="10" name="Picture 9">
            <a:hlinkClick r:id="rId3"/>
            <a:extLst>
              <a:ext uri="{FF2B5EF4-FFF2-40B4-BE49-F238E27FC236}">
                <a16:creationId xmlns:a16="http://schemas.microsoft.com/office/drawing/2014/main" id="{C3142ABE-A813-4714-A3DE-2E1212A77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60" y="5091474"/>
            <a:ext cx="501610" cy="501610"/>
          </a:xfrm>
          <a:prstGeom prst="rect">
            <a:avLst/>
          </a:prstGeom>
        </p:spPr>
      </p:pic>
      <p:pic>
        <p:nvPicPr>
          <p:cNvPr id="12" name="Picture 11">
            <a:hlinkClick r:id="rId7"/>
            <a:extLst>
              <a:ext uri="{FF2B5EF4-FFF2-40B4-BE49-F238E27FC236}">
                <a16:creationId xmlns:a16="http://schemas.microsoft.com/office/drawing/2014/main" id="{999A50FC-EADF-46D3-9209-65A887DCFF12}"/>
              </a:ext>
            </a:extLst>
          </p:cNvPr>
          <p:cNvPicPr>
            <a:picLocks noChangeAspect="1"/>
          </p:cNvPicPr>
          <p:nvPr/>
        </p:nvPicPr>
        <p:blipFill rotWithShape="1">
          <a:blip r:embed="rId8">
            <a:extLst>
              <a:ext uri="{28A0092B-C50C-407E-A947-70E740481C1C}">
                <a14:useLocalDpi xmlns:a14="http://schemas.microsoft.com/office/drawing/2010/main" val="0"/>
              </a:ext>
            </a:extLst>
          </a:blip>
          <a:srcRect t="6030" b="6349"/>
          <a:stretch/>
        </p:blipFill>
        <p:spPr>
          <a:xfrm>
            <a:off x="2051132" y="5090792"/>
            <a:ext cx="501610" cy="502292"/>
          </a:xfrm>
          <a:prstGeom prst="rect">
            <a:avLst/>
          </a:prstGeom>
        </p:spPr>
      </p:pic>
    </p:spTree>
    <p:extLst>
      <p:ext uri="{BB962C8B-B14F-4D97-AF65-F5344CB8AC3E}">
        <p14:creationId xmlns:p14="http://schemas.microsoft.com/office/powerpoint/2010/main" val="30885002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90ECFC2-ED42-450E-8D81-FF95DC87B763}"/>
              </a:ext>
            </a:extLst>
          </p:cNvPr>
          <p:cNvPicPr>
            <a:picLocks noChangeAspect="1"/>
          </p:cNvPicPr>
          <p:nvPr/>
        </p:nvPicPr>
        <p:blipFill rotWithShape="1">
          <a:blip r:embed="rId2">
            <a:extLst>
              <a:ext uri="{28A0092B-C50C-407E-A947-70E740481C1C}">
                <a14:useLocalDpi xmlns:a14="http://schemas.microsoft.com/office/drawing/2010/main" val="0"/>
              </a:ext>
            </a:extLst>
          </a:blip>
          <a:srcRect l="262" t="9091" r="23036"/>
          <a:stretch/>
        </p:blipFill>
        <p:spPr>
          <a:xfrm>
            <a:off x="3523488" y="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3DD894-8961-4A9C-9C43-B3B34BB8BB7D}"/>
              </a:ext>
            </a:extLst>
          </p:cNvPr>
          <p:cNvSpPr txBox="1"/>
          <p:nvPr/>
        </p:nvSpPr>
        <p:spPr>
          <a:xfrm>
            <a:off x="477980" y="826852"/>
            <a:ext cx="7751620" cy="349964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latin typeface="Segoe UI Light" panose="020B0502040204020203" pitchFamily="34" charset="0"/>
                <a:ea typeface="+mj-ea"/>
                <a:cs typeface="Segoe UI Light" panose="020B0502040204020203" pitchFamily="34" charset="0"/>
              </a:rPr>
              <a:t>Design based on Object-Oriented Principles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899C5C2-F68D-468A-8413-29F578935323}"/>
              </a:ext>
            </a:extLst>
          </p:cNvPr>
          <p:cNvSpPr txBox="1"/>
          <p:nvPr/>
        </p:nvSpPr>
        <p:spPr>
          <a:xfrm>
            <a:off x="477981" y="4785631"/>
            <a:ext cx="5402314" cy="523220"/>
          </a:xfrm>
          <a:prstGeom prst="rect">
            <a:avLst/>
          </a:prstGeom>
          <a:noFill/>
        </p:spPr>
        <p:txBody>
          <a:bodyPr wrap="square" rtlCol="0">
            <a:spAutoFit/>
          </a:bodyPr>
          <a:lstStyle/>
          <a:p>
            <a:r>
              <a:rPr lang="en-US" sz="2800" dirty="0">
                <a:latin typeface="Segoe UI Light" panose="020B0502040204020203" pitchFamily="34" charset="0"/>
                <a:cs typeface="Segoe UI Light" panose="020B0502040204020203" pitchFamily="34" charset="0"/>
              </a:rPr>
              <a:t>Module 8</a:t>
            </a:r>
          </a:p>
        </p:txBody>
      </p:sp>
    </p:spTree>
    <p:extLst>
      <p:ext uri="{BB962C8B-B14F-4D97-AF65-F5344CB8AC3E}">
        <p14:creationId xmlns:p14="http://schemas.microsoft.com/office/powerpoint/2010/main" val="371876728"/>
      </p:ext>
    </p:extLst>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Keep in mind…</a:t>
            </a:r>
          </a:p>
        </p:txBody>
      </p:sp>
      <p:sp>
        <p:nvSpPr>
          <p:cNvPr id="6" name="Content Placeholder 3">
            <a:extLst>
              <a:ext uri="{FF2B5EF4-FFF2-40B4-BE49-F238E27FC236}">
                <a16:creationId xmlns:a16="http://schemas.microsoft.com/office/drawing/2014/main" id="{D137F915-E926-473F-AE34-630C89EF341C}"/>
              </a:ext>
            </a:extLst>
          </p:cNvPr>
          <p:cNvSpPr txBox="1">
            <a:spLocks/>
          </p:cNvSpPr>
          <p:nvPr/>
        </p:nvSpPr>
        <p:spPr>
          <a:xfrm>
            <a:off x="838200" y="1898498"/>
            <a:ext cx="11024118" cy="430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egoe UI Light" panose="020B0502040204020203" pitchFamily="34" charset="0"/>
                <a:cs typeface="Segoe UI Light" panose="020B0502040204020203" pitchFamily="34" charset="0"/>
              </a:rPr>
              <a:t>Mimic real-life as much as possible</a:t>
            </a:r>
          </a:p>
          <a:p>
            <a:r>
              <a:rPr lang="en-US" sz="2400" dirty="0">
                <a:latin typeface="Segoe UI Light" panose="020B0502040204020203" pitchFamily="34" charset="0"/>
                <a:cs typeface="Segoe UI Light" panose="020B0502040204020203" pitchFamily="34" charset="0"/>
              </a:rPr>
              <a:t>Readability matters</a:t>
            </a:r>
          </a:p>
          <a:p>
            <a:r>
              <a:rPr lang="en-US" sz="2400" dirty="0">
                <a:latin typeface="Segoe UI Light" panose="020B0502040204020203" pitchFamily="34" charset="0"/>
                <a:cs typeface="Segoe UI Light" panose="020B0502040204020203" pitchFamily="34" charset="0"/>
              </a:rPr>
              <a:t>Separation of Concern</a:t>
            </a:r>
          </a:p>
          <a:p>
            <a:r>
              <a:rPr lang="en-US" sz="2400" dirty="0">
                <a:latin typeface="Segoe UI Light" panose="020B0502040204020203" pitchFamily="34" charset="0"/>
                <a:cs typeface="Segoe UI Light" panose="020B0502040204020203" pitchFamily="34" charset="0"/>
              </a:rPr>
              <a:t>Mature developers are the ones who writes codes that can be understood by other developers</a:t>
            </a:r>
          </a:p>
          <a:p>
            <a:r>
              <a:rPr lang="en-US" sz="2400" dirty="0">
                <a:latin typeface="Segoe UI Light" panose="020B0502040204020203" pitchFamily="34" charset="0"/>
                <a:cs typeface="Segoe UI Light" panose="020B0502040204020203" pitchFamily="34" charset="0"/>
              </a:rPr>
              <a:t>Complex Code </a:t>
            </a:r>
            <a:r>
              <a:rPr lang="en-US" sz="2400" dirty="0">
                <a:latin typeface="Segoe UI Light" panose="020B0502040204020203" pitchFamily="34" charset="0"/>
                <a:cs typeface="Segoe UI Light" panose="020B0502040204020203" pitchFamily="34" charset="0"/>
                <a:sym typeface="Wingdings" panose="05000000000000000000" pitchFamily="2" charset="2"/>
              </a:rPr>
              <a:t> Collection of Simple Code</a:t>
            </a:r>
          </a:p>
          <a:p>
            <a:r>
              <a:rPr lang="en-US" sz="2400" dirty="0">
                <a:latin typeface="Segoe UI Light" panose="020B0502040204020203" pitchFamily="34" charset="0"/>
                <a:cs typeface="Segoe UI Light" panose="020B0502040204020203" pitchFamily="34" charset="0"/>
                <a:sym typeface="Wingdings" panose="05000000000000000000" pitchFamily="2" charset="2"/>
              </a:rPr>
              <a:t>Don’t underestimate the power of </a:t>
            </a:r>
            <a:r>
              <a:rPr lang="en-US" sz="2400" i="1" dirty="0">
                <a:latin typeface="Segoe UI Light" panose="020B0502040204020203" pitchFamily="34" charset="0"/>
                <a:cs typeface="Segoe UI Light" panose="020B0502040204020203" pitchFamily="34" charset="0"/>
                <a:sym typeface="Wingdings" panose="05000000000000000000" pitchFamily="2" charset="2"/>
              </a:rPr>
              <a:t>Pen &amp; Paper</a:t>
            </a:r>
            <a:endParaRPr lang="en-US" sz="2400" i="1"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7705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70DC-5794-4C8E-B298-D064F26C72A9}"/>
              </a:ext>
            </a:extLst>
          </p:cNvPr>
          <p:cNvSpPr>
            <a:spLocks noGrp="1"/>
          </p:cNvSpPr>
          <p:nvPr>
            <p:ph type="title"/>
          </p:nvPr>
        </p:nvSpPr>
        <p:spPr>
          <a:xfrm>
            <a:off x="541175" y="393107"/>
            <a:ext cx="10515600" cy="1325563"/>
          </a:xfrm>
        </p:spPr>
        <p:txBody>
          <a:bodyPr>
            <a:normAutofit/>
          </a:bodyPr>
          <a:lstStyle/>
          <a:p>
            <a:r>
              <a:rPr lang="en-US" dirty="0">
                <a:solidFill>
                  <a:srgbClr val="002060"/>
                </a:solidFill>
                <a:latin typeface="Segoe UI Light" panose="020B0502040204020203" pitchFamily="34" charset="0"/>
                <a:cs typeface="Segoe UI Light" panose="020B0502040204020203" pitchFamily="34" charset="0"/>
              </a:rPr>
              <a:t>ASCII</a:t>
            </a:r>
          </a:p>
        </p:txBody>
      </p:sp>
      <p:sp>
        <p:nvSpPr>
          <p:cNvPr id="4" name="Content Placeholder 3">
            <a:extLst>
              <a:ext uri="{FF2B5EF4-FFF2-40B4-BE49-F238E27FC236}">
                <a16:creationId xmlns:a16="http://schemas.microsoft.com/office/drawing/2014/main" id="{320A2584-8034-4B22-A9E6-0738B7193DF4}"/>
              </a:ext>
            </a:extLst>
          </p:cNvPr>
          <p:cNvSpPr>
            <a:spLocks noGrp="1"/>
          </p:cNvSpPr>
          <p:nvPr>
            <p:ph idx="1"/>
          </p:nvPr>
        </p:nvSpPr>
        <p:spPr>
          <a:xfrm>
            <a:off x="757334" y="1859902"/>
            <a:ext cx="10856168" cy="4708849"/>
          </a:xfrm>
        </p:spPr>
        <p:txBody>
          <a:bodyPr>
            <a:normAutofit lnSpcReduction="10000"/>
          </a:bodyPr>
          <a:lstStyle/>
          <a:p>
            <a:r>
              <a:rPr lang="en-US" dirty="0">
                <a:latin typeface="Segoe UI Light" panose="020B0502040204020203" pitchFamily="34" charset="0"/>
                <a:cs typeface="Segoe UI Light" panose="020B0502040204020203" pitchFamily="34" charset="0"/>
              </a:rPr>
              <a:t>American Standard Code for Information Interchange</a:t>
            </a:r>
          </a:p>
          <a:p>
            <a:r>
              <a:rPr lang="en-US" dirty="0">
                <a:latin typeface="Segoe UI Light" panose="020B0502040204020203" pitchFamily="34" charset="0"/>
                <a:cs typeface="Segoe UI Light" panose="020B0502040204020203" pitchFamily="34" charset="0"/>
              </a:rPr>
              <a:t>Code that uses numbers to represent characters</a:t>
            </a:r>
          </a:p>
          <a:p>
            <a:r>
              <a:rPr lang="en-US" dirty="0">
                <a:latin typeface="Segoe UI Light" panose="020B0502040204020203" pitchFamily="34" charset="0"/>
                <a:cs typeface="Segoe UI Light" panose="020B0502040204020203" pitchFamily="34" charset="0"/>
              </a:rPr>
              <a:t>Each character in English Alphabet is given a number</a:t>
            </a:r>
          </a:p>
          <a:p>
            <a:r>
              <a:rPr lang="en-US" dirty="0">
                <a:latin typeface="Segoe UI Light" panose="020B0502040204020203" pitchFamily="34" charset="0"/>
                <a:cs typeface="Segoe UI Light" panose="020B0502040204020203" pitchFamily="34" charset="0"/>
              </a:rPr>
              <a:t>Upper-case and lower cases have different number</a:t>
            </a:r>
          </a:p>
          <a:p>
            <a:r>
              <a:rPr lang="en-US" dirty="0">
                <a:latin typeface="Segoe UI Light" panose="020B0502040204020203" pitchFamily="34" charset="0"/>
                <a:cs typeface="Segoe UI Light" panose="020B0502040204020203" pitchFamily="34" charset="0"/>
              </a:rPr>
              <a:t>A – 65 | a – 97</a:t>
            </a:r>
          </a:p>
          <a:p>
            <a:r>
              <a:rPr lang="en-US" dirty="0">
                <a:latin typeface="Segoe UI Light" panose="020B0502040204020203" pitchFamily="34" charset="0"/>
                <a:cs typeface="Segoe UI Light" panose="020B0502040204020203" pitchFamily="34" charset="0"/>
              </a:rPr>
              <a:t>Each decimal number can be represented in binary format (principles of number system) </a:t>
            </a:r>
          </a:p>
          <a:p>
            <a:r>
              <a:rPr lang="en-US" dirty="0">
                <a:latin typeface="Segoe UI Light" panose="020B0502040204020203" pitchFamily="34" charset="0"/>
                <a:cs typeface="Segoe UI Light" panose="020B0502040204020203" pitchFamily="34" charset="0"/>
              </a:rPr>
              <a:t>7-bits</a:t>
            </a:r>
          </a:p>
          <a:p>
            <a:endParaRPr lang="en-US"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hlinkClick r:id="rId3"/>
              </a:rPr>
              <a:t>https://www.cs.cmu.edu/~pattis/15-1XX/common/handouts/ascii.html</a:t>
            </a:r>
            <a:r>
              <a:rPr lang="en-US" sz="2400"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3048233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14557</TotalTime>
  <Words>3761</Words>
  <Application>Microsoft Office PowerPoint</Application>
  <PresentationFormat>Widescreen</PresentationFormat>
  <Paragraphs>678</Paragraphs>
  <Slides>82</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Light</vt:lpstr>
      <vt:lpstr>Consolas</vt:lpstr>
      <vt:lpstr>Fira Code</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What is Programming</vt:lpstr>
      <vt:lpstr>Computer - The Machine</vt:lpstr>
      <vt:lpstr>ASCII</vt:lpstr>
      <vt:lpstr>ASCII - Example</vt:lpstr>
      <vt:lpstr>Unicode</vt:lpstr>
      <vt:lpstr>Machine-Level Language (Low level)</vt:lpstr>
      <vt:lpstr>Assembly Level Language (Low Level)</vt:lpstr>
      <vt:lpstr>High Level Language</vt:lpstr>
      <vt:lpstr>Translator – Compiler and Interpreter</vt:lpstr>
      <vt:lpstr>Compiler v/s Interpreter</vt:lpstr>
      <vt:lpstr>JAVA</vt:lpstr>
      <vt:lpstr>JAVA - Compilation</vt:lpstr>
      <vt:lpstr>JAVA – Compilation (contd.)</vt:lpstr>
      <vt:lpstr>JAVA – Compilation (contd.)</vt:lpstr>
      <vt:lpstr>M1: Assignment</vt:lpstr>
      <vt:lpstr>PowerPoint Presentation</vt:lpstr>
      <vt:lpstr>JAVA – Machine Setup</vt:lpstr>
      <vt:lpstr>PowerPoint Presentation</vt:lpstr>
      <vt:lpstr>PowerPoint Presentation</vt:lpstr>
      <vt:lpstr>Variables and Primitive Data Types</vt:lpstr>
      <vt:lpstr>Data Types</vt:lpstr>
      <vt:lpstr>PowerPoint Presentation</vt:lpstr>
      <vt:lpstr>Typecasting</vt:lpstr>
      <vt:lpstr>PowerPoint Presentation</vt:lpstr>
      <vt:lpstr>Operators</vt:lpstr>
      <vt:lpstr>PowerPoint Presentation</vt:lpstr>
      <vt:lpstr>Input and Output (Standard)</vt:lpstr>
      <vt:lpstr>PowerPoint Presentation</vt:lpstr>
      <vt:lpstr>PowerPoint Presentation</vt:lpstr>
      <vt:lpstr>Conditions</vt:lpstr>
      <vt:lpstr>Conditions (contd.)</vt:lpstr>
      <vt:lpstr>Conditions - Programs</vt:lpstr>
      <vt:lpstr>PowerPoint Presentation</vt:lpstr>
      <vt:lpstr>Loops</vt:lpstr>
      <vt:lpstr>Loops - For</vt:lpstr>
      <vt:lpstr>Loops - While</vt:lpstr>
      <vt:lpstr>Loops - Programs</vt:lpstr>
      <vt:lpstr>Nested Loops - Patterns</vt:lpstr>
      <vt:lpstr>Whiteboard</vt:lpstr>
      <vt:lpstr>PowerPoint Presentation</vt:lpstr>
      <vt:lpstr>Strings</vt:lpstr>
      <vt:lpstr>PowerPoint Presentation</vt:lpstr>
      <vt:lpstr>Array</vt:lpstr>
      <vt:lpstr>PowerPoint Presentation</vt:lpstr>
      <vt:lpstr>Whiteboard</vt:lpstr>
      <vt:lpstr>Whiteboard</vt:lpstr>
      <vt:lpstr>PowerPoint Presentation</vt:lpstr>
      <vt:lpstr>Programming Paradigms</vt:lpstr>
      <vt:lpstr>Procedure Oriented Programming (POP)</vt:lpstr>
      <vt:lpstr>POP Example</vt:lpstr>
      <vt:lpstr>Problems with POP</vt:lpstr>
      <vt:lpstr>Problems with POP (Function dependency)</vt:lpstr>
      <vt:lpstr>Object-Oriented Programming</vt:lpstr>
      <vt:lpstr>Model Real-life Object</vt:lpstr>
      <vt:lpstr>Model Real-life Object</vt:lpstr>
      <vt:lpstr>Objects</vt:lpstr>
      <vt:lpstr>Creating Objects</vt:lpstr>
      <vt:lpstr>Creating Objects (Example)</vt:lpstr>
      <vt:lpstr>Classes</vt:lpstr>
      <vt:lpstr>Objects/Classes (in Programing Language)</vt:lpstr>
      <vt:lpstr>Modelling Classes</vt:lpstr>
      <vt:lpstr>PowerPoint Presentation</vt:lpstr>
      <vt:lpstr>Classes</vt:lpstr>
      <vt:lpstr>Methods</vt:lpstr>
      <vt:lpstr>Constructor</vt:lpstr>
      <vt:lpstr>Access Specifiers / Access Modifiers</vt:lpstr>
      <vt:lpstr>PowerPoint Presentation</vt:lpstr>
      <vt:lpstr>Pillars of OOP</vt:lpstr>
      <vt:lpstr>Inheritance</vt:lpstr>
      <vt:lpstr>Inheritance</vt:lpstr>
      <vt:lpstr>Abstraction</vt:lpstr>
      <vt:lpstr>Polymorphism</vt:lpstr>
      <vt:lpstr>Encapsulation</vt:lpstr>
      <vt:lpstr>PowerPoint Presentation</vt:lpstr>
      <vt:lpstr>PowerPoint Presentation</vt:lpstr>
      <vt:lpstr>Keep in 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Bhattacharya</dc:creator>
  <cp:lastModifiedBy>Pratik Bhattacharya</cp:lastModifiedBy>
  <cp:revision>1</cp:revision>
  <dcterms:created xsi:type="dcterms:W3CDTF">2020-05-23T12:37:52Z</dcterms:created>
  <dcterms:modified xsi:type="dcterms:W3CDTF">2021-02-11T17:31:46Z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2020-05-23T12:38:57Z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b7b73aa8-fbf4-495b-b7e0-3b7bf87e012e</vt:lpwstr>
  </property>
  <property fmtid="{D5CDD505-2E9C-101B-9397-08002B2CF9AE}" pid="8" name="MSIP_Label_f42aa342-8706-4288-bd11-ebb85995028c_ContentBits">
    <vt:lpwstr>0</vt:lpwstr>
  </property>
</Properties>
</file>