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343" r:id="rId3"/>
    <p:sldId id="344" r:id="rId4"/>
    <p:sldId id="345" r:id="rId5"/>
    <p:sldId id="346" r:id="rId6"/>
    <p:sldId id="34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28BCFEFF-A0CA-44CF-82F0-82BEA94ECB53}">
          <p14:sldIdLst>
            <p14:sldId id="259"/>
          </p14:sldIdLst>
        </p14:section>
        <p14:section name="API" id="{437FF540-039B-4882-88AE-0451319392B8}">
          <p14:sldIdLst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0C2A"/>
    <a:srgbClr val="E6E6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834E2-831E-4052-AB57-EE5FEBE5FE59}" v="22" dt="2022-09-15T14:03:08.814"/>
    <p1510:client id="{978D1A80-A08C-47E5-88E8-42D96731A1CF}" v="95" dt="2022-09-29T11:26:36.372"/>
    <p1510:client id="{56C5780B-CD7D-4725-958E-DE99306ADF7F}" v="34" dt="2022-09-14T04:44:19.483"/>
    <p1510:client id="{715F099A-B0B3-4D30-B6E7-191BC044B33D}" v="12" dt="2022-09-14T11:21:54.140"/>
    <p1510:client id="{835EB5EA-AE2F-4BFF-879E-19584D9D6BE0}" v="618" dt="2022-09-30T06:12:14.925"/>
    <p1510:client id="{85D80877-B56B-430F-B841-591644F766D8}" v="39" dt="2022-09-30T07:24:28.229"/>
    <p1510:client id="{FBD991E9-7602-42E0-8FC2-0EA03BF3FEA1}" v="2" dt="2022-09-16T03:52:58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89318" autoAdjust="0"/>
  </p:normalViewPr>
  <p:slideViewPr>
    <p:cSldViewPr snapToGrid="0">
      <p:cViewPr varScale="1">
        <p:scale>
          <a:sx n="76" d="100"/>
          <a:sy n="76" d="100"/>
        </p:scale>
        <p:origin x="782" y="58"/>
      </p:cViewPr>
      <p:guideLst>
        <p:guide orient="horz" pos="2160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99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53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967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09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21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>
                <a:cs typeface="Times New Roman" panose="02020603050405020304" pitchFamily="18" charset="0"/>
              </a:rPr>
              <a:t>API</a:t>
            </a:r>
            <a:endParaRPr lang="zh-TW" altLang="en-US" sz="4000" b="0" dirty="0"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7A3BAD1-7BBA-4D9D-A014-69B1481E7A7C}"/>
              </a:ext>
            </a:extLst>
          </p:cNvPr>
          <p:cNvSpPr txBox="1"/>
          <p:nvPr/>
        </p:nvSpPr>
        <p:spPr>
          <a:xfrm>
            <a:off x="838200" y="5834140"/>
            <a:ext cx="104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負責人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林子豪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427E9FC-B146-470B-957F-239F8540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A85083E-22DA-4C3F-BC88-4664A29DA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16573"/>
              </p:ext>
            </p:extLst>
          </p:nvPr>
        </p:nvGraphicFramePr>
        <p:xfrm>
          <a:off x="838200" y="1235264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005">
                  <a:extLst>
                    <a:ext uri="{9D8B030D-6E8A-4147-A177-3AD203B41FA5}">
                      <a16:colId xmlns:a16="http://schemas.microsoft.com/office/drawing/2014/main" val="1697222978"/>
                    </a:ext>
                  </a:extLst>
                </a:gridCol>
                <a:gridCol w="1261816">
                  <a:extLst>
                    <a:ext uri="{9D8B030D-6E8A-4147-A177-3AD203B41FA5}">
                      <a16:colId xmlns:a16="http://schemas.microsoft.com/office/drawing/2014/main" val="3864066094"/>
                    </a:ext>
                  </a:extLst>
                </a:gridCol>
                <a:gridCol w="793156">
                  <a:extLst>
                    <a:ext uri="{9D8B030D-6E8A-4147-A177-3AD203B41FA5}">
                      <a16:colId xmlns:a16="http://schemas.microsoft.com/office/drawing/2014/main" val="715065973"/>
                    </a:ext>
                  </a:extLst>
                </a:gridCol>
                <a:gridCol w="2259558">
                  <a:extLst>
                    <a:ext uri="{9D8B030D-6E8A-4147-A177-3AD203B41FA5}">
                      <a16:colId xmlns:a16="http://schemas.microsoft.com/office/drawing/2014/main" val="680068014"/>
                    </a:ext>
                  </a:extLst>
                </a:gridCol>
                <a:gridCol w="2574072">
                  <a:extLst>
                    <a:ext uri="{9D8B030D-6E8A-4147-A177-3AD203B41FA5}">
                      <a16:colId xmlns:a16="http://schemas.microsoft.com/office/drawing/2014/main" val="3929936985"/>
                    </a:ext>
                  </a:extLst>
                </a:gridCol>
                <a:gridCol w="1990993">
                  <a:extLst>
                    <a:ext uri="{9D8B030D-6E8A-4147-A177-3AD203B41FA5}">
                      <a16:colId xmlns:a16="http://schemas.microsoft.com/office/drawing/2014/main" val="344059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模組名稱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變數說明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0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capture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rssaneme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filename</a:t>
                      </a: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rssapath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filepath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sign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rssaneme:str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filename:str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rssapath:str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filepath:str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sign:str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capture(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rssaname,filename,rssapath,filepath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rssaneme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是數位簽章名稱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不含副檔名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是受簽名文件名稱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含副檔名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rssapath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匯出的數位簽章路徑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受簽名文件路徑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sign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該副函式的輸出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7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5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427E9FC-B146-470B-957F-239F8540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50A3CDD-FD73-4325-9C63-00C2AD5AB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84845"/>
              </p:ext>
            </p:extLst>
          </p:nvPr>
        </p:nvGraphicFramePr>
        <p:xfrm>
          <a:off x="838200" y="1195070"/>
          <a:ext cx="1051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005">
                  <a:extLst>
                    <a:ext uri="{9D8B030D-6E8A-4147-A177-3AD203B41FA5}">
                      <a16:colId xmlns:a16="http://schemas.microsoft.com/office/drawing/2014/main" val="1697222978"/>
                    </a:ext>
                  </a:extLst>
                </a:gridCol>
                <a:gridCol w="1261816">
                  <a:extLst>
                    <a:ext uri="{9D8B030D-6E8A-4147-A177-3AD203B41FA5}">
                      <a16:colId xmlns:a16="http://schemas.microsoft.com/office/drawing/2014/main" val="3864066094"/>
                    </a:ext>
                  </a:extLst>
                </a:gridCol>
                <a:gridCol w="793156">
                  <a:extLst>
                    <a:ext uri="{9D8B030D-6E8A-4147-A177-3AD203B41FA5}">
                      <a16:colId xmlns:a16="http://schemas.microsoft.com/office/drawing/2014/main" val="715065973"/>
                    </a:ext>
                  </a:extLst>
                </a:gridCol>
                <a:gridCol w="2259558">
                  <a:extLst>
                    <a:ext uri="{9D8B030D-6E8A-4147-A177-3AD203B41FA5}">
                      <a16:colId xmlns:a16="http://schemas.microsoft.com/office/drawing/2014/main" val="680068014"/>
                    </a:ext>
                  </a:extLst>
                </a:gridCol>
                <a:gridCol w="2574072">
                  <a:extLst>
                    <a:ext uri="{9D8B030D-6E8A-4147-A177-3AD203B41FA5}">
                      <a16:colId xmlns:a16="http://schemas.microsoft.com/office/drawing/2014/main" val="3929936985"/>
                    </a:ext>
                  </a:extLst>
                </a:gridCol>
                <a:gridCol w="1990993">
                  <a:extLst>
                    <a:ext uri="{9D8B030D-6E8A-4147-A177-3AD203B41FA5}">
                      <a16:colId xmlns:a16="http://schemas.microsoft.com/office/drawing/2014/main" val="344059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模組名稱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變數說明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0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verify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rssaneme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filename</a:t>
                      </a: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rssapath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filepath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True</a:t>
                      </a: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False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Rssaneme:str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filename:str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rssapath:str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filepath:str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verify(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rssaname,filename,rssapath,filepath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rssaneme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是數位簽章名稱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不含副檔名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是受簽名文件名稱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含副檔名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rssapath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匯出的數位簽章路徑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受簽名文件路徑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7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80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427E9FC-B146-470B-957F-239F8540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A474E5D-14D4-4887-8F78-8D5411771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2358"/>
            <a:ext cx="6207268" cy="720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CA7D89B-5BC3-4105-81D3-28B6A148FEEC}"/>
              </a:ext>
            </a:extLst>
          </p:cNvPr>
          <p:cNvSpPr/>
          <p:nvPr/>
        </p:nvSpPr>
        <p:spPr>
          <a:xfrm>
            <a:off x="838199" y="2095306"/>
            <a:ext cx="104059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rssaneme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是數位簽章名稱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不含副檔名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filename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是受簽名文件名稱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含副檔名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rssapath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匯出的數位簽章路徑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filepath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受簽名文件路徑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該副程式主要目的是為了抓到使用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tpm2_verifysignature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後的回饋結果。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3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427E9FC-B146-470B-957F-239F8540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80834C-69D9-4486-ABD3-A88FA5BCA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6296"/>
            <a:ext cx="6089970" cy="54472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08A7590-D682-4B31-BCD7-5578C6379610}"/>
              </a:ext>
            </a:extLst>
          </p:cNvPr>
          <p:cNvSpPr/>
          <p:nvPr/>
        </p:nvSpPr>
        <p:spPr>
          <a:xfrm>
            <a:off x="779549" y="1836283"/>
            <a:ext cx="104059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rssaneme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是數位簽章名稱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不含副檔名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0">
              <a:defRPr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filename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是受簽名文件名稱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含副檔名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rssapath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匯出的數位簽章路徑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filepath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受簽名文件路徑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該副程式主要目的是為了使用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capture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的回傳結果來輸出結果為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 or False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，通常指定如果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capture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的迴傳和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source 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更改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tpm2_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verifysignature.c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檔案內的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輸出結果一樣就輸出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349D9D-D0CB-4A7A-B772-A46510233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49" y="3736728"/>
            <a:ext cx="5852667" cy="167654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20D142-7A9A-4FCA-91A3-3EEA6C5FEF15}"/>
              </a:ext>
            </a:extLst>
          </p:cNvPr>
          <p:cNvSpPr/>
          <p:nvPr/>
        </p:nvSpPr>
        <p:spPr>
          <a:xfrm>
            <a:off x="6790139" y="3697837"/>
            <a:ext cx="540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更改過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tpm2_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verifysignature.c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檔案內的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通常會打在該副函式裡面的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，以此和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capture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的回傳做比對。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28FABB8-A022-4B35-9B94-B29A792F7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309" y="4686250"/>
            <a:ext cx="4717189" cy="114309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3442B64-CF46-4826-8DFC-E969ECB1A24E}"/>
              </a:ext>
            </a:extLst>
          </p:cNvPr>
          <p:cNvSpPr/>
          <p:nvPr/>
        </p:nvSpPr>
        <p:spPr>
          <a:xfrm>
            <a:off x="6984309" y="5802099"/>
            <a:ext cx="540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tpm2_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verifysignature.c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65BF063-1D3C-46B9-BE59-EC356C18CC73}"/>
              </a:ext>
            </a:extLst>
          </p:cNvPr>
          <p:cNvSpPr/>
          <p:nvPr/>
        </p:nvSpPr>
        <p:spPr>
          <a:xfrm>
            <a:off x="7315200" y="4963886"/>
            <a:ext cx="4210259" cy="61294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C288C81-F370-4F60-B970-F905301FE122}"/>
              </a:ext>
            </a:extLst>
          </p:cNvPr>
          <p:cNvSpPr/>
          <p:nvPr/>
        </p:nvSpPr>
        <p:spPr>
          <a:xfrm>
            <a:off x="836332" y="3890387"/>
            <a:ext cx="4210259" cy="61294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81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427E9FC-B146-470B-957F-239F8540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8A7590-D682-4B31-BCD7-5578C6379610}"/>
              </a:ext>
            </a:extLst>
          </p:cNvPr>
          <p:cNvSpPr/>
          <p:nvPr/>
        </p:nvSpPr>
        <p:spPr>
          <a:xfrm>
            <a:off x="838200" y="3236009"/>
            <a:ext cx="104059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使用方式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呼叫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verify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之後如果回傳結果為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則代表著驗證成功，所以可以進行受保護的內容。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而輸入為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rssaneme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是數位簽章名稱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不含副檔名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filename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是受簽名文件名稱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含副檔名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rssapath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匯出的數位簽章路徑、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filepath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受簽名文件路徑。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EF952A2-5EC5-4E26-83CD-27DCD18D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47" y="1207479"/>
            <a:ext cx="6769043" cy="19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5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9087</TotalTime>
  <Words>399</Words>
  <Application>Microsoft Office PowerPoint</Application>
  <PresentationFormat>寬螢幕</PresentationFormat>
  <Paragraphs>73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Times New Roman</vt:lpstr>
      <vt:lpstr>Office 佈景主題</vt:lpstr>
      <vt:lpstr>API</vt:lpstr>
      <vt:lpstr>API</vt:lpstr>
      <vt:lpstr>API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user</dc:creator>
  <cp:lastModifiedBy>林子豪</cp:lastModifiedBy>
  <cp:revision>685</cp:revision>
  <dcterms:created xsi:type="dcterms:W3CDTF">2019-03-11T13:47:46Z</dcterms:created>
  <dcterms:modified xsi:type="dcterms:W3CDTF">2023-06-08T10:59:13Z</dcterms:modified>
</cp:coreProperties>
</file>