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311" r:id="rId3"/>
    <p:sldId id="319" r:id="rId4"/>
    <p:sldId id="261" r:id="rId5"/>
    <p:sldId id="267" r:id="rId6"/>
    <p:sldId id="281" r:id="rId7"/>
    <p:sldId id="293" r:id="rId8"/>
    <p:sldId id="318" r:id="rId9"/>
    <p:sldId id="317" r:id="rId10"/>
    <p:sldId id="313" r:id="rId11"/>
    <p:sldId id="294" r:id="rId12"/>
    <p:sldId id="314" r:id="rId13"/>
    <p:sldId id="315" r:id="rId14"/>
    <p:sldId id="316" r:id="rId15"/>
    <p:sldId id="276" r:id="rId16"/>
    <p:sldId id="310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834E2-831E-4052-AB57-EE5FEBE5FE59}" v="22" dt="2022-09-15T14:03:08.814"/>
    <p1510:client id="{978D1A80-A08C-47E5-88E8-42D96731A1CF}" v="95" dt="2022-09-29T11:26:36.372"/>
    <p1510:client id="{56C5780B-CD7D-4725-958E-DE99306ADF7F}" v="34" dt="2022-09-14T04:44:19.483"/>
    <p1510:client id="{715F099A-B0B3-4D30-B6E7-191BC044B33D}" v="12" dt="2022-09-14T11:21:54.140"/>
    <p1510:client id="{835EB5EA-AE2F-4BFF-879E-19584D9D6BE0}" v="618" dt="2022-09-30T06:12:14.925"/>
    <p1510:client id="{85D80877-B56B-430F-B841-591644F766D8}" v="39" dt="2022-09-30T07:24:28.229"/>
    <p1510:client id="{FBD991E9-7602-42E0-8FC2-0EA03BF3FEA1}" v="2" dt="2022-09-16T03:52:58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0" autoAdjust="0"/>
    <p:restoredTop sz="89318" autoAdjust="0"/>
  </p:normalViewPr>
  <p:slideViewPr>
    <p:cSldViewPr snapToGrid="0">
      <p:cViewPr varScale="1">
        <p:scale>
          <a:sx n="76" d="100"/>
          <a:sy n="76" d="100"/>
        </p:scale>
        <p:origin x="734" y="58"/>
      </p:cViewPr>
      <p:guideLst>
        <p:guide orient="horz" pos="2160"/>
        <p:guide pos="3840"/>
      </p:guideLst>
    </p:cSldViewPr>
  </p:slideViewPr>
  <p:notesTextViewPr>
    <p:cViewPr>
      <p:scale>
        <a:sx n="33" d="100"/>
        <a:sy n="33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822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904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40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69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717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06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61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02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73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157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934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62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2022/11/28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eixin_45623536/article/details/1218491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專案進度報告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出貨流程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b="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vert="horz" lIns="91440" tIns="45720" rIns="91440" bIns="45720" numCol="3" rtlCol="0" anchor="t"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負  責  人：林子豪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dirty="0">
                <a:cs typeface="Times New Roman" panose="02020603050405020304" pitchFamily="18" charset="0"/>
              </a:rPr>
              <a:t>目前成員：林子豪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報告日期：</a:t>
            </a:r>
            <a:r>
              <a:rPr lang="en-US" altLang="zh-TW" dirty="0">
                <a:cs typeface="Times New Roman" panose="02020603050405020304" pitchFamily="18" charset="0"/>
              </a:rPr>
              <a:t>2022/11/25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開始日期：</a:t>
            </a:r>
            <a:r>
              <a:rPr lang="en-US" altLang="zh-TW" dirty="0">
                <a:cs typeface="Times New Roman" panose="02020603050405020304" pitchFamily="18" charset="0"/>
              </a:rPr>
              <a:t>2022/10/28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cs typeface="Times New Roman" panose="02020603050405020304" pitchFamily="18" charset="0"/>
              </a:rPr>
              <a:t>硬體與環境需求 </a:t>
            </a:r>
            <a:r>
              <a:rPr lang="en-US" altLang="zh-TW" dirty="0"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863F5-FC85-4F79-8B9A-1AEBE07F093A}"/>
              </a:ext>
            </a:extLst>
          </p:cNvPr>
          <p:cNvSpPr/>
          <p:nvPr/>
        </p:nvSpPr>
        <p:spPr>
          <a:xfrm>
            <a:off x="6096000" y="1195692"/>
            <a:ext cx="6096000" cy="32162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Ubuntu20.0.1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環境設定：</a:t>
            </a: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其他工具：</a:t>
            </a:r>
          </a:p>
          <a:p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3FED82-D282-4D83-AA97-F84A3854499D}"/>
              </a:ext>
            </a:extLst>
          </p:cNvPr>
          <p:cNvSpPr/>
          <p:nvPr/>
        </p:nvSpPr>
        <p:spPr>
          <a:xfrm>
            <a:off x="988088" y="1195692"/>
            <a:ext cx="510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硬體列表：</a:t>
            </a:r>
          </a:p>
          <a:p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273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模組列表 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3761E2B-ADFB-48A6-AE53-CE984874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953" y="1760374"/>
            <a:ext cx="5728094" cy="37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82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 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系統流程圖 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C45570-A14C-4C94-A764-EBD689E0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392" y="1310640"/>
            <a:ext cx="7871216" cy="49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1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時序圖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>
              <a:latin typeface="Times New Roman"/>
              <a:ea typeface="標楷體"/>
              <a:cs typeface="Times New Roman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76E79C-D802-4ABE-BAB3-772A651B3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48" y="1534160"/>
            <a:ext cx="4937703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32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7CE9814-962B-4098-993C-7D2C3822B40C}"/>
              </a:ext>
            </a:extLst>
          </p:cNvPr>
          <p:cNvSpPr/>
          <p:nvPr/>
        </p:nvSpPr>
        <p:spPr>
          <a:xfrm>
            <a:off x="9000391" y="1916750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839E91-B5D8-48A1-A801-BAE244FB4B21}"/>
              </a:ext>
            </a:extLst>
          </p:cNvPr>
          <p:cNvSpPr/>
          <p:nvPr/>
        </p:nvSpPr>
        <p:spPr>
          <a:xfrm>
            <a:off x="975946" y="1804731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專案架構圖 </a:t>
            </a:r>
            <a:r>
              <a:rPr lang="en-US" altLang="zh-TW" dirty="0"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97C33-03FB-4334-AF2E-0C90225090DC}"/>
              </a:ext>
            </a:extLst>
          </p:cNvPr>
          <p:cNvSpPr/>
          <p:nvPr/>
        </p:nvSpPr>
        <p:spPr>
          <a:xfrm>
            <a:off x="4873869" y="1732084"/>
            <a:ext cx="2444261" cy="37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2390DB-04D1-44A6-A155-44BD3440FBF7}"/>
              </a:ext>
            </a:extLst>
          </p:cNvPr>
          <p:cNvSpPr txBox="1"/>
          <p:nvPr/>
        </p:nvSpPr>
        <p:spPr>
          <a:xfrm>
            <a:off x="5106864" y="1732084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驗證程式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C11C31-BBEC-4D57-A112-E54E05B53314}"/>
              </a:ext>
            </a:extLst>
          </p:cNvPr>
          <p:cNvSpPr/>
          <p:nvPr/>
        </p:nvSpPr>
        <p:spPr>
          <a:xfrm>
            <a:off x="5264148" y="2529000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239C93-8D17-4A8D-B976-1EF2B4FB21E0}"/>
              </a:ext>
            </a:extLst>
          </p:cNvPr>
          <p:cNvSpPr/>
          <p:nvPr/>
        </p:nvSpPr>
        <p:spPr>
          <a:xfrm>
            <a:off x="5264148" y="4181226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A97F87-8772-48CD-9AF5-EF542FA22C7D}"/>
              </a:ext>
            </a:extLst>
          </p:cNvPr>
          <p:cNvSpPr txBox="1"/>
          <p:nvPr/>
        </p:nvSpPr>
        <p:spPr>
          <a:xfrm>
            <a:off x="5106864" y="270021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擷取程式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354691-9A2D-450C-ACDB-619130D7E1C3}"/>
              </a:ext>
            </a:extLst>
          </p:cNvPr>
          <p:cNvSpPr txBox="1"/>
          <p:nvPr/>
        </p:nvSpPr>
        <p:spPr>
          <a:xfrm>
            <a:off x="5106863" y="435656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Verify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A3F6828-3981-495C-BDDE-D61A94D20846}"/>
              </a:ext>
            </a:extLst>
          </p:cNvPr>
          <p:cNvCxnSpPr/>
          <p:nvPr/>
        </p:nvCxnSpPr>
        <p:spPr>
          <a:xfrm>
            <a:off x="3490546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115FA92-A7FF-4D66-AED8-52BD03D76D81}"/>
              </a:ext>
            </a:extLst>
          </p:cNvPr>
          <p:cNvCxnSpPr/>
          <p:nvPr/>
        </p:nvCxnSpPr>
        <p:spPr>
          <a:xfrm>
            <a:off x="3490546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9BA6C87-ABCD-4F38-A82E-4523DAE6040D}"/>
              </a:ext>
            </a:extLst>
          </p:cNvPr>
          <p:cNvCxnSpPr/>
          <p:nvPr/>
        </p:nvCxnSpPr>
        <p:spPr>
          <a:xfrm>
            <a:off x="7661031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521D23D-40BA-4859-AE50-70B4D7BFF8CE}"/>
              </a:ext>
            </a:extLst>
          </p:cNvPr>
          <p:cNvCxnSpPr/>
          <p:nvPr/>
        </p:nvCxnSpPr>
        <p:spPr>
          <a:xfrm>
            <a:off x="7661031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DCB00E-CBB4-4485-B456-0945FD1E49A3}"/>
              </a:ext>
            </a:extLst>
          </p:cNvPr>
          <p:cNvSpPr txBox="1"/>
          <p:nvPr/>
        </p:nvSpPr>
        <p:spPr>
          <a:xfrm>
            <a:off x="9408134" y="2700210"/>
            <a:ext cx="158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3405CF7-5B0B-49BA-9DF4-A97F29C9DE49}"/>
              </a:ext>
            </a:extLst>
          </p:cNvPr>
          <p:cNvSpPr txBox="1"/>
          <p:nvPr/>
        </p:nvSpPr>
        <p:spPr>
          <a:xfrm>
            <a:off x="1383688" y="4417642"/>
            <a:ext cx="171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416C9E7-461F-46AF-9337-BB0E15328A73}"/>
              </a:ext>
            </a:extLst>
          </p:cNvPr>
          <p:cNvSpPr txBox="1"/>
          <p:nvPr/>
        </p:nvSpPr>
        <p:spPr>
          <a:xfrm>
            <a:off x="9000391" y="4386840"/>
            <a:ext cx="244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True or False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驗證結果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2A8D8BD-F977-44E2-B099-358FCD06FBD0}"/>
              </a:ext>
            </a:extLst>
          </p:cNvPr>
          <p:cNvSpPr txBox="1"/>
          <p:nvPr/>
        </p:nvSpPr>
        <p:spPr>
          <a:xfrm>
            <a:off x="1383689" y="2700210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產品執行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A396D47-55B9-4B09-92C4-1F421F711C22}"/>
              </a:ext>
            </a:extLst>
          </p:cNvPr>
          <p:cNvSpPr txBox="1"/>
          <p:nvPr/>
        </p:nvSpPr>
        <p:spPr>
          <a:xfrm>
            <a:off x="1383689" y="1342419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58C15AD-C30E-48E3-8E46-D0F69B2ABDD6}"/>
              </a:ext>
            </a:extLst>
          </p:cNvPr>
          <p:cNvSpPr txBox="1"/>
          <p:nvPr/>
        </p:nvSpPr>
        <p:spPr>
          <a:xfrm>
            <a:off x="9431213" y="1382912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8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81AA5D-1786-88BF-FCBF-59B5E386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TW" sz="2500" dirty="0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5800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</a:p>
        </p:txBody>
      </p:sp>
    </p:spTree>
    <p:extLst>
      <p:ext uri="{BB962C8B-B14F-4D97-AF65-F5344CB8AC3E}">
        <p14:creationId xmlns:p14="http://schemas.microsoft.com/office/powerpoint/2010/main" val="200470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python</a:t>
            </a:r>
            <a:r>
              <a:rPr lang="zh-TW" altLang="en-US" dirty="0"/>
              <a:t>執行</a:t>
            </a:r>
            <a:r>
              <a:rPr lang="en-US" altLang="zh-TW" dirty="0" err="1"/>
              <a:t>linux</a:t>
            </a:r>
            <a:r>
              <a:rPr lang="zh-TW" altLang="en-US" dirty="0"/>
              <a:t>：</a:t>
            </a:r>
            <a:r>
              <a:rPr lang="en-US" altLang="zh-TW" dirty="0">
                <a:hlinkClick r:id="rId2"/>
              </a:rPr>
              <a:t>https://blog.csdn.net/weixin_45623536/article/details/121849120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-NAS(2022/11/18)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032B7DA-58B5-4836-AF95-D795419F5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02" r="33654" b="5324"/>
          <a:stretch/>
        </p:blipFill>
        <p:spPr>
          <a:xfrm>
            <a:off x="1481235" y="1201850"/>
            <a:ext cx="9229530" cy="51311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http://78.65.83.168:5000/sharing/fdiznOrqH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34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-NAS(2022/11/18)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http://78.65.83.168:5000/sharing/yeaUo9QZm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D985E9-733E-4CE3-A7B6-A0EB4BC0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10" y="1225442"/>
            <a:ext cx="9132979" cy="50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cs typeface="Times New Roman" panose="02020603050405020304" pitchFamily="18" charset="0"/>
              </a:rPr>
              <a:t>完成擷取</a:t>
            </a:r>
            <a:r>
              <a:rPr lang="en-US" altLang="zh-TW" sz="2400" dirty="0">
                <a:cs typeface="Times New Roman" panose="02020603050405020304" pitchFamily="18" charset="0"/>
              </a:rPr>
              <a:t>EK Key</a:t>
            </a:r>
            <a:r>
              <a:rPr lang="zh-TW" altLang="en-US" sz="2400" dirty="0">
                <a:cs typeface="Times New Roman" panose="02020603050405020304" pitchFamily="18" charset="0"/>
              </a:rPr>
              <a:t>模組。</a:t>
            </a:r>
            <a:r>
              <a:rPr lang="en-US" altLang="zh-TW" sz="2400" dirty="0">
                <a:cs typeface="Times New Roman" panose="02020603050405020304" pitchFamily="18" charset="0"/>
              </a:rPr>
              <a:t> (</a:t>
            </a:r>
            <a:r>
              <a:rPr lang="zh-TW" altLang="en-US" sz="2400" dirty="0">
                <a:cs typeface="Times New Roman" panose="02020603050405020304" pitchFamily="18" charset="0"/>
              </a:rPr>
              <a:t>要以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zh-TW" altLang="en-US" sz="2400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cs typeface="Times New Roman" panose="02020603050405020304" pitchFamily="18" charset="0"/>
              </a:rPr>
              <a:t>完成驗證模組。</a:t>
            </a:r>
            <a:r>
              <a:rPr lang="en-US" altLang="zh-TW" sz="2400" dirty="0"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cs typeface="Times New Roman" panose="02020603050405020304" pitchFamily="18" charset="0"/>
              </a:rPr>
              <a:t>要以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zh-TW" altLang="en-US" sz="2400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200" dirty="0">
              <a:latin typeface="Times New Roman"/>
              <a:ea typeface="標楷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dirty="0">
                <a:cs typeface="Times New Roman" panose="02020603050405020304" pitchFamily="18" charset="0"/>
              </a:rPr>
              <a:t>六月：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6/29~7/04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en-US" altLang="zh-TW" sz="1600" dirty="0"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cs typeface="Times New Roman" panose="02020603050405020304" pitchFamily="18" charset="0"/>
              </a:rPr>
              <a:t>使用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實現檔案傳送與接收。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分類照片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七月：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7/04~7/12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解決</a:t>
            </a:r>
            <a:r>
              <a:rPr lang="en-US" altLang="zh-TW" sz="1600" dirty="0">
                <a:cs typeface="Times New Roman" panose="02020603050405020304" pitchFamily="18" charset="0"/>
              </a:rPr>
              <a:t>JAVA Socket</a:t>
            </a:r>
            <a:r>
              <a:rPr lang="zh-TW" altLang="en-US" sz="1600" dirty="0">
                <a:cs typeface="Times New Roman" panose="02020603050405020304" pitchFamily="18" charset="0"/>
              </a:rPr>
              <a:t> 傳送檔案之路徑問題，並實作功能。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</a:t>
            </a:r>
            <a:r>
              <a:rPr lang="zh-TW" altLang="en-US" sz="1600" dirty="0">
                <a:cs typeface="Times New Roman" panose="02020603050405020304" pitchFamily="18" charset="0"/>
              </a:rPr>
              <a:t>了解</a:t>
            </a:r>
            <a:r>
              <a:rPr lang="en-US" altLang="zh-TW" sz="1600" dirty="0">
                <a:cs typeface="Times New Roman" panose="02020603050405020304" pitchFamily="18" charset="0"/>
              </a:rPr>
              <a:t>TPM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7/12~7/13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嘗試辦法利用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做到某程式只能在自己電腦使用。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7/18~7/20</a:t>
            </a: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1.</a:t>
            </a:r>
            <a:r>
              <a:rPr lang="zh-TW" altLang="en-US" sz="1600" dirty="0">
                <a:cs typeface="Times New Roman" panose="02020603050405020304" pitchFamily="18" charset="0"/>
              </a:rPr>
              <a:t>分類圖片</a:t>
            </a:r>
            <a:r>
              <a:rPr lang="en-US" altLang="zh-TW" sz="1600" dirty="0"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cs typeface="Times New Roman" panose="02020603050405020304" pitchFamily="18" charset="0"/>
              </a:rPr>
              <a:t>進度</a:t>
            </a:r>
            <a:r>
              <a:rPr lang="en-US" altLang="zh-TW" sz="1600" dirty="0"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cs typeface="Times New Roman" panose="02020603050405020304" pitchFamily="18" charset="0"/>
              </a:rPr>
              <a:t>萬</a:t>
            </a:r>
            <a:r>
              <a:rPr lang="en-US" altLang="zh-TW" sz="16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了解</a:t>
            </a:r>
            <a:r>
              <a:rPr lang="en-US" altLang="zh-TW" dirty="0">
                <a:cs typeface="Times New Roman" panose="02020603050405020304" pitchFamily="18" charset="0"/>
              </a:rPr>
              <a:t>TPM(</a:t>
            </a:r>
            <a:r>
              <a:rPr lang="zh-TW" altLang="en-US" dirty="0">
                <a:cs typeface="Times New Roman" panose="02020603050405020304" pitchFamily="18" charset="0"/>
              </a:rPr>
              <a:t>工業系統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熟悉</a:t>
            </a:r>
            <a:r>
              <a:rPr lang="en-US" altLang="zh-TW" dirty="0">
                <a:cs typeface="Times New Roman" panose="02020603050405020304" pitchFamily="18" charset="0"/>
              </a:rPr>
              <a:t>JAVA Lambda</a:t>
            </a:r>
            <a:r>
              <a:rPr lang="zh-TW" altLang="en-US" dirty="0">
                <a:cs typeface="Times New Roman" panose="02020603050405020304" pitchFamily="18" charset="0"/>
              </a:rPr>
              <a:t>及物件導向。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7/20~7/27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物件導向</a:t>
            </a:r>
            <a:r>
              <a:rPr lang="en-US" altLang="zh-TW" dirty="0">
                <a:cs typeface="Times New Roman" panose="02020603050405020304" pitchFamily="18" charset="0"/>
              </a:rPr>
              <a:t>class</a:t>
            </a:r>
            <a:r>
              <a:rPr lang="zh-TW" altLang="en-US" dirty="0">
                <a:cs typeface="Times New Roman" panose="02020603050405020304" pitchFamily="18" charset="0"/>
              </a:rPr>
              <a:t>的建構子架構釐清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上週理解錯誤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2.this</a:t>
            </a:r>
            <a:r>
              <a:rPr lang="zh-TW" altLang="en-US" sz="1600" dirty="0">
                <a:cs typeface="Times New Roman" panose="02020603050405020304" pitchFamily="18" charset="0"/>
              </a:rPr>
              <a:t>用法理解。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計數器完成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尚未</a:t>
            </a:r>
            <a:r>
              <a:rPr lang="en-US" altLang="zh-TW" dirty="0" err="1">
                <a:cs typeface="Times New Roman" panose="02020603050405020304" pitchFamily="18" charset="0"/>
              </a:rPr>
              <a:t>DeBug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4.python</a:t>
            </a:r>
            <a:r>
              <a:rPr lang="zh-TW" altLang="en-US" sz="1600" dirty="0">
                <a:cs typeface="Times New Roman" panose="02020603050405020304" pitchFamily="18" charset="0"/>
              </a:rPr>
              <a:t>與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cs typeface="Times New Roman" panose="02020603050405020304" pitchFamily="18" charset="0"/>
              </a:rPr>
              <a:t>Socket</a:t>
            </a:r>
            <a:r>
              <a:rPr lang="zh-TW" altLang="en-US" sz="1600" dirty="0">
                <a:cs typeface="Times New Roman" panose="02020603050405020304" pitchFamily="18" charset="0"/>
              </a:rPr>
              <a:t>連接傳送檔案，並畫架構、流程圖。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7/27~8/2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1.JAVA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計數器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awt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2.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解決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java.awt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無法訪問之問題。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3.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架構、流程圖尚未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4.VirtualBox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安裝設定以及映像檔安裝及設定。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八月：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8/03~8/10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2.python-java socket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互傳檔案程式撰寫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未於虛擬機執行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變更虛擬機環境為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Ubuntu(Linux)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4.Try NAS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GitLAB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(78.65.83.168:5000)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8/11~8/17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Ubuntu20.04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工具及相關插件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確認和啟動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Windows11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裡嘗試擷取 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EKPub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4.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嘗試產生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RSAKey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8/17~8/25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Mininet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wireshark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313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8</a:t>
            </a:r>
            <a:r>
              <a:rPr lang="en-US" altLang="zh-TW" sz="1600" dirty="0">
                <a:cs typeface="Times New Roman" panose="02020603050405020304" pitchFamily="18" charset="0"/>
              </a:rPr>
              <a:t>/25~8/31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 1.</a:t>
            </a:r>
            <a:r>
              <a:rPr lang="zh-TW" altLang="en-US" dirty="0">
                <a:cs typeface="Times New Roman" panose="02020603050405020304" pitchFamily="18" charset="0"/>
              </a:rPr>
              <a:t>另找其他可行的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實行方法。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九月：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9/4~9/8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 </a:t>
            </a:r>
            <a:r>
              <a:rPr lang="en-US" dirty="0"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cs typeface="Times New Roman" panose="02020603050405020304" pitchFamily="18" charset="0"/>
              </a:rPr>
              <a:t>找尋可用</a:t>
            </a:r>
            <a:r>
              <a:rPr lang="zh-TW" dirty="0">
                <a:cs typeface="Times New Roman" panose="02020603050405020304" pitchFamily="18" charset="0"/>
              </a:rPr>
              <a:t>於</a:t>
            </a:r>
            <a:r>
              <a:rPr lang="en-US" dirty="0">
                <a:cs typeface="Times New Roman" panose="02020603050405020304" pitchFamily="18" charset="0"/>
              </a:rPr>
              <a:t>ubuntu</a:t>
            </a:r>
            <a:r>
              <a:rPr lang="zh-TW" dirty="0">
                <a:cs typeface="Times New Roman" panose="02020603050405020304" pitchFamily="18" charset="0"/>
              </a:rPr>
              <a:t>內之</a:t>
            </a:r>
            <a:r>
              <a:rPr lang="en-US" dirty="0">
                <a:cs typeface="Times New Roman" panose="02020603050405020304" pitchFamily="18" charset="0"/>
              </a:rPr>
              <a:t>TPM</a:t>
            </a:r>
            <a:r>
              <a:rPr lang="zh-TW" dirty="0">
                <a:cs typeface="Times New Roman" panose="02020603050405020304" pitchFamily="18" charset="0"/>
              </a:rPr>
              <a:t>加密文件辦法。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9/8~9/27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防疫假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9/27~9/29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實作利用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en-US" altLang="zh-TW" dirty="0">
                <a:cs typeface="Times New Roman" panose="02020603050405020304" pitchFamily="18" charset="0"/>
              </a:rPr>
              <a:t> RSA</a:t>
            </a:r>
            <a:r>
              <a:rPr lang="zh-TW" altLang="en-US" dirty="0">
                <a:cs typeface="Times New Roman" panose="02020603050405020304" pitchFamily="18" charset="0"/>
              </a:rPr>
              <a:t>秘鑰對文件進行加解密。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9/29~10/06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手動安裝</a:t>
            </a:r>
            <a:r>
              <a:rPr lang="en-US" altLang="zh-TW" dirty="0">
                <a:cs typeface="Times New Roman" panose="02020603050405020304" pitchFamily="18" charset="0"/>
              </a:rPr>
              <a:t>tpm2 tools</a:t>
            </a:r>
            <a:r>
              <a:rPr lang="zh-TW" altLang="en-US" dirty="0">
                <a:cs typeface="Times New Roman" panose="02020603050405020304" pitchFamily="18" charset="0"/>
              </a:rPr>
              <a:t>之前未成功安裝到的部分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cs typeface="Times New Roman" panose="02020603050405020304" pitchFamily="18" charset="0"/>
              </a:rPr>
              <a:t>-tools)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2.</a:t>
            </a:r>
            <a:r>
              <a:rPr lang="zh-TW" altLang="en-US" dirty="0">
                <a:cs typeface="Times New Roman" panose="02020603050405020304" pitchFamily="18" charset="0"/>
              </a:rPr>
              <a:t>創建主鍵對象。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3.</a:t>
            </a:r>
            <a:r>
              <a:rPr lang="zh-TW" altLang="en-US" dirty="0">
                <a:cs typeface="Times New Roman" panose="02020603050405020304" pitchFamily="18" charset="0"/>
              </a:rPr>
              <a:t>生成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秘鑰並顯示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秘鑰信息。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10/07~10/12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將加密後公、私鑰載入回</a:t>
            </a:r>
            <a:r>
              <a:rPr lang="en-US" altLang="zh-TW" dirty="0">
                <a:cs typeface="Times New Roman" panose="02020603050405020304" pitchFamily="18" charset="0"/>
              </a:rPr>
              <a:t>TPM 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利用密鑰加密文件。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利用密鑰解密文件。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10/12~11/13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喪假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十一月：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11/13~11/18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完善出貨流程。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0986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11/19~11/25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完成擷取</a:t>
            </a:r>
            <a:r>
              <a:rPr lang="en-US" altLang="zh-TW" dirty="0"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cs typeface="Times New Roman" panose="02020603050405020304" pitchFamily="18" charset="0"/>
              </a:rPr>
              <a:t>模組。</a:t>
            </a:r>
            <a:r>
              <a:rPr lang="en-US" altLang="zh-TW" dirty="0">
                <a:cs typeface="Times New Roman" panose="02020603050405020304" pitchFamily="18" charset="0"/>
              </a:rPr>
              <a:t> (</a:t>
            </a:r>
            <a:r>
              <a:rPr lang="zh-TW" altLang="en-US" dirty="0">
                <a:cs typeface="Times New Roman" panose="02020603050405020304" pitchFamily="18" charset="0"/>
              </a:rPr>
              <a:t>要以</a:t>
            </a:r>
            <a:r>
              <a:rPr lang="en-US" altLang="zh-TW" dirty="0" err="1">
                <a:cs typeface="Times New Roman" panose="02020603050405020304" pitchFamily="18" charset="0"/>
              </a:rPr>
              <a:t>sudo</a:t>
            </a:r>
            <a:r>
              <a:rPr lang="zh-TW" altLang="en-US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完成驗證模組。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要以</a:t>
            </a:r>
            <a:r>
              <a:rPr lang="en-US" altLang="zh-TW" dirty="0" err="1">
                <a:cs typeface="Times New Roman" panose="02020603050405020304" pitchFamily="18" charset="0"/>
              </a:rPr>
              <a:t>sudo</a:t>
            </a:r>
            <a:r>
              <a:rPr lang="zh-TW" altLang="en-US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428324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專案需求 </a:t>
            </a:r>
            <a:r>
              <a:rPr lang="en-US" altLang="zh-TW" dirty="0">
                <a:cs typeface="Times New Roman" panose="02020603050405020304" pitchFamily="18" charset="0"/>
              </a:rPr>
              <a:t>(2022/11/24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67CAA9-A1E2-4F86-B78A-56E437953114}"/>
              </a:ext>
            </a:extLst>
          </p:cNvPr>
          <p:cNvSpPr txBox="1"/>
          <p:nvPr/>
        </p:nvSpPr>
        <p:spPr>
          <a:xfrm>
            <a:off x="838200" y="140676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不能被打開看到程式產品內容。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只限於指定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端能使用。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需要使用者的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驗證模組需要以管理員身分執行。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3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8077</TotalTime>
  <Words>863</Words>
  <Application>Microsoft Office PowerPoint</Application>
  <PresentationFormat>寬螢幕</PresentationFormat>
  <Paragraphs>168</Paragraphs>
  <Slides>17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標楷體</vt:lpstr>
      <vt:lpstr>Arial</vt:lpstr>
      <vt:lpstr>Calibri</vt:lpstr>
      <vt:lpstr>Times New Roman</vt:lpstr>
      <vt:lpstr>Office 佈景主題</vt:lpstr>
      <vt:lpstr>專案進度報告 出貨流程 </vt:lpstr>
      <vt:lpstr>控管紀錄-NAS(2022/11/18)</vt:lpstr>
      <vt:lpstr>控管紀錄-NAS(2022/11/18)</vt:lpstr>
      <vt:lpstr>當週進度</vt:lpstr>
      <vt:lpstr>進度統整</vt:lpstr>
      <vt:lpstr>進度統整</vt:lpstr>
      <vt:lpstr>進度統整</vt:lpstr>
      <vt:lpstr>進度統整</vt:lpstr>
      <vt:lpstr>需求列表– 專案需求 (2022/11/24更新)</vt:lpstr>
      <vt:lpstr>需求列表–硬體與環境需求 (2022/11/13更新)</vt:lpstr>
      <vt:lpstr>分析-模組列表 (2022/11/13更新)</vt:lpstr>
      <vt:lpstr>系統分析 – 系統流程圖 (2022/11/13更新)</vt:lpstr>
      <vt:lpstr>系統分析 – 時序圖 (2022/11/13更新)</vt:lpstr>
      <vt:lpstr>專案架構圖 (2022/11/13更新)</vt:lpstr>
      <vt:lpstr>成果展示 – 週進度項目 (2022/11/13)</vt:lpstr>
      <vt:lpstr>問題記錄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user</dc:creator>
  <cp:lastModifiedBy>林子豪</cp:lastModifiedBy>
  <cp:revision>602</cp:revision>
  <dcterms:created xsi:type="dcterms:W3CDTF">2019-03-11T13:47:46Z</dcterms:created>
  <dcterms:modified xsi:type="dcterms:W3CDTF">2022-11-28T06:08:12Z</dcterms:modified>
</cp:coreProperties>
</file>