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311" r:id="rId3"/>
    <p:sldId id="319" r:id="rId4"/>
    <p:sldId id="261" r:id="rId5"/>
    <p:sldId id="267" r:id="rId6"/>
    <p:sldId id="281" r:id="rId7"/>
    <p:sldId id="293" r:id="rId8"/>
    <p:sldId id="318" r:id="rId9"/>
    <p:sldId id="317" r:id="rId10"/>
    <p:sldId id="313" r:id="rId11"/>
    <p:sldId id="294" r:id="rId12"/>
    <p:sldId id="314" r:id="rId13"/>
    <p:sldId id="315" r:id="rId14"/>
    <p:sldId id="316" r:id="rId15"/>
    <p:sldId id="276" r:id="rId16"/>
    <p:sldId id="320" r:id="rId17"/>
    <p:sldId id="321" r:id="rId18"/>
    <p:sldId id="310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D1A80-A08C-47E5-88E8-42D96731A1CF}" v="95" dt="2022-09-29T11:26:36.372"/>
    <p1510:client id="{19E834E2-831E-4052-AB57-EE5FEBE5FE59}" v="22" dt="2022-09-15T14:03:08.814"/>
    <p1510:client id="{56C5780B-CD7D-4725-958E-DE99306ADF7F}" v="34" dt="2022-09-14T04:44:19.483"/>
    <p1510:client id="{835EB5EA-AE2F-4BFF-879E-19584D9D6BE0}" v="618" dt="2022-09-30T06:12:14.925"/>
    <p1510:client id="{715F099A-B0B3-4D30-B6E7-191BC044B33D}" v="12" dt="2022-09-14T11:21:54.140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734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5623536/article/details/1218491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2022/12/02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32162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80" y="3815597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767" t="3487"/>
          <a:stretch/>
        </p:blipFill>
        <p:spPr>
          <a:xfrm>
            <a:off x="9073852" y="3815597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241571" y="428905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80" y="4394331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723480" y="6308209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94F9D0-3410-4B26-A819-08C3DA668046}"/>
              </a:ext>
            </a:extLst>
          </p:cNvPr>
          <p:cNvSpPr/>
          <p:nvPr/>
        </p:nvSpPr>
        <p:spPr>
          <a:xfrm>
            <a:off x="-2659671" y="2593588"/>
            <a:ext cx="6658708" cy="419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1073499" y="2235310"/>
            <a:ext cx="80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C3E96C-3C85-4347-BA33-EB6BF023A561}"/>
              </a:ext>
            </a:extLst>
          </p:cNvPr>
          <p:cNvSpPr/>
          <p:nvPr/>
        </p:nvSpPr>
        <p:spPr>
          <a:xfrm>
            <a:off x="4580165" y="1887415"/>
            <a:ext cx="5206720" cy="3570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DEE770-975F-4CDF-88F9-C7E20FBA7F91}"/>
              </a:ext>
            </a:extLst>
          </p:cNvPr>
          <p:cNvSpPr txBox="1"/>
          <p:nvPr/>
        </p:nvSpPr>
        <p:spPr>
          <a:xfrm>
            <a:off x="6621654" y="1887415"/>
            <a:ext cx="9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key.ctx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E109B8-E6D1-4961-A6A4-1322B47260A2}"/>
              </a:ext>
            </a:extLst>
          </p:cNvPr>
          <p:cNvSpPr/>
          <p:nvPr/>
        </p:nvSpPr>
        <p:spPr>
          <a:xfrm>
            <a:off x="4982938" y="2309446"/>
            <a:ext cx="2018880" cy="31484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82A7CF-5CF8-4542-A04D-FF368C02C87E}"/>
              </a:ext>
            </a:extLst>
          </p:cNvPr>
          <p:cNvSpPr/>
          <p:nvPr/>
        </p:nvSpPr>
        <p:spPr>
          <a:xfrm>
            <a:off x="7183525" y="2309445"/>
            <a:ext cx="2018880" cy="31484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47AE6C-6166-4B7B-A298-D85552B2E87E}"/>
              </a:ext>
            </a:extLst>
          </p:cNvPr>
          <p:cNvSpPr txBox="1"/>
          <p:nvPr/>
        </p:nvSpPr>
        <p:spPr>
          <a:xfrm>
            <a:off x="5533503" y="2298390"/>
            <a:ext cx="9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obj.pub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FD5D9D-DFF8-44EE-A10B-079341DEB252}"/>
              </a:ext>
            </a:extLst>
          </p:cNvPr>
          <p:cNvSpPr txBox="1"/>
          <p:nvPr/>
        </p:nvSpPr>
        <p:spPr>
          <a:xfrm>
            <a:off x="7734090" y="2298390"/>
            <a:ext cx="9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obj.priv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6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Q2.</a:t>
            </a:r>
            <a:r>
              <a:rPr lang="zh-TW" altLang="en-US" sz="2400" dirty="0">
                <a:cs typeface="Times New Roman" panose="02020603050405020304" pitchFamily="18" charset="0"/>
              </a:rPr>
              <a:t>生成出來的</a:t>
            </a:r>
            <a:r>
              <a:rPr lang="en-US" altLang="zh-TW" sz="2400" dirty="0">
                <a:cs typeface="Times New Roman" panose="02020603050405020304" pitchFamily="18" charset="0"/>
              </a:rPr>
              <a:t>obj.pub(</a:t>
            </a:r>
            <a:r>
              <a:rPr lang="zh-TW" altLang="en-US" sz="2400" dirty="0">
                <a:cs typeface="Times New Roman" panose="02020603050405020304" pitchFamily="18" charset="0"/>
              </a:rPr>
              <a:t>公鑰沒辦法以未加密形式呈現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(2022/11/30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python</a:t>
            </a:r>
            <a:r>
              <a:rPr lang="zh-TW" altLang="en-US" dirty="0"/>
              <a:t>執行</a:t>
            </a:r>
            <a:r>
              <a:rPr lang="en-US" altLang="zh-TW" dirty="0" err="1"/>
              <a:t>linux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https://blog.csdn.net/weixin_45623536/article/details/121849120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實機上驗證執行程式測試。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未加擷取 </a:t>
            </a:r>
            <a:r>
              <a:rPr lang="en-US" altLang="zh-TW" sz="2400" dirty="0">
                <a:cs typeface="Times New Roman" panose="02020603050405020304" pitchFamily="18" charset="0"/>
              </a:rPr>
              <a:t>EK</a:t>
            </a:r>
            <a:r>
              <a:rPr lang="zh-TW" altLang="en-US" sz="2400" dirty="0">
                <a:cs typeface="Times New Roman" panose="02020603050405020304" pitchFamily="18" charset="0"/>
              </a:rPr>
              <a:t>指令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8432</TotalTime>
  <Words>962</Words>
  <Application>Microsoft Office PowerPoint</Application>
  <PresentationFormat>寬螢幕</PresentationFormat>
  <Paragraphs>189</Paragraphs>
  <Slides>19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當週進度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(2022/11/13更新)</vt:lpstr>
      <vt:lpstr>分析-模組列表 (2022/11/13更新)</vt:lpstr>
      <vt:lpstr>系統分析 – 系統流程圖 (2022/11/13更新)</vt:lpstr>
      <vt:lpstr>系統分析 – 時序圖 (2022/11/13更新)</vt:lpstr>
      <vt:lpstr>專案架構圖 (2022/11/13更新)</vt:lpstr>
      <vt:lpstr>成果展示 – 週進度項目 (2022/11/30)</vt:lpstr>
      <vt:lpstr>成果展示 – 週進度項目 (2022/11/30)</vt:lpstr>
      <vt:lpstr>成果展示 – 週進度項目 (2022/11/30)</vt:lpstr>
      <vt:lpstr>問題記錄(2022/11/30更新)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617</cp:revision>
  <dcterms:created xsi:type="dcterms:W3CDTF">2019-03-11T13:47:46Z</dcterms:created>
  <dcterms:modified xsi:type="dcterms:W3CDTF">2022-12-09T10:05:58Z</dcterms:modified>
</cp:coreProperties>
</file>