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311" r:id="rId3"/>
    <p:sldId id="319" r:id="rId4"/>
    <p:sldId id="322" r:id="rId5"/>
    <p:sldId id="332" r:id="rId6"/>
    <p:sldId id="261" r:id="rId7"/>
    <p:sldId id="267" r:id="rId8"/>
    <p:sldId id="281" r:id="rId9"/>
    <p:sldId id="293" r:id="rId10"/>
    <p:sldId id="318" r:id="rId11"/>
    <p:sldId id="317" r:id="rId12"/>
    <p:sldId id="313" r:id="rId13"/>
    <p:sldId id="294" r:id="rId14"/>
    <p:sldId id="314" r:id="rId15"/>
    <p:sldId id="315" r:id="rId16"/>
    <p:sldId id="316" r:id="rId17"/>
    <p:sldId id="328" r:id="rId18"/>
    <p:sldId id="276" r:id="rId19"/>
    <p:sldId id="323" r:id="rId20"/>
    <p:sldId id="320" r:id="rId21"/>
    <p:sldId id="326" r:id="rId22"/>
    <p:sldId id="310" r:id="rId23"/>
    <p:sldId id="330" r:id="rId24"/>
    <p:sldId id="331" r:id="rId25"/>
    <p:sldId id="271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BCFEFF-A0CA-44CF-82F0-82BEA94ECB53}">
          <p14:sldIdLst>
            <p14:sldId id="259"/>
          </p14:sldIdLst>
        </p14:section>
        <p14:section name="控管紀錄" id="{4E4D5BF0-C547-41D9-BA56-FE2E008492BD}">
          <p14:sldIdLst>
            <p14:sldId id="311"/>
            <p14:sldId id="319"/>
            <p14:sldId id="322"/>
            <p14:sldId id="332"/>
          </p14:sldIdLst>
        </p14:section>
        <p14:section name="當周進度" id="{28265407-7CF6-4613-A5DB-CFC9A1D14AE4}">
          <p14:sldIdLst>
            <p14:sldId id="261"/>
          </p14:sldIdLst>
        </p14:section>
        <p14:section name="進度統整" id="{488C8145-C0C3-43AD-BC73-CFCE98D2BE1A}">
          <p14:sldIdLst>
            <p14:sldId id="267"/>
            <p14:sldId id="281"/>
            <p14:sldId id="293"/>
            <p14:sldId id="318"/>
          </p14:sldIdLst>
        </p14:section>
        <p14:section name="分析" id="{C1FE0FED-7014-4EB4-957E-A44FD5797F48}">
          <p14:sldIdLst>
            <p14:sldId id="317"/>
            <p14:sldId id="313"/>
            <p14:sldId id="294"/>
            <p14:sldId id="314"/>
            <p14:sldId id="315"/>
            <p14:sldId id="316"/>
            <p14:sldId id="328"/>
          </p14:sldIdLst>
        </p14:section>
        <p14:section name="成果展示" id="{7807EEF3-DE13-456E-8A69-C632F9866CE9}">
          <p14:sldIdLst>
            <p14:sldId id="276"/>
            <p14:sldId id="323"/>
            <p14:sldId id="320"/>
            <p14:sldId id="326"/>
          </p14:sldIdLst>
        </p14:section>
        <p14:section name="問題紀錄" id="{7736FEA8-F8F5-4963-B785-6FDDDCD0788E}">
          <p14:sldIdLst>
            <p14:sldId id="310"/>
            <p14:sldId id="330"/>
            <p14:sldId id="331"/>
          </p14:sldIdLst>
        </p14:section>
        <p14:section name="參考資料" id="{D3F19623-8373-4FAD-AFE9-5F74D24B2CC9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C2A"/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4E2-831E-4052-AB57-EE5FEBE5FE59}" v="22" dt="2022-09-15T14:03:08.814"/>
    <p1510:client id="{978D1A80-A08C-47E5-88E8-42D96731A1CF}" v="95" dt="2022-09-29T11:26:36.372"/>
    <p1510:client id="{56C5780B-CD7D-4725-958E-DE99306ADF7F}" v="34" dt="2022-09-14T04:44:19.483"/>
    <p1510:client id="{715F099A-B0B3-4D30-B6E7-191BC044B33D}" v="12" dt="2022-09-14T11:21:54.140"/>
    <p1510:client id="{835EB5EA-AE2F-4BFF-879E-19584D9D6BE0}" v="618" dt="2022-09-30T06:12:14.925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89318" autoAdjust="0"/>
  </p:normalViewPr>
  <p:slideViewPr>
    <p:cSldViewPr snapToGrid="0">
      <p:cViewPr varScale="1">
        <p:scale>
          <a:sx n="76" d="100"/>
          <a:sy n="76" d="100"/>
        </p:scale>
        <p:origin x="677" y="5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34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6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69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7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2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2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olozaino.wordpress.com/2021/02/21/linux-configure-and-use-your-tpm-2-0-module-on-linux/" TargetMode="External"/><Relationship Id="rId7" Type="http://schemas.openxmlformats.org/officeDocument/2006/relationships/hyperlink" Target="https://github.com/tpm2-software" TargetMode="External"/><Relationship Id="rId2" Type="http://schemas.openxmlformats.org/officeDocument/2006/relationships/hyperlink" Target="https://blog.csdn.net/weixin_45623536/article/details/1218491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jianming21/article/details/107942585" TargetMode="External"/><Relationship Id="rId5" Type="http://schemas.openxmlformats.org/officeDocument/2006/relationships/hyperlink" Target="https://github.com/tpm2-software/tpm2-abrmd" TargetMode="External"/><Relationship Id="rId4" Type="http://schemas.openxmlformats.org/officeDocument/2006/relationships/hyperlink" Target="https://github.com/tpm2-software/tpm2-ts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2022/12/16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11/19~11/25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完成擷取</a:t>
            </a:r>
            <a:r>
              <a:rPr lang="en-US" altLang="zh-TW" dirty="0"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cs typeface="Times New Roman" panose="02020603050405020304" pitchFamily="18" charset="0"/>
              </a:rPr>
              <a:t>模組。</a:t>
            </a:r>
            <a:r>
              <a:rPr lang="en-US" altLang="zh-TW" dirty="0"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11/26~12/02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實機上執行程式測試。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未加擷取 </a:t>
            </a:r>
            <a:r>
              <a:rPr lang="en-US" altLang="zh-TW" dirty="0">
                <a:cs typeface="Times New Roman" panose="02020603050405020304" pitchFamily="18" charset="0"/>
              </a:rPr>
              <a:t>EK</a:t>
            </a:r>
            <a:r>
              <a:rPr lang="zh-TW" altLang="en-US" dirty="0"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12/3~12/09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把</a:t>
            </a:r>
            <a:r>
              <a:rPr lang="en-US" altLang="zh-TW" dirty="0"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cs typeface="Times New Roman" panose="02020603050405020304" pitchFamily="18" charset="0"/>
              </a:rPr>
              <a:t>裡的內容都以</a:t>
            </a: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cs typeface="Times New Roman" panose="02020603050405020304" pitchFamily="18" charset="0"/>
              </a:rPr>
              <a:t>進制展示到</a:t>
            </a:r>
            <a:r>
              <a:rPr lang="en-US" altLang="zh-TW" dirty="0">
                <a:cs typeface="Times New Roman" panose="02020603050405020304" pitchFamily="18" charset="0"/>
              </a:rPr>
              <a:t>terminal</a:t>
            </a:r>
            <a:r>
              <a:rPr lang="zh-TW" altLang="en-US" dirty="0">
                <a:cs typeface="Times New Roman" panose="02020603050405020304" pitchFamily="18" charset="0"/>
              </a:rPr>
              <a:t>上。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解決問題記錄</a:t>
            </a:r>
            <a:r>
              <a:rPr lang="en-US" altLang="zh-TW" dirty="0">
                <a:cs typeface="Times New Roman" panose="02020603050405020304" pitchFamily="18" charset="0"/>
              </a:rPr>
              <a:t>Q1(</a:t>
            </a:r>
            <a:r>
              <a:rPr lang="zh-TW" altLang="en-US" dirty="0">
                <a:cs typeface="Times New Roman" panose="02020603050405020304" pitchFamily="18" charset="0"/>
              </a:rPr>
              <a:t>無法讀取</a:t>
            </a:r>
            <a:r>
              <a:rPr lang="en-US" altLang="zh-TW" dirty="0">
                <a:cs typeface="Times New Roman" panose="02020603050405020304" pitchFamily="18" charset="0"/>
              </a:rPr>
              <a:t>obj.pub</a:t>
            </a:r>
            <a:r>
              <a:rPr lang="zh-TW" altLang="en-US" dirty="0">
                <a:cs typeface="Times New Roman" panose="02020603050405020304" pitchFamily="18" charset="0"/>
              </a:rPr>
              <a:t>內部內容問題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12/10~12/16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測試於其他</a:t>
            </a:r>
            <a:r>
              <a:rPr lang="en-US" altLang="zh-TW" dirty="0">
                <a:cs typeface="Times New Roman" panose="02020603050405020304" pitchFamily="18" charset="0"/>
              </a:rPr>
              <a:t>Ubuntu(18.04)</a:t>
            </a:r>
            <a:r>
              <a:rPr lang="zh-TW" altLang="en-US" dirty="0">
                <a:cs typeface="Times New Roman" panose="02020603050405020304" pitchFamily="18" charset="0"/>
              </a:rPr>
              <a:t>版本的電腦上透過</a:t>
            </a:r>
            <a:r>
              <a:rPr lang="en-US" altLang="zh-TW" dirty="0">
                <a:cs typeface="Times New Roman" panose="02020603050405020304" pitchFamily="18" charset="0"/>
              </a:rPr>
              <a:t>Tpm2-tools</a:t>
            </a:r>
            <a:r>
              <a:rPr lang="zh-TW" altLang="en-US" dirty="0">
                <a:cs typeface="Times New Roman" panose="02020603050405020304" pitchFamily="18" charset="0"/>
              </a:rPr>
              <a:t>指令執行解密。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套件版本。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428324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(2022/11/24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驗證模組需要以管理員身分執行。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(2022/12/14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51552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(2022/12/09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55129B-0768-401E-907F-0269F5E3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04" y="1270070"/>
            <a:ext cx="6818591" cy="45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C3A8A-9480-4703-9AA2-4FA03582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2" b="8854"/>
          <a:stretch/>
        </p:blipFill>
        <p:spPr>
          <a:xfrm>
            <a:off x="838200" y="1315929"/>
            <a:ext cx="6175549" cy="12660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86469D-95E1-44E0-96EA-468743E0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0" y="1382905"/>
            <a:ext cx="3446158" cy="123940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D068AE-D580-4086-82FA-D9173078CBA2}"/>
              </a:ext>
            </a:extLst>
          </p:cNvPr>
          <p:cNvSpPr txBox="1"/>
          <p:nvPr/>
        </p:nvSpPr>
        <p:spPr>
          <a:xfrm>
            <a:off x="6722347" y="2622312"/>
            <a:ext cx="518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程式是否順利能執行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指令並且回傳結果</a:t>
            </a:r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9AEE03-F5C2-4709-BC15-EFC6E5C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525"/>
            <a:ext cx="7908868" cy="482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B6213-5DE7-4923-9867-9C98180B3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9188572" y="1514525"/>
            <a:ext cx="2335438" cy="223121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2A1CC13-80BB-4E16-8062-C1973327B7AE}"/>
              </a:ext>
            </a:extLst>
          </p:cNvPr>
          <p:cNvSpPr/>
          <p:nvPr/>
        </p:nvSpPr>
        <p:spPr>
          <a:xfrm>
            <a:off x="10356291" y="1987981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CE51F5-77F6-497C-8076-75DAC6F0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3259"/>
            <a:ext cx="8053238" cy="169165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BE51EC-3540-4C8C-89F4-DC558B1767DB}"/>
              </a:ext>
            </a:extLst>
          </p:cNvPr>
          <p:cNvSpPr txBox="1"/>
          <p:nvPr/>
        </p:nvSpPr>
        <p:spPr>
          <a:xfrm>
            <a:off x="838200" y="4007137"/>
            <a:ext cx="546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03318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4C1CE-CBAB-4C2B-9B9A-0F6C4EA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82"/>
            <a:ext cx="9074704" cy="719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C678E7-60CB-4E0C-920B-3A0018F6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838200" y="2313392"/>
            <a:ext cx="2335438" cy="2231215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8186511D-2D0A-452C-B007-7248298A7E51}"/>
              </a:ext>
            </a:extLst>
          </p:cNvPr>
          <p:cNvSpPr/>
          <p:nvPr/>
        </p:nvSpPr>
        <p:spPr>
          <a:xfrm>
            <a:off x="1166867" y="2660979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E105B1-98DD-4369-8B2A-FAA47D929786}"/>
              </a:ext>
            </a:extLst>
          </p:cNvPr>
          <p:cNvSpPr txBox="1"/>
          <p:nvPr/>
        </p:nvSpPr>
        <p:spPr>
          <a:xfrm>
            <a:off x="3634154" y="2426114"/>
            <a:ext cx="28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製造商配置服務器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32CE6C-2C91-45D8-BF59-B5634D4E60E3}"/>
              </a:ext>
            </a:extLst>
          </p:cNvPr>
          <p:cNvCxnSpPr/>
          <p:nvPr/>
        </p:nvCxnSpPr>
        <p:spPr>
          <a:xfrm flipH="1" flipV="1">
            <a:off x="3851448" y="2246355"/>
            <a:ext cx="291402" cy="247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2CBB70-9D63-4ADB-AFA8-B38057EF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013"/>
            <a:ext cx="5613748" cy="37079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88BF38-38C1-4DE6-816C-4D55C8CE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74" y="1575013"/>
            <a:ext cx="4136581" cy="36792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75576A-A4B4-4EC6-8136-7C49528C58E6}"/>
              </a:ext>
            </a:extLst>
          </p:cNvPr>
          <p:cNvSpPr txBox="1"/>
          <p:nvPr/>
        </p:nvSpPr>
        <p:spPr>
          <a:xfrm>
            <a:off x="1517301" y="5374788"/>
            <a:ext cx="8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46FD19-E5DE-40BF-8E3F-A3C36387AD07}"/>
              </a:ext>
            </a:extLst>
          </p:cNvPr>
          <p:cNvSpPr txBox="1"/>
          <p:nvPr/>
        </p:nvSpPr>
        <p:spPr>
          <a:xfrm>
            <a:off x="6997214" y="5357148"/>
            <a:ext cx="11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</p:spTree>
    <p:extLst>
      <p:ext uri="{BB962C8B-B14F-4D97-AF65-F5344CB8AC3E}">
        <p14:creationId xmlns:p14="http://schemas.microsoft.com/office/powerpoint/2010/main" val="697684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Q1:Linux</a:t>
            </a:r>
            <a:r>
              <a:rPr lang="zh-TW" altLang="en-US" sz="2400" dirty="0">
                <a:cs typeface="Times New Roman" panose="02020603050405020304" pitchFamily="18" charset="0"/>
              </a:rPr>
              <a:t>上不能直接導出完整且未加密</a:t>
            </a:r>
            <a:r>
              <a:rPr lang="en-US" altLang="zh-TW" sz="2400" dirty="0" err="1">
                <a:cs typeface="Times New Roman" panose="02020603050405020304" pitchFamily="18" charset="0"/>
              </a:rPr>
              <a:t>Ek</a:t>
            </a:r>
            <a:r>
              <a:rPr lang="en-US" altLang="zh-TW" sz="2400" dirty="0">
                <a:cs typeface="Times New Roman" panose="02020603050405020304" pitchFamily="18" charset="0"/>
              </a:rPr>
              <a:t> key</a:t>
            </a:r>
            <a:r>
              <a:rPr lang="zh-TW" altLang="en-US" sz="2400" dirty="0">
                <a:cs typeface="Times New Roman" panose="02020603050405020304" pitchFamily="18" charset="0"/>
              </a:rPr>
              <a:t>，有導出</a:t>
            </a:r>
            <a:r>
              <a:rPr lang="en-US" altLang="zh-TW" sz="2400" dirty="0">
                <a:cs typeface="Times New Roman" panose="02020603050405020304" pitchFamily="18" charset="0"/>
              </a:rPr>
              <a:t>ek.pub</a:t>
            </a:r>
            <a:r>
              <a:rPr lang="zh-TW" altLang="en-US" sz="2400" dirty="0">
                <a:cs typeface="Times New Roman" panose="02020603050405020304" pitchFamily="18" charset="0"/>
              </a:rPr>
              <a:t>，但無法讀取。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A1:cat</a:t>
            </a:r>
            <a:r>
              <a:rPr lang="zh-TW" altLang="en-US" sz="2400" dirty="0">
                <a:cs typeface="Times New Roman" panose="02020603050405020304" pitchFamily="18" charset="0"/>
              </a:rPr>
              <a:t>指令是用來輸出文件內的文字，解決辦法使用</a:t>
            </a:r>
            <a:r>
              <a:rPr lang="en-US" altLang="zh-TW" sz="2400" dirty="0">
                <a:cs typeface="Times New Roman" panose="02020603050405020304" pitchFamily="18" charset="0"/>
              </a:rPr>
              <a:t>od</a:t>
            </a:r>
            <a:r>
              <a:rPr lang="zh-TW" altLang="en-US" sz="2400" dirty="0">
                <a:cs typeface="Times New Roman" panose="02020603050405020304" pitchFamily="18" charset="0"/>
              </a:rPr>
              <a:t> 且挑選輸出型態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進制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來輸出文件內容。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(2022/12/08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BFC05-B146-4E7A-9902-C1B9C098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431"/>
            <a:ext cx="8788256" cy="18952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9CD2CF-8204-482A-8124-F1BCF98DD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67" t="3487"/>
          <a:stretch/>
        </p:blipFill>
        <p:spPr>
          <a:xfrm>
            <a:off x="9762198" y="1862431"/>
            <a:ext cx="2335438" cy="223121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2E1D6F4-9842-4C8F-82B5-2B580A1CD815}"/>
              </a:ext>
            </a:extLst>
          </p:cNvPr>
          <p:cNvSpPr/>
          <p:nvPr/>
        </p:nvSpPr>
        <p:spPr>
          <a:xfrm>
            <a:off x="10985407" y="2153833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check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'check'.  Stop.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Q2: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cs typeface="Times New Roman" panose="02020603050405020304" pitchFamily="18" charset="0"/>
              </a:rPr>
              <a:t>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install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'install'.  Stop.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04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96824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Q3: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install tpm2-abrmd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Package tpm2-abrmd is not available, but is referred to by another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package. This may mean that the package is missing, has been obsoleted, or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is only available from another source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E: Package 'tpm2-abrmd' has no installation candidate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Q4: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git clone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Traceback (most recent call last):File “/</a:t>
            </a:r>
            <a:r>
              <a:rPr lang="en-US" altLang="zh-TW" sz="2400" dirty="0" err="1">
                <a:cs typeface="Times New Roman" panose="02020603050405020304" pitchFamily="18" charset="0"/>
              </a:rPr>
              <a:t>usr</a:t>
            </a:r>
            <a:r>
              <a:rPr lang="en-US" altLang="zh-TW" sz="2400" dirty="0">
                <a:cs typeface="Times New Roman" panose="02020603050405020304" pitchFamily="18" charset="0"/>
              </a:rPr>
              <a:t>/lib/command-not-found”, line 27, in &lt;module&gt;from 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CommandNotFound.util</a:t>
            </a:r>
            <a:r>
              <a:rPr lang="en-US" altLang="zh-TW" sz="2400" dirty="0"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>
                <a:cs typeface="Times New Roman" panose="02020603050405020304" pitchFamily="18" charset="0"/>
              </a:rPr>
              <a:t>crash_guard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ModuleNotFoundError</a:t>
            </a:r>
            <a:r>
              <a:rPr lang="en-US" altLang="zh-TW" sz="2400" dirty="0">
                <a:cs typeface="Times New Roman" panose="02020603050405020304" pitchFamily="18" charset="0"/>
              </a:rPr>
              <a:t>: No module named '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</a:t>
            </a:r>
            <a:r>
              <a:rPr lang="en-US" altLang="zh-TW" sz="2400" dirty="0"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57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cs typeface="Times New Roman" panose="02020603050405020304" pitchFamily="18" charset="0"/>
              </a:rPr>
              <a:t>執行</a:t>
            </a:r>
            <a:r>
              <a:rPr lang="en-US" altLang="zh-TW" dirty="0" err="1"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https://blog.csdn.net/weixin_45623536/article/details/121849120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</a:t>
            </a:r>
            <a:r>
              <a:rPr lang="zh-TW" altLang="en-US" dirty="0">
                <a:cs typeface="Times New Roman" panose="02020603050405020304" pitchFamily="18" charset="0"/>
              </a:rPr>
              <a:t>相關操作介紹：</a:t>
            </a: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https://paolozaino.wordpress.com/2021/02/21/linux-configure-and-use-your-tpm-2-0-module-on-linux/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Tpm2-tss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https://github.com/tpm2-software/tpm2-tss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https://github.com/tpm2-software/tpm2-abrmd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cs typeface="Times New Roman" panose="02020603050405020304" pitchFamily="18" charset="0"/>
              </a:rPr>
              <a:t>tpm2</a:t>
            </a:r>
            <a:r>
              <a:rPr lang="zh-TW" altLang="en-US" dirty="0">
                <a:cs typeface="Times New Roman" panose="02020603050405020304" pitchFamily="18" charset="0"/>
              </a:rPr>
              <a:t>套件參考：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https://blog.csdn.net/jianming21/article/details/107942585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Linux TPM2 &amp; TSS2 Software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7"/>
              </a:rPr>
              <a:t>https://github.com/tpm2-software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(2022/11/15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-NAS(2022/11/28)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http://78.65.83.168:5000/sharing/yeaUo9QZm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D985E9-733E-4CE3-A7B6-A0EB4BC0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10" y="1225442"/>
            <a:ext cx="9132979" cy="50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-NAS(2022/12/05)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53DAB-2A19-4318-B7E7-7FF33C22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34" y="1261453"/>
            <a:ext cx="8955932" cy="48423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109C6-242E-4151-BAB9-C3DF18EAE112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http://78.65.83.168:5000/sharing/irYYUtdS8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0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-NAS(2022/12/16)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495565-DD61-4C9C-8677-94EBDE46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19" y="1163750"/>
            <a:ext cx="9356361" cy="51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測試於其他</a:t>
            </a:r>
            <a:r>
              <a:rPr lang="en-US" altLang="zh-TW" sz="2400" dirty="0">
                <a:cs typeface="Times New Roman" panose="02020603050405020304" pitchFamily="18" charset="0"/>
              </a:rPr>
              <a:t>Ubuntu(18.04)</a:t>
            </a:r>
            <a:r>
              <a:rPr lang="zh-TW" altLang="en-US" sz="2400" dirty="0">
                <a:cs typeface="Times New Roman" panose="02020603050405020304" pitchFamily="18" charset="0"/>
              </a:rPr>
              <a:t>版本的電腦上透過</a:t>
            </a:r>
            <a:r>
              <a:rPr lang="en-US" altLang="zh-TW" sz="2400" dirty="0">
                <a:cs typeface="Times New Roman" panose="02020603050405020304" pitchFamily="18" charset="0"/>
              </a:rPr>
              <a:t>Tpm2-tools</a:t>
            </a:r>
            <a:r>
              <a:rPr lang="zh-TW" altLang="en-US" sz="2400" dirty="0">
                <a:cs typeface="Times New Roman" panose="02020603050405020304" pitchFamily="18" charset="0"/>
              </a:rPr>
              <a:t>指令執行解密。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cs typeface="Times New Roman" panose="02020603050405020304" pitchFamily="18" charset="0"/>
              </a:rPr>
              <a:t>查詢</a:t>
            </a:r>
            <a:r>
              <a:rPr lang="en-US" altLang="zh-TW" sz="2400" dirty="0">
                <a:cs typeface="Times New Roman" panose="02020603050405020304" pitchFamily="18" charset="0"/>
              </a:rPr>
              <a:t>Ubuntu18.04</a:t>
            </a:r>
            <a:r>
              <a:rPr lang="zh-TW" altLang="en-US" sz="2400" dirty="0">
                <a:cs typeface="Times New Roman" panose="02020603050405020304" pitchFamily="18" charset="0"/>
              </a:rPr>
              <a:t>適用的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套件版本。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8962</TotalTime>
  <Words>1393</Words>
  <Application>Microsoft Office PowerPoint</Application>
  <PresentationFormat>寬螢幕</PresentationFormat>
  <Paragraphs>237</Paragraphs>
  <Slides>25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控管紀錄-NAS(2022/11/28)</vt:lpstr>
      <vt:lpstr>控管紀錄-NAS(2022/12/05)</vt:lpstr>
      <vt:lpstr>控管紀錄-NAS(2022/12/16)</vt:lpstr>
      <vt:lpstr>當週進度</vt:lpstr>
      <vt:lpstr>進度統整</vt:lpstr>
      <vt:lpstr>進度統整</vt:lpstr>
      <vt:lpstr>進度統整</vt:lpstr>
      <vt:lpstr>進度統整</vt:lpstr>
      <vt:lpstr>需求列表– 專案需求 (2022/11/24更新)</vt:lpstr>
      <vt:lpstr>需求列表–硬體與環境需求 (2022/12/14更新)</vt:lpstr>
      <vt:lpstr>分析-模組列表 (2022/11/13更新)</vt:lpstr>
      <vt:lpstr>系統分析 – 系統流程圖 (2022/11/13更新)</vt:lpstr>
      <vt:lpstr>系統分析 – 時序圖 (2022/11/13更新)</vt:lpstr>
      <vt:lpstr>專案架構圖 (2022/11/13更新)</vt:lpstr>
      <vt:lpstr>專案架構圖 (2022/12/09更新)</vt:lpstr>
      <vt:lpstr>成果展示 – 週進度項目 (2022/12/05)</vt:lpstr>
      <vt:lpstr>成果展示 – 週進度項目 (2022/12/05)</vt:lpstr>
      <vt:lpstr>成果展示 – 週進度項目 (2022/11/30)</vt:lpstr>
      <vt:lpstr>成果展示 – 週進度項目 (2022/12/08)</vt:lpstr>
      <vt:lpstr>問題記錄(2022/12/08更新)</vt:lpstr>
      <vt:lpstr>問題記錄(2022/12/11更新)</vt:lpstr>
      <vt:lpstr>問題記錄(2022/12/11更新)</vt:lpstr>
      <vt:lpstr>參考資料(2022/11/15更新)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652</cp:revision>
  <dcterms:created xsi:type="dcterms:W3CDTF">2019-03-11T13:47:46Z</dcterms:created>
  <dcterms:modified xsi:type="dcterms:W3CDTF">2022-12-16T09:21:29Z</dcterms:modified>
</cp:coreProperties>
</file>