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311" r:id="rId3"/>
    <p:sldId id="319" r:id="rId4"/>
    <p:sldId id="322" r:id="rId5"/>
    <p:sldId id="332" r:id="rId6"/>
    <p:sldId id="333" r:id="rId7"/>
    <p:sldId id="261" r:id="rId8"/>
    <p:sldId id="267" r:id="rId9"/>
    <p:sldId id="281" r:id="rId10"/>
    <p:sldId id="293" r:id="rId11"/>
    <p:sldId id="318" r:id="rId12"/>
    <p:sldId id="317" r:id="rId13"/>
    <p:sldId id="313" r:id="rId14"/>
    <p:sldId id="334" r:id="rId15"/>
    <p:sldId id="294" r:id="rId16"/>
    <p:sldId id="314" r:id="rId17"/>
    <p:sldId id="315" r:id="rId18"/>
    <p:sldId id="316" r:id="rId19"/>
    <p:sldId id="328" r:id="rId20"/>
    <p:sldId id="276" r:id="rId21"/>
    <p:sldId id="323" r:id="rId22"/>
    <p:sldId id="320" r:id="rId23"/>
    <p:sldId id="326" r:id="rId24"/>
    <p:sldId id="310" r:id="rId25"/>
    <p:sldId id="330" r:id="rId26"/>
    <p:sldId id="331" r:id="rId27"/>
    <p:sldId id="271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8BCFEFF-A0CA-44CF-82F0-82BEA94ECB53}">
          <p14:sldIdLst>
            <p14:sldId id="259"/>
          </p14:sldIdLst>
        </p14:section>
        <p14:section name="控管紀錄" id="{4E4D5BF0-C547-41D9-BA56-FE2E008492BD}">
          <p14:sldIdLst>
            <p14:sldId id="311"/>
            <p14:sldId id="319"/>
            <p14:sldId id="322"/>
            <p14:sldId id="332"/>
            <p14:sldId id="333"/>
          </p14:sldIdLst>
        </p14:section>
        <p14:section name="當周進度" id="{28265407-7CF6-4613-A5DB-CFC9A1D14AE4}">
          <p14:sldIdLst>
            <p14:sldId id="261"/>
          </p14:sldIdLst>
        </p14:section>
        <p14:section name="進度統整" id="{488C8145-C0C3-43AD-BC73-CFCE98D2BE1A}">
          <p14:sldIdLst>
            <p14:sldId id="267"/>
            <p14:sldId id="281"/>
            <p14:sldId id="293"/>
            <p14:sldId id="318"/>
          </p14:sldIdLst>
        </p14:section>
        <p14:section name="分析" id="{C1FE0FED-7014-4EB4-957E-A44FD5797F48}">
          <p14:sldIdLst>
            <p14:sldId id="317"/>
            <p14:sldId id="313"/>
            <p14:sldId id="334"/>
            <p14:sldId id="294"/>
            <p14:sldId id="314"/>
            <p14:sldId id="315"/>
            <p14:sldId id="316"/>
            <p14:sldId id="328"/>
          </p14:sldIdLst>
        </p14:section>
        <p14:section name="成果展示" id="{7807EEF3-DE13-456E-8A69-C632F9866CE9}">
          <p14:sldIdLst>
            <p14:sldId id="276"/>
            <p14:sldId id="323"/>
            <p14:sldId id="320"/>
            <p14:sldId id="326"/>
          </p14:sldIdLst>
        </p14:section>
        <p14:section name="問題紀錄" id="{7736FEA8-F8F5-4963-B785-6FDDDCD0788E}">
          <p14:sldIdLst>
            <p14:sldId id="310"/>
            <p14:sldId id="330"/>
            <p14:sldId id="331"/>
          </p14:sldIdLst>
        </p14:section>
        <p14:section name="參考資料" id="{D3F19623-8373-4FAD-AFE9-5F74D24B2CC9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0C2A"/>
    <a:srgbClr val="E6E6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834E2-831E-4052-AB57-EE5FEBE5FE59}" v="22" dt="2022-09-15T14:03:08.814"/>
    <p1510:client id="{978D1A80-A08C-47E5-88E8-42D96731A1CF}" v="95" dt="2022-09-29T11:26:36.372"/>
    <p1510:client id="{56C5780B-CD7D-4725-958E-DE99306ADF7F}" v="34" dt="2022-09-14T04:44:19.483"/>
    <p1510:client id="{715F099A-B0B3-4D30-B6E7-191BC044B33D}" v="12" dt="2022-09-14T11:21:54.140"/>
    <p1510:client id="{835EB5EA-AE2F-4BFF-879E-19584D9D6BE0}" v="618" dt="2022-09-30T06:12:14.925"/>
    <p1510:client id="{85D80877-B56B-430F-B841-591644F766D8}" v="39" dt="2022-09-30T07:24:28.229"/>
    <p1510:client id="{FBD991E9-7602-42E0-8FC2-0EA03BF3FEA1}" v="2" dt="2022-09-16T03:52:58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89318" autoAdjust="0"/>
  </p:normalViewPr>
  <p:slideViewPr>
    <p:cSldViewPr snapToGrid="0">
      <p:cViewPr varScale="1">
        <p:scale>
          <a:sx n="76" d="100"/>
          <a:sy n="76" d="100"/>
        </p:scale>
        <p:origin x="653" y="58"/>
      </p:cViewPr>
      <p:guideLst>
        <p:guide orient="horz" pos="2160"/>
        <p:guide pos="3840"/>
      </p:guideLst>
    </p:cSldViewPr>
  </p:slideViewPr>
  <p:notesTextViewPr>
    <p:cViewPr>
      <p:scale>
        <a:sx n="33" d="100"/>
        <a:sy n="33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157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934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622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822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1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904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40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69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717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16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12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062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690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70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02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71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02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98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73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2022/12/30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launchpad.net/ubuntu/+source/libnatpmp/20150609-7build1" TargetMode="External"/><Relationship Id="rId3" Type="http://schemas.openxmlformats.org/officeDocument/2006/relationships/hyperlink" Target="https://paolozaino.wordpress.com/2021/02/21/linux-configure-and-use-your-tpm-2-0-module-on-linux/" TargetMode="External"/><Relationship Id="rId7" Type="http://schemas.openxmlformats.org/officeDocument/2006/relationships/hyperlink" Target="https://github.com/tpm2-software" TargetMode="External"/><Relationship Id="rId2" Type="http://schemas.openxmlformats.org/officeDocument/2006/relationships/hyperlink" Target="https://blog.csdn.net/weixin_45623536/article/details/1218491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jianming21/article/details/107942585" TargetMode="External"/><Relationship Id="rId11" Type="http://schemas.openxmlformats.org/officeDocument/2006/relationships/hyperlink" Target="https://launchpad.net/ubuntu/focal/amd64/tpm2-tools/4.1.1-1ubuntu0.20.04.1" TargetMode="External"/><Relationship Id="rId5" Type="http://schemas.openxmlformats.org/officeDocument/2006/relationships/hyperlink" Target="https://github.com/tpm2-software/tpm2-abrmd" TargetMode="External"/><Relationship Id="rId10" Type="http://schemas.openxmlformats.org/officeDocument/2006/relationships/hyperlink" Target="https://github.com/tpm2-software/tpm2-abrmd/releases" TargetMode="External"/><Relationship Id="rId4" Type="http://schemas.openxmlformats.org/officeDocument/2006/relationships/hyperlink" Target="https://github.com/tpm2-software/tpm2-tss" TargetMode="External"/><Relationship Id="rId9" Type="http://schemas.openxmlformats.org/officeDocument/2006/relationships/hyperlink" Target="https://launchpad.net/ubuntu/focal/s390x/tpm-tools/1.3.9.1-0.2ubuntu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78.65.83.168:5000/sharing/Yxmsynd8W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專案進度報告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出貨流程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vert="horz" lIns="91440" tIns="45720" rIns="91440" bIns="45720" numCol="3" rtlCol="0" anchor="t"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負  責  人：林子豪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dirty="0">
                <a:cs typeface="Times New Roman" panose="02020603050405020304" pitchFamily="18" charset="0"/>
              </a:rPr>
              <a:t>目前成員：林子豪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報告日期：</a:t>
            </a:r>
            <a:r>
              <a:rPr lang="en-US" altLang="zh-TW" dirty="0">
                <a:cs typeface="Times New Roman" panose="02020603050405020304" pitchFamily="18" charset="0"/>
              </a:rPr>
              <a:t>2022/12/30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開始日期：</a:t>
            </a:r>
            <a:r>
              <a:rPr lang="en-US" altLang="zh-TW" dirty="0">
                <a:cs typeface="Times New Roman" panose="02020603050405020304" pitchFamily="18" charset="0"/>
              </a:rPr>
              <a:t>2022/10/28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8</a:t>
            </a:r>
            <a:r>
              <a:rPr lang="en-US" altLang="zh-TW" sz="1600" dirty="0">
                <a:cs typeface="Times New Roman" panose="02020603050405020304" pitchFamily="18" charset="0"/>
              </a:rPr>
              <a:t>/25~8/31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 1.</a:t>
            </a:r>
            <a:r>
              <a:rPr lang="zh-TW" altLang="en-US" dirty="0">
                <a:cs typeface="Times New Roman" panose="02020603050405020304" pitchFamily="18" charset="0"/>
              </a:rPr>
              <a:t>另找其他可行的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實行方法。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九月：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9/4~9/8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 </a:t>
            </a:r>
            <a:r>
              <a:rPr lang="en-US" dirty="0"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cs typeface="Times New Roman" panose="02020603050405020304" pitchFamily="18" charset="0"/>
              </a:rPr>
              <a:t>找尋可用</a:t>
            </a:r>
            <a:r>
              <a:rPr lang="zh-TW" dirty="0">
                <a:cs typeface="Times New Roman" panose="02020603050405020304" pitchFamily="18" charset="0"/>
              </a:rPr>
              <a:t>於</a:t>
            </a:r>
            <a:r>
              <a:rPr lang="en-US" dirty="0">
                <a:cs typeface="Times New Roman" panose="02020603050405020304" pitchFamily="18" charset="0"/>
              </a:rPr>
              <a:t>ubuntu</a:t>
            </a:r>
            <a:r>
              <a:rPr lang="zh-TW" dirty="0">
                <a:cs typeface="Times New Roman" panose="02020603050405020304" pitchFamily="18" charset="0"/>
              </a:rPr>
              <a:t>內之</a:t>
            </a:r>
            <a:r>
              <a:rPr lang="en-US" dirty="0">
                <a:cs typeface="Times New Roman" panose="02020603050405020304" pitchFamily="18" charset="0"/>
              </a:rPr>
              <a:t>TPM</a:t>
            </a:r>
            <a:r>
              <a:rPr lang="zh-TW" dirty="0">
                <a:cs typeface="Times New Roman" panose="02020603050405020304" pitchFamily="18" charset="0"/>
              </a:rPr>
              <a:t>加密文件辦法。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9/8~9/27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防疫假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9/27~9/29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實作利用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en-US" altLang="zh-TW" dirty="0">
                <a:cs typeface="Times New Roman" panose="02020603050405020304" pitchFamily="18" charset="0"/>
              </a:rPr>
              <a:t> RSA</a:t>
            </a:r>
            <a:r>
              <a:rPr lang="zh-TW" altLang="en-US" dirty="0">
                <a:cs typeface="Times New Roman" panose="02020603050405020304" pitchFamily="18" charset="0"/>
              </a:rPr>
              <a:t>秘鑰對文件進行加解密。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9/29~10/06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手動安裝</a:t>
            </a:r>
            <a:r>
              <a:rPr lang="en-US" altLang="zh-TW" dirty="0">
                <a:cs typeface="Times New Roman" panose="02020603050405020304" pitchFamily="18" charset="0"/>
              </a:rPr>
              <a:t>tpm2 tools</a:t>
            </a:r>
            <a:r>
              <a:rPr lang="zh-TW" altLang="en-US" dirty="0">
                <a:cs typeface="Times New Roman" panose="02020603050405020304" pitchFamily="18" charset="0"/>
              </a:rPr>
              <a:t>之前未成功安裝到的部分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cs typeface="Times New Roman" panose="02020603050405020304" pitchFamily="18" charset="0"/>
              </a:rPr>
              <a:t>-tools)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2.</a:t>
            </a:r>
            <a:r>
              <a:rPr lang="zh-TW" altLang="en-US" dirty="0">
                <a:cs typeface="Times New Roman" panose="02020603050405020304" pitchFamily="18" charset="0"/>
              </a:rPr>
              <a:t>創建主鍵對象。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3.</a:t>
            </a:r>
            <a:r>
              <a:rPr lang="zh-TW" altLang="en-US" dirty="0">
                <a:cs typeface="Times New Roman" panose="02020603050405020304" pitchFamily="18" charset="0"/>
              </a:rPr>
              <a:t>生成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秘鑰並顯示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秘鑰信息。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10/07~10/12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將加密後公、私鑰載入回</a:t>
            </a:r>
            <a:r>
              <a:rPr lang="en-US" altLang="zh-TW" dirty="0"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利用密鑰加密文件。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利用密鑰解密文件。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10/12~11/13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喪假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十一月：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11/13~11/18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完善出貨流程。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0986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11/19~11/25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完成擷取</a:t>
            </a:r>
            <a:r>
              <a:rPr lang="en-US" altLang="zh-TW" dirty="0"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cs typeface="Times New Roman" panose="02020603050405020304" pitchFamily="18" charset="0"/>
              </a:rPr>
              <a:t>模組。</a:t>
            </a:r>
            <a:r>
              <a:rPr lang="en-US" altLang="zh-TW" dirty="0">
                <a:cs typeface="Times New Roman" panose="02020603050405020304" pitchFamily="18" charset="0"/>
              </a:rPr>
              <a:t> 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完成驗證模組。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11/26~12/02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實機上執行程式測試。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未加擷取 </a:t>
            </a:r>
            <a:r>
              <a:rPr lang="en-US" altLang="zh-TW" dirty="0">
                <a:cs typeface="Times New Roman" panose="02020603050405020304" pitchFamily="18" charset="0"/>
              </a:rPr>
              <a:t>EK</a:t>
            </a:r>
            <a:r>
              <a:rPr lang="zh-TW" altLang="en-US" dirty="0">
                <a:cs typeface="Times New Roman" panose="02020603050405020304" pitchFamily="18" charset="0"/>
              </a:rPr>
              <a:t>指令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十二月：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12/3~12/09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把</a:t>
            </a:r>
            <a:r>
              <a:rPr lang="en-US" altLang="zh-TW" dirty="0">
                <a:cs typeface="Times New Roman" panose="02020603050405020304" pitchFamily="18" charset="0"/>
              </a:rPr>
              <a:t>ek.pub</a:t>
            </a:r>
            <a:r>
              <a:rPr lang="zh-TW" altLang="en-US" dirty="0">
                <a:cs typeface="Times New Roman" panose="02020603050405020304" pitchFamily="18" charset="0"/>
              </a:rPr>
              <a:t>裡的內容都以</a:t>
            </a:r>
            <a:r>
              <a:rPr lang="en-US" altLang="zh-TW" dirty="0">
                <a:cs typeface="Times New Roman" panose="02020603050405020304" pitchFamily="18" charset="0"/>
              </a:rPr>
              <a:t>8</a:t>
            </a:r>
            <a:r>
              <a:rPr lang="zh-TW" altLang="en-US" dirty="0"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cs typeface="Times New Roman" panose="02020603050405020304" pitchFamily="18" charset="0"/>
              </a:rPr>
              <a:t>16</a:t>
            </a:r>
            <a:r>
              <a:rPr lang="zh-TW" altLang="en-US" dirty="0">
                <a:cs typeface="Times New Roman" panose="02020603050405020304" pitchFamily="18" charset="0"/>
              </a:rPr>
              <a:t>進制展示到</a:t>
            </a:r>
            <a:r>
              <a:rPr lang="en-US" altLang="zh-TW" dirty="0">
                <a:cs typeface="Times New Roman" panose="02020603050405020304" pitchFamily="18" charset="0"/>
              </a:rPr>
              <a:t>terminal</a:t>
            </a:r>
            <a:r>
              <a:rPr lang="zh-TW" altLang="en-US" dirty="0">
                <a:cs typeface="Times New Roman" panose="02020603050405020304" pitchFamily="18" charset="0"/>
              </a:rPr>
              <a:t>上。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解決問題記錄</a:t>
            </a:r>
            <a:r>
              <a:rPr lang="en-US" altLang="zh-TW" dirty="0">
                <a:cs typeface="Times New Roman" panose="02020603050405020304" pitchFamily="18" charset="0"/>
              </a:rPr>
              <a:t>Q1(</a:t>
            </a:r>
            <a:r>
              <a:rPr lang="zh-TW" altLang="en-US" dirty="0">
                <a:cs typeface="Times New Roman" panose="02020603050405020304" pitchFamily="18" charset="0"/>
              </a:rPr>
              <a:t>無法讀取</a:t>
            </a:r>
            <a:r>
              <a:rPr lang="en-US" altLang="zh-TW" dirty="0">
                <a:cs typeface="Times New Roman" panose="02020603050405020304" pitchFamily="18" charset="0"/>
              </a:rPr>
              <a:t>obj.pub</a:t>
            </a:r>
            <a:r>
              <a:rPr lang="zh-TW" altLang="en-US" dirty="0">
                <a:cs typeface="Times New Roman" panose="02020603050405020304" pitchFamily="18" charset="0"/>
              </a:rPr>
              <a:t>內部內容問題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12/10~12/16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測試於其他</a:t>
            </a:r>
            <a:r>
              <a:rPr lang="en-US" altLang="zh-TW" dirty="0">
                <a:cs typeface="Times New Roman" panose="02020603050405020304" pitchFamily="18" charset="0"/>
              </a:rPr>
              <a:t>Ubuntu(18.04)</a:t>
            </a:r>
            <a:r>
              <a:rPr lang="zh-TW" altLang="en-US" dirty="0">
                <a:cs typeface="Times New Roman" panose="02020603050405020304" pitchFamily="18" charset="0"/>
              </a:rPr>
              <a:t>版本的電腦上透過</a:t>
            </a:r>
            <a:r>
              <a:rPr lang="en-US" altLang="zh-TW" dirty="0">
                <a:cs typeface="Times New Roman" panose="02020603050405020304" pitchFamily="18" charset="0"/>
              </a:rPr>
              <a:t>Tpm2-tools</a:t>
            </a:r>
            <a:r>
              <a:rPr lang="zh-TW" altLang="en-US" dirty="0">
                <a:cs typeface="Times New Roman" panose="02020603050405020304" pitchFamily="18" charset="0"/>
              </a:rPr>
              <a:t>指令執行解密。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查詢</a:t>
            </a:r>
            <a:r>
              <a:rPr lang="en-US" altLang="zh-TW" dirty="0">
                <a:cs typeface="Times New Roman" panose="02020603050405020304" pitchFamily="18" charset="0"/>
              </a:rPr>
              <a:t>Ubuntu18.04</a:t>
            </a:r>
            <a:r>
              <a:rPr lang="zh-TW" altLang="en-US" dirty="0">
                <a:cs typeface="Times New Roman" panose="02020603050405020304" pitchFamily="18" charset="0"/>
              </a:rPr>
              <a:t>適用的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套件版本。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12/17~12/25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</a:t>
            </a:r>
            <a:r>
              <a:rPr lang="zh-TW" altLang="en-US" dirty="0">
                <a:cs typeface="Times New Roman" panose="02020603050405020304" pitchFamily="18" charset="0"/>
              </a:rPr>
              <a:t>車禍假。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12/15~12/30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 整理</a:t>
            </a:r>
            <a:r>
              <a:rPr lang="en-US" altLang="zh-TW" dirty="0"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20.04</a:t>
            </a:r>
            <a:r>
              <a:rPr lang="zh-TW" altLang="en-US" dirty="0">
                <a:cs typeface="Times New Roman" panose="02020603050405020304" pitchFamily="18" charset="0"/>
              </a:rPr>
              <a:t>適用的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加解密所需套件和版本。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428324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專案需求 </a:t>
            </a:r>
            <a:r>
              <a:rPr lang="en-US" altLang="zh-TW" dirty="0">
                <a:cs typeface="Times New Roman" panose="02020603050405020304" pitchFamily="18" charset="0"/>
              </a:rPr>
              <a:t>(2022/11/24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67CAA9-A1E2-4F86-B78A-56E437953114}"/>
              </a:ext>
            </a:extLst>
          </p:cNvPr>
          <p:cNvSpPr txBox="1"/>
          <p:nvPr/>
        </p:nvSpPr>
        <p:spPr>
          <a:xfrm>
            <a:off x="838200" y="140676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不能被打開看到程式產品內容。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只限於指定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端能使用。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需要使用者的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驗證模組需要以管理員身分執行。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3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cs typeface="Times New Roman" panose="02020603050405020304" pitchFamily="18" charset="0"/>
              </a:rPr>
              <a:t>硬體與環境需求 </a:t>
            </a:r>
            <a:r>
              <a:rPr lang="en-US" altLang="zh-TW" dirty="0">
                <a:cs typeface="Times New Roman" panose="02020603050405020304" pitchFamily="18" charset="0"/>
              </a:rPr>
              <a:t>(2022/12/14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863F5-FC85-4F79-8B9A-1AEBE07F093A}"/>
              </a:ext>
            </a:extLst>
          </p:cNvPr>
          <p:cNvSpPr/>
          <p:nvPr/>
        </p:nvSpPr>
        <p:spPr>
          <a:xfrm>
            <a:off x="6096000" y="1195692"/>
            <a:ext cx="6096000" cy="51552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20.0.1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環境設定：</a:t>
            </a: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其他工具：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libnatpmp1:amd64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libtpm-unseal1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libtpms0:amd64	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swtpm-libs:amd64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-tools	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tpm-udev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tpm2-abrmd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tpm2-tools</a:t>
            </a: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3FED82-D282-4D83-AA97-F84A3854499D}"/>
              </a:ext>
            </a:extLst>
          </p:cNvPr>
          <p:cNvSpPr/>
          <p:nvPr/>
        </p:nvSpPr>
        <p:spPr>
          <a:xfrm>
            <a:off x="988088" y="1195692"/>
            <a:ext cx="510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硬體列表：</a:t>
            </a:r>
          </a:p>
          <a:p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2733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cs typeface="Times New Roman" panose="02020603050405020304" pitchFamily="18" charset="0"/>
              </a:rPr>
              <a:t>硬體與環境需求 </a:t>
            </a:r>
            <a:r>
              <a:rPr lang="en-US" altLang="zh-TW" dirty="0">
                <a:cs typeface="Times New Roman" panose="02020603050405020304" pitchFamily="18" charset="0"/>
              </a:rPr>
              <a:t>(2022/12/30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863F5-FC85-4F79-8B9A-1AEBE07F093A}"/>
              </a:ext>
            </a:extLst>
          </p:cNvPr>
          <p:cNvSpPr/>
          <p:nvPr/>
        </p:nvSpPr>
        <p:spPr>
          <a:xfrm>
            <a:off x="6096000" y="1195692"/>
            <a:ext cx="6096000" cy="48782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20.04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環境設定：</a:t>
            </a: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其他工具：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libnatpmp1:amd64		20150609-7build1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libtpm-unseal1		1.3.9.1-0.2ubuntu3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:UNSEAL1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libtpms0:amd64		0.9.2ppa1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0.7.0ppa1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swtpm-libs:amd64		0.7.0ppa1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-tools		0.7.0ppa1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tpm-udev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0.4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tpm2-abrmd		2.3.1-1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tpm2-tools		4.1.1-1ubuntu0.20.04.1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3FED82-D282-4D83-AA97-F84A3854499D}"/>
              </a:ext>
            </a:extLst>
          </p:cNvPr>
          <p:cNvSpPr/>
          <p:nvPr/>
        </p:nvSpPr>
        <p:spPr>
          <a:xfrm>
            <a:off x="988088" y="1195692"/>
            <a:ext cx="510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硬體列表：</a:t>
            </a:r>
          </a:p>
          <a:p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160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模組列表 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3761E2B-ADFB-48A6-AE53-CE984874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953" y="1760374"/>
            <a:ext cx="5728094" cy="37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8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 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系統流程圖 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C45570-A14C-4C94-A764-EBD689E0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392" y="1310640"/>
            <a:ext cx="7871216" cy="49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7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時序圖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>
              <a:latin typeface="Times New Roman"/>
              <a:ea typeface="標楷體"/>
              <a:cs typeface="Times New Roman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76E79C-D802-4ABE-BAB3-772A651B3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48" y="1534160"/>
            <a:ext cx="4937703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3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7CE9814-962B-4098-993C-7D2C3822B40C}"/>
              </a:ext>
            </a:extLst>
          </p:cNvPr>
          <p:cNvSpPr/>
          <p:nvPr/>
        </p:nvSpPr>
        <p:spPr>
          <a:xfrm>
            <a:off x="9000391" y="1916750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839E91-B5D8-48A1-A801-BAE244FB4B21}"/>
              </a:ext>
            </a:extLst>
          </p:cNvPr>
          <p:cNvSpPr/>
          <p:nvPr/>
        </p:nvSpPr>
        <p:spPr>
          <a:xfrm>
            <a:off x="975946" y="1804731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專案架構圖 </a:t>
            </a:r>
            <a:r>
              <a:rPr lang="en-US" altLang="zh-TW" dirty="0"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97C33-03FB-4334-AF2E-0C90225090DC}"/>
              </a:ext>
            </a:extLst>
          </p:cNvPr>
          <p:cNvSpPr/>
          <p:nvPr/>
        </p:nvSpPr>
        <p:spPr>
          <a:xfrm>
            <a:off x="4873869" y="1732084"/>
            <a:ext cx="2444261" cy="37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2390DB-04D1-44A6-A155-44BD3440FBF7}"/>
              </a:ext>
            </a:extLst>
          </p:cNvPr>
          <p:cNvSpPr txBox="1"/>
          <p:nvPr/>
        </p:nvSpPr>
        <p:spPr>
          <a:xfrm>
            <a:off x="5106864" y="1732084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驗證程式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C11C31-BBEC-4D57-A112-E54E05B53314}"/>
              </a:ext>
            </a:extLst>
          </p:cNvPr>
          <p:cNvSpPr/>
          <p:nvPr/>
        </p:nvSpPr>
        <p:spPr>
          <a:xfrm>
            <a:off x="5264148" y="2529000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239C93-8D17-4A8D-B976-1EF2B4FB21E0}"/>
              </a:ext>
            </a:extLst>
          </p:cNvPr>
          <p:cNvSpPr/>
          <p:nvPr/>
        </p:nvSpPr>
        <p:spPr>
          <a:xfrm>
            <a:off x="5264148" y="4181226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A97F87-8772-48CD-9AF5-EF542FA22C7D}"/>
              </a:ext>
            </a:extLst>
          </p:cNvPr>
          <p:cNvSpPr txBox="1"/>
          <p:nvPr/>
        </p:nvSpPr>
        <p:spPr>
          <a:xfrm>
            <a:off x="5106864" y="270021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擷取程式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354691-9A2D-450C-ACDB-619130D7E1C3}"/>
              </a:ext>
            </a:extLst>
          </p:cNvPr>
          <p:cNvSpPr txBox="1"/>
          <p:nvPr/>
        </p:nvSpPr>
        <p:spPr>
          <a:xfrm>
            <a:off x="5106863" y="435656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Verify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A3F6828-3981-495C-BDDE-D61A94D20846}"/>
              </a:ext>
            </a:extLst>
          </p:cNvPr>
          <p:cNvCxnSpPr/>
          <p:nvPr/>
        </p:nvCxnSpPr>
        <p:spPr>
          <a:xfrm>
            <a:off x="3490546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115FA92-A7FF-4D66-AED8-52BD03D76D81}"/>
              </a:ext>
            </a:extLst>
          </p:cNvPr>
          <p:cNvCxnSpPr/>
          <p:nvPr/>
        </p:nvCxnSpPr>
        <p:spPr>
          <a:xfrm>
            <a:off x="3490546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9BA6C87-ABCD-4F38-A82E-4523DAE6040D}"/>
              </a:ext>
            </a:extLst>
          </p:cNvPr>
          <p:cNvCxnSpPr/>
          <p:nvPr/>
        </p:nvCxnSpPr>
        <p:spPr>
          <a:xfrm>
            <a:off x="7661031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521D23D-40BA-4859-AE50-70B4D7BFF8CE}"/>
              </a:ext>
            </a:extLst>
          </p:cNvPr>
          <p:cNvCxnSpPr/>
          <p:nvPr/>
        </p:nvCxnSpPr>
        <p:spPr>
          <a:xfrm>
            <a:off x="7661031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DCB00E-CBB4-4485-B456-0945FD1E49A3}"/>
              </a:ext>
            </a:extLst>
          </p:cNvPr>
          <p:cNvSpPr txBox="1"/>
          <p:nvPr/>
        </p:nvSpPr>
        <p:spPr>
          <a:xfrm>
            <a:off x="9408134" y="2700210"/>
            <a:ext cx="158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3405CF7-5B0B-49BA-9DF4-A97F29C9DE49}"/>
              </a:ext>
            </a:extLst>
          </p:cNvPr>
          <p:cNvSpPr txBox="1"/>
          <p:nvPr/>
        </p:nvSpPr>
        <p:spPr>
          <a:xfrm>
            <a:off x="1383688" y="4417642"/>
            <a:ext cx="171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416C9E7-461F-46AF-9337-BB0E15328A73}"/>
              </a:ext>
            </a:extLst>
          </p:cNvPr>
          <p:cNvSpPr txBox="1"/>
          <p:nvPr/>
        </p:nvSpPr>
        <p:spPr>
          <a:xfrm>
            <a:off x="9000391" y="4386840"/>
            <a:ext cx="244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 or False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驗證結果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2A8D8BD-F977-44E2-B099-358FCD06FBD0}"/>
              </a:ext>
            </a:extLst>
          </p:cNvPr>
          <p:cNvSpPr txBox="1"/>
          <p:nvPr/>
        </p:nvSpPr>
        <p:spPr>
          <a:xfrm>
            <a:off x="1383689" y="2700210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產品執行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A396D47-55B9-4B09-92C4-1F421F711C22}"/>
              </a:ext>
            </a:extLst>
          </p:cNvPr>
          <p:cNvSpPr txBox="1"/>
          <p:nvPr/>
        </p:nvSpPr>
        <p:spPr>
          <a:xfrm>
            <a:off x="1383689" y="1342419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58C15AD-C30E-48E3-8E46-D0F69B2ABDD6}"/>
              </a:ext>
            </a:extLst>
          </p:cNvPr>
          <p:cNvSpPr txBox="1"/>
          <p:nvPr/>
        </p:nvSpPr>
        <p:spPr>
          <a:xfrm>
            <a:off x="9431213" y="1382912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85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專案架構圖 </a:t>
            </a:r>
            <a:r>
              <a:rPr lang="en-US" altLang="zh-TW" dirty="0">
                <a:cs typeface="Times New Roman" panose="02020603050405020304" pitchFamily="18" charset="0"/>
              </a:rPr>
              <a:t>(2022/12/09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E55129B-0768-401E-907F-0269F5E34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704" y="1270070"/>
            <a:ext cx="6818591" cy="458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0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-NAS(2022/11/18)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32B7DA-58B5-4836-AF95-D795419F5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02" r="33654" b="5324"/>
          <a:stretch/>
        </p:blipFill>
        <p:spPr>
          <a:xfrm>
            <a:off x="1481235" y="1201850"/>
            <a:ext cx="9229530" cy="51311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http://78.65.83.168:5000/sharing/fdiznOrqH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347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7C3A8A-9480-4703-9AA2-4FA035826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52" b="8854"/>
          <a:stretch/>
        </p:blipFill>
        <p:spPr>
          <a:xfrm>
            <a:off x="838200" y="1315929"/>
            <a:ext cx="6175549" cy="12660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586469D-95E1-44E0-96EA-468743E0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30" y="1382905"/>
            <a:ext cx="3446158" cy="123940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0D068AE-D580-4086-82FA-D9173078CBA2}"/>
              </a:ext>
            </a:extLst>
          </p:cNvPr>
          <p:cNvSpPr txBox="1"/>
          <p:nvPr/>
        </p:nvSpPr>
        <p:spPr>
          <a:xfrm>
            <a:off x="6722347" y="2622312"/>
            <a:ext cx="518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程式是否順利能執行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指令並且回傳結果</a:t>
            </a:r>
          </a:p>
        </p:txBody>
      </p:sp>
    </p:spTree>
    <p:extLst>
      <p:ext uri="{BB962C8B-B14F-4D97-AF65-F5344CB8AC3E}">
        <p14:creationId xmlns:p14="http://schemas.microsoft.com/office/powerpoint/2010/main" val="2875800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9AEE03-F5C2-4709-BC15-EFC6E5C7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4525"/>
            <a:ext cx="7908868" cy="4823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FB6213-5DE7-4923-9867-9C98180B3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7" t="3487"/>
          <a:stretch/>
        </p:blipFill>
        <p:spPr>
          <a:xfrm>
            <a:off x="9188572" y="1514525"/>
            <a:ext cx="2335438" cy="2231215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42A1CC13-80BB-4E16-8062-C1973327B7AE}"/>
              </a:ext>
            </a:extLst>
          </p:cNvPr>
          <p:cNvSpPr/>
          <p:nvPr/>
        </p:nvSpPr>
        <p:spPr>
          <a:xfrm>
            <a:off x="10356291" y="1987981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ACE51F5-77F6-497C-8076-75DAC6F08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93259"/>
            <a:ext cx="8053238" cy="169165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BE51EC-3540-4C8C-89F4-DC558B1767DB}"/>
              </a:ext>
            </a:extLst>
          </p:cNvPr>
          <p:cNvSpPr txBox="1"/>
          <p:nvPr/>
        </p:nvSpPr>
        <p:spPr>
          <a:xfrm>
            <a:off x="838200" y="4007137"/>
            <a:ext cx="546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ek.pub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3033189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2022/11/30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CB4C1CE-CBAB-4C2B-9B9A-0F6C4EAD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4082"/>
            <a:ext cx="9074704" cy="71999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7C678E7-60CB-4E0C-920B-3A0018F6D2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7" t="3487"/>
          <a:stretch/>
        </p:blipFill>
        <p:spPr>
          <a:xfrm>
            <a:off x="838200" y="2313392"/>
            <a:ext cx="2335438" cy="2231215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8186511D-2D0A-452C-B007-7248298A7E51}"/>
              </a:ext>
            </a:extLst>
          </p:cNvPr>
          <p:cNvSpPr/>
          <p:nvPr/>
        </p:nvSpPr>
        <p:spPr>
          <a:xfrm>
            <a:off x="1166867" y="2660979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E105B1-98DD-4369-8B2A-FAA47D929786}"/>
              </a:ext>
            </a:extLst>
          </p:cNvPr>
          <p:cNvSpPr txBox="1"/>
          <p:nvPr/>
        </p:nvSpPr>
        <p:spPr>
          <a:xfrm>
            <a:off x="3634154" y="2426114"/>
            <a:ext cx="280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製造商配置服務器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732CE6C-2C91-45D8-BF59-B5634D4E60E3}"/>
              </a:ext>
            </a:extLst>
          </p:cNvPr>
          <p:cNvCxnSpPr/>
          <p:nvPr/>
        </p:nvCxnSpPr>
        <p:spPr>
          <a:xfrm flipH="1" flipV="1">
            <a:off x="3851448" y="2246355"/>
            <a:ext cx="291402" cy="247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2022/12/08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2CBB70-9D63-4ADB-AFA8-B38057EF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5013"/>
            <a:ext cx="5613748" cy="37079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88BF38-38C1-4DE6-816C-4D55C8CE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74" y="1575013"/>
            <a:ext cx="4136581" cy="367921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B75576A-A4B4-4EC6-8136-7C49528C58E6}"/>
              </a:ext>
            </a:extLst>
          </p:cNvPr>
          <p:cNvSpPr txBox="1"/>
          <p:nvPr/>
        </p:nvSpPr>
        <p:spPr>
          <a:xfrm>
            <a:off x="1517301" y="5374788"/>
            <a:ext cx="86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進制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46FD19-E5DE-40BF-8E3F-A3C36387AD07}"/>
              </a:ext>
            </a:extLst>
          </p:cNvPr>
          <p:cNvSpPr txBox="1"/>
          <p:nvPr/>
        </p:nvSpPr>
        <p:spPr>
          <a:xfrm>
            <a:off x="6997214" y="5357148"/>
            <a:ext cx="11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進制</a:t>
            </a:r>
          </a:p>
        </p:txBody>
      </p:sp>
    </p:spTree>
    <p:extLst>
      <p:ext uri="{BB962C8B-B14F-4D97-AF65-F5344CB8AC3E}">
        <p14:creationId xmlns:p14="http://schemas.microsoft.com/office/powerpoint/2010/main" val="697684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Q1:Linux</a:t>
            </a:r>
            <a:r>
              <a:rPr lang="zh-TW" altLang="en-US" sz="2400" dirty="0">
                <a:cs typeface="Times New Roman" panose="02020603050405020304" pitchFamily="18" charset="0"/>
              </a:rPr>
              <a:t>上不能直接導出完整且未加密</a:t>
            </a:r>
            <a:r>
              <a:rPr lang="en-US" altLang="zh-TW" sz="2400" dirty="0" err="1">
                <a:cs typeface="Times New Roman" panose="02020603050405020304" pitchFamily="18" charset="0"/>
              </a:rPr>
              <a:t>Ek</a:t>
            </a:r>
            <a:r>
              <a:rPr lang="en-US" altLang="zh-TW" sz="2400" dirty="0">
                <a:cs typeface="Times New Roman" panose="02020603050405020304" pitchFamily="18" charset="0"/>
              </a:rPr>
              <a:t> key</a:t>
            </a:r>
            <a:r>
              <a:rPr lang="zh-TW" altLang="en-US" sz="2400" dirty="0">
                <a:cs typeface="Times New Roman" panose="02020603050405020304" pitchFamily="18" charset="0"/>
              </a:rPr>
              <a:t>，有導出</a:t>
            </a:r>
            <a:r>
              <a:rPr lang="en-US" altLang="zh-TW" sz="2400" dirty="0">
                <a:cs typeface="Times New Roman" panose="02020603050405020304" pitchFamily="18" charset="0"/>
              </a:rPr>
              <a:t>ek.pub</a:t>
            </a:r>
            <a:r>
              <a:rPr lang="zh-TW" altLang="en-US" sz="2400" dirty="0">
                <a:cs typeface="Times New Roman" panose="02020603050405020304" pitchFamily="18" charset="0"/>
              </a:rPr>
              <a:t>，但無法讀取。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A1:cat</a:t>
            </a:r>
            <a:r>
              <a:rPr lang="zh-TW" altLang="en-US" sz="2400" dirty="0">
                <a:cs typeface="Times New Roman" panose="02020603050405020304" pitchFamily="18" charset="0"/>
              </a:rPr>
              <a:t>指令是用來輸出文件內的文字，解決辦法使用</a:t>
            </a:r>
            <a:r>
              <a:rPr lang="en-US" altLang="zh-TW" sz="2400" dirty="0">
                <a:cs typeface="Times New Roman" panose="02020603050405020304" pitchFamily="18" charset="0"/>
              </a:rPr>
              <a:t>od</a:t>
            </a:r>
            <a:r>
              <a:rPr lang="zh-TW" altLang="en-US" sz="2400" dirty="0">
                <a:cs typeface="Times New Roman" panose="02020603050405020304" pitchFamily="18" charset="0"/>
              </a:rPr>
              <a:t> 且挑選輸出型態</a:t>
            </a:r>
            <a:r>
              <a:rPr lang="en-US" altLang="zh-TW" sz="2400" dirty="0"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cs typeface="Times New Roman" panose="02020603050405020304" pitchFamily="18" charset="0"/>
              </a:rPr>
              <a:t>進制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cs typeface="Times New Roman" panose="02020603050405020304" pitchFamily="18" charset="0"/>
              </a:rPr>
              <a:t>來輸出文件內容。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(2022/12/08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BBFC05-B146-4E7A-9902-C1B9C098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2431"/>
            <a:ext cx="8788256" cy="189525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59CD2CF-8204-482A-8124-F1BCF98DD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67" t="3487"/>
          <a:stretch/>
        </p:blipFill>
        <p:spPr>
          <a:xfrm>
            <a:off x="9762198" y="1862431"/>
            <a:ext cx="2335438" cy="223121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92E1D6F4-9842-4C8F-82B5-2B580A1CD815}"/>
              </a:ext>
            </a:extLst>
          </p:cNvPr>
          <p:cNvSpPr/>
          <p:nvPr/>
        </p:nvSpPr>
        <p:spPr>
          <a:xfrm>
            <a:off x="10985407" y="2153833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704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make check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make: *** No rule to make target 'check'.  Stop.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Q2: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</a:t>
            </a:r>
            <a:r>
              <a:rPr lang="zh-TW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cs typeface="Times New Roman" panose="02020603050405020304" pitchFamily="18" charset="0"/>
              </a:rPr>
              <a:t>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make install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make: *** No rule to make target 'install'.  Stop.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(2022/12/11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048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96824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Q3: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install tpm2-abrmd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Package tpm2-abrmd is not available, but is referred to by another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package. This may mean that the package is missing, has been obsoleted, or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is only available from another source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E: Package 'tpm2-abrmd' has no installation candidate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Q4: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>
                <a:cs typeface="Times New Roman" panose="02020603050405020304" pitchFamily="18" charset="0"/>
              </a:rPr>
              <a:t>git clone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Traceback (most recent call last):File “/</a:t>
            </a:r>
            <a:r>
              <a:rPr lang="en-US" altLang="zh-TW" sz="2400" dirty="0" err="1">
                <a:cs typeface="Times New Roman" panose="02020603050405020304" pitchFamily="18" charset="0"/>
              </a:rPr>
              <a:t>usr</a:t>
            </a:r>
            <a:r>
              <a:rPr lang="en-US" altLang="zh-TW" sz="2400" dirty="0">
                <a:cs typeface="Times New Roman" panose="02020603050405020304" pitchFamily="18" charset="0"/>
              </a:rPr>
              <a:t>/lib/command-not-found”, line 27, in &lt;module&gt;from </a:t>
            </a:r>
            <a:r>
              <a:rPr lang="en-US" altLang="zh-TW" sz="2400" dirty="0" err="1">
                <a:cs typeface="Times New Roman" panose="02020603050405020304" pitchFamily="18" charset="0"/>
              </a:rPr>
              <a:t>CommandNotFound.util</a:t>
            </a:r>
            <a:r>
              <a:rPr lang="en-US" altLang="zh-TW" sz="2400" dirty="0">
                <a:cs typeface="Times New Roman" panose="02020603050405020304" pitchFamily="18" charset="0"/>
              </a:rPr>
              <a:t> import </a:t>
            </a:r>
            <a:r>
              <a:rPr lang="en-US" altLang="zh-TW" sz="2400" dirty="0" err="1">
                <a:cs typeface="Times New Roman" panose="02020603050405020304" pitchFamily="18" charset="0"/>
              </a:rPr>
              <a:t>crash_guard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cs typeface="Times New Roman" panose="02020603050405020304" pitchFamily="18" charset="0"/>
              </a:rPr>
              <a:t>ModuleNotFoundError</a:t>
            </a:r>
            <a:r>
              <a:rPr lang="en-US" altLang="zh-TW" sz="2400" dirty="0">
                <a:cs typeface="Times New Roman" panose="02020603050405020304" pitchFamily="18" charset="0"/>
              </a:rPr>
              <a:t>: No module named '</a:t>
            </a:r>
            <a:r>
              <a:rPr lang="en-US" altLang="zh-TW" sz="2400" dirty="0" err="1">
                <a:cs typeface="Times New Roman" panose="02020603050405020304" pitchFamily="18" charset="0"/>
              </a:rPr>
              <a:t>CommandNotFound</a:t>
            </a:r>
            <a:r>
              <a:rPr lang="en-US" altLang="zh-TW" sz="2400" dirty="0">
                <a:cs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(2022/12/11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573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cs typeface="Times New Roman" panose="02020603050405020304" pitchFamily="18" charset="0"/>
              </a:rPr>
              <a:t>執行</a:t>
            </a:r>
            <a:r>
              <a:rPr lang="en-US" altLang="zh-TW" dirty="0" err="1"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https://blog.csdn.net/weixin_45623536/article/details/121849120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</a:t>
            </a:r>
            <a:r>
              <a:rPr lang="zh-TW" altLang="en-US" dirty="0">
                <a:cs typeface="Times New Roman" panose="02020603050405020304" pitchFamily="18" charset="0"/>
              </a:rPr>
              <a:t>相關操作介紹：</a:t>
            </a:r>
            <a:r>
              <a:rPr lang="en-US" altLang="zh-TW" dirty="0">
                <a:cs typeface="Times New Roman" panose="02020603050405020304" pitchFamily="18" charset="0"/>
                <a:hlinkClick r:id="rId3"/>
              </a:rPr>
              <a:t>https://paolozaino.wordpress.com/2021/02/21/linux-configure-and-use-your-tpm-2-0-module-on-linux/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Tpm2-tss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4"/>
              </a:rPr>
              <a:t>https://github.com/tpm2-software/tpm2-tss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Tpm2-abrmd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5"/>
              </a:rPr>
              <a:t>https://github.com/tpm2-software/tpm2-abrmd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Ubuntu18.04</a:t>
            </a:r>
            <a:r>
              <a:rPr lang="zh-TW" altLang="en-US" dirty="0"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cs typeface="Times New Roman" panose="02020603050405020304" pitchFamily="18" charset="0"/>
              </a:rPr>
              <a:t>tpm2</a:t>
            </a:r>
            <a:r>
              <a:rPr lang="zh-TW" altLang="en-US" dirty="0">
                <a:cs typeface="Times New Roman" panose="02020603050405020304" pitchFamily="18" charset="0"/>
              </a:rPr>
              <a:t>套件參考：</a:t>
            </a:r>
            <a:r>
              <a:rPr lang="en-US" altLang="zh-TW" dirty="0">
                <a:cs typeface="Times New Roman" panose="02020603050405020304" pitchFamily="18" charset="0"/>
                <a:hlinkClick r:id="rId6"/>
              </a:rPr>
              <a:t>https://blog.csdn.net/jianming21/article/details/107942585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Linux TPM2 &amp; TSS2 Software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7"/>
              </a:rPr>
              <a:t>https://github.com/tpm2-software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libnatpmp1:amd64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TW" dirty="0">
                <a:cs typeface="Times New Roman" panose="02020603050405020304" pitchFamily="18" charset="0"/>
                <a:hlinkClick r:id="rId8"/>
              </a:rPr>
              <a:t>https://launchpad.net/ubuntu/+source/libnatpmp/20150609-7build1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libtpm-unseal1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9"/>
              </a:rPr>
              <a:t>https://launchpad.net/ubuntu/focal/s390x/tpm-tools/1.3.9.1-0.2ubuntu3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tpm2-abrmd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10"/>
              </a:rPr>
              <a:t>https://github.com/tpm2-software/tpm2-abrmd/releases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tpm2-tools	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11"/>
              </a:rPr>
              <a:t>https://launchpad.net/ubuntu/focal/amd64/tpm2-tools/4.1.1-1ubuntu0.20.04.1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  <a:r>
              <a:rPr lang="en-US" altLang="zh-TW" dirty="0">
                <a:cs typeface="Times New Roman" panose="02020603050405020304" pitchFamily="18" charset="0"/>
              </a:rPr>
              <a:t>(2022/12/30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-NAS(2022/11/28)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http://78.65.83.168:5000/sharing/yeaUo9QZm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D985E9-733E-4CE3-A7B6-A0EB4BC0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10" y="1225442"/>
            <a:ext cx="9132979" cy="50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-NAS(2022/12/05)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8653DAB-2A19-4318-B7E7-7FF33C22E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34" y="1261453"/>
            <a:ext cx="8955932" cy="48423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6F109C6-242E-4151-BAB9-C3DF18EAE112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http://78.65.83.168:5000/sharing/irYYUtdS8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00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-NAS(2022/12/16)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9495565-DD61-4C9C-8677-94EBDE460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19" y="1163750"/>
            <a:ext cx="9356361" cy="51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-NAS(2022/12/30)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424928B-0E8B-47D2-81EA-418F1408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639" y="1201850"/>
            <a:ext cx="9769687" cy="50377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790FEB-2D08-4A2F-8556-66E812989E4D}"/>
              </a:ext>
            </a:extLst>
          </p:cNvPr>
          <p:cNvSpPr txBox="1"/>
          <p:nvPr/>
        </p:nvSpPr>
        <p:spPr>
          <a:xfrm>
            <a:off x="1311639" y="6430945"/>
            <a:ext cx="1006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http://78.65.83.168:5000/sharing/Yxmsynd8W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889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cs typeface="Times New Roman" panose="02020603050405020304" pitchFamily="18" charset="0"/>
              </a:rPr>
              <a:t> 整理</a:t>
            </a:r>
            <a:r>
              <a:rPr lang="en-US" altLang="zh-TW" sz="2400" dirty="0">
                <a:cs typeface="Times New Roman" panose="02020603050405020304" pitchFamily="18" charset="0"/>
              </a:rPr>
              <a:t>Ubuntu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20.04</a:t>
            </a:r>
            <a:r>
              <a:rPr lang="zh-TW" altLang="en-US" sz="2400" dirty="0">
                <a:cs typeface="Times New Roman" panose="02020603050405020304" pitchFamily="18" charset="0"/>
              </a:rPr>
              <a:t>適用的</a:t>
            </a:r>
            <a:r>
              <a:rPr lang="en-US" altLang="zh-TW" sz="2400" dirty="0" err="1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加解密所需套件和版本。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>
                <a:cs typeface="Times New Roman" panose="02020603050405020304" pitchFamily="18" charset="0"/>
              </a:rPr>
              <a:t>六月：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6/29~7/04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en-US" altLang="zh-TW" sz="1600" dirty="0"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cs typeface="Times New Roman" panose="02020603050405020304" pitchFamily="18" charset="0"/>
              </a:rPr>
              <a:t>使用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實現檔案傳送與接收。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分類照片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七月：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7/04~7/12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解決</a:t>
            </a:r>
            <a:r>
              <a:rPr lang="en-US" altLang="zh-TW" sz="1600" dirty="0">
                <a:cs typeface="Times New Roman" panose="02020603050405020304" pitchFamily="18" charset="0"/>
              </a:rPr>
              <a:t>JAVA Socket</a:t>
            </a:r>
            <a:r>
              <a:rPr lang="zh-TW" altLang="en-US" sz="1600" dirty="0">
                <a:cs typeface="Times New Roman" panose="02020603050405020304" pitchFamily="18" charset="0"/>
              </a:rPr>
              <a:t> 傳送檔案之路徑問題，並實作功能。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</a:t>
            </a:r>
            <a:r>
              <a:rPr lang="zh-TW" altLang="en-US" sz="1600" dirty="0">
                <a:cs typeface="Times New Roman" panose="02020603050405020304" pitchFamily="18" charset="0"/>
              </a:rPr>
              <a:t>了解</a:t>
            </a:r>
            <a:r>
              <a:rPr lang="en-US" altLang="zh-TW" sz="1600" dirty="0">
                <a:cs typeface="Times New Roman" panose="02020603050405020304" pitchFamily="18" charset="0"/>
              </a:rPr>
              <a:t>TPM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7/12~7/13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嘗試辦法利用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做到某程式只能在自己電腦使用。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7/18~7/20</a:t>
            </a: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1.</a:t>
            </a:r>
            <a:r>
              <a:rPr lang="zh-TW" altLang="en-US" sz="1600" dirty="0">
                <a:cs typeface="Times New Roman" panose="02020603050405020304" pitchFamily="18" charset="0"/>
              </a:rPr>
              <a:t>分類圖片</a:t>
            </a:r>
            <a:r>
              <a:rPr lang="en-US" altLang="zh-TW" sz="1600" dirty="0"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cs typeface="Times New Roman" panose="02020603050405020304" pitchFamily="18" charset="0"/>
              </a:rPr>
              <a:t>進度</a:t>
            </a:r>
            <a:r>
              <a:rPr lang="en-US" altLang="zh-TW" sz="1600" dirty="0"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cs typeface="Times New Roman" panose="02020603050405020304" pitchFamily="18" charset="0"/>
              </a:rPr>
              <a:t>萬</a:t>
            </a:r>
            <a:r>
              <a:rPr lang="en-US" altLang="zh-TW" sz="16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了解</a:t>
            </a:r>
            <a:r>
              <a:rPr lang="en-US" altLang="zh-TW" dirty="0">
                <a:cs typeface="Times New Roman" panose="02020603050405020304" pitchFamily="18" charset="0"/>
              </a:rPr>
              <a:t>TPM(</a:t>
            </a:r>
            <a:r>
              <a:rPr lang="zh-TW" altLang="en-US" dirty="0">
                <a:cs typeface="Times New Roman" panose="02020603050405020304" pitchFamily="18" charset="0"/>
              </a:rPr>
              <a:t>工業系統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熟悉</a:t>
            </a:r>
            <a:r>
              <a:rPr lang="en-US" altLang="zh-TW" dirty="0">
                <a:cs typeface="Times New Roman" panose="02020603050405020304" pitchFamily="18" charset="0"/>
              </a:rPr>
              <a:t>JAVA Lambda</a:t>
            </a:r>
            <a:r>
              <a:rPr lang="zh-TW" altLang="en-US" dirty="0">
                <a:cs typeface="Times New Roman" panose="02020603050405020304" pitchFamily="18" charset="0"/>
              </a:rPr>
              <a:t>及物件導向。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7/20~7/27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物件導向</a:t>
            </a:r>
            <a:r>
              <a:rPr lang="en-US" altLang="zh-TW" dirty="0">
                <a:cs typeface="Times New Roman" panose="02020603050405020304" pitchFamily="18" charset="0"/>
              </a:rPr>
              <a:t>class</a:t>
            </a:r>
            <a:r>
              <a:rPr lang="zh-TW" altLang="en-US" dirty="0">
                <a:cs typeface="Times New Roman" panose="02020603050405020304" pitchFamily="18" charset="0"/>
              </a:rPr>
              <a:t>的建構子架構釐清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上週理解錯誤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2.this</a:t>
            </a:r>
            <a:r>
              <a:rPr lang="zh-TW" altLang="en-US" sz="1600" dirty="0">
                <a:cs typeface="Times New Roman" panose="02020603050405020304" pitchFamily="18" charset="0"/>
              </a:rPr>
              <a:t>用法理解。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計數器完成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尚未</a:t>
            </a:r>
            <a:r>
              <a:rPr lang="en-US" altLang="zh-TW" dirty="0" err="1">
                <a:cs typeface="Times New Roman" panose="02020603050405020304" pitchFamily="18" charset="0"/>
              </a:rPr>
              <a:t>DeBug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4.python</a:t>
            </a:r>
            <a:r>
              <a:rPr lang="zh-TW" altLang="en-US" sz="1600" dirty="0">
                <a:cs typeface="Times New Roman" panose="02020603050405020304" pitchFamily="18" charset="0"/>
              </a:rPr>
              <a:t>與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cs typeface="Times New Roman" panose="02020603050405020304" pitchFamily="18" charset="0"/>
              </a:rPr>
              <a:t>Socket</a:t>
            </a:r>
            <a:r>
              <a:rPr lang="zh-TW" altLang="en-US" sz="1600" dirty="0">
                <a:cs typeface="Times New Roman" panose="02020603050405020304" pitchFamily="18" charset="0"/>
              </a:rPr>
              <a:t>連接傳送檔案，並畫架構、流程圖。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7/27~8/2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1.JAVA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計數器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awt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2.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java.awt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無法訪問之問題。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3.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架構、流程圖尚未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4.VirtualBox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安裝設定以及映像檔安裝及設定。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八月：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8/03~8/10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2.python-java socket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互傳檔案程式撰寫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未於虛擬機執行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變更虛擬機環境為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Ubuntu(Linux)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4.Try NAS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GitLAB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(78.65.83.168:5000)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8/11~8/17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Ubuntu20.04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工具及相關插件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確認和啟動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Windows11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裡嘗試擷取 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EKPub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4.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嘗試產生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RSAKey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8/17~8/25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Mininet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wireshark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3137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8998</TotalTime>
  <Words>1574</Words>
  <Application>Microsoft Office PowerPoint</Application>
  <PresentationFormat>寬螢幕</PresentationFormat>
  <Paragraphs>264</Paragraphs>
  <Slides>27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新細明體</vt:lpstr>
      <vt:lpstr>標楷體</vt:lpstr>
      <vt:lpstr>Arial</vt:lpstr>
      <vt:lpstr>Calibri</vt:lpstr>
      <vt:lpstr>Times New Roman</vt:lpstr>
      <vt:lpstr>Office 佈景主題</vt:lpstr>
      <vt:lpstr>專案進度報告 出貨流程 </vt:lpstr>
      <vt:lpstr>控管紀錄-NAS(2022/11/18)</vt:lpstr>
      <vt:lpstr>控管紀錄-NAS(2022/11/28)</vt:lpstr>
      <vt:lpstr>控管紀錄-NAS(2022/12/05)</vt:lpstr>
      <vt:lpstr>控管紀錄-NAS(2022/12/16)</vt:lpstr>
      <vt:lpstr>控管紀錄-NAS(2022/12/30)</vt:lpstr>
      <vt:lpstr>當週進度</vt:lpstr>
      <vt:lpstr>進度統整</vt:lpstr>
      <vt:lpstr>進度統整</vt:lpstr>
      <vt:lpstr>進度統整</vt:lpstr>
      <vt:lpstr>進度統整</vt:lpstr>
      <vt:lpstr>需求列表– 專案需求 (2022/11/24更新)</vt:lpstr>
      <vt:lpstr>需求列表–硬體與環境需求 (2022/12/14更新)</vt:lpstr>
      <vt:lpstr>需求列表–硬體與環境需求 (2022/12/30更新)</vt:lpstr>
      <vt:lpstr>分析-模組列表 (2022/11/13更新)</vt:lpstr>
      <vt:lpstr>系統分析 – 系統流程圖 (2022/11/13更新)</vt:lpstr>
      <vt:lpstr>系統分析 – 時序圖 (2022/11/13更新)</vt:lpstr>
      <vt:lpstr>專案架構圖 (2022/11/13更新)</vt:lpstr>
      <vt:lpstr>專案架構圖 (2022/12/09更新)</vt:lpstr>
      <vt:lpstr>成果展示 – 週進度項目 (2022/12/05)</vt:lpstr>
      <vt:lpstr>成果展示 – 週進度項目 (2022/12/05)</vt:lpstr>
      <vt:lpstr>成果展示 – 週進度項目 (2022/11/30)</vt:lpstr>
      <vt:lpstr>成果展示 – 週進度項目 (2022/12/08)</vt:lpstr>
      <vt:lpstr>問題記錄(2022/12/08更新)</vt:lpstr>
      <vt:lpstr>問題記錄(2022/12/11更新)</vt:lpstr>
      <vt:lpstr>問題記錄(2022/12/11更新)</vt:lpstr>
      <vt:lpstr>參考資料(2022/12/30更新)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user</dc:creator>
  <cp:lastModifiedBy>林子豪</cp:lastModifiedBy>
  <cp:revision>658</cp:revision>
  <dcterms:created xsi:type="dcterms:W3CDTF">2019-03-11T13:47:46Z</dcterms:created>
  <dcterms:modified xsi:type="dcterms:W3CDTF">2022-12-30T08:45:58Z</dcterms:modified>
</cp:coreProperties>
</file>