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4"/>
    <p:restoredTop sz="94721"/>
  </p:normalViewPr>
  <p:slideViewPr>
    <p:cSldViewPr snapToGrid="0">
      <p:cViewPr varScale="1">
        <p:scale>
          <a:sx n="140" d="100"/>
          <a:sy n="140" d="100"/>
        </p:scale>
        <p:origin x="392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DB62-1D6E-D545-843F-F79DABE7A985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732B3-F9F9-D340-A93B-09801F3C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7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732B3-F9F9-D340-A93B-09801F3CCE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8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5DAE-24A5-BEFE-65B6-4A3C7B8D9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891B4-4830-9003-6C6C-C2DA387B7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76597-002C-424C-0ECD-36820200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3B906-5F99-100E-C26E-68DFE502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9740-7EBE-3F28-6019-9142D6EB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0009-543D-CF9C-68BC-5478834B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431BA-93D4-ACD5-A37D-ECC322DA7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7C0E-4458-D4FA-7E8D-C01E3714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8F06-3C1C-3288-50E7-16D04FAA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6325-19B0-A56F-8A4B-36D2B787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0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CC9E1-2432-4AC6-ACAC-5822D9FE1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C46AD-14AA-226E-CC1B-F688D7F43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7099-FE53-AA1D-6716-50B1705A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F51D9-01DE-4E67-4C8B-D62AADD3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DB56-2365-E0AB-E43B-7A35D348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5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C5DF-3DEC-259E-712D-3577A5A6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E5012-0C15-8642-672B-5ED831B7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53D46-A44A-0863-6C28-B513B9D5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FD39-399D-3994-AD72-7F96F67D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EECBD-BF76-2D83-CE82-6F39B537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49D8-55D0-8F85-C484-501A8CED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62C92-DDA0-845A-08CB-2DD515C78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536A-7F09-B84A-70A8-A41E0147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2527-EB9F-B8EB-9276-B95271FC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AF08-DBA0-1334-A5BE-6EFB4683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65BE-6169-5B74-EB9C-B0E35B83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C5D9-75DE-02B8-2BB3-5DCE3CA60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CC289-CF32-9B78-0883-1DBA766E3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535BA-CCD2-7A4A-1644-23879ACA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E36DE-149A-BD12-B5A9-152D90D2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C36B9-4900-697E-7093-6EE5DA6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01D8-A98F-032C-F83F-0C6A07B5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B68A2-4C10-990B-CB11-4F2EB4102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DD3DC-A90F-EF89-8834-52222274B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66BA3-8074-063B-24BB-E25AAAE63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5E08F-FB36-BD32-FA99-360682AC0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0EEC1-6E0A-007A-DB60-A2FFBB8A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495BB-3B2B-120E-F4DD-64F10185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DC98B-792D-C6EF-187E-BD4EB0F0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8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D1F1-99EC-5A90-13ED-4270501F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F7FA6-F508-3B5E-0C71-C6B667D2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62713-DA93-8156-167C-41D2E58C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0095A-DD8E-F44F-0228-0CBD1668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475A9-68FC-B7EB-5049-E286735A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37C2B-6CDE-9C50-F9D1-2F076372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6F97D-AC78-4204-C4DE-4F299D33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2D7D-1558-063B-C1C0-049EC500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ED8A-04DC-629D-F86F-A4916E16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2312C-D6FB-81D0-CA38-7AFE0EEF9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7A263-3DDD-6F43-4226-4B44AAFD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2E927-7629-1721-03BF-6C19BBEE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485FB-5D27-931E-11DA-D73F8364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3FA5-B99E-732C-B0CA-63A69A37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6DF6F-512D-C506-4803-887055F29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8A879-DC61-FFDC-859A-2434CE7F4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6AB2-EA1C-1FA8-ACCE-098F932A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DF924-AF19-7BA9-0B3E-7545DF12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1980E-0694-F617-DD01-2D5B437E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F6F4B-59AC-0234-0230-16E4A82E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8D12-D35D-3FF8-F3C0-3241C41C5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C6205-A23A-AF1E-30D9-37339417A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6D76-5F38-E94A-AB48-092728365E3A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64F89-E321-300F-814D-AF194720D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157BE-81D2-85EF-78F4-B8066CE31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F6D389-AE29-6CB8-F0F0-12E16F8D74EB}"/>
              </a:ext>
            </a:extLst>
          </p:cNvPr>
          <p:cNvGrpSpPr/>
          <p:nvPr/>
        </p:nvGrpSpPr>
        <p:grpSpPr>
          <a:xfrm>
            <a:off x="51311" y="1675627"/>
            <a:ext cx="11935426" cy="652622"/>
            <a:chOff x="51311" y="1675627"/>
            <a:chExt cx="11935426" cy="65262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F265C0E-75F0-382D-F4D2-623E56C8DEF5}"/>
                </a:ext>
              </a:extLst>
            </p:cNvPr>
            <p:cNvSpPr/>
            <p:nvPr/>
          </p:nvSpPr>
          <p:spPr>
            <a:xfrm>
              <a:off x="759410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7EF1CE-E697-43BA-4C97-E058E00AE713}"/>
                </a:ext>
              </a:extLst>
            </p:cNvPr>
            <p:cNvSpPr/>
            <p:nvPr/>
          </p:nvSpPr>
          <p:spPr>
            <a:xfrm>
              <a:off x="1467934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endPara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ACA9C57-64BB-8ED8-44AE-01407B2E021E}"/>
                </a:ext>
              </a:extLst>
            </p:cNvPr>
            <p:cNvSpPr/>
            <p:nvPr/>
          </p:nvSpPr>
          <p:spPr>
            <a:xfrm>
              <a:off x="993023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BAC31F4-7C29-EF45-ECAA-DECD3FBF95E6}"/>
                </a:ext>
              </a:extLst>
            </p:cNvPr>
            <p:cNvSpPr/>
            <p:nvPr/>
          </p:nvSpPr>
          <p:spPr>
            <a:xfrm>
              <a:off x="2880613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2B7BFD-1269-20E3-272C-EC287FA6A250}"/>
                </a:ext>
              </a:extLst>
            </p:cNvPr>
            <p:cNvSpPr/>
            <p:nvPr/>
          </p:nvSpPr>
          <p:spPr>
            <a:xfrm>
              <a:off x="7817766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2AEA287-B035-EDA3-FE48-052399759992}"/>
                </a:ext>
              </a:extLst>
            </p:cNvPr>
            <p:cNvSpPr/>
            <p:nvPr/>
          </p:nvSpPr>
          <p:spPr>
            <a:xfrm>
              <a:off x="2176458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4AD57D-D6B7-D45E-FC7E-E8B254705738}"/>
                </a:ext>
              </a:extLst>
            </p:cNvPr>
            <p:cNvSpPr/>
            <p:nvPr/>
          </p:nvSpPr>
          <p:spPr>
            <a:xfrm>
              <a:off x="9226076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2F1AFB8-D2C2-401E-4A45-C89321E0538A}"/>
                </a:ext>
              </a:extLst>
            </p:cNvPr>
            <p:cNvSpPr/>
            <p:nvPr/>
          </p:nvSpPr>
          <p:spPr>
            <a:xfrm>
              <a:off x="4999129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7329DD0-BC88-C00F-C9C7-12FF72F134FC}"/>
                </a:ext>
              </a:extLst>
            </p:cNvPr>
            <p:cNvSpPr/>
            <p:nvPr/>
          </p:nvSpPr>
          <p:spPr>
            <a:xfrm>
              <a:off x="852192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D104FAF-3BDA-66BC-3972-50F7B48C3324}"/>
                </a:ext>
              </a:extLst>
            </p:cNvPr>
            <p:cNvSpPr/>
            <p:nvPr/>
          </p:nvSpPr>
          <p:spPr>
            <a:xfrm>
              <a:off x="10634484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9A6ABA-D44A-1409-5A08-D2CF4E68A46D}"/>
                </a:ext>
              </a:extLst>
            </p:cNvPr>
            <p:cNvSpPr/>
            <p:nvPr/>
          </p:nvSpPr>
          <p:spPr>
            <a:xfrm>
              <a:off x="11338737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9C10B4B-7321-F793-3E5B-59566B07D4F8}"/>
                </a:ext>
              </a:extLst>
            </p:cNvPr>
            <p:cNvSpPr/>
            <p:nvPr/>
          </p:nvSpPr>
          <p:spPr>
            <a:xfrm>
              <a:off x="51311" y="1680249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693F8E3-8966-541D-6CA2-DCDC5F8321D9}"/>
                </a:ext>
              </a:extLst>
            </p:cNvPr>
            <p:cNvSpPr/>
            <p:nvPr/>
          </p:nvSpPr>
          <p:spPr>
            <a:xfrm>
              <a:off x="570530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3128D7-8572-6446-9818-E371716F4DD6}"/>
                </a:ext>
              </a:extLst>
            </p:cNvPr>
            <p:cNvSpPr/>
            <p:nvPr/>
          </p:nvSpPr>
          <p:spPr>
            <a:xfrm>
              <a:off x="711361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endParaRPr lang="en-US" sz="4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EF6AE61-607E-CE63-E4EF-E9D0A6B42C08}"/>
                </a:ext>
              </a:extLst>
            </p:cNvPr>
            <p:cNvSpPr/>
            <p:nvPr/>
          </p:nvSpPr>
          <p:spPr>
            <a:xfrm>
              <a:off x="6409456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78FE54-8A01-30DA-29D6-0E50627EFD06}"/>
                </a:ext>
              </a:extLst>
            </p:cNvPr>
            <p:cNvSpPr/>
            <p:nvPr/>
          </p:nvSpPr>
          <p:spPr>
            <a:xfrm>
              <a:off x="3586785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419856C-F332-5555-70C0-A5AAF077BDB6}"/>
                </a:ext>
              </a:extLst>
            </p:cNvPr>
            <p:cNvSpPr/>
            <p:nvPr/>
          </p:nvSpPr>
          <p:spPr>
            <a:xfrm>
              <a:off x="4292957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32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4366D4E-1278-DBF2-C815-07A8EE66B3A8}"/>
              </a:ext>
            </a:extLst>
          </p:cNvPr>
          <p:cNvGrpSpPr/>
          <p:nvPr/>
        </p:nvGrpSpPr>
        <p:grpSpPr>
          <a:xfrm>
            <a:off x="434951" y="3135466"/>
            <a:ext cx="11070284" cy="1734876"/>
            <a:chOff x="434951" y="3135466"/>
            <a:chExt cx="11070284" cy="1734876"/>
          </a:xfrm>
        </p:grpSpPr>
        <p:sp>
          <p:nvSpPr>
            <p:cNvPr id="51" name="Notched Right Arrow 50">
              <a:extLst>
                <a:ext uri="{FF2B5EF4-FFF2-40B4-BE49-F238E27FC236}">
                  <a16:creationId xmlns:a16="http://schemas.microsoft.com/office/drawing/2014/main" id="{00785CD5-A9B7-F7B2-F619-4017173B412F}"/>
                </a:ext>
              </a:extLst>
            </p:cNvPr>
            <p:cNvSpPr/>
            <p:nvPr/>
          </p:nvSpPr>
          <p:spPr>
            <a:xfrm>
              <a:off x="434951" y="3609364"/>
              <a:ext cx="11070284" cy="787078"/>
            </a:xfrm>
            <a:prstGeom prst="notched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AD3EC9-6210-444B-618E-A178CCAE29F6}"/>
                </a:ext>
              </a:extLst>
            </p:cNvPr>
            <p:cNvSpPr/>
            <p:nvPr/>
          </p:nvSpPr>
          <p:spPr>
            <a:xfrm>
              <a:off x="849408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19A7232-657F-FC74-DE85-2927CB761BAB}"/>
                </a:ext>
              </a:extLst>
            </p:cNvPr>
            <p:cNvSpPr/>
            <p:nvPr/>
          </p:nvSpPr>
          <p:spPr>
            <a:xfrm>
              <a:off x="2967924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A0D1347-3CD6-D81A-A2C3-F4BFAFB646AD}"/>
                </a:ext>
              </a:extLst>
            </p:cNvPr>
            <p:cNvSpPr/>
            <p:nvPr/>
          </p:nvSpPr>
          <p:spPr>
            <a:xfrm>
              <a:off x="3674096" y="3649743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BA43C2C-B497-7F53-0781-CE4EF22E268D}"/>
                </a:ext>
              </a:extLst>
            </p:cNvPr>
            <p:cNvSpPr/>
            <p:nvPr/>
          </p:nvSpPr>
          <p:spPr>
            <a:xfrm>
              <a:off x="4378251" y="3649743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E4811AD-5561-8A9B-C266-EC8FF3181135}"/>
                </a:ext>
              </a:extLst>
            </p:cNvPr>
            <p:cNvSpPr/>
            <p:nvPr/>
          </p:nvSpPr>
          <p:spPr>
            <a:xfrm>
              <a:off x="1555580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59A9E66-B94D-52DE-CED7-9F6CFD7EADEF}"/>
                </a:ext>
              </a:extLst>
            </p:cNvPr>
            <p:cNvSpPr/>
            <p:nvPr/>
          </p:nvSpPr>
          <p:spPr>
            <a:xfrm>
              <a:off x="2261752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063CE31-082F-D1A8-2930-FAF02A5BB7DF}"/>
                </a:ext>
              </a:extLst>
            </p:cNvPr>
            <p:cNvSpPr/>
            <p:nvPr/>
          </p:nvSpPr>
          <p:spPr>
            <a:xfrm>
              <a:off x="7188242" y="3642904"/>
              <a:ext cx="1524664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1177E51A-D9FF-657B-99AB-38DFE9DBD894}"/>
                </a:ext>
              </a:extLst>
            </p:cNvPr>
            <p:cNvSpPr/>
            <p:nvPr/>
          </p:nvSpPr>
          <p:spPr>
            <a:xfrm>
              <a:off x="8854371" y="3642904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4321FE8-5139-D20E-1E80-1EFC89EBC857}"/>
                </a:ext>
              </a:extLst>
            </p:cNvPr>
            <p:cNvSpPr/>
            <p:nvPr/>
          </p:nvSpPr>
          <p:spPr>
            <a:xfrm>
              <a:off x="9710103" y="3642904"/>
              <a:ext cx="1108298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AAD865F-53C4-D998-B686-D62D8C8CBF19}"/>
                </a:ext>
              </a:extLst>
            </p:cNvPr>
            <p:cNvGrpSpPr/>
            <p:nvPr/>
          </p:nvGrpSpPr>
          <p:grpSpPr>
            <a:xfrm>
              <a:off x="4945685" y="3135466"/>
              <a:ext cx="2300630" cy="1734876"/>
              <a:chOff x="3415913" y="3665262"/>
              <a:chExt cx="2300630" cy="1734876"/>
            </a:xfrm>
          </p:grpSpPr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319445CC-A63B-C268-BD78-9BEAC2467732}"/>
                  </a:ext>
                </a:extLst>
              </p:cNvPr>
              <p:cNvSpPr/>
              <p:nvPr/>
            </p:nvSpPr>
            <p:spPr>
              <a:xfrm rot="5400000">
                <a:off x="3698790" y="3382385"/>
                <a:ext cx="1734876" cy="2300630"/>
              </a:xfrm>
              <a:prstGeom prst="hexagon">
                <a:avLst>
                  <a:gd name="adj" fmla="val 16590"/>
                  <a:gd name="vf" fmla="val 1154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E412-6385-D7BC-3241-D57F0CE2E485}"/>
                  </a:ext>
                </a:extLst>
              </p:cNvPr>
              <p:cNvSpPr txBox="1"/>
              <p:nvPr/>
            </p:nvSpPr>
            <p:spPr>
              <a:xfrm>
                <a:off x="3415913" y="4024868"/>
                <a:ext cx="230063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lexer</a:t>
                </a:r>
              </a:p>
            </p:txBody>
          </p:sp>
        </p:grp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5E4D46C-5B18-C6C0-CBD2-39FE1B9C6828}"/>
                </a:ext>
              </a:extLst>
            </p:cNvPr>
            <p:cNvSpPr/>
            <p:nvPr/>
          </p:nvSpPr>
          <p:spPr>
            <a:xfrm>
              <a:off x="9798348" y="3427174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CCD5E5A4-AA1E-1114-335E-5F5B33CD5F5D}"/>
                </a:ext>
              </a:extLst>
            </p:cNvPr>
            <p:cNvSpPr/>
            <p:nvPr/>
          </p:nvSpPr>
          <p:spPr>
            <a:xfrm>
              <a:off x="8759206" y="3427174"/>
              <a:ext cx="921068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66C3FC6-E966-5EA0-A6AD-EE907393E786}"/>
                </a:ext>
              </a:extLst>
            </p:cNvPr>
            <p:cNvSpPr/>
            <p:nvPr/>
          </p:nvSpPr>
          <p:spPr>
            <a:xfrm>
              <a:off x="7479301" y="3427174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026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E329348-8D37-6B65-FEEA-7C65E5383D6B}"/>
              </a:ext>
            </a:extLst>
          </p:cNvPr>
          <p:cNvGrpSpPr/>
          <p:nvPr/>
        </p:nvGrpSpPr>
        <p:grpSpPr>
          <a:xfrm>
            <a:off x="57662" y="1078816"/>
            <a:ext cx="12080596" cy="2113925"/>
            <a:chOff x="57662" y="1078816"/>
            <a:chExt cx="12080596" cy="211392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7EF1CE-E697-43BA-4C97-E058E00AE713}"/>
                </a:ext>
              </a:extLst>
            </p:cNvPr>
            <p:cNvSpPr/>
            <p:nvPr/>
          </p:nvSpPr>
          <p:spPr>
            <a:xfrm>
              <a:off x="1290622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ACA9C57-64BB-8ED8-44AE-01407B2E021E}"/>
                </a:ext>
              </a:extLst>
            </p:cNvPr>
            <p:cNvSpPr/>
            <p:nvPr/>
          </p:nvSpPr>
          <p:spPr>
            <a:xfrm>
              <a:off x="9793661" y="1616371"/>
              <a:ext cx="72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BAC31F4-7C29-EF45-ECAA-DECD3FBF95E6}"/>
                </a:ext>
              </a:extLst>
            </p:cNvPr>
            <p:cNvSpPr/>
            <p:nvPr/>
          </p:nvSpPr>
          <p:spPr>
            <a:xfrm>
              <a:off x="2920952" y="1616371"/>
              <a:ext cx="1524664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2B7BFD-1269-20E3-272C-EC287FA6A250}"/>
                </a:ext>
              </a:extLst>
            </p:cNvPr>
            <p:cNvSpPr/>
            <p:nvPr/>
          </p:nvSpPr>
          <p:spPr>
            <a:xfrm>
              <a:off x="7360714" y="1616371"/>
              <a:ext cx="72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2AEA287-B035-EDA3-FE48-052399759992}"/>
                </a:ext>
              </a:extLst>
            </p:cNvPr>
            <p:cNvSpPr/>
            <p:nvPr/>
          </p:nvSpPr>
          <p:spPr>
            <a:xfrm>
              <a:off x="2105787" y="1616371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4AD57D-D6B7-D45E-FC7E-E8B254705738}"/>
                </a:ext>
              </a:extLst>
            </p:cNvPr>
            <p:cNvSpPr/>
            <p:nvPr/>
          </p:nvSpPr>
          <p:spPr>
            <a:xfrm>
              <a:off x="8979037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2F1AFB8-D2C2-401E-4A45-C89321E0538A}"/>
                </a:ext>
              </a:extLst>
            </p:cNvPr>
            <p:cNvSpPr/>
            <p:nvPr/>
          </p:nvSpPr>
          <p:spPr>
            <a:xfrm>
              <a:off x="4540781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7329DD0-BC88-C00F-C9C7-12FF72F134FC}"/>
                </a:ext>
              </a:extLst>
            </p:cNvPr>
            <p:cNvSpPr/>
            <p:nvPr/>
          </p:nvSpPr>
          <p:spPr>
            <a:xfrm>
              <a:off x="8170146" y="1616371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D104FAF-3BDA-66BC-3972-50F7B48C3324}"/>
                </a:ext>
              </a:extLst>
            </p:cNvPr>
            <p:cNvSpPr/>
            <p:nvPr/>
          </p:nvSpPr>
          <p:spPr>
            <a:xfrm>
              <a:off x="10603093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9A6ABA-D44A-1409-5A08-D2CF4E68A46D}"/>
                </a:ext>
              </a:extLst>
            </p:cNvPr>
            <p:cNvSpPr/>
            <p:nvPr/>
          </p:nvSpPr>
          <p:spPr>
            <a:xfrm>
              <a:off x="11418258" y="1616371"/>
              <a:ext cx="72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693F8E3-8966-541D-6CA2-DCDC5F8321D9}"/>
                </a:ext>
              </a:extLst>
            </p:cNvPr>
            <p:cNvSpPr/>
            <p:nvPr/>
          </p:nvSpPr>
          <p:spPr>
            <a:xfrm>
              <a:off x="5350213" y="1616371"/>
              <a:ext cx="1108298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3128D7-8572-6446-9818-E371716F4DD6}"/>
                </a:ext>
              </a:extLst>
            </p:cNvPr>
            <p:cNvSpPr/>
            <p:nvPr/>
          </p:nvSpPr>
          <p:spPr>
            <a:xfrm>
              <a:off x="6551282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2410B6A2-CED9-A860-EB28-339D1220D2D8}"/>
                </a:ext>
              </a:extLst>
            </p:cNvPr>
            <p:cNvSpPr/>
            <p:nvPr/>
          </p:nvSpPr>
          <p:spPr>
            <a:xfrm>
              <a:off x="57662" y="1623861"/>
              <a:ext cx="1137795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Rounded Rectangular Callout 24">
              <a:extLst>
                <a:ext uri="{FF2B5EF4-FFF2-40B4-BE49-F238E27FC236}">
                  <a16:creationId xmlns:a16="http://schemas.microsoft.com/office/drawing/2014/main" id="{05B79EB1-A730-6D46-4C19-F474C52CFCF9}"/>
                </a:ext>
              </a:extLst>
            </p:cNvPr>
            <p:cNvSpPr/>
            <p:nvPr/>
          </p:nvSpPr>
          <p:spPr>
            <a:xfrm>
              <a:off x="96667" y="1078816"/>
              <a:ext cx="1098790" cy="347240"/>
            </a:xfrm>
            <a:prstGeom prst="wedgeRoundRectCallout">
              <a:avLst>
                <a:gd name="adj1" fmla="val -20832"/>
                <a:gd name="adj2" fmla="val 92500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literal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Rounded Rectangular Callout 26">
              <a:extLst>
                <a:ext uri="{FF2B5EF4-FFF2-40B4-BE49-F238E27FC236}">
                  <a16:creationId xmlns:a16="http://schemas.microsoft.com/office/drawing/2014/main" id="{E9D20EAA-1C50-28E2-9A7D-0C25C58E743A}"/>
                </a:ext>
              </a:extLst>
            </p:cNvPr>
            <p:cNvSpPr/>
            <p:nvPr/>
          </p:nvSpPr>
          <p:spPr>
            <a:xfrm>
              <a:off x="2971165" y="1080861"/>
              <a:ext cx="1474451" cy="347240"/>
            </a:xfrm>
            <a:prstGeom prst="wedgeRoundRectCallout">
              <a:avLst>
                <a:gd name="adj1" fmla="val -20832"/>
                <a:gd name="adj2" fmla="val 85833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identifier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ounded Rectangular Callout 27">
              <a:extLst>
                <a:ext uri="{FF2B5EF4-FFF2-40B4-BE49-F238E27FC236}">
                  <a16:creationId xmlns:a16="http://schemas.microsoft.com/office/drawing/2014/main" id="{95340030-7CB2-85C2-560A-DE12A2717728}"/>
                </a:ext>
              </a:extLst>
            </p:cNvPr>
            <p:cNvSpPr/>
            <p:nvPr/>
          </p:nvSpPr>
          <p:spPr>
            <a:xfrm>
              <a:off x="5350213" y="1080861"/>
              <a:ext cx="2190770" cy="347241"/>
            </a:xfrm>
            <a:prstGeom prst="wedgeRoundRectCallout">
              <a:avLst>
                <a:gd name="adj1" fmla="val 21274"/>
                <a:gd name="adj2" fmla="val 82500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binary operator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Rounded Rectangular Callout 28">
              <a:extLst>
                <a:ext uri="{FF2B5EF4-FFF2-40B4-BE49-F238E27FC236}">
                  <a16:creationId xmlns:a16="http://schemas.microsoft.com/office/drawing/2014/main" id="{DD9600C7-2105-44A4-6718-BC238BB09F72}"/>
                </a:ext>
              </a:extLst>
            </p:cNvPr>
            <p:cNvSpPr/>
            <p:nvPr/>
          </p:nvSpPr>
          <p:spPr>
            <a:xfrm>
              <a:off x="8111250" y="1097550"/>
              <a:ext cx="1630424" cy="347240"/>
            </a:xfrm>
            <a:prstGeom prst="wedgeRoundRectCallout">
              <a:avLst>
                <a:gd name="adj1" fmla="val -20832"/>
                <a:gd name="adj2" fmla="val 85833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punctuation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Rounded Rectangular Callout 29">
              <a:extLst>
                <a:ext uri="{FF2B5EF4-FFF2-40B4-BE49-F238E27FC236}">
                  <a16:creationId xmlns:a16="http://schemas.microsoft.com/office/drawing/2014/main" id="{7F307D53-85E3-49D0-1436-A0F091B1EE21}"/>
                </a:ext>
              </a:extLst>
            </p:cNvPr>
            <p:cNvSpPr/>
            <p:nvPr/>
          </p:nvSpPr>
          <p:spPr>
            <a:xfrm>
              <a:off x="9167149" y="2541666"/>
              <a:ext cx="2895298" cy="651075"/>
            </a:xfrm>
            <a:prstGeom prst="wedgeRoundRectCallout">
              <a:avLst>
                <a:gd name="adj1" fmla="val -20034"/>
                <a:gd name="adj2" fmla="val -70278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Token Type: Integer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Value: 2</a:t>
              </a:r>
            </a:p>
          </p:txBody>
        </p:sp>
        <p:sp>
          <p:nvSpPr>
            <p:cNvPr id="31" name="Rounded Rectangular Callout 30">
              <a:extLst>
                <a:ext uri="{FF2B5EF4-FFF2-40B4-BE49-F238E27FC236}">
                  <a16:creationId xmlns:a16="http://schemas.microsoft.com/office/drawing/2014/main" id="{7D0346BD-D570-23E8-733C-F91B9CBEFD36}"/>
                </a:ext>
              </a:extLst>
            </p:cNvPr>
            <p:cNvSpPr/>
            <p:nvPr/>
          </p:nvSpPr>
          <p:spPr>
            <a:xfrm>
              <a:off x="783278" y="2541666"/>
              <a:ext cx="2454687" cy="651074"/>
            </a:xfrm>
            <a:prstGeom prst="wedgeRoundRectCallout">
              <a:avLst>
                <a:gd name="adj1" fmla="val 19853"/>
                <a:gd name="adj2" fmla="val -71861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Token Type: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Left Parenthesis</a:t>
              </a:r>
            </a:p>
          </p:txBody>
        </p:sp>
        <p:sp>
          <p:nvSpPr>
            <p:cNvPr id="32" name="Rounded Rectangular Callout 31">
              <a:extLst>
                <a:ext uri="{FF2B5EF4-FFF2-40B4-BE49-F238E27FC236}">
                  <a16:creationId xmlns:a16="http://schemas.microsoft.com/office/drawing/2014/main" id="{35C71E6F-5839-4504-C7A9-7E30E91D5250}"/>
                </a:ext>
              </a:extLst>
            </p:cNvPr>
            <p:cNvSpPr/>
            <p:nvPr/>
          </p:nvSpPr>
          <p:spPr>
            <a:xfrm>
              <a:off x="4209247" y="2541666"/>
              <a:ext cx="2454687" cy="651074"/>
            </a:xfrm>
            <a:prstGeom prst="wedgeRoundRectCallout">
              <a:avLst>
                <a:gd name="adj1" fmla="val -21170"/>
                <a:gd name="adj2" fmla="val -70083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Token Type: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Plus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262297F-705A-F3EB-5335-63B58F1977CE}"/>
                </a:ext>
              </a:extLst>
            </p:cNvPr>
            <p:cNvSpPr/>
            <p:nvPr/>
          </p:nvSpPr>
          <p:spPr>
            <a:xfrm>
              <a:off x="305799" y="2472216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7106CC1-7501-5979-FCE8-A0547773869A}"/>
                </a:ext>
              </a:extLst>
            </p:cNvPr>
            <p:cNvSpPr/>
            <p:nvPr/>
          </p:nvSpPr>
          <p:spPr>
            <a:xfrm>
              <a:off x="3604929" y="2472215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1345BEB-575F-F076-6FA7-C2A47E976881}"/>
                </a:ext>
              </a:extLst>
            </p:cNvPr>
            <p:cNvSpPr/>
            <p:nvPr/>
          </p:nvSpPr>
          <p:spPr>
            <a:xfrm>
              <a:off x="8530146" y="2472214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653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7EF1CE-E697-43BA-4C97-E058E00AE713}"/>
              </a:ext>
            </a:extLst>
          </p:cNvPr>
          <p:cNvSpPr/>
          <p:nvPr/>
        </p:nvSpPr>
        <p:spPr>
          <a:xfrm>
            <a:off x="1290622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CA9C57-64BB-8ED8-44AE-01407B2E021E}"/>
              </a:ext>
            </a:extLst>
          </p:cNvPr>
          <p:cNvSpPr/>
          <p:nvPr/>
        </p:nvSpPr>
        <p:spPr>
          <a:xfrm>
            <a:off x="9793661" y="1616371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AC31F4-7C29-EF45-ECAA-DECD3FBF95E6}"/>
              </a:ext>
            </a:extLst>
          </p:cNvPr>
          <p:cNvSpPr/>
          <p:nvPr/>
        </p:nvSpPr>
        <p:spPr>
          <a:xfrm>
            <a:off x="2920952" y="1616371"/>
            <a:ext cx="1524664" cy="72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92B7BFD-1269-20E3-272C-EC287FA6A250}"/>
              </a:ext>
            </a:extLst>
          </p:cNvPr>
          <p:cNvSpPr/>
          <p:nvPr/>
        </p:nvSpPr>
        <p:spPr>
          <a:xfrm>
            <a:off x="7360714" y="1616371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2AEA287-B035-EDA3-FE48-052399759992}"/>
              </a:ext>
            </a:extLst>
          </p:cNvPr>
          <p:cNvSpPr/>
          <p:nvPr/>
        </p:nvSpPr>
        <p:spPr>
          <a:xfrm>
            <a:off x="2105787" y="1616371"/>
            <a:ext cx="720000" cy="72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4AD57D-D6B7-D45E-FC7E-E8B254705738}"/>
              </a:ext>
            </a:extLst>
          </p:cNvPr>
          <p:cNvSpPr/>
          <p:nvPr/>
        </p:nvSpPr>
        <p:spPr>
          <a:xfrm>
            <a:off x="8979037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F1AFB8-D2C2-401E-4A45-C89321E0538A}"/>
              </a:ext>
            </a:extLst>
          </p:cNvPr>
          <p:cNvSpPr/>
          <p:nvPr/>
        </p:nvSpPr>
        <p:spPr>
          <a:xfrm>
            <a:off x="4540781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329DD0-BC88-C00F-C9C7-12FF72F134FC}"/>
              </a:ext>
            </a:extLst>
          </p:cNvPr>
          <p:cNvSpPr/>
          <p:nvPr/>
        </p:nvSpPr>
        <p:spPr>
          <a:xfrm>
            <a:off x="8170146" y="1616371"/>
            <a:ext cx="720000" cy="72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104FAF-3BDA-66BC-3972-50F7B48C3324}"/>
              </a:ext>
            </a:extLst>
          </p:cNvPr>
          <p:cNvSpPr/>
          <p:nvPr/>
        </p:nvSpPr>
        <p:spPr>
          <a:xfrm>
            <a:off x="10603093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9A6ABA-D44A-1409-5A08-D2CF4E68A46D}"/>
              </a:ext>
            </a:extLst>
          </p:cNvPr>
          <p:cNvSpPr/>
          <p:nvPr/>
        </p:nvSpPr>
        <p:spPr>
          <a:xfrm>
            <a:off x="11418258" y="1616371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693F8E3-8966-541D-6CA2-DCDC5F8321D9}"/>
              </a:ext>
            </a:extLst>
          </p:cNvPr>
          <p:cNvSpPr/>
          <p:nvPr/>
        </p:nvSpPr>
        <p:spPr>
          <a:xfrm>
            <a:off x="5350213" y="1616371"/>
            <a:ext cx="1108298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83128D7-8572-6446-9818-E371716F4DD6}"/>
              </a:ext>
            </a:extLst>
          </p:cNvPr>
          <p:cNvSpPr/>
          <p:nvPr/>
        </p:nvSpPr>
        <p:spPr>
          <a:xfrm>
            <a:off x="6551282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10B6A2-CED9-A860-EB28-339D1220D2D8}"/>
              </a:ext>
            </a:extLst>
          </p:cNvPr>
          <p:cNvSpPr/>
          <p:nvPr/>
        </p:nvSpPr>
        <p:spPr>
          <a:xfrm>
            <a:off x="57662" y="1623861"/>
            <a:ext cx="1137795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8B29582-FC3B-FB70-E192-DCCA77C63367}"/>
              </a:ext>
            </a:extLst>
          </p:cNvPr>
          <p:cNvSpPr/>
          <p:nvPr/>
        </p:nvSpPr>
        <p:spPr>
          <a:xfrm>
            <a:off x="9111659" y="-1691320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F166B92-6A0B-6A36-A8CA-331869122DF2}"/>
              </a:ext>
            </a:extLst>
          </p:cNvPr>
          <p:cNvSpPr/>
          <p:nvPr/>
        </p:nvSpPr>
        <p:spPr>
          <a:xfrm>
            <a:off x="7482411" y="-1691320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2501686-07B5-CB59-B8AC-2A8739F50929}"/>
              </a:ext>
            </a:extLst>
          </p:cNvPr>
          <p:cNvSpPr/>
          <p:nvPr/>
        </p:nvSpPr>
        <p:spPr>
          <a:xfrm>
            <a:off x="10740907" y="-1691320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2FB1F40-DFCE-5CF9-6C22-6CF7A06923B3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 rot="5400000">
            <a:off x="10694589" y="-934061"/>
            <a:ext cx="474618" cy="81462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B9403BE-CD95-6BBD-611B-E5ADF27FD5A4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80714" y="-2027089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39703C-C335-8447-E61E-8B59C85D2B00}"/>
              </a:ext>
            </a:extLst>
          </p:cNvPr>
          <p:cNvCxnSpPr>
            <a:cxnSpLocks/>
          </p:cNvCxnSpPr>
          <p:nvPr/>
        </p:nvCxnSpPr>
        <p:spPr>
          <a:xfrm>
            <a:off x="11339209" y="-2019108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22860D-D959-F0DF-D531-4394D27B60CB}"/>
              </a:ext>
            </a:extLst>
          </p:cNvPr>
          <p:cNvCxnSpPr>
            <a:cxnSpLocks/>
          </p:cNvCxnSpPr>
          <p:nvPr/>
        </p:nvCxnSpPr>
        <p:spPr>
          <a:xfrm>
            <a:off x="9678019" y="-2019108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5CFC4D-A2AE-6D7C-ADB5-5CCBB6EAC4E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0524586" y="-2027089"/>
            <a:ext cx="0" cy="1737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3EF3E4-A96D-4D2B-E5ED-A1B0EB23B83B}"/>
              </a:ext>
            </a:extLst>
          </p:cNvPr>
          <p:cNvCxnSpPr>
            <a:cxnSpLocks/>
          </p:cNvCxnSpPr>
          <p:nvPr/>
        </p:nvCxnSpPr>
        <p:spPr>
          <a:xfrm>
            <a:off x="8071920" y="-1401740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ABC887D-5D3B-A6C1-5662-C3DDDD614B6F}"/>
              </a:ext>
            </a:extLst>
          </p:cNvPr>
          <p:cNvSpPr/>
          <p:nvPr/>
        </p:nvSpPr>
        <p:spPr>
          <a:xfrm>
            <a:off x="7397018" y="-105363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F109FC-FE28-C633-EC73-8B3144591F5C}"/>
              </a:ext>
            </a:extLst>
          </p:cNvPr>
          <p:cNvCxnSpPr>
            <a:cxnSpLocks/>
            <a:stCxn id="50" idx="2"/>
            <a:endCxn id="59" idx="0"/>
          </p:cNvCxnSpPr>
          <p:nvPr/>
        </p:nvCxnSpPr>
        <p:spPr>
          <a:xfrm flipH="1">
            <a:off x="11339209" y="-1401740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8FFE6F7-D945-379A-F027-EB82F1B3023A}"/>
              </a:ext>
            </a:extLst>
          </p:cNvPr>
          <p:cNvSpPr/>
          <p:nvPr/>
        </p:nvSpPr>
        <p:spPr>
          <a:xfrm>
            <a:off x="10664307" y="-105363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413F8-29DA-09F5-14E2-3C12712D4C53}"/>
              </a:ext>
            </a:extLst>
          </p:cNvPr>
          <p:cNvCxnSpPr>
            <a:cxnSpLocks/>
            <a:stCxn id="48" idx="2"/>
            <a:endCxn id="61" idx="0"/>
          </p:cNvCxnSpPr>
          <p:nvPr/>
        </p:nvCxnSpPr>
        <p:spPr>
          <a:xfrm flipH="1">
            <a:off x="9709961" y="-1401740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338F063-57F3-8F2A-6182-AD01CD949608}"/>
              </a:ext>
            </a:extLst>
          </p:cNvPr>
          <p:cNvSpPr/>
          <p:nvPr/>
        </p:nvSpPr>
        <p:spPr>
          <a:xfrm>
            <a:off x="9035059" y="-105363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380CFED-642A-41C9-6210-B30EE02CE1D1}"/>
              </a:ext>
            </a:extLst>
          </p:cNvPr>
          <p:cNvSpPr/>
          <p:nvPr/>
        </p:nvSpPr>
        <p:spPr>
          <a:xfrm>
            <a:off x="9959787" y="-28944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C162246-EE5B-783D-4BDB-D9E0CE575D1F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16200000" flipH="1">
            <a:off x="9879964" y="-934063"/>
            <a:ext cx="474618" cy="81462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C0AE444-30BB-2DD0-0796-3CE8B8A1684D}"/>
              </a:ext>
            </a:extLst>
          </p:cNvPr>
          <p:cNvSpPr/>
          <p:nvPr/>
        </p:nvSpPr>
        <p:spPr>
          <a:xfrm>
            <a:off x="7507120" y="-28944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7967AE-480F-E9FB-0D5D-2A8378B7723B}"/>
              </a:ext>
            </a:extLst>
          </p:cNvPr>
          <p:cNvCxnSpPr>
            <a:cxnSpLocks/>
            <a:stCxn id="57" idx="2"/>
            <a:endCxn id="64" idx="0"/>
          </p:cNvCxnSpPr>
          <p:nvPr/>
        </p:nvCxnSpPr>
        <p:spPr>
          <a:xfrm flipH="1">
            <a:off x="8071919" y="-764059"/>
            <a:ext cx="1" cy="47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4E94EB5-AAD7-7C61-E786-151A01F151CE}"/>
              </a:ext>
            </a:extLst>
          </p:cNvPr>
          <p:cNvSpPr/>
          <p:nvPr/>
        </p:nvSpPr>
        <p:spPr>
          <a:xfrm>
            <a:off x="8746821" y="49897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04AE9988-F57B-8B19-7219-C36D4DEBE825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 rot="16200000" flipH="1">
            <a:off x="8431780" y="-359722"/>
            <a:ext cx="498831" cy="121855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BFF883A8-16DD-FFA9-9E0F-7F5FE258531F}"/>
              </a:ext>
            </a:extLst>
          </p:cNvPr>
          <p:cNvCxnSpPr>
            <a:cxnSpLocks/>
            <a:endCxn id="66" idx="0"/>
          </p:cNvCxnSpPr>
          <p:nvPr/>
        </p:nvCxnSpPr>
        <p:spPr>
          <a:xfrm rot="16200000" flipH="1">
            <a:off x="7829875" y="-961627"/>
            <a:ext cx="2526059" cy="395133"/>
          </a:xfrm>
          <a:prstGeom prst="bentConnector3">
            <a:avLst>
              <a:gd name="adj1" fmla="val 60539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F424616-6A2D-71C7-22AB-14CF5EA682B3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 rot="5400000">
            <a:off x="9658114" y="-367503"/>
            <a:ext cx="498831" cy="123411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344FCD1-D5C8-B543-EF08-BC9ED7D64B2A}"/>
              </a:ext>
            </a:extLst>
          </p:cNvPr>
          <p:cNvSpPr/>
          <p:nvPr/>
        </p:nvSpPr>
        <p:spPr>
          <a:xfrm>
            <a:off x="26666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6B8802-4EEF-C118-A48B-6483C7819FCB}"/>
              </a:ext>
            </a:extLst>
          </p:cNvPr>
          <p:cNvCxnSpPr>
            <a:cxnSpLocks/>
            <a:stCxn id="2" idx="2"/>
            <a:endCxn id="70" idx="0"/>
          </p:cNvCxnSpPr>
          <p:nvPr/>
        </p:nvCxnSpPr>
        <p:spPr>
          <a:xfrm flipH="1">
            <a:off x="624969" y="2343861"/>
            <a:ext cx="1591" cy="222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5607278F-2CF5-4B11-C27A-39760E2837FA}"/>
              </a:ext>
            </a:extLst>
          </p:cNvPr>
          <p:cNvSpPr/>
          <p:nvPr/>
        </p:nvSpPr>
        <p:spPr>
          <a:xfrm>
            <a:off x="5313348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A769E3-5B70-482E-A32C-B3777EB39A11}"/>
              </a:ext>
            </a:extLst>
          </p:cNvPr>
          <p:cNvCxnSpPr>
            <a:cxnSpLocks/>
            <a:stCxn id="20" idx="2"/>
            <a:endCxn id="74" idx="0"/>
          </p:cNvCxnSpPr>
          <p:nvPr/>
        </p:nvCxnSpPr>
        <p:spPr>
          <a:xfrm>
            <a:off x="5904362" y="2336371"/>
            <a:ext cx="7289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E2AB7BA-1252-451F-E534-51F89500D59E}"/>
              </a:ext>
            </a:extLst>
          </p:cNvPr>
          <p:cNvSpPr/>
          <p:nvPr/>
        </p:nvSpPr>
        <p:spPr>
          <a:xfrm>
            <a:off x="9555358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EABBB4-1345-057B-91AD-2F8CBDB132D5}"/>
              </a:ext>
            </a:extLst>
          </p:cNvPr>
          <p:cNvCxnSpPr>
            <a:cxnSpLocks/>
            <a:stCxn id="6" idx="2"/>
            <a:endCxn id="80" idx="0"/>
          </p:cNvCxnSpPr>
          <p:nvPr/>
        </p:nvCxnSpPr>
        <p:spPr>
          <a:xfrm>
            <a:off x="10153661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270D1AE-3296-0013-75F3-973D65420190}"/>
              </a:ext>
            </a:extLst>
          </p:cNvPr>
          <p:cNvSpPr/>
          <p:nvPr/>
        </p:nvSpPr>
        <p:spPr>
          <a:xfrm>
            <a:off x="11179955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6499807-F25D-8AF4-CE9B-1DEBC444296C}"/>
              </a:ext>
            </a:extLst>
          </p:cNvPr>
          <p:cNvCxnSpPr>
            <a:cxnSpLocks/>
            <a:stCxn id="14" idx="2"/>
            <a:endCxn id="82" idx="0"/>
          </p:cNvCxnSpPr>
          <p:nvPr/>
        </p:nvCxnSpPr>
        <p:spPr>
          <a:xfrm>
            <a:off x="11778258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26382E75-410A-3948-8003-E74F7688A6F9}"/>
              </a:ext>
            </a:extLst>
          </p:cNvPr>
          <p:cNvSpPr/>
          <p:nvPr/>
        </p:nvSpPr>
        <p:spPr>
          <a:xfrm>
            <a:off x="7122411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F493912-9077-9CB1-F228-99E1DC53F568}"/>
              </a:ext>
            </a:extLst>
          </p:cNvPr>
          <p:cNvCxnSpPr>
            <a:cxnSpLocks/>
            <a:stCxn id="8" idx="2"/>
            <a:endCxn id="86" idx="0"/>
          </p:cNvCxnSpPr>
          <p:nvPr/>
        </p:nvCxnSpPr>
        <p:spPr>
          <a:xfrm>
            <a:off x="7720714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5E6B15D-ABAF-5B86-BEA8-5E94606A7B87}"/>
              </a:ext>
            </a:extLst>
          </p:cNvPr>
          <p:cNvSpPr/>
          <p:nvPr/>
        </p:nvSpPr>
        <p:spPr>
          <a:xfrm>
            <a:off x="2878698" y="2566213"/>
            <a:ext cx="1609172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identifier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A03E6D-99C2-2063-1D7B-D935CA634BEF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>
            <a:off x="3683284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D114CBB-2EE7-CD2B-340D-798ECC4FA855}"/>
              </a:ext>
            </a:extLst>
          </p:cNvPr>
          <p:cNvCxnSpPr>
            <a:cxnSpLocks/>
            <a:stCxn id="99" idx="2"/>
            <a:endCxn id="105" idx="0"/>
          </p:cNvCxnSpPr>
          <p:nvPr/>
        </p:nvCxnSpPr>
        <p:spPr>
          <a:xfrm>
            <a:off x="3683284" y="2855793"/>
            <a:ext cx="0" cy="305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4B4C6DEC-71E9-E146-0546-B55845290F7A}"/>
              </a:ext>
            </a:extLst>
          </p:cNvPr>
          <p:cNvSpPr/>
          <p:nvPr/>
        </p:nvSpPr>
        <p:spPr>
          <a:xfrm>
            <a:off x="3008382" y="316123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9E3A34E-1B60-6BC2-DBCD-8CFB4E765DA6}"/>
              </a:ext>
            </a:extLst>
          </p:cNvPr>
          <p:cNvCxnSpPr>
            <a:cxnSpLocks/>
            <a:stCxn id="86" idx="2"/>
            <a:endCxn id="111" idx="0"/>
          </p:cNvCxnSpPr>
          <p:nvPr/>
        </p:nvCxnSpPr>
        <p:spPr>
          <a:xfrm>
            <a:off x="7720714" y="2855793"/>
            <a:ext cx="0" cy="320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B70F8FE0-9D23-5DA0-A254-E6AC6955D5BE}"/>
              </a:ext>
            </a:extLst>
          </p:cNvPr>
          <p:cNvSpPr/>
          <p:nvPr/>
        </p:nvSpPr>
        <p:spPr>
          <a:xfrm>
            <a:off x="7045812" y="317645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AC08FD0-23FD-56E0-FA11-085F7C9F414C}"/>
              </a:ext>
            </a:extLst>
          </p:cNvPr>
          <p:cNvCxnSpPr>
            <a:cxnSpLocks/>
            <a:stCxn id="74" idx="2"/>
            <a:endCxn id="113" idx="0"/>
          </p:cNvCxnSpPr>
          <p:nvPr/>
        </p:nvCxnSpPr>
        <p:spPr>
          <a:xfrm>
            <a:off x="5911651" y="2855793"/>
            <a:ext cx="8209" cy="313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CBF8B3A-09BF-DA6B-BDC5-2EB5D6B145F2}"/>
              </a:ext>
            </a:extLst>
          </p:cNvPr>
          <p:cNvSpPr/>
          <p:nvPr/>
        </p:nvSpPr>
        <p:spPr>
          <a:xfrm>
            <a:off x="5244958" y="316884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1886BC8-A516-8551-8F6D-A06F891BD2C8}"/>
              </a:ext>
            </a:extLst>
          </p:cNvPr>
          <p:cNvCxnSpPr>
            <a:cxnSpLocks/>
            <a:stCxn id="70" idx="2"/>
            <a:endCxn id="115" idx="0"/>
          </p:cNvCxnSpPr>
          <p:nvPr/>
        </p:nvCxnSpPr>
        <p:spPr>
          <a:xfrm>
            <a:off x="624969" y="2855793"/>
            <a:ext cx="0" cy="320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6E1A76E-9BC0-7069-62DA-1EE07619CE12}"/>
              </a:ext>
            </a:extLst>
          </p:cNvPr>
          <p:cNvSpPr/>
          <p:nvPr/>
        </p:nvSpPr>
        <p:spPr>
          <a:xfrm>
            <a:off x="-49933" y="317645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23BE70A-E5D7-7770-E8C4-7F524460AB21}"/>
              </a:ext>
            </a:extLst>
          </p:cNvPr>
          <p:cNvCxnSpPr>
            <a:cxnSpLocks/>
            <a:stCxn id="82" idx="2"/>
            <a:endCxn id="119" idx="0"/>
          </p:cNvCxnSpPr>
          <p:nvPr/>
        </p:nvCxnSpPr>
        <p:spPr>
          <a:xfrm>
            <a:off x="11778258" y="2855793"/>
            <a:ext cx="0" cy="320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CD5D2580-AD7C-9B27-EC2E-A02E5D116C60}"/>
              </a:ext>
            </a:extLst>
          </p:cNvPr>
          <p:cNvSpPr/>
          <p:nvPr/>
        </p:nvSpPr>
        <p:spPr>
          <a:xfrm>
            <a:off x="11103356" y="317645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C6955C9-35CF-0742-E4D1-B6199A6B16A2}"/>
              </a:ext>
            </a:extLst>
          </p:cNvPr>
          <p:cNvCxnSpPr>
            <a:cxnSpLocks/>
            <a:stCxn id="80" idx="2"/>
            <a:endCxn id="121" idx="0"/>
          </p:cNvCxnSpPr>
          <p:nvPr/>
        </p:nvCxnSpPr>
        <p:spPr>
          <a:xfrm>
            <a:off x="10153661" y="2855793"/>
            <a:ext cx="0" cy="307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09C6C2B-93F5-A51F-1EF3-D8BA03C27E18}"/>
              </a:ext>
            </a:extLst>
          </p:cNvPr>
          <p:cNvSpPr/>
          <p:nvPr/>
        </p:nvSpPr>
        <p:spPr>
          <a:xfrm>
            <a:off x="9478759" y="316354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ECEFA62-60BA-5A7B-C9B7-7664B6715379}"/>
              </a:ext>
            </a:extLst>
          </p:cNvPr>
          <p:cNvCxnSpPr>
            <a:cxnSpLocks/>
            <a:stCxn id="111" idx="2"/>
            <a:endCxn id="130" idx="0"/>
          </p:cNvCxnSpPr>
          <p:nvPr/>
        </p:nvCxnSpPr>
        <p:spPr>
          <a:xfrm rot="5400000">
            <a:off x="7120355" y="3256171"/>
            <a:ext cx="390495" cy="81022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929AD47-140B-9FE5-93AD-F688CB9F9FD1}"/>
              </a:ext>
            </a:extLst>
          </p:cNvPr>
          <p:cNvCxnSpPr>
            <a:cxnSpLocks/>
            <a:stCxn id="21" idx="2"/>
            <a:endCxn id="130" idx="0"/>
          </p:cNvCxnSpPr>
          <p:nvPr/>
        </p:nvCxnSpPr>
        <p:spPr>
          <a:xfrm flipH="1">
            <a:off x="6910489" y="2336371"/>
            <a:ext cx="793" cy="152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16EC8678-72D6-5AA1-2958-6CFAF084EC7A}"/>
              </a:ext>
            </a:extLst>
          </p:cNvPr>
          <p:cNvSpPr/>
          <p:nvPr/>
        </p:nvSpPr>
        <p:spPr>
          <a:xfrm>
            <a:off x="6345690" y="385653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DCA8B24-9ADF-6DEA-2435-F2FC9D310339}"/>
              </a:ext>
            </a:extLst>
          </p:cNvPr>
          <p:cNvCxnSpPr>
            <a:cxnSpLocks/>
            <a:stCxn id="113" idx="2"/>
            <a:endCxn id="130" idx="0"/>
          </p:cNvCxnSpPr>
          <p:nvPr/>
        </p:nvCxnSpPr>
        <p:spPr>
          <a:xfrm rot="16200000" flipH="1">
            <a:off x="6216122" y="3162163"/>
            <a:ext cx="398105" cy="990629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7689626A-FA66-8653-E481-838CD081B9C2}"/>
              </a:ext>
            </a:extLst>
          </p:cNvPr>
          <p:cNvSpPr/>
          <p:nvPr/>
        </p:nvSpPr>
        <p:spPr>
          <a:xfrm>
            <a:off x="7659520" y="-13704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D7E8A2E-A286-7C11-1B68-3C652CC0FC00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8224319" y="-611659"/>
            <a:ext cx="1" cy="47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088586E9-F9FA-9693-2E2A-10553B382432}"/>
              </a:ext>
            </a:extLst>
          </p:cNvPr>
          <p:cNvSpPr/>
          <p:nvPr/>
        </p:nvSpPr>
        <p:spPr>
          <a:xfrm>
            <a:off x="9593515" y="385831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3A76A6E-9808-8E39-7AD1-1B2CB861B6B6}"/>
              </a:ext>
            </a:extLst>
          </p:cNvPr>
          <p:cNvCxnSpPr>
            <a:cxnSpLocks/>
            <a:stCxn id="121" idx="2"/>
            <a:endCxn id="148" idx="0"/>
          </p:cNvCxnSpPr>
          <p:nvPr/>
        </p:nvCxnSpPr>
        <p:spPr>
          <a:xfrm>
            <a:off x="10153661" y="3453120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5DFB84B1-2BB9-6CA0-30D3-1B178EEE4FC7}"/>
              </a:ext>
            </a:extLst>
          </p:cNvPr>
          <p:cNvSpPr/>
          <p:nvPr/>
        </p:nvSpPr>
        <p:spPr>
          <a:xfrm>
            <a:off x="11228957" y="3874077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3596A85-B10C-FD81-6263-D3989358CC57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11789103" y="3468879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758A7412-DFCF-E0B1-FF4F-5DCE78B4216D}"/>
              </a:ext>
            </a:extLst>
          </p:cNvPr>
          <p:cNvSpPr/>
          <p:nvPr/>
        </p:nvSpPr>
        <p:spPr>
          <a:xfrm>
            <a:off x="3126731" y="3836955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BF4BD2E-F1BE-EDFA-21E2-F6D18F5FDA2D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686877" y="3431757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8254EDA0-4DB5-6191-F670-CD03884A6D88}"/>
              </a:ext>
            </a:extLst>
          </p:cNvPr>
          <p:cNvSpPr/>
          <p:nvPr/>
        </p:nvSpPr>
        <p:spPr>
          <a:xfrm>
            <a:off x="66400" y="3874077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94C04A0-55F1-97C5-7DC4-4F47763723FE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26546" y="3468879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9D61A6B0-A02E-4191-D320-7191BA9B833B}"/>
              </a:ext>
            </a:extLst>
          </p:cNvPr>
          <p:cNvSpPr/>
          <p:nvPr/>
        </p:nvSpPr>
        <p:spPr>
          <a:xfrm>
            <a:off x="4357131" y="452163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DFAB8FEF-FAF1-53A6-C045-CCBE3867DEBF}"/>
              </a:ext>
            </a:extLst>
          </p:cNvPr>
          <p:cNvCxnSpPr>
            <a:cxnSpLocks/>
            <a:stCxn id="130" idx="2"/>
            <a:endCxn id="161" idx="0"/>
          </p:cNvCxnSpPr>
          <p:nvPr/>
        </p:nvCxnSpPr>
        <p:spPr>
          <a:xfrm rot="5400000">
            <a:off x="5717876" y="3329016"/>
            <a:ext cx="375519" cy="200970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4957A5A-276B-266F-0188-1128E3F1BF8D}"/>
              </a:ext>
            </a:extLst>
          </p:cNvPr>
          <p:cNvCxnSpPr>
            <a:cxnSpLocks/>
            <a:stCxn id="11" idx="2"/>
            <a:endCxn id="161" idx="0"/>
          </p:cNvCxnSpPr>
          <p:nvPr/>
        </p:nvCxnSpPr>
        <p:spPr>
          <a:xfrm>
            <a:off x="4900781" y="2336371"/>
            <a:ext cx="0" cy="2185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B1187002-7840-AFFB-644C-E11DF988CC12}"/>
              </a:ext>
            </a:extLst>
          </p:cNvPr>
          <p:cNvCxnSpPr>
            <a:cxnSpLocks/>
            <a:stCxn id="157" idx="2"/>
            <a:endCxn id="161" idx="0"/>
          </p:cNvCxnSpPr>
          <p:nvPr/>
        </p:nvCxnSpPr>
        <p:spPr>
          <a:xfrm rot="16200000" flipH="1">
            <a:off x="4098608" y="3719456"/>
            <a:ext cx="395095" cy="1209251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CBF5A003-8E81-507E-D21A-39BD10B39C54}"/>
              </a:ext>
            </a:extLst>
          </p:cNvPr>
          <p:cNvSpPr/>
          <p:nvPr/>
        </p:nvSpPr>
        <p:spPr>
          <a:xfrm>
            <a:off x="86954" y="452163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24B35516-CE63-E3DB-8613-F231A862E46B}"/>
              </a:ext>
            </a:extLst>
          </p:cNvPr>
          <p:cNvSpPr/>
          <p:nvPr/>
        </p:nvSpPr>
        <p:spPr>
          <a:xfrm>
            <a:off x="9610010" y="4521629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CEC51723-667B-B1A0-CE0B-FB0B26CE1DC3}"/>
              </a:ext>
            </a:extLst>
          </p:cNvPr>
          <p:cNvSpPr/>
          <p:nvPr/>
        </p:nvSpPr>
        <p:spPr>
          <a:xfrm>
            <a:off x="11245871" y="4518468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10FCC99-6C73-4643-95FF-F775EE51D958}"/>
              </a:ext>
            </a:extLst>
          </p:cNvPr>
          <p:cNvCxnSpPr>
            <a:cxnSpLocks/>
            <a:stCxn id="159" idx="2"/>
            <a:endCxn id="188" idx="0"/>
          </p:cNvCxnSpPr>
          <p:nvPr/>
        </p:nvCxnSpPr>
        <p:spPr>
          <a:xfrm flipH="1">
            <a:off x="630604" y="4163657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A3AB5D0-B837-0F4F-92A0-EF7D42A0AE8C}"/>
              </a:ext>
            </a:extLst>
          </p:cNvPr>
          <p:cNvCxnSpPr>
            <a:cxnSpLocks/>
          </p:cNvCxnSpPr>
          <p:nvPr/>
        </p:nvCxnSpPr>
        <p:spPr>
          <a:xfrm flipH="1">
            <a:off x="11788508" y="4162076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10B3321-6327-F953-9937-D4D104356526}"/>
              </a:ext>
            </a:extLst>
          </p:cNvPr>
          <p:cNvCxnSpPr>
            <a:cxnSpLocks/>
          </p:cNvCxnSpPr>
          <p:nvPr/>
        </p:nvCxnSpPr>
        <p:spPr>
          <a:xfrm flipH="1">
            <a:off x="10158571" y="4174458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B962C100-1E6D-F0E0-3DC8-8877B48FD6F6}"/>
              </a:ext>
            </a:extLst>
          </p:cNvPr>
          <p:cNvSpPr/>
          <p:nvPr/>
        </p:nvSpPr>
        <p:spPr>
          <a:xfrm>
            <a:off x="4225879" y="516932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ADECDDE3-9277-ADCD-45DA-07EA6567B91A}"/>
              </a:ext>
            </a:extLst>
          </p:cNvPr>
          <p:cNvCxnSpPr>
            <a:cxnSpLocks/>
            <a:stCxn id="12" idx="2"/>
            <a:endCxn id="200" idx="0"/>
          </p:cNvCxnSpPr>
          <p:nvPr/>
        </p:nvCxnSpPr>
        <p:spPr>
          <a:xfrm rot="5400000">
            <a:off x="5298990" y="1938163"/>
            <a:ext cx="2832949" cy="3629365"/>
          </a:xfrm>
          <a:prstGeom prst="bentConnector3">
            <a:avLst>
              <a:gd name="adj1" fmla="val 91578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3FDF7CED-55B3-91EE-610E-9BA1EB2FACD7}"/>
              </a:ext>
            </a:extLst>
          </p:cNvPr>
          <p:cNvCxnSpPr>
            <a:cxnSpLocks/>
            <a:stCxn id="161" idx="2"/>
            <a:endCxn id="200" idx="0"/>
          </p:cNvCxnSpPr>
          <p:nvPr/>
        </p:nvCxnSpPr>
        <p:spPr>
          <a:xfrm>
            <a:off x="4900781" y="4811210"/>
            <a:ext cx="0" cy="358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23A81D21-82A8-45F7-6A70-7CC8F0FF0FEA}"/>
              </a:ext>
            </a:extLst>
          </p:cNvPr>
          <p:cNvCxnSpPr>
            <a:cxnSpLocks/>
            <a:stCxn id="9" idx="2"/>
            <a:endCxn id="200" idx="0"/>
          </p:cNvCxnSpPr>
          <p:nvPr/>
        </p:nvCxnSpPr>
        <p:spPr>
          <a:xfrm rot="16200000" flipH="1">
            <a:off x="2266810" y="2535348"/>
            <a:ext cx="2832949" cy="2434994"/>
          </a:xfrm>
          <a:prstGeom prst="bentConnector3">
            <a:avLst>
              <a:gd name="adj1" fmla="val 91578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44E3F6C9-3FF7-ABAB-4177-75CA2CDADFDB}"/>
              </a:ext>
            </a:extLst>
          </p:cNvPr>
          <p:cNvSpPr/>
          <p:nvPr/>
        </p:nvSpPr>
        <p:spPr>
          <a:xfrm>
            <a:off x="11113606" y="516285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2" name="Rounded Rectangle 231">
            <a:extLst>
              <a:ext uri="{FF2B5EF4-FFF2-40B4-BE49-F238E27FC236}">
                <a16:creationId xmlns:a16="http://schemas.microsoft.com/office/drawing/2014/main" id="{C1E8B2FD-1F64-D57D-6151-A0E0EDFAB8DB}"/>
              </a:ext>
            </a:extLst>
          </p:cNvPr>
          <p:cNvSpPr/>
          <p:nvPr/>
        </p:nvSpPr>
        <p:spPr>
          <a:xfrm>
            <a:off x="-49933" y="5169183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A70AE402-288C-CDF2-8BAD-B3A0878F2369}"/>
              </a:ext>
            </a:extLst>
          </p:cNvPr>
          <p:cNvSpPr/>
          <p:nvPr/>
        </p:nvSpPr>
        <p:spPr>
          <a:xfrm>
            <a:off x="9478758" y="5169183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31008725-10DC-4F95-A233-C24945612023}"/>
              </a:ext>
            </a:extLst>
          </p:cNvPr>
          <p:cNvCxnSpPr>
            <a:cxnSpLocks/>
          </p:cNvCxnSpPr>
          <p:nvPr/>
        </p:nvCxnSpPr>
        <p:spPr>
          <a:xfrm flipH="1">
            <a:off x="10153659" y="4826967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5EA24186-B9C9-46E5-571A-B8E0B5A86C79}"/>
              </a:ext>
            </a:extLst>
          </p:cNvPr>
          <p:cNvCxnSpPr>
            <a:cxnSpLocks/>
          </p:cNvCxnSpPr>
          <p:nvPr/>
        </p:nvCxnSpPr>
        <p:spPr>
          <a:xfrm flipH="1">
            <a:off x="595919" y="4808048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76EB3CE-4A17-6B10-D278-14F300C7B244}"/>
              </a:ext>
            </a:extLst>
          </p:cNvPr>
          <p:cNvCxnSpPr>
            <a:cxnSpLocks/>
          </p:cNvCxnSpPr>
          <p:nvPr/>
        </p:nvCxnSpPr>
        <p:spPr>
          <a:xfrm flipH="1">
            <a:off x="11776577" y="4804886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2A81C682-18EF-9868-C7D7-2CC0839D6DD9}"/>
              </a:ext>
            </a:extLst>
          </p:cNvPr>
          <p:cNvSpPr/>
          <p:nvPr/>
        </p:nvSpPr>
        <p:spPr>
          <a:xfrm>
            <a:off x="8830189" y="586396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33110AB7-2240-2C4E-B0CA-BCE0504B931F}"/>
              </a:ext>
            </a:extLst>
          </p:cNvPr>
          <p:cNvCxnSpPr>
            <a:cxnSpLocks/>
            <a:stCxn id="233" idx="2"/>
            <a:endCxn id="237" idx="0"/>
          </p:cNvCxnSpPr>
          <p:nvPr/>
        </p:nvCxnSpPr>
        <p:spPr>
          <a:xfrm rot="5400000">
            <a:off x="9571725" y="5282026"/>
            <a:ext cx="405198" cy="75867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4BA2946D-7D60-8355-B289-836736C27D5B}"/>
              </a:ext>
            </a:extLst>
          </p:cNvPr>
          <p:cNvCxnSpPr>
            <a:cxnSpLocks/>
            <a:stCxn id="10" idx="2"/>
            <a:endCxn id="237" idx="0"/>
          </p:cNvCxnSpPr>
          <p:nvPr/>
        </p:nvCxnSpPr>
        <p:spPr>
          <a:xfrm>
            <a:off x="9339037" y="2336371"/>
            <a:ext cx="55951" cy="3527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4A8B3F56-9698-96D7-7C10-349E41C80A55}"/>
              </a:ext>
            </a:extLst>
          </p:cNvPr>
          <p:cNvCxnSpPr>
            <a:cxnSpLocks/>
            <a:stCxn id="200" idx="2"/>
            <a:endCxn id="237" idx="0"/>
          </p:cNvCxnSpPr>
          <p:nvPr/>
        </p:nvCxnSpPr>
        <p:spPr>
          <a:xfrm rot="16200000" flipH="1">
            <a:off x="6945354" y="3414326"/>
            <a:ext cx="405061" cy="449420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7E929966-F9D8-41DC-8757-018C2B2FF088}"/>
              </a:ext>
            </a:extLst>
          </p:cNvPr>
          <p:cNvSpPr/>
          <p:nvPr/>
        </p:nvSpPr>
        <p:spPr>
          <a:xfrm>
            <a:off x="72552" y="5859509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E13AB8FC-C9D4-23AF-6F2B-A0A250857993}"/>
              </a:ext>
            </a:extLst>
          </p:cNvPr>
          <p:cNvCxnSpPr>
            <a:cxnSpLocks/>
            <a:stCxn id="232" idx="2"/>
            <a:endCxn id="255" idx="0"/>
          </p:cNvCxnSpPr>
          <p:nvPr/>
        </p:nvCxnSpPr>
        <p:spPr>
          <a:xfrm>
            <a:off x="624969" y="5458763"/>
            <a:ext cx="12382" cy="400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BBCE3E90-DA81-32DE-4F5C-B493F66842A6}"/>
              </a:ext>
            </a:extLst>
          </p:cNvPr>
          <p:cNvSpPr/>
          <p:nvPr/>
        </p:nvSpPr>
        <p:spPr>
          <a:xfrm>
            <a:off x="11245871" y="5859509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87F25A79-CA7F-57EB-C474-13DD37C95DE9}"/>
              </a:ext>
            </a:extLst>
          </p:cNvPr>
          <p:cNvCxnSpPr>
            <a:cxnSpLocks/>
            <a:endCxn id="261" idx="0"/>
          </p:cNvCxnSpPr>
          <p:nvPr/>
        </p:nvCxnSpPr>
        <p:spPr>
          <a:xfrm>
            <a:off x="11798288" y="5458763"/>
            <a:ext cx="12382" cy="400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CFCBD78F-B107-948E-AAB0-05652A7FBB8D}"/>
              </a:ext>
            </a:extLst>
          </p:cNvPr>
          <p:cNvSpPr/>
          <p:nvPr/>
        </p:nvSpPr>
        <p:spPr>
          <a:xfrm>
            <a:off x="5550892" y="656842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4E691C91-2A4B-C148-7701-1C4BC3387DD4}"/>
              </a:ext>
            </a:extLst>
          </p:cNvPr>
          <p:cNvCxnSpPr>
            <a:cxnSpLocks/>
            <a:stCxn id="255" idx="2"/>
            <a:endCxn id="263" idx="0"/>
          </p:cNvCxnSpPr>
          <p:nvPr/>
        </p:nvCxnSpPr>
        <p:spPr>
          <a:xfrm rot="16200000" flipH="1">
            <a:off x="3156281" y="3630158"/>
            <a:ext cx="419331" cy="5457191"/>
          </a:xfrm>
          <a:prstGeom prst="bentConnector3">
            <a:avLst>
              <a:gd name="adj1" fmla="val 53696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16F9258E-6B08-9343-D7EC-E1EEC5544BDF}"/>
              </a:ext>
            </a:extLst>
          </p:cNvPr>
          <p:cNvCxnSpPr>
            <a:cxnSpLocks/>
            <a:stCxn id="5" idx="2"/>
            <a:endCxn id="263" idx="0"/>
          </p:cNvCxnSpPr>
          <p:nvPr/>
        </p:nvCxnSpPr>
        <p:spPr>
          <a:xfrm rot="16200000" flipH="1">
            <a:off x="1756558" y="2230435"/>
            <a:ext cx="4232049" cy="4443920"/>
          </a:xfrm>
          <a:prstGeom prst="bentConnector3">
            <a:avLst>
              <a:gd name="adj1" fmla="val 9541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3CB28C35-25A6-8F03-7164-390EA4F50EF4}"/>
              </a:ext>
            </a:extLst>
          </p:cNvPr>
          <p:cNvCxnSpPr>
            <a:cxnSpLocks/>
            <a:stCxn id="237" idx="2"/>
            <a:endCxn id="263" idx="0"/>
          </p:cNvCxnSpPr>
          <p:nvPr/>
        </p:nvCxnSpPr>
        <p:spPr>
          <a:xfrm rot="5400000">
            <a:off x="7537326" y="4710757"/>
            <a:ext cx="414879" cy="3300446"/>
          </a:xfrm>
          <a:prstGeom prst="bentConnector3">
            <a:avLst>
              <a:gd name="adj1" fmla="val 53736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D51E0530-C77E-4531-A2A5-2D4789ED405E}"/>
              </a:ext>
            </a:extLst>
          </p:cNvPr>
          <p:cNvCxnSpPr>
            <a:cxnSpLocks/>
            <a:stCxn id="261" idx="2"/>
            <a:endCxn id="263" idx="0"/>
          </p:cNvCxnSpPr>
          <p:nvPr/>
        </p:nvCxnSpPr>
        <p:spPr>
          <a:xfrm rot="5400000">
            <a:off x="8742941" y="3500690"/>
            <a:ext cx="419331" cy="5716128"/>
          </a:xfrm>
          <a:prstGeom prst="bentConnector3">
            <a:avLst>
              <a:gd name="adj1" fmla="val 53696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E008EF9-EC1F-E2EF-246F-5A71DF2CFC6D}"/>
              </a:ext>
            </a:extLst>
          </p:cNvPr>
          <p:cNvCxnSpPr>
            <a:stCxn id="13" idx="2"/>
          </p:cNvCxnSpPr>
          <p:nvPr/>
        </p:nvCxnSpPr>
        <p:spPr>
          <a:xfrm>
            <a:off x="10963093" y="2336371"/>
            <a:ext cx="0" cy="4022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0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CA9C57-64BB-8ED8-44AE-01407B2E021E}"/>
              </a:ext>
            </a:extLst>
          </p:cNvPr>
          <p:cNvSpPr/>
          <p:nvPr/>
        </p:nvSpPr>
        <p:spPr>
          <a:xfrm>
            <a:off x="5736000" y="35473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4AD57D-D6B7-D45E-FC7E-E8B254705738}"/>
              </a:ext>
            </a:extLst>
          </p:cNvPr>
          <p:cNvSpPr/>
          <p:nvPr/>
        </p:nvSpPr>
        <p:spPr>
          <a:xfrm>
            <a:off x="6550624" y="354730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104FAF-3BDA-66BC-3972-50F7B48C3324}"/>
              </a:ext>
            </a:extLst>
          </p:cNvPr>
          <p:cNvSpPr/>
          <p:nvPr/>
        </p:nvSpPr>
        <p:spPr>
          <a:xfrm>
            <a:off x="4921376" y="354730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9A6ABA-D44A-1409-5A08-D2CF4E68A46D}"/>
              </a:ext>
            </a:extLst>
          </p:cNvPr>
          <p:cNvSpPr/>
          <p:nvPr/>
        </p:nvSpPr>
        <p:spPr>
          <a:xfrm>
            <a:off x="4106752" y="35473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CD8E1F-5A8F-E72C-ADCA-D55941AF8AA5}"/>
              </a:ext>
            </a:extLst>
          </p:cNvPr>
          <p:cNvSpPr/>
          <p:nvPr/>
        </p:nvSpPr>
        <p:spPr>
          <a:xfrm>
            <a:off x="7365248" y="35473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9E5613F-F04D-CA44-83CD-7A47BD37CB9E}"/>
              </a:ext>
            </a:extLst>
          </p:cNvPr>
          <p:cNvSpPr/>
          <p:nvPr/>
        </p:nvSpPr>
        <p:spPr>
          <a:xfrm>
            <a:off x="5497697" y="1410499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D7FC962-9587-A2A0-BBA7-B103A4113BF6}"/>
              </a:ext>
            </a:extLst>
          </p:cNvPr>
          <p:cNvSpPr/>
          <p:nvPr/>
        </p:nvSpPr>
        <p:spPr>
          <a:xfrm>
            <a:off x="3868449" y="1410499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60E1DF2-73D6-9199-1CF3-C3B929268D2C}"/>
              </a:ext>
            </a:extLst>
          </p:cNvPr>
          <p:cNvSpPr/>
          <p:nvPr/>
        </p:nvSpPr>
        <p:spPr>
          <a:xfrm>
            <a:off x="7126945" y="1410499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36E8919-0398-D5B5-2F3F-26186019FDAA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 rot="5400000">
            <a:off x="7080627" y="2167758"/>
            <a:ext cx="474618" cy="81462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4C4431-3BDF-84D6-34DA-B9858D021E5E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4466752" y="1074730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93C29B-855B-6F06-912B-0D6D2C2F0445}"/>
              </a:ext>
            </a:extLst>
          </p:cNvPr>
          <p:cNvCxnSpPr>
            <a:cxnSpLocks/>
          </p:cNvCxnSpPr>
          <p:nvPr/>
        </p:nvCxnSpPr>
        <p:spPr>
          <a:xfrm>
            <a:off x="7725247" y="1082711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82B7FE-0829-DD71-DE45-FE506022697F}"/>
              </a:ext>
            </a:extLst>
          </p:cNvPr>
          <p:cNvCxnSpPr>
            <a:cxnSpLocks/>
          </p:cNvCxnSpPr>
          <p:nvPr/>
        </p:nvCxnSpPr>
        <p:spPr>
          <a:xfrm>
            <a:off x="6064057" y="1082711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E4F14F-35CF-D4A3-0AFC-23AC1B0C9945}"/>
              </a:ext>
            </a:extLst>
          </p:cNvPr>
          <p:cNvCxnSpPr>
            <a:cxnSpLocks/>
            <a:stCxn id="10" idx="2"/>
            <a:endCxn id="58" idx="0"/>
          </p:cNvCxnSpPr>
          <p:nvPr/>
        </p:nvCxnSpPr>
        <p:spPr>
          <a:xfrm>
            <a:off x="6910624" y="1074730"/>
            <a:ext cx="0" cy="1737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6E6668-994F-7365-F85A-6E4D13E97BBC}"/>
              </a:ext>
            </a:extLst>
          </p:cNvPr>
          <p:cNvCxnSpPr>
            <a:cxnSpLocks/>
          </p:cNvCxnSpPr>
          <p:nvPr/>
        </p:nvCxnSpPr>
        <p:spPr>
          <a:xfrm>
            <a:off x="4457958" y="1700079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3783056" y="204818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58BEEE-4236-1CE5-2670-1EE429E66276}"/>
              </a:ext>
            </a:extLst>
          </p:cNvPr>
          <p:cNvCxnSpPr>
            <a:cxnSpLocks/>
            <a:stCxn id="22" idx="2"/>
            <a:endCxn id="48" idx="0"/>
          </p:cNvCxnSpPr>
          <p:nvPr/>
        </p:nvCxnSpPr>
        <p:spPr>
          <a:xfrm flipH="1">
            <a:off x="7725247" y="1700079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C9210CA-2A3E-81E8-091F-CD68B51C415F}"/>
              </a:ext>
            </a:extLst>
          </p:cNvPr>
          <p:cNvSpPr/>
          <p:nvPr/>
        </p:nvSpPr>
        <p:spPr>
          <a:xfrm>
            <a:off x="7050345" y="204818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749E92-4920-5F26-8EF0-BA7C9359E7CF}"/>
              </a:ext>
            </a:extLst>
          </p:cNvPr>
          <p:cNvCxnSpPr>
            <a:cxnSpLocks/>
            <a:stCxn id="18" idx="2"/>
            <a:endCxn id="50" idx="0"/>
          </p:cNvCxnSpPr>
          <p:nvPr/>
        </p:nvCxnSpPr>
        <p:spPr>
          <a:xfrm flipH="1">
            <a:off x="6095999" y="1700079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AD9F040-7E6B-2874-EAE6-19A75725EEEA}"/>
              </a:ext>
            </a:extLst>
          </p:cNvPr>
          <p:cNvSpPr/>
          <p:nvPr/>
        </p:nvSpPr>
        <p:spPr>
          <a:xfrm>
            <a:off x="5421097" y="204818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9D92BB4-FA2E-3AB3-02C3-D2FC2285E134}"/>
              </a:ext>
            </a:extLst>
          </p:cNvPr>
          <p:cNvSpPr/>
          <p:nvPr/>
        </p:nvSpPr>
        <p:spPr>
          <a:xfrm>
            <a:off x="6345825" y="281237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6BAC5E3-A8BB-4412-B31C-00C1AE82C038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 rot="16200000" flipH="1">
            <a:off x="6266002" y="2167756"/>
            <a:ext cx="474618" cy="81462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AD8DBEE-552F-AF26-1B34-DDB998658B82}"/>
              </a:ext>
            </a:extLst>
          </p:cNvPr>
          <p:cNvSpPr/>
          <p:nvPr/>
        </p:nvSpPr>
        <p:spPr>
          <a:xfrm>
            <a:off x="3893158" y="281237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03A09B-0940-2BEC-CCC9-B9508B72F621}"/>
              </a:ext>
            </a:extLst>
          </p:cNvPr>
          <p:cNvCxnSpPr>
            <a:cxnSpLocks/>
            <a:stCxn id="46" idx="2"/>
            <a:endCxn id="70" idx="0"/>
          </p:cNvCxnSpPr>
          <p:nvPr/>
        </p:nvCxnSpPr>
        <p:spPr>
          <a:xfrm flipH="1">
            <a:off x="4457957" y="2337760"/>
            <a:ext cx="1" cy="47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8BB689B1-35B7-A046-B29E-38981E1A1456}"/>
              </a:ext>
            </a:extLst>
          </p:cNvPr>
          <p:cNvSpPr/>
          <p:nvPr/>
        </p:nvSpPr>
        <p:spPr>
          <a:xfrm>
            <a:off x="5132859" y="3600789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A310B49C-61C8-A528-C7EB-C36D799B0F43}"/>
              </a:ext>
            </a:extLst>
          </p:cNvPr>
          <p:cNvCxnSpPr>
            <a:cxnSpLocks/>
            <a:stCxn id="70" idx="2"/>
            <a:endCxn id="77" idx="0"/>
          </p:cNvCxnSpPr>
          <p:nvPr/>
        </p:nvCxnSpPr>
        <p:spPr>
          <a:xfrm rot="16200000" flipH="1">
            <a:off x="4817818" y="2742097"/>
            <a:ext cx="498831" cy="121855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59542A8B-B179-A39B-03E4-FBBDC762F402}"/>
              </a:ext>
            </a:extLst>
          </p:cNvPr>
          <p:cNvCxnSpPr>
            <a:cxnSpLocks/>
            <a:stCxn id="13" idx="2"/>
            <a:endCxn id="77" idx="0"/>
          </p:cNvCxnSpPr>
          <p:nvPr/>
        </p:nvCxnSpPr>
        <p:spPr>
          <a:xfrm rot="16200000" flipH="1">
            <a:off x="4215913" y="2140192"/>
            <a:ext cx="2526059" cy="395133"/>
          </a:xfrm>
          <a:prstGeom prst="bentConnector3">
            <a:avLst>
              <a:gd name="adj1" fmla="val 60539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807CBEFB-8F02-306B-20CB-B15F2697CAC2}"/>
              </a:ext>
            </a:extLst>
          </p:cNvPr>
          <p:cNvCxnSpPr>
            <a:cxnSpLocks/>
            <a:stCxn id="58" idx="2"/>
            <a:endCxn id="77" idx="0"/>
          </p:cNvCxnSpPr>
          <p:nvPr/>
        </p:nvCxnSpPr>
        <p:spPr>
          <a:xfrm rot="5400000">
            <a:off x="6044152" y="2734316"/>
            <a:ext cx="498831" cy="123411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0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CA9C57-64BB-8ED8-44AE-01407B2E021E}"/>
              </a:ext>
            </a:extLst>
          </p:cNvPr>
          <p:cNvSpPr/>
          <p:nvPr/>
        </p:nvSpPr>
        <p:spPr>
          <a:xfrm>
            <a:off x="5176644" y="2947029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4AD57D-D6B7-D45E-FC7E-E8B254705738}"/>
              </a:ext>
            </a:extLst>
          </p:cNvPr>
          <p:cNvSpPr/>
          <p:nvPr/>
        </p:nvSpPr>
        <p:spPr>
          <a:xfrm>
            <a:off x="6179815" y="2062436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104FAF-3BDA-66BC-3972-50F7B48C3324}"/>
              </a:ext>
            </a:extLst>
          </p:cNvPr>
          <p:cNvSpPr/>
          <p:nvPr/>
        </p:nvSpPr>
        <p:spPr>
          <a:xfrm>
            <a:off x="5177262" y="1162435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9A6ABA-D44A-1409-5A08-D2CF4E68A46D}"/>
              </a:ext>
            </a:extLst>
          </p:cNvPr>
          <p:cNvSpPr/>
          <p:nvPr/>
        </p:nvSpPr>
        <p:spPr>
          <a:xfrm>
            <a:off x="4097262" y="2062436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CD8E1F-5A8F-E72C-ADCA-D55941AF8AA5}"/>
              </a:ext>
            </a:extLst>
          </p:cNvPr>
          <p:cNvSpPr/>
          <p:nvPr/>
        </p:nvSpPr>
        <p:spPr>
          <a:xfrm>
            <a:off x="7182368" y="2947029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954C7A70-DADB-100B-BCCD-1499699D2BD3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0800000" flipV="1">
            <a:off x="4457262" y="1522434"/>
            <a:ext cx="720000" cy="540001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0A57B74-6E33-B241-7116-260998BB29E2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>
            <a:off x="5897262" y="1522435"/>
            <a:ext cx="642553" cy="540001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3F7D1F4C-72E4-4290-A5CF-0984BA66B24A}"/>
              </a:ext>
            </a:extLst>
          </p:cNvPr>
          <p:cNvCxnSpPr>
            <a:cxnSpLocks/>
            <a:stCxn id="10" idx="3"/>
            <a:endCxn id="4" idx="0"/>
          </p:cNvCxnSpPr>
          <p:nvPr/>
        </p:nvCxnSpPr>
        <p:spPr>
          <a:xfrm>
            <a:off x="6899815" y="2422436"/>
            <a:ext cx="642553" cy="524593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CBE782F-C377-26FC-ECCE-E1CF884480A6}"/>
              </a:ext>
            </a:extLst>
          </p:cNvPr>
          <p:cNvCxnSpPr>
            <a:cxnSpLocks/>
            <a:stCxn id="10" idx="1"/>
            <a:endCxn id="6" idx="0"/>
          </p:cNvCxnSpPr>
          <p:nvPr/>
        </p:nvCxnSpPr>
        <p:spPr>
          <a:xfrm rot="10800000" flipV="1">
            <a:off x="5536645" y="2422435"/>
            <a:ext cx="643171" cy="524593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4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CA9C57-64BB-8ED8-44AE-01407B2E021E}"/>
              </a:ext>
            </a:extLst>
          </p:cNvPr>
          <p:cNvSpPr/>
          <p:nvPr/>
        </p:nvSpPr>
        <p:spPr>
          <a:xfrm>
            <a:off x="10214988" y="178459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4AD57D-D6B7-D45E-FC7E-E8B254705738}"/>
              </a:ext>
            </a:extLst>
          </p:cNvPr>
          <p:cNvSpPr/>
          <p:nvPr/>
        </p:nvSpPr>
        <p:spPr>
          <a:xfrm>
            <a:off x="11218159" y="900001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104FAF-3BDA-66BC-3972-50F7B48C3324}"/>
              </a:ext>
            </a:extLst>
          </p:cNvPr>
          <p:cNvSpPr/>
          <p:nvPr/>
        </p:nvSpPr>
        <p:spPr>
          <a:xfrm>
            <a:off x="10215606" y="0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9A6ABA-D44A-1409-5A08-D2CF4E68A46D}"/>
              </a:ext>
            </a:extLst>
          </p:cNvPr>
          <p:cNvSpPr/>
          <p:nvPr/>
        </p:nvSpPr>
        <p:spPr>
          <a:xfrm>
            <a:off x="9135606" y="900001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CD8E1F-5A8F-E72C-ADCA-D55941AF8AA5}"/>
              </a:ext>
            </a:extLst>
          </p:cNvPr>
          <p:cNvSpPr/>
          <p:nvPr/>
        </p:nvSpPr>
        <p:spPr>
          <a:xfrm>
            <a:off x="12220712" y="178459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954C7A70-DADB-100B-BCCD-1499699D2BD3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0800000" flipV="1">
            <a:off x="9495606" y="359999"/>
            <a:ext cx="720000" cy="540001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0A57B74-6E33-B241-7116-260998BB29E2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>
            <a:off x="10935606" y="360000"/>
            <a:ext cx="642553" cy="540001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3F7D1F4C-72E4-4290-A5CF-0984BA66B24A}"/>
              </a:ext>
            </a:extLst>
          </p:cNvPr>
          <p:cNvCxnSpPr>
            <a:cxnSpLocks/>
            <a:stCxn id="10" idx="3"/>
            <a:endCxn id="4" idx="0"/>
          </p:cNvCxnSpPr>
          <p:nvPr/>
        </p:nvCxnSpPr>
        <p:spPr>
          <a:xfrm>
            <a:off x="11938159" y="1260001"/>
            <a:ext cx="642553" cy="524593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CBE782F-C377-26FC-ECCE-E1CF884480A6}"/>
              </a:ext>
            </a:extLst>
          </p:cNvPr>
          <p:cNvCxnSpPr>
            <a:cxnSpLocks/>
            <a:stCxn id="10" idx="1"/>
            <a:endCxn id="6" idx="0"/>
          </p:cNvCxnSpPr>
          <p:nvPr/>
        </p:nvCxnSpPr>
        <p:spPr>
          <a:xfrm rot="10800000" flipV="1">
            <a:off x="10574989" y="1260000"/>
            <a:ext cx="643171" cy="524593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F4EA59D-B8E7-5C4D-EE6C-D7F1E241D7C4}"/>
              </a:ext>
            </a:extLst>
          </p:cNvPr>
          <p:cNvSpPr/>
          <p:nvPr/>
        </p:nvSpPr>
        <p:spPr>
          <a:xfrm>
            <a:off x="1883664" y="2567951"/>
            <a:ext cx="1892808" cy="17297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ADDITION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child: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 child: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ED0B6C-377C-0A47-86E1-663B8E8F069C}"/>
              </a:ext>
            </a:extLst>
          </p:cNvPr>
          <p:cNvSpPr/>
          <p:nvPr/>
        </p:nvSpPr>
        <p:spPr>
          <a:xfrm>
            <a:off x="1523664" y="2207951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EB5AF1-644F-A19F-A590-ACA89F0E6C23}"/>
              </a:ext>
            </a:extLst>
          </p:cNvPr>
          <p:cNvSpPr/>
          <p:nvPr/>
        </p:nvSpPr>
        <p:spPr>
          <a:xfrm>
            <a:off x="4779024" y="2504595"/>
            <a:ext cx="1892808" cy="85125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Value: 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378D9DA-77A8-C62D-4760-A6D1C9C549BA}"/>
              </a:ext>
            </a:extLst>
          </p:cNvPr>
          <p:cNvSpPr/>
          <p:nvPr/>
        </p:nvSpPr>
        <p:spPr>
          <a:xfrm>
            <a:off x="4419024" y="214459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82866EE-524F-42B0-D13E-E97D1ADF7A15}"/>
              </a:ext>
            </a:extLst>
          </p:cNvPr>
          <p:cNvSpPr/>
          <p:nvPr/>
        </p:nvSpPr>
        <p:spPr>
          <a:xfrm>
            <a:off x="4779024" y="4075850"/>
            <a:ext cx="1892808" cy="16940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MULTIPLY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child: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 child: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B2E3CC2-583A-CCC5-D617-786672B0CD1B}"/>
              </a:ext>
            </a:extLst>
          </p:cNvPr>
          <p:cNvSpPr/>
          <p:nvPr/>
        </p:nvSpPr>
        <p:spPr>
          <a:xfrm>
            <a:off x="4419024" y="3715849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BCD2BAA-7E81-A854-B339-BF25E04D8818}"/>
              </a:ext>
            </a:extLst>
          </p:cNvPr>
          <p:cNvSpPr/>
          <p:nvPr/>
        </p:nvSpPr>
        <p:spPr>
          <a:xfrm>
            <a:off x="7602894" y="3069001"/>
            <a:ext cx="1892808" cy="85125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Value: 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5EDB15D-8983-8D58-0C81-A1C75182B18A}"/>
              </a:ext>
            </a:extLst>
          </p:cNvPr>
          <p:cNvSpPr/>
          <p:nvPr/>
        </p:nvSpPr>
        <p:spPr>
          <a:xfrm>
            <a:off x="7242894" y="2709000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D10465E-1F9C-7341-0C8C-17613210BB0D}"/>
              </a:ext>
            </a:extLst>
          </p:cNvPr>
          <p:cNvSpPr/>
          <p:nvPr/>
        </p:nvSpPr>
        <p:spPr>
          <a:xfrm>
            <a:off x="7602894" y="4640256"/>
            <a:ext cx="1892808" cy="85125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Value: 4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4E258C9-F097-7936-2D83-45E0A89EA576}"/>
              </a:ext>
            </a:extLst>
          </p:cNvPr>
          <p:cNvSpPr/>
          <p:nvPr/>
        </p:nvSpPr>
        <p:spPr>
          <a:xfrm>
            <a:off x="7242894" y="4280255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B6159870-FD07-61FB-DFB3-AA514F941B72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3335474" y="2766075"/>
            <a:ext cx="1345030" cy="822069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E265D506-0922-0921-D773-3E81482987A6}"/>
              </a:ext>
            </a:extLst>
          </p:cNvPr>
          <p:cNvCxnSpPr>
            <a:cxnSpLocks/>
            <a:endCxn id="36" idx="1"/>
          </p:cNvCxnSpPr>
          <p:nvPr/>
        </p:nvCxnSpPr>
        <p:spPr>
          <a:xfrm rot="5400000" flipH="1" flipV="1">
            <a:off x="5704586" y="3820078"/>
            <a:ext cx="2289386" cy="787230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7D12112D-5030-308C-5ACB-E14F42A4A753}"/>
              </a:ext>
            </a:extLst>
          </p:cNvPr>
          <p:cNvCxnSpPr>
            <a:cxnSpLocks/>
            <a:endCxn id="38" idx="1"/>
          </p:cNvCxnSpPr>
          <p:nvPr/>
        </p:nvCxnSpPr>
        <p:spPr>
          <a:xfrm rot="5400000" flipH="1" flipV="1">
            <a:off x="6386669" y="4776480"/>
            <a:ext cx="992450" cy="720000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2594078-E9DA-3936-F787-7895509BB53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596954" y="4075849"/>
            <a:ext cx="822070" cy="58716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12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499F285-938E-FB07-8E9B-6010EA5717C3}"/>
              </a:ext>
            </a:extLst>
          </p:cNvPr>
          <p:cNvGrpSpPr/>
          <p:nvPr/>
        </p:nvGrpSpPr>
        <p:grpSpPr>
          <a:xfrm>
            <a:off x="3316338" y="924438"/>
            <a:ext cx="4521299" cy="5371261"/>
            <a:chOff x="3316338" y="924438"/>
            <a:chExt cx="4521299" cy="537126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7EF1CE-E697-43BA-4C97-E058E00AE713}"/>
                </a:ext>
              </a:extLst>
            </p:cNvPr>
            <p:cNvSpPr/>
            <p:nvPr/>
          </p:nvSpPr>
          <p:spPr>
            <a:xfrm>
              <a:off x="5119054" y="1941446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ACA9C57-64BB-8ED8-44AE-01407B2E021E}"/>
                </a:ext>
              </a:extLst>
            </p:cNvPr>
            <p:cNvSpPr/>
            <p:nvPr/>
          </p:nvSpPr>
          <p:spPr>
            <a:xfrm>
              <a:off x="7100675" y="366118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BAC31F4-7C29-EF45-ECAA-DECD3FBF95E6}"/>
                </a:ext>
              </a:extLst>
            </p:cNvPr>
            <p:cNvSpPr/>
            <p:nvPr/>
          </p:nvSpPr>
          <p:spPr>
            <a:xfrm>
              <a:off x="3316338" y="4507642"/>
              <a:ext cx="1555927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2B7BFD-1269-20E3-272C-EC287FA6A250}"/>
                </a:ext>
              </a:extLst>
            </p:cNvPr>
            <p:cNvSpPr/>
            <p:nvPr/>
          </p:nvSpPr>
          <p:spPr>
            <a:xfrm>
              <a:off x="6981370" y="5575699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4AD57D-D6B7-D45E-FC7E-E8B254705738}"/>
                </a:ext>
              </a:extLst>
            </p:cNvPr>
            <p:cNvSpPr/>
            <p:nvPr/>
          </p:nvSpPr>
          <p:spPr>
            <a:xfrm>
              <a:off x="6173904" y="277595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2F1AFB8-D2C2-401E-4A45-C89321E0538A}"/>
                </a:ext>
              </a:extLst>
            </p:cNvPr>
            <p:cNvSpPr/>
            <p:nvPr/>
          </p:nvSpPr>
          <p:spPr>
            <a:xfrm>
              <a:off x="5119054" y="366118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D104FAF-3BDA-66BC-3972-50F7B48C3324}"/>
                </a:ext>
              </a:extLst>
            </p:cNvPr>
            <p:cNvSpPr/>
            <p:nvPr/>
          </p:nvSpPr>
          <p:spPr>
            <a:xfrm>
              <a:off x="6173904" y="92443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9A6ABA-D44A-1409-5A08-D2CF4E68A46D}"/>
                </a:ext>
              </a:extLst>
            </p:cNvPr>
            <p:cNvSpPr/>
            <p:nvPr/>
          </p:nvSpPr>
          <p:spPr>
            <a:xfrm>
              <a:off x="7117637" y="1821941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693F8E3-8966-541D-6CA2-DCDC5F8321D9}"/>
                </a:ext>
              </a:extLst>
            </p:cNvPr>
            <p:cNvSpPr/>
            <p:nvPr/>
          </p:nvSpPr>
          <p:spPr>
            <a:xfrm>
              <a:off x="5065606" y="5575699"/>
              <a:ext cx="1108298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3128D7-8572-6446-9818-E371716F4DD6}"/>
                </a:ext>
              </a:extLst>
            </p:cNvPr>
            <p:cNvSpPr/>
            <p:nvPr/>
          </p:nvSpPr>
          <p:spPr>
            <a:xfrm>
              <a:off x="6173904" y="4507642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2410B6A2-CED9-A860-EB28-339D1220D2D8}"/>
                </a:ext>
              </a:extLst>
            </p:cNvPr>
            <p:cNvSpPr/>
            <p:nvPr/>
          </p:nvSpPr>
          <p:spPr>
            <a:xfrm>
              <a:off x="3734470" y="2782436"/>
              <a:ext cx="1137795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64113993-4A3F-1B16-73BD-9C45C1253E58}"/>
                </a:ext>
              </a:extLst>
            </p:cNvPr>
            <p:cNvCxnSpPr>
              <a:cxnSpLocks/>
              <a:stCxn id="21" idx="3"/>
              <a:endCxn id="8" idx="0"/>
            </p:cNvCxnSpPr>
            <p:nvPr/>
          </p:nvCxnSpPr>
          <p:spPr>
            <a:xfrm>
              <a:off x="6893904" y="4867642"/>
              <a:ext cx="447466" cy="708057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BA429F42-BDC1-591F-4CE1-C414358EAD50}"/>
                </a:ext>
              </a:extLst>
            </p:cNvPr>
            <p:cNvCxnSpPr>
              <a:cxnSpLocks/>
              <a:stCxn id="10" idx="3"/>
              <a:endCxn id="6" idx="0"/>
            </p:cNvCxnSpPr>
            <p:nvPr/>
          </p:nvCxnSpPr>
          <p:spPr>
            <a:xfrm>
              <a:off x="6893904" y="3135958"/>
              <a:ext cx="566771" cy="525230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9B86B095-91A6-6563-B491-BCCC785FCB9B}"/>
                </a:ext>
              </a:extLst>
            </p:cNvPr>
            <p:cNvCxnSpPr>
              <a:cxnSpLocks/>
              <a:stCxn id="10" idx="1"/>
              <a:endCxn id="11" idx="0"/>
            </p:cNvCxnSpPr>
            <p:nvPr/>
          </p:nvCxnSpPr>
          <p:spPr>
            <a:xfrm rot="10800000" flipV="1">
              <a:off x="5479054" y="3135958"/>
              <a:ext cx="694850" cy="525230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6404BF43-7572-60DF-5541-D3A527992AE8}"/>
                </a:ext>
              </a:extLst>
            </p:cNvPr>
            <p:cNvCxnSpPr>
              <a:cxnSpLocks/>
              <a:stCxn id="11" idx="3"/>
              <a:endCxn id="21" idx="0"/>
            </p:cNvCxnSpPr>
            <p:nvPr/>
          </p:nvCxnSpPr>
          <p:spPr>
            <a:xfrm>
              <a:off x="5839054" y="4021188"/>
              <a:ext cx="694850" cy="486454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BFBC2CFE-4190-7D46-24AC-9420F20FC14F}"/>
                </a:ext>
              </a:extLst>
            </p:cNvPr>
            <p:cNvCxnSpPr>
              <a:cxnSpLocks/>
              <a:stCxn id="11" idx="1"/>
              <a:endCxn id="7" idx="0"/>
            </p:cNvCxnSpPr>
            <p:nvPr/>
          </p:nvCxnSpPr>
          <p:spPr>
            <a:xfrm rot="10800000" flipV="1">
              <a:off x="4094302" y="4021188"/>
              <a:ext cx="1024752" cy="486454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588A9A90-751F-7EC0-3BFA-B8BCCC1359B5}"/>
                </a:ext>
              </a:extLst>
            </p:cNvPr>
            <p:cNvCxnSpPr>
              <a:cxnSpLocks/>
              <a:stCxn id="21" idx="1"/>
              <a:endCxn id="20" idx="0"/>
            </p:cNvCxnSpPr>
            <p:nvPr/>
          </p:nvCxnSpPr>
          <p:spPr>
            <a:xfrm rot="10800000" flipV="1">
              <a:off x="5619756" y="4867641"/>
              <a:ext cx="554149" cy="708057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0CE47DB1-FDC6-A376-0733-1B9AC4C95B49}"/>
                </a:ext>
              </a:extLst>
            </p:cNvPr>
            <p:cNvCxnSpPr>
              <a:cxnSpLocks/>
              <a:stCxn id="5" idx="1"/>
              <a:endCxn id="2" idx="0"/>
            </p:cNvCxnSpPr>
            <p:nvPr/>
          </p:nvCxnSpPr>
          <p:spPr>
            <a:xfrm rot="10800000" flipV="1">
              <a:off x="4303368" y="2301446"/>
              <a:ext cx="815686" cy="480990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BF450673-7AC0-202E-5A7E-7C9D50946164}"/>
                </a:ext>
              </a:extLst>
            </p:cNvPr>
            <p:cNvCxnSpPr>
              <a:cxnSpLocks/>
              <a:stCxn id="5" idx="3"/>
              <a:endCxn id="10" idx="0"/>
            </p:cNvCxnSpPr>
            <p:nvPr/>
          </p:nvCxnSpPr>
          <p:spPr>
            <a:xfrm>
              <a:off x="5839054" y="2301446"/>
              <a:ext cx="694850" cy="474512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2F68D6A3-62A8-9BF8-83AF-C261D1FAC8A5}"/>
                </a:ext>
              </a:extLst>
            </p:cNvPr>
            <p:cNvCxnSpPr>
              <a:cxnSpLocks/>
              <a:stCxn id="13" idx="3"/>
              <a:endCxn id="14" idx="0"/>
            </p:cNvCxnSpPr>
            <p:nvPr/>
          </p:nvCxnSpPr>
          <p:spPr>
            <a:xfrm>
              <a:off x="6893904" y="1284438"/>
              <a:ext cx="583733" cy="537503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89EC2B15-516E-F8AD-EA95-0009ED03D38C}"/>
                </a:ext>
              </a:extLst>
            </p:cNvPr>
            <p:cNvCxnSpPr>
              <a:cxnSpLocks/>
              <a:stCxn id="13" idx="1"/>
              <a:endCxn id="5" idx="0"/>
            </p:cNvCxnSpPr>
            <p:nvPr/>
          </p:nvCxnSpPr>
          <p:spPr>
            <a:xfrm rot="10800000" flipV="1">
              <a:off x="5479054" y="1284438"/>
              <a:ext cx="694850" cy="657008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263</Words>
  <Application>Microsoft Macintosh PowerPoint</Application>
  <PresentationFormat>Widescreen</PresentationFormat>
  <Paragraphs>168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Williams</dc:creator>
  <cp:lastModifiedBy>Patrick Williams</cp:lastModifiedBy>
  <cp:revision>4</cp:revision>
  <dcterms:created xsi:type="dcterms:W3CDTF">2023-09-10T09:29:24Z</dcterms:created>
  <dcterms:modified xsi:type="dcterms:W3CDTF">2023-09-11T20:47:21Z</dcterms:modified>
</cp:coreProperties>
</file>