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9"/>
    <p:restoredTop sz="94668"/>
  </p:normalViewPr>
  <p:slideViewPr>
    <p:cSldViewPr snapToGrid="0">
      <p:cViewPr varScale="1">
        <p:scale>
          <a:sx n="140" d="100"/>
          <a:sy n="140" d="100"/>
        </p:scale>
        <p:origin x="7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DB62-1D6E-D545-843F-F79DABE7A98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32B3-F9F9-D340-A93B-09801F3C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732B3-F9F9-D340-A93B-09801F3CC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732B3-F9F9-D340-A93B-09801F3CCE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5DAE-24A5-BEFE-65B6-4A3C7B8D9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891B4-4830-9003-6C6C-C2DA387B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6597-002C-424C-0ECD-36820200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B906-5F99-100E-C26E-68DFE502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9740-7EBE-3F28-6019-9142D6EB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0009-543D-CF9C-68BC-5478834B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31BA-93D4-ACD5-A37D-ECC322DA7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7C0E-4458-D4FA-7E8D-C01E371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8F06-3C1C-3288-50E7-16D04FAA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6325-19B0-A56F-8A4B-36D2B787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CC9E1-2432-4AC6-ACAC-5822D9FE1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C46AD-14AA-226E-CC1B-F688D7F4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7099-FE53-AA1D-6716-50B1705A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51D9-01DE-4E67-4C8B-D62AADD3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DB56-2365-E0AB-E43B-7A35D348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C5DF-3DEC-259E-712D-3577A5A6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5012-0C15-8642-672B-5ED831B7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3D46-A44A-0863-6C28-B513B9D5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FD39-399D-3994-AD72-7F96F67D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ECBD-BF76-2D83-CE82-6F39B537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49D8-55D0-8F85-C484-501A8CED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2C92-DDA0-845A-08CB-2DD515C7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536A-7F09-B84A-70A8-A41E0147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2527-EB9F-B8EB-9276-B95271FC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AF08-DBA0-1334-A5BE-6EFB4683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65BE-6169-5B74-EB9C-B0E35B83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C5D9-75DE-02B8-2BB3-5DCE3CA60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CC289-CF32-9B78-0883-1DBA766E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35BA-CCD2-7A4A-1644-23879ACA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36DE-149A-BD12-B5A9-152D90D2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36B9-4900-697E-7093-6EE5DA6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01D8-A98F-032C-F83F-0C6A07B5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68A2-4C10-990B-CB11-4F2EB4102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DD3DC-A90F-EF89-8834-52222274B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66BA3-8074-063B-24BB-E25AAAE63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5E08F-FB36-BD32-FA99-360682AC0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0EEC1-6E0A-007A-DB60-A2FFBB8A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495BB-3B2B-120E-F4DD-64F10185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DC98B-792D-C6EF-187E-BD4EB0F0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D1F1-99EC-5A90-13ED-4270501F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F7FA6-F508-3B5E-0C71-C6B667D2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62713-DA93-8156-167C-41D2E58C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0095A-DD8E-F44F-0228-0CBD1668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475A9-68FC-B7EB-5049-E286735A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37C2B-6CDE-9C50-F9D1-2F076372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6F97D-AC78-4204-C4DE-4F299D33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2D7D-1558-063B-C1C0-049EC50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ED8A-04DC-629D-F86F-A4916E16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2312C-D6FB-81D0-CA38-7AFE0EEF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7A263-3DDD-6F43-4226-4B44AAF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2E927-7629-1721-03BF-6C19BBEE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85FB-5D27-931E-11DA-D73F8364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3FA5-B99E-732C-B0CA-63A69A37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6DF6F-512D-C506-4803-887055F29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A879-DC61-FFDC-859A-2434CE7F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6AB2-EA1C-1FA8-ACCE-098F932A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DF924-AF19-7BA9-0B3E-7545DF12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980E-0694-F617-DD01-2D5B437E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F6F4B-59AC-0234-0230-16E4A82E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8D12-D35D-3FF8-F3C0-3241C41C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6205-A23A-AF1E-30D9-37339417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6D76-5F38-E94A-AB48-092728365E3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4F89-E321-300F-814D-AF194720D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57BE-81D2-85EF-78F4-B8066CE31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F6D389-AE29-6CB8-F0F0-12E16F8D74EB}"/>
              </a:ext>
            </a:extLst>
          </p:cNvPr>
          <p:cNvGrpSpPr/>
          <p:nvPr/>
        </p:nvGrpSpPr>
        <p:grpSpPr>
          <a:xfrm>
            <a:off x="51311" y="1675627"/>
            <a:ext cx="11935426" cy="652622"/>
            <a:chOff x="51311" y="1675627"/>
            <a:chExt cx="11935426" cy="6526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F265C0E-75F0-382D-F4D2-623E56C8DEF5}"/>
                </a:ext>
              </a:extLst>
            </p:cNvPr>
            <p:cNvSpPr/>
            <p:nvPr/>
          </p:nvSpPr>
          <p:spPr>
            <a:xfrm>
              <a:off x="759410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1467934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993023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2880613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781776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AEA287-B035-EDA3-FE48-052399759992}"/>
                </a:ext>
              </a:extLst>
            </p:cNvPr>
            <p:cNvSpPr/>
            <p:nvPr/>
          </p:nvSpPr>
          <p:spPr>
            <a:xfrm>
              <a:off x="2176458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922607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4999129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7329DD0-BC88-C00F-C9C7-12FF72F134FC}"/>
                </a:ext>
              </a:extLst>
            </p:cNvPr>
            <p:cNvSpPr/>
            <p:nvPr/>
          </p:nvSpPr>
          <p:spPr>
            <a:xfrm>
              <a:off x="852192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10634484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11338737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9C10B4B-7321-F793-3E5B-59566B07D4F8}"/>
                </a:ext>
              </a:extLst>
            </p:cNvPr>
            <p:cNvSpPr/>
            <p:nvPr/>
          </p:nvSpPr>
          <p:spPr>
            <a:xfrm>
              <a:off x="51311" y="1680249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70530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711361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endParaRPr lang="en-US" sz="4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EF6AE61-607E-CE63-E4EF-E9D0A6B42C08}"/>
                </a:ext>
              </a:extLst>
            </p:cNvPr>
            <p:cNvSpPr/>
            <p:nvPr/>
          </p:nvSpPr>
          <p:spPr>
            <a:xfrm>
              <a:off x="640945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78FE54-8A01-30DA-29D6-0E50627EFD06}"/>
                </a:ext>
              </a:extLst>
            </p:cNvPr>
            <p:cNvSpPr/>
            <p:nvPr/>
          </p:nvSpPr>
          <p:spPr>
            <a:xfrm>
              <a:off x="3586785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419856C-F332-5555-70C0-A5AAF077BDB6}"/>
                </a:ext>
              </a:extLst>
            </p:cNvPr>
            <p:cNvSpPr/>
            <p:nvPr/>
          </p:nvSpPr>
          <p:spPr>
            <a:xfrm>
              <a:off x="4292957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32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CBEA98-C157-CE9A-F20C-084511D73971}"/>
              </a:ext>
            </a:extLst>
          </p:cNvPr>
          <p:cNvCxnSpPr>
            <a:cxnSpLocks/>
          </p:cNvCxnSpPr>
          <p:nvPr/>
        </p:nvCxnSpPr>
        <p:spPr>
          <a:xfrm>
            <a:off x="5763442" y="233108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6125178" y="218629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947FFA9-CA21-80D8-3DA3-FF644C6721A8}"/>
              </a:ext>
            </a:extLst>
          </p:cNvPr>
          <p:cNvCxnSpPr>
            <a:cxnSpLocks/>
          </p:cNvCxnSpPr>
          <p:nvPr/>
        </p:nvCxnSpPr>
        <p:spPr>
          <a:xfrm>
            <a:off x="5764672" y="357541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F4EF489E-6A3E-23E0-F538-366A4CDD5989}"/>
              </a:ext>
            </a:extLst>
          </p:cNvPr>
          <p:cNvSpPr/>
          <p:nvPr/>
        </p:nvSpPr>
        <p:spPr>
          <a:xfrm>
            <a:off x="6126408" y="343062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3CDECE6-04F2-D649-E1F5-559867FF9399}"/>
              </a:ext>
            </a:extLst>
          </p:cNvPr>
          <p:cNvCxnSpPr>
            <a:cxnSpLocks/>
          </p:cNvCxnSpPr>
          <p:nvPr/>
        </p:nvCxnSpPr>
        <p:spPr>
          <a:xfrm>
            <a:off x="5763442" y="481974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23DC618-188F-5506-C3F8-895845A0C909}"/>
              </a:ext>
            </a:extLst>
          </p:cNvPr>
          <p:cNvSpPr/>
          <p:nvPr/>
        </p:nvSpPr>
        <p:spPr>
          <a:xfrm>
            <a:off x="6125178" y="467495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2881448" y="2186293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13D2C2-6A9D-386F-720F-64929AFCB3C4}"/>
              </a:ext>
            </a:extLst>
          </p:cNvPr>
          <p:cNvSpPr/>
          <p:nvPr/>
        </p:nvSpPr>
        <p:spPr>
          <a:xfrm>
            <a:off x="3075599" y="2765453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A1AFDB-5AB5-3E4E-9D9F-50F9206676CE}"/>
              </a:ext>
            </a:extLst>
          </p:cNvPr>
          <p:cNvCxnSpPr>
            <a:cxnSpLocks/>
          </p:cNvCxnSpPr>
          <p:nvPr/>
        </p:nvCxnSpPr>
        <p:spPr>
          <a:xfrm>
            <a:off x="3439078" y="2475873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A783A8-86FA-8FF6-A8FA-5DB0646E36F6}"/>
              </a:ext>
            </a:extLst>
          </p:cNvPr>
          <p:cNvCxnSpPr>
            <a:cxnSpLocks/>
          </p:cNvCxnSpPr>
          <p:nvPr/>
        </p:nvCxnSpPr>
        <p:spPr>
          <a:xfrm>
            <a:off x="3439078" y="3142911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A208161-6394-BC2B-811D-6A88BC11387D}"/>
              </a:ext>
            </a:extLst>
          </p:cNvPr>
          <p:cNvSpPr/>
          <p:nvPr/>
        </p:nvSpPr>
        <p:spPr>
          <a:xfrm>
            <a:off x="2894739" y="341654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AE4E4D0-B1A4-F42C-4BA8-3B679338FC09}"/>
              </a:ext>
            </a:extLst>
          </p:cNvPr>
          <p:cNvSpPr/>
          <p:nvPr/>
        </p:nvSpPr>
        <p:spPr>
          <a:xfrm>
            <a:off x="3088890" y="3995709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6C0EFB-DC72-2890-126A-4D0062A970D5}"/>
              </a:ext>
            </a:extLst>
          </p:cNvPr>
          <p:cNvCxnSpPr>
            <a:cxnSpLocks/>
          </p:cNvCxnSpPr>
          <p:nvPr/>
        </p:nvCxnSpPr>
        <p:spPr>
          <a:xfrm>
            <a:off x="3452369" y="3706129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E4BB35-551C-6207-86C2-D71EB6D3FA44}"/>
              </a:ext>
            </a:extLst>
          </p:cNvPr>
          <p:cNvCxnSpPr>
            <a:cxnSpLocks/>
          </p:cNvCxnSpPr>
          <p:nvPr/>
        </p:nvCxnSpPr>
        <p:spPr>
          <a:xfrm>
            <a:off x="3452369" y="4373167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9AEF5B-CA53-F921-A9F1-4E3996DE5732}"/>
              </a:ext>
            </a:extLst>
          </p:cNvPr>
          <p:cNvSpPr/>
          <p:nvPr/>
        </p:nvSpPr>
        <p:spPr>
          <a:xfrm>
            <a:off x="2887570" y="468055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63C57BC-7EE9-582A-9FC7-01679D06954A}"/>
              </a:ext>
            </a:extLst>
          </p:cNvPr>
          <p:cNvSpPr/>
          <p:nvPr/>
        </p:nvSpPr>
        <p:spPr>
          <a:xfrm>
            <a:off x="3081721" y="5259715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96F9D7-448D-D5C3-E0B5-07B06AD1AB53}"/>
              </a:ext>
            </a:extLst>
          </p:cNvPr>
          <p:cNvCxnSpPr>
            <a:cxnSpLocks/>
          </p:cNvCxnSpPr>
          <p:nvPr/>
        </p:nvCxnSpPr>
        <p:spPr>
          <a:xfrm>
            <a:off x="3445200" y="4970135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36AF25-4781-1754-8C99-D17D7173D10F}"/>
              </a:ext>
            </a:extLst>
          </p:cNvPr>
          <p:cNvCxnSpPr>
            <a:cxnSpLocks/>
          </p:cNvCxnSpPr>
          <p:nvPr/>
        </p:nvCxnSpPr>
        <p:spPr>
          <a:xfrm>
            <a:off x="3445200" y="5637173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4413639" y="218629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BB689B1-35B7-A046-B29E-38981E1A1456}"/>
              </a:ext>
            </a:extLst>
          </p:cNvPr>
          <p:cNvSpPr/>
          <p:nvPr/>
        </p:nvSpPr>
        <p:spPr>
          <a:xfrm>
            <a:off x="1415265" y="219297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284695-7FBF-E9BF-6192-F62111BBEAA2}"/>
              </a:ext>
            </a:extLst>
          </p:cNvPr>
          <p:cNvSpPr/>
          <p:nvPr/>
        </p:nvSpPr>
        <p:spPr>
          <a:xfrm>
            <a:off x="4717535" y="2765453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E547D6-CB09-F1C7-D8FD-740EB3814F95}"/>
              </a:ext>
            </a:extLst>
          </p:cNvPr>
          <p:cNvCxnSpPr>
            <a:cxnSpLocks/>
          </p:cNvCxnSpPr>
          <p:nvPr/>
        </p:nvCxnSpPr>
        <p:spPr>
          <a:xfrm>
            <a:off x="2502565" y="233108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088332-5BB2-0EC8-2353-E20CEBF17229}"/>
              </a:ext>
            </a:extLst>
          </p:cNvPr>
          <p:cNvCxnSpPr>
            <a:cxnSpLocks/>
          </p:cNvCxnSpPr>
          <p:nvPr/>
        </p:nvCxnSpPr>
        <p:spPr>
          <a:xfrm>
            <a:off x="5081014" y="2475873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C04CD6-BEC5-B180-1F04-E52A34240D48}"/>
              </a:ext>
            </a:extLst>
          </p:cNvPr>
          <p:cNvCxnSpPr>
            <a:cxnSpLocks/>
          </p:cNvCxnSpPr>
          <p:nvPr/>
        </p:nvCxnSpPr>
        <p:spPr>
          <a:xfrm>
            <a:off x="5081014" y="3126969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2847CA-2E58-7A7A-AEEA-35D2FFB2A4A7}"/>
              </a:ext>
            </a:extLst>
          </p:cNvPr>
          <p:cNvSpPr/>
          <p:nvPr/>
        </p:nvSpPr>
        <p:spPr>
          <a:xfrm>
            <a:off x="4413639" y="3433424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0AAB508-2F28-3222-6D7A-1D2FE6C515AB}"/>
              </a:ext>
            </a:extLst>
          </p:cNvPr>
          <p:cNvSpPr/>
          <p:nvPr/>
        </p:nvSpPr>
        <p:spPr>
          <a:xfrm>
            <a:off x="4717535" y="4012584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144DEE-010C-D6E8-DC05-1FF9642E5CE0}"/>
              </a:ext>
            </a:extLst>
          </p:cNvPr>
          <p:cNvCxnSpPr>
            <a:cxnSpLocks/>
          </p:cNvCxnSpPr>
          <p:nvPr/>
        </p:nvCxnSpPr>
        <p:spPr>
          <a:xfrm>
            <a:off x="5081014" y="3723004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FCEA36-EEBB-8D59-F0FC-7CAC63D822E9}"/>
              </a:ext>
            </a:extLst>
          </p:cNvPr>
          <p:cNvCxnSpPr>
            <a:cxnSpLocks/>
          </p:cNvCxnSpPr>
          <p:nvPr/>
        </p:nvCxnSpPr>
        <p:spPr>
          <a:xfrm>
            <a:off x="5081014" y="4374100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CDC4E9E-E2B6-3868-687E-D9E6230C2585}"/>
              </a:ext>
            </a:extLst>
          </p:cNvPr>
          <p:cNvSpPr/>
          <p:nvPr/>
        </p:nvSpPr>
        <p:spPr>
          <a:xfrm>
            <a:off x="4413639" y="4680555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96B2CB4-EEE8-6633-35BF-610464FE2505}"/>
              </a:ext>
            </a:extLst>
          </p:cNvPr>
          <p:cNvSpPr/>
          <p:nvPr/>
        </p:nvSpPr>
        <p:spPr>
          <a:xfrm>
            <a:off x="4717535" y="5259715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98479A-3C09-9DD2-3009-26649A71B5F7}"/>
              </a:ext>
            </a:extLst>
          </p:cNvPr>
          <p:cNvCxnSpPr>
            <a:cxnSpLocks/>
          </p:cNvCxnSpPr>
          <p:nvPr/>
        </p:nvCxnSpPr>
        <p:spPr>
          <a:xfrm>
            <a:off x="5081014" y="4970135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9186F-C702-9D0E-EDC2-2B8A29D9DED6}"/>
              </a:ext>
            </a:extLst>
          </p:cNvPr>
          <p:cNvCxnSpPr>
            <a:cxnSpLocks/>
          </p:cNvCxnSpPr>
          <p:nvPr/>
        </p:nvCxnSpPr>
        <p:spPr>
          <a:xfrm>
            <a:off x="5081014" y="5621231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78A244-32C4-4DBD-2958-3FD3039D98F2}"/>
              </a:ext>
            </a:extLst>
          </p:cNvPr>
          <p:cNvCxnSpPr>
            <a:cxnSpLocks/>
          </p:cNvCxnSpPr>
          <p:nvPr/>
        </p:nvCxnSpPr>
        <p:spPr>
          <a:xfrm>
            <a:off x="4024337" y="233108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A81EC-92C5-9041-8D26-483B67741D78}"/>
              </a:ext>
            </a:extLst>
          </p:cNvPr>
          <p:cNvSpPr/>
          <p:nvPr/>
        </p:nvSpPr>
        <p:spPr>
          <a:xfrm rot="10800000">
            <a:off x="2743199" y="3289850"/>
            <a:ext cx="4969037" cy="340458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  <a:gs pos="0">
                <a:schemeClr val="bg1"/>
              </a:gs>
              <a:gs pos="30000">
                <a:schemeClr val="bg1"/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accent1">
                    <a:lumMod val="45000"/>
                    <a:lumOff val="55000"/>
                    <a:alpha val="0"/>
                  </a:schemeClr>
                </a:gs>
                <a:gs pos="0">
                  <a:schemeClr val="bg1"/>
                </a:gs>
                <a:gs pos="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5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2169404" y="962685"/>
            <a:ext cx="3744365" cy="21173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   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   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13D2C2-6A9D-386F-720F-64929AFCB3C4}"/>
              </a:ext>
            </a:extLst>
          </p:cNvPr>
          <p:cNvSpPr/>
          <p:nvPr/>
        </p:nvSpPr>
        <p:spPr>
          <a:xfrm>
            <a:off x="4560338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151522" y="1719246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3347-BAC9-5557-F535-4C4BA20BA8CD}"/>
              </a:ext>
            </a:extLst>
          </p:cNvPr>
          <p:cNvSpPr/>
          <p:nvPr/>
        </p:nvSpPr>
        <p:spPr>
          <a:xfrm>
            <a:off x="3433252" y="817895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BED7BEC-8005-6E78-B1A0-ACD510798111}"/>
              </a:ext>
            </a:extLst>
          </p:cNvPr>
          <p:cNvSpPr/>
          <p:nvPr/>
        </p:nvSpPr>
        <p:spPr>
          <a:xfrm>
            <a:off x="5374994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511D75-E959-FE95-D98D-97AFE10583A8}"/>
              </a:ext>
            </a:extLst>
          </p:cNvPr>
          <p:cNvSpPr/>
          <p:nvPr/>
        </p:nvSpPr>
        <p:spPr>
          <a:xfrm>
            <a:off x="3150532" y="126113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5A89B-B4C2-6547-7823-72785B8B10D4}"/>
              </a:ext>
            </a:extLst>
          </p:cNvPr>
          <p:cNvSpPr/>
          <p:nvPr/>
        </p:nvSpPr>
        <p:spPr>
          <a:xfrm>
            <a:off x="4087956" y="218197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E409E0-2C60-F192-ABA4-C106902E845D}"/>
              </a:ext>
            </a:extLst>
          </p:cNvPr>
          <p:cNvSpPr/>
          <p:nvPr/>
        </p:nvSpPr>
        <p:spPr>
          <a:xfrm>
            <a:off x="6096000" y="962685"/>
            <a:ext cx="3744365" cy="21173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   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   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D13AD3-12FC-3D81-F2F2-3F76AD575CA9}"/>
              </a:ext>
            </a:extLst>
          </p:cNvPr>
          <p:cNvSpPr/>
          <p:nvPr/>
        </p:nvSpPr>
        <p:spPr>
          <a:xfrm>
            <a:off x="8486934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B6A9F43-17BF-DC4C-3C3D-DC3066B98FB3}"/>
              </a:ext>
            </a:extLst>
          </p:cNvPr>
          <p:cNvSpPr/>
          <p:nvPr/>
        </p:nvSpPr>
        <p:spPr>
          <a:xfrm>
            <a:off x="7078118" y="1719246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8FE4702-5CDB-5FCF-52C3-8B562A1F45A3}"/>
              </a:ext>
            </a:extLst>
          </p:cNvPr>
          <p:cNvSpPr/>
          <p:nvPr/>
        </p:nvSpPr>
        <p:spPr>
          <a:xfrm>
            <a:off x="9301590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7313479" y="815126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CC318C-EE90-6EED-9E07-B802CD812EA7}"/>
              </a:ext>
            </a:extLst>
          </p:cNvPr>
          <p:cNvSpPr/>
          <p:nvPr/>
        </p:nvSpPr>
        <p:spPr>
          <a:xfrm>
            <a:off x="7079662" y="126718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963B74A-98FE-0CC3-2037-1F10C00461F3}"/>
              </a:ext>
            </a:extLst>
          </p:cNvPr>
          <p:cNvSpPr/>
          <p:nvPr/>
        </p:nvSpPr>
        <p:spPr>
          <a:xfrm>
            <a:off x="7988060" y="217130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7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2169404" y="962685"/>
            <a:ext cx="5632814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   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13D2C2-6A9D-386F-720F-64929AFCB3C4}"/>
              </a:ext>
            </a:extLst>
          </p:cNvPr>
          <p:cNvSpPr/>
          <p:nvPr/>
        </p:nvSpPr>
        <p:spPr>
          <a:xfrm>
            <a:off x="4621854" y="1755214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253818" y="1791182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3347-BAC9-5557-F535-4C4BA20BA8CD}"/>
              </a:ext>
            </a:extLst>
          </p:cNvPr>
          <p:cNvSpPr/>
          <p:nvPr/>
        </p:nvSpPr>
        <p:spPr>
          <a:xfrm>
            <a:off x="4441673" y="818477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BED7BEC-8005-6E78-B1A0-ACD510798111}"/>
              </a:ext>
            </a:extLst>
          </p:cNvPr>
          <p:cNvSpPr/>
          <p:nvPr/>
        </p:nvSpPr>
        <p:spPr>
          <a:xfrm>
            <a:off x="5426406" y="1755214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511D75-E959-FE95-D98D-97AFE10583A8}"/>
              </a:ext>
            </a:extLst>
          </p:cNvPr>
          <p:cNvSpPr/>
          <p:nvPr/>
        </p:nvSpPr>
        <p:spPr>
          <a:xfrm>
            <a:off x="4646753" y="135514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7FD11E-0131-8A54-C182-9F586CBE031F}"/>
              </a:ext>
            </a:extLst>
          </p:cNvPr>
          <p:cNvSpPr/>
          <p:nvPr/>
        </p:nvSpPr>
        <p:spPr>
          <a:xfrm>
            <a:off x="2366333" y="135514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CCAB6A-6FB6-6EA3-019A-2BF1944F116A}"/>
              </a:ext>
            </a:extLst>
          </p:cNvPr>
          <p:cNvSpPr/>
          <p:nvPr/>
        </p:nvSpPr>
        <p:spPr>
          <a:xfrm>
            <a:off x="3343140" y="271772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08C03B-A7D6-DB0E-46E2-91EAABEC8F24}"/>
              </a:ext>
            </a:extLst>
          </p:cNvPr>
          <p:cNvSpPr/>
          <p:nvPr/>
        </p:nvSpPr>
        <p:spPr>
          <a:xfrm>
            <a:off x="3343868" y="2243091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04911F-631A-AB29-6C67-B120BA6F41CA}"/>
              </a:ext>
            </a:extLst>
          </p:cNvPr>
          <p:cNvSpPr/>
          <p:nvPr/>
        </p:nvSpPr>
        <p:spPr>
          <a:xfrm>
            <a:off x="5426406" y="2243091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03F470-5574-4D48-C027-1AB870714C99}"/>
              </a:ext>
            </a:extLst>
          </p:cNvPr>
          <p:cNvSpPr/>
          <p:nvPr/>
        </p:nvSpPr>
        <p:spPr>
          <a:xfrm>
            <a:off x="4928159" y="2716933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D58F74-3173-54EF-5FD5-23FCBA79AF19}"/>
              </a:ext>
            </a:extLst>
          </p:cNvPr>
          <p:cNvSpPr/>
          <p:nvPr/>
        </p:nvSpPr>
        <p:spPr>
          <a:xfrm>
            <a:off x="3343140" y="3169634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829297-55CF-2B5E-0DBC-32C00BEF608F}"/>
              </a:ext>
            </a:extLst>
          </p:cNvPr>
          <p:cNvSpPr/>
          <p:nvPr/>
        </p:nvSpPr>
        <p:spPr>
          <a:xfrm>
            <a:off x="6507516" y="319945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0EB0B2E-0DC8-3FDC-D9D8-012AEA5BDE4C}"/>
              </a:ext>
            </a:extLst>
          </p:cNvPr>
          <p:cNvSpPr/>
          <p:nvPr/>
        </p:nvSpPr>
        <p:spPr>
          <a:xfrm>
            <a:off x="3439442" y="4101658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3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Notched Right Arrow 60">
            <a:extLst>
              <a:ext uri="{FF2B5EF4-FFF2-40B4-BE49-F238E27FC236}">
                <a16:creationId xmlns:a16="http://schemas.microsoft.com/office/drawing/2014/main" id="{26504702-DFAF-6A7B-9E45-97BDCEFF76ED}"/>
              </a:ext>
            </a:extLst>
          </p:cNvPr>
          <p:cNvSpPr/>
          <p:nvPr/>
        </p:nvSpPr>
        <p:spPr>
          <a:xfrm rot="20208811">
            <a:off x="2090717" y="2729688"/>
            <a:ext cx="6009275" cy="753265"/>
          </a:xfrm>
          <a:prstGeom prst="notchedRightArrow">
            <a:avLst>
              <a:gd name="adj1" fmla="val 50000"/>
              <a:gd name="adj2" fmla="val 846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00D45F-F1A6-FFB6-E03F-E4D45373670D}"/>
              </a:ext>
            </a:extLst>
          </p:cNvPr>
          <p:cNvSpPr/>
          <p:nvPr/>
        </p:nvSpPr>
        <p:spPr>
          <a:xfrm>
            <a:off x="2935354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B473275-D283-FB0B-CD71-DF359549A004}"/>
              </a:ext>
            </a:extLst>
          </p:cNvPr>
          <p:cNvSpPr/>
          <p:nvPr/>
        </p:nvSpPr>
        <p:spPr>
          <a:xfrm>
            <a:off x="5016001" y="1789843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06D2C0-9BE7-D755-7BAA-45C0022E4F4F}"/>
              </a:ext>
            </a:extLst>
          </p:cNvPr>
          <p:cNvSpPr/>
          <p:nvPr/>
        </p:nvSpPr>
        <p:spPr>
          <a:xfrm>
            <a:off x="4375354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94F96D-015B-A474-468F-06354D738F18}"/>
              </a:ext>
            </a:extLst>
          </p:cNvPr>
          <p:cNvSpPr/>
          <p:nvPr/>
        </p:nvSpPr>
        <p:spPr>
          <a:xfrm>
            <a:off x="3655354" y="2521205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C016C6-584E-C250-BA86-5D86835B973D}"/>
              </a:ext>
            </a:extLst>
          </p:cNvPr>
          <p:cNvSpPr/>
          <p:nvPr/>
        </p:nvSpPr>
        <p:spPr>
          <a:xfrm>
            <a:off x="5656649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6551913-7C62-2C66-6160-934B963415D0}"/>
              </a:ext>
            </a:extLst>
          </p:cNvPr>
          <p:cNvSpPr/>
          <p:nvPr/>
        </p:nvSpPr>
        <p:spPr>
          <a:xfrm>
            <a:off x="6376648" y="2521205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FA9A70-2D9D-1363-38CE-7A52AF6F9E13}"/>
              </a:ext>
            </a:extLst>
          </p:cNvPr>
          <p:cNvSpPr/>
          <p:nvPr/>
        </p:nvSpPr>
        <p:spPr>
          <a:xfrm>
            <a:off x="7096648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AFA1B1B-AC4D-B7E1-72DC-26090796196D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7096648" y="2881205"/>
            <a:ext cx="360000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405AAD7-10F1-593E-7D09-7BB09CDCB6AF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016650" y="2881204"/>
            <a:ext cx="359999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AA9077B-85ED-228E-FC7A-D83BB86C408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4375354" y="2881205"/>
            <a:ext cx="360000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395BACD-333D-A308-B7B4-6E2A1E0A015A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rot="10800000" flipV="1">
            <a:off x="3295354" y="2881204"/>
            <a:ext cx="360000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51E6050-867F-0061-51DE-A53260FEFD88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4015355" y="2149843"/>
            <a:ext cx="1000647" cy="371362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48A51B4-9752-85DB-9B4D-D58F5E6BB061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5736001" y="2149843"/>
            <a:ext cx="1000647" cy="371362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3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2169404" y="962685"/>
            <a:ext cx="5297223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253818" y="1791182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3347-BAC9-5557-F535-4C4BA20BA8CD}"/>
              </a:ext>
            </a:extLst>
          </p:cNvPr>
          <p:cNvSpPr/>
          <p:nvPr/>
        </p:nvSpPr>
        <p:spPr>
          <a:xfrm>
            <a:off x="2132459" y="847547"/>
            <a:ext cx="3195441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parse_binary_operator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511D75-E959-FE95-D98D-97AFE10583A8}"/>
              </a:ext>
            </a:extLst>
          </p:cNvPr>
          <p:cNvSpPr/>
          <p:nvPr/>
        </p:nvSpPr>
        <p:spPr>
          <a:xfrm>
            <a:off x="4646753" y="1355145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7FD11E-0131-8A54-C182-9F586CBE031F}"/>
              </a:ext>
            </a:extLst>
          </p:cNvPr>
          <p:cNvSpPr/>
          <p:nvPr/>
        </p:nvSpPr>
        <p:spPr>
          <a:xfrm>
            <a:off x="2366333" y="135514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CCAB6A-6FB6-6EA3-019A-2BF1944F116A}"/>
              </a:ext>
            </a:extLst>
          </p:cNvPr>
          <p:cNvSpPr/>
          <p:nvPr/>
        </p:nvSpPr>
        <p:spPr>
          <a:xfrm>
            <a:off x="3343140" y="271772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08C03B-A7D6-DB0E-46E2-91EAABEC8F24}"/>
              </a:ext>
            </a:extLst>
          </p:cNvPr>
          <p:cNvSpPr/>
          <p:nvPr/>
        </p:nvSpPr>
        <p:spPr>
          <a:xfrm>
            <a:off x="3343868" y="2243091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04911F-631A-AB29-6C67-B120BA6F41CA}"/>
              </a:ext>
            </a:extLst>
          </p:cNvPr>
          <p:cNvSpPr/>
          <p:nvPr/>
        </p:nvSpPr>
        <p:spPr>
          <a:xfrm>
            <a:off x="5426406" y="2243091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03F470-5574-4D48-C027-1AB870714C99}"/>
              </a:ext>
            </a:extLst>
          </p:cNvPr>
          <p:cNvSpPr/>
          <p:nvPr/>
        </p:nvSpPr>
        <p:spPr>
          <a:xfrm>
            <a:off x="4928159" y="2716933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D58F74-3173-54EF-5FD5-23FCBA79AF19}"/>
              </a:ext>
            </a:extLst>
          </p:cNvPr>
          <p:cNvSpPr/>
          <p:nvPr/>
        </p:nvSpPr>
        <p:spPr>
          <a:xfrm>
            <a:off x="3343140" y="3169634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0EB0B2E-0DC8-3FDC-D9D8-012AEA5BDE4C}"/>
              </a:ext>
            </a:extLst>
          </p:cNvPr>
          <p:cNvSpPr/>
          <p:nvPr/>
        </p:nvSpPr>
        <p:spPr>
          <a:xfrm>
            <a:off x="3439442" y="4101658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8FF5284-5342-F8C5-7A05-E7E049DCC4E6}"/>
              </a:ext>
            </a:extLst>
          </p:cNvPr>
          <p:cNvSpPr/>
          <p:nvPr/>
        </p:nvSpPr>
        <p:spPr>
          <a:xfrm>
            <a:off x="5535168" y="791088"/>
            <a:ext cx="2489085" cy="8721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4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485F29-0AEA-E722-8A57-29438CCB283D}"/>
              </a:ext>
            </a:extLst>
          </p:cNvPr>
          <p:cNvSpPr/>
          <p:nvPr/>
        </p:nvSpPr>
        <p:spPr>
          <a:xfrm>
            <a:off x="5794129" y="1082392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B833FCF-572D-2A25-0178-02EE7776296F}"/>
              </a:ext>
            </a:extLst>
          </p:cNvPr>
          <p:cNvSpPr/>
          <p:nvPr/>
        </p:nvSpPr>
        <p:spPr>
          <a:xfrm>
            <a:off x="6639893" y="1082392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E1AE2-A47C-20E6-B3B7-E687B7FE62FF}"/>
              </a:ext>
            </a:extLst>
          </p:cNvPr>
          <p:cNvSpPr txBox="1"/>
          <p:nvPr/>
        </p:nvSpPr>
        <p:spPr>
          <a:xfrm>
            <a:off x="5495413" y="739947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DCF4B-0CA2-2C3C-0E97-1FBD98B8D326}"/>
              </a:ext>
            </a:extLst>
          </p:cNvPr>
          <p:cNvSpPr txBox="1"/>
          <p:nvPr/>
        </p:nvSpPr>
        <p:spPr>
          <a:xfrm>
            <a:off x="7673895" y="744597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4E1EC85-3CD9-76D7-E849-AB74EBF82791}"/>
              </a:ext>
            </a:extLst>
          </p:cNvPr>
          <p:cNvSpPr/>
          <p:nvPr/>
        </p:nvSpPr>
        <p:spPr>
          <a:xfrm>
            <a:off x="5045204" y="1791182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3DC9FB-FEBA-EBA7-A765-509007DE4F18}"/>
              </a:ext>
            </a:extLst>
          </p:cNvPr>
          <p:cNvSpPr/>
          <p:nvPr/>
        </p:nvSpPr>
        <p:spPr>
          <a:xfrm>
            <a:off x="6507516" y="3174402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6415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5F00BF-4E59-6A0A-D620-D02B48E43C0E}"/>
              </a:ext>
            </a:extLst>
          </p:cNvPr>
          <p:cNvSpPr/>
          <p:nvPr/>
        </p:nvSpPr>
        <p:spPr>
          <a:xfrm>
            <a:off x="422900" y="1026693"/>
            <a:ext cx="5297223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6B1DDC-9C46-DE3C-AF5A-1562841B3825}"/>
              </a:ext>
            </a:extLst>
          </p:cNvPr>
          <p:cNvSpPr/>
          <p:nvPr/>
        </p:nvSpPr>
        <p:spPr>
          <a:xfrm>
            <a:off x="8569258" y="2521147"/>
            <a:ext cx="1117014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lexing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4614A-8DA7-6822-F79D-E71E808EA84F}"/>
              </a:ext>
            </a:extLst>
          </p:cNvPr>
          <p:cNvSpPr/>
          <p:nvPr/>
        </p:nvSpPr>
        <p:spPr>
          <a:xfrm>
            <a:off x="385955" y="911555"/>
            <a:ext cx="3195441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parse_binary_operator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AE109A-613F-6DB0-14F7-6B45EF1B8D73}"/>
              </a:ext>
            </a:extLst>
          </p:cNvPr>
          <p:cNvSpPr/>
          <p:nvPr/>
        </p:nvSpPr>
        <p:spPr>
          <a:xfrm>
            <a:off x="2900249" y="1419153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221979-01E8-A185-EC6F-E4D2BAE98164}"/>
              </a:ext>
            </a:extLst>
          </p:cNvPr>
          <p:cNvSpPr/>
          <p:nvPr/>
        </p:nvSpPr>
        <p:spPr>
          <a:xfrm>
            <a:off x="619829" y="1419153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3A37F2F-4CA1-C736-B472-69020943B927}"/>
              </a:ext>
            </a:extLst>
          </p:cNvPr>
          <p:cNvSpPr/>
          <p:nvPr/>
        </p:nvSpPr>
        <p:spPr>
          <a:xfrm>
            <a:off x="9184230" y="3545849"/>
            <a:ext cx="1702064" cy="2895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evaluating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63AFD4-00FF-0952-82F6-45EEB366F74F}"/>
              </a:ext>
            </a:extLst>
          </p:cNvPr>
          <p:cNvSpPr/>
          <p:nvPr/>
        </p:nvSpPr>
        <p:spPr>
          <a:xfrm>
            <a:off x="1597364" y="2307099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E3075B8-5BB8-8F5C-9E66-14BA9B635CE5}"/>
              </a:ext>
            </a:extLst>
          </p:cNvPr>
          <p:cNvSpPr/>
          <p:nvPr/>
        </p:nvSpPr>
        <p:spPr>
          <a:xfrm>
            <a:off x="3679902" y="2307099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CFB9F0-15F9-1DC5-0FF9-CD289BAE0174}"/>
              </a:ext>
            </a:extLst>
          </p:cNvPr>
          <p:cNvSpPr/>
          <p:nvPr/>
        </p:nvSpPr>
        <p:spPr>
          <a:xfrm>
            <a:off x="3181655" y="2780941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B51EC9-998F-DDB4-6607-CA8BA2144269}"/>
              </a:ext>
            </a:extLst>
          </p:cNvPr>
          <p:cNvSpPr/>
          <p:nvPr/>
        </p:nvSpPr>
        <p:spPr>
          <a:xfrm>
            <a:off x="1596636" y="3233642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441933-89F2-F7B1-F258-23B2F2D81DCD}"/>
              </a:ext>
            </a:extLst>
          </p:cNvPr>
          <p:cNvSpPr/>
          <p:nvPr/>
        </p:nvSpPr>
        <p:spPr>
          <a:xfrm>
            <a:off x="1692938" y="4165666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182849-0A2E-0BCE-6239-88EAB885957E}"/>
              </a:ext>
            </a:extLst>
          </p:cNvPr>
          <p:cNvSpPr/>
          <p:nvPr/>
        </p:nvSpPr>
        <p:spPr>
          <a:xfrm>
            <a:off x="3788664" y="855096"/>
            <a:ext cx="2489085" cy="8721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4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FCE89D-D56E-28FC-3720-973DC675E147}"/>
              </a:ext>
            </a:extLst>
          </p:cNvPr>
          <p:cNvSpPr/>
          <p:nvPr/>
        </p:nvSpPr>
        <p:spPr>
          <a:xfrm>
            <a:off x="4047625" y="1146400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FFC1529-7DFB-AE9F-9C6D-C52A2885EC82}"/>
              </a:ext>
            </a:extLst>
          </p:cNvPr>
          <p:cNvSpPr/>
          <p:nvPr/>
        </p:nvSpPr>
        <p:spPr>
          <a:xfrm>
            <a:off x="8361723" y="1429864"/>
            <a:ext cx="1532085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7D8B5-CF14-3DFD-8EB4-417F287E08AC}"/>
              </a:ext>
            </a:extLst>
          </p:cNvPr>
          <p:cNvSpPr txBox="1"/>
          <p:nvPr/>
        </p:nvSpPr>
        <p:spPr>
          <a:xfrm>
            <a:off x="3748909" y="803955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8957A-F55D-1F07-B7B8-6BFC0B26796F}"/>
              </a:ext>
            </a:extLst>
          </p:cNvPr>
          <p:cNvSpPr txBox="1"/>
          <p:nvPr/>
        </p:nvSpPr>
        <p:spPr>
          <a:xfrm>
            <a:off x="5927391" y="808605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02163C9-3672-3C6E-9E6D-B9B0007E0A3B}"/>
              </a:ext>
            </a:extLst>
          </p:cNvPr>
          <p:cNvSpPr/>
          <p:nvPr/>
        </p:nvSpPr>
        <p:spPr>
          <a:xfrm>
            <a:off x="3298700" y="1855190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5A323EA-3A1C-55F7-67C8-5AA285FFA8D5}"/>
              </a:ext>
            </a:extLst>
          </p:cNvPr>
          <p:cNvSpPr/>
          <p:nvPr/>
        </p:nvSpPr>
        <p:spPr>
          <a:xfrm>
            <a:off x="7555586" y="3558568"/>
            <a:ext cx="125923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parsing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FEC8109-D1E9-2CEE-D9D3-3C2FD399793B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rot="5400000">
            <a:off x="8726915" y="2120295"/>
            <a:ext cx="80170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6D81022-1627-F64D-E405-15DE1279DAAC}"/>
              </a:ext>
            </a:extLst>
          </p:cNvPr>
          <p:cNvSpPr/>
          <p:nvPr/>
        </p:nvSpPr>
        <p:spPr>
          <a:xfrm>
            <a:off x="8299152" y="1944622"/>
            <a:ext cx="1657226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entire program</a:t>
            </a:r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D5134030-E1D1-05E4-C4C7-9E4D373A495B}"/>
              </a:ext>
            </a:extLst>
          </p:cNvPr>
          <p:cNvSpPr/>
          <p:nvPr/>
        </p:nvSpPr>
        <p:spPr>
          <a:xfrm rot="10800000" flipH="1">
            <a:off x="8166913" y="3839003"/>
            <a:ext cx="2010359" cy="403812"/>
          </a:xfrm>
          <a:prstGeom prst="uturnArrow">
            <a:avLst>
              <a:gd name="adj1" fmla="val 14470"/>
              <a:gd name="adj2" fmla="val 25000"/>
              <a:gd name="adj3" fmla="val 46579"/>
              <a:gd name="adj4" fmla="val 53421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BF7648DB-06FD-A21E-A37A-FB73003459C4}"/>
              </a:ext>
            </a:extLst>
          </p:cNvPr>
          <p:cNvSpPr/>
          <p:nvPr/>
        </p:nvSpPr>
        <p:spPr>
          <a:xfrm flipH="1">
            <a:off x="8122585" y="3133938"/>
            <a:ext cx="2010359" cy="403812"/>
          </a:xfrm>
          <a:prstGeom prst="uturnArrow">
            <a:avLst>
              <a:gd name="adj1" fmla="val 14470"/>
              <a:gd name="adj2" fmla="val 25000"/>
              <a:gd name="adj3" fmla="val 46579"/>
              <a:gd name="adj4" fmla="val 53421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65A66C5-76FB-6518-F278-9A26C4CCF035}"/>
              </a:ext>
            </a:extLst>
          </p:cNvPr>
          <p:cNvSpPr/>
          <p:nvPr/>
        </p:nvSpPr>
        <p:spPr>
          <a:xfrm>
            <a:off x="8319180" y="4071001"/>
            <a:ext cx="1617167" cy="2804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 section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15E9573-A3AD-C2EC-9FF1-2FC7DA712F53}"/>
              </a:ext>
            </a:extLst>
          </p:cNvPr>
          <p:cNvCxnSpPr>
            <a:cxnSpLocks/>
          </p:cNvCxnSpPr>
          <p:nvPr/>
        </p:nvCxnSpPr>
        <p:spPr>
          <a:xfrm rot="5400000">
            <a:off x="8671925" y="2698917"/>
            <a:ext cx="353174" cy="558507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7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5F00BF-4E59-6A0A-D620-D02B48E43C0E}"/>
              </a:ext>
            </a:extLst>
          </p:cNvPr>
          <p:cNvSpPr/>
          <p:nvPr/>
        </p:nvSpPr>
        <p:spPr>
          <a:xfrm>
            <a:off x="422900" y="1026693"/>
            <a:ext cx="5297223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6B1DDC-9C46-DE3C-AF5A-1562841B3825}"/>
              </a:ext>
            </a:extLst>
          </p:cNvPr>
          <p:cNvSpPr/>
          <p:nvPr/>
        </p:nvSpPr>
        <p:spPr>
          <a:xfrm>
            <a:off x="4195327" y="4364585"/>
            <a:ext cx="1117014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lexing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4614A-8DA7-6822-F79D-E71E808EA84F}"/>
              </a:ext>
            </a:extLst>
          </p:cNvPr>
          <p:cNvSpPr/>
          <p:nvPr/>
        </p:nvSpPr>
        <p:spPr>
          <a:xfrm>
            <a:off x="385955" y="911555"/>
            <a:ext cx="3195441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parse_binary_operator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AE109A-613F-6DB0-14F7-6B45EF1B8D73}"/>
              </a:ext>
            </a:extLst>
          </p:cNvPr>
          <p:cNvSpPr/>
          <p:nvPr/>
        </p:nvSpPr>
        <p:spPr>
          <a:xfrm>
            <a:off x="2900249" y="1419153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3A37F2F-4CA1-C736-B472-69020943B927}"/>
              </a:ext>
            </a:extLst>
          </p:cNvPr>
          <p:cNvSpPr/>
          <p:nvPr/>
        </p:nvSpPr>
        <p:spPr>
          <a:xfrm>
            <a:off x="8590296" y="3590851"/>
            <a:ext cx="1702064" cy="2895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63AFD4-00FF-0952-82F6-45EEB366F74F}"/>
              </a:ext>
            </a:extLst>
          </p:cNvPr>
          <p:cNvSpPr/>
          <p:nvPr/>
        </p:nvSpPr>
        <p:spPr>
          <a:xfrm>
            <a:off x="1597364" y="2307099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E3075B8-5BB8-8F5C-9E66-14BA9B635CE5}"/>
              </a:ext>
            </a:extLst>
          </p:cNvPr>
          <p:cNvSpPr/>
          <p:nvPr/>
        </p:nvSpPr>
        <p:spPr>
          <a:xfrm>
            <a:off x="3679902" y="2307099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B51EC9-998F-DDB4-6607-CA8BA2144269}"/>
              </a:ext>
            </a:extLst>
          </p:cNvPr>
          <p:cNvSpPr/>
          <p:nvPr/>
        </p:nvSpPr>
        <p:spPr>
          <a:xfrm>
            <a:off x="7499408" y="1326926"/>
            <a:ext cx="4206705" cy="553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441933-89F2-F7B1-F258-23B2F2D81DCD}"/>
              </a:ext>
            </a:extLst>
          </p:cNvPr>
          <p:cNvSpPr/>
          <p:nvPr/>
        </p:nvSpPr>
        <p:spPr>
          <a:xfrm>
            <a:off x="1692938" y="4165666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182849-0A2E-0BCE-6239-88EAB885957E}"/>
              </a:ext>
            </a:extLst>
          </p:cNvPr>
          <p:cNvSpPr/>
          <p:nvPr/>
        </p:nvSpPr>
        <p:spPr>
          <a:xfrm>
            <a:off x="3788664" y="855096"/>
            <a:ext cx="2489085" cy="8721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4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FCE89D-D56E-28FC-3720-973DC675E147}"/>
              </a:ext>
            </a:extLst>
          </p:cNvPr>
          <p:cNvSpPr/>
          <p:nvPr/>
        </p:nvSpPr>
        <p:spPr>
          <a:xfrm>
            <a:off x="4047625" y="1146400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FFC1529-7DFB-AE9F-9C6D-C52A2885EC82}"/>
              </a:ext>
            </a:extLst>
          </p:cNvPr>
          <p:cNvSpPr/>
          <p:nvPr/>
        </p:nvSpPr>
        <p:spPr>
          <a:xfrm>
            <a:off x="3987792" y="3273302"/>
            <a:ext cx="1532085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7D8B5-CF14-3DFD-8EB4-417F287E08AC}"/>
              </a:ext>
            </a:extLst>
          </p:cNvPr>
          <p:cNvSpPr txBox="1"/>
          <p:nvPr/>
        </p:nvSpPr>
        <p:spPr>
          <a:xfrm>
            <a:off x="3748909" y="803955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8957A-F55D-1F07-B7B8-6BFC0B26796F}"/>
              </a:ext>
            </a:extLst>
          </p:cNvPr>
          <p:cNvSpPr txBox="1"/>
          <p:nvPr/>
        </p:nvSpPr>
        <p:spPr>
          <a:xfrm>
            <a:off x="5927391" y="808605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02163C9-3672-3C6E-9E6D-B9B0007E0A3B}"/>
              </a:ext>
            </a:extLst>
          </p:cNvPr>
          <p:cNvSpPr/>
          <p:nvPr/>
        </p:nvSpPr>
        <p:spPr>
          <a:xfrm>
            <a:off x="3298700" y="1855190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5A323EA-3A1C-55F7-67C8-5AA285FFA8D5}"/>
              </a:ext>
            </a:extLst>
          </p:cNvPr>
          <p:cNvSpPr/>
          <p:nvPr/>
        </p:nvSpPr>
        <p:spPr>
          <a:xfrm>
            <a:off x="7725223" y="2514949"/>
            <a:ext cx="2510064" cy="425591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FEC8109-D1E9-2CEE-D9D3-3C2FD399793B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rot="5400000">
            <a:off x="4352984" y="3963733"/>
            <a:ext cx="80170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6D81022-1627-F64D-E405-15DE1279DAAC}"/>
              </a:ext>
            </a:extLst>
          </p:cNvPr>
          <p:cNvSpPr/>
          <p:nvPr/>
        </p:nvSpPr>
        <p:spPr>
          <a:xfrm>
            <a:off x="10213951" y="2104801"/>
            <a:ext cx="1593881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advance_line()</a:t>
            </a:r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D5134030-E1D1-05E4-C4C7-9E4D373A495B}"/>
              </a:ext>
            </a:extLst>
          </p:cNvPr>
          <p:cNvSpPr/>
          <p:nvPr/>
        </p:nvSpPr>
        <p:spPr>
          <a:xfrm rot="10800000" flipH="1">
            <a:off x="3792982" y="5682441"/>
            <a:ext cx="2010359" cy="403812"/>
          </a:xfrm>
          <a:prstGeom prst="uturnArrow">
            <a:avLst>
              <a:gd name="adj1" fmla="val 14470"/>
              <a:gd name="adj2" fmla="val 25000"/>
              <a:gd name="adj3" fmla="val 46579"/>
              <a:gd name="adj4" fmla="val 53421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BF7648DB-06FD-A21E-A37A-FB73003459C4}"/>
              </a:ext>
            </a:extLst>
          </p:cNvPr>
          <p:cNvSpPr/>
          <p:nvPr/>
        </p:nvSpPr>
        <p:spPr>
          <a:xfrm flipH="1">
            <a:off x="3748654" y="4977376"/>
            <a:ext cx="2010359" cy="403812"/>
          </a:xfrm>
          <a:prstGeom prst="uturnArrow">
            <a:avLst>
              <a:gd name="adj1" fmla="val 14470"/>
              <a:gd name="adj2" fmla="val 25000"/>
              <a:gd name="adj3" fmla="val 46579"/>
              <a:gd name="adj4" fmla="val 53421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65A66C5-76FB-6518-F278-9A26C4CCF035}"/>
              </a:ext>
            </a:extLst>
          </p:cNvPr>
          <p:cNvSpPr/>
          <p:nvPr/>
        </p:nvSpPr>
        <p:spPr>
          <a:xfrm>
            <a:off x="3945249" y="5914439"/>
            <a:ext cx="1617167" cy="2804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 section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15E9573-A3AD-C2EC-9FF1-2FC7DA712F53}"/>
              </a:ext>
            </a:extLst>
          </p:cNvPr>
          <p:cNvCxnSpPr>
            <a:cxnSpLocks/>
          </p:cNvCxnSpPr>
          <p:nvPr/>
        </p:nvCxnSpPr>
        <p:spPr>
          <a:xfrm rot="5400000">
            <a:off x="4297994" y="4542355"/>
            <a:ext cx="353174" cy="558507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F167D2D-E3B7-0DB3-9CE9-E114B7074E04}"/>
              </a:ext>
            </a:extLst>
          </p:cNvPr>
          <p:cNvSpPr/>
          <p:nvPr/>
        </p:nvSpPr>
        <p:spPr>
          <a:xfrm>
            <a:off x="7635223" y="179076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77B4AAF-B9A2-9D56-E1A9-A9A02AF2BEA9}"/>
              </a:ext>
            </a:extLst>
          </p:cNvPr>
          <p:cNvSpPr/>
          <p:nvPr/>
        </p:nvSpPr>
        <p:spPr>
          <a:xfrm>
            <a:off x="7945871" y="179261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340A31F-FDB7-AE7D-BF0C-BE2EF64FBA28}"/>
              </a:ext>
            </a:extLst>
          </p:cNvPr>
          <p:cNvSpPr/>
          <p:nvPr/>
        </p:nvSpPr>
        <p:spPr>
          <a:xfrm>
            <a:off x="8259807" y="179017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CCA3467-7374-45D9-C8AA-BBAF435CC4DA}"/>
              </a:ext>
            </a:extLst>
          </p:cNvPr>
          <p:cNvSpPr/>
          <p:nvPr/>
        </p:nvSpPr>
        <p:spPr>
          <a:xfrm>
            <a:off x="8570455" y="179202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303BDB6-44F6-16F8-D2B1-F8C949A989EF}"/>
              </a:ext>
            </a:extLst>
          </p:cNvPr>
          <p:cNvSpPr/>
          <p:nvPr/>
        </p:nvSpPr>
        <p:spPr>
          <a:xfrm>
            <a:off x="8881103" y="179076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8E9A52A-8251-197A-E3EA-EAAC2455DF2D}"/>
              </a:ext>
            </a:extLst>
          </p:cNvPr>
          <p:cNvSpPr/>
          <p:nvPr/>
        </p:nvSpPr>
        <p:spPr>
          <a:xfrm>
            <a:off x="9191751" y="179261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2FBC24-6ACB-42F0-58D6-1C12ABDD6EDD}"/>
              </a:ext>
            </a:extLst>
          </p:cNvPr>
          <p:cNvSpPr/>
          <p:nvPr/>
        </p:nvSpPr>
        <p:spPr>
          <a:xfrm>
            <a:off x="9505687" y="179017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D54A2D1-8B5F-315C-9188-8A36FE59C45A}"/>
              </a:ext>
            </a:extLst>
          </p:cNvPr>
          <p:cNvSpPr/>
          <p:nvPr/>
        </p:nvSpPr>
        <p:spPr>
          <a:xfrm>
            <a:off x="9816335" y="179202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41A3FF6-2377-4B11-EC9F-A186B875308A}"/>
              </a:ext>
            </a:extLst>
          </p:cNvPr>
          <p:cNvSpPr/>
          <p:nvPr/>
        </p:nvSpPr>
        <p:spPr>
          <a:xfrm>
            <a:off x="10123951" y="179957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3ACA91-B450-D2D4-89DD-C64BE225E717}"/>
              </a:ext>
            </a:extLst>
          </p:cNvPr>
          <p:cNvSpPr/>
          <p:nvPr/>
        </p:nvSpPr>
        <p:spPr>
          <a:xfrm>
            <a:off x="10434599" y="180142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B2ACF2-403D-BB79-4409-42E1C0546ABF}"/>
              </a:ext>
            </a:extLst>
          </p:cNvPr>
          <p:cNvSpPr/>
          <p:nvPr/>
        </p:nvSpPr>
        <p:spPr>
          <a:xfrm>
            <a:off x="10748535" y="179898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11A2D0B-433B-F46B-E0F7-94433B59EEFE}"/>
              </a:ext>
            </a:extLst>
          </p:cNvPr>
          <p:cNvSpPr/>
          <p:nvPr/>
        </p:nvSpPr>
        <p:spPr>
          <a:xfrm>
            <a:off x="11059183" y="180083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4C14FB2-EE1E-D323-1B3D-BBC43AF247A5}"/>
              </a:ext>
            </a:extLst>
          </p:cNvPr>
          <p:cNvSpPr/>
          <p:nvPr/>
        </p:nvSpPr>
        <p:spPr>
          <a:xfrm>
            <a:off x="11369831" y="179957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9854EB-D41A-B4E1-AD30-EAE606FF600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971103" y="1853824"/>
            <a:ext cx="9152" cy="66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5A42A0A-064F-CE50-7E77-1535CF47DBBC}"/>
              </a:ext>
            </a:extLst>
          </p:cNvPr>
          <p:cNvSpPr/>
          <p:nvPr/>
        </p:nvSpPr>
        <p:spPr>
          <a:xfrm>
            <a:off x="7855871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CFB9F0-15F9-1DC5-0FF9-CD289BAE0174}"/>
              </a:ext>
            </a:extLst>
          </p:cNvPr>
          <p:cNvSpPr/>
          <p:nvPr/>
        </p:nvSpPr>
        <p:spPr>
          <a:xfrm>
            <a:off x="8544048" y="2135055"/>
            <a:ext cx="872414" cy="2180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30B16DB-C0BB-23C8-727B-229F9041A86B}"/>
              </a:ext>
            </a:extLst>
          </p:cNvPr>
          <p:cNvSpPr/>
          <p:nvPr/>
        </p:nvSpPr>
        <p:spPr>
          <a:xfrm>
            <a:off x="8166519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140C374-4E95-0802-E230-4E097682AD2C}"/>
              </a:ext>
            </a:extLst>
          </p:cNvPr>
          <p:cNvSpPr/>
          <p:nvPr/>
        </p:nvSpPr>
        <p:spPr>
          <a:xfrm>
            <a:off x="8471338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6835623-C2F3-395A-0878-BB51B2251F5A}"/>
              </a:ext>
            </a:extLst>
          </p:cNvPr>
          <p:cNvSpPr/>
          <p:nvPr/>
        </p:nvSpPr>
        <p:spPr>
          <a:xfrm>
            <a:off x="8781986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D7A79EA-7BDA-3607-AAC9-D6ACF432974A}"/>
              </a:ext>
            </a:extLst>
          </p:cNvPr>
          <p:cNvSpPr/>
          <p:nvPr/>
        </p:nvSpPr>
        <p:spPr>
          <a:xfrm>
            <a:off x="9046953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FBD1837-0AF5-D747-C88B-BB9FBEF72EC2}"/>
              </a:ext>
            </a:extLst>
          </p:cNvPr>
          <p:cNvSpPr/>
          <p:nvPr/>
        </p:nvSpPr>
        <p:spPr>
          <a:xfrm>
            <a:off x="9357601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243DF10-7718-6F46-A828-AD79AA2863A9}"/>
              </a:ext>
            </a:extLst>
          </p:cNvPr>
          <p:cNvSpPr/>
          <p:nvPr/>
        </p:nvSpPr>
        <p:spPr>
          <a:xfrm>
            <a:off x="9662420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189A9A8-71F0-EF74-72D1-71D3D78A43EF}"/>
              </a:ext>
            </a:extLst>
          </p:cNvPr>
          <p:cNvSpPr/>
          <p:nvPr/>
        </p:nvSpPr>
        <p:spPr>
          <a:xfrm>
            <a:off x="9973068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EDEAE3-2CCE-0E1E-13CA-221753ED11F3}"/>
              </a:ext>
            </a:extLst>
          </p:cNvPr>
          <p:cNvCxnSpPr>
            <a:cxnSpLocks/>
          </p:cNvCxnSpPr>
          <p:nvPr/>
        </p:nvCxnSpPr>
        <p:spPr>
          <a:xfrm flipH="1" flipV="1">
            <a:off x="9445490" y="2929726"/>
            <a:ext cx="9152" cy="66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7A3D546-0FFE-8363-E0A8-8502D73D0B01}"/>
              </a:ext>
            </a:extLst>
          </p:cNvPr>
          <p:cNvSpPr/>
          <p:nvPr/>
        </p:nvSpPr>
        <p:spPr>
          <a:xfrm>
            <a:off x="8755712" y="3181968"/>
            <a:ext cx="1397860" cy="2180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221979-01E8-A185-EC6F-E4D2BAE98164}"/>
              </a:ext>
            </a:extLst>
          </p:cNvPr>
          <p:cNvSpPr/>
          <p:nvPr/>
        </p:nvSpPr>
        <p:spPr>
          <a:xfrm>
            <a:off x="9628759" y="2062387"/>
            <a:ext cx="632935" cy="353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5391B5B-FC94-94A7-2CEA-6539531104F3}"/>
              </a:ext>
            </a:extLst>
          </p:cNvPr>
          <p:cNvSpPr/>
          <p:nvPr/>
        </p:nvSpPr>
        <p:spPr>
          <a:xfrm>
            <a:off x="10843350" y="3160655"/>
            <a:ext cx="1240615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continue()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B304D96-30FD-CBA0-0C50-01638C4E53EA}"/>
              </a:ext>
            </a:extLst>
          </p:cNvPr>
          <p:cNvSpPr/>
          <p:nvPr/>
        </p:nvSpPr>
        <p:spPr>
          <a:xfrm>
            <a:off x="10315293" y="3114578"/>
            <a:ext cx="632935" cy="353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1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5F00BF-4E59-6A0A-D620-D02B48E43C0E}"/>
              </a:ext>
            </a:extLst>
          </p:cNvPr>
          <p:cNvSpPr/>
          <p:nvPr/>
        </p:nvSpPr>
        <p:spPr>
          <a:xfrm>
            <a:off x="422900" y="1026693"/>
            <a:ext cx="1493385" cy="38744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cases[]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elseCase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4614A-8DA7-6822-F79D-E71E808EA84F}"/>
              </a:ext>
            </a:extLst>
          </p:cNvPr>
          <p:cNvSpPr/>
          <p:nvPr/>
        </p:nvSpPr>
        <p:spPr>
          <a:xfrm>
            <a:off x="385955" y="911555"/>
            <a:ext cx="1781173" cy="322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IfStatement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3A37F2F-4CA1-C736-B472-69020943B927}"/>
              </a:ext>
            </a:extLst>
          </p:cNvPr>
          <p:cNvSpPr/>
          <p:nvPr/>
        </p:nvSpPr>
        <p:spPr>
          <a:xfrm>
            <a:off x="8590296" y="3590851"/>
            <a:ext cx="1702064" cy="2895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B51EC9-998F-DDB4-6607-CA8BA2144269}"/>
              </a:ext>
            </a:extLst>
          </p:cNvPr>
          <p:cNvSpPr/>
          <p:nvPr/>
        </p:nvSpPr>
        <p:spPr>
          <a:xfrm>
            <a:off x="7499408" y="1326926"/>
            <a:ext cx="4206705" cy="553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5A323EA-3A1C-55F7-67C8-5AA285FFA8D5}"/>
              </a:ext>
            </a:extLst>
          </p:cNvPr>
          <p:cNvSpPr/>
          <p:nvPr/>
        </p:nvSpPr>
        <p:spPr>
          <a:xfrm>
            <a:off x="7725223" y="2514949"/>
            <a:ext cx="2510064" cy="425591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linec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6D81022-1627-F64D-E405-15DE1279DAAC}"/>
              </a:ext>
            </a:extLst>
          </p:cNvPr>
          <p:cNvSpPr/>
          <p:nvPr/>
        </p:nvSpPr>
        <p:spPr>
          <a:xfrm>
            <a:off x="10213951" y="2104801"/>
            <a:ext cx="1593881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advance_line()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F167D2D-E3B7-0DB3-9CE9-E114B7074E04}"/>
              </a:ext>
            </a:extLst>
          </p:cNvPr>
          <p:cNvSpPr/>
          <p:nvPr/>
        </p:nvSpPr>
        <p:spPr>
          <a:xfrm>
            <a:off x="7635223" y="179076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77B4AAF-B9A2-9D56-E1A9-A9A02AF2BEA9}"/>
              </a:ext>
            </a:extLst>
          </p:cNvPr>
          <p:cNvSpPr/>
          <p:nvPr/>
        </p:nvSpPr>
        <p:spPr>
          <a:xfrm>
            <a:off x="7945871" y="179261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340A31F-FDB7-AE7D-BF0C-BE2EF64FBA28}"/>
              </a:ext>
            </a:extLst>
          </p:cNvPr>
          <p:cNvSpPr/>
          <p:nvPr/>
        </p:nvSpPr>
        <p:spPr>
          <a:xfrm>
            <a:off x="8259807" y="179017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CCA3467-7374-45D9-C8AA-BBAF435CC4DA}"/>
              </a:ext>
            </a:extLst>
          </p:cNvPr>
          <p:cNvSpPr/>
          <p:nvPr/>
        </p:nvSpPr>
        <p:spPr>
          <a:xfrm>
            <a:off x="8570455" y="179202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303BDB6-44F6-16F8-D2B1-F8C949A989EF}"/>
              </a:ext>
            </a:extLst>
          </p:cNvPr>
          <p:cNvSpPr/>
          <p:nvPr/>
        </p:nvSpPr>
        <p:spPr>
          <a:xfrm>
            <a:off x="8881103" y="179076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8E9A52A-8251-197A-E3EA-EAAC2455DF2D}"/>
              </a:ext>
            </a:extLst>
          </p:cNvPr>
          <p:cNvSpPr/>
          <p:nvPr/>
        </p:nvSpPr>
        <p:spPr>
          <a:xfrm>
            <a:off x="9191751" y="179261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2FBC24-6ACB-42F0-58D6-1C12ABDD6EDD}"/>
              </a:ext>
            </a:extLst>
          </p:cNvPr>
          <p:cNvSpPr/>
          <p:nvPr/>
        </p:nvSpPr>
        <p:spPr>
          <a:xfrm>
            <a:off x="9505687" y="179017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D54A2D1-8B5F-315C-9188-8A36FE59C45A}"/>
              </a:ext>
            </a:extLst>
          </p:cNvPr>
          <p:cNvSpPr/>
          <p:nvPr/>
        </p:nvSpPr>
        <p:spPr>
          <a:xfrm>
            <a:off x="9816335" y="179202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41A3FF6-2377-4B11-EC9F-A186B875308A}"/>
              </a:ext>
            </a:extLst>
          </p:cNvPr>
          <p:cNvSpPr/>
          <p:nvPr/>
        </p:nvSpPr>
        <p:spPr>
          <a:xfrm>
            <a:off x="10123951" y="179957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3ACA91-B450-D2D4-89DD-C64BE225E717}"/>
              </a:ext>
            </a:extLst>
          </p:cNvPr>
          <p:cNvSpPr/>
          <p:nvPr/>
        </p:nvSpPr>
        <p:spPr>
          <a:xfrm>
            <a:off x="10434599" y="180142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B2ACF2-403D-BB79-4409-42E1C0546ABF}"/>
              </a:ext>
            </a:extLst>
          </p:cNvPr>
          <p:cNvSpPr/>
          <p:nvPr/>
        </p:nvSpPr>
        <p:spPr>
          <a:xfrm>
            <a:off x="10748535" y="179898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11A2D0B-433B-F46B-E0F7-94433B59EEFE}"/>
              </a:ext>
            </a:extLst>
          </p:cNvPr>
          <p:cNvSpPr/>
          <p:nvPr/>
        </p:nvSpPr>
        <p:spPr>
          <a:xfrm>
            <a:off x="11059183" y="180083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4C14FB2-EE1E-D323-1B3D-BBC43AF247A5}"/>
              </a:ext>
            </a:extLst>
          </p:cNvPr>
          <p:cNvSpPr/>
          <p:nvPr/>
        </p:nvSpPr>
        <p:spPr>
          <a:xfrm>
            <a:off x="11369831" y="179957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9854EB-D41A-B4E1-AD30-EAE606FF600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971103" y="1853824"/>
            <a:ext cx="9152" cy="66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5A42A0A-064F-CE50-7E77-1535CF47DBBC}"/>
              </a:ext>
            </a:extLst>
          </p:cNvPr>
          <p:cNvSpPr/>
          <p:nvPr/>
        </p:nvSpPr>
        <p:spPr>
          <a:xfrm>
            <a:off x="7855871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CFB9F0-15F9-1DC5-0FF9-CD289BAE0174}"/>
              </a:ext>
            </a:extLst>
          </p:cNvPr>
          <p:cNvSpPr/>
          <p:nvPr/>
        </p:nvSpPr>
        <p:spPr>
          <a:xfrm>
            <a:off x="8544048" y="2135055"/>
            <a:ext cx="872414" cy="2180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30B16DB-C0BB-23C8-727B-229F9041A86B}"/>
              </a:ext>
            </a:extLst>
          </p:cNvPr>
          <p:cNvSpPr/>
          <p:nvPr/>
        </p:nvSpPr>
        <p:spPr>
          <a:xfrm>
            <a:off x="8166519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140C374-4E95-0802-E230-4E097682AD2C}"/>
              </a:ext>
            </a:extLst>
          </p:cNvPr>
          <p:cNvSpPr/>
          <p:nvPr/>
        </p:nvSpPr>
        <p:spPr>
          <a:xfrm>
            <a:off x="8471338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6835623-C2F3-395A-0878-BB51B2251F5A}"/>
              </a:ext>
            </a:extLst>
          </p:cNvPr>
          <p:cNvSpPr/>
          <p:nvPr/>
        </p:nvSpPr>
        <p:spPr>
          <a:xfrm>
            <a:off x="8781986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D7A79EA-7BDA-3607-AAC9-D6ACF432974A}"/>
              </a:ext>
            </a:extLst>
          </p:cNvPr>
          <p:cNvSpPr/>
          <p:nvPr/>
        </p:nvSpPr>
        <p:spPr>
          <a:xfrm>
            <a:off x="9046953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FBD1837-0AF5-D747-C88B-BB9FBEF72EC2}"/>
              </a:ext>
            </a:extLst>
          </p:cNvPr>
          <p:cNvSpPr/>
          <p:nvPr/>
        </p:nvSpPr>
        <p:spPr>
          <a:xfrm>
            <a:off x="9357601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243DF10-7718-6F46-A828-AD79AA2863A9}"/>
              </a:ext>
            </a:extLst>
          </p:cNvPr>
          <p:cNvSpPr/>
          <p:nvPr/>
        </p:nvSpPr>
        <p:spPr>
          <a:xfrm>
            <a:off x="9662420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189A9A8-71F0-EF74-72D1-71D3D78A43EF}"/>
              </a:ext>
            </a:extLst>
          </p:cNvPr>
          <p:cNvSpPr/>
          <p:nvPr/>
        </p:nvSpPr>
        <p:spPr>
          <a:xfrm>
            <a:off x="9973068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EDEAE3-2CCE-0E1E-13CA-221753ED11F3}"/>
              </a:ext>
            </a:extLst>
          </p:cNvPr>
          <p:cNvCxnSpPr>
            <a:cxnSpLocks/>
          </p:cNvCxnSpPr>
          <p:nvPr/>
        </p:nvCxnSpPr>
        <p:spPr>
          <a:xfrm flipH="1" flipV="1">
            <a:off x="9445490" y="2929726"/>
            <a:ext cx="9152" cy="66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7A3D546-0FFE-8363-E0A8-8502D73D0B01}"/>
              </a:ext>
            </a:extLst>
          </p:cNvPr>
          <p:cNvSpPr/>
          <p:nvPr/>
        </p:nvSpPr>
        <p:spPr>
          <a:xfrm>
            <a:off x="8755712" y="3181968"/>
            <a:ext cx="1397860" cy="2180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221979-01E8-A185-EC6F-E4D2BAE98164}"/>
              </a:ext>
            </a:extLst>
          </p:cNvPr>
          <p:cNvSpPr/>
          <p:nvPr/>
        </p:nvSpPr>
        <p:spPr>
          <a:xfrm>
            <a:off x="9628759" y="2062387"/>
            <a:ext cx="632935" cy="353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5391B5B-FC94-94A7-2CEA-6539531104F3}"/>
              </a:ext>
            </a:extLst>
          </p:cNvPr>
          <p:cNvSpPr/>
          <p:nvPr/>
        </p:nvSpPr>
        <p:spPr>
          <a:xfrm>
            <a:off x="10843350" y="3160655"/>
            <a:ext cx="1240615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continue()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B304D96-30FD-CBA0-0C50-01638C4E53EA}"/>
              </a:ext>
            </a:extLst>
          </p:cNvPr>
          <p:cNvSpPr/>
          <p:nvPr/>
        </p:nvSpPr>
        <p:spPr>
          <a:xfrm>
            <a:off x="10315293" y="3114578"/>
            <a:ext cx="632935" cy="353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6588669-BD34-FA3E-24E3-1D9E847F4D88}"/>
              </a:ext>
            </a:extLst>
          </p:cNvPr>
          <p:cNvSpPr/>
          <p:nvPr/>
        </p:nvSpPr>
        <p:spPr>
          <a:xfrm>
            <a:off x="2272568" y="1515940"/>
            <a:ext cx="1702065" cy="980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contents[]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012EC-4BC6-547E-A05E-5CA62D9FAEE2}"/>
              </a:ext>
            </a:extLst>
          </p:cNvPr>
          <p:cNvSpPr/>
          <p:nvPr/>
        </p:nvSpPr>
        <p:spPr>
          <a:xfrm>
            <a:off x="2176176" y="1299494"/>
            <a:ext cx="1326813" cy="322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IfCase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34F67F3-2652-8CF3-7FD2-DC2911E519B3}"/>
              </a:ext>
            </a:extLst>
          </p:cNvPr>
          <p:cNvSpPr/>
          <p:nvPr/>
        </p:nvSpPr>
        <p:spPr>
          <a:xfrm>
            <a:off x="4175282" y="1709911"/>
            <a:ext cx="2103073" cy="322544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statement_chain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78C782-D344-91F1-A1ED-A08C9AB95E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699803" y="1871183"/>
            <a:ext cx="47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A518C79-E0BD-2E02-F9B1-FAE2E9C29ABB}"/>
              </a:ext>
            </a:extLst>
          </p:cNvPr>
          <p:cNvSpPr/>
          <p:nvPr/>
        </p:nvSpPr>
        <p:spPr>
          <a:xfrm>
            <a:off x="4175282" y="217572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61E46A-B1BA-197C-8A19-82DF78A5BB14}"/>
              </a:ext>
            </a:extLst>
          </p:cNvPr>
          <p:cNvCxnSpPr>
            <a:cxnSpLocks/>
          </p:cNvCxnSpPr>
          <p:nvPr/>
        </p:nvCxnSpPr>
        <p:spPr>
          <a:xfrm>
            <a:off x="3766470" y="2317592"/>
            <a:ext cx="40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7D8E538-D1C2-6CFE-CD74-7687364E4B74}"/>
              </a:ext>
            </a:extLst>
          </p:cNvPr>
          <p:cNvSpPr/>
          <p:nvPr/>
        </p:nvSpPr>
        <p:spPr>
          <a:xfrm>
            <a:off x="5090453" y="217572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F308BF-9B7D-F19D-3062-07CE2BF4BDE7}"/>
              </a:ext>
            </a:extLst>
          </p:cNvPr>
          <p:cNvCxnSpPr>
            <a:cxnSpLocks/>
          </p:cNvCxnSpPr>
          <p:nvPr/>
        </p:nvCxnSpPr>
        <p:spPr>
          <a:xfrm>
            <a:off x="4824515" y="231759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EA35C55-23E0-D5C8-47DA-6824E7A9D758}"/>
              </a:ext>
            </a:extLst>
          </p:cNvPr>
          <p:cNvSpPr/>
          <p:nvPr/>
        </p:nvSpPr>
        <p:spPr>
          <a:xfrm>
            <a:off x="6005624" y="217572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D50694-4742-BF9B-5A7D-640F451C7A75}"/>
              </a:ext>
            </a:extLst>
          </p:cNvPr>
          <p:cNvCxnSpPr>
            <a:cxnSpLocks/>
          </p:cNvCxnSpPr>
          <p:nvPr/>
        </p:nvCxnSpPr>
        <p:spPr>
          <a:xfrm>
            <a:off x="5739686" y="231759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DE68B0-D4F8-E1D3-5477-915FA5418376}"/>
              </a:ext>
            </a:extLst>
          </p:cNvPr>
          <p:cNvSpPr/>
          <p:nvPr/>
        </p:nvSpPr>
        <p:spPr>
          <a:xfrm>
            <a:off x="2332384" y="3013530"/>
            <a:ext cx="1702065" cy="980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contents[]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6C8AA45E-266C-2B83-1BB9-262FB786E43A}"/>
              </a:ext>
            </a:extLst>
          </p:cNvPr>
          <p:cNvSpPr/>
          <p:nvPr/>
        </p:nvSpPr>
        <p:spPr>
          <a:xfrm>
            <a:off x="2235992" y="2797084"/>
            <a:ext cx="1326813" cy="322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IfCase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3387DB6-860E-F18B-7D87-0C1D01B9C572}"/>
              </a:ext>
            </a:extLst>
          </p:cNvPr>
          <p:cNvSpPr/>
          <p:nvPr/>
        </p:nvSpPr>
        <p:spPr>
          <a:xfrm>
            <a:off x="4235098" y="3207501"/>
            <a:ext cx="2103073" cy="322544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statement_chain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86E685-E732-62DE-C03E-B42C76452A1C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759619" y="3368773"/>
            <a:ext cx="47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B8EFE70-9D6E-A5C9-6E45-70812AA49CDE}"/>
              </a:ext>
            </a:extLst>
          </p:cNvPr>
          <p:cNvSpPr/>
          <p:nvPr/>
        </p:nvSpPr>
        <p:spPr>
          <a:xfrm>
            <a:off x="4235098" y="367331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9EDFDFC-91A6-F728-CA67-2F8B46C66361}"/>
              </a:ext>
            </a:extLst>
          </p:cNvPr>
          <p:cNvSpPr/>
          <p:nvPr/>
        </p:nvSpPr>
        <p:spPr>
          <a:xfrm>
            <a:off x="5150269" y="367331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D72FC9B-905D-881B-C8C1-57E89F20FD00}"/>
              </a:ext>
            </a:extLst>
          </p:cNvPr>
          <p:cNvCxnSpPr>
            <a:cxnSpLocks/>
          </p:cNvCxnSpPr>
          <p:nvPr/>
        </p:nvCxnSpPr>
        <p:spPr>
          <a:xfrm>
            <a:off x="4884331" y="381518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741D058-A80C-9D4C-128F-25A46CE36FA2}"/>
              </a:ext>
            </a:extLst>
          </p:cNvPr>
          <p:cNvSpPr/>
          <p:nvPr/>
        </p:nvSpPr>
        <p:spPr>
          <a:xfrm>
            <a:off x="6065440" y="367331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6673D9-3573-A56E-F7AE-EC4041A0729E}"/>
              </a:ext>
            </a:extLst>
          </p:cNvPr>
          <p:cNvCxnSpPr>
            <a:cxnSpLocks/>
          </p:cNvCxnSpPr>
          <p:nvPr/>
        </p:nvCxnSpPr>
        <p:spPr>
          <a:xfrm>
            <a:off x="5799502" y="381518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41ECF35-B8D5-88B2-2907-94778B55B9C1}"/>
              </a:ext>
            </a:extLst>
          </p:cNvPr>
          <p:cNvSpPr/>
          <p:nvPr/>
        </p:nvSpPr>
        <p:spPr>
          <a:xfrm>
            <a:off x="2332384" y="4709279"/>
            <a:ext cx="1702065" cy="6209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contents[]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BF57B92-9B58-08F5-2335-628DA1015771}"/>
              </a:ext>
            </a:extLst>
          </p:cNvPr>
          <p:cNvSpPr/>
          <p:nvPr/>
        </p:nvSpPr>
        <p:spPr>
          <a:xfrm>
            <a:off x="2235992" y="4492832"/>
            <a:ext cx="1423043" cy="3225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ElseCase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E02A22B-52E7-D524-8C13-00E4AFAAE59E}"/>
              </a:ext>
            </a:extLst>
          </p:cNvPr>
          <p:cNvSpPr/>
          <p:nvPr/>
        </p:nvSpPr>
        <p:spPr>
          <a:xfrm>
            <a:off x="4235098" y="4975870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E4AD35-F7C7-C0A4-234C-B90EA514040F}"/>
              </a:ext>
            </a:extLst>
          </p:cNvPr>
          <p:cNvCxnSpPr>
            <a:cxnSpLocks/>
          </p:cNvCxnSpPr>
          <p:nvPr/>
        </p:nvCxnSpPr>
        <p:spPr>
          <a:xfrm>
            <a:off x="3797053" y="5117738"/>
            <a:ext cx="4380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2F4E97F-5DC1-54B8-025A-438FDDCA5F00}"/>
              </a:ext>
            </a:extLst>
          </p:cNvPr>
          <p:cNvSpPr/>
          <p:nvPr/>
        </p:nvSpPr>
        <p:spPr>
          <a:xfrm>
            <a:off x="5150269" y="4975870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D5C89FE-9E5B-E1AA-E470-4B70DE9D0655}"/>
              </a:ext>
            </a:extLst>
          </p:cNvPr>
          <p:cNvCxnSpPr>
            <a:cxnSpLocks/>
          </p:cNvCxnSpPr>
          <p:nvPr/>
        </p:nvCxnSpPr>
        <p:spPr>
          <a:xfrm>
            <a:off x="4884331" y="5117738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F64C3D51-B928-E433-D788-22C07D49CE4D}"/>
              </a:ext>
            </a:extLst>
          </p:cNvPr>
          <p:cNvSpPr/>
          <p:nvPr/>
        </p:nvSpPr>
        <p:spPr>
          <a:xfrm>
            <a:off x="6065440" y="4975870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425E85D-A105-BDB0-CC94-C7EDA63307F9}"/>
              </a:ext>
            </a:extLst>
          </p:cNvPr>
          <p:cNvCxnSpPr>
            <a:cxnSpLocks/>
          </p:cNvCxnSpPr>
          <p:nvPr/>
        </p:nvCxnSpPr>
        <p:spPr>
          <a:xfrm>
            <a:off x="5799502" y="5117738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3D5360-B325-398C-88E8-E405A15B0075}"/>
              </a:ext>
            </a:extLst>
          </p:cNvPr>
          <p:cNvCxnSpPr>
            <a:cxnSpLocks/>
          </p:cNvCxnSpPr>
          <p:nvPr/>
        </p:nvCxnSpPr>
        <p:spPr>
          <a:xfrm>
            <a:off x="1499616" y="1442700"/>
            <a:ext cx="6675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CBE6B5E-F9CF-5CED-4B03-4A4C268AE2FA}"/>
              </a:ext>
            </a:extLst>
          </p:cNvPr>
          <p:cNvCxnSpPr>
            <a:cxnSpLocks/>
          </p:cNvCxnSpPr>
          <p:nvPr/>
        </p:nvCxnSpPr>
        <p:spPr>
          <a:xfrm>
            <a:off x="3133082" y="2487517"/>
            <a:ext cx="0" cy="32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767D75-64DB-4D85-9E39-D8406E79ECF5}"/>
              </a:ext>
            </a:extLst>
          </p:cNvPr>
          <p:cNvCxnSpPr>
            <a:cxnSpLocks/>
          </p:cNvCxnSpPr>
          <p:nvPr/>
        </p:nvCxnSpPr>
        <p:spPr>
          <a:xfrm>
            <a:off x="3826286" y="3815182"/>
            <a:ext cx="40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839F57-4982-7914-B2BF-B81D1122FC7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1755648" y="4654104"/>
            <a:ext cx="480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9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6588669-BD34-FA3E-24E3-1D9E847F4D88}"/>
              </a:ext>
            </a:extLst>
          </p:cNvPr>
          <p:cNvSpPr/>
          <p:nvPr/>
        </p:nvSpPr>
        <p:spPr>
          <a:xfrm>
            <a:off x="2272568" y="1515940"/>
            <a:ext cx="1702065" cy="980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contents[]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012EC-4BC6-547E-A05E-5CA62D9FAEE2}"/>
              </a:ext>
            </a:extLst>
          </p:cNvPr>
          <p:cNvSpPr/>
          <p:nvPr/>
        </p:nvSpPr>
        <p:spPr>
          <a:xfrm>
            <a:off x="2176176" y="1299494"/>
            <a:ext cx="1326813" cy="322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34F67F3-2652-8CF3-7FD2-DC2911E519B3}"/>
              </a:ext>
            </a:extLst>
          </p:cNvPr>
          <p:cNvSpPr/>
          <p:nvPr/>
        </p:nvSpPr>
        <p:spPr>
          <a:xfrm>
            <a:off x="4175282" y="1709911"/>
            <a:ext cx="2103073" cy="322544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statement_chain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78C782-D344-91F1-A1ED-A08C9AB95E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699803" y="1871183"/>
            <a:ext cx="47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A518C79-E0BD-2E02-F9B1-FAE2E9C29ABB}"/>
              </a:ext>
            </a:extLst>
          </p:cNvPr>
          <p:cNvSpPr/>
          <p:nvPr/>
        </p:nvSpPr>
        <p:spPr>
          <a:xfrm>
            <a:off x="4175282" y="217572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61E46A-B1BA-197C-8A19-82DF78A5BB14}"/>
              </a:ext>
            </a:extLst>
          </p:cNvPr>
          <p:cNvCxnSpPr>
            <a:cxnSpLocks/>
          </p:cNvCxnSpPr>
          <p:nvPr/>
        </p:nvCxnSpPr>
        <p:spPr>
          <a:xfrm>
            <a:off x="3766470" y="2317592"/>
            <a:ext cx="40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7D8E538-D1C2-6CFE-CD74-7687364E4B74}"/>
              </a:ext>
            </a:extLst>
          </p:cNvPr>
          <p:cNvSpPr/>
          <p:nvPr/>
        </p:nvSpPr>
        <p:spPr>
          <a:xfrm>
            <a:off x="5090453" y="217572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F308BF-9B7D-F19D-3062-07CE2BF4BDE7}"/>
              </a:ext>
            </a:extLst>
          </p:cNvPr>
          <p:cNvCxnSpPr>
            <a:cxnSpLocks/>
          </p:cNvCxnSpPr>
          <p:nvPr/>
        </p:nvCxnSpPr>
        <p:spPr>
          <a:xfrm>
            <a:off x="4824515" y="231759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D50694-4742-BF9B-5A7D-640F451C7A75}"/>
              </a:ext>
            </a:extLst>
          </p:cNvPr>
          <p:cNvCxnSpPr>
            <a:cxnSpLocks/>
          </p:cNvCxnSpPr>
          <p:nvPr/>
        </p:nvCxnSpPr>
        <p:spPr>
          <a:xfrm>
            <a:off x="5739686" y="231759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5DF86F-FECF-B16C-F1E8-EC16E8879996}"/>
              </a:ext>
            </a:extLst>
          </p:cNvPr>
          <p:cNvSpPr/>
          <p:nvPr/>
        </p:nvSpPr>
        <p:spPr>
          <a:xfrm>
            <a:off x="6015783" y="2173854"/>
            <a:ext cx="1326813" cy="322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B24E477C-AE37-E9A7-49C7-4044813D54C2}"/>
              </a:ext>
            </a:extLst>
          </p:cNvPr>
          <p:cNvSpPr/>
          <p:nvPr/>
        </p:nvSpPr>
        <p:spPr>
          <a:xfrm flipH="1">
            <a:off x="2743200" y="960120"/>
            <a:ext cx="3950208" cy="1213733"/>
          </a:xfrm>
          <a:prstGeom prst="uturnArrow">
            <a:avLst>
              <a:gd name="adj1" fmla="val 3843"/>
              <a:gd name="adj2" fmla="val 6136"/>
              <a:gd name="adj3" fmla="val 8088"/>
              <a:gd name="adj4" fmla="val 50000"/>
              <a:gd name="adj5" fmla="val 268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7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4366D4E-1278-DBF2-C815-07A8EE66B3A8}"/>
              </a:ext>
            </a:extLst>
          </p:cNvPr>
          <p:cNvGrpSpPr/>
          <p:nvPr/>
        </p:nvGrpSpPr>
        <p:grpSpPr>
          <a:xfrm>
            <a:off x="434951" y="3135466"/>
            <a:ext cx="11070284" cy="1734876"/>
            <a:chOff x="434951" y="3135466"/>
            <a:chExt cx="11070284" cy="1734876"/>
          </a:xfrm>
        </p:grpSpPr>
        <p:sp>
          <p:nvSpPr>
            <p:cNvPr id="51" name="Notched Right Arrow 50">
              <a:extLst>
                <a:ext uri="{FF2B5EF4-FFF2-40B4-BE49-F238E27FC236}">
                  <a16:creationId xmlns:a16="http://schemas.microsoft.com/office/drawing/2014/main" id="{00785CD5-A9B7-F7B2-F619-4017173B412F}"/>
                </a:ext>
              </a:extLst>
            </p:cNvPr>
            <p:cNvSpPr/>
            <p:nvPr/>
          </p:nvSpPr>
          <p:spPr>
            <a:xfrm>
              <a:off x="434951" y="3609364"/>
              <a:ext cx="11070284" cy="787078"/>
            </a:xfrm>
            <a:prstGeom prst="notched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AD3EC9-6210-444B-618E-A178CCAE29F6}"/>
                </a:ext>
              </a:extLst>
            </p:cNvPr>
            <p:cNvSpPr/>
            <p:nvPr/>
          </p:nvSpPr>
          <p:spPr>
            <a:xfrm>
              <a:off x="849408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19A7232-657F-FC74-DE85-2927CB761BAB}"/>
                </a:ext>
              </a:extLst>
            </p:cNvPr>
            <p:cNvSpPr/>
            <p:nvPr/>
          </p:nvSpPr>
          <p:spPr>
            <a:xfrm>
              <a:off x="2967924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A0D1347-3CD6-D81A-A2C3-F4BFAFB646AD}"/>
                </a:ext>
              </a:extLst>
            </p:cNvPr>
            <p:cNvSpPr/>
            <p:nvPr/>
          </p:nvSpPr>
          <p:spPr>
            <a:xfrm>
              <a:off x="3674096" y="3649743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BA43C2C-B497-7F53-0781-CE4EF22E268D}"/>
                </a:ext>
              </a:extLst>
            </p:cNvPr>
            <p:cNvSpPr/>
            <p:nvPr/>
          </p:nvSpPr>
          <p:spPr>
            <a:xfrm>
              <a:off x="4378251" y="3649743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E4811AD-5561-8A9B-C266-EC8FF3181135}"/>
                </a:ext>
              </a:extLst>
            </p:cNvPr>
            <p:cNvSpPr/>
            <p:nvPr/>
          </p:nvSpPr>
          <p:spPr>
            <a:xfrm>
              <a:off x="1555580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59A9E66-B94D-52DE-CED7-9F6CFD7EADEF}"/>
                </a:ext>
              </a:extLst>
            </p:cNvPr>
            <p:cNvSpPr/>
            <p:nvPr/>
          </p:nvSpPr>
          <p:spPr>
            <a:xfrm>
              <a:off x="2261752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063CE31-082F-D1A8-2930-FAF02A5BB7DF}"/>
                </a:ext>
              </a:extLst>
            </p:cNvPr>
            <p:cNvSpPr/>
            <p:nvPr/>
          </p:nvSpPr>
          <p:spPr>
            <a:xfrm>
              <a:off x="7188242" y="3642904"/>
              <a:ext cx="1524664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177E51A-D9FF-657B-99AB-38DFE9DBD894}"/>
                </a:ext>
              </a:extLst>
            </p:cNvPr>
            <p:cNvSpPr/>
            <p:nvPr/>
          </p:nvSpPr>
          <p:spPr>
            <a:xfrm>
              <a:off x="8854371" y="3642904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4321FE8-5139-D20E-1E80-1EFC89EBC857}"/>
                </a:ext>
              </a:extLst>
            </p:cNvPr>
            <p:cNvSpPr/>
            <p:nvPr/>
          </p:nvSpPr>
          <p:spPr>
            <a:xfrm>
              <a:off x="9710103" y="3642904"/>
              <a:ext cx="1108298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AAD865F-53C4-D998-B686-D62D8C8CBF19}"/>
                </a:ext>
              </a:extLst>
            </p:cNvPr>
            <p:cNvGrpSpPr/>
            <p:nvPr/>
          </p:nvGrpSpPr>
          <p:grpSpPr>
            <a:xfrm>
              <a:off x="4945685" y="3135466"/>
              <a:ext cx="2300630" cy="1734876"/>
              <a:chOff x="3415913" y="3665262"/>
              <a:chExt cx="2300630" cy="1734876"/>
            </a:xfrm>
          </p:grpSpPr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319445CC-A63B-C268-BD78-9BEAC2467732}"/>
                  </a:ext>
                </a:extLst>
              </p:cNvPr>
              <p:cNvSpPr/>
              <p:nvPr/>
            </p:nvSpPr>
            <p:spPr>
              <a:xfrm rot="5400000">
                <a:off x="3698790" y="3382385"/>
                <a:ext cx="1734876" cy="2300630"/>
              </a:xfrm>
              <a:prstGeom prst="hexagon">
                <a:avLst>
                  <a:gd name="adj" fmla="val 16590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E412-6385-D7BC-3241-D57F0CE2E485}"/>
                  </a:ext>
                </a:extLst>
              </p:cNvPr>
              <p:cNvSpPr txBox="1"/>
              <p:nvPr/>
            </p:nvSpPr>
            <p:spPr>
              <a:xfrm>
                <a:off x="3415913" y="4024868"/>
                <a:ext cx="23006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lexer</a:t>
                </a:r>
              </a:p>
            </p:txBody>
          </p:sp>
        </p:grp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5E4D46C-5B18-C6C0-CBD2-39FE1B9C6828}"/>
                </a:ext>
              </a:extLst>
            </p:cNvPr>
            <p:cNvSpPr/>
            <p:nvPr/>
          </p:nvSpPr>
          <p:spPr>
            <a:xfrm>
              <a:off x="9798348" y="342717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CD5E5A4-AA1E-1114-335E-5F5B33CD5F5D}"/>
                </a:ext>
              </a:extLst>
            </p:cNvPr>
            <p:cNvSpPr/>
            <p:nvPr/>
          </p:nvSpPr>
          <p:spPr>
            <a:xfrm>
              <a:off x="8759206" y="3427174"/>
              <a:ext cx="921068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66C3FC6-E966-5EA0-A6AD-EE907393E786}"/>
                </a:ext>
              </a:extLst>
            </p:cNvPr>
            <p:cNvSpPr/>
            <p:nvPr/>
          </p:nvSpPr>
          <p:spPr>
            <a:xfrm>
              <a:off x="7479301" y="342717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26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329348-8D37-6B65-FEEA-7C65E5383D6B}"/>
              </a:ext>
            </a:extLst>
          </p:cNvPr>
          <p:cNvGrpSpPr/>
          <p:nvPr/>
        </p:nvGrpSpPr>
        <p:grpSpPr>
          <a:xfrm>
            <a:off x="57662" y="1078816"/>
            <a:ext cx="12080596" cy="2113925"/>
            <a:chOff x="57662" y="1078816"/>
            <a:chExt cx="12080596" cy="211392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1290622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9793661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2920952" y="1616371"/>
              <a:ext cx="1524664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7360714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AEA287-B035-EDA3-FE48-052399759992}"/>
                </a:ext>
              </a:extLst>
            </p:cNvPr>
            <p:cNvSpPr/>
            <p:nvPr/>
          </p:nvSpPr>
          <p:spPr>
            <a:xfrm>
              <a:off x="2105787" y="161637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8979037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4540781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7329DD0-BC88-C00F-C9C7-12FF72F134FC}"/>
                </a:ext>
              </a:extLst>
            </p:cNvPr>
            <p:cNvSpPr/>
            <p:nvPr/>
          </p:nvSpPr>
          <p:spPr>
            <a:xfrm>
              <a:off x="8170146" y="161637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10603093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11418258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350213" y="1616371"/>
              <a:ext cx="1108298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6551282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410B6A2-CED9-A860-EB28-339D1220D2D8}"/>
                </a:ext>
              </a:extLst>
            </p:cNvPr>
            <p:cNvSpPr/>
            <p:nvPr/>
          </p:nvSpPr>
          <p:spPr>
            <a:xfrm>
              <a:off x="57662" y="1623861"/>
              <a:ext cx="1137795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ounded Rectangular Callout 24">
              <a:extLst>
                <a:ext uri="{FF2B5EF4-FFF2-40B4-BE49-F238E27FC236}">
                  <a16:creationId xmlns:a16="http://schemas.microsoft.com/office/drawing/2014/main" id="{05B79EB1-A730-6D46-4C19-F474C52CFCF9}"/>
                </a:ext>
              </a:extLst>
            </p:cNvPr>
            <p:cNvSpPr/>
            <p:nvPr/>
          </p:nvSpPr>
          <p:spPr>
            <a:xfrm>
              <a:off x="96667" y="1078816"/>
              <a:ext cx="1098790" cy="347240"/>
            </a:xfrm>
            <a:prstGeom prst="wedgeRoundRectCallout">
              <a:avLst>
                <a:gd name="adj1" fmla="val -20832"/>
                <a:gd name="adj2" fmla="val 92500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literal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ounded Rectangular Callout 26">
              <a:extLst>
                <a:ext uri="{FF2B5EF4-FFF2-40B4-BE49-F238E27FC236}">
                  <a16:creationId xmlns:a16="http://schemas.microsoft.com/office/drawing/2014/main" id="{E9D20EAA-1C50-28E2-9A7D-0C25C58E743A}"/>
                </a:ext>
              </a:extLst>
            </p:cNvPr>
            <p:cNvSpPr/>
            <p:nvPr/>
          </p:nvSpPr>
          <p:spPr>
            <a:xfrm>
              <a:off x="2971165" y="1080861"/>
              <a:ext cx="1474451" cy="347240"/>
            </a:xfrm>
            <a:prstGeom prst="wedgeRoundRectCallout">
              <a:avLst>
                <a:gd name="adj1" fmla="val -20832"/>
                <a:gd name="adj2" fmla="val 85833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identifier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ounded Rectangular Callout 27">
              <a:extLst>
                <a:ext uri="{FF2B5EF4-FFF2-40B4-BE49-F238E27FC236}">
                  <a16:creationId xmlns:a16="http://schemas.microsoft.com/office/drawing/2014/main" id="{95340030-7CB2-85C2-560A-DE12A2717728}"/>
                </a:ext>
              </a:extLst>
            </p:cNvPr>
            <p:cNvSpPr/>
            <p:nvPr/>
          </p:nvSpPr>
          <p:spPr>
            <a:xfrm>
              <a:off x="5350213" y="1080861"/>
              <a:ext cx="2190770" cy="347241"/>
            </a:xfrm>
            <a:prstGeom prst="wedgeRoundRectCallout">
              <a:avLst>
                <a:gd name="adj1" fmla="val 21274"/>
                <a:gd name="adj2" fmla="val 82500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binary operator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Rounded Rectangular Callout 28">
              <a:extLst>
                <a:ext uri="{FF2B5EF4-FFF2-40B4-BE49-F238E27FC236}">
                  <a16:creationId xmlns:a16="http://schemas.microsoft.com/office/drawing/2014/main" id="{DD9600C7-2105-44A4-6718-BC238BB09F72}"/>
                </a:ext>
              </a:extLst>
            </p:cNvPr>
            <p:cNvSpPr/>
            <p:nvPr/>
          </p:nvSpPr>
          <p:spPr>
            <a:xfrm>
              <a:off x="8111250" y="1097550"/>
              <a:ext cx="1630424" cy="347240"/>
            </a:xfrm>
            <a:prstGeom prst="wedgeRoundRectCallout">
              <a:avLst>
                <a:gd name="adj1" fmla="val -20832"/>
                <a:gd name="adj2" fmla="val 8583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punctuation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ounded Rectangular Callout 29">
              <a:extLst>
                <a:ext uri="{FF2B5EF4-FFF2-40B4-BE49-F238E27FC236}">
                  <a16:creationId xmlns:a16="http://schemas.microsoft.com/office/drawing/2014/main" id="{7F307D53-85E3-49D0-1436-A0F091B1EE21}"/>
                </a:ext>
              </a:extLst>
            </p:cNvPr>
            <p:cNvSpPr/>
            <p:nvPr/>
          </p:nvSpPr>
          <p:spPr>
            <a:xfrm>
              <a:off x="9167149" y="2541666"/>
              <a:ext cx="2895298" cy="651075"/>
            </a:xfrm>
            <a:prstGeom prst="wedgeRoundRectCallout">
              <a:avLst>
                <a:gd name="adj1" fmla="val -20034"/>
                <a:gd name="adj2" fmla="val -70278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Token Type: Integer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Value: 2</a:t>
              </a:r>
            </a:p>
          </p:txBody>
        </p:sp>
        <p:sp>
          <p:nvSpPr>
            <p:cNvPr id="31" name="Rounded Rectangular Callout 30">
              <a:extLst>
                <a:ext uri="{FF2B5EF4-FFF2-40B4-BE49-F238E27FC236}">
                  <a16:creationId xmlns:a16="http://schemas.microsoft.com/office/drawing/2014/main" id="{7D0346BD-D570-23E8-733C-F91B9CBEFD36}"/>
                </a:ext>
              </a:extLst>
            </p:cNvPr>
            <p:cNvSpPr/>
            <p:nvPr/>
          </p:nvSpPr>
          <p:spPr>
            <a:xfrm>
              <a:off x="783278" y="2541666"/>
              <a:ext cx="2454687" cy="651074"/>
            </a:xfrm>
            <a:prstGeom prst="wedgeRoundRectCallout">
              <a:avLst>
                <a:gd name="adj1" fmla="val 19853"/>
                <a:gd name="adj2" fmla="val -71861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Token Type: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Left Parenthesis</a:t>
              </a:r>
            </a:p>
          </p:txBody>
        </p:sp>
        <p:sp>
          <p:nvSpPr>
            <p:cNvPr id="32" name="Rounded Rectangular Callout 31">
              <a:extLst>
                <a:ext uri="{FF2B5EF4-FFF2-40B4-BE49-F238E27FC236}">
                  <a16:creationId xmlns:a16="http://schemas.microsoft.com/office/drawing/2014/main" id="{35C71E6F-5839-4504-C7A9-7E30E91D5250}"/>
                </a:ext>
              </a:extLst>
            </p:cNvPr>
            <p:cNvSpPr/>
            <p:nvPr/>
          </p:nvSpPr>
          <p:spPr>
            <a:xfrm>
              <a:off x="4209247" y="2541666"/>
              <a:ext cx="2454687" cy="651074"/>
            </a:xfrm>
            <a:prstGeom prst="wedgeRoundRectCallout">
              <a:avLst>
                <a:gd name="adj1" fmla="val -21170"/>
                <a:gd name="adj2" fmla="val -70083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Token Type: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Plus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262297F-705A-F3EB-5335-63B58F1977CE}"/>
                </a:ext>
              </a:extLst>
            </p:cNvPr>
            <p:cNvSpPr/>
            <p:nvPr/>
          </p:nvSpPr>
          <p:spPr>
            <a:xfrm>
              <a:off x="305799" y="2472216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7106CC1-7501-5979-FCE8-A0547773869A}"/>
                </a:ext>
              </a:extLst>
            </p:cNvPr>
            <p:cNvSpPr/>
            <p:nvPr/>
          </p:nvSpPr>
          <p:spPr>
            <a:xfrm>
              <a:off x="3604929" y="2472215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1345BEB-575F-F076-6FA7-C2A47E976881}"/>
                </a:ext>
              </a:extLst>
            </p:cNvPr>
            <p:cNvSpPr/>
            <p:nvPr/>
          </p:nvSpPr>
          <p:spPr>
            <a:xfrm>
              <a:off x="8530146" y="247221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53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7EF1CE-E697-43BA-4C97-E058E00AE713}"/>
              </a:ext>
            </a:extLst>
          </p:cNvPr>
          <p:cNvSpPr/>
          <p:nvPr/>
        </p:nvSpPr>
        <p:spPr>
          <a:xfrm>
            <a:off x="1290622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9793661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AC31F4-7C29-EF45-ECAA-DECD3FBF95E6}"/>
              </a:ext>
            </a:extLst>
          </p:cNvPr>
          <p:cNvSpPr/>
          <p:nvPr/>
        </p:nvSpPr>
        <p:spPr>
          <a:xfrm>
            <a:off x="2920952" y="1616371"/>
            <a:ext cx="1524664" cy="7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92B7BFD-1269-20E3-272C-EC287FA6A250}"/>
              </a:ext>
            </a:extLst>
          </p:cNvPr>
          <p:cNvSpPr/>
          <p:nvPr/>
        </p:nvSpPr>
        <p:spPr>
          <a:xfrm>
            <a:off x="7360714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AEA287-B035-EDA3-FE48-052399759992}"/>
              </a:ext>
            </a:extLst>
          </p:cNvPr>
          <p:cNvSpPr/>
          <p:nvPr/>
        </p:nvSpPr>
        <p:spPr>
          <a:xfrm>
            <a:off x="2105787" y="1616371"/>
            <a:ext cx="720000" cy="7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8979037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F1AFB8-D2C2-401E-4A45-C89321E0538A}"/>
              </a:ext>
            </a:extLst>
          </p:cNvPr>
          <p:cNvSpPr/>
          <p:nvPr/>
        </p:nvSpPr>
        <p:spPr>
          <a:xfrm>
            <a:off x="4540781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329DD0-BC88-C00F-C9C7-12FF72F134FC}"/>
              </a:ext>
            </a:extLst>
          </p:cNvPr>
          <p:cNvSpPr/>
          <p:nvPr/>
        </p:nvSpPr>
        <p:spPr>
          <a:xfrm>
            <a:off x="8170146" y="1616371"/>
            <a:ext cx="720000" cy="7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10603093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11418258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93F8E3-8966-541D-6CA2-DCDC5F8321D9}"/>
              </a:ext>
            </a:extLst>
          </p:cNvPr>
          <p:cNvSpPr/>
          <p:nvPr/>
        </p:nvSpPr>
        <p:spPr>
          <a:xfrm>
            <a:off x="5350213" y="1616371"/>
            <a:ext cx="1108298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3128D7-8572-6446-9818-E371716F4DD6}"/>
              </a:ext>
            </a:extLst>
          </p:cNvPr>
          <p:cNvSpPr/>
          <p:nvPr/>
        </p:nvSpPr>
        <p:spPr>
          <a:xfrm>
            <a:off x="6551282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10B6A2-CED9-A860-EB28-339D1220D2D8}"/>
              </a:ext>
            </a:extLst>
          </p:cNvPr>
          <p:cNvSpPr/>
          <p:nvPr/>
        </p:nvSpPr>
        <p:spPr>
          <a:xfrm>
            <a:off x="57662" y="1623861"/>
            <a:ext cx="1137795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8B29582-FC3B-FB70-E192-DCCA77C63367}"/>
              </a:ext>
            </a:extLst>
          </p:cNvPr>
          <p:cNvSpPr/>
          <p:nvPr/>
        </p:nvSpPr>
        <p:spPr>
          <a:xfrm>
            <a:off x="9111659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F166B92-6A0B-6A36-A8CA-331869122DF2}"/>
              </a:ext>
            </a:extLst>
          </p:cNvPr>
          <p:cNvSpPr/>
          <p:nvPr/>
        </p:nvSpPr>
        <p:spPr>
          <a:xfrm>
            <a:off x="7482411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2501686-07B5-CB59-B8AC-2A8739F50929}"/>
              </a:ext>
            </a:extLst>
          </p:cNvPr>
          <p:cNvSpPr/>
          <p:nvPr/>
        </p:nvSpPr>
        <p:spPr>
          <a:xfrm>
            <a:off x="10740907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2FB1F40-DFCE-5CF9-6C22-6CF7A06923B3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 rot="5400000">
            <a:off x="10694589" y="-934061"/>
            <a:ext cx="474618" cy="8146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9403BE-CD95-6BBD-611B-E5ADF27FD5A4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80714" y="-2027089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39703C-C335-8447-E61E-8B59C85D2B00}"/>
              </a:ext>
            </a:extLst>
          </p:cNvPr>
          <p:cNvCxnSpPr>
            <a:cxnSpLocks/>
          </p:cNvCxnSpPr>
          <p:nvPr/>
        </p:nvCxnSpPr>
        <p:spPr>
          <a:xfrm>
            <a:off x="11339209" y="-2019108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22860D-D959-F0DF-D531-4394D27B60CB}"/>
              </a:ext>
            </a:extLst>
          </p:cNvPr>
          <p:cNvCxnSpPr>
            <a:cxnSpLocks/>
          </p:cNvCxnSpPr>
          <p:nvPr/>
        </p:nvCxnSpPr>
        <p:spPr>
          <a:xfrm>
            <a:off x="9678019" y="-2019108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5CFC4D-A2AE-6D7C-ADB5-5CCBB6EAC4E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524586" y="-2027089"/>
            <a:ext cx="0" cy="173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3EF3E4-A96D-4D2B-E5ED-A1B0EB23B83B}"/>
              </a:ext>
            </a:extLst>
          </p:cNvPr>
          <p:cNvCxnSpPr>
            <a:cxnSpLocks/>
          </p:cNvCxnSpPr>
          <p:nvPr/>
        </p:nvCxnSpPr>
        <p:spPr>
          <a:xfrm>
            <a:off x="8071920" y="-1401740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ABC887D-5D3B-A6C1-5662-C3DDDD614B6F}"/>
              </a:ext>
            </a:extLst>
          </p:cNvPr>
          <p:cNvSpPr/>
          <p:nvPr/>
        </p:nvSpPr>
        <p:spPr>
          <a:xfrm>
            <a:off x="7397018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F109FC-FE28-C633-EC73-8B3144591F5C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 flipH="1">
            <a:off x="11339209" y="-1401740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8FFE6F7-D945-379A-F027-EB82F1B3023A}"/>
              </a:ext>
            </a:extLst>
          </p:cNvPr>
          <p:cNvSpPr/>
          <p:nvPr/>
        </p:nvSpPr>
        <p:spPr>
          <a:xfrm>
            <a:off x="10664307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413F8-29DA-09F5-14E2-3C12712D4C53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 flipH="1">
            <a:off x="9709961" y="-1401740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338F063-57F3-8F2A-6182-AD01CD949608}"/>
              </a:ext>
            </a:extLst>
          </p:cNvPr>
          <p:cNvSpPr/>
          <p:nvPr/>
        </p:nvSpPr>
        <p:spPr>
          <a:xfrm>
            <a:off x="9035059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380CFED-642A-41C9-6210-B30EE02CE1D1}"/>
              </a:ext>
            </a:extLst>
          </p:cNvPr>
          <p:cNvSpPr/>
          <p:nvPr/>
        </p:nvSpPr>
        <p:spPr>
          <a:xfrm>
            <a:off x="9959787" y="-2894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C162246-EE5B-783D-4BDB-D9E0CE575D1F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16200000" flipH="1">
            <a:off x="9879964" y="-934063"/>
            <a:ext cx="474618" cy="8146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C0AE444-30BB-2DD0-0796-3CE8B8A1684D}"/>
              </a:ext>
            </a:extLst>
          </p:cNvPr>
          <p:cNvSpPr/>
          <p:nvPr/>
        </p:nvSpPr>
        <p:spPr>
          <a:xfrm>
            <a:off x="7507120" y="-2894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7967AE-480F-E9FB-0D5D-2A8378B7723B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 flipH="1">
            <a:off x="8071919" y="-764059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4E94EB5-AAD7-7C61-E786-151A01F151CE}"/>
              </a:ext>
            </a:extLst>
          </p:cNvPr>
          <p:cNvSpPr/>
          <p:nvPr/>
        </p:nvSpPr>
        <p:spPr>
          <a:xfrm>
            <a:off x="8746821" y="49897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4AE9988-F57B-8B19-7219-C36D4DEBE825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rot="16200000" flipH="1">
            <a:off x="8431780" y="-359722"/>
            <a:ext cx="498831" cy="12185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FF883A8-16DD-FFA9-9E0F-7F5FE258531F}"/>
              </a:ext>
            </a:extLst>
          </p:cNvPr>
          <p:cNvCxnSpPr>
            <a:cxnSpLocks/>
            <a:endCxn id="66" idx="0"/>
          </p:cNvCxnSpPr>
          <p:nvPr/>
        </p:nvCxnSpPr>
        <p:spPr>
          <a:xfrm rot="16200000" flipH="1">
            <a:off x="7829875" y="-961627"/>
            <a:ext cx="2526059" cy="395133"/>
          </a:xfrm>
          <a:prstGeom prst="bentConnector3">
            <a:avLst>
              <a:gd name="adj1" fmla="val 6053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F424616-6A2D-71C7-22AB-14CF5EA682B3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 rot="5400000">
            <a:off x="9658114" y="-367503"/>
            <a:ext cx="498831" cy="123411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344FCD1-D5C8-B543-EF08-BC9ED7D64B2A}"/>
              </a:ext>
            </a:extLst>
          </p:cNvPr>
          <p:cNvSpPr/>
          <p:nvPr/>
        </p:nvSpPr>
        <p:spPr>
          <a:xfrm>
            <a:off x="26666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6B8802-4EEF-C118-A48B-6483C7819FCB}"/>
              </a:ext>
            </a:extLst>
          </p:cNvPr>
          <p:cNvCxnSpPr>
            <a:cxnSpLocks/>
            <a:stCxn id="2" idx="2"/>
            <a:endCxn id="70" idx="0"/>
          </p:cNvCxnSpPr>
          <p:nvPr/>
        </p:nvCxnSpPr>
        <p:spPr>
          <a:xfrm flipH="1">
            <a:off x="624969" y="2343861"/>
            <a:ext cx="1591" cy="22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607278F-2CF5-4B11-C27A-39760E2837FA}"/>
              </a:ext>
            </a:extLst>
          </p:cNvPr>
          <p:cNvSpPr/>
          <p:nvPr/>
        </p:nvSpPr>
        <p:spPr>
          <a:xfrm>
            <a:off x="5313348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A769E3-5B70-482E-A32C-B3777EB39A11}"/>
              </a:ext>
            </a:extLst>
          </p:cNvPr>
          <p:cNvCxnSpPr>
            <a:cxnSpLocks/>
            <a:stCxn id="20" idx="2"/>
            <a:endCxn id="74" idx="0"/>
          </p:cNvCxnSpPr>
          <p:nvPr/>
        </p:nvCxnSpPr>
        <p:spPr>
          <a:xfrm>
            <a:off x="5904362" y="2336371"/>
            <a:ext cx="7289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E2AB7BA-1252-451F-E534-51F89500D59E}"/>
              </a:ext>
            </a:extLst>
          </p:cNvPr>
          <p:cNvSpPr/>
          <p:nvPr/>
        </p:nvSpPr>
        <p:spPr>
          <a:xfrm>
            <a:off x="9555358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EABBB4-1345-057B-91AD-2F8CBDB132D5}"/>
              </a:ext>
            </a:extLst>
          </p:cNvPr>
          <p:cNvCxnSpPr>
            <a:cxnSpLocks/>
            <a:stCxn id="6" idx="2"/>
            <a:endCxn id="80" idx="0"/>
          </p:cNvCxnSpPr>
          <p:nvPr/>
        </p:nvCxnSpPr>
        <p:spPr>
          <a:xfrm>
            <a:off x="10153661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270D1AE-3296-0013-75F3-973D65420190}"/>
              </a:ext>
            </a:extLst>
          </p:cNvPr>
          <p:cNvSpPr/>
          <p:nvPr/>
        </p:nvSpPr>
        <p:spPr>
          <a:xfrm>
            <a:off x="11179955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499807-F25D-8AF4-CE9B-1DEBC444296C}"/>
              </a:ext>
            </a:extLst>
          </p:cNvPr>
          <p:cNvCxnSpPr>
            <a:cxnSpLocks/>
            <a:stCxn id="14" idx="2"/>
            <a:endCxn id="82" idx="0"/>
          </p:cNvCxnSpPr>
          <p:nvPr/>
        </p:nvCxnSpPr>
        <p:spPr>
          <a:xfrm>
            <a:off x="11778258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6382E75-410A-3948-8003-E74F7688A6F9}"/>
              </a:ext>
            </a:extLst>
          </p:cNvPr>
          <p:cNvSpPr/>
          <p:nvPr/>
        </p:nvSpPr>
        <p:spPr>
          <a:xfrm>
            <a:off x="7122411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493912-9077-9CB1-F228-99E1DC53F568}"/>
              </a:ext>
            </a:extLst>
          </p:cNvPr>
          <p:cNvCxnSpPr>
            <a:cxnSpLocks/>
            <a:stCxn id="8" idx="2"/>
            <a:endCxn id="86" idx="0"/>
          </p:cNvCxnSpPr>
          <p:nvPr/>
        </p:nvCxnSpPr>
        <p:spPr>
          <a:xfrm>
            <a:off x="7720714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5E6B15D-ABAF-5B86-BEA8-5E94606A7B87}"/>
              </a:ext>
            </a:extLst>
          </p:cNvPr>
          <p:cNvSpPr/>
          <p:nvPr/>
        </p:nvSpPr>
        <p:spPr>
          <a:xfrm>
            <a:off x="2878698" y="2566213"/>
            <a:ext cx="1609172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A03E6D-99C2-2063-1D7B-D935CA634BEF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>
            <a:off x="3683284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D114CBB-2EE7-CD2B-340D-798ECC4FA855}"/>
              </a:ext>
            </a:extLst>
          </p:cNvPr>
          <p:cNvCxnSpPr>
            <a:cxnSpLocks/>
            <a:stCxn id="99" idx="2"/>
            <a:endCxn id="105" idx="0"/>
          </p:cNvCxnSpPr>
          <p:nvPr/>
        </p:nvCxnSpPr>
        <p:spPr>
          <a:xfrm>
            <a:off x="3683284" y="2855793"/>
            <a:ext cx="0" cy="305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4B4C6DEC-71E9-E146-0546-B55845290F7A}"/>
              </a:ext>
            </a:extLst>
          </p:cNvPr>
          <p:cNvSpPr/>
          <p:nvPr/>
        </p:nvSpPr>
        <p:spPr>
          <a:xfrm>
            <a:off x="3008382" y="316123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9E3A34E-1B60-6BC2-DBCD-8CFB4E765DA6}"/>
              </a:ext>
            </a:extLst>
          </p:cNvPr>
          <p:cNvCxnSpPr>
            <a:cxnSpLocks/>
            <a:stCxn id="86" idx="2"/>
            <a:endCxn id="111" idx="0"/>
          </p:cNvCxnSpPr>
          <p:nvPr/>
        </p:nvCxnSpPr>
        <p:spPr>
          <a:xfrm>
            <a:off x="7720714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B70F8FE0-9D23-5DA0-A254-E6AC6955D5BE}"/>
              </a:ext>
            </a:extLst>
          </p:cNvPr>
          <p:cNvSpPr/>
          <p:nvPr/>
        </p:nvSpPr>
        <p:spPr>
          <a:xfrm>
            <a:off x="7045812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AC08FD0-23FD-56E0-FA11-085F7C9F414C}"/>
              </a:ext>
            </a:extLst>
          </p:cNvPr>
          <p:cNvCxnSpPr>
            <a:cxnSpLocks/>
            <a:stCxn id="74" idx="2"/>
            <a:endCxn id="113" idx="0"/>
          </p:cNvCxnSpPr>
          <p:nvPr/>
        </p:nvCxnSpPr>
        <p:spPr>
          <a:xfrm>
            <a:off x="5911651" y="2855793"/>
            <a:ext cx="8209" cy="313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CBF8B3A-09BF-DA6B-BDC5-2EB5D6B145F2}"/>
              </a:ext>
            </a:extLst>
          </p:cNvPr>
          <p:cNvSpPr/>
          <p:nvPr/>
        </p:nvSpPr>
        <p:spPr>
          <a:xfrm>
            <a:off x="5244958" y="316884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1886BC8-A516-8551-8F6D-A06F891BD2C8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624969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6E1A76E-9BC0-7069-62DA-1EE07619CE12}"/>
              </a:ext>
            </a:extLst>
          </p:cNvPr>
          <p:cNvSpPr/>
          <p:nvPr/>
        </p:nvSpPr>
        <p:spPr>
          <a:xfrm>
            <a:off x="-49933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3BE70A-E5D7-7770-E8C4-7F524460AB21}"/>
              </a:ext>
            </a:extLst>
          </p:cNvPr>
          <p:cNvCxnSpPr>
            <a:cxnSpLocks/>
            <a:stCxn id="82" idx="2"/>
            <a:endCxn id="119" idx="0"/>
          </p:cNvCxnSpPr>
          <p:nvPr/>
        </p:nvCxnSpPr>
        <p:spPr>
          <a:xfrm>
            <a:off x="11778258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CD5D2580-AD7C-9B27-EC2E-A02E5D116C60}"/>
              </a:ext>
            </a:extLst>
          </p:cNvPr>
          <p:cNvSpPr/>
          <p:nvPr/>
        </p:nvSpPr>
        <p:spPr>
          <a:xfrm>
            <a:off x="11103356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C6955C9-35CF-0742-E4D1-B6199A6B16A2}"/>
              </a:ext>
            </a:extLst>
          </p:cNvPr>
          <p:cNvCxnSpPr>
            <a:cxnSpLocks/>
            <a:stCxn id="80" idx="2"/>
            <a:endCxn id="121" idx="0"/>
          </p:cNvCxnSpPr>
          <p:nvPr/>
        </p:nvCxnSpPr>
        <p:spPr>
          <a:xfrm>
            <a:off x="10153661" y="2855793"/>
            <a:ext cx="0" cy="307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09C6C2B-93F5-A51F-1EF3-D8BA03C27E18}"/>
              </a:ext>
            </a:extLst>
          </p:cNvPr>
          <p:cNvSpPr/>
          <p:nvPr/>
        </p:nvSpPr>
        <p:spPr>
          <a:xfrm>
            <a:off x="9478759" y="316354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ECEFA62-60BA-5A7B-C9B7-7664B6715379}"/>
              </a:ext>
            </a:extLst>
          </p:cNvPr>
          <p:cNvCxnSpPr>
            <a:cxnSpLocks/>
            <a:stCxn id="111" idx="2"/>
            <a:endCxn id="130" idx="0"/>
          </p:cNvCxnSpPr>
          <p:nvPr/>
        </p:nvCxnSpPr>
        <p:spPr>
          <a:xfrm rot="5400000">
            <a:off x="7120355" y="3256171"/>
            <a:ext cx="390495" cy="8102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929AD47-140B-9FE5-93AD-F688CB9F9FD1}"/>
              </a:ext>
            </a:extLst>
          </p:cNvPr>
          <p:cNvCxnSpPr>
            <a:cxnSpLocks/>
            <a:stCxn id="21" idx="2"/>
            <a:endCxn id="130" idx="0"/>
          </p:cNvCxnSpPr>
          <p:nvPr/>
        </p:nvCxnSpPr>
        <p:spPr>
          <a:xfrm flipH="1">
            <a:off x="6910489" y="2336371"/>
            <a:ext cx="793" cy="152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16EC8678-72D6-5AA1-2958-6CFAF084EC7A}"/>
              </a:ext>
            </a:extLst>
          </p:cNvPr>
          <p:cNvSpPr/>
          <p:nvPr/>
        </p:nvSpPr>
        <p:spPr>
          <a:xfrm>
            <a:off x="6345690" y="385653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CA8B24-9ADF-6DEA-2435-F2FC9D310339}"/>
              </a:ext>
            </a:extLst>
          </p:cNvPr>
          <p:cNvCxnSpPr>
            <a:cxnSpLocks/>
            <a:stCxn id="113" idx="2"/>
            <a:endCxn id="130" idx="0"/>
          </p:cNvCxnSpPr>
          <p:nvPr/>
        </p:nvCxnSpPr>
        <p:spPr>
          <a:xfrm rot="16200000" flipH="1">
            <a:off x="6216122" y="3162163"/>
            <a:ext cx="398105" cy="990629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7689626A-FA66-8653-E481-838CD081B9C2}"/>
              </a:ext>
            </a:extLst>
          </p:cNvPr>
          <p:cNvSpPr/>
          <p:nvPr/>
        </p:nvSpPr>
        <p:spPr>
          <a:xfrm>
            <a:off x="7659520" y="-1370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D7E8A2E-A286-7C11-1B68-3C652CC0FC00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8224319" y="-611659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88586E9-F9FA-9693-2E2A-10553B382432}"/>
              </a:ext>
            </a:extLst>
          </p:cNvPr>
          <p:cNvSpPr/>
          <p:nvPr/>
        </p:nvSpPr>
        <p:spPr>
          <a:xfrm>
            <a:off x="9593515" y="385831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3A76A6E-9808-8E39-7AD1-1B2CB861B6B6}"/>
              </a:ext>
            </a:extLst>
          </p:cNvPr>
          <p:cNvCxnSpPr>
            <a:cxnSpLocks/>
            <a:stCxn id="121" idx="2"/>
            <a:endCxn id="148" idx="0"/>
          </p:cNvCxnSpPr>
          <p:nvPr/>
        </p:nvCxnSpPr>
        <p:spPr>
          <a:xfrm>
            <a:off x="10153661" y="3453120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5DFB84B1-2BB9-6CA0-30D3-1B178EEE4FC7}"/>
              </a:ext>
            </a:extLst>
          </p:cNvPr>
          <p:cNvSpPr/>
          <p:nvPr/>
        </p:nvSpPr>
        <p:spPr>
          <a:xfrm>
            <a:off x="11228957" y="3874077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3596A85-B10C-FD81-6263-D3989358CC57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11789103" y="3468879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58A7412-DFCF-E0B1-FF4F-5DCE78B4216D}"/>
              </a:ext>
            </a:extLst>
          </p:cNvPr>
          <p:cNvSpPr/>
          <p:nvPr/>
        </p:nvSpPr>
        <p:spPr>
          <a:xfrm>
            <a:off x="3126731" y="383695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BF4BD2E-F1BE-EDFA-21E2-F6D18F5FDA2D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686877" y="3431757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8254EDA0-4DB5-6191-F670-CD03884A6D88}"/>
              </a:ext>
            </a:extLst>
          </p:cNvPr>
          <p:cNvSpPr/>
          <p:nvPr/>
        </p:nvSpPr>
        <p:spPr>
          <a:xfrm>
            <a:off x="66400" y="3874077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94C04A0-55F1-97C5-7DC4-4F47763723FE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26546" y="3468879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9D61A6B0-A02E-4191-D320-7191BA9B833B}"/>
              </a:ext>
            </a:extLst>
          </p:cNvPr>
          <p:cNvSpPr/>
          <p:nvPr/>
        </p:nvSpPr>
        <p:spPr>
          <a:xfrm>
            <a:off x="4357131" y="452163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DFAB8FEF-FAF1-53A6-C045-CCBE3867DEBF}"/>
              </a:ext>
            </a:extLst>
          </p:cNvPr>
          <p:cNvCxnSpPr>
            <a:cxnSpLocks/>
            <a:stCxn id="130" idx="2"/>
            <a:endCxn id="161" idx="0"/>
          </p:cNvCxnSpPr>
          <p:nvPr/>
        </p:nvCxnSpPr>
        <p:spPr>
          <a:xfrm rot="5400000">
            <a:off x="5717876" y="3329016"/>
            <a:ext cx="375519" cy="200970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4957A5A-276B-266F-0188-1128E3F1BF8D}"/>
              </a:ext>
            </a:extLst>
          </p:cNvPr>
          <p:cNvCxnSpPr>
            <a:cxnSpLocks/>
            <a:stCxn id="11" idx="2"/>
            <a:endCxn id="161" idx="0"/>
          </p:cNvCxnSpPr>
          <p:nvPr/>
        </p:nvCxnSpPr>
        <p:spPr>
          <a:xfrm>
            <a:off x="4900781" y="2336371"/>
            <a:ext cx="0" cy="2185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B1187002-7840-AFFB-644C-E11DF988CC12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rot="16200000" flipH="1">
            <a:off x="4098608" y="3719456"/>
            <a:ext cx="395095" cy="120925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CBF5A003-8E81-507E-D21A-39BD10B39C54}"/>
              </a:ext>
            </a:extLst>
          </p:cNvPr>
          <p:cNvSpPr/>
          <p:nvPr/>
        </p:nvSpPr>
        <p:spPr>
          <a:xfrm>
            <a:off x="86954" y="452163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24B35516-CE63-E3DB-8613-F231A862E46B}"/>
              </a:ext>
            </a:extLst>
          </p:cNvPr>
          <p:cNvSpPr/>
          <p:nvPr/>
        </p:nvSpPr>
        <p:spPr>
          <a:xfrm>
            <a:off x="9610010" y="452162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CEC51723-667B-B1A0-CE0B-FB0B26CE1DC3}"/>
              </a:ext>
            </a:extLst>
          </p:cNvPr>
          <p:cNvSpPr/>
          <p:nvPr/>
        </p:nvSpPr>
        <p:spPr>
          <a:xfrm>
            <a:off x="11245871" y="4518468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10FCC99-6C73-4643-95FF-F775EE51D958}"/>
              </a:ext>
            </a:extLst>
          </p:cNvPr>
          <p:cNvCxnSpPr>
            <a:cxnSpLocks/>
            <a:stCxn id="159" idx="2"/>
            <a:endCxn id="188" idx="0"/>
          </p:cNvCxnSpPr>
          <p:nvPr/>
        </p:nvCxnSpPr>
        <p:spPr>
          <a:xfrm flipH="1">
            <a:off x="630604" y="4163657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A3AB5D0-B837-0F4F-92A0-EF7D42A0AE8C}"/>
              </a:ext>
            </a:extLst>
          </p:cNvPr>
          <p:cNvCxnSpPr>
            <a:cxnSpLocks/>
          </p:cNvCxnSpPr>
          <p:nvPr/>
        </p:nvCxnSpPr>
        <p:spPr>
          <a:xfrm flipH="1">
            <a:off x="11788508" y="4162076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10B3321-6327-F953-9937-D4D104356526}"/>
              </a:ext>
            </a:extLst>
          </p:cNvPr>
          <p:cNvCxnSpPr>
            <a:cxnSpLocks/>
          </p:cNvCxnSpPr>
          <p:nvPr/>
        </p:nvCxnSpPr>
        <p:spPr>
          <a:xfrm flipH="1">
            <a:off x="10158571" y="4174458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962C100-1E6D-F0E0-3DC8-8877B48FD6F6}"/>
              </a:ext>
            </a:extLst>
          </p:cNvPr>
          <p:cNvSpPr/>
          <p:nvPr/>
        </p:nvSpPr>
        <p:spPr>
          <a:xfrm>
            <a:off x="4225879" y="516932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ADECDDE3-9277-ADCD-45DA-07EA6567B91A}"/>
              </a:ext>
            </a:extLst>
          </p:cNvPr>
          <p:cNvCxnSpPr>
            <a:cxnSpLocks/>
            <a:stCxn id="12" idx="2"/>
            <a:endCxn id="200" idx="0"/>
          </p:cNvCxnSpPr>
          <p:nvPr/>
        </p:nvCxnSpPr>
        <p:spPr>
          <a:xfrm rot="5400000">
            <a:off x="5298990" y="1938163"/>
            <a:ext cx="2832949" cy="3629365"/>
          </a:xfrm>
          <a:prstGeom prst="bentConnector3">
            <a:avLst>
              <a:gd name="adj1" fmla="val 91578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FDF7CED-55B3-91EE-610E-9BA1EB2FACD7}"/>
              </a:ext>
            </a:extLst>
          </p:cNvPr>
          <p:cNvCxnSpPr>
            <a:cxnSpLocks/>
            <a:stCxn id="161" idx="2"/>
            <a:endCxn id="200" idx="0"/>
          </p:cNvCxnSpPr>
          <p:nvPr/>
        </p:nvCxnSpPr>
        <p:spPr>
          <a:xfrm>
            <a:off x="4900781" y="4811210"/>
            <a:ext cx="0" cy="358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23A81D21-82A8-45F7-6A70-7CC8F0FF0FEA}"/>
              </a:ext>
            </a:extLst>
          </p:cNvPr>
          <p:cNvCxnSpPr>
            <a:cxnSpLocks/>
            <a:stCxn id="9" idx="2"/>
            <a:endCxn id="200" idx="0"/>
          </p:cNvCxnSpPr>
          <p:nvPr/>
        </p:nvCxnSpPr>
        <p:spPr>
          <a:xfrm rot="16200000" flipH="1">
            <a:off x="2266810" y="2535348"/>
            <a:ext cx="2832949" cy="2434994"/>
          </a:xfrm>
          <a:prstGeom prst="bentConnector3">
            <a:avLst>
              <a:gd name="adj1" fmla="val 91578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44E3F6C9-3FF7-ABAB-4177-75CA2CDADFDB}"/>
              </a:ext>
            </a:extLst>
          </p:cNvPr>
          <p:cNvSpPr/>
          <p:nvPr/>
        </p:nvSpPr>
        <p:spPr>
          <a:xfrm>
            <a:off x="11113606" y="516285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C1E8B2FD-1F64-D57D-6151-A0E0EDFAB8DB}"/>
              </a:ext>
            </a:extLst>
          </p:cNvPr>
          <p:cNvSpPr/>
          <p:nvPr/>
        </p:nvSpPr>
        <p:spPr>
          <a:xfrm>
            <a:off x="-49933" y="516918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A70AE402-288C-CDF2-8BAD-B3A0878F2369}"/>
              </a:ext>
            </a:extLst>
          </p:cNvPr>
          <p:cNvSpPr/>
          <p:nvPr/>
        </p:nvSpPr>
        <p:spPr>
          <a:xfrm>
            <a:off x="9478758" y="516918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1008725-10DC-4F95-A233-C24945612023}"/>
              </a:ext>
            </a:extLst>
          </p:cNvPr>
          <p:cNvCxnSpPr>
            <a:cxnSpLocks/>
          </p:cNvCxnSpPr>
          <p:nvPr/>
        </p:nvCxnSpPr>
        <p:spPr>
          <a:xfrm flipH="1">
            <a:off x="10153659" y="4826967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EA24186-B9C9-46E5-571A-B8E0B5A86C79}"/>
              </a:ext>
            </a:extLst>
          </p:cNvPr>
          <p:cNvCxnSpPr>
            <a:cxnSpLocks/>
          </p:cNvCxnSpPr>
          <p:nvPr/>
        </p:nvCxnSpPr>
        <p:spPr>
          <a:xfrm flipH="1">
            <a:off x="595919" y="4808048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76EB3CE-4A17-6B10-D278-14F300C7B244}"/>
              </a:ext>
            </a:extLst>
          </p:cNvPr>
          <p:cNvCxnSpPr>
            <a:cxnSpLocks/>
          </p:cNvCxnSpPr>
          <p:nvPr/>
        </p:nvCxnSpPr>
        <p:spPr>
          <a:xfrm flipH="1">
            <a:off x="11776577" y="4804886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2A81C682-18EF-9868-C7D7-2CC0839D6DD9}"/>
              </a:ext>
            </a:extLst>
          </p:cNvPr>
          <p:cNvSpPr/>
          <p:nvPr/>
        </p:nvSpPr>
        <p:spPr>
          <a:xfrm>
            <a:off x="8830189" y="586396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33110AB7-2240-2C4E-B0CA-BCE0504B931F}"/>
              </a:ext>
            </a:extLst>
          </p:cNvPr>
          <p:cNvCxnSpPr>
            <a:cxnSpLocks/>
            <a:stCxn id="233" idx="2"/>
            <a:endCxn id="237" idx="0"/>
          </p:cNvCxnSpPr>
          <p:nvPr/>
        </p:nvCxnSpPr>
        <p:spPr>
          <a:xfrm rot="5400000">
            <a:off x="9571725" y="5282026"/>
            <a:ext cx="405198" cy="75867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BA2946D-7D60-8355-B289-836736C27D5B}"/>
              </a:ext>
            </a:extLst>
          </p:cNvPr>
          <p:cNvCxnSpPr>
            <a:cxnSpLocks/>
            <a:stCxn id="10" idx="2"/>
            <a:endCxn id="237" idx="0"/>
          </p:cNvCxnSpPr>
          <p:nvPr/>
        </p:nvCxnSpPr>
        <p:spPr>
          <a:xfrm>
            <a:off x="9339037" y="2336371"/>
            <a:ext cx="55951" cy="3527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4A8B3F56-9698-96D7-7C10-349E41C80A55}"/>
              </a:ext>
            </a:extLst>
          </p:cNvPr>
          <p:cNvCxnSpPr>
            <a:cxnSpLocks/>
            <a:stCxn id="200" idx="2"/>
            <a:endCxn id="237" idx="0"/>
          </p:cNvCxnSpPr>
          <p:nvPr/>
        </p:nvCxnSpPr>
        <p:spPr>
          <a:xfrm rot="16200000" flipH="1">
            <a:off x="6945354" y="3414326"/>
            <a:ext cx="405061" cy="44942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7E929966-F9D8-41DC-8757-018C2B2FF088}"/>
              </a:ext>
            </a:extLst>
          </p:cNvPr>
          <p:cNvSpPr/>
          <p:nvPr/>
        </p:nvSpPr>
        <p:spPr>
          <a:xfrm>
            <a:off x="72552" y="585950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13AB8FC-C9D4-23AF-6F2B-A0A250857993}"/>
              </a:ext>
            </a:extLst>
          </p:cNvPr>
          <p:cNvCxnSpPr>
            <a:cxnSpLocks/>
            <a:stCxn id="232" idx="2"/>
            <a:endCxn id="255" idx="0"/>
          </p:cNvCxnSpPr>
          <p:nvPr/>
        </p:nvCxnSpPr>
        <p:spPr>
          <a:xfrm>
            <a:off x="624969" y="5458763"/>
            <a:ext cx="12382" cy="400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BBCE3E90-DA81-32DE-4F5C-B493F66842A6}"/>
              </a:ext>
            </a:extLst>
          </p:cNvPr>
          <p:cNvSpPr/>
          <p:nvPr/>
        </p:nvSpPr>
        <p:spPr>
          <a:xfrm>
            <a:off x="11245871" y="585950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87F25A79-CA7F-57EB-C474-13DD37C95DE9}"/>
              </a:ext>
            </a:extLst>
          </p:cNvPr>
          <p:cNvCxnSpPr>
            <a:cxnSpLocks/>
            <a:endCxn id="261" idx="0"/>
          </p:cNvCxnSpPr>
          <p:nvPr/>
        </p:nvCxnSpPr>
        <p:spPr>
          <a:xfrm>
            <a:off x="11798288" y="5458763"/>
            <a:ext cx="12382" cy="400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CFCBD78F-B107-948E-AAB0-05652A7FBB8D}"/>
              </a:ext>
            </a:extLst>
          </p:cNvPr>
          <p:cNvSpPr/>
          <p:nvPr/>
        </p:nvSpPr>
        <p:spPr>
          <a:xfrm>
            <a:off x="5550892" y="656842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4E691C91-2A4B-C148-7701-1C4BC3387DD4}"/>
              </a:ext>
            </a:extLst>
          </p:cNvPr>
          <p:cNvCxnSpPr>
            <a:cxnSpLocks/>
            <a:stCxn id="255" idx="2"/>
            <a:endCxn id="263" idx="0"/>
          </p:cNvCxnSpPr>
          <p:nvPr/>
        </p:nvCxnSpPr>
        <p:spPr>
          <a:xfrm rot="16200000" flipH="1">
            <a:off x="3156281" y="3630158"/>
            <a:ext cx="419331" cy="5457191"/>
          </a:xfrm>
          <a:prstGeom prst="bentConnector3">
            <a:avLst>
              <a:gd name="adj1" fmla="val 5369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16F9258E-6B08-9343-D7EC-E1EEC5544BDF}"/>
              </a:ext>
            </a:extLst>
          </p:cNvPr>
          <p:cNvCxnSpPr>
            <a:cxnSpLocks/>
            <a:stCxn id="5" idx="2"/>
            <a:endCxn id="263" idx="0"/>
          </p:cNvCxnSpPr>
          <p:nvPr/>
        </p:nvCxnSpPr>
        <p:spPr>
          <a:xfrm rot="16200000" flipH="1">
            <a:off x="1756558" y="2230435"/>
            <a:ext cx="4232049" cy="4443920"/>
          </a:xfrm>
          <a:prstGeom prst="bentConnector3">
            <a:avLst>
              <a:gd name="adj1" fmla="val 9541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3CB28C35-25A6-8F03-7164-390EA4F50EF4}"/>
              </a:ext>
            </a:extLst>
          </p:cNvPr>
          <p:cNvCxnSpPr>
            <a:cxnSpLocks/>
            <a:stCxn id="237" idx="2"/>
            <a:endCxn id="263" idx="0"/>
          </p:cNvCxnSpPr>
          <p:nvPr/>
        </p:nvCxnSpPr>
        <p:spPr>
          <a:xfrm rot="5400000">
            <a:off x="7537326" y="4710757"/>
            <a:ext cx="414879" cy="3300446"/>
          </a:xfrm>
          <a:prstGeom prst="bentConnector3">
            <a:avLst>
              <a:gd name="adj1" fmla="val 5373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D51E0530-C77E-4531-A2A5-2D4789ED405E}"/>
              </a:ext>
            </a:extLst>
          </p:cNvPr>
          <p:cNvCxnSpPr>
            <a:cxnSpLocks/>
            <a:stCxn id="261" idx="2"/>
            <a:endCxn id="263" idx="0"/>
          </p:cNvCxnSpPr>
          <p:nvPr/>
        </p:nvCxnSpPr>
        <p:spPr>
          <a:xfrm rot="5400000">
            <a:off x="8742941" y="3500690"/>
            <a:ext cx="419331" cy="5716128"/>
          </a:xfrm>
          <a:prstGeom prst="bentConnector3">
            <a:avLst>
              <a:gd name="adj1" fmla="val 5369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E008EF9-EC1F-E2EF-246F-5A71DF2CFC6D}"/>
              </a:ext>
            </a:extLst>
          </p:cNvPr>
          <p:cNvCxnSpPr>
            <a:stCxn id="13" idx="2"/>
          </p:cNvCxnSpPr>
          <p:nvPr/>
        </p:nvCxnSpPr>
        <p:spPr>
          <a:xfrm>
            <a:off x="10963093" y="2336371"/>
            <a:ext cx="0" cy="402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5736000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6550624" y="354730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4921376" y="354730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4106752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CD8E1F-5A8F-E72C-ADCA-D55941AF8AA5}"/>
              </a:ext>
            </a:extLst>
          </p:cNvPr>
          <p:cNvSpPr/>
          <p:nvPr/>
        </p:nvSpPr>
        <p:spPr>
          <a:xfrm>
            <a:off x="7365248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9E5613F-F04D-CA44-83CD-7A47BD37CB9E}"/>
              </a:ext>
            </a:extLst>
          </p:cNvPr>
          <p:cNvSpPr/>
          <p:nvPr/>
        </p:nvSpPr>
        <p:spPr>
          <a:xfrm>
            <a:off x="5497697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D7FC962-9587-A2A0-BBA7-B103A4113BF6}"/>
              </a:ext>
            </a:extLst>
          </p:cNvPr>
          <p:cNvSpPr/>
          <p:nvPr/>
        </p:nvSpPr>
        <p:spPr>
          <a:xfrm>
            <a:off x="3868449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0E1DF2-73D6-9199-1CF3-C3B929268D2C}"/>
              </a:ext>
            </a:extLst>
          </p:cNvPr>
          <p:cNvSpPr/>
          <p:nvPr/>
        </p:nvSpPr>
        <p:spPr>
          <a:xfrm>
            <a:off x="7126945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36E8919-0398-D5B5-2F3F-26186019FDAA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 rot="5400000">
            <a:off x="7080627" y="2167758"/>
            <a:ext cx="474618" cy="8146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4C4431-3BDF-84D6-34DA-B9858D021E5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466752" y="1074730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93C29B-855B-6F06-912B-0D6D2C2F0445}"/>
              </a:ext>
            </a:extLst>
          </p:cNvPr>
          <p:cNvCxnSpPr>
            <a:cxnSpLocks/>
          </p:cNvCxnSpPr>
          <p:nvPr/>
        </p:nvCxnSpPr>
        <p:spPr>
          <a:xfrm>
            <a:off x="7725247" y="1082711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82B7FE-0829-DD71-DE45-FE506022697F}"/>
              </a:ext>
            </a:extLst>
          </p:cNvPr>
          <p:cNvCxnSpPr>
            <a:cxnSpLocks/>
          </p:cNvCxnSpPr>
          <p:nvPr/>
        </p:nvCxnSpPr>
        <p:spPr>
          <a:xfrm>
            <a:off x="6064057" y="1082711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E4F14F-35CF-D4A3-0AFC-23AC1B0C9945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>
            <a:off x="6910624" y="1074730"/>
            <a:ext cx="0" cy="173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6E6668-994F-7365-F85A-6E4D13E97BBC}"/>
              </a:ext>
            </a:extLst>
          </p:cNvPr>
          <p:cNvCxnSpPr>
            <a:cxnSpLocks/>
          </p:cNvCxnSpPr>
          <p:nvPr/>
        </p:nvCxnSpPr>
        <p:spPr>
          <a:xfrm>
            <a:off x="4457958" y="1700079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783056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58BEEE-4236-1CE5-2670-1EE429E66276}"/>
              </a:ext>
            </a:extLst>
          </p:cNvPr>
          <p:cNvCxnSpPr>
            <a:cxnSpLocks/>
            <a:stCxn id="22" idx="2"/>
            <a:endCxn id="48" idx="0"/>
          </p:cNvCxnSpPr>
          <p:nvPr/>
        </p:nvCxnSpPr>
        <p:spPr>
          <a:xfrm flipH="1">
            <a:off x="7725247" y="1700079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C9210CA-2A3E-81E8-091F-CD68B51C415F}"/>
              </a:ext>
            </a:extLst>
          </p:cNvPr>
          <p:cNvSpPr/>
          <p:nvPr/>
        </p:nvSpPr>
        <p:spPr>
          <a:xfrm>
            <a:off x="7050345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749E92-4920-5F26-8EF0-BA7C9359E7CF}"/>
              </a:ext>
            </a:extLst>
          </p:cNvPr>
          <p:cNvCxnSpPr>
            <a:cxnSpLocks/>
            <a:stCxn id="18" idx="2"/>
            <a:endCxn id="50" idx="0"/>
          </p:cNvCxnSpPr>
          <p:nvPr/>
        </p:nvCxnSpPr>
        <p:spPr>
          <a:xfrm flipH="1">
            <a:off x="6095999" y="1700079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AD9F040-7E6B-2874-EAE6-19A75725EEEA}"/>
              </a:ext>
            </a:extLst>
          </p:cNvPr>
          <p:cNvSpPr/>
          <p:nvPr/>
        </p:nvSpPr>
        <p:spPr>
          <a:xfrm>
            <a:off x="5421097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9D92BB4-FA2E-3AB3-02C3-D2FC2285E134}"/>
              </a:ext>
            </a:extLst>
          </p:cNvPr>
          <p:cNvSpPr/>
          <p:nvPr/>
        </p:nvSpPr>
        <p:spPr>
          <a:xfrm>
            <a:off x="6345825" y="281237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BAC5E3-A8BB-4412-B31C-00C1AE82C038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rot="16200000" flipH="1">
            <a:off x="6266002" y="2167756"/>
            <a:ext cx="474618" cy="8146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3893158" y="281237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3A09B-0940-2BEC-CCC9-B9508B72F621}"/>
              </a:ext>
            </a:extLst>
          </p:cNvPr>
          <p:cNvCxnSpPr>
            <a:cxnSpLocks/>
            <a:stCxn id="46" idx="2"/>
            <a:endCxn id="70" idx="0"/>
          </p:cNvCxnSpPr>
          <p:nvPr/>
        </p:nvCxnSpPr>
        <p:spPr>
          <a:xfrm flipH="1">
            <a:off x="4457957" y="2337760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BB689B1-35B7-A046-B29E-38981E1A1456}"/>
              </a:ext>
            </a:extLst>
          </p:cNvPr>
          <p:cNvSpPr/>
          <p:nvPr/>
        </p:nvSpPr>
        <p:spPr>
          <a:xfrm>
            <a:off x="5132859" y="360078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A310B49C-61C8-A528-C7EB-C36D799B0F43}"/>
              </a:ext>
            </a:extLst>
          </p:cNvPr>
          <p:cNvCxnSpPr>
            <a:cxnSpLocks/>
            <a:stCxn id="70" idx="2"/>
            <a:endCxn id="77" idx="0"/>
          </p:cNvCxnSpPr>
          <p:nvPr/>
        </p:nvCxnSpPr>
        <p:spPr>
          <a:xfrm rot="16200000" flipH="1">
            <a:off x="4817818" y="2742097"/>
            <a:ext cx="498831" cy="12185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59542A8B-B179-A39B-03E4-FBBDC762F402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 rot="16200000" flipH="1">
            <a:off x="4215913" y="2140192"/>
            <a:ext cx="2526059" cy="395133"/>
          </a:xfrm>
          <a:prstGeom prst="bentConnector3">
            <a:avLst>
              <a:gd name="adj1" fmla="val 6053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807CBEFB-8F02-306B-20CB-B15F2697CAC2}"/>
              </a:ext>
            </a:extLst>
          </p:cNvPr>
          <p:cNvCxnSpPr>
            <a:cxnSpLocks/>
            <a:stCxn id="58" idx="2"/>
            <a:endCxn id="77" idx="0"/>
          </p:cNvCxnSpPr>
          <p:nvPr/>
        </p:nvCxnSpPr>
        <p:spPr>
          <a:xfrm rot="5400000">
            <a:off x="6044152" y="2734316"/>
            <a:ext cx="498831" cy="123411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0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5176644" y="2947029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6179815" y="2062436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5177262" y="1162435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4097262" y="2062436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CD8E1F-5A8F-E72C-ADCA-D55941AF8AA5}"/>
              </a:ext>
            </a:extLst>
          </p:cNvPr>
          <p:cNvSpPr/>
          <p:nvPr/>
        </p:nvSpPr>
        <p:spPr>
          <a:xfrm>
            <a:off x="7182368" y="2947029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954C7A70-DADB-100B-BCCD-1499699D2BD3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4457262" y="1522434"/>
            <a:ext cx="720000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0A57B74-6E33-B241-7116-260998BB29E2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5897262" y="1522435"/>
            <a:ext cx="642553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3F7D1F4C-72E4-4290-A5CF-0984BA66B24A}"/>
              </a:ext>
            </a:extLst>
          </p:cNvPr>
          <p:cNvCxnSpPr>
            <a:cxnSpLocks/>
            <a:stCxn id="10" idx="3"/>
            <a:endCxn id="4" idx="0"/>
          </p:cNvCxnSpPr>
          <p:nvPr/>
        </p:nvCxnSpPr>
        <p:spPr>
          <a:xfrm>
            <a:off x="6899815" y="2422436"/>
            <a:ext cx="642553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CBE782F-C377-26FC-ECCE-E1CF884480A6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rot="10800000" flipV="1">
            <a:off x="5536645" y="2422435"/>
            <a:ext cx="643171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4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FCA639-6D83-FEF4-02E1-9CB10D431E6C}"/>
              </a:ext>
            </a:extLst>
          </p:cNvPr>
          <p:cNvSpPr/>
          <p:nvPr/>
        </p:nvSpPr>
        <p:spPr>
          <a:xfrm>
            <a:off x="2344351" y="1191365"/>
            <a:ext cx="2343912" cy="8275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ED0B6C-377C-0A47-86E1-663B8E8F069C}"/>
              </a:ext>
            </a:extLst>
          </p:cNvPr>
          <p:cNvSpPr/>
          <p:nvPr/>
        </p:nvSpPr>
        <p:spPr>
          <a:xfrm>
            <a:off x="3156307" y="725335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B606E-0D89-4CC2-BF5F-1C4831E28C62}"/>
              </a:ext>
            </a:extLst>
          </p:cNvPr>
          <p:cNvGrpSpPr/>
          <p:nvPr/>
        </p:nvGrpSpPr>
        <p:grpSpPr>
          <a:xfrm>
            <a:off x="2459413" y="1768019"/>
            <a:ext cx="2113788" cy="518564"/>
            <a:chOff x="2156460" y="3297006"/>
            <a:chExt cx="2113788" cy="51856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ED091DE-8BF1-6EA6-D67C-41D20789BFE4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1FA3798-204F-A86C-0FDF-7F690D8958D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6123942-4988-7CB3-D457-761BA6F71E73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ECEEA32-38A0-CFF9-061B-9AE7E638345E}"/>
              </a:ext>
            </a:extLst>
          </p:cNvPr>
          <p:cNvSpPr/>
          <p:nvPr/>
        </p:nvSpPr>
        <p:spPr>
          <a:xfrm>
            <a:off x="3792811" y="2849284"/>
            <a:ext cx="2343912" cy="8275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FFDF8C1-04F7-7624-09E9-C36025433735}"/>
              </a:ext>
            </a:extLst>
          </p:cNvPr>
          <p:cNvSpPr/>
          <p:nvPr/>
        </p:nvSpPr>
        <p:spPr>
          <a:xfrm>
            <a:off x="4604767" y="238325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3655B1-A3E3-90F7-85C5-9141A9B2E980}"/>
              </a:ext>
            </a:extLst>
          </p:cNvPr>
          <p:cNvGrpSpPr/>
          <p:nvPr/>
        </p:nvGrpSpPr>
        <p:grpSpPr>
          <a:xfrm>
            <a:off x="3907873" y="3425938"/>
            <a:ext cx="2113788" cy="518564"/>
            <a:chOff x="2156460" y="3297006"/>
            <a:chExt cx="2113788" cy="51856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9F118BD-DF7C-C264-64CD-440AE875C9F8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219A2EE-DD47-BF7C-4264-2D944B1982E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0113023-F23F-C591-A160-BF47E2BEF4AD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CC7086-9013-4543-FE42-BC57319D1F42}"/>
              </a:ext>
            </a:extLst>
          </p:cNvPr>
          <p:cNvSpPr/>
          <p:nvPr/>
        </p:nvSpPr>
        <p:spPr>
          <a:xfrm>
            <a:off x="1224347" y="2862844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7F6742-3B34-F16E-5AE5-24B9D3D856AA}"/>
              </a:ext>
            </a:extLst>
          </p:cNvPr>
          <p:cNvSpPr/>
          <p:nvPr/>
        </p:nvSpPr>
        <p:spPr>
          <a:xfrm>
            <a:off x="171893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A7DE0-D3E9-D580-59A3-09D6B6B690A1}"/>
              </a:ext>
            </a:extLst>
          </p:cNvPr>
          <p:cNvGrpSpPr/>
          <p:nvPr/>
        </p:nvGrpSpPr>
        <p:grpSpPr>
          <a:xfrm>
            <a:off x="1428097" y="3439498"/>
            <a:ext cx="1301666" cy="501732"/>
            <a:chOff x="3110438" y="3297006"/>
            <a:chExt cx="1301666" cy="5017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C55BDD5-E9A7-61A5-CBCC-E1257C3D9744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6FFE1E6-D605-230B-9F97-B3A51FAF2CA1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77" name="Bent Arrow 76">
            <a:extLst>
              <a:ext uri="{FF2B5EF4-FFF2-40B4-BE49-F238E27FC236}">
                <a16:creationId xmlns:a16="http://schemas.microsoft.com/office/drawing/2014/main" id="{71132F1F-F118-B374-E846-AB193B328970}"/>
              </a:ext>
            </a:extLst>
          </p:cNvPr>
          <p:cNvSpPr/>
          <p:nvPr/>
        </p:nvSpPr>
        <p:spPr>
          <a:xfrm rot="16200000" flipH="1">
            <a:off x="1955494" y="1938009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4DDE7B00-6B40-4089-C0C2-824CC5054A28}"/>
              </a:ext>
            </a:extLst>
          </p:cNvPr>
          <p:cNvSpPr/>
          <p:nvPr/>
        </p:nvSpPr>
        <p:spPr>
          <a:xfrm rot="16200000" flipH="1" flipV="1">
            <a:off x="4579864" y="1931218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B51C3B-6B8B-F80B-A05A-EC2292153936}"/>
              </a:ext>
            </a:extLst>
          </p:cNvPr>
          <p:cNvSpPr/>
          <p:nvPr/>
        </p:nvSpPr>
        <p:spPr>
          <a:xfrm>
            <a:off x="2665969" y="4534323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3E62EFB-E2E2-0B60-D19F-043FC9C0BB5F}"/>
              </a:ext>
            </a:extLst>
          </p:cNvPr>
          <p:cNvSpPr/>
          <p:nvPr/>
        </p:nvSpPr>
        <p:spPr>
          <a:xfrm>
            <a:off x="3160552" y="4068293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8BEA03-D0F2-3B2D-9F72-4954A42D0B3C}"/>
              </a:ext>
            </a:extLst>
          </p:cNvPr>
          <p:cNvGrpSpPr/>
          <p:nvPr/>
        </p:nvGrpSpPr>
        <p:grpSpPr>
          <a:xfrm>
            <a:off x="2869719" y="5110977"/>
            <a:ext cx="1301666" cy="501732"/>
            <a:chOff x="3110438" y="3297006"/>
            <a:chExt cx="1301666" cy="501732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B9600DAF-2458-119C-6048-580F2F2C0C31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3544DB4B-A76E-C622-7A27-D46848896D0B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84" name="Bent Arrow 83">
            <a:extLst>
              <a:ext uri="{FF2B5EF4-FFF2-40B4-BE49-F238E27FC236}">
                <a16:creationId xmlns:a16="http://schemas.microsoft.com/office/drawing/2014/main" id="{BB98CFEF-2CE3-56C1-802A-EB5B09AED286}"/>
              </a:ext>
            </a:extLst>
          </p:cNvPr>
          <p:cNvSpPr/>
          <p:nvPr/>
        </p:nvSpPr>
        <p:spPr>
          <a:xfrm rot="16200000" flipH="1">
            <a:off x="3397116" y="3609488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4D13F88-D26C-F32F-AB2A-5CC37348D141}"/>
              </a:ext>
            </a:extLst>
          </p:cNvPr>
          <p:cNvSpPr/>
          <p:nvPr/>
        </p:nvSpPr>
        <p:spPr>
          <a:xfrm>
            <a:off x="5558029" y="4538252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A3F4B4B-8656-043A-F20B-D64C3C2F9C74}"/>
              </a:ext>
            </a:extLst>
          </p:cNvPr>
          <p:cNvSpPr/>
          <p:nvPr/>
        </p:nvSpPr>
        <p:spPr>
          <a:xfrm>
            <a:off x="6052612" y="4072222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DD072F0-42E6-E9ED-F5E8-D2C67142FEFA}"/>
              </a:ext>
            </a:extLst>
          </p:cNvPr>
          <p:cNvGrpSpPr/>
          <p:nvPr/>
        </p:nvGrpSpPr>
        <p:grpSpPr>
          <a:xfrm>
            <a:off x="5761779" y="5114906"/>
            <a:ext cx="1301666" cy="501732"/>
            <a:chOff x="3110438" y="3297006"/>
            <a:chExt cx="1301666" cy="501732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66F98A37-6417-C0C8-3E02-05DA24E3F821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5EAE26D7-8C07-9F61-4F4B-CEF62E62DE52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90" name="Bent Arrow 89">
            <a:extLst>
              <a:ext uri="{FF2B5EF4-FFF2-40B4-BE49-F238E27FC236}">
                <a16:creationId xmlns:a16="http://schemas.microsoft.com/office/drawing/2014/main" id="{99BDF777-8B4B-131D-CC97-2B174AC039FD}"/>
              </a:ext>
            </a:extLst>
          </p:cNvPr>
          <p:cNvSpPr/>
          <p:nvPr/>
        </p:nvSpPr>
        <p:spPr>
          <a:xfrm rot="16200000" flipH="1" flipV="1">
            <a:off x="6035004" y="3608354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0C81BFC-6B79-15E6-9391-E74199196656}"/>
              </a:ext>
            </a:extLst>
          </p:cNvPr>
          <p:cNvSpPr/>
          <p:nvPr/>
        </p:nvSpPr>
        <p:spPr>
          <a:xfrm>
            <a:off x="5563781" y="5942289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C2001C6-4841-9E73-C38D-46C8CFD4027C}"/>
              </a:ext>
            </a:extLst>
          </p:cNvPr>
          <p:cNvSpPr/>
          <p:nvPr/>
        </p:nvSpPr>
        <p:spPr>
          <a:xfrm>
            <a:off x="6058364" y="5352397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1815AC-7E48-BAA3-E1D8-FD863B32220C}"/>
              </a:ext>
            </a:extLst>
          </p:cNvPr>
          <p:cNvGrpSpPr/>
          <p:nvPr/>
        </p:nvGrpSpPr>
        <p:grpSpPr>
          <a:xfrm>
            <a:off x="5767531" y="7614966"/>
            <a:ext cx="1301666" cy="501732"/>
            <a:chOff x="3110438" y="3297006"/>
            <a:chExt cx="1301666" cy="501732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668FB5D-6A74-0329-B959-5F20E9C53722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D3A48326-E14D-1D9E-7566-7598EFB04143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FE0BAD1-D328-15C1-7177-52DD58E8E657}"/>
              </a:ext>
            </a:extLst>
          </p:cNvPr>
          <p:cNvSpPr/>
          <p:nvPr/>
        </p:nvSpPr>
        <p:spPr>
          <a:xfrm>
            <a:off x="5416754" y="6711748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A05B699-3A54-1E75-EB6B-58D15D442D77}"/>
              </a:ext>
            </a:extLst>
          </p:cNvPr>
          <p:cNvSpPr/>
          <p:nvPr/>
        </p:nvSpPr>
        <p:spPr>
          <a:xfrm>
            <a:off x="5678948" y="6490481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82045C-4C58-E2C1-8317-BA1B00932439}"/>
              </a:ext>
            </a:extLst>
          </p:cNvPr>
          <p:cNvSpPr/>
          <p:nvPr/>
        </p:nvSpPr>
        <p:spPr>
          <a:xfrm>
            <a:off x="6007545" y="7103952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C84BBEA-3EF0-2102-3FD1-DDBD848BBADB}"/>
              </a:ext>
            </a:extLst>
          </p:cNvPr>
          <p:cNvSpPr/>
          <p:nvPr/>
        </p:nvSpPr>
        <p:spPr>
          <a:xfrm>
            <a:off x="2687051" y="5942289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450CC08-6B1D-1B45-3C2F-0510AA89760C}"/>
              </a:ext>
            </a:extLst>
          </p:cNvPr>
          <p:cNvSpPr/>
          <p:nvPr/>
        </p:nvSpPr>
        <p:spPr>
          <a:xfrm>
            <a:off x="3181634" y="5352397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A3B4BF-EBF5-BBE0-4516-1724B2B3DC32}"/>
              </a:ext>
            </a:extLst>
          </p:cNvPr>
          <p:cNvGrpSpPr/>
          <p:nvPr/>
        </p:nvGrpSpPr>
        <p:grpSpPr>
          <a:xfrm>
            <a:off x="2890801" y="7614966"/>
            <a:ext cx="1301666" cy="501732"/>
            <a:chOff x="3110438" y="3297006"/>
            <a:chExt cx="1301666" cy="50173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877FE23-F5C8-827B-69A5-64838563FCCF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DAF238A-EBE7-6D43-5AB2-ECD15741CAB5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D7CDC73-88CD-14BD-FF1B-C4490F97E2F4}"/>
              </a:ext>
            </a:extLst>
          </p:cNvPr>
          <p:cNvSpPr/>
          <p:nvPr/>
        </p:nvSpPr>
        <p:spPr>
          <a:xfrm>
            <a:off x="2508125" y="6711748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4E3BACC-2ADE-5152-C59E-E44C63A684E5}"/>
              </a:ext>
            </a:extLst>
          </p:cNvPr>
          <p:cNvSpPr/>
          <p:nvPr/>
        </p:nvSpPr>
        <p:spPr>
          <a:xfrm>
            <a:off x="2785368" y="6490481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F8A360F-F592-6F04-4F9C-7041925B3AF2}"/>
              </a:ext>
            </a:extLst>
          </p:cNvPr>
          <p:cNvSpPr/>
          <p:nvPr/>
        </p:nvSpPr>
        <p:spPr>
          <a:xfrm>
            <a:off x="3098916" y="7104726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F1D24F8-13B0-C022-180B-2896690DDA56}"/>
              </a:ext>
            </a:extLst>
          </p:cNvPr>
          <p:cNvSpPr/>
          <p:nvPr/>
        </p:nvSpPr>
        <p:spPr>
          <a:xfrm>
            <a:off x="3799034" y="2986706"/>
            <a:ext cx="2343912" cy="20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65DF73-2A42-3AE5-27CB-91E985B63F59}"/>
              </a:ext>
            </a:extLst>
          </p:cNvPr>
          <p:cNvSpPr/>
          <p:nvPr/>
        </p:nvSpPr>
        <p:spPr>
          <a:xfrm>
            <a:off x="461099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A7D417-6577-D37A-35A8-61E5736C0CA0}"/>
              </a:ext>
            </a:extLst>
          </p:cNvPr>
          <p:cNvGrpSpPr/>
          <p:nvPr/>
        </p:nvGrpSpPr>
        <p:grpSpPr>
          <a:xfrm>
            <a:off x="3914096" y="4754725"/>
            <a:ext cx="2113788" cy="518564"/>
            <a:chOff x="2156460" y="3297006"/>
            <a:chExt cx="2113788" cy="51856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FD76393-ECC7-70CF-0532-3789CD8AC342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6896A4C-C74E-BC9E-964A-F0EE5C42C25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9732D2C-53AC-BABD-91B6-09B50BE9C2A2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26" name="Bent Arrow 25">
            <a:extLst>
              <a:ext uri="{FF2B5EF4-FFF2-40B4-BE49-F238E27FC236}">
                <a16:creationId xmlns:a16="http://schemas.microsoft.com/office/drawing/2014/main" id="{1E8B9CDE-E16B-01C4-2967-9D345BA097B4}"/>
              </a:ext>
            </a:extLst>
          </p:cNvPr>
          <p:cNvSpPr/>
          <p:nvPr/>
        </p:nvSpPr>
        <p:spPr>
          <a:xfrm rot="16200000" flipH="1">
            <a:off x="3410177" y="4924715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09803D04-B356-0BEF-2488-2F3CA935ADFB}"/>
              </a:ext>
            </a:extLst>
          </p:cNvPr>
          <p:cNvSpPr/>
          <p:nvPr/>
        </p:nvSpPr>
        <p:spPr>
          <a:xfrm rot="16200000" flipH="1" flipV="1">
            <a:off x="6034547" y="4917924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5EB9564-7F86-E842-5BFC-CD7FD78118AB}"/>
              </a:ext>
            </a:extLst>
          </p:cNvPr>
          <p:cNvSpPr/>
          <p:nvPr/>
        </p:nvSpPr>
        <p:spPr>
          <a:xfrm>
            <a:off x="3606401" y="3760060"/>
            <a:ext cx="2729178" cy="919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94EDD11-D4E1-8DB5-A794-3BFC187FB8BC}"/>
              </a:ext>
            </a:extLst>
          </p:cNvPr>
          <p:cNvSpPr/>
          <p:nvPr/>
        </p:nvSpPr>
        <p:spPr>
          <a:xfrm>
            <a:off x="4225754" y="3538793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082EA8-BA3C-E85A-F3C9-7DB7FA5D5553}"/>
              </a:ext>
            </a:extLst>
          </p:cNvPr>
          <p:cNvGrpSpPr/>
          <p:nvPr/>
        </p:nvGrpSpPr>
        <p:grpSpPr>
          <a:xfrm>
            <a:off x="3655733" y="4078685"/>
            <a:ext cx="2630514" cy="555935"/>
            <a:chOff x="6618333" y="2061199"/>
            <a:chExt cx="2630514" cy="555935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5A474E6-BE83-1E1B-3A48-9F783022D60A}"/>
                </a:ext>
              </a:extLst>
            </p:cNvPr>
            <p:cNvSpPr/>
            <p:nvPr/>
          </p:nvSpPr>
          <p:spPr>
            <a:xfrm>
              <a:off x="6618333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20C7CA2-50FB-A6BC-714D-174265A1F418}"/>
                </a:ext>
              </a:extLst>
            </p:cNvPr>
            <p:cNvSpPr/>
            <p:nvPr/>
          </p:nvSpPr>
          <p:spPr>
            <a:xfrm>
              <a:off x="7300376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17C87A-867E-BFDC-F582-27000E6EE2C6}"/>
                </a:ext>
              </a:extLst>
            </p:cNvPr>
            <p:cNvSpPr txBox="1"/>
            <p:nvPr/>
          </p:nvSpPr>
          <p:spPr>
            <a:xfrm>
              <a:off x="7754851" y="2093914"/>
              <a:ext cx="34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F4272A3-512E-D48A-6D51-32E335E8C9B9}"/>
                </a:ext>
              </a:extLst>
            </p:cNvPr>
            <p:cNvSpPr/>
            <p:nvPr/>
          </p:nvSpPr>
          <p:spPr>
            <a:xfrm>
              <a:off x="8065072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0437843-CDE9-23FC-9984-5D640606A7DC}"/>
                </a:ext>
              </a:extLst>
            </p:cNvPr>
            <p:cNvSpPr/>
            <p:nvPr/>
          </p:nvSpPr>
          <p:spPr>
            <a:xfrm>
              <a:off x="8747115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FCA639-6D83-FEF4-02E1-9CB10D431E6C}"/>
              </a:ext>
            </a:extLst>
          </p:cNvPr>
          <p:cNvSpPr/>
          <p:nvPr/>
        </p:nvSpPr>
        <p:spPr>
          <a:xfrm>
            <a:off x="2344351" y="0"/>
            <a:ext cx="2343912" cy="20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ED0B6C-377C-0A47-86E1-663B8E8F069C}"/>
              </a:ext>
            </a:extLst>
          </p:cNvPr>
          <p:cNvSpPr/>
          <p:nvPr/>
        </p:nvSpPr>
        <p:spPr>
          <a:xfrm>
            <a:off x="3156307" y="-589892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B606E-0D89-4CC2-BF5F-1C4831E28C62}"/>
              </a:ext>
            </a:extLst>
          </p:cNvPr>
          <p:cNvGrpSpPr/>
          <p:nvPr/>
        </p:nvGrpSpPr>
        <p:grpSpPr>
          <a:xfrm>
            <a:off x="2459413" y="1768019"/>
            <a:ext cx="2113788" cy="518564"/>
            <a:chOff x="2156460" y="3297006"/>
            <a:chExt cx="2113788" cy="51856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ED091DE-8BF1-6EA6-D67C-41D20789BFE4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1FA3798-204F-A86C-0FDF-7F690D8958D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6123942-4988-7CB3-D457-761BA6F71E73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CC7086-9013-4543-FE42-BC57319D1F42}"/>
              </a:ext>
            </a:extLst>
          </p:cNvPr>
          <p:cNvSpPr/>
          <p:nvPr/>
        </p:nvSpPr>
        <p:spPr>
          <a:xfrm>
            <a:off x="1224347" y="2986706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7F6742-3B34-F16E-5AE5-24B9D3D856AA}"/>
              </a:ext>
            </a:extLst>
          </p:cNvPr>
          <p:cNvSpPr/>
          <p:nvPr/>
        </p:nvSpPr>
        <p:spPr>
          <a:xfrm>
            <a:off x="171893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A7DE0-D3E9-D580-59A3-09D6B6B690A1}"/>
              </a:ext>
            </a:extLst>
          </p:cNvPr>
          <p:cNvGrpSpPr/>
          <p:nvPr/>
        </p:nvGrpSpPr>
        <p:grpSpPr>
          <a:xfrm>
            <a:off x="1428097" y="4659383"/>
            <a:ext cx="1301666" cy="501732"/>
            <a:chOff x="3110438" y="3297006"/>
            <a:chExt cx="1301666" cy="5017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C55BDD5-E9A7-61A5-CBCC-E1257C3D9744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6FFE1E6-D605-230B-9F97-B3A51FAF2CA1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77" name="Bent Arrow 76">
            <a:extLst>
              <a:ext uri="{FF2B5EF4-FFF2-40B4-BE49-F238E27FC236}">
                <a16:creationId xmlns:a16="http://schemas.microsoft.com/office/drawing/2014/main" id="{71132F1F-F118-B374-E846-AB193B328970}"/>
              </a:ext>
            </a:extLst>
          </p:cNvPr>
          <p:cNvSpPr/>
          <p:nvPr/>
        </p:nvSpPr>
        <p:spPr>
          <a:xfrm rot="16200000" flipH="1">
            <a:off x="1955494" y="1938009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4DDE7B00-6B40-4089-C0C2-824CC5054A28}"/>
              </a:ext>
            </a:extLst>
          </p:cNvPr>
          <p:cNvSpPr/>
          <p:nvPr/>
        </p:nvSpPr>
        <p:spPr>
          <a:xfrm rot="16200000" flipH="1" flipV="1">
            <a:off x="4579864" y="1931218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BEECB9-AEEF-C32F-8429-F974BAB21C26}"/>
              </a:ext>
            </a:extLst>
          </p:cNvPr>
          <p:cNvSpPr/>
          <p:nvPr/>
        </p:nvSpPr>
        <p:spPr>
          <a:xfrm>
            <a:off x="2151718" y="773354"/>
            <a:ext cx="2729178" cy="919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B4CDDB5-F344-E3FD-7761-AF3BED9103BD}"/>
              </a:ext>
            </a:extLst>
          </p:cNvPr>
          <p:cNvSpPr/>
          <p:nvPr/>
        </p:nvSpPr>
        <p:spPr>
          <a:xfrm>
            <a:off x="2771071" y="552087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1CACC-DAB5-6EF5-3EDD-C8EDEC1C9AC3}"/>
              </a:ext>
            </a:extLst>
          </p:cNvPr>
          <p:cNvGrpSpPr/>
          <p:nvPr/>
        </p:nvGrpSpPr>
        <p:grpSpPr>
          <a:xfrm>
            <a:off x="2201050" y="1063286"/>
            <a:ext cx="2630514" cy="530425"/>
            <a:chOff x="6618333" y="2032506"/>
            <a:chExt cx="2630514" cy="53042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A286590-CF11-8CEF-9A9E-8C45B9EC9C9F}"/>
                </a:ext>
              </a:extLst>
            </p:cNvPr>
            <p:cNvSpPr/>
            <p:nvPr/>
          </p:nvSpPr>
          <p:spPr>
            <a:xfrm>
              <a:off x="6618333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FC7354-FA1B-B657-D6A7-1C75E83E95A2}"/>
                </a:ext>
              </a:extLst>
            </p:cNvPr>
            <p:cNvSpPr/>
            <p:nvPr/>
          </p:nvSpPr>
          <p:spPr>
            <a:xfrm>
              <a:off x="7300376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953060-9357-1E42-F56F-FFF8C6AB17BF}"/>
                </a:ext>
              </a:extLst>
            </p:cNvPr>
            <p:cNvSpPr txBox="1"/>
            <p:nvPr/>
          </p:nvSpPr>
          <p:spPr>
            <a:xfrm>
              <a:off x="7747496" y="2032506"/>
              <a:ext cx="34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F22ACD0-33C1-800A-7B73-1B0FF54A171A}"/>
                </a:ext>
              </a:extLst>
            </p:cNvPr>
            <p:cNvSpPr/>
            <p:nvPr/>
          </p:nvSpPr>
          <p:spPr>
            <a:xfrm>
              <a:off x="8065072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3EF0B34-7C20-A174-2867-CA4F18092CAC}"/>
                </a:ext>
              </a:extLst>
            </p:cNvPr>
            <p:cNvSpPr/>
            <p:nvPr/>
          </p:nvSpPr>
          <p:spPr>
            <a:xfrm>
              <a:off x="8747115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48B12CB-3E31-2D53-EE09-8725101DAB7F}"/>
              </a:ext>
            </a:extLst>
          </p:cNvPr>
          <p:cNvSpPr/>
          <p:nvPr/>
        </p:nvSpPr>
        <p:spPr>
          <a:xfrm>
            <a:off x="1055024" y="3756165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20F1AEC-BB24-54D7-D9C1-32D696869448}"/>
              </a:ext>
            </a:extLst>
          </p:cNvPr>
          <p:cNvSpPr/>
          <p:nvPr/>
        </p:nvSpPr>
        <p:spPr>
          <a:xfrm>
            <a:off x="1322664" y="3534898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752A26B-9FB7-4969-77C6-D1B065769690}"/>
              </a:ext>
            </a:extLst>
          </p:cNvPr>
          <p:cNvSpPr/>
          <p:nvPr/>
        </p:nvSpPr>
        <p:spPr>
          <a:xfrm>
            <a:off x="1645815" y="4149143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62150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99F285-938E-FB07-8E9B-6010EA5717C3}"/>
              </a:ext>
            </a:extLst>
          </p:cNvPr>
          <p:cNvGrpSpPr/>
          <p:nvPr/>
        </p:nvGrpSpPr>
        <p:grpSpPr>
          <a:xfrm>
            <a:off x="3316338" y="924438"/>
            <a:ext cx="4521299" cy="5371261"/>
            <a:chOff x="3316338" y="924438"/>
            <a:chExt cx="4521299" cy="537126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5119054" y="1941446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7100675" y="366118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3316338" y="4507642"/>
              <a:ext cx="1555927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6981370" y="5575699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6173904" y="277595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5119054" y="366118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6173904" y="92443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7117637" y="1821941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065606" y="5575699"/>
              <a:ext cx="1108298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6173904" y="4507642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410B6A2-CED9-A860-EB28-339D1220D2D8}"/>
                </a:ext>
              </a:extLst>
            </p:cNvPr>
            <p:cNvSpPr/>
            <p:nvPr/>
          </p:nvSpPr>
          <p:spPr>
            <a:xfrm>
              <a:off x="3734470" y="2782436"/>
              <a:ext cx="1137795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64113993-4A3F-1B16-73BD-9C45C1253E58}"/>
                </a:ext>
              </a:extLst>
            </p:cNvPr>
            <p:cNvCxnSpPr>
              <a:cxnSpLocks/>
              <a:stCxn id="21" idx="3"/>
              <a:endCxn id="8" idx="0"/>
            </p:cNvCxnSpPr>
            <p:nvPr/>
          </p:nvCxnSpPr>
          <p:spPr>
            <a:xfrm>
              <a:off x="6893904" y="4867642"/>
              <a:ext cx="447466" cy="708057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BA429F42-BDC1-591F-4CE1-C414358EAD50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>
              <a:off x="6893904" y="3135958"/>
              <a:ext cx="566771" cy="52523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B86B095-91A6-6563-B491-BCCC785FCB9B}"/>
                </a:ext>
              </a:extLst>
            </p:cNvPr>
            <p:cNvCxnSpPr>
              <a:cxnSpLocks/>
              <a:stCxn id="10" idx="1"/>
              <a:endCxn id="11" idx="0"/>
            </p:cNvCxnSpPr>
            <p:nvPr/>
          </p:nvCxnSpPr>
          <p:spPr>
            <a:xfrm rot="10800000" flipV="1">
              <a:off x="5479054" y="3135958"/>
              <a:ext cx="694850" cy="52523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6404BF43-7572-60DF-5541-D3A527992AE8}"/>
                </a:ext>
              </a:extLst>
            </p:cNvPr>
            <p:cNvCxnSpPr>
              <a:cxnSpLocks/>
              <a:stCxn id="11" idx="3"/>
              <a:endCxn id="21" idx="0"/>
            </p:cNvCxnSpPr>
            <p:nvPr/>
          </p:nvCxnSpPr>
          <p:spPr>
            <a:xfrm>
              <a:off x="5839054" y="4021188"/>
              <a:ext cx="694850" cy="486454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BFBC2CFE-4190-7D46-24AC-9420F20FC14F}"/>
                </a:ext>
              </a:extLst>
            </p:cNvPr>
            <p:cNvCxnSpPr>
              <a:cxnSpLocks/>
              <a:stCxn id="11" idx="1"/>
              <a:endCxn id="7" idx="0"/>
            </p:cNvCxnSpPr>
            <p:nvPr/>
          </p:nvCxnSpPr>
          <p:spPr>
            <a:xfrm rot="10800000" flipV="1">
              <a:off x="4094302" y="4021188"/>
              <a:ext cx="1024752" cy="486454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588A9A90-751F-7EC0-3BFA-B8BCCC1359B5}"/>
                </a:ext>
              </a:extLst>
            </p:cNvPr>
            <p:cNvCxnSpPr>
              <a:cxnSpLocks/>
              <a:stCxn id="21" idx="1"/>
              <a:endCxn id="20" idx="0"/>
            </p:cNvCxnSpPr>
            <p:nvPr/>
          </p:nvCxnSpPr>
          <p:spPr>
            <a:xfrm rot="10800000" flipV="1">
              <a:off x="5619756" y="4867641"/>
              <a:ext cx="554149" cy="708057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0CE47DB1-FDC6-A376-0733-1B9AC4C95B49}"/>
                </a:ext>
              </a:extLst>
            </p:cNvPr>
            <p:cNvCxnSpPr>
              <a:cxnSpLocks/>
              <a:stCxn id="5" idx="1"/>
              <a:endCxn id="2" idx="0"/>
            </p:cNvCxnSpPr>
            <p:nvPr/>
          </p:nvCxnSpPr>
          <p:spPr>
            <a:xfrm rot="10800000" flipV="1">
              <a:off x="4303368" y="2301446"/>
              <a:ext cx="815686" cy="48099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BF450673-7AC0-202E-5A7E-7C9D50946164}"/>
                </a:ext>
              </a:extLst>
            </p:cNvPr>
            <p:cNvCxnSpPr>
              <a:cxnSpLocks/>
              <a:stCxn id="5" idx="3"/>
              <a:endCxn id="10" idx="0"/>
            </p:cNvCxnSpPr>
            <p:nvPr/>
          </p:nvCxnSpPr>
          <p:spPr>
            <a:xfrm>
              <a:off x="5839054" y="2301446"/>
              <a:ext cx="694850" cy="474512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2F68D6A3-62A8-9BF8-83AF-C261D1FAC8A5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>
              <a:off x="6893904" y="1284438"/>
              <a:ext cx="583733" cy="537503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89EC2B15-516E-F8AD-EA95-0009ED03D38C}"/>
                </a:ext>
              </a:extLst>
            </p:cNvPr>
            <p:cNvCxnSpPr>
              <a:cxnSpLocks/>
              <a:stCxn id="13" idx="1"/>
              <a:endCxn id="5" idx="0"/>
            </p:cNvCxnSpPr>
            <p:nvPr/>
          </p:nvCxnSpPr>
          <p:spPr>
            <a:xfrm rot="10800000" flipV="1">
              <a:off x="5479054" y="1284438"/>
              <a:ext cx="694850" cy="657008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29228</TotalTime>
  <Words>621</Words>
  <Application>Microsoft Macintosh PowerPoint</Application>
  <PresentationFormat>Widescreen</PresentationFormat>
  <Paragraphs>397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Williams</dc:creator>
  <cp:lastModifiedBy>Patrick Williams</cp:lastModifiedBy>
  <cp:revision>8</cp:revision>
  <dcterms:created xsi:type="dcterms:W3CDTF">2023-09-10T09:29:24Z</dcterms:created>
  <dcterms:modified xsi:type="dcterms:W3CDTF">2023-12-26T12:40:54Z</dcterms:modified>
</cp:coreProperties>
</file>