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1720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6F8A5-51BE-F123-11BA-D9F85576CA84}"/>
              </a:ext>
            </a:extLst>
          </p:cNvPr>
          <p:cNvSpPr/>
          <p:nvPr/>
        </p:nvSpPr>
        <p:spPr>
          <a:xfrm>
            <a:off x="-208722" y="-218661"/>
            <a:ext cx="9581322" cy="5595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72132" y="805589"/>
            <a:ext cx="2709895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55902"/>
                </a:solidFill>
              </a:rPr>
              <a:t>CarePal. </a:t>
            </a:r>
            <a:endParaRPr dirty="0">
              <a:solidFill>
                <a:srgbClr val="15590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5590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68908" y="2550468"/>
            <a:ext cx="3965233" cy="901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155902"/>
                </a:solidFill>
                <a:latin typeface="Raleway"/>
                <a:ea typeface="Raleway"/>
                <a:cs typeface="Raleway"/>
                <a:sym typeface="Raleway"/>
              </a:rPr>
              <a:t>Presented to you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155902"/>
                </a:solidFill>
                <a:latin typeface="Raleway"/>
                <a:ea typeface="Raleway"/>
                <a:cs typeface="Raleway"/>
                <a:sym typeface="Raleway"/>
              </a:rPr>
              <a:t>Tech Xplorers</a:t>
            </a:r>
            <a:endParaRPr sz="2800" b="1" dirty="0">
              <a:solidFill>
                <a:srgbClr val="15590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32696" y="1513260"/>
            <a:ext cx="25308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55902"/>
                </a:solidFill>
              </a:rPr>
              <a:t>Ai-powered healthhub</a:t>
            </a:r>
            <a:endParaRPr sz="1500" dirty="0">
              <a:solidFill>
                <a:srgbClr val="155902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82" y="116169"/>
            <a:ext cx="1159500" cy="1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686664" y="3962500"/>
            <a:ext cx="6263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55902"/>
                </a:solidFill>
                <a:latin typeface="Lato"/>
                <a:ea typeface="Lato"/>
                <a:cs typeface="Lato"/>
                <a:sym typeface="Lato"/>
              </a:rPr>
              <a:t>Peter Olowo, Patrick Aigbogun, Adewuyi Adegoke, Adewunmi Yetunde</a:t>
            </a:r>
            <a:endParaRPr sz="1800" dirty="0">
              <a:solidFill>
                <a:srgbClr val="15590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5590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5590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022F5-356A-E5CC-70AF-E5A73697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59642">
            <a:off x="3785721" y="-2012159"/>
            <a:ext cx="8744768" cy="65979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109" y="162725"/>
            <a:ext cx="57782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349221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3001237" y="689150"/>
            <a:ext cx="2767968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CarePal?</a:t>
            </a:r>
            <a:endParaRPr sz="30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>
            <a:off x="1865234" y="1367925"/>
            <a:ext cx="50400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 u="sng" dirty="0">
                <a:latin typeface="Raleway"/>
                <a:ea typeface="Raleway"/>
                <a:cs typeface="Raleway"/>
                <a:sym typeface="Raleway"/>
              </a:rPr>
              <a:t>Observe these statistics</a:t>
            </a:r>
            <a:endParaRPr sz="1600" b="1" u="sng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>About 672 million Africans, representing 48 per cent of the continent's population, still lack access to the quality health care they need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>estimated number of human who owns a smart phone in 2024 - 7.07 billion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>There are over 5.3 billion mobile internet users globally.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>92.3% of internet users consider accessing the internet through their smartphones..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2C8DCA-05E2-04B2-CAD1-4BD3E94FFFA0}"/>
              </a:ext>
            </a:extLst>
          </p:cNvPr>
          <p:cNvSpPr/>
          <p:nvPr/>
        </p:nvSpPr>
        <p:spPr>
          <a:xfrm>
            <a:off x="233106" y="3790851"/>
            <a:ext cx="1023020" cy="10230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907" y="3790851"/>
            <a:ext cx="1159500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155902"/>
                </a:solidFill>
              </a:rPr>
              <a:t>Features</a:t>
            </a:r>
            <a:endParaRPr sz="2400" dirty="0">
              <a:solidFill>
                <a:srgbClr val="155902"/>
              </a:solidFill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 b="0"/>
              <a:t>Instant diagnosis</a:t>
            </a:r>
            <a:endParaRPr sz="1800" b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Recommendation to medical specialists/centres nearby</a:t>
            </a:r>
            <a:endParaRPr sz="1800" b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Drug delivery</a:t>
            </a:r>
            <a:endParaRPr sz="1800" b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Instant bookings/scheduling of appointment</a:t>
            </a:r>
            <a:endParaRPr sz="1800" b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Immediate consultation by</a:t>
            </a:r>
            <a:endParaRPr sz="1800" b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All in one medical hub </a:t>
            </a:r>
            <a:endParaRPr sz="1800" b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02883">
            <a:off x="8567533" y="-1021955"/>
            <a:ext cx="8578694" cy="500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49" y="4016001"/>
            <a:ext cx="1159500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D8C914-6FE9-8EC8-957C-0EC0993C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151" y="-1078173"/>
            <a:ext cx="5761709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B6C3D8-5BA5-DCBA-B5B0-918ED8D61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048" y="1267926"/>
            <a:ext cx="575479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4" y="570404"/>
            <a:ext cx="2465712" cy="464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007" y="270148"/>
            <a:ext cx="1898059" cy="446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937" y="1509938"/>
            <a:ext cx="1898059" cy="467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699" y="3790851"/>
            <a:ext cx="1159500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282700" y="876325"/>
            <a:ext cx="5118134" cy="1185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Profitability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07" name="Google Shape;107;p17"/>
          <p:cNvSpPr txBox="1"/>
          <p:nvPr/>
        </p:nvSpPr>
        <p:spPr>
          <a:xfrm>
            <a:off x="4146114" y="2082980"/>
            <a:ext cx="5419938" cy="141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 transactions in-app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B2b operations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Targeted Userdata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D7E7AC-875B-EF55-2843-4DC27CC28775}"/>
              </a:ext>
            </a:extLst>
          </p:cNvPr>
          <p:cNvSpPr/>
          <p:nvPr/>
        </p:nvSpPr>
        <p:spPr>
          <a:xfrm>
            <a:off x="7457102" y="3654371"/>
            <a:ext cx="1159500" cy="1159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180" y="3734202"/>
            <a:ext cx="1159500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DA5A1-D1F9-2902-B0A9-81CF2B57B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79113" y="-102559"/>
            <a:ext cx="7122135" cy="5373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Raleway</vt:lpstr>
      <vt:lpstr>Arial</vt:lpstr>
      <vt:lpstr>Swiss</vt:lpstr>
      <vt:lpstr>CarePal.  </vt:lpstr>
      <vt:lpstr>PowerPoint Presentation</vt:lpstr>
      <vt:lpstr>Features</vt:lpstr>
      <vt:lpstr>PowerPoint Presentation</vt:lpstr>
      <vt:lpstr>Profitability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CarePal.  </dc:title>
  <dc:creator>DELL</dc:creator>
  <cp:lastModifiedBy>DELL</cp:lastModifiedBy>
  <cp:revision>1</cp:revision>
  <dcterms:modified xsi:type="dcterms:W3CDTF">2024-04-27T11:49:24Z</dcterms:modified>
</cp:coreProperties>
</file>