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9FA15A-3E16-4865-8B80-70F9BEB4E170}" v="871" dt="2019-05-12T20:42:52.168"/>
    <p1510:client id="{98FF88CA-8B7F-416C-97B8-A16492A9A0A7}" v="15" dt="2019-05-13T08:34:40.020"/>
    <p1510:client id="{0C059C7B-F482-4446-A24B-2A28C0700F70}" v="389" dt="2019-05-13T09:05:16.1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92D44-009F-45A4-91A4-5469DB73B9B9}" type="datetimeFigureOut">
              <a:rPr lang="fr-FR" smtClean="0"/>
              <a:t>13/05/2019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00F69-652B-484C-A2A6-C67F26B947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391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84EDD-542D-43E6-A3C1-1E60BA16DDD7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1A748A6-379E-4BDA-AA7E-2058C8A0DD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76909"/>
      </p:ext>
    </p:extLst>
  </p:cSld>
  <p:clrMapOvr>
    <a:masterClrMapping/>
  </p:clrMapOvr>
  <p:transition>
    <p:push/>
    <p:sndAc>
      <p:stSnd>
        <p:snd r:embed="rId1" name="bomb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84EDD-542D-43E6-A3C1-1E60BA16DDD7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1A748A6-379E-4BDA-AA7E-2058C8A0DD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69181"/>
      </p:ext>
    </p:extLst>
  </p:cSld>
  <p:clrMapOvr>
    <a:masterClrMapping/>
  </p:clrMapOvr>
  <p:transition>
    <p:push/>
    <p:sndAc>
      <p:stSnd>
        <p:snd r:embed="rId1" name="bomb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84EDD-542D-43E6-A3C1-1E60BA16DDD7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1A748A6-379E-4BDA-AA7E-2058C8A0DD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85635"/>
      </p:ext>
    </p:extLst>
  </p:cSld>
  <p:clrMapOvr>
    <a:masterClrMapping/>
  </p:clrMapOvr>
  <p:transition>
    <p:push/>
    <p:sndAc>
      <p:stSnd>
        <p:snd r:embed="rId1" name="bomb.wav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84EDD-542D-43E6-A3C1-1E60BA16DDD7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1A748A6-379E-4BDA-AA7E-2058C8A0DD3A}" type="slidenum">
              <a:rPr lang="en-US" smtClean="0"/>
              <a:t>‹N°›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0281988"/>
      </p:ext>
    </p:extLst>
  </p:cSld>
  <p:clrMapOvr>
    <a:masterClrMapping/>
  </p:clrMapOvr>
  <p:transition>
    <p:push/>
    <p:sndAc>
      <p:stSnd>
        <p:snd r:embed="rId1" name="bomb.wav"/>
      </p:stSnd>
    </p:sndAc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84EDD-542D-43E6-A3C1-1E60BA16DDD7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1A748A6-379E-4BDA-AA7E-2058C8A0DD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52300"/>
      </p:ext>
    </p:extLst>
  </p:cSld>
  <p:clrMapOvr>
    <a:masterClrMapping/>
  </p:clrMapOvr>
  <p:transition>
    <p:push/>
    <p:sndAc>
      <p:stSnd>
        <p:snd r:embed="rId1" name="bomb.wav"/>
      </p:stSnd>
    </p:sndAc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84EDD-542D-43E6-A3C1-1E60BA16DDD7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748A6-379E-4BDA-AA7E-2058C8A0DD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17745"/>
      </p:ext>
    </p:extLst>
  </p:cSld>
  <p:clrMapOvr>
    <a:masterClrMapping/>
  </p:clrMapOvr>
  <p:transition>
    <p:push/>
    <p:sndAc>
      <p:stSnd>
        <p:snd r:embed="rId1" name="bomb.wav"/>
      </p:stSnd>
    </p:sndAc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84EDD-542D-43E6-A3C1-1E60BA16DDD7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748A6-379E-4BDA-AA7E-2058C8A0DD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65527"/>
      </p:ext>
    </p:extLst>
  </p:cSld>
  <p:clrMapOvr>
    <a:masterClrMapping/>
  </p:clrMapOvr>
  <p:transition>
    <p:push/>
    <p:sndAc>
      <p:stSnd>
        <p:snd r:embed="rId1" name="bomb.wav"/>
      </p:stSnd>
    </p:sndAc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84EDD-542D-43E6-A3C1-1E60BA16DDD7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748A6-379E-4BDA-AA7E-2058C8A0DD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34393"/>
      </p:ext>
    </p:extLst>
  </p:cSld>
  <p:clrMapOvr>
    <a:masterClrMapping/>
  </p:clrMapOvr>
  <p:transition>
    <p:push/>
    <p:sndAc>
      <p:stSnd>
        <p:snd r:embed="rId1" name="bomb.wav"/>
      </p:stSnd>
    </p:sndAc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D084EDD-542D-43E6-A3C1-1E60BA16DDD7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1A748A6-379E-4BDA-AA7E-2058C8A0DD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48827"/>
      </p:ext>
    </p:extLst>
  </p:cSld>
  <p:clrMapOvr>
    <a:masterClrMapping/>
  </p:clrMapOvr>
  <p:transition>
    <p:push/>
    <p:sndAc>
      <p:stSnd>
        <p:snd r:embed="rId1" name="bomb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84EDD-542D-43E6-A3C1-1E60BA16DDD7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748A6-379E-4BDA-AA7E-2058C8A0DD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82292"/>
      </p:ext>
    </p:extLst>
  </p:cSld>
  <p:clrMapOvr>
    <a:masterClrMapping/>
  </p:clrMapOvr>
  <p:transition>
    <p:push/>
    <p:sndAc>
      <p:stSnd>
        <p:snd r:embed="rId1" name="bomb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84EDD-542D-43E6-A3C1-1E60BA16DDD7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1A748A6-379E-4BDA-AA7E-2058C8A0DD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08796"/>
      </p:ext>
    </p:extLst>
  </p:cSld>
  <p:clrMapOvr>
    <a:masterClrMapping/>
  </p:clrMapOvr>
  <p:transition>
    <p:push/>
    <p:sndAc>
      <p:stSnd>
        <p:snd r:embed="rId1" name="bomb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84EDD-542D-43E6-A3C1-1E60BA16DDD7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748A6-379E-4BDA-AA7E-2058C8A0DD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06601"/>
      </p:ext>
    </p:extLst>
  </p:cSld>
  <p:clrMapOvr>
    <a:masterClrMapping/>
  </p:clrMapOvr>
  <p:transition>
    <p:push/>
    <p:sndAc>
      <p:stSnd>
        <p:snd r:embed="rId1" name="bomb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84EDD-542D-43E6-A3C1-1E60BA16DDD7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748A6-379E-4BDA-AA7E-2058C8A0DD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19833"/>
      </p:ext>
    </p:extLst>
  </p:cSld>
  <p:clrMapOvr>
    <a:masterClrMapping/>
  </p:clrMapOvr>
  <p:transition>
    <p:push/>
    <p:sndAc>
      <p:stSnd>
        <p:snd r:embed="rId1" name="bomb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84EDD-542D-43E6-A3C1-1E60BA16DDD7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748A6-379E-4BDA-AA7E-2058C8A0DD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47266"/>
      </p:ext>
    </p:extLst>
  </p:cSld>
  <p:clrMapOvr>
    <a:masterClrMapping/>
  </p:clrMapOvr>
  <p:transition>
    <p:push/>
    <p:sndAc>
      <p:stSnd>
        <p:snd r:embed="rId1" name="bomb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84EDD-542D-43E6-A3C1-1E60BA16DDD7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748A6-379E-4BDA-AA7E-2058C8A0DD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91707"/>
      </p:ext>
    </p:extLst>
  </p:cSld>
  <p:clrMapOvr>
    <a:masterClrMapping/>
  </p:clrMapOvr>
  <p:transition>
    <p:push/>
    <p:sndAc>
      <p:stSnd>
        <p:snd r:embed="rId1" name="bomb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84EDD-542D-43E6-A3C1-1E60BA16DDD7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748A6-379E-4BDA-AA7E-2058C8A0DD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5130"/>
      </p:ext>
    </p:extLst>
  </p:cSld>
  <p:clrMapOvr>
    <a:masterClrMapping/>
  </p:clrMapOvr>
  <p:transition>
    <p:push/>
    <p:sndAc>
      <p:stSnd>
        <p:snd r:embed="rId1" name="bomb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84EDD-542D-43E6-A3C1-1E60BA16DDD7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748A6-379E-4BDA-AA7E-2058C8A0DD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28465"/>
      </p:ext>
    </p:extLst>
  </p:cSld>
  <p:clrMapOvr>
    <a:masterClrMapping/>
  </p:clrMapOvr>
  <p:transition>
    <p:push/>
    <p:sndAc>
      <p:stSnd>
        <p:snd r:embed="rId1" name="bomb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audio" Target="../media/audio1.wav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84EDD-542D-43E6-A3C1-1E60BA16DDD7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748A6-379E-4BDA-AA7E-2058C8A0DD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214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transition>
    <p:push/>
    <p:sndAc>
      <p:stSnd>
        <p:snd r:embed="rId19" name="bomb.wav"/>
      </p:stSnd>
    </p:sndAc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67EC0-0A85-43A5-82A9-5A65463E23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Thierry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1E9B03-A35E-4EE3-8CF8-F2F8743A85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/>
              <a:t>Gauthier Abel</a:t>
            </a:r>
            <a:r>
              <a:rPr lang="en-US"/>
              <a:t>; Patrick Audriaz</a:t>
            </a:r>
          </a:p>
        </p:txBody>
      </p:sp>
    </p:spTree>
    <p:extLst>
      <p:ext uri="{BB962C8B-B14F-4D97-AF65-F5344CB8AC3E}">
        <p14:creationId xmlns:p14="http://schemas.microsoft.com/office/powerpoint/2010/main" val="3845344207"/>
      </p:ext>
    </p:extLst>
  </p:cSld>
  <p:clrMapOvr>
    <a:masterClrMapping/>
  </p:clrMapOvr>
  <p:transition>
    <p:push/>
    <p:sndAc>
      <p:stSnd>
        <p:snd r:embed="rId2" name="bomb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115">
            <a:extLst>
              <a:ext uri="{FF2B5EF4-FFF2-40B4-BE49-F238E27FC236}">
                <a16:creationId xmlns:a16="http://schemas.microsoft.com/office/drawing/2014/main" id="{B3F9E774-F054-4892-8E69-C76B2C854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BEF6A099-2A38-4C66-88FF-FDBCB564E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0" name="Rectangle 119">
            <a:extLst>
              <a:ext uri="{FF2B5EF4-FFF2-40B4-BE49-F238E27FC236}">
                <a16:creationId xmlns:a16="http://schemas.microsoft.com/office/drawing/2014/main" id="{D0D98427-7B26-46E2-93FE-CB8CD3854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15A4233-F980-4EF6-B2C0-D7C63E752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BD27CF18-D55D-46E2-9258-AC5355CA9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fr-FR" sz="2400">
                <a:solidFill>
                  <a:srgbClr val="FFFFFF"/>
                </a:solidFill>
              </a:rPr>
              <a:t>Maquette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3B7E3E62-AACE-4D18-93B3-B4C452E28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59" name="Content Placeholder 41">
            <a:extLst>
              <a:ext uri="{FF2B5EF4-FFF2-40B4-BE49-F238E27FC236}">
                <a16:creationId xmlns:a16="http://schemas.microsoft.com/office/drawing/2014/main" id="{89CB8B9E-4957-4DD4-AE90-6C89E48F7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Navigation avec des </a:t>
            </a:r>
            <a:r>
              <a:rPr lang="en-US" sz="1800" err="1">
                <a:solidFill>
                  <a:srgbClr val="FFFFFF"/>
                </a:solidFill>
              </a:rPr>
              <a:t>activités</a:t>
            </a:r>
            <a:endParaRPr lang="en-US" sz="1800">
              <a:solidFill>
                <a:srgbClr val="FFFFFF"/>
              </a:solidFill>
            </a:endParaRPr>
          </a:p>
          <a:p>
            <a:pPr lvl="1"/>
            <a:r>
              <a:rPr lang="en-US" sz="1400" err="1">
                <a:solidFill>
                  <a:srgbClr val="FFFFFF"/>
                </a:solidFill>
              </a:rPr>
              <a:t>MainActivity</a:t>
            </a:r>
            <a:r>
              <a:rPr lang="en-US" sz="1400">
                <a:solidFill>
                  <a:srgbClr val="FFFFFF"/>
                </a:solidFill>
              </a:rPr>
              <a:t>	</a:t>
            </a:r>
          </a:p>
          <a:p>
            <a:pPr lvl="1"/>
            <a:r>
              <a:rPr lang="en-US" sz="1400" err="1">
                <a:solidFill>
                  <a:srgbClr val="FFFFFF"/>
                </a:solidFill>
              </a:rPr>
              <a:t>SettingsActivity</a:t>
            </a:r>
            <a:endParaRPr lang="en-US" sz="1400">
              <a:solidFill>
                <a:srgbClr val="FFFFFF"/>
              </a:solidFill>
            </a:endParaRPr>
          </a:p>
          <a:p>
            <a:pPr lvl="1"/>
            <a:r>
              <a:rPr lang="en-US" sz="1400" err="1">
                <a:solidFill>
                  <a:srgbClr val="FFFFFF"/>
                </a:solidFill>
              </a:rPr>
              <a:t>AboutActivity</a:t>
            </a:r>
            <a:endParaRPr lang="en-US" sz="1400">
              <a:solidFill>
                <a:srgbClr val="FFFFFF"/>
              </a:solidFill>
            </a:endParaRPr>
          </a:p>
          <a:p>
            <a:endParaRPr lang="en-US" sz="1400">
              <a:solidFill>
                <a:srgbClr val="FFFFFF"/>
              </a:solidFill>
            </a:endParaRPr>
          </a:p>
        </p:txBody>
      </p:sp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421B5709-714B-4EA8-8C75-C105D9B4D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C41E3DA-0843-4A39-8A9A-AA2C1CBCB29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5"/>
          <a:stretch/>
        </p:blipFill>
        <p:spPr>
          <a:xfrm>
            <a:off x="5804179" y="640079"/>
            <a:ext cx="5216476" cy="5605794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026" name="Picture 2" descr="RÃ©sultat de recherche d'images pour &quot;mister worldwide&quot;">
            <a:extLst>
              <a:ext uri="{FF2B5EF4-FFF2-40B4-BE49-F238E27FC236}">
                <a16:creationId xmlns:a16="http://schemas.microsoft.com/office/drawing/2014/main" id="{C291BA6D-BCEA-47A9-8E8F-2EF3A074E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17" y="2170028"/>
            <a:ext cx="4245196" cy="425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486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sh/>
    <p:sndAc>
      <p:stSnd>
        <p:snd r:embed="rId2" name="bomb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0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1" name="Rectangle 12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ECAA8-8905-407B-88C7-F479844CF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API - OpenWeatherMap</a:t>
            </a:r>
          </a:p>
        </p:txBody>
      </p:sp>
      <p:pic>
        <p:nvPicPr>
          <p:cNvPr id="23" name="Picture 16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E87A9-F7E3-4306-A308-94D2465FD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1400"/>
              <a:t>Structure JSON</a:t>
            </a:r>
          </a:p>
          <a:p>
            <a:pPr lvl="1"/>
            <a:r>
              <a:rPr lang="en-US" sz="1400"/>
              <a:t>Code de </a:t>
            </a:r>
            <a:r>
              <a:rPr lang="en-US" sz="1400" err="1"/>
              <a:t>réponse</a:t>
            </a:r>
            <a:endParaRPr lang="en-US" sz="1400"/>
          </a:p>
          <a:p>
            <a:pPr lvl="1"/>
            <a:r>
              <a:rPr lang="en-US" sz="1400" err="1"/>
              <a:t>Données</a:t>
            </a:r>
            <a:r>
              <a:rPr lang="en-US" sz="1400"/>
              <a:t> </a:t>
            </a:r>
            <a:r>
              <a:rPr lang="en-US" sz="1400" err="1"/>
              <a:t>météo</a:t>
            </a:r>
            <a:r>
              <a:rPr lang="en-US" sz="1400"/>
              <a:t> </a:t>
            </a:r>
            <a:r>
              <a:rPr lang="en-US" sz="1400" err="1"/>
              <a:t>actuelles</a:t>
            </a:r>
            <a:endParaRPr lang="en-US" sz="1400"/>
          </a:p>
          <a:p>
            <a:pPr lvl="1"/>
            <a:r>
              <a:rPr lang="en-US" sz="1400" err="1"/>
              <a:t>Prévisions</a:t>
            </a:r>
            <a:r>
              <a:rPr lang="en-US" sz="1400"/>
              <a:t> </a:t>
            </a:r>
            <a:r>
              <a:rPr lang="en-US" sz="1400" err="1"/>
              <a:t>toutes</a:t>
            </a:r>
            <a:r>
              <a:rPr lang="en-US" sz="1400"/>
              <a:t> les 3h sur 5 </a:t>
            </a:r>
            <a:r>
              <a:rPr lang="en-US" sz="1400" err="1"/>
              <a:t>jours</a:t>
            </a:r>
            <a:endParaRPr lang="en-US" sz="1400"/>
          </a:p>
          <a:p>
            <a:endParaRPr lang="en-US" sz="1400"/>
          </a:p>
          <a:p>
            <a:r>
              <a:rPr lang="en-US" sz="1400" err="1"/>
              <a:t>Données</a:t>
            </a:r>
            <a:r>
              <a:rPr lang="en-US" sz="1400"/>
              <a:t> </a:t>
            </a:r>
            <a:r>
              <a:rPr lang="en-US" sz="1400" err="1"/>
              <a:t>météo</a:t>
            </a:r>
            <a:endParaRPr lang="en-US" sz="1400"/>
          </a:p>
          <a:p>
            <a:pPr lvl="1"/>
            <a:r>
              <a:rPr lang="en-US" sz="1400" err="1"/>
              <a:t>Température</a:t>
            </a:r>
            <a:r>
              <a:rPr lang="en-US" sz="1400"/>
              <a:t>, vent, </a:t>
            </a:r>
            <a:r>
              <a:rPr lang="en-US" sz="1400" err="1"/>
              <a:t>ensoleilement</a:t>
            </a:r>
            <a:r>
              <a:rPr lang="en-US" sz="1400"/>
              <a:t>, </a:t>
            </a:r>
            <a:r>
              <a:rPr lang="en-US" sz="1400" err="1"/>
              <a:t>etc</a:t>
            </a:r>
            <a:endParaRPr lang="en-US" sz="1400"/>
          </a:p>
          <a:p>
            <a:pPr lvl="1"/>
            <a:r>
              <a:rPr lang="en-US" sz="1400" err="1"/>
              <a:t>Requête</a:t>
            </a:r>
            <a:r>
              <a:rPr lang="en-US" sz="1400"/>
              <a:t> simple avec le nom du lieu et la </a:t>
            </a:r>
            <a:r>
              <a:rPr lang="en-US" sz="1400" err="1"/>
              <a:t>clé</a:t>
            </a:r>
            <a:r>
              <a:rPr lang="en-US" sz="1400"/>
              <a:t> API</a:t>
            </a:r>
          </a:p>
          <a:p>
            <a:endParaRPr lang="en-US" sz="140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C24D331-30F0-49C9-98A9-800AC9E434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2192" y="640079"/>
            <a:ext cx="3646672" cy="55778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0726615"/>
      </p:ext>
    </p:extLst>
  </p:cSld>
  <p:clrMapOvr>
    <a:masterClrMapping/>
  </p:clrMapOvr>
  <p:transition>
    <p:push/>
    <p:sndAc>
      <p:stSnd>
        <p:snd r:embed="rId2" name="bomb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BEBFD-21EE-45CA-A4B7-341BC1885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</a:t>
            </a:r>
            <a:r>
              <a:rPr lang="en-US" err="1"/>
              <a:t>réalisée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CE1AF3-376F-4EB0-94AD-E311D4F575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707" y="2152514"/>
            <a:ext cx="2085107" cy="4404188"/>
          </a:xfrm>
          <a:effectLst>
            <a:outerShdw blurRad="139700" dist="76200" dir="8100000" algn="tl" rotWithShape="0">
              <a:prstClr val="black">
                <a:alpha val="36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E8B5EE-91A1-4C4F-A369-FCA293FF2C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064" y="2152513"/>
            <a:ext cx="2085107" cy="4404187"/>
          </a:xfrm>
          <a:prstGeom prst="rect">
            <a:avLst/>
          </a:prstGeom>
          <a:effectLst>
            <a:outerShdw blurRad="139700" dist="76200" dir="8100000" algn="tl" rotWithShape="0">
              <a:prstClr val="black">
                <a:alpha val="36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83C1FC-2C4C-4576-9F27-871A505DC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52513"/>
            <a:ext cx="2085107" cy="4404187"/>
          </a:xfrm>
          <a:prstGeom prst="rect">
            <a:avLst/>
          </a:prstGeom>
          <a:effectLst>
            <a:outerShdw blurRad="139700" dist="76200" dir="8100000" algn="tl" rotWithShape="0">
              <a:prstClr val="black">
                <a:alpha val="36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E74D13-49E8-4C5E-A814-9B8E14417F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293" y="2152513"/>
            <a:ext cx="2085107" cy="4404187"/>
          </a:xfrm>
          <a:prstGeom prst="rect">
            <a:avLst/>
          </a:prstGeom>
          <a:effectLst>
            <a:outerShdw blurRad="139700" dist="76200" dir="8100000" algn="tl" rotWithShape="0">
              <a:prstClr val="black">
                <a:alpha val="36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8885346"/>
      </p:ext>
    </p:extLst>
  </p:cSld>
  <p:clrMapOvr>
    <a:masterClrMapping/>
  </p:clrMapOvr>
  <p:transition>
    <p:push/>
    <p:sndAc>
      <p:stSnd>
        <p:snd r:embed="rId2" name="cashreg.wav"/>
      </p:stSnd>
    </p:sndAc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20000" fill="hold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20000" fill="hold" nodeType="withEffect" p14:presetBounceEnd="2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20000" fill="hold" nodeType="withEffect" p14:presetBounceEnd="2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20000" fill="hold" nodeType="withEffect" p14:presetBounceEnd="2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2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2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2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2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B2DAE5-B095-47B3-8AD8-C28C2D4A1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Peer </a:t>
            </a:r>
            <a:r>
              <a:rPr lang="fr-FR" err="1"/>
              <a:t>Review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8F0CEC-895B-468D-AC13-1FB726C58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20681"/>
          </a:xfrm>
        </p:spPr>
        <p:txBody>
          <a:bodyPr>
            <a:normAutofit lnSpcReduction="10000"/>
          </a:bodyPr>
          <a:lstStyle/>
          <a:p>
            <a:r>
              <a:rPr lang="fr-FR" sz="2000"/>
              <a:t>Investissement :</a:t>
            </a:r>
          </a:p>
          <a:p>
            <a:pPr lvl="1"/>
            <a:r>
              <a:rPr lang="fr-FR" sz="1800"/>
              <a:t>Compréhension : 15min</a:t>
            </a:r>
          </a:p>
          <a:p>
            <a:pPr lvl="1"/>
            <a:r>
              <a:rPr lang="fr-FR" sz="1800"/>
              <a:t>Corrections : 2h</a:t>
            </a:r>
          </a:p>
          <a:p>
            <a:pPr lvl="1"/>
            <a:r>
              <a:rPr lang="fr-FR" sz="1800"/>
              <a:t>Tentatives ratées : 1h</a:t>
            </a:r>
          </a:p>
          <a:p>
            <a:pPr marL="457200" lvl="1" indent="0">
              <a:buNone/>
            </a:pPr>
            <a:endParaRPr lang="fr-FR" sz="1800"/>
          </a:p>
          <a:p>
            <a:r>
              <a:rPr lang="fr-FR" sz="2000"/>
              <a:t>Modifications implémentées :</a:t>
            </a:r>
          </a:p>
          <a:p>
            <a:pPr lvl="1"/>
            <a:r>
              <a:rPr lang="fr-FR" sz="1600"/>
              <a:t>Corrections des warnings</a:t>
            </a:r>
          </a:p>
          <a:p>
            <a:pPr lvl="1"/>
            <a:r>
              <a:rPr lang="fr-FR" sz="1600"/>
              <a:t>Suppression des variables et méthodes non-utilisé</a:t>
            </a:r>
          </a:p>
          <a:p>
            <a:pPr lvl="1"/>
            <a:r>
              <a:rPr lang="fr-FR" sz="1600"/>
              <a:t>Test si le lieu existe et indication dans le cas contraire</a:t>
            </a:r>
          </a:p>
          <a:p>
            <a:pPr lvl="1"/>
            <a:r>
              <a:rPr lang="fr-FR" sz="1600"/>
              <a:t>Meilleures commentaires</a:t>
            </a:r>
          </a:p>
          <a:p>
            <a:pPr lvl="1"/>
            <a:endParaRPr lang="fr-FR" sz="1600"/>
          </a:p>
          <a:p>
            <a:r>
              <a:rPr lang="fr-FR" sz="2000"/>
              <a:t>Modifications non-implémentées :</a:t>
            </a:r>
          </a:p>
          <a:p>
            <a:pPr lvl="1"/>
            <a:r>
              <a:rPr lang="fr-FR" sz="1600"/>
              <a:t>Click sur un élément de la liste</a:t>
            </a:r>
          </a:p>
          <a:p>
            <a:pPr lvl="1"/>
            <a:r>
              <a:rPr lang="fr-FR" sz="1600"/>
              <a:t>Paramètres fonctionnels</a:t>
            </a:r>
          </a:p>
          <a:p>
            <a:pPr lvl="1"/>
            <a:endParaRPr lang="fr-FR" sz="1600"/>
          </a:p>
          <a:p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1058008967"/>
      </p:ext>
    </p:extLst>
  </p:cSld>
  <p:clrMapOvr>
    <a:masterClrMapping/>
  </p:clrMapOvr>
  <p:transition>
    <p:push/>
    <p:sndAc>
      <p:stSnd>
        <p:snd r:embed="rId2" name="bomb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B2DAE5-B095-47B3-8AD8-C28C2D4A1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Conclusion, problèmes et question</a:t>
            </a:r>
          </a:p>
        </p:txBody>
      </p:sp>
      <p:pic>
        <p:nvPicPr>
          <p:cNvPr id="1026" name="Picture 2" descr="https://memegenerator.net/img/instances/68197987/pls-help.jpg">
            <a:extLst>
              <a:ext uri="{FF2B5EF4-FFF2-40B4-BE49-F238E27FC236}">
                <a16:creationId xmlns:a16="http://schemas.microsoft.com/office/drawing/2014/main" id="{8D942BCD-86FE-4DCE-A603-5B7F86D49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993" y="2683169"/>
            <a:ext cx="5026207" cy="3421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24DFF7D-75C5-4F2F-B30F-3BEA3FE173A5}"/>
              </a:ext>
            </a:extLst>
          </p:cNvPr>
          <p:cNvSpPr txBox="1"/>
          <p:nvPr/>
        </p:nvSpPr>
        <p:spPr>
          <a:xfrm>
            <a:off x="575818" y="2434046"/>
            <a:ext cx="470262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err="1"/>
              <a:t>Constructivity</a:t>
            </a:r>
            <a:r>
              <a:rPr lang="en-US" sz="1600"/>
              <a:t>: was the review helpful and did it allow improving the code?</a:t>
            </a:r>
          </a:p>
          <a:p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Specificity</a:t>
            </a:r>
            <a:r>
              <a:rPr lang="en-US" sz="1600"/>
              <a:t>: was the review specific enough for allowing improvements?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Justification</a:t>
            </a:r>
            <a:r>
              <a:rPr lang="en-US" sz="1600"/>
              <a:t>: did the review provide explanations and give reasons and arguments?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Conclusion</a:t>
            </a:r>
            <a:r>
              <a:rPr lang="en-US" sz="1600"/>
              <a:t>: was peer review useful in any of the two roles?</a:t>
            </a:r>
            <a:endParaRPr lang="fr-FR" sz="1600"/>
          </a:p>
        </p:txBody>
      </p:sp>
    </p:spTree>
    <p:extLst>
      <p:ext uri="{BB962C8B-B14F-4D97-AF65-F5344CB8AC3E}">
        <p14:creationId xmlns:p14="http://schemas.microsoft.com/office/powerpoint/2010/main" val="14002777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750">
        <p15:prstTrans prst="fracture"/>
        <p:sndAc>
          <p:stSnd>
            <p:snd r:embed="rId2" name="explode.wav"/>
          </p:stSnd>
        </p:sndAc>
      </p:transition>
    </mc:Choice>
    <mc:Fallback>
      <p:transition spd="slow">
        <p:fade/>
        <p:sndAc>
          <p:stSnd>
            <p:snd r:embed="rId2" name="explode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159</Words>
  <Application>Microsoft Office PowerPoint</Application>
  <PresentationFormat>Grand écran</PresentationFormat>
  <Paragraphs>40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Trebuchet MS</vt:lpstr>
      <vt:lpstr>Berlin</vt:lpstr>
      <vt:lpstr>Thierry</vt:lpstr>
      <vt:lpstr>Maquette</vt:lpstr>
      <vt:lpstr>API - OpenWeatherMap</vt:lpstr>
      <vt:lpstr>Application réalisée</vt:lpstr>
      <vt:lpstr>Peer Review</vt:lpstr>
      <vt:lpstr>Conclusion, problèmes et 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Thierry</dc:title>
  <dc:creator>Patrick Audriaz</dc:creator>
  <cp:lastModifiedBy>Patrick Audriaz</cp:lastModifiedBy>
  <cp:revision>1</cp:revision>
  <dcterms:created xsi:type="dcterms:W3CDTF">2019-05-13T08:28:55Z</dcterms:created>
  <dcterms:modified xsi:type="dcterms:W3CDTF">2019-05-13T09:05:16Z</dcterms:modified>
</cp:coreProperties>
</file>