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21383625" cy="30275213"/>
  <p:notesSz cx="6858000" cy="9144000"/>
  <p:defaultTextStyle>
    <a:defPPr>
      <a:defRPr lang="fr-FR"/>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7600">
          <p15:clr>
            <a:srgbClr val="A4A3A4"/>
          </p15:clr>
        </p15:guide>
        <p15:guide id="2" pos="3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Audriaz"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p:cViewPr>
        <p:scale>
          <a:sx n="125" d="100"/>
          <a:sy n="125" d="100"/>
        </p:scale>
        <p:origin x="90" y="-15240"/>
      </p:cViewPr>
      <p:guideLst>
        <p:guide orient="horz" pos="17600"/>
        <p:guide pos="351"/>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7ECA6-1C33-D847-8593-7379A346BF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ea typeface="MS PGothic" charset="-128"/>
              </a:defRPr>
            </a:lvl1pPr>
          </a:lstStyle>
          <a:p>
            <a:pPr>
              <a:defRPr/>
            </a:pPr>
            <a:endParaRPr lang="en-US"/>
          </a:p>
        </p:txBody>
      </p:sp>
      <p:sp>
        <p:nvSpPr>
          <p:cNvPr id="3" name="Date Placeholder 2">
            <a:extLst>
              <a:ext uri="{FF2B5EF4-FFF2-40B4-BE49-F238E27FC236}">
                <a16:creationId xmlns:a16="http://schemas.microsoft.com/office/drawing/2014/main" id="{145590B4-785B-F045-828F-647B5B578D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ea typeface="MS PGothic" charset="-128"/>
              </a:defRPr>
            </a:lvl1pPr>
          </a:lstStyle>
          <a:p>
            <a:pPr>
              <a:defRPr/>
            </a:pPr>
            <a:fld id="{9982C9FB-9D9B-49C1-AA84-5117C7B48767}" type="datetimeFigureOut">
              <a:rPr lang="en-US"/>
              <a:pPr>
                <a:defRPr/>
              </a:pPr>
              <a:t>8/26/2019</a:t>
            </a:fld>
            <a:endParaRPr lang="en-US"/>
          </a:p>
        </p:txBody>
      </p:sp>
      <p:sp>
        <p:nvSpPr>
          <p:cNvPr id="4" name="Footer Placeholder 3">
            <a:extLst>
              <a:ext uri="{FF2B5EF4-FFF2-40B4-BE49-F238E27FC236}">
                <a16:creationId xmlns:a16="http://schemas.microsoft.com/office/drawing/2014/main" id="{7BE2FB88-58C0-4841-BA4A-0569B837F1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charset="0"/>
                <a:ea typeface="MS PGothic" charset="-128"/>
              </a:defRPr>
            </a:lvl1pPr>
          </a:lstStyle>
          <a:p>
            <a:pPr>
              <a:defRPr/>
            </a:pPr>
            <a:endParaRPr lang="en-US"/>
          </a:p>
        </p:txBody>
      </p:sp>
      <p:sp>
        <p:nvSpPr>
          <p:cNvPr id="5" name="Slide Number Placeholder 4">
            <a:extLst>
              <a:ext uri="{FF2B5EF4-FFF2-40B4-BE49-F238E27FC236}">
                <a16:creationId xmlns:a16="http://schemas.microsoft.com/office/drawing/2014/main" id="{BCE8A67C-0781-0443-8640-6A1EEFF43B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Arial" charset="0"/>
                <a:ea typeface="MS PGothic" charset="-128"/>
              </a:defRPr>
            </a:lvl1pPr>
          </a:lstStyle>
          <a:p>
            <a:pPr>
              <a:defRPr/>
            </a:pPr>
            <a:fld id="{AFC0CDC9-9645-46C2-8D9E-979030D86672}" type="slidenum">
              <a:rPr lang="en-US"/>
              <a:pPr>
                <a:defRPr/>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8CF9E84-3E10-E74F-9AB7-2F83F809D76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14339" name="Rectangle 3">
            <a:extLst>
              <a:ext uri="{FF2B5EF4-FFF2-40B4-BE49-F238E27FC236}">
                <a16:creationId xmlns:a16="http://schemas.microsoft.com/office/drawing/2014/main" id="{64A2BE3C-7209-0346-8CB8-D248D849625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68CFC930-E511-4265-9761-287F6F57A511}" type="datetimeFigureOut">
              <a:rPr lang="fr-FR" altLang="en-US"/>
              <a:pPr>
                <a:defRPr/>
              </a:pPr>
              <a:t>26/08/2019</a:t>
            </a:fld>
            <a:endParaRPr lang="fr-FR" altLang="en-US"/>
          </a:p>
        </p:txBody>
      </p:sp>
      <p:sp>
        <p:nvSpPr>
          <p:cNvPr id="2052" name="Rectangle 4">
            <a:extLst>
              <a:ext uri="{FF2B5EF4-FFF2-40B4-BE49-F238E27FC236}">
                <a16:creationId xmlns:a16="http://schemas.microsoft.com/office/drawing/2014/main" id="{B2C0E2AC-289F-42F2-875B-C51C0D7D935B}"/>
              </a:ext>
            </a:extLst>
          </p:cNvPr>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A0F426DF-FFB9-9D4D-B586-3EE7A579984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4342" name="Rectangle 6">
            <a:extLst>
              <a:ext uri="{FF2B5EF4-FFF2-40B4-BE49-F238E27FC236}">
                <a16:creationId xmlns:a16="http://schemas.microsoft.com/office/drawing/2014/main" id="{C7B4B8F9-AC6F-D749-90D6-999B4625B0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14343" name="Rectangle 7">
            <a:extLst>
              <a:ext uri="{FF2B5EF4-FFF2-40B4-BE49-F238E27FC236}">
                <a16:creationId xmlns:a16="http://schemas.microsoft.com/office/drawing/2014/main" id="{13E18E5E-B884-334E-9084-B6760D5984A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ea typeface="MS PGothic" panose="020B0600070205080204" pitchFamily="34" charset="-128"/>
              </a:defRPr>
            </a:lvl1pPr>
          </a:lstStyle>
          <a:p>
            <a:pPr>
              <a:defRPr/>
            </a:pPr>
            <a:fld id="{75C2D366-E712-46B9-B7B8-62BBBCE708C0}"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B9F7713-F6DA-4E78-8160-43BD764C337B}"/>
              </a:ext>
            </a:extLst>
          </p:cNvPr>
          <p:cNvSpPr>
            <a:spLocks noGrp="1" noRot="1" noChangeAspect="1" noChangeArrowheads="1" noTextEdit="1"/>
          </p:cNvSpPr>
          <p:nvPr>
            <p:ph type="sldImg"/>
          </p:nvPr>
        </p:nvSpPr>
        <p:spPr>
          <a:ln/>
        </p:spPr>
      </p:sp>
      <p:sp>
        <p:nvSpPr>
          <p:cNvPr id="5123" name="Rectangle 3">
            <a:extLst>
              <a:ext uri="{FF2B5EF4-FFF2-40B4-BE49-F238E27FC236}">
                <a16:creationId xmlns:a16="http://schemas.microsoft.com/office/drawing/2014/main" id="{7F220551-2532-409E-A81C-F8ACCF0E82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603183" y="9404580"/>
            <a:ext cx="18177260" cy="6489589"/>
          </a:xfrm>
        </p:spPr>
        <p:txBody>
          <a:bodyPr/>
          <a:lstStyle/>
          <a:p>
            <a:r>
              <a:rPr lang="fr-FR"/>
              <a:t>Cliquez pour modifier le style du titre</a:t>
            </a:r>
            <a:endParaRPr lang="en-US"/>
          </a:p>
        </p:txBody>
      </p:sp>
      <p:sp>
        <p:nvSpPr>
          <p:cNvPr id="3" name="Sous-titre 2"/>
          <p:cNvSpPr>
            <a:spLocks noGrp="1"/>
          </p:cNvSpPr>
          <p:nvPr>
            <p:ph type="subTitle" idx="1"/>
          </p:nvPr>
        </p:nvSpPr>
        <p:spPr>
          <a:xfrm>
            <a:off x="3207937" y="17156166"/>
            <a:ext cx="14967751" cy="7737281"/>
          </a:xfrm>
        </p:spPr>
        <p:txBody>
          <a:bodyPr/>
          <a:lstStyle>
            <a:lvl1pPr marL="0" indent="0" algn="ctr">
              <a:buNone/>
              <a:defRPr/>
            </a:lvl1pPr>
            <a:lvl2pPr marL="457749" indent="0" algn="ctr">
              <a:buNone/>
              <a:defRPr/>
            </a:lvl2pPr>
            <a:lvl3pPr marL="915497" indent="0" algn="ctr">
              <a:buNone/>
              <a:defRPr/>
            </a:lvl3pPr>
            <a:lvl4pPr marL="1373246" indent="0" algn="ctr">
              <a:buNone/>
              <a:defRPr/>
            </a:lvl4pPr>
            <a:lvl5pPr marL="1830995" indent="0" algn="ctr">
              <a:buNone/>
              <a:defRPr/>
            </a:lvl5pPr>
            <a:lvl6pPr marL="2288743" indent="0" algn="ctr">
              <a:buNone/>
              <a:defRPr/>
            </a:lvl6pPr>
            <a:lvl7pPr marL="2746492" indent="0" algn="ctr">
              <a:buNone/>
              <a:defRPr/>
            </a:lvl7pPr>
            <a:lvl8pPr marL="3204240" indent="0" algn="ctr">
              <a:buNone/>
              <a:defRPr/>
            </a:lvl8pPr>
            <a:lvl9pPr marL="3661989" indent="0" algn="ctr">
              <a:buNone/>
              <a:defRPr/>
            </a:lvl9pPr>
          </a:lstStyle>
          <a:p>
            <a:r>
              <a:rPr lang="fr-FR"/>
              <a:t>Cliquez pour modifier le style des sous-titres du masque</a:t>
            </a:r>
            <a:endParaRPr lang="en-US"/>
          </a:p>
        </p:txBody>
      </p:sp>
      <p:sp>
        <p:nvSpPr>
          <p:cNvPr id="4" name="Rectangle 4">
            <a:extLst>
              <a:ext uri="{FF2B5EF4-FFF2-40B4-BE49-F238E27FC236}">
                <a16:creationId xmlns:a16="http://schemas.microsoft.com/office/drawing/2014/main" id="{688C2FB8-9022-44DC-B7D6-F595869F820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F247CBE-5350-48D2-84BB-70223B3FD03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5265439-1E53-447C-BFA2-CAD9859A31CD}"/>
              </a:ext>
            </a:extLst>
          </p:cNvPr>
          <p:cNvSpPr>
            <a:spLocks noGrp="1" noChangeArrowheads="1"/>
          </p:cNvSpPr>
          <p:nvPr>
            <p:ph type="sldNum" sz="quarter" idx="12"/>
          </p:nvPr>
        </p:nvSpPr>
        <p:spPr>
          <a:ln/>
        </p:spPr>
        <p:txBody>
          <a:bodyPr/>
          <a:lstStyle>
            <a:lvl1pPr>
              <a:defRPr/>
            </a:lvl1pPr>
          </a:lstStyle>
          <a:p>
            <a:pPr>
              <a:defRPr/>
            </a:pPr>
            <a:fld id="{6C168FE2-C0F7-41B9-8E34-4FA0300879DA}" type="slidenum">
              <a:rPr lang="fr-FR" altLang="fr-FR"/>
              <a:pPr>
                <a:defRPr/>
              </a:pPr>
              <a:t>‹N°›</a:t>
            </a:fld>
            <a:endParaRPr lang="fr-FR" altLang="fr-FR"/>
          </a:p>
        </p:txBody>
      </p:sp>
    </p:spTree>
    <p:extLst>
      <p:ext uri="{BB962C8B-B14F-4D97-AF65-F5344CB8AC3E}">
        <p14:creationId xmlns:p14="http://schemas.microsoft.com/office/powerpoint/2010/main" val="227318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4">
            <a:extLst>
              <a:ext uri="{FF2B5EF4-FFF2-40B4-BE49-F238E27FC236}">
                <a16:creationId xmlns:a16="http://schemas.microsoft.com/office/drawing/2014/main" id="{4416A6C7-21CC-4F42-AEC0-814407EEFFF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45FD030-8F31-4105-8B7B-3D77104DC7A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B1BA0B8-B5DC-4798-9137-CFFA4EE85FE5}"/>
              </a:ext>
            </a:extLst>
          </p:cNvPr>
          <p:cNvSpPr>
            <a:spLocks noGrp="1" noChangeArrowheads="1"/>
          </p:cNvSpPr>
          <p:nvPr>
            <p:ph type="sldNum" sz="quarter" idx="12"/>
          </p:nvPr>
        </p:nvSpPr>
        <p:spPr>
          <a:ln/>
        </p:spPr>
        <p:txBody>
          <a:bodyPr/>
          <a:lstStyle>
            <a:lvl1pPr>
              <a:defRPr/>
            </a:lvl1pPr>
          </a:lstStyle>
          <a:p>
            <a:pPr>
              <a:defRPr/>
            </a:pPr>
            <a:fld id="{60346039-4A96-4491-9900-DD5AC9EDB1E3}" type="slidenum">
              <a:rPr lang="fr-FR" altLang="fr-FR"/>
              <a:pPr>
                <a:defRPr/>
              </a:pPr>
              <a:t>‹N°›</a:t>
            </a:fld>
            <a:endParaRPr lang="fr-FR" altLang="fr-FR"/>
          </a:p>
        </p:txBody>
      </p:sp>
    </p:spTree>
    <p:extLst>
      <p:ext uri="{BB962C8B-B14F-4D97-AF65-F5344CB8AC3E}">
        <p14:creationId xmlns:p14="http://schemas.microsoft.com/office/powerpoint/2010/main" val="3973311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5236521" y="2690883"/>
            <a:ext cx="4543922" cy="24221124"/>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1603183" y="2690883"/>
            <a:ext cx="13482450" cy="242211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4">
            <a:extLst>
              <a:ext uri="{FF2B5EF4-FFF2-40B4-BE49-F238E27FC236}">
                <a16:creationId xmlns:a16="http://schemas.microsoft.com/office/drawing/2014/main" id="{AC4455B7-FA84-4044-A465-039A989F844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7D7B9D1-6214-457A-AA91-68767B3168E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D15D3CA-0B78-42F2-AF9E-CEEC333365EC}"/>
              </a:ext>
            </a:extLst>
          </p:cNvPr>
          <p:cNvSpPr>
            <a:spLocks noGrp="1" noChangeArrowheads="1"/>
          </p:cNvSpPr>
          <p:nvPr>
            <p:ph type="sldNum" sz="quarter" idx="12"/>
          </p:nvPr>
        </p:nvSpPr>
        <p:spPr>
          <a:ln/>
        </p:spPr>
        <p:txBody>
          <a:bodyPr/>
          <a:lstStyle>
            <a:lvl1pPr>
              <a:defRPr/>
            </a:lvl1pPr>
          </a:lstStyle>
          <a:p>
            <a:pPr>
              <a:defRPr/>
            </a:pPr>
            <a:fld id="{22700675-20FB-4BE5-8C2C-E6F59112B992}" type="slidenum">
              <a:rPr lang="fr-FR" altLang="fr-FR"/>
              <a:pPr>
                <a:defRPr/>
              </a:pPr>
              <a:t>‹N°›</a:t>
            </a:fld>
            <a:endParaRPr lang="fr-FR" altLang="fr-FR"/>
          </a:p>
        </p:txBody>
      </p:sp>
    </p:spTree>
    <p:extLst>
      <p:ext uri="{BB962C8B-B14F-4D97-AF65-F5344CB8AC3E}">
        <p14:creationId xmlns:p14="http://schemas.microsoft.com/office/powerpoint/2010/main" val="5673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4">
            <a:extLst>
              <a:ext uri="{FF2B5EF4-FFF2-40B4-BE49-F238E27FC236}">
                <a16:creationId xmlns:a16="http://schemas.microsoft.com/office/drawing/2014/main" id="{401B5253-A596-4DC6-B9B1-AC5A86907D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A06D19E-EDC4-4ABA-AF75-0645E18D9A6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1F0386E-3AEE-4B0F-A29E-54306E29B2C9}"/>
              </a:ext>
            </a:extLst>
          </p:cNvPr>
          <p:cNvSpPr>
            <a:spLocks noGrp="1" noChangeArrowheads="1"/>
          </p:cNvSpPr>
          <p:nvPr>
            <p:ph type="sldNum" sz="quarter" idx="12"/>
          </p:nvPr>
        </p:nvSpPr>
        <p:spPr>
          <a:ln/>
        </p:spPr>
        <p:txBody>
          <a:bodyPr/>
          <a:lstStyle>
            <a:lvl1pPr>
              <a:defRPr/>
            </a:lvl1pPr>
          </a:lstStyle>
          <a:p>
            <a:pPr>
              <a:defRPr/>
            </a:pPr>
            <a:fld id="{6362EB39-7271-4E74-BBED-0301ECD2F1DE}" type="slidenum">
              <a:rPr lang="fr-FR" altLang="fr-FR"/>
              <a:pPr>
                <a:defRPr/>
              </a:pPr>
              <a:t>‹N°›</a:t>
            </a:fld>
            <a:endParaRPr lang="fr-FR" altLang="fr-FR"/>
          </a:p>
        </p:txBody>
      </p:sp>
    </p:spTree>
    <p:extLst>
      <p:ext uri="{BB962C8B-B14F-4D97-AF65-F5344CB8AC3E}">
        <p14:creationId xmlns:p14="http://schemas.microsoft.com/office/powerpoint/2010/main" val="1908148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689629" y="19454463"/>
            <a:ext cx="18175688" cy="6012765"/>
          </a:xfrm>
        </p:spPr>
        <p:txBody>
          <a:bodyPr anchor="t"/>
          <a:lstStyle>
            <a:lvl1pPr algn="l">
              <a:defRPr sz="4005" b="1" cap="all"/>
            </a:lvl1pPr>
          </a:lstStyle>
          <a:p>
            <a:r>
              <a:rPr lang="fr-FR"/>
              <a:t>Cliquez pour modifier le style du titre</a:t>
            </a:r>
            <a:endParaRPr lang="en-US"/>
          </a:p>
        </p:txBody>
      </p:sp>
      <p:sp>
        <p:nvSpPr>
          <p:cNvPr id="3" name="Espace réservé du texte 2"/>
          <p:cNvSpPr>
            <a:spLocks noGrp="1"/>
          </p:cNvSpPr>
          <p:nvPr>
            <p:ph type="body" idx="1"/>
          </p:nvPr>
        </p:nvSpPr>
        <p:spPr>
          <a:xfrm>
            <a:off x="1689629" y="12831363"/>
            <a:ext cx="18175688" cy="6623100"/>
          </a:xfrm>
        </p:spPr>
        <p:txBody>
          <a:bodyPr anchor="b"/>
          <a:lstStyle>
            <a:lvl1pPr marL="0" indent="0">
              <a:buNone/>
              <a:defRPr sz="2002"/>
            </a:lvl1pPr>
            <a:lvl2pPr marL="457749" indent="0">
              <a:buNone/>
              <a:defRPr sz="1802"/>
            </a:lvl2pPr>
            <a:lvl3pPr marL="915497" indent="0">
              <a:buNone/>
              <a:defRPr sz="1602"/>
            </a:lvl3pPr>
            <a:lvl4pPr marL="1373246" indent="0">
              <a:buNone/>
              <a:defRPr sz="1402"/>
            </a:lvl4pPr>
            <a:lvl5pPr marL="1830995" indent="0">
              <a:buNone/>
              <a:defRPr sz="1402"/>
            </a:lvl5pPr>
            <a:lvl6pPr marL="2288743" indent="0">
              <a:buNone/>
              <a:defRPr sz="1402"/>
            </a:lvl6pPr>
            <a:lvl7pPr marL="2746492" indent="0">
              <a:buNone/>
              <a:defRPr sz="1402"/>
            </a:lvl7pPr>
            <a:lvl8pPr marL="3204240" indent="0">
              <a:buNone/>
              <a:defRPr sz="1402"/>
            </a:lvl8pPr>
            <a:lvl9pPr marL="3661989" indent="0">
              <a:buNone/>
              <a:defRPr sz="1402"/>
            </a:lvl9pPr>
          </a:lstStyle>
          <a:p>
            <a:pPr lvl="0"/>
            <a:r>
              <a:rPr lang="fr-FR"/>
              <a:t>Cliquez pour modifier les styles du texte du masque</a:t>
            </a:r>
          </a:p>
        </p:txBody>
      </p:sp>
      <p:sp>
        <p:nvSpPr>
          <p:cNvPr id="4" name="Rectangle 4">
            <a:extLst>
              <a:ext uri="{FF2B5EF4-FFF2-40B4-BE49-F238E27FC236}">
                <a16:creationId xmlns:a16="http://schemas.microsoft.com/office/drawing/2014/main" id="{AEA6393B-4858-4849-A2B9-F96650090AB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04A0F4E-02E8-4BB6-BF55-3A1687D579F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7E5B94B-B782-4056-8391-3B53B9AF54AA}"/>
              </a:ext>
            </a:extLst>
          </p:cNvPr>
          <p:cNvSpPr>
            <a:spLocks noGrp="1" noChangeArrowheads="1"/>
          </p:cNvSpPr>
          <p:nvPr>
            <p:ph type="sldNum" sz="quarter" idx="12"/>
          </p:nvPr>
        </p:nvSpPr>
        <p:spPr>
          <a:ln/>
        </p:spPr>
        <p:txBody>
          <a:bodyPr/>
          <a:lstStyle>
            <a:lvl1pPr>
              <a:defRPr/>
            </a:lvl1pPr>
          </a:lstStyle>
          <a:p>
            <a:pPr>
              <a:defRPr/>
            </a:pPr>
            <a:fld id="{A873B4D6-D85E-42D5-83E9-95AE5EC2908A}" type="slidenum">
              <a:rPr lang="fr-FR" altLang="fr-FR"/>
              <a:pPr>
                <a:defRPr/>
              </a:pPr>
              <a:t>‹N°›</a:t>
            </a:fld>
            <a:endParaRPr lang="fr-FR" altLang="fr-FR"/>
          </a:p>
        </p:txBody>
      </p:sp>
    </p:spTree>
    <p:extLst>
      <p:ext uri="{BB962C8B-B14F-4D97-AF65-F5344CB8AC3E}">
        <p14:creationId xmlns:p14="http://schemas.microsoft.com/office/powerpoint/2010/main" val="41466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1603183" y="8746562"/>
            <a:ext cx="9012400" cy="18165445"/>
          </a:xfrm>
        </p:spPr>
        <p:txBody>
          <a:bodyPr/>
          <a:lstStyle>
            <a:lvl1pPr>
              <a:defRPr sz="2803"/>
            </a:lvl1pPr>
            <a:lvl2pPr>
              <a:defRPr sz="2403"/>
            </a:lvl2pPr>
            <a:lvl3pPr>
              <a:defRPr sz="2002"/>
            </a:lvl3pPr>
            <a:lvl4pPr>
              <a:defRPr sz="1802"/>
            </a:lvl4pPr>
            <a:lvl5pPr>
              <a:defRPr sz="1802"/>
            </a:lvl5pPr>
            <a:lvl6pPr>
              <a:defRPr sz="1802"/>
            </a:lvl6pPr>
            <a:lvl7pPr>
              <a:defRPr sz="1802"/>
            </a:lvl7pPr>
            <a:lvl8pPr>
              <a:defRPr sz="1802"/>
            </a:lvl8pPr>
            <a:lvl9pPr>
              <a:defRPr sz="1802"/>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10766471" y="8746562"/>
            <a:ext cx="9013972" cy="18165445"/>
          </a:xfrm>
        </p:spPr>
        <p:txBody>
          <a:bodyPr/>
          <a:lstStyle>
            <a:lvl1pPr>
              <a:defRPr sz="2803"/>
            </a:lvl1pPr>
            <a:lvl2pPr>
              <a:defRPr sz="2403"/>
            </a:lvl2pPr>
            <a:lvl3pPr>
              <a:defRPr sz="2002"/>
            </a:lvl3pPr>
            <a:lvl4pPr>
              <a:defRPr sz="1802"/>
            </a:lvl4pPr>
            <a:lvl5pPr>
              <a:defRPr sz="1802"/>
            </a:lvl5pPr>
            <a:lvl6pPr>
              <a:defRPr sz="1802"/>
            </a:lvl6pPr>
            <a:lvl7pPr>
              <a:defRPr sz="1802"/>
            </a:lvl7pPr>
            <a:lvl8pPr>
              <a:defRPr sz="1802"/>
            </a:lvl8pPr>
            <a:lvl9pPr>
              <a:defRPr sz="1802"/>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Rectangle 4">
            <a:extLst>
              <a:ext uri="{FF2B5EF4-FFF2-40B4-BE49-F238E27FC236}">
                <a16:creationId xmlns:a16="http://schemas.microsoft.com/office/drawing/2014/main" id="{1A08D403-6313-40C5-BD7F-52BEAFCC7C1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6EC6F01-C2C5-4E36-B0D0-EE210006E72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645E4F4-E713-49C6-89FC-82705A6E49B3}"/>
              </a:ext>
            </a:extLst>
          </p:cNvPr>
          <p:cNvSpPr>
            <a:spLocks noGrp="1" noChangeArrowheads="1"/>
          </p:cNvSpPr>
          <p:nvPr>
            <p:ph type="sldNum" sz="quarter" idx="12"/>
          </p:nvPr>
        </p:nvSpPr>
        <p:spPr>
          <a:ln/>
        </p:spPr>
        <p:txBody>
          <a:bodyPr/>
          <a:lstStyle>
            <a:lvl1pPr>
              <a:defRPr/>
            </a:lvl1pPr>
          </a:lstStyle>
          <a:p>
            <a:pPr>
              <a:defRPr/>
            </a:pPr>
            <a:fld id="{0B455DAB-871F-41B0-B937-E8B60FC969A9}" type="slidenum">
              <a:rPr lang="fr-FR" altLang="fr-FR"/>
              <a:pPr>
                <a:defRPr/>
              </a:pPr>
              <a:t>‹N°›</a:t>
            </a:fld>
            <a:endParaRPr lang="fr-FR" altLang="fr-FR"/>
          </a:p>
        </p:txBody>
      </p:sp>
    </p:spTree>
    <p:extLst>
      <p:ext uri="{BB962C8B-B14F-4D97-AF65-F5344CB8AC3E}">
        <p14:creationId xmlns:p14="http://schemas.microsoft.com/office/powerpoint/2010/main" val="274032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068789" y="1212726"/>
            <a:ext cx="19246048" cy="5044809"/>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1068789" y="6777274"/>
            <a:ext cx="9447775" cy="2824394"/>
          </a:xfrm>
        </p:spPr>
        <p:txBody>
          <a:bodyPr anchor="b"/>
          <a:lstStyle>
            <a:lvl1pPr marL="0" indent="0">
              <a:buNone/>
              <a:defRPr sz="2403" b="1"/>
            </a:lvl1pPr>
            <a:lvl2pPr marL="457749" indent="0">
              <a:buNone/>
              <a:defRPr sz="2002" b="1"/>
            </a:lvl2pPr>
            <a:lvl3pPr marL="915497" indent="0">
              <a:buNone/>
              <a:defRPr sz="1802" b="1"/>
            </a:lvl3pPr>
            <a:lvl4pPr marL="1373246" indent="0">
              <a:buNone/>
              <a:defRPr sz="1602" b="1"/>
            </a:lvl4pPr>
            <a:lvl5pPr marL="1830995" indent="0">
              <a:buNone/>
              <a:defRPr sz="1602" b="1"/>
            </a:lvl5pPr>
            <a:lvl6pPr marL="2288743" indent="0">
              <a:buNone/>
              <a:defRPr sz="1602" b="1"/>
            </a:lvl6pPr>
            <a:lvl7pPr marL="2746492" indent="0">
              <a:buNone/>
              <a:defRPr sz="1602" b="1"/>
            </a:lvl7pPr>
            <a:lvl8pPr marL="3204240" indent="0">
              <a:buNone/>
              <a:defRPr sz="1602" b="1"/>
            </a:lvl8pPr>
            <a:lvl9pPr marL="3661989" indent="0">
              <a:buNone/>
              <a:defRPr sz="1602" b="1"/>
            </a:lvl9pPr>
          </a:lstStyle>
          <a:p>
            <a:pPr lvl="0"/>
            <a:r>
              <a:rPr lang="fr-FR"/>
              <a:t>Cliquez pour modifier les styles du texte du masque</a:t>
            </a:r>
          </a:p>
        </p:txBody>
      </p:sp>
      <p:sp>
        <p:nvSpPr>
          <p:cNvPr id="4" name="Espace réservé du contenu 3"/>
          <p:cNvSpPr>
            <a:spLocks noGrp="1"/>
          </p:cNvSpPr>
          <p:nvPr>
            <p:ph sz="half" idx="2"/>
          </p:nvPr>
        </p:nvSpPr>
        <p:spPr>
          <a:xfrm>
            <a:off x="1068789" y="9601668"/>
            <a:ext cx="9447775" cy="17442261"/>
          </a:xfrm>
        </p:spPr>
        <p:txBody>
          <a:bodyPr/>
          <a:lstStyle>
            <a:lvl1pPr>
              <a:defRPr sz="2403"/>
            </a:lvl1pPr>
            <a:lvl2pPr>
              <a:defRPr sz="2002"/>
            </a:lvl2pPr>
            <a:lvl3pPr>
              <a:defRPr sz="1802"/>
            </a:lvl3pPr>
            <a:lvl4pPr>
              <a:defRPr sz="1602"/>
            </a:lvl4pPr>
            <a:lvl5pPr>
              <a:defRPr sz="1602"/>
            </a:lvl5pPr>
            <a:lvl6pPr>
              <a:defRPr sz="1602"/>
            </a:lvl6pPr>
            <a:lvl7pPr>
              <a:defRPr sz="1602"/>
            </a:lvl7pPr>
            <a:lvl8pPr>
              <a:defRPr sz="1602"/>
            </a:lvl8pPr>
            <a:lvl9pPr>
              <a:defRPr sz="1602"/>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10862348" y="6777274"/>
            <a:ext cx="9452489" cy="2824394"/>
          </a:xfrm>
        </p:spPr>
        <p:txBody>
          <a:bodyPr anchor="b"/>
          <a:lstStyle>
            <a:lvl1pPr marL="0" indent="0">
              <a:buNone/>
              <a:defRPr sz="2403" b="1"/>
            </a:lvl1pPr>
            <a:lvl2pPr marL="457749" indent="0">
              <a:buNone/>
              <a:defRPr sz="2002" b="1"/>
            </a:lvl2pPr>
            <a:lvl3pPr marL="915497" indent="0">
              <a:buNone/>
              <a:defRPr sz="1802" b="1"/>
            </a:lvl3pPr>
            <a:lvl4pPr marL="1373246" indent="0">
              <a:buNone/>
              <a:defRPr sz="1602" b="1"/>
            </a:lvl4pPr>
            <a:lvl5pPr marL="1830995" indent="0">
              <a:buNone/>
              <a:defRPr sz="1602" b="1"/>
            </a:lvl5pPr>
            <a:lvl6pPr marL="2288743" indent="0">
              <a:buNone/>
              <a:defRPr sz="1602" b="1"/>
            </a:lvl6pPr>
            <a:lvl7pPr marL="2746492" indent="0">
              <a:buNone/>
              <a:defRPr sz="1602" b="1"/>
            </a:lvl7pPr>
            <a:lvl8pPr marL="3204240" indent="0">
              <a:buNone/>
              <a:defRPr sz="1602" b="1"/>
            </a:lvl8pPr>
            <a:lvl9pPr marL="3661989" indent="0">
              <a:buNone/>
              <a:defRPr sz="1602" b="1"/>
            </a:lvl9pPr>
          </a:lstStyle>
          <a:p>
            <a:pPr lvl="0"/>
            <a:r>
              <a:rPr lang="fr-FR"/>
              <a:t>Cliquez pour modifier les styles du texte du masque</a:t>
            </a:r>
          </a:p>
        </p:txBody>
      </p:sp>
      <p:sp>
        <p:nvSpPr>
          <p:cNvPr id="6" name="Espace réservé du contenu 5"/>
          <p:cNvSpPr>
            <a:spLocks noGrp="1"/>
          </p:cNvSpPr>
          <p:nvPr>
            <p:ph sz="quarter" idx="4"/>
          </p:nvPr>
        </p:nvSpPr>
        <p:spPr>
          <a:xfrm>
            <a:off x="10862348" y="9601668"/>
            <a:ext cx="9452489" cy="17442261"/>
          </a:xfrm>
        </p:spPr>
        <p:txBody>
          <a:bodyPr/>
          <a:lstStyle>
            <a:lvl1pPr>
              <a:defRPr sz="2403"/>
            </a:lvl1pPr>
            <a:lvl2pPr>
              <a:defRPr sz="2002"/>
            </a:lvl2pPr>
            <a:lvl3pPr>
              <a:defRPr sz="1802"/>
            </a:lvl3pPr>
            <a:lvl4pPr>
              <a:defRPr sz="1602"/>
            </a:lvl4pPr>
            <a:lvl5pPr>
              <a:defRPr sz="1602"/>
            </a:lvl5pPr>
            <a:lvl6pPr>
              <a:defRPr sz="1602"/>
            </a:lvl6pPr>
            <a:lvl7pPr>
              <a:defRPr sz="1602"/>
            </a:lvl7pPr>
            <a:lvl8pPr>
              <a:defRPr sz="1602"/>
            </a:lvl8pPr>
            <a:lvl9pPr>
              <a:defRPr sz="1602"/>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ctangle 4">
            <a:extLst>
              <a:ext uri="{FF2B5EF4-FFF2-40B4-BE49-F238E27FC236}">
                <a16:creationId xmlns:a16="http://schemas.microsoft.com/office/drawing/2014/main" id="{01136663-9786-47CE-AA4C-B13F8E137F8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085A71CA-60C7-4FE2-B903-BD8B7FB2FB6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640D7B82-F8C4-4153-A9A1-A0A1E1E2975A}"/>
              </a:ext>
            </a:extLst>
          </p:cNvPr>
          <p:cNvSpPr>
            <a:spLocks noGrp="1" noChangeArrowheads="1"/>
          </p:cNvSpPr>
          <p:nvPr>
            <p:ph type="sldNum" sz="quarter" idx="12"/>
          </p:nvPr>
        </p:nvSpPr>
        <p:spPr>
          <a:ln/>
        </p:spPr>
        <p:txBody>
          <a:bodyPr/>
          <a:lstStyle>
            <a:lvl1pPr>
              <a:defRPr/>
            </a:lvl1pPr>
          </a:lstStyle>
          <a:p>
            <a:pPr>
              <a:defRPr/>
            </a:pPr>
            <a:fld id="{D792E023-21C0-4024-8C03-EC136E1D582F}" type="slidenum">
              <a:rPr lang="fr-FR" altLang="fr-FR"/>
              <a:pPr>
                <a:defRPr/>
              </a:pPr>
              <a:t>‹N°›</a:t>
            </a:fld>
            <a:endParaRPr lang="fr-FR" altLang="fr-FR"/>
          </a:p>
        </p:txBody>
      </p:sp>
    </p:spTree>
    <p:extLst>
      <p:ext uri="{BB962C8B-B14F-4D97-AF65-F5344CB8AC3E}">
        <p14:creationId xmlns:p14="http://schemas.microsoft.com/office/powerpoint/2010/main" val="366746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Rectangle 4">
            <a:extLst>
              <a:ext uri="{FF2B5EF4-FFF2-40B4-BE49-F238E27FC236}">
                <a16:creationId xmlns:a16="http://schemas.microsoft.com/office/drawing/2014/main" id="{A0D40C5A-F358-4EEE-832F-0D9C382A31E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75991E41-44D8-4A83-9F38-A0A8895EF1F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27DC617A-63BD-4672-87DE-31E92F688295}"/>
              </a:ext>
            </a:extLst>
          </p:cNvPr>
          <p:cNvSpPr>
            <a:spLocks noGrp="1" noChangeArrowheads="1"/>
          </p:cNvSpPr>
          <p:nvPr>
            <p:ph type="sldNum" sz="quarter" idx="12"/>
          </p:nvPr>
        </p:nvSpPr>
        <p:spPr>
          <a:ln/>
        </p:spPr>
        <p:txBody>
          <a:bodyPr/>
          <a:lstStyle>
            <a:lvl1pPr>
              <a:defRPr/>
            </a:lvl1pPr>
          </a:lstStyle>
          <a:p>
            <a:pPr>
              <a:defRPr/>
            </a:pPr>
            <a:fld id="{2494BCD8-A4C5-4987-BF1D-C894746413C6}" type="slidenum">
              <a:rPr lang="fr-FR" altLang="fr-FR"/>
              <a:pPr>
                <a:defRPr/>
              </a:pPr>
              <a:t>‹N°›</a:t>
            </a:fld>
            <a:endParaRPr lang="fr-FR" altLang="fr-FR"/>
          </a:p>
        </p:txBody>
      </p:sp>
    </p:spTree>
    <p:extLst>
      <p:ext uri="{BB962C8B-B14F-4D97-AF65-F5344CB8AC3E}">
        <p14:creationId xmlns:p14="http://schemas.microsoft.com/office/powerpoint/2010/main" val="37725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B9BE8BE-D9F6-4524-A0AC-01969E4A2EF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B763112F-DD35-48D7-9A92-51D649B5AFE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B2C2F6CA-0083-46AF-A5FA-B9EDCDA41237}"/>
              </a:ext>
            </a:extLst>
          </p:cNvPr>
          <p:cNvSpPr>
            <a:spLocks noGrp="1" noChangeArrowheads="1"/>
          </p:cNvSpPr>
          <p:nvPr>
            <p:ph type="sldNum" sz="quarter" idx="12"/>
          </p:nvPr>
        </p:nvSpPr>
        <p:spPr>
          <a:ln/>
        </p:spPr>
        <p:txBody>
          <a:bodyPr/>
          <a:lstStyle>
            <a:lvl1pPr>
              <a:defRPr/>
            </a:lvl1pPr>
          </a:lstStyle>
          <a:p>
            <a:pPr>
              <a:defRPr/>
            </a:pPr>
            <a:fld id="{BFFC2DF8-E146-455E-9D31-D5C3F3B81FEF}" type="slidenum">
              <a:rPr lang="fr-FR" altLang="fr-FR"/>
              <a:pPr>
                <a:defRPr/>
              </a:pPr>
              <a:t>‹N°›</a:t>
            </a:fld>
            <a:endParaRPr lang="fr-FR" altLang="fr-FR"/>
          </a:p>
        </p:txBody>
      </p:sp>
    </p:spTree>
    <p:extLst>
      <p:ext uri="{BB962C8B-B14F-4D97-AF65-F5344CB8AC3E}">
        <p14:creationId xmlns:p14="http://schemas.microsoft.com/office/powerpoint/2010/main" val="56528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68788" y="1204778"/>
            <a:ext cx="7035142" cy="5130638"/>
          </a:xfrm>
        </p:spPr>
        <p:txBody>
          <a:bodyPr anchor="b"/>
          <a:lstStyle>
            <a:lvl1pPr algn="l">
              <a:defRPr sz="2002" b="1"/>
            </a:lvl1pPr>
          </a:lstStyle>
          <a:p>
            <a:r>
              <a:rPr lang="fr-FR"/>
              <a:t>Cliquez pour modifier le style du titre</a:t>
            </a:r>
            <a:endParaRPr lang="en-US"/>
          </a:p>
        </p:txBody>
      </p:sp>
      <p:sp>
        <p:nvSpPr>
          <p:cNvPr id="3" name="Espace réservé du contenu 2"/>
          <p:cNvSpPr>
            <a:spLocks noGrp="1"/>
          </p:cNvSpPr>
          <p:nvPr>
            <p:ph idx="1"/>
          </p:nvPr>
        </p:nvSpPr>
        <p:spPr>
          <a:xfrm>
            <a:off x="8360126" y="1204778"/>
            <a:ext cx="11954711" cy="25839151"/>
          </a:xfrm>
        </p:spPr>
        <p:txBody>
          <a:bodyPr/>
          <a:lstStyle>
            <a:lvl1pPr>
              <a:defRPr sz="3204"/>
            </a:lvl1pPr>
            <a:lvl2pPr>
              <a:defRPr sz="2803"/>
            </a:lvl2pPr>
            <a:lvl3pPr>
              <a:defRPr sz="2403"/>
            </a:lvl3pPr>
            <a:lvl4pPr>
              <a:defRPr sz="2002"/>
            </a:lvl4pPr>
            <a:lvl5pPr>
              <a:defRPr sz="2002"/>
            </a:lvl5pPr>
            <a:lvl6pPr>
              <a:defRPr sz="2002"/>
            </a:lvl6pPr>
            <a:lvl7pPr>
              <a:defRPr sz="2002"/>
            </a:lvl7pPr>
            <a:lvl8pPr>
              <a:defRPr sz="2002"/>
            </a:lvl8pPr>
            <a:lvl9pPr>
              <a:defRPr sz="2002"/>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1068788" y="6335416"/>
            <a:ext cx="7035142" cy="20708513"/>
          </a:xfrm>
        </p:spPr>
        <p:txBody>
          <a:bodyPr/>
          <a:lstStyle>
            <a:lvl1pPr marL="0" indent="0">
              <a:buNone/>
              <a:defRPr sz="1402"/>
            </a:lvl1pPr>
            <a:lvl2pPr marL="457749" indent="0">
              <a:buNone/>
              <a:defRPr sz="1201"/>
            </a:lvl2pPr>
            <a:lvl3pPr marL="915497" indent="0">
              <a:buNone/>
              <a:defRPr sz="1001"/>
            </a:lvl3pPr>
            <a:lvl4pPr marL="1373246" indent="0">
              <a:buNone/>
              <a:defRPr sz="901"/>
            </a:lvl4pPr>
            <a:lvl5pPr marL="1830995" indent="0">
              <a:buNone/>
              <a:defRPr sz="901"/>
            </a:lvl5pPr>
            <a:lvl6pPr marL="2288743" indent="0">
              <a:buNone/>
              <a:defRPr sz="901"/>
            </a:lvl6pPr>
            <a:lvl7pPr marL="2746492" indent="0">
              <a:buNone/>
              <a:defRPr sz="901"/>
            </a:lvl7pPr>
            <a:lvl8pPr marL="3204240" indent="0">
              <a:buNone/>
              <a:defRPr sz="901"/>
            </a:lvl8pPr>
            <a:lvl9pPr marL="3661989" indent="0">
              <a:buNone/>
              <a:defRPr sz="901"/>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74078740-F726-4E03-9A2D-EF47CCE318F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113477A-294A-4658-AC7F-24A48161F62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AEFCBE3F-8D4C-464B-A5C0-381C2AEF8C5B}"/>
              </a:ext>
            </a:extLst>
          </p:cNvPr>
          <p:cNvSpPr>
            <a:spLocks noGrp="1" noChangeArrowheads="1"/>
          </p:cNvSpPr>
          <p:nvPr>
            <p:ph type="sldNum" sz="quarter" idx="12"/>
          </p:nvPr>
        </p:nvSpPr>
        <p:spPr>
          <a:ln/>
        </p:spPr>
        <p:txBody>
          <a:bodyPr/>
          <a:lstStyle>
            <a:lvl1pPr>
              <a:defRPr/>
            </a:lvl1pPr>
          </a:lstStyle>
          <a:p>
            <a:pPr>
              <a:defRPr/>
            </a:pPr>
            <a:fld id="{DA7C3E7B-D4C1-4482-9DCF-ACE38B12E3E4}" type="slidenum">
              <a:rPr lang="fr-FR" altLang="fr-FR"/>
              <a:pPr>
                <a:defRPr/>
              </a:pPr>
              <a:t>‹N°›</a:t>
            </a:fld>
            <a:endParaRPr lang="fr-FR" altLang="fr-FR"/>
          </a:p>
        </p:txBody>
      </p:sp>
    </p:spTree>
    <p:extLst>
      <p:ext uri="{BB962C8B-B14F-4D97-AF65-F5344CB8AC3E}">
        <p14:creationId xmlns:p14="http://schemas.microsoft.com/office/powerpoint/2010/main" val="331975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191851" y="21193285"/>
            <a:ext cx="12830174" cy="2501742"/>
          </a:xfrm>
        </p:spPr>
        <p:txBody>
          <a:bodyPr anchor="b"/>
          <a:lstStyle>
            <a:lvl1pPr algn="l">
              <a:defRPr sz="2002" b="1"/>
            </a:lvl1pPr>
          </a:lstStyle>
          <a:p>
            <a:r>
              <a:rPr lang="fr-FR"/>
              <a:t>Cliquez pour modifier le style du titre</a:t>
            </a:r>
            <a:endParaRPr lang="en-US"/>
          </a:p>
        </p:txBody>
      </p:sp>
      <p:sp>
        <p:nvSpPr>
          <p:cNvPr id="3" name="Espace réservé pour une image  2"/>
          <p:cNvSpPr>
            <a:spLocks noGrp="1"/>
          </p:cNvSpPr>
          <p:nvPr>
            <p:ph type="pic" idx="1"/>
          </p:nvPr>
        </p:nvSpPr>
        <p:spPr>
          <a:xfrm>
            <a:off x="4191851" y="2705188"/>
            <a:ext cx="12830174" cy="18165446"/>
          </a:xfrm>
        </p:spPr>
        <p:txBody>
          <a:bodyPr/>
          <a:lstStyle>
            <a:lvl1pPr marL="0" indent="0">
              <a:buNone/>
              <a:defRPr sz="3204"/>
            </a:lvl1pPr>
            <a:lvl2pPr marL="457749" indent="0">
              <a:buNone/>
              <a:defRPr sz="2803"/>
            </a:lvl2pPr>
            <a:lvl3pPr marL="915497" indent="0">
              <a:buNone/>
              <a:defRPr sz="2403"/>
            </a:lvl3pPr>
            <a:lvl4pPr marL="1373246" indent="0">
              <a:buNone/>
              <a:defRPr sz="2002"/>
            </a:lvl4pPr>
            <a:lvl5pPr marL="1830995" indent="0">
              <a:buNone/>
              <a:defRPr sz="2002"/>
            </a:lvl5pPr>
            <a:lvl6pPr marL="2288743" indent="0">
              <a:buNone/>
              <a:defRPr sz="2002"/>
            </a:lvl6pPr>
            <a:lvl7pPr marL="2746492" indent="0">
              <a:buNone/>
              <a:defRPr sz="2002"/>
            </a:lvl7pPr>
            <a:lvl8pPr marL="3204240" indent="0">
              <a:buNone/>
              <a:defRPr sz="2002"/>
            </a:lvl8pPr>
            <a:lvl9pPr marL="3661989" indent="0">
              <a:buNone/>
              <a:defRPr sz="2002"/>
            </a:lvl9pPr>
          </a:lstStyle>
          <a:p>
            <a:pPr lvl="0"/>
            <a:endParaRPr lang="en-US" noProof="0"/>
          </a:p>
        </p:txBody>
      </p:sp>
      <p:sp>
        <p:nvSpPr>
          <p:cNvPr id="4" name="Espace réservé du texte 3"/>
          <p:cNvSpPr>
            <a:spLocks noGrp="1"/>
          </p:cNvSpPr>
          <p:nvPr>
            <p:ph type="body" sz="half" idx="2"/>
          </p:nvPr>
        </p:nvSpPr>
        <p:spPr>
          <a:xfrm>
            <a:off x="4191851" y="23695028"/>
            <a:ext cx="12830174" cy="3552347"/>
          </a:xfrm>
        </p:spPr>
        <p:txBody>
          <a:bodyPr/>
          <a:lstStyle>
            <a:lvl1pPr marL="0" indent="0">
              <a:buNone/>
              <a:defRPr sz="1402"/>
            </a:lvl1pPr>
            <a:lvl2pPr marL="457749" indent="0">
              <a:buNone/>
              <a:defRPr sz="1201"/>
            </a:lvl2pPr>
            <a:lvl3pPr marL="915497" indent="0">
              <a:buNone/>
              <a:defRPr sz="1001"/>
            </a:lvl3pPr>
            <a:lvl4pPr marL="1373246" indent="0">
              <a:buNone/>
              <a:defRPr sz="901"/>
            </a:lvl4pPr>
            <a:lvl5pPr marL="1830995" indent="0">
              <a:buNone/>
              <a:defRPr sz="901"/>
            </a:lvl5pPr>
            <a:lvl6pPr marL="2288743" indent="0">
              <a:buNone/>
              <a:defRPr sz="901"/>
            </a:lvl6pPr>
            <a:lvl7pPr marL="2746492" indent="0">
              <a:buNone/>
              <a:defRPr sz="901"/>
            </a:lvl7pPr>
            <a:lvl8pPr marL="3204240" indent="0">
              <a:buNone/>
              <a:defRPr sz="901"/>
            </a:lvl8pPr>
            <a:lvl9pPr marL="3661989" indent="0">
              <a:buNone/>
              <a:defRPr sz="901"/>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C69DD2F3-D96A-40BF-8400-01DE7E8A8D3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848CC39-79D4-491D-92B6-1B06F6E1BA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6E64AB3-D6A5-4719-AB2E-2DD3084DBCFE}"/>
              </a:ext>
            </a:extLst>
          </p:cNvPr>
          <p:cNvSpPr>
            <a:spLocks noGrp="1" noChangeArrowheads="1"/>
          </p:cNvSpPr>
          <p:nvPr>
            <p:ph type="sldNum" sz="quarter" idx="12"/>
          </p:nvPr>
        </p:nvSpPr>
        <p:spPr>
          <a:ln/>
        </p:spPr>
        <p:txBody>
          <a:bodyPr/>
          <a:lstStyle>
            <a:lvl1pPr>
              <a:defRPr/>
            </a:lvl1pPr>
          </a:lstStyle>
          <a:p>
            <a:pPr>
              <a:defRPr/>
            </a:pPr>
            <a:fld id="{10BEF2AF-1414-4E3B-9197-192ED480E91C}" type="slidenum">
              <a:rPr lang="fr-FR" altLang="fr-FR"/>
              <a:pPr>
                <a:defRPr/>
              </a:pPr>
              <a:t>‹N°›</a:t>
            </a:fld>
            <a:endParaRPr lang="fr-FR" altLang="fr-FR"/>
          </a:p>
        </p:txBody>
      </p:sp>
    </p:spTree>
    <p:extLst>
      <p:ext uri="{BB962C8B-B14F-4D97-AF65-F5344CB8AC3E}">
        <p14:creationId xmlns:p14="http://schemas.microsoft.com/office/powerpoint/2010/main" val="25335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4601F09-6C56-486C-BB2F-718D580E5984}"/>
              </a:ext>
            </a:extLst>
          </p:cNvPr>
          <p:cNvSpPr>
            <a:spLocks noGrp="1" noChangeArrowheads="1"/>
          </p:cNvSpPr>
          <p:nvPr>
            <p:ph type="title"/>
          </p:nvPr>
        </p:nvSpPr>
        <p:spPr bwMode="auto">
          <a:xfrm>
            <a:off x="1603375" y="2690813"/>
            <a:ext cx="18176875"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6202" tIns="148101" rIns="296202" bIns="148101" numCol="1" anchor="ctr" anchorCtr="0" compatLnSpc="1">
            <a:prstTxWarp prst="textNoShape">
              <a:avLst/>
            </a:prstTxWarp>
          </a:bodyPr>
          <a:lstStyle/>
          <a:p>
            <a:pPr lvl="0"/>
            <a:r>
              <a:rPr lang="fr-FR" altLang="fr-FR"/>
              <a:t>Cliquez et modifiez le titre</a:t>
            </a:r>
          </a:p>
        </p:txBody>
      </p:sp>
      <p:sp>
        <p:nvSpPr>
          <p:cNvPr id="1027" name="Rectangle 3">
            <a:extLst>
              <a:ext uri="{FF2B5EF4-FFF2-40B4-BE49-F238E27FC236}">
                <a16:creationId xmlns:a16="http://schemas.microsoft.com/office/drawing/2014/main" id="{F491338C-1B0B-40E0-8B35-BC290B758CA0}"/>
              </a:ext>
            </a:extLst>
          </p:cNvPr>
          <p:cNvSpPr>
            <a:spLocks noGrp="1" noChangeArrowheads="1"/>
          </p:cNvSpPr>
          <p:nvPr>
            <p:ph type="body" idx="1"/>
          </p:nvPr>
        </p:nvSpPr>
        <p:spPr bwMode="auto">
          <a:xfrm>
            <a:off x="1603375" y="8747125"/>
            <a:ext cx="18176875" cy="181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6202" tIns="148101" rIns="296202" bIns="148101"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a:extLst>
              <a:ext uri="{FF2B5EF4-FFF2-40B4-BE49-F238E27FC236}">
                <a16:creationId xmlns:a16="http://schemas.microsoft.com/office/drawing/2014/main" id="{EFDD0603-F139-3E4A-88BD-3B76ED28DE18}"/>
              </a:ext>
            </a:extLst>
          </p:cNvPr>
          <p:cNvSpPr>
            <a:spLocks noGrp="1" noChangeArrowheads="1"/>
          </p:cNvSpPr>
          <p:nvPr>
            <p:ph type="dt" sz="half" idx="2"/>
          </p:nvPr>
        </p:nvSpPr>
        <p:spPr bwMode="auto">
          <a:xfrm>
            <a:off x="1603375" y="27584400"/>
            <a:ext cx="4456113" cy="2017713"/>
          </a:xfrm>
          <a:prstGeom prst="rect">
            <a:avLst/>
          </a:prstGeom>
          <a:noFill/>
          <a:ln w="9525">
            <a:noFill/>
            <a:miter lim="800000"/>
            <a:headEnd/>
            <a:tailEnd/>
          </a:ln>
        </p:spPr>
        <p:txBody>
          <a:bodyPr vert="horz" wrap="square" lIns="296202" tIns="148101" rIns="296202" bIns="148101" numCol="1" anchor="t" anchorCtr="0" compatLnSpc="1">
            <a:prstTxWarp prst="textNoShape">
              <a:avLst/>
            </a:prstTxWarp>
          </a:bodyPr>
          <a:lstStyle>
            <a:lvl1pPr>
              <a:defRPr sz="4500"/>
            </a:lvl1pPr>
          </a:lstStyle>
          <a:p>
            <a:pPr>
              <a:defRPr/>
            </a:pPr>
            <a:endParaRPr lang="en-US" altLang="en-US"/>
          </a:p>
        </p:txBody>
      </p:sp>
      <p:sp>
        <p:nvSpPr>
          <p:cNvPr id="1029" name="Rectangle 5">
            <a:extLst>
              <a:ext uri="{FF2B5EF4-FFF2-40B4-BE49-F238E27FC236}">
                <a16:creationId xmlns:a16="http://schemas.microsoft.com/office/drawing/2014/main" id="{E30C700A-2C2B-7247-B54E-DC1A3B9B920C}"/>
              </a:ext>
            </a:extLst>
          </p:cNvPr>
          <p:cNvSpPr>
            <a:spLocks noGrp="1" noChangeArrowheads="1"/>
          </p:cNvSpPr>
          <p:nvPr>
            <p:ph type="ftr" sz="quarter" idx="3"/>
          </p:nvPr>
        </p:nvSpPr>
        <p:spPr bwMode="auto">
          <a:xfrm>
            <a:off x="7305675" y="27584400"/>
            <a:ext cx="6772275" cy="2017713"/>
          </a:xfrm>
          <a:prstGeom prst="rect">
            <a:avLst/>
          </a:prstGeom>
          <a:noFill/>
          <a:ln w="9525">
            <a:noFill/>
            <a:miter lim="800000"/>
            <a:headEnd/>
            <a:tailEnd/>
          </a:ln>
        </p:spPr>
        <p:txBody>
          <a:bodyPr vert="horz" wrap="square" lIns="296202" tIns="148101" rIns="296202" bIns="148101" numCol="1" anchor="t" anchorCtr="0" compatLnSpc="1">
            <a:prstTxWarp prst="textNoShape">
              <a:avLst/>
            </a:prstTxWarp>
          </a:bodyPr>
          <a:lstStyle>
            <a:lvl1pPr algn="ctr">
              <a:defRPr sz="4500"/>
            </a:lvl1pPr>
          </a:lstStyle>
          <a:p>
            <a:pPr>
              <a:defRPr/>
            </a:pPr>
            <a:endParaRPr lang="en-US" altLang="en-US"/>
          </a:p>
        </p:txBody>
      </p:sp>
      <p:sp>
        <p:nvSpPr>
          <p:cNvPr id="1030" name="Rectangle 6">
            <a:extLst>
              <a:ext uri="{FF2B5EF4-FFF2-40B4-BE49-F238E27FC236}">
                <a16:creationId xmlns:a16="http://schemas.microsoft.com/office/drawing/2014/main" id="{F66ED849-EA6A-1D4B-A22E-59239825458C}"/>
              </a:ext>
            </a:extLst>
          </p:cNvPr>
          <p:cNvSpPr>
            <a:spLocks noGrp="1" noChangeArrowheads="1"/>
          </p:cNvSpPr>
          <p:nvPr>
            <p:ph type="sldNum" sz="quarter" idx="4"/>
          </p:nvPr>
        </p:nvSpPr>
        <p:spPr bwMode="auto">
          <a:xfrm>
            <a:off x="15324138" y="27584400"/>
            <a:ext cx="4456112" cy="2017713"/>
          </a:xfrm>
          <a:prstGeom prst="rect">
            <a:avLst/>
          </a:prstGeom>
          <a:noFill/>
          <a:ln w="9525">
            <a:noFill/>
            <a:miter lim="800000"/>
            <a:headEnd/>
            <a:tailEnd/>
          </a:ln>
        </p:spPr>
        <p:txBody>
          <a:bodyPr vert="horz" wrap="square" lIns="296202" tIns="148101" rIns="296202" bIns="148101" numCol="1" anchor="t" anchorCtr="0" compatLnSpc="1">
            <a:prstTxWarp prst="textNoShape">
              <a:avLst/>
            </a:prstTxWarp>
          </a:bodyPr>
          <a:lstStyle>
            <a:lvl1pPr algn="r">
              <a:defRPr sz="4505">
                <a:latin typeface="Arial" panose="020B0604020202020204" pitchFamily="34" charset="0"/>
                <a:ea typeface="MS PGothic" panose="020B0600070205080204" pitchFamily="34" charset="-128"/>
              </a:defRPr>
            </a:lvl1pPr>
          </a:lstStyle>
          <a:p>
            <a:pPr>
              <a:defRPr/>
            </a:pPr>
            <a:fld id="{0A5ED34F-EEAD-403A-97B8-12DB38360091}"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65450" rtl="0" eaLnBrk="0" fontAlgn="base" hangingPunct="0">
        <a:spcBef>
          <a:spcPct val="0"/>
        </a:spcBef>
        <a:spcAft>
          <a:spcPct val="0"/>
        </a:spcAft>
        <a:defRPr sz="14300">
          <a:solidFill>
            <a:schemeClr val="tx2"/>
          </a:solidFill>
          <a:latin typeface="+mj-lt"/>
          <a:ea typeface="MS PGothic" pitchFamily="34" charset="-128"/>
          <a:cs typeface="+mj-cs"/>
        </a:defRPr>
      </a:lvl1pPr>
      <a:lvl2pPr algn="ctr" defTabSz="2965450" rtl="0" eaLnBrk="0" fontAlgn="base" hangingPunct="0">
        <a:spcBef>
          <a:spcPct val="0"/>
        </a:spcBef>
        <a:spcAft>
          <a:spcPct val="0"/>
        </a:spcAft>
        <a:defRPr sz="14300">
          <a:solidFill>
            <a:schemeClr val="tx2"/>
          </a:solidFill>
          <a:latin typeface="Arial" charset="0"/>
          <a:ea typeface="MS PGothic" pitchFamily="34" charset="-128"/>
        </a:defRPr>
      </a:lvl2pPr>
      <a:lvl3pPr algn="ctr" defTabSz="2965450" rtl="0" eaLnBrk="0" fontAlgn="base" hangingPunct="0">
        <a:spcBef>
          <a:spcPct val="0"/>
        </a:spcBef>
        <a:spcAft>
          <a:spcPct val="0"/>
        </a:spcAft>
        <a:defRPr sz="14300">
          <a:solidFill>
            <a:schemeClr val="tx2"/>
          </a:solidFill>
          <a:latin typeface="Arial" charset="0"/>
          <a:ea typeface="MS PGothic" pitchFamily="34" charset="-128"/>
        </a:defRPr>
      </a:lvl3pPr>
      <a:lvl4pPr algn="ctr" defTabSz="2965450" rtl="0" eaLnBrk="0" fontAlgn="base" hangingPunct="0">
        <a:spcBef>
          <a:spcPct val="0"/>
        </a:spcBef>
        <a:spcAft>
          <a:spcPct val="0"/>
        </a:spcAft>
        <a:defRPr sz="14300">
          <a:solidFill>
            <a:schemeClr val="tx2"/>
          </a:solidFill>
          <a:latin typeface="Arial" charset="0"/>
          <a:ea typeface="MS PGothic" pitchFamily="34" charset="-128"/>
        </a:defRPr>
      </a:lvl4pPr>
      <a:lvl5pPr algn="ctr" defTabSz="2965450" rtl="0" eaLnBrk="0" fontAlgn="base" hangingPunct="0">
        <a:spcBef>
          <a:spcPct val="0"/>
        </a:spcBef>
        <a:spcAft>
          <a:spcPct val="0"/>
        </a:spcAft>
        <a:defRPr sz="14300">
          <a:solidFill>
            <a:schemeClr val="tx2"/>
          </a:solidFill>
          <a:latin typeface="Arial" charset="0"/>
          <a:ea typeface="MS PGothic" pitchFamily="34" charset="-128"/>
        </a:defRPr>
      </a:lvl5pPr>
      <a:lvl6pPr marL="457749" algn="ctr" defTabSz="2965830" rtl="0" fontAlgn="base">
        <a:spcBef>
          <a:spcPct val="0"/>
        </a:spcBef>
        <a:spcAft>
          <a:spcPct val="0"/>
        </a:spcAft>
        <a:defRPr sz="14317">
          <a:solidFill>
            <a:schemeClr val="tx2"/>
          </a:solidFill>
          <a:latin typeface="Arial" charset="0"/>
          <a:ea typeface="ＭＳ Ｐゴシック" pitchFamily="1" charset="-128"/>
        </a:defRPr>
      </a:lvl6pPr>
      <a:lvl7pPr marL="915497" algn="ctr" defTabSz="2965830" rtl="0" fontAlgn="base">
        <a:spcBef>
          <a:spcPct val="0"/>
        </a:spcBef>
        <a:spcAft>
          <a:spcPct val="0"/>
        </a:spcAft>
        <a:defRPr sz="14317">
          <a:solidFill>
            <a:schemeClr val="tx2"/>
          </a:solidFill>
          <a:latin typeface="Arial" charset="0"/>
          <a:ea typeface="ＭＳ Ｐゴシック" pitchFamily="1" charset="-128"/>
        </a:defRPr>
      </a:lvl7pPr>
      <a:lvl8pPr marL="1373246" algn="ctr" defTabSz="2965830" rtl="0" fontAlgn="base">
        <a:spcBef>
          <a:spcPct val="0"/>
        </a:spcBef>
        <a:spcAft>
          <a:spcPct val="0"/>
        </a:spcAft>
        <a:defRPr sz="14317">
          <a:solidFill>
            <a:schemeClr val="tx2"/>
          </a:solidFill>
          <a:latin typeface="Arial" charset="0"/>
          <a:ea typeface="ＭＳ Ｐゴシック" pitchFamily="1" charset="-128"/>
        </a:defRPr>
      </a:lvl8pPr>
      <a:lvl9pPr marL="1830995" algn="ctr" defTabSz="2965830" rtl="0" fontAlgn="base">
        <a:spcBef>
          <a:spcPct val="0"/>
        </a:spcBef>
        <a:spcAft>
          <a:spcPct val="0"/>
        </a:spcAft>
        <a:defRPr sz="14317">
          <a:solidFill>
            <a:schemeClr val="tx2"/>
          </a:solidFill>
          <a:latin typeface="Arial" charset="0"/>
          <a:ea typeface="ＭＳ Ｐゴシック" pitchFamily="1" charset="-128"/>
        </a:defRPr>
      </a:lvl9pPr>
    </p:titleStyle>
    <p:bodyStyle>
      <a:lvl1pPr marL="1111250" indent="-1111250" algn="l" defTabSz="2965450" rtl="0" eaLnBrk="0" fontAlgn="base" hangingPunct="0">
        <a:spcBef>
          <a:spcPct val="20000"/>
        </a:spcBef>
        <a:spcAft>
          <a:spcPct val="0"/>
        </a:spcAft>
        <a:buChar char="•"/>
        <a:defRPr sz="10400">
          <a:solidFill>
            <a:schemeClr val="tx1"/>
          </a:solidFill>
          <a:latin typeface="+mn-lt"/>
          <a:ea typeface="MS PGothic" pitchFamily="34" charset="-128"/>
          <a:cs typeface="+mn-cs"/>
        </a:defRPr>
      </a:lvl1pPr>
      <a:lvl2pPr marL="2408238" indent="-925513" algn="l" defTabSz="2965450" rtl="0" eaLnBrk="0" fontAlgn="base" hangingPunct="0">
        <a:spcBef>
          <a:spcPct val="20000"/>
        </a:spcBef>
        <a:spcAft>
          <a:spcPct val="0"/>
        </a:spcAft>
        <a:buChar char="–"/>
        <a:defRPr sz="9100">
          <a:solidFill>
            <a:schemeClr val="tx1"/>
          </a:solidFill>
          <a:latin typeface="+mn-lt"/>
          <a:ea typeface="MS PGothic" pitchFamily="34" charset="-128"/>
        </a:defRPr>
      </a:lvl2pPr>
      <a:lvl3pPr marL="3705225" indent="-739775" algn="l" defTabSz="2965450" rtl="0" eaLnBrk="0" fontAlgn="base" hangingPunct="0">
        <a:spcBef>
          <a:spcPct val="20000"/>
        </a:spcBef>
        <a:spcAft>
          <a:spcPct val="0"/>
        </a:spcAft>
        <a:buChar char="•"/>
        <a:defRPr sz="7800">
          <a:solidFill>
            <a:schemeClr val="tx1"/>
          </a:solidFill>
          <a:latin typeface="+mn-lt"/>
          <a:ea typeface="MS PGothic" pitchFamily="34" charset="-128"/>
        </a:defRPr>
      </a:lvl3pPr>
      <a:lvl4pPr marL="5187950" indent="-739775" algn="l" defTabSz="2965450" rtl="0" eaLnBrk="0" fontAlgn="base" hangingPunct="0">
        <a:spcBef>
          <a:spcPct val="20000"/>
        </a:spcBef>
        <a:spcAft>
          <a:spcPct val="0"/>
        </a:spcAft>
        <a:buChar char="–"/>
        <a:defRPr sz="6500">
          <a:solidFill>
            <a:schemeClr val="tx1"/>
          </a:solidFill>
          <a:latin typeface="+mn-lt"/>
          <a:ea typeface="MS PGothic" pitchFamily="34" charset="-128"/>
        </a:defRPr>
      </a:lvl4pPr>
      <a:lvl5pPr marL="6672263" indent="-739775" algn="l" defTabSz="2965450" rtl="0" eaLnBrk="0" fontAlgn="base" hangingPunct="0">
        <a:spcBef>
          <a:spcPct val="20000"/>
        </a:spcBef>
        <a:spcAft>
          <a:spcPct val="0"/>
        </a:spcAft>
        <a:buChar char="»"/>
        <a:defRPr sz="6500">
          <a:solidFill>
            <a:schemeClr val="tx1"/>
          </a:solidFill>
          <a:latin typeface="+mn-lt"/>
          <a:ea typeface="MS PGothic" pitchFamily="34" charset="-128"/>
        </a:defRPr>
      </a:lvl5pPr>
      <a:lvl6pPr marL="7130071" indent="-740663" algn="l" defTabSz="2965830" rtl="0" fontAlgn="base">
        <a:spcBef>
          <a:spcPct val="20000"/>
        </a:spcBef>
        <a:spcAft>
          <a:spcPct val="0"/>
        </a:spcAft>
        <a:buChar char="»"/>
        <a:defRPr sz="6508">
          <a:solidFill>
            <a:schemeClr val="tx1"/>
          </a:solidFill>
          <a:latin typeface="+mn-lt"/>
          <a:ea typeface="+mn-ea"/>
        </a:defRPr>
      </a:lvl6pPr>
      <a:lvl7pPr marL="7587819" indent="-740663" algn="l" defTabSz="2965830" rtl="0" fontAlgn="base">
        <a:spcBef>
          <a:spcPct val="20000"/>
        </a:spcBef>
        <a:spcAft>
          <a:spcPct val="0"/>
        </a:spcAft>
        <a:buChar char="»"/>
        <a:defRPr sz="6508">
          <a:solidFill>
            <a:schemeClr val="tx1"/>
          </a:solidFill>
          <a:latin typeface="+mn-lt"/>
          <a:ea typeface="+mn-ea"/>
        </a:defRPr>
      </a:lvl7pPr>
      <a:lvl8pPr marL="8045568" indent="-740663" algn="l" defTabSz="2965830" rtl="0" fontAlgn="base">
        <a:spcBef>
          <a:spcPct val="20000"/>
        </a:spcBef>
        <a:spcAft>
          <a:spcPct val="0"/>
        </a:spcAft>
        <a:buChar char="»"/>
        <a:defRPr sz="6508">
          <a:solidFill>
            <a:schemeClr val="tx1"/>
          </a:solidFill>
          <a:latin typeface="+mn-lt"/>
          <a:ea typeface="+mn-ea"/>
        </a:defRPr>
      </a:lvl8pPr>
      <a:lvl9pPr marL="8503317" indent="-740663" algn="l" defTabSz="2965830" rtl="0" fontAlgn="base">
        <a:spcBef>
          <a:spcPct val="20000"/>
        </a:spcBef>
        <a:spcAft>
          <a:spcPct val="0"/>
        </a:spcAft>
        <a:buChar char="»"/>
        <a:defRPr sz="6508">
          <a:solidFill>
            <a:schemeClr val="tx1"/>
          </a:solidFill>
          <a:latin typeface="+mn-lt"/>
          <a:ea typeface="+mn-ea"/>
        </a:defRPr>
      </a:lvl9pPr>
    </p:bodyStyle>
    <p:otherStyle>
      <a:defPPr>
        <a:defRPr lang="en-US"/>
      </a:defPPr>
      <a:lvl1pPr marL="0" algn="l" defTabSz="915497" rtl="0" eaLnBrk="1" latinLnBrk="0" hangingPunct="1">
        <a:defRPr sz="1802" kern="1200">
          <a:solidFill>
            <a:schemeClr val="tx1"/>
          </a:solidFill>
          <a:latin typeface="+mn-lt"/>
          <a:ea typeface="+mn-ea"/>
          <a:cs typeface="+mn-cs"/>
        </a:defRPr>
      </a:lvl1pPr>
      <a:lvl2pPr marL="457749" algn="l" defTabSz="915497" rtl="0" eaLnBrk="1" latinLnBrk="0" hangingPunct="1">
        <a:defRPr sz="1802" kern="1200">
          <a:solidFill>
            <a:schemeClr val="tx1"/>
          </a:solidFill>
          <a:latin typeface="+mn-lt"/>
          <a:ea typeface="+mn-ea"/>
          <a:cs typeface="+mn-cs"/>
        </a:defRPr>
      </a:lvl2pPr>
      <a:lvl3pPr marL="915497" algn="l" defTabSz="915497" rtl="0" eaLnBrk="1" latinLnBrk="0" hangingPunct="1">
        <a:defRPr sz="1802" kern="1200">
          <a:solidFill>
            <a:schemeClr val="tx1"/>
          </a:solidFill>
          <a:latin typeface="+mn-lt"/>
          <a:ea typeface="+mn-ea"/>
          <a:cs typeface="+mn-cs"/>
        </a:defRPr>
      </a:lvl3pPr>
      <a:lvl4pPr marL="1373246" algn="l" defTabSz="915497" rtl="0" eaLnBrk="1" latinLnBrk="0" hangingPunct="1">
        <a:defRPr sz="1802" kern="1200">
          <a:solidFill>
            <a:schemeClr val="tx1"/>
          </a:solidFill>
          <a:latin typeface="+mn-lt"/>
          <a:ea typeface="+mn-ea"/>
          <a:cs typeface="+mn-cs"/>
        </a:defRPr>
      </a:lvl4pPr>
      <a:lvl5pPr marL="1830995" algn="l" defTabSz="915497" rtl="0" eaLnBrk="1" latinLnBrk="0" hangingPunct="1">
        <a:defRPr sz="1802" kern="1200">
          <a:solidFill>
            <a:schemeClr val="tx1"/>
          </a:solidFill>
          <a:latin typeface="+mn-lt"/>
          <a:ea typeface="+mn-ea"/>
          <a:cs typeface="+mn-cs"/>
        </a:defRPr>
      </a:lvl5pPr>
      <a:lvl6pPr marL="2288743" algn="l" defTabSz="915497" rtl="0" eaLnBrk="1" latinLnBrk="0" hangingPunct="1">
        <a:defRPr sz="1802" kern="1200">
          <a:solidFill>
            <a:schemeClr val="tx1"/>
          </a:solidFill>
          <a:latin typeface="+mn-lt"/>
          <a:ea typeface="+mn-ea"/>
          <a:cs typeface="+mn-cs"/>
        </a:defRPr>
      </a:lvl6pPr>
      <a:lvl7pPr marL="2746492" algn="l" defTabSz="915497" rtl="0" eaLnBrk="1" latinLnBrk="0" hangingPunct="1">
        <a:defRPr sz="1802" kern="1200">
          <a:solidFill>
            <a:schemeClr val="tx1"/>
          </a:solidFill>
          <a:latin typeface="+mn-lt"/>
          <a:ea typeface="+mn-ea"/>
          <a:cs typeface="+mn-cs"/>
        </a:defRPr>
      </a:lvl7pPr>
      <a:lvl8pPr marL="3204240" algn="l" defTabSz="915497" rtl="0" eaLnBrk="1" latinLnBrk="0" hangingPunct="1">
        <a:defRPr sz="1802" kern="1200">
          <a:solidFill>
            <a:schemeClr val="tx1"/>
          </a:solidFill>
          <a:latin typeface="+mn-lt"/>
          <a:ea typeface="+mn-ea"/>
          <a:cs typeface="+mn-cs"/>
        </a:defRPr>
      </a:lvl8pPr>
      <a:lvl9pPr marL="3661989" algn="l" defTabSz="915497" rtl="0" eaLnBrk="1" latinLnBrk="0" hangingPunct="1">
        <a:defRPr sz="18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dblp.uni-trier.de/pers/d/Drissi:Houda_Chabbi"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jpeg"/><Relationship Id="rId10" Type="http://schemas.openxmlformats.org/officeDocument/2006/relationships/image" Target="../media/image6.png"/><Relationship Id="rId4" Type="http://schemas.openxmlformats.org/officeDocument/2006/relationships/hyperlink" Target="mailto:audriazp@gmail.com"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8">
            <a:extLst>
              <a:ext uri="{FF2B5EF4-FFF2-40B4-BE49-F238E27FC236}">
                <a16:creationId xmlns:a16="http://schemas.microsoft.com/office/drawing/2014/main" id="{19C880FD-1A82-D344-BBF9-8F2095A521C1}"/>
              </a:ext>
            </a:extLst>
          </p:cNvPr>
          <p:cNvSpPr txBox="1">
            <a:spLocks noChangeArrowheads="1"/>
          </p:cNvSpPr>
          <p:nvPr/>
        </p:nvSpPr>
        <p:spPr bwMode="auto">
          <a:xfrm>
            <a:off x="0" y="2500313"/>
            <a:ext cx="21383625" cy="719137"/>
          </a:xfrm>
          <a:prstGeom prst="rect">
            <a:avLst/>
          </a:prstGeom>
          <a:solidFill>
            <a:srgbClr val="007CB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defRPr/>
            </a:pPr>
            <a:endParaRPr lang="fr-FR" altLang="fr-FR" sz="2403" dirty="0">
              <a:solidFill>
                <a:schemeClr val="bg1"/>
              </a:solidFill>
              <a:latin typeface="Verdana" panose="020B0604030504040204" pitchFamily="34" charset="0"/>
            </a:endParaRPr>
          </a:p>
        </p:txBody>
      </p:sp>
      <p:sp>
        <p:nvSpPr>
          <p:cNvPr id="2053" name="Rectangle 22">
            <a:extLst>
              <a:ext uri="{FF2B5EF4-FFF2-40B4-BE49-F238E27FC236}">
                <a16:creationId xmlns:a16="http://schemas.microsoft.com/office/drawing/2014/main" id="{DE14C30B-55C5-6F49-828F-AA9B49DE7B43}"/>
              </a:ext>
            </a:extLst>
          </p:cNvPr>
          <p:cNvSpPr>
            <a:spLocks noChangeArrowheads="1"/>
          </p:cNvSpPr>
          <p:nvPr/>
        </p:nvSpPr>
        <p:spPr bwMode="auto">
          <a:xfrm>
            <a:off x="0" y="29751338"/>
            <a:ext cx="17275175" cy="523875"/>
          </a:xfrm>
          <a:prstGeom prst="rect">
            <a:avLst/>
          </a:prstGeom>
          <a:solidFill>
            <a:srgbClr val="ACA39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fr-FR" sz="2403"/>
          </a:p>
        </p:txBody>
      </p:sp>
      <p:sp>
        <p:nvSpPr>
          <p:cNvPr id="2054" name="Rectangle 23">
            <a:extLst>
              <a:ext uri="{FF2B5EF4-FFF2-40B4-BE49-F238E27FC236}">
                <a16:creationId xmlns:a16="http://schemas.microsoft.com/office/drawing/2014/main" id="{316EAB79-91BC-D743-8992-98780CD441CF}"/>
              </a:ext>
            </a:extLst>
          </p:cNvPr>
          <p:cNvSpPr>
            <a:spLocks noChangeArrowheads="1"/>
          </p:cNvSpPr>
          <p:nvPr/>
        </p:nvSpPr>
        <p:spPr bwMode="auto">
          <a:xfrm>
            <a:off x="15367000" y="29751338"/>
            <a:ext cx="6016625" cy="523875"/>
          </a:xfrm>
          <a:prstGeom prst="rect">
            <a:avLst/>
          </a:prstGeom>
          <a:solidFill>
            <a:srgbClr val="007CB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fr-FR" sz="2403"/>
          </a:p>
        </p:txBody>
      </p:sp>
      <p:sp>
        <p:nvSpPr>
          <p:cNvPr id="2055" name="Text Box 25">
            <a:extLst>
              <a:ext uri="{FF2B5EF4-FFF2-40B4-BE49-F238E27FC236}">
                <a16:creationId xmlns:a16="http://schemas.microsoft.com/office/drawing/2014/main" id="{B102AD0E-296F-5347-96BB-1DEFEDC92050}"/>
              </a:ext>
            </a:extLst>
          </p:cNvPr>
          <p:cNvSpPr txBox="1">
            <a:spLocks noChangeArrowheads="1"/>
          </p:cNvSpPr>
          <p:nvPr/>
        </p:nvSpPr>
        <p:spPr bwMode="auto">
          <a:xfrm>
            <a:off x="481013" y="29751338"/>
            <a:ext cx="14820900" cy="523875"/>
          </a:xfrm>
          <a:prstGeom prst="rect">
            <a:avLst/>
          </a:prstGeom>
          <a:solidFill>
            <a:srgbClr val="ACA39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spcBef>
                <a:spcPct val="50000"/>
              </a:spcBef>
              <a:defRPr/>
            </a:pPr>
            <a:r>
              <a:rPr lang="fr-FR" sz="2803" dirty="0">
                <a:latin typeface="+mj-lt"/>
              </a:rPr>
              <a:t>HEIA-FR | Bd de </a:t>
            </a:r>
            <a:r>
              <a:rPr lang="fr-FR" sz="2803" dirty="0" err="1">
                <a:latin typeface="+mj-lt"/>
              </a:rPr>
              <a:t>Pérolles</a:t>
            </a:r>
            <a:r>
              <a:rPr lang="fr-FR" sz="2803" dirty="0">
                <a:latin typeface="+mj-lt"/>
              </a:rPr>
              <a:t> 80 | CH-1705 Fribourg | t. +41 26 429 66 11 | www.heia-fr.ch</a:t>
            </a:r>
          </a:p>
        </p:txBody>
      </p:sp>
      <p:sp>
        <p:nvSpPr>
          <p:cNvPr id="2056" name="Text Box 30">
            <a:extLst>
              <a:ext uri="{FF2B5EF4-FFF2-40B4-BE49-F238E27FC236}">
                <a16:creationId xmlns:a16="http://schemas.microsoft.com/office/drawing/2014/main" id="{39D70109-9269-034C-B713-8CD415E45DC0}"/>
              </a:ext>
            </a:extLst>
          </p:cNvPr>
          <p:cNvSpPr txBox="1">
            <a:spLocks noChangeArrowheads="1"/>
          </p:cNvSpPr>
          <p:nvPr/>
        </p:nvSpPr>
        <p:spPr bwMode="auto">
          <a:xfrm>
            <a:off x="439738" y="28010644"/>
            <a:ext cx="17795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fr-FR" sz="2403" dirty="0" err="1">
                <a:solidFill>
                  <a:schemeClr val="bg2"/>
                </a:solidFill>
                <a:latin typeface="+mn-lt"/>
              </a:rPr>
              <a:t>Candidat-e</a:t>
            </a:r>
            <a:r>
              <a:rPr lang="fr-FR" sz="2403" dirty="0">
                <a:solidFill>
                  <a:schemeClr val="bg2"/>
                </a:solidFill>
                <a:latin typeface="+mn-lt"/>
              </a:rPr>
              <a:t>:</a:t>
            </a:r>
            <a:endParaRPr lang="fr-FR" sz="2403" dirty="0">
              <a:latin typeface="+mn-lt"/>
            </a:endParaRPr>
          </a:p>
        </p:txBody>
      </p:sp>
      <p:sp>
        <p:nvSpPr>
          <p:cNvPr id="2057" name="Text Box 31">
            <a:extLst>
              <a:ext uri="{FF2B5EF4-FFF2-40B4-BE49-F238E27FC236}">
                <a16:creationId xmlns:a16="http://schemas.microsoft.com/office/drawing/2014/main" id="{0081129C-4AB7-1942-8213-66B60CFC6331}"/>
              </a:ext>
            </a:extLst>
          </p:cNvPr>
          <p:cNvSpPr txBox="1">
            <a:spLocks noChangeArrowheads="1"/>
          </p:cNvSpPr>
          <p:nvPr/>
        </p:nvSpPr>
        <p:spPr bwMode="auto">
          <a:xfrm>
            <a:off x="5483225" y="28010644"/>
            <a:ext cx="22907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fr-FR" sz="2403">
                <a:solidFill>
                  <a:schemeClr val="bg2"/>
                </a:solidFill>
                <a:latin typeface="+mn-lt"/>
              </a:rPr>
              <a:t>Professeur-e-s:</a:t>
            </a:r>
          </a:p>
        </p:txBody>
      </p:sp>
      <p:sp>
        <p:nvSpPr>
          <p:cNvPr id="2058" name="Text Box 32">
            <a:extLst>
              <a:ext uri="{FF2B5EF4-FFF2-40B4-BE49-F238E27FC236}">
                <a16:creationId xmlns:a16="http://schemas.microsoft.com/office/drawing/2014/main" id="{B24784B1-9D71-5047-B8FC-D288DCBF08C2}"/>
              </a:ext>
            </a:extLst>
          </p:cNvPr>
          <p:cNvSpPr txBox="1">
            <a:spLocks noChangeArrowheads="1"/>
          </p:cNvSpPr>
          <p:nvPr/>
        </p:nvSpPr>
        <p:spPr bwMode="auto">
          <a:xfrm>
            <a:off x="10583863" y="28010644"/>
            <a:ext cx="28082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fr-FR" sz="2403" dirty="0">
                <a:solidFill>
                  <a:schemeClr val="bg2"/>
                </a:solidFill>
                <a:latin typeface="+mn-lt"/>
              </a:rPr>
              <a:t>Projet proposé par:</a:t>
            </a:r>
          </a:p>
        </p:txBody>
      </p:sp>
      <p:sp>
        <p:nvSpPr>
          <p:cNvPr id="2059" name="Line 33">
            <a:extLst>
              <a:ext uri="{FF2B5EF4-FFF2-40B4-BE49-F238E27FC236}">
                <a16:creationId xmlns:a16="http://schemas.microsoft.com/office/drawing/2014/main" id="{C91CF035-AD92-9944-8E75-0BD2B9F1A91C}"/>
              </a:ext>
            </a:extLst>
          </p:cNvPr>
          <p:cNvSpPr>
            <a:spLocks noChangeShapeType="1"/>
          </p:cNvSpPr>
          <p:nvPr/>
        </p:nvSpPr>
        <p:spPr bwMode="auto">
          <a:xfrm>
            <a:off x="544513" y="28545631"/>
            <a:ext cx="41354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fr-CH" sz="2403"/>
          </a:p>
        </p:txBody>
      </p:sp>
      <p:sp>
        <p:nvSpPr>
          <p:cNvPr id="2060" name="Text Box 35">
            <a:extLst>
              <a:ext uri="{FF2B5EF4-FFF2-40B4-BE49-F238E27FC236}">
                <a16:creationId xmlns:a16="http://schemas.microsoft.com/office/drawing/2014/main" id="{634F8C44-D3ED-3F4E-AA82-2362C88AAC78}"/>
              </a:ext>
            </a:extLst>
          </p:cNvPr>
          <p:cNvSpPr txBox="1">
            <a:spLocks noChangeArrowheads="1"/>
          </p:cNvSpPr>
          <p:nvPr/>
        </p:nvSpPr>
        <p:spPr bwMode="auto">
          <a:xfrm>
            <a:off x="2568575" y="28545631"/>
            <a:ext cx="2238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defRPr/>
            </a:pPr>
            <a:r>
              <a:rPr lang="fr-FR" sz="2403" dirty="0">
                <a:latin typeface="+mn-lt"/>
              </a:rPr>
              <a:t>Patrick Audriaz</a:t>
            </a:r>
          </a:p>
        </p:txBody>
      </p:sp>
      <p:sp>
        <p:nvSpPr>
          <p:cNvPr id="2061" name="Text Box 36">
            <a:extLst>
              <a:ext uri="{FF2B5EF4-FFF2-40B4-BE49-F238E27FC236}">
                <a16:creationId xmlns:a16="http://schemas.microsoft.com/office/drawing/2014/main" id="{15F8DB0A-D82F-FE42-8B7E-03AFF12E18BB}"/>
              </a:ext>
            </a:extLst>
          </p:cNvPr>
          <p:cNvSpPr txBox="1">
            <a:spLocks noChangeArrowheads="1"/>
          </p:cNvSpPr>
          <p:nvPr/>
        </p:nvSpPr>
        <p:spPr bwMode="auto">
          <a:xfrm>
            <a:off x="6773863" y="28571031"/>
            <a:ext cx="307657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defRPr/>
            </a:pPr>
            <a:r>
              <a:rPr lang="fr-FR" sz="2403" dirty="0">
                <a:latin typeface="+mn-lt"/>
              </a:rPr>
              <a:t>Jean Hennebert</a:t>
            </a:r>
          </a:p>
          <a:p>
            <a:pPr algn="r">
              <a:defRPr/>
            </a:pPr>
            <a:r>
              <a:rPr lang="fr-CH" dirty="0"/>
              <a:t>Houda Chabbi Drissi</a:t>
            </a:r>
            <a:endParaRPr lang="fr-CH" dirty="0">
              <a:hlinkClick r:id="rId3"/>
            </a:endParaRPr>
          </a:p>
          <a:p>
            <a:pPr algn="r">
              <a:defRPr/>
            </a:pPr>
            <a:endParaRPr lang="fr-FR" sz="2403" dirty="0">
              <a:latin typeface="+mn-lt"/>
            </a:endParaRPr>
          </a:p>
        </p:txBody>
      </p:sp>
      <p:sp>
        <p:nvSpPr>
          <p:cNvPr id="2062" name="Text Box 37">
            <a:extLst>
              <a:ext uri="{FF2B5EF4-FFF2-40B4-BE49-F238E27FC236}">
                <a16:creationId xmlns:a16="http://schemas.microsoft.com/office/drawing/2014/main" id="{FBA9A417-737D-3E41-892C-51B3D826EAF1}"/>
              </a:ext>
            </a:extLst>
          </p:cNvPr>
          <p:cNvSpPr txBox="1">
            <a:spLocks noChangeArrowheads="1"/>
          </p:cNvSpPr>
          <p:nvPr/>
        </p:nvSpPr>
        <p:spPr bwMode="auto">
          <a:xfrm>
            <a:off x="12485688" y="28621831"/>
            <a:ext cx="24955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defRPr/>
            </a:pPr>
            <a:r>
              <a:rPr lang="fr-FR" sz="2403" dirty="0" err="1"/>
              <a:t>iCoSys</a:t>
            </a:r>
            <a:endParaRPr lang="fr-FR" sz="2403" dirty="0">
              <a:latin typeface="+mn-lt"/>
            </a:endParaRPr>
          </a:p>
          <a:p>
            <a:pPr algn="r">
              <a:defRPr/>
            </a:pPr>
            <a:r>
              <a:rPr lang="fr-FR" sz="2403" dirty="0">
                <a:latin typeface="+mn-lt"/>
              </a:rPr>
              <a:t>Smart Living </a:t>
            </a:r>
            <a:r>
              <a:rPr lang="fr-FR" sz="2403" dirty="0" err="1">
                <a:latin typeface="+mn-lt"/>
              </a:rPr>
              <a:t>Lab</a:t>
            </a:r>
            <a:endParaRPr lang="fr-FR" sz="2403" dirty="0">
              <a:latin typeface="+mn-lt"/>
            </a:endParaRPr>
          </a:p>
        </p:txBody>
      </p:sp>
      <p:sp>
        <p:nvSpPr>
          <p:cNvPr id="2064" name="Rectangle 42">
            <a:extLst>
              <a:ext uri="{FF2B5EF4-FFF2-40B4-BE49-F238E27FC236}">
                <a16:creationId xmlns:a16="http://schemas.microsoft.com/office/drawing/2014/main" id="{D24B84A4-5E19-1E41-8442-071592BA92B3}"/>
              </a:ext>
            </a:extLst>
          </p:cNvPr>
          <p:cNvSpPr>
            <a:spLocks noChangeArrowheads="1"/>
          </p:cNvSpPr>
          <p:nvPr/>
        </p:nvSpPr>
        <p:spPr bwMode="auto">
          <a:xfrm flipH="1">
            <a:off x="5167313" y="28088432"/>
            <a:ext cx="93662" cy="1684338"/>
          </a:xfrm>
          <a:prstGeom prst="rect">
            <a:avLst/>
          </a:prstGeom>
          <a:solidFill>
            <a:srgbClr val="ACA39A"/>
          </a:solidFill>
          <a:ln>
            <a:noFill/>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fr-FR" sz="2403"/>
          </a:p>
        </p:txBody>
      </p:sp>
      <p:sp>
        <p:nvSpPr>
          <p:cNvPr id="2066" name="Text Box 30">
            <a:extLst>
              <a:ext uri="{FF2B5EF4-FFF2-40B4-BE49-F238E27FC236}">
                <a16:creationId xmlns:a16="http://schemas.microsoft.com/office/drawing/2014/main" id="{61BA9AA5-D9F5-8B4F-9685-ABD084CE2184}"/>
              </a:ext>
            </a:extLst>
          </p:cNvPr>
          <p:cNvSpPr txBox="1">
            <a:spLocks noChangeArrowheads="1"/>
          </p:cNvSpPr>
          <p:nvPr/>
        </p:nvSpPr>
        <p:spPr bwMode="auto">
          <a:xfrm>
            <a:off x="17413288" y="1776413"/>
            <a:ext cx="3662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defRPr/>
            </a:pPr>
            <a:r>
              <a:rPr lang="fr-FR" altLang="fr-FR" sz="2403">
                <a:latin typeface="+mn-lt"/>
              </a:rPr>
              <a:t>Août 2019</a:t>
            </a:r>
            <a:endParaRPr lang="fr-FR" altLang="fr-FR" sz="2403" dirty="0">
              <a:latin typeface="+mn-lt"/>
            </a:endParaRPr>
          </a:p>
        </p:txBody>
      </p:sp>
      <p:sp>
        <p:nvSpPr>
          <p:cNvPr id="2082" name="Line 33">
            <a:extLst>
              <a:ext uri="{FF2B5EF4-FFF2-40B4-BE49-F238E27FC236}">
                <a16:creationId xmlns:a16="http://schemas.microsoft.com/office/drawing/2014/main" id="{7CC05F5F-8663-514B-A6C3-C8997FEA9346}"/>
              </a:ext>
            </a:extLst>
          </p:cNvPr>
          <p:cNvSpPr>
            <a:spLocks noChangeShapeType="1"/>
          </p:cNvSpPr>
          <p:nvPr/>
        </p:nvSpPr>
        <p:spPr bwMode="auto">
          <a:xfrm>
            <a:off x="5581650" y="28545631"/>
            <a:ext cx="41354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fr-CH" sz="2403" dirty="0"/>
          </a:p>
        </p:txBody>
      </p:sp>
      <p:sp>
        <p:nvSpPr>
          <p:cNvPr id="2083" name="Line 33">
            <a:extLst>
              <a:ext uri="{FF2B5EF4-FFF2-40B4-BE49-F238E27FC236}">
                <a16:creationId xmlns:a16="http://schemas.microsoft.com/office/drawing/2014/main" id="{41F369F6-5CD5-2143-B0C4-5CBCEDFB59F8}"/>
              </a:ext>
            </a:extLst>
          </p:cNvPr>
          <p:cNvSpPr>
            <a:spLocks noChangeShapeType="1"/>
          </p:cNvSpPr>
          <p:nvPr/>
        </p:nvSpPr>
        <p:spPr bwMode="auto">
          <a:xfrm>
            <a:off x="10693400" y="28545631"/>
            <a:ext cx="41354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fr-CH" sz="2403"/>
          </a:p>
        </p:txBody>
      </p:sp>
      <p:sp>
        <p:nvSpPr>
          <p:cNvPr id="4113" name="Rectangle 55">
            <a:extLst>
              <a:ext uri="{FF2B5EF4-FFF2-40B4-BE49-F238E27FC236}">
                <a16:creationId xmlns:a16="http://schemas.microsoft.com/office/drawing/2014/main" id="{B349426C-B0DF-4425-95B6-D94C741544BC}"/>
              </a:ext>
            </a:extLst>
          </p:cNvPr>
          <p:cNvSpPr>
            <a:spLocks noChangeArrowheads="1"/>
          </p:cNvSpPr>
          <p:nvPr/>
        </p:nvSpPr>
        <p:spPr bwMode="auto">
          <a:xfrm rot="5400000">
            <a:off x="10610850" y="-8274050"/>
            <a:ext cx="161925" cy="21383625"/>
          </a:xfrm>
          <a:prstGeom prst="rect">
            <a:avLst/>
          </a:prstGeom>
          <a:solidFill>
            <a:srgbClr val="ACA39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solidFill>
                <a:srgbClr val="ACA39A"/>
              </a:solidFill>
            </a:endParaRPr>
          </a:p>
        </p:txBody>
      </p:sp>
      <p:sp>
        <p:nvSpPr>
          <p:cNvPr id="48" name="Rectangle 42">
            <a:extLst>
              <a:ext uri="{FF2B5EF4-FFF2-40B4-BE49-F238E27FC236}">
                <a16:creationId xmlns:a16="http://schemas.microsoft.com/office/drawing/2014/main" id="{1B18AFFB-A4A9-AB44-9CA4-9114F28360BC}"/>
              </a:ext>
            </a:extLst>
          </p:cNvPr>
          <p:cNvSpPr>
            <a:spLocks noChangeArrowheads="1"/>
          </p:cNvSpPr>
          <p:nvPr/>
        </p:nvSpPr>
        <p:spPr bwMode="auto">
          <a:xfrm flipH="1">
            <a:off x="10198100" y="28093194"/>
            <a:ext cx="93663" cy="1658140"/>
          </a:xfrm>
          <a:prstGeom prst="rect">
            <a:avLst/>
          </a:prstGeom>
          <a:solidFill>
            <a:srgbClr val="ACA39A"/>
          </a:solidFill>
          <a:ln>
            <a:noFill/>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fr-FR" sz="2403"/>
          </a:p>
        </p:txBody>
      </p:sp>
      <p:sp>
        <p:nvSpPr>
          <p:cNvPr id="49" name="Rectangle 42">
            <a:extLst>
              <a:ext uri="{FF2B5EF4-FFF2-40B4-BE49-F238E27FC236}">
                <a16:creationId xmlns:a16="http://schemas.microsoft.com/office/drawing/2014/main" id="{676CC43C-B8F6-6D4A-B737-B91511CBE191}"/>
              </a:ext>
            </a:extLst>
          </p:cNvPr>
          <p:cNvSpPr>
            <a:spLocks noChangeArrowheads="1"/>
          </p:cNvSpPr>
          <p:nvPr/>
        </p:nvSpPr>
        <p:spPr bwMode="auto">
          <a:xfrm flipH="1">
            <a:off x="15270163" y="28093194"/>
            <a:ext cx="96837" cy="1827212"/>
          </a:xfrm>
          <a:prstGeom prst="rect">
            <a:avLst/>
          </a:prstGeom>
          <a:solidFill>
            <a:srgbClr val="ACA39A"/>
          </a:solidFill>
          <a:ln>
            <a:noFill/>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fr-FR" sz="2403"/>
          </a:p>
        </p:txBody>
      </p:sp>
      <p:sp>
        <p:nvSpPr>
          <p:cNvPr id="4116" name="Rectangle 14">
            <a:extLst>
              <a:ext uri="{FF2B5EF4-FFF2-40B4-BE49-F238E27FC236}">
                <a16:creationId xmlns:a16="http://schemas.microsoft.com/office/drawing/2014/main" id="{B065A0F3-F3F1-48D8-A201-5DA66EE06A58}"/>
              </a:ext>
            </a:extLst>
          </p:cNvPr>
          <p:cNvSpPr>
            <a:spLocks noChangeArrowheads="1"/>
          </p:cNvSpPr>
          <p:nvPr/>
        </p:nvSpPr>
        <p:spPr bwMode="auto">
          <a:xfrm>
            <a:off x="595313" y="7967874"/>
            <a:ext cx="96027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287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fr-CH" altLang="fr-FR" dirty="0"/>
              <a:t>Fournir un système permettant de compter en direct le nombre de personnes qui passent dans le champ d'une caméra afin de pouvoir en déduire des données statistiques pour soutenir des processus d’optimisation d’aménagement.</a:t>
            </a:r>
          </a:p>
        </p:txBody>
      </p:sp>
      <p:sp>
        <p:nvSpPr>
          <p:cNvPr id="4117" name="ZoneTexte 1">
            <a:extLst>
              <a:ext uri="{FF2B5EF4-FFF2-40B4-BE49-F238E27FC236}">
                <a16:creationId xmlns:a16="http://schemas.microsoft.com/office/drawing/2014/main" id="{7BE32308-E2BC-4B04-82B6-29AA3AA5BC17}"/>
              </a:ext>
            </a:extLst>
          </p:cNvPr>
          <p:cNvSpPr txBox="1">
            <a:spLocks noChangeArrowheads="1"/>
          </p:cNvSpPr>
          <p:nvPr/>
        </p:nvSpPr>
        <p:spPr bwMode="auto">
          <a:xfrm>
            <a:off x="557213" y="3904258"/>
            <a:ext cx="201898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en-US" altLang="fr-FR" sz="4500" dirty="0">
                <a:solidFill>
                  <a:srgbClr val="007CB7"/>
                </a:solidFill>
                <a:latin typeface="Arial Black" panose="020B0A04020102020204" pitchFamily="34" charset="0"/>
              </a:rPr>
              <a:t>Deep Learning to Detect and Count People in Video Sequences </a:t>
            </a:r>
            <a:endParaRPr lang="fr-CH" altLang="fr-FR" sz="4500" dirty="0">
              <a:solidFill>
                <a:srgbClr val="007CB7"/>
              </a:solidFill>
              <a:latin typeface="Arial Black" panose="020B0A04020102020204" pitchFamily="34" charset="0"/>
            </a:endParaRPr>
          </a:p>
        </p:txBody>
      </p:sp>
      <p:sp>
        <p:nvSpPr>
          <p:cNvPr id="61" name="ZoneTexte 60">
            <a:extLst>
              <a:ext uri="{FF2B5EF4-FFF2-40B4-BE49-F238E27FC236}">
                <a16:creationId xmlns:a16="http://schemas.microsoft.com/office/drawing/2014/main" id="{C7303DE6-0369-4648-AED3-F85AB0FA941C}"/>
              </a:ext>
            </a:extLst>
          </p:cNvPr>
          <p:cNvSpPr txBox="1"/>
          <p:nvPr/>
        </p:nvSpPr>
        <p:spPr>
          <a:xfrm>
            <a:off x="557213" y="5993606"/>
            <a:ext cx="19932650" cy="647700"/>
          </a:xfrm>
          <a:prstGeom prst="rect">
            <a:avLst/>
          </a:prstGeom>
          <a:noFill/>
        </p:spPr>
        <p:txBody>
          <a:bodyPr>
            <a:spAutoFit/>
          </a:bodyPr>
          <a:lstStyle/>
          <a:p>
            <a:pPr>
              <a:spcAft>
                <a:spcPts val="1200"/>
              </a:spcAft>
              <a:defRPr/>
            </a:pPr>
            <a:r>
              <a:rPr lang="fr-CH" sz="3600" b="1" dirty="0">
                <a:solidFill>
                  <a:srgbClr val="ACA39A"/>
                </a:solidFill>
                <a:latin typeface="+mn-lt"/>
                <a:ea typeface="ＭＳ Ｐゴシック" pitchFamily="34" charset="-128"/>
              </a:rPr>
              <a:t>Patrick Audriaz, </a:t>
            </a:r>
            <a:r>
              <a:rPr lang="fr-CH" sz="3600" b="1" u="sng" dirty="0">
                <a:solidFill>
                  <a:schemeClr val="accent5">
                    <a:lumMod val="50000"/>
                  </a:schemeClr>
                </a:solidFill>
                <a:latin typeface="+mn-lt"/>
                <a:ea typeface="ＭＳ Ｐゴシック" pitchFamily="34" charset="-128"/>
                <a:hlinkClick r:id="rId4"/>
              </a:rPr>
              <a:t>audriazp@gmail.com</a:t>
            </a:r>
            <a:r>
              <a:rPr lang="fr-CH" sz="3600" b="1" dirty="0">
                <a:solidFill>
                  <a:schemeClr val="accent5">
                    <a:lumMod val="50000"/>
                  </a:schemeClr>
                </a:solidFill>
                <a:latin typeface="+mn-lt"/>
                <a:ea typeface="ＭＳ Ｐゴシック" pitchFamily="34" charset="-128"/>
              </a:rPr>
              <a:t> (patrick-audriaz.com)</a:t>
            </a:r>
          </a:p>
        </p:txBody>
      </p:sp>
      <p:sp>
        <p:nvSpPr>
          <p:cNvPr id="4119" name="ZoneTexte 1">
            <a:extLst>
              <a:ext uri="{FF2B5EF4-FFF2-40B4-BE49-F238E27FC236}">
                <a16:creationId xmlns:a16="http://schemas.microsoft.com/office/drawing/2014/main" id="{5655D90A-C5B6-4C8C-B2CE-8744C1C3943E}"/>
              </a:ext>
            </a:extLst>
          </p:cNvPr>
          <p:cNvSpPr txBox="1">
            <a:spLocks noChangeArrowheads="1"/>
          </p:cNvSpPr>
          <p:nvPr/>
        </p:nvSpPr>
        <p:spPr bwMode="auto">
          <a:xfrm>
            <a:off x="568324" y="4752431"/>
            <a:ext cx="198008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fr-FR" altLang="fr-FR" sz="3200" b="1" dirty="0">
                <a:solidFill>
                  <a:srgbClr val="007CB7"/>
                </a:solidFill>
              </a:rPr>
              <a:t>Solution utilisant du Deep Learning afin de détecter, de tracker et de compter en direct le nombre de personnes qui passent dans le champ d'une caméra</a:t>
            </a:r>
            <a:endParaRPr lang="fr-CH" altLang="fr-FR" sz="3200" b="1" dirty="0">
              <a:solidFill>
                <a:srgbClr val="007CB7"/>
              </a:solidFill>
            </a:endParaRPr>
          </a:p>
        </p:txBody>
      </p:sp>
      <p:sp>
        <p:nvSpPr>
          <p:cNvPr id="63" name="ZoneTexte 30">
            <a:extLst>
              <a:ext uri="{FF2B5EF4-FFF2-40B4-BE49-F238E27FC236}">
                <a16:creationId xmlns:a16="http://schemas.microsoft.com/office/drawing/2014/main" id="{895B5D2B-5AA9-8448-9211-1F32EB58F0DD}"/>
              </a:ext>
            </a:extLst>
          </p:cNvPr>
          <p:cNvSpPr txBox="1">
            <a:spLocks noChangeArrowheads="1"/>
          </p:cNvSpPr>
          <p:nvPr/>
        </p:nvSpPr>
        <p:spPr bwMode="auto">
          <a:xfrm>
            <a:off x="603250" y="7109037"/>
            <a:ext cx="9691688" cy="646112"/>
          </a:xfrm>
          <a:prstGeom prst="rect">
            <a:avLst/>
          </a:prstGeom>
          <a:solidFill>
            <a:srgbClr val="ACA39A"/>
          </a:solidFill>
          <a:ln>
            <a:noFill/>
          </a:ln>
        </p:spPr>
        <p:txBody>
          <a:bodyPr lIns="91412" tIns="45708" rIns="91412" bIns="45708" anchor="ctr">
            <a:spAutoFit/>
          </a:bodyPr>
          <a:lstStyle>
            <a:lvl1pPr eaLnBrk="0" hangingPunct="0">
              <a:defRPr sz="2400">
                <a:solidFill>
                  <a:schemeClr val="tx1"/>
                </a:solidFill>
                <a:latin typeface="Lucida Grande" charset="0"/>
                <a:ea typeface="Geneva" pitchFamily="34" charset="0"/>
                <a:cs typeface="Geneva" pitchFamily="34" charset="0"/>
              </a:defRPr>
            </a:lvl1pPr>
            <a:lvl2pPr marL="742950" indent="-285750" eaLnBrk="0" hangingPunct="0">
              <a:defRPr sz="2400">
                <a:solidFill>
                  <a:schemeClr val="tx1"/>
                </a:solidFill>
                <a:latin typeface="Lucida Grande" charset="0"/>
                <a:ea typeface="Geneva" pitchFamily="34" charset="0"/>
                <a:cs typeface="Geneva" pitchFamily="34" charset="0"/>
              </a:defRPr>
            </a:lvl2pPr>
            <a:lvl3pPr marL="1143000" indent="-228600" eaLnBrk="0" hangingPunct="0">
              <a:defRPr sz="2400">
                <a:solidFill>
                  <a:schemeClr val="tx1"/>
                </a:solidFill>
                <a:latin typeface="Lucida Grande" charset="0"/>
                <a:ea typeface="Geneva" pitchFamily="34" charset="0"/>
                <a:cs typeface="Geneva" pitchFamily="34" charset="0"/>
              </a:defRPr>
            </a:lvl3pPr>
            <a:lvl4pPr marL="1600200" indent="-228600" eaLnBrk="0" hangingPunct="0">
              <a:defRPr sz="2400">
                <a:solidFill>
                  <a:schemeClr val="tx1"/>
                </a:solidFill>
                <a:latin typeface="Lucida Grande" charset="0"/>
                <a:ea typeface="Geneva" pitchFamily="34" charset="0"/>
                <a:cs typeface="Geneva" pitchFamily="34" charset="0"/>
              </a:defRPr>
            </a:lvl4pPr>
            <a:lvl5pPr marL="2057400" indent="-228600" eaLnBrk="0" hangingPunct="0">
              <a:defRPr sz="2400">
                <a:solidFill>
                  <a:schemeClr val="tx1"/>
                </a:solidFill>
                <a:latin typeface="Lucida Grande" charset="0"/>
                <a:ea typeface="Geneva" pitchFamily="34" charset="0"/>
                <a:cs typeface="Geneva" pitchFamily="34" charset="0"/>
              </a:defRPr>
            </a:lvl5pPr>
            <a:lvl6pPr marL="25146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6pPr>
            <a:lvl7pPr marL="29718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7pPr>
            <a:lvl8pPr marL="34290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8pPr>
            <a:lvl9pPr marL="38862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9pPr>
          </a:lstStyle>
          <a:p>
            <a:pPr eaLnBrk="1" hangingPunct="1">
              <a:defRPr/>
            </a:pPr>
            <a:r>
              <a:rPr lang="fr-FR" sz="3600" b="1" dirty="0">
                <a:solidFill>
                  <a:schemeClr val="bg2">
                    <a:lumMod val="50000"/>
                  </a:schemeClr>
                </a:solidFill>
                <a:latin typeface="Arial Black" pitchFamily="34" charset="0"/>
              </a:rPr>
              <a:t>BUT</a:t>
            </a:r>
          </a:p>
        </p:txBody>
      </p:sp>
      <p:sp>
        <p:nvSpPr>
          <p:cNvPr id="2063" name="Text Box 38">
            <a:extLst>
              <a:ext uri="{FF2B5EF4-FFF2-40B4-BE49-F238E27FC236}">
                <a16:creationId xmlns:a16="http://schemas.microsoft.com/office/drawing/2014/main" id="{D5E0712F-22CD-F143-866D-498D48E27819}"/>
              </a:ext>
            </a:extLst>
          </p:cNvPr>
          <p:cNvSpPr txBox="1">
            <a:spLocks noChangeArrowheads="1"/>
          </p:cNvSpPr>
          <p:nvPr/>
        </p:nvSpPr>
        <p:spPr bwMode="auto">
          <a:xfrm>
            <a:off x="481013" y="2527300"/>
            <a:ext cx="20520025" cy="646113"/>
          </a:xfrm>
          <a:prstGeom prst="rect">
            <a:avLst/>
          </a:prstGeom>
          <a:solidFill>
            <a:srgbClr val="007CB7"/>
          </a:solidFill>
          <a:ln w="9525">
            <a:no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fr-FR" altLang="fr-FR" sz="3600" dirty="0">
                <a:solidFill>
                  <a:schemeClr val="bg1"/>
                </a:solidFill>
                <a:latin typeface="+mn-lt"/>
              </a:rPr>
              <a:t>Télécommunications</a:t>
            </a:r>
          </a:p>
        </p:txBody>
      </p:sp>
      <p:pic>
        <p:nvPicPr>
          <p:cNvPr id="4122" name="Picture 33">
            <a:extLst>
              <a:ext uri="{FF2B5EF4-FFF2-40B4-BE49-F238E27FC236}">
                <a16:creationId xmlns:a16="http://schemas.microsoft.com/office/drawing/2014/main" id="{FDC5BCAD-439F-4897-9427-2C482DC159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0" y="581025"/>
            <a:ext cx="993775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3" name="Picture 35">
            <a:extLst>
              <a:ext uri="{FF2B5EF4-FFF2-40B4-BE49-F238E27FC236}">
                <a16:creationId xmlns:a16="http://schemas.microsoft.com/office/drawing/2014/main" id="{49DC3210-A451-4698-A742-50490BE41A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25610"/>
          <a:stretch>
            <a:fillRect/>
          </a:stretch>
        </p:blipFill>
        <p:spPr bwMode="auto">
          <a:xfrm>
            <a:off x="17875250" y="28243213"/>
            <a:ext cx="320040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24" name="Groupe 12">
            <a:extLst>
              <a:ext uri="{FF2B5EF4-FFF2-40B4-BE49-F238E27FC236}">
                <a16:creationId xmlns:a16="http://schemas.microsoft.com/office/drawing/2014/main" id="{05402216-E208-47ED-81B8-01D32E6C91ED}"/>
              </a:ext>
            </a:extLst>
          </p:cNvPr>
          <p:cNvGrpSpPr>
            <a:grpSpLocks/>
          </p:cNvGrpSpPr>
          <p:nvPr/>
        </p:nvGrpSpPr>
        <p:grpSpPr bwMode="auto">
          <a:xfrm>
            <a:off x="2119314" y="21145179"/>
            <a:ext cx="6438898" cy="2537781"/>
            <a:chOff x="550976" y="18402606"/>
            <a:chExt cx="9695543" cy="3822153"/>
          </a:xfrm>
        </p:grpSpPr>
        <p:pic>
          <p:nvPicPr>
            <p:cNvPr id="4139" name="Image 5" descr="Une image contenant texte&#10;&#10;Description générée automatiquement">
              <a:extLst>
                <a:ext uri="{FF2B5EF4-FFF2-40B4-BE49-F238E27FC236}">
                  <a16:creationId xmlns:a16="http://schemas.microsoft.com/office/drawing/2014/main" id="{01830A29-0223-46C9-8AD9-85EA6BD0642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213" t="3570" r="2272" b="3334"/>
            <a:stretch/>
          </p:blipFill>
          <p:spPr bwMode="auto">
            <a:xfrm>
              <a:off x="550976" y="18402606"/>
              <a:ext cx="9695543" cy="382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rme libre : forme 10">
              <a:extLst>
                <a:ext uri="{FF2B5EF4-FFF2-40B4-BE49-F238E27FC236}">
                  <a16:creationId xmlns:a16="http://schemas.microsoft.com/office/drawing/2014/main" id="{E89D2501-FC54-4136-BC1F-7878570A2F11}"/>
                </a:ext>
              </a:extLst>
            </p:cNvPr>
            <p:cNvSpPr/>
            <p:nvPr/>
          </p:nvSpPr>
          <p:spPr bwMode="auto">
            <a:xfrm>
              <a:off x="7531683" y="20184275"/>
              <a:ext cx="1178453" cy="1277106"/>
            </a:xfrm>
            <a:custGeom>
              <a:avLst/>
              <a:gdLst>
                <a:gd name="connsiteX0" fmla="*/ 1498600 w 1524138"/>
                <a:gd name="connsiteY0" fmla="*/ 0 h 1333500"/>
                <a:gd name="connsiteX1" fmla="*/ 1320800 w 1524138"/>
                <a:gd name="connsiteY1" fmla="*/ 1104900 h 1333500"/>
                <a:gd name="connsiteX2" fmla="*/ 0 w 1524138"/>
                <a:gd name="connsiteY2" fmla="*/ 1333500 h 1333500"/>
              </a:gdLst>
              <a:ahLst/>
              <a:cxnLst>
                <a:cxn ang="0">
                  <a:pos x="connsiteX0" y="connsiteY0"/>
                </a:cxn>
                <a:cxn ang="0">
                  <a:pos x="connsiteX1" y="connsiteY1"/>
                </a:cxn>
                <a:cxn ang="0">
                  <a:pos x="connsiteX2" y="connsiteY2"/>
                </a:cxn>
              </a:cxnLst>
              <a:rect l="l" t="t" r="r" b="b"/>
              <a:pathLst>
                <a:path w="1524138" h="1333500">
                  <a:moveTo>
                    <a:pt x="1498600" y="0"/>
                  </a:moveTo>
                  <a:cubicBezTo>
                    <a:pt x="1534583" y="441325"/>
                    <a:pt x="1570567" y="882650"/>
                    <a:pt x="1320800" y="1104900"/>
                  </a:cubicBezTo>
                  <a:cubicBezTo>
                    <a:pt x="1071033" y="1327150"/>
                    <a:pt x="535516" y="1330325"/>
                    <a:pt x="0" y="1333500"/>
                  </a:cubicBezTo>
                </a:path>
              </a:pathLst>
            </a:custGeom>
            <a:noFill/>
            <a:ln w="38100" cap="flat" cmpd="sng" algn="ctr">
              <a:solidFill>
                <a:schemeClr val="accent3"/>
              </a:solidFill>
              <a:prstDash val="solid"/>
              <a:round/>
              <a:headEnd type="none" w="med" len="med"/>
              <a:tailEnd type="arrow" w="med" len="med"/>
            </a:ln>
            <a:effectLst/>
          </p:spPr>
          <p:txBody>
            <a:bodyPr/>
            <a:lstStyle/>
            <a:p>
              <a:pPr>
                <a:defRPr/>
              </a:pPr>
              <a:endParaRPr lang="fr-CH">
                <a:latin typeface="Arial" charset="0"/>
                <a:ea typeface="ＭＳ Ｐゴシック" pitchFamily="1" charset="-128"/>
              </a:endParaRPr>
            </a:p>
          </p:txBody>
        </p:sp>
        <p:sp>
          <p:nvSpPr>
            <p:cNvPr id="39" name="Forme libre : forme 38">
              <a:extLst>
                <a:ext uri="{FF2B5EF4-FFF2-40B4-BE49-F238E27FC236}">
                  <a16:creationId xmlns:a16="http://schemas.microsoft.com/office/drawing/2014/main" id="{A1E8A962-44DF-4EF7-A873-BF422F406673}"/>
                </a:ext>
              </a:extLst>
            </p:cNvPr>
            <p:cNvSpPr/>
            <p:nvPr/>
          </p:nvSpPr>
          <p:spPr bwMode="auto">
            <a:xfrm>
              <a:off x="7531683" y="20395730"/>
              <a:ext cx="722143" cy="684613"/>
            </a:xfrm>
            <a:custGeom>
              <a:avLst/>
              <a:gdLst>
                <a:gd name="connsiteX0" fmla="*/ 1498600 w 1524138"/>
                <a:gd name="connsiteY0" fmla="*/ 0 h 1333500"/>
                <a:gd name="connsiteX1" fmla="*/ 1320800 w 1524138"/>
                <a:gd name="connsiteY1" fmla="*/ 1104900 h 1333500"/>
                <a:gd name="connsiteX2" fmla="*/ 0 w 1524138"/>
                <a:gd name="connsiteY2" fmla="*/ 1333500 h 1333500"/>
              </a:gdLst>
              <a:ahLst/>
              <a:cxnLst>
                <a:cxn ang="0">
                  <a:pos x="connsiteX0" y="connsiteY0"/>
                </a:cxn>
                <a:cxn ang="0">
                  <a:pos x="connsiteX1" y="connsiteY1"/>
                </a:cxn>
                <a:cxn ang="0">
                  <a:pos x="connsiteX2" y="connsiteY2"/>
                </a:cxn>
              </a:cxnLst>
              <a:rect l="l" t="t" r="r" b="b"/>
              <a:pathLst>
                <a:path w="1524138" h="1333500">
                  <a:moveTo>
                    <a:pt x="1498600" y="0"/>
                  </a:moveTo>
                  <a:cubicBezTo>
                    <a:pt x="1534583" y="441325"/>
                    <a:pt x="1570567" y="882650"/>
                    <a:pt x="1320800" y="1104900"/>
                  </a:cubicBezTo>
                  <a:cubicBezTo>
                    <a:pt x="1071033" y="1327150"/>
                    <a:pt x="535516" y="1330325"/>
                    <a:pt x="0" y="1333500"/>
                  </a:cubicBezTo>
                </a:path>
              </a:pathLst>
            </a:custGeom>
            <a:noFill/>
            <a:ln w="38100" cap="flat" cmpd="sng" algn="ctr">
              <a:solidFill>
                <a:schemeClr val="accent3"/>
              </a:solidFill>
              <a:prstDash val="solid"/>
              <a:round/>
              <a:headEnd type="none" w="med" len="med"/>
              <a:tailEnd type="arrow" w="med" len="med"/>
            </a:ln>
            <a:effectLst/>
          </p:spPr>
          <p:txBody>
            <a:bodyPr/>
            <a:lstStyle/>
            <a:p>
              <a:pPr>
                <a:defRPr/>
              </a:pPr>
              <a:endParaRPr lang="fr-CH">
                <a:latin typeface="Arial" charset="0"/>
                <a:ea typeface="ＭＳ Ｐゴシック" pitchFamily="1" charset="-128"/>
              </a:endParaRPr>
            </a:p>
          </p:txBody>
        </p:sp>
        <p:sp>
          <p:nvSpPr>
            <p:cNvPr id="12" name="ZoneTexte 11">
              <a:extLst>
                <a:ext uri="{FF2B5EF4-FFF2-40B4-BE49-F238E27FC236}">
                  <a16:creationId xmlns:a16="http://schemas.microsoft.com/office/drawing/2014/main" id="{05FA1ACF-4F89-48E4-B6BF-2BFDEAF8F884}"/>
                </a:ext>
              </a:extLst>
            </p:cNvPr>
            <p:cNvSpPr txBox="1"/>
            <p:nvPr/>
          </p:nvSpPr>
          <p:spPr>
            <a:xfrm>
              <a:off x="7877056" y="21574436"/>
              <a:ext cx="1668252" cy="445940"/>
            </a:xfrm>
            <a:prstGeom prst="rect">
              <a:avLst/>
            </a:prstGeom>
            <a:noFill/>
          </p:spPr>
          <p:txBody>
            <a:bodyPr wrap="none">
              <a:spAutoFit/>
            </a:bodyPr>
            <a:lstStyle/>
            <a:p>
              <a:pPr>
                <a:defRPr/>
              </a:pPr>
              <a:r>
                <a:rPr lang="fr-CH" sz="1600" dirty="0">
                  <a:solidFill>
                    <a:schemeClr val="accent3"/>
                  </a:solidFill>
                  <a:latin typeface="Grotesque" panose="020B0604020202020204" pitchFamily="34" charset="0"/>
                </a:rPr>
                <a:t>"Facilitate"</a:t>
              </a:r>
            </a:p>
          </p:txBody>
        </p:sp>
      </p:grpSp>
      <p:sp>
        <p:nvSpPr>
          <p:cNvPr id="42" name="Rectangle 14">
            <a:extLst>
              <a:ext uri="{FF2B5EF4-FFF2-40B4-BE49-F238E27FC236}">
                <a16:creationId xmlns:a16="http://schemas.microsoft.com/office/drawing/2014/main" id="{44159A5D-FDA6-4E92-B026-E5C22937CF10}"/>
              </a:ext>
            </a:extLst>
          </p:cNvPr>
          <p:cNvSpPr>
            <a:spLocks noChangeArrowheads="1"/>
          </p:cNvSpPr>
          <p:nvPr/>
        </p:nvSpPr>
        <p:spPr bwMode="auto">
          <a:xfrm>
            <a:off x="595313" y="16339426"/>
            <a:ext cx="96027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indent="144000" algn="just">
              <a:defRPr/>
            </a:pPr>
            <a:r>
              <a:rPr lang="fr-CH" dirty="0"/>
              <a:t>Ce travail s’intègre au projet </a:t>
            </a:r>
            <a:r>
              <a:rPr lang="fr-CH" i="1" dirty="0"/>
              <a:t>City Pulse</a:t>
            </a:r>
            <a:r>
              <a:rPr lang="fr-CH" dirty="0"/>
              <a:t> qui vise à "modéliser les pulsations de la ville" telles que les flux de voitures, de piétons et de pollution. L'ambition est d'aider le développement des quartiers de demain en fournissant des outils de mesure et de statistique. </a:t>
            </a:r>
          </a:p>
          <a:p>
            <a:pPr indent="144000" algn="just">
              <a:defRPr/>
            </a:pPr>
            <a:endParaRPr lang="fr-CH" dirty="0"/>
          </a:p>
          <a:p>
            <a:pPr indent="144000" algn="just">
              <a:defRPr/>
            </a:pPr>
            <a:r>
              <a:rPr lang="fr-CH" dirty="0"/>
              <a:t>Les technologies basées sur le </a:t>
            </a:r>
            <a:r>
              <a:rPr lang="fr-CH" i="1" dirty="0"/>
              <a:t>Deep Learning</a:t>
            </a:r>
            <a:r>
              <a:rPr lang="fr-CH" dirty="0"/>
              <a:t> ont permis des avancées importantes dans de nombreux domaines. Elles s'inspirent du fonctionnement du cerveau afin d'automatiser des tâches jusqu'alors réservées aux humains. Nous les utilisons en parallèle à des techniques de </a:t>
            </a:r>
            <a:r>
              <a:rPr lang="fr-CH" i="1" dirty="0"/>
              <a:t>Computer Vision</a:t>
            </a:r>
            <a:r>
              <a:rPr lang="fr-CH" dirty="0"/>
              <a:t> pour mener à bien ce travail. Ce dernier </a:t>
            </a:r>
            <a:r>
              <a:rPr lang="fr-CH" i="1" dirty="0"/>
              <a:t>e</a:t>
            </a:r>
            <a:r>
              <a:rPr lang="fr-CH" dirty="0"/>
              <a:t>st une branche de l'intelligence artificielle visant à donner aux ordinateurs la capacité de comprendre ce qu’ils observent.</a:t>
            </a:r>
          </a:p>
        </p:txBody>
      </p:sp>
      <p:sp>
        <p:nvSpPr>
          <p:cNvPr id="43" name="ZoneTexte 30">
            <a:extLst>
              <a:ext uri="{FF2B5EF4-FFF2-40B4-BE49-F238E27FC236}">
                <a16:creationId xmlns:a16="http://schemas.microsoft.com/office/drawing/2014/main" id="{0B0091D7-2AC5-4843-B707-70BA05FDA2D6}"/>
              </a:ext>
            </a:extLst>
          </p:cNvPr>
          <p:cNvSpPr txBox="1">
            <a:spLocks noChangeArrowheads="1"/>
          </p:cNvSpPr>
          <p:nvPr/>
        </p:nvSpPr>
        <p:spPr bwMode="auto">
          <a:xfrm>
            <a:off x="603250" y="15498390"/>
            <a:ext cx="9691688" cy="646112"/>
          </a:xfrm>
          <a:prstGeom prst="rect">
            <a:avLst/>
          </a:prstGeom>
          <a:solidFill>
            <a:srgbClr val="ACA39A"/>
          </a:solidFill>
          <a:ln>
            <a:noFill/>
          </a:ln>
        </p:spPr>
        <p:txBody>
          <a:bodyPr lIns="91412" tIns="45708" rIns="91412" bIns="45708" anchor="ctr">
            <a:spAutoFit/>
          </a:bodyPr>
          <a:lstStyle>
            <a:lvl1pPr eaLnBrk="0" hangingPunct="0">
              <a:defRPr sz="2400">
                <a:solidFill>
                  <a:schemeClr val="tx1"/>
                </a:solidFill>
                <a:latin typeface="Lucida Grande" charset="0"/>
                <a:ea typeface="Geneva" pitchFamily="34" charset="0"/>
                <a:cs typeface="Geneva" pitchFamily="34" charset="0"/>
              </a:defRPr>
            </a:lvl1pPr>
            <a:lvl2pPr marL="742950" indent="-285750" eaLnBrk="0" hangingPunct="0">
              <a:defRPr sz="2400">
                <a:solidFill>
                  <a:schemeClr val="tx1"/>
                </a:solidFill>
                <a:latin typeface="Lucida Grande" charset="0"/>
                <a:ea typeface="Geneva" pitchFamily="34" charset="0"/>
                <a:cs typeface="Geneva" pitchFamily="34" charset="0"/>
              </a:defRPr>
            </a:lvl2pPr>
            <a:lvl3pPr marL="1143000" indent="-228600" eaLnBrk="0" hangingPunct="0">
              <a:defRPr sz="2400">
                <a:solidFill>
                  <a:schemeClr val="tx1"/>
                </a:solidFill>
                <a:latin typeface="Lucida Grande" charset="0"/>
                <a:ea typeface="Geneva" pitchFamily="34" charset="0"/>
                <a:cs typeface="Geneva" pitchFamily="34" charset="0"/>
              </a:defRPr>
            </a:lvl3pPr>
            <a:lvl4pPr marL="1600200" indent="-228600" eaLnBrk="0" hangingPunct="0">
              <a:defRPr sz="2400">
                <a:solidFill>
                  <a:schemeClr val="tx1"/>
                </a:solidFill>
                <a:latin typeface="Lucida Grande" charset="0"/>
                <a:ea typeface="Geneva" pitchFamily="34" charset="0"/>
                <a:cs typeface="Geneva" pitchFamily="34" charset="0"/>
              </a:defRPr>
            </a:lvl4pPr>
            <a:lvl5pPr marL="2057400" indent="-228600" eaLnBrk="0" hangingPunct="0">
              <a:defRPr sz="2400">
                <a:solidFill>
                  <a:schemeClr val="tx1"/>
                </a:solidFill>
                <a:latin typeface="Lucida Grande" charset="0"/>
                <a:ea typeface="Geneva" pitchFamily="34" charset="0"/>
                <a:cs typeface="Geneva" pitchFamily="34" charset="0"/>
              </a:defRPr>
            </a:lvl5pPr>
            <a:lvl6pPr marL="25146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6pPr>
            <a:lvl7pPr marL="29718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7pPr>
            <a:lvl8pPr marL="34290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8pPr>
            <a:lvl9pPr marL="38862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9pPr>
          </a:lstStyle>
          <a:p>
            <a:pPr eaLnBrk="1" hangingPunct="1">
              <a:defRPr/>
            </a:pPr>
            <a:r>
              <a:rPr lang="fr-FR" sz="3600" b="1" dirty="0">
                <a:solidFill>
                  <a:schemeClr val="bg2">
                    <a:lumMod val="50000"/>
                  </a:schemeClr>
                </a:solidFill>
                <a:latin typeface="Arial Black" pitchFamily="34" charset="0"/>
              </a:rPr>
              <a:t>CONTEXTE</a:t>
            </a:r>
          </a:p>
        </p:txBody>
      </p:sp>
      <p:pic>
        <p:nvPicPr>
          <p:cNvPr id="4127" name="Image 14" descr="Une image contenant bâtiment, terrain, extérieur&#10;&#10;Description générée automatiquement">
            <a:extLst>
              <a:ext uri="{FF2B5EF4-FFF2-40B4-BE49-F238E27FC236}">
                <a16:creationId xmlns:a16="http://schemas.microsoft.com/office/drawing/2014/main" id="{EA86D1F6-D30C-456B-9E59-5E977D375D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992" y="9879806"/>
            <a:ext cx="7131468" cy="485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8" name="Rectangle 14">
            <a:extLst>
              <a:ext uri="{FF2B5EF4-FFF2-40B4-BE49-F238E27FC236}">
                <a16:creationId xmlns:a16="http://schemas.microsoft.com/office/drawing/2014/main" id="{CAE754B5-4655-4711-A010-FF2678721AFE}"/>
              </a:ext>
            </a:extLst>
          </p:cNvPr>
          <p:cNvSpPr>
            <a:spLocks noChangeArrowheads="1"/>
          </p:cNvSpPr>
          <p:nvPr/>
        </p:nvSpPr>
        <p:spPr bwMode="auto">
          <a:xfrm>
            <a:off x="542925" y="14768753"/>
            <a:ext cx="960278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287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fr-CH" altLang="fr-FR" sz="2000" i="1" dirty="0"/>
              <a:t>Exemple de la solution sur un extrait vidéo</a:t>
            </a:r>
          </a:p>
        </p:txBody>
      </p:sp>
      <p:sp>
        <p:nvSpPr>
          <p:cNvPr id="4129" name="Rectangle 14">
            <a:extLst>
              <a:ext uri="{FF2B5EF4-FFF2-40B4-BE49-F238E27FC236}">
                <a16:creationId xmlns:a16="http://schemas.microsoft.com/office/drawing/2014/main" id="{A5851B22-DF9D-489E-8940-67EB3F33F2E9}"/>
              </a:ext>
            </a:extLst>
          </p:cNvPr>
          <p:cNvSpPr>
            <a:spLocks noChangeArrowheads="1"/>
          </p:cNvSpPr>
          <p:nvPr/>
        </p:nvSpPr>
        <p:spPr bwMode="auto">
          <a:xfrm>
            <a:off x="11093450" y="21807634"/>
            <a:ext cx="96027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indent="144000" algn="just"/>
            <a:r>
              <a:rPr lang="fr-CH" altLang="fr-FR" dirty="0"/>
              <a:t>Le projet est un franc succès. Les graphiques ci-dessous illustrent la fiabilité des système de comptage et leurs performances. En fonction du modèle de détection, les résultats changent, il faudra donc choisir le bon selon le matériel et les besoins.</a:t>
            </a:r>
          </a:p>
        </p:txBody>
      </p:sp>
      <p:sp>
        <p:nvSpPr>
          <p:cNvPr id="51" name="ZoneTexte 30">
            <a:extLst>
              <a:ext uri="{FF2B5EF4-FFF2-40B4-BE49-F238E27FC236}">
                <a16:creationId xmlns:a16="http://schemas.microsoft.com/office/drawing/2014/main" id="{76E67B89-0F63-4EC0-87A8-F3A38929ADE9}"/>
              </a:ext>
            </a:extLst>
          </p:cNvPr>
          <p:cNvSpPr txBox="1">
            <a:spLocks noChangeArrowheads="1"/>
          </p:cNvSpPr>
          <p:nvPr/>
        </p:nvSpPr>
        <p:spPr bwMode="auto">
          <a:xfrm>
            <a:off x="595313" y="24785596"/>
            <a:ext cx="9691688" cy="646112"/>
          </a:xfrm>
          <a:prstGeom prst="rect">
            <a:avLst/>
          </a:prstGeom>
          <a:solidFill>
            <a:srgbClr val="ACA39A"/>
          </a:solidFill>
          <a:ln>
            <a:noFill/>
          </a:ln>
        </p:spPr>
        <p:txBody>
          <a:bodyPr lIns="91412" tIns="45708" rIns="91412" bIns="45708" anchor="ctr">
            <a:spAutoFit/>
          </a:bodyPr>
          <a:lstStyle>
            <a:lvl1pPr eaLnBrk="0" hangingPunct="0">
              <a:defRPr sz="2400">
                <a:solidFill>
                  <a:schemeClr val="tx1"/>
                </a:solidFill>
                <a:latin typeface="Lucida Grande" charset="0"/>
                <a:ea typeface="Geneva" pitchFamily="34" charset="0"/>
                <a:cs typeface="Geneva" pitchFamily="34" charset="0"/>
              </a:defRPr>
            </a:lvl1pPr>
            <a:lvl2pPr marL="742950" indent="-285750" eaLnBrk="0" hangingPunct="0">
              <a:defRPr sz="2400">
                <a:solidFill>
                  <a:schemeClr val="tx1"/>
                </a:solidFill>
                <a:latin typeface="Lucida Grande" charset="0"/>
                <a:ea typeface="Geneva" pitchFamily="34" charset="0"/>
                <a:cs typeface="Geneva" pitchFamily="34" charset="0"/>
              </a:defRPr>
            </a:lvl2pPr>
            <a:lvl3pPr marL="1143000" indent="-228600" eaLnBrk="0" hangingPunct="0">
              <a:defRPr sz="2400">
                <a:solidFill>
                  <a:schemeClr val="tx1"/>
                </a:solidFill>
                <a:latin typeface="Lucida Grande" charset="0"/>
                <a:ea typeface="Geneva" pitchFamily="34" charset="0"/>
                <a:cs typeface="Geneva" pitchFamily="34" charset="0"/>
              </a:defRPr>
            </a:lvl3pPr>
            <a:lvl4pPr marL="1600200" indent="-228600" eaLnBrk="0" hangingPunct="0">
              <a:defRPr sz="2400">
                <a:solidFill>
                  <a:schemeClr val="tx1"/>
                </a:solidFill>
                <a:latin typeface="Lucida Grande" charset="0"/>
                <a:ea typeface="Geneva" pitchFamily="34" charset="0"/>
                <a:cs typeface="Geneva" pitchFamily="34" charset="0"/>
              </a:defRPr>
            </a:lvl4pPr>
            <a:lvl5pPr marL="2057400" indent="-228600" eaLnBrk="0" hangingPunct="0">
              <a:defRPr sz="2400">
                <a:solidFill>
                  <a:schemeClr val="tx1"/>
                </a:solidFill>
                <a:latin typeface="Lucida Grande" charset="0"/>
                <a:ea typeface="Geneva" pitchFamily="34" charset="0"/>
                <a:cs typeface="Geneva" pitchFamily="34" charset="0"/>
              </a:defRPr>
            </a:lvl5pPr>
            <a:lvl6pPr marL="25146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6pPr>
            <a:lvl7pPr marL="29718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7pPr>
            <a:lvl8pPr marL="34290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8pPr>
            <a:lvl9pPr marL="38862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9pPr>
          </a:lstStyle>
          <a:p>
            <a:pPr eaLnBrk="1" hangingPunct="1">
              <a:defRPr/>
            </a:pPr>
            <a:r>
              <a:rPr lang="fr-FR" sz="3600" b="1" dirty="0">
                <a:solidFill>
                  <a:schemeClr val="bg2">
                    <a:lumMod val="50000"/>
                  </a:schemeClr>
                </a:solidFill>
                <a:latin typeface="Arial Black" pitchFamily="34" charset="0"/>
              </a:rPr>
              <a:t>ARCHITECTURE</a:t>
            </a:r>
          </a:p>
        </p:txBody>
      </p:sp>
      <p:sp>
        <p:nvSpPr>
          <p:cNvPr id="4131" name="Rectangle 14">
            <a:extLst>
              <a:ext uri="{FF2B5EF4-FFF2-40B4-BE49-F238E27FC236}">
                <a16:creationId xmlns:a16="http://schemas.microsoft.com/office/drawing/2014/main" id="{1F3A1903-28EC-46A8-ABF7-3EA5AC437EA8}"/>
              </a:ext>
            </a:extLst>
          </p:cNvPr>
          <p:cNvSpPr>
            <a:spLocks noChangeArrowheads="1"/>
          </p:cNvSpPr>
          <p:nvPr/>
        </p:nvSpPr>
        <p:spPr bwMode="auto">
          <a:xfrm>
            <a:off x="479425" y="23793319"/>
            <a:ext cx="9602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287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fr-CH" altLang="fr-FR" sz="2000" i="1" dirty="0"/>
              <a:t>Place du Computer Vision dans les domaines de l’IA</a:t>
            </a:r>
          </a:p>
        </p:txBody>
      </p:sp>
      <p:sp>
        <p:nvSpPr>
          <p:cNvPr id="4132" name="Rectangle 14">
            <a:extLst>
              <a:ext uri="{FF2B5EF4-FFF2-40B4-BE49-F238E27FC236}">
                <a16:creationId xmlns:a16="http://schemas.microsoft.com/office/drawing/2014/main" id="{60134EBC-B343-4260-9868-675EAC51E24C}"/>
              </a:ext>
            </a:extLst>
          </p:cNvPr>
          <p:cNvSpPr>
            <a:spLocks noChangeArrowheads="1"/>
          </p:cNvSpPr>
          <p:nvPr/>
        </p:nvSpPr>
        <p:spPr bwMode="auto">
          <a:xfrm>
            <a:off x="595313" y="25638083"/>
            <a:ext cx="96027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fr-CH" altLang="fr-FR" dirty="0"/>
              <a:t>Streaming d’un flux vidéo depuis un </a:t>
            </a:r>
            <a:r>
              <a:rPr lang="fr-CH" altLang="fr-FR" i="1" dirty="0"/>
              <a:t>Raspberry Pi</a:t>
            </a:r>
            <a:r>
              <a:rPr lang="fr-CH" altLang="fr-FR" dirty="0"/>
              <a:t> sur une adresse IP et récupération du flux sur une workstation où les tâches de </a:t>
            </a:r>
            <a:r>
              <a:rPr lang="fr-CH" altLang="fr-FR" i="1" dirty="0"/>
              <a:t>Computer Vision</a:t>
            </a:r>
            <a:r>
              <a:rPr lang="fr-CH" altLang="fr-FR" dirty="0"/>
              <a:t> sont faites. On peut également avoir une approche "</a:t>
            </a:r>
            <a:r>
              <a:rPr lang="fr-CH" altLang="fr-FR" i="1" dirty="0"/>
              <a:t>Edge Computing</a:t>
            </a:r>
            <a:r>
              <a:rPr lang="fr-CH" altLang="fr-FR" dirty="0"/>
              <a:t>" mais n’as pas été étudiée dans ce projet.</a:t>
            </a:r>
            <a:endParaRPr lang="fr-CH" altLang="en-US" dirty="0">
              <a:solidFill>
                <a:srgbClr val="404040"/>
              </a:solidFill>
            </a:endParaRPr>
          </a:p>
        </p:txBody>
      </p:sp>
      <p:sp>
        <p:nvSpPr>
          <p:cNvPr id="4133" name="Rectangle 14">
            <a:extLst>
              <a:ext uri="{FF2B5EF4-FFF2-40B4-BE49-F238E27FC236}">
                <a16:creationId xmlns:a16="http://schemas.microsoft.com/office/drawing/2014/main" id="{333E1146-22B9-4E5F-88ED-771020FAB2F2}"/>
              </a:ext>
            </a:extLst>
          </p:cNvPr>
          <p:cNvSpPr>
            <a:spLocks noChangeArrowheads="1"/>
          </p:cNvSpPr>
          <p:nvPr/>
        </p:nvSpPr>
        <p:spPr bwMode="auto">
          <a:xfrm>
            <a:off x="11188699" y="10241905"/>
            <a:ext cx="9602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287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fr-CH" altLang="fr-FR" sz="2000" i="1" dirty="0"/>
              <a:t>Architecture hardware mise en place</a:t>
            </a:r>
          </a:p>
        </p:txBody>
      </p:sp>
      <p:pic>
        <p:nvPicPr>
          <p:cNvPr id="25" name="Image 24" descr="Une image contenant équipement électronique, circuit&#10;&#10;Description générée automatiquement">
            <a:extLst>
              <a:ext uri="{FF2B5EF4-FFF2-40B4-BE49-F238E27FC236}">
                <a16:creationId xmlns:a16="http://schemas.microsoft.com/office/drawing/2014/main" id="{2529B2E1-0EF9-4AD3-A3CF-BDA5A39D44AB}"/>
              </a:ext>
            </a:extLst>
          </p:cNvPr>
          <p:cNvPicPr>
            <a:picLocks noChangeAspect="1"/>
          </p:cNvPicPr>
          <p:nvPr/>
        </p:nvPicPr>
        <p:blipFill rotWithShape="1">
          <a:blip r:embed="rId9">
            <a:extLst>
              <a:ext uri="{28A0092B-C50C-407E-A947-70E740481C1C}">
                <a14:useLocalDpi xmlns:a14="http://schemas.microsoft.com/office/drawing/2010/main" val="0"/>
              </a:ext>
            </a:extLst>
          </a:blip>
          <a:srcRect l="-2705" t="-1" r="-2164" b="-5444"/>
          <a:stretch/>
        </p:blipFill>
        <p:spPr>
          <a:xfrm>
            <a:off x="12177998" y="7119622"/>
            <a:ext cx="7433692" cy="3064984"/>
          </a:xfrm>
          <a:prstGeom prst="rect">
            <a:avLst/>
          </a:prstGeom>
          <a:ln>
            <a:solidFill>
              <a:schemeClr val="bg1">
                <a:lumMod val="75000"/>
              </a:schemeClr>
            </a:solidFill>
          </a:ln>
        </p:spPr>
      </p:pic>
      <p:sp>
        <p:nvSpPr>
          <p:cNvPr id="64" name="ZoneTexte 30">
            <a:extLst>
              <a:ext uri="{FF2B5EF4-FFF2-40B4-BE49-F238E27FC236}">
                <a16:creationId xmlns:a16="http://schemas.microsoft.com/office/drawing/2014/main" id="{58ABACE3-ED90-4228-A56B-D935C90BDFA3}"/>
              </a:ext>
            </a:extLst>
          </p:cNvPr>
          <p:cNvSpPr txBox="1">
            <a:spLocks noChangeArrowheads="1"/>
          </p:cNvSpPr>
          <p:nvPr/>
        </p:nvSpPr>
        <p:spPr bwMode="auto">
          <a:xfrm>
            <a:off x="11055350" y="10946606"/>
            <a:ext cx="9691688" cy="646112"/>
          </a:xfrm>
          <a:prstGeom prst="rect">
            <a:avLst/>
          </a:prstGeom>
          <a:solidFill>
            <a:srgbClr val="ACA39A"/>
          </a:solidFill>
          <a:ln>
            <a:noFill/>
          </a:ln>
        </p:spPr>
        <p:txBody>
          <a:bodyPr lIns="91412" tIns="45708" rIns="91412" bIns="45708" anchor="ctr">
            <a:spAutoFit/>
          </a:bodyPr>
          <a:lstStyle>
            <a:lvl1pPr eaLnBrk="0" hangingPunct="0">
              <a:defRPr sz="2400">
                <a:solidFill>
                  <a:schemeClr val="tx1"/>
                </a:solidFill>
                <a:latin typeface="Lucida Grande" charset="0"/>
                <a:ea typeface="Geneva" pitchFamily="34" charset="0"/>
                <a:cs typeface="Geneva" pitchFamily="34" charset="0"/>
              </a:defRPr>
            </a:lvl1pPr>
            <a:lvl2pPr marL="742950" indent="-285750" eaLnBrk="0" hangingPunct="0">
              <a:defRPr sz="2400">
                <a:solidFill>
                  <a:schemeClr val="tx1"/>
                </a:solidFill>
                <a:latin typeface="Lucida Grande" charset="0"/>
                <a:ea typeface="Geneva" pitchFamily="34" charset="0"/>
                <a:cs typeface="Geneva" pitchFamily="34" charset="0"/>
              </a:defRPr>
            </a:lvl2pPr>
            <a:lvl3pPr marL="1143000" indent="-228600" eaLnBrk="0" hangingPunct="0">
              <a:defRPr sz="2400">
                <a:solidFill>
                  <a:schemeClr val="tx1"/>
                </a:solidFill>
                <a:latin typeface="Lucida Grande" charset="0"/>
                <a:ea typeface="Geneva" pitchFamily="34" charset="0"/>
                <a:cs typeface="Geneva" pitchFamily="34" charset="0"/>
              </a:defRPr>
            </a:lvl3pPr>
            <a:lvl4pPr marL="1600200" indent="-228600" eaLnBrk="0" hangingPunct="0">
              <a:defRPr sz="2400">
                <a:solidFill>
                  <a:schemeClr val="tx1"/>
                </a:solidFill>
                <a:latin typeface="Lucida Grande" charset="0"/>
                <a:ea typeface="Geneva" pitchFamily="34" charset="0"/>
                <a:cs typeface="Geneva" pitchFamily="34" charset="0"/>
              </a:defRPr>
            </a:lvl4pPr>
            <a:lvl5pPr marL="2057400" indent="-228600" eaLnBrk="0" hangingPunct="0">
              <a:defRPr sz="2400">
                <a:solidFill>
                  <a:schemeClr val="tx1"/>
                </a:solidFill>
                <a:latin typeface="Lucida Grande" charset="0"/>
                <a:ea typeface="Geneva" pitchFamily="34" charset="0"/>
                <a:cs typeface="Geneva" pitchFamily="34" charset="0"/>
              </a:defRPr>
            </a:lvl5pPr>
            <a:lvl6pPr marL="25146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6pPr>
            <a:lvl7pPr marL="29718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7pPr>
            <a:lvl8pPr marL="34290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8pPr>
            <a:lvl9pPr marL="38862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9pPr>
          </a:lstStyle>
          <a:p>
            <a:pPr eaLnBrk="1" hangingPunct="1">
              <a:defRPr/>
            </a:pPr>
            <a:r>
              <a:rPr lang="fr-FR" sz="3600" b="1" dirty="0">
                <a:solidFill>
                  <a:schemeClr val="bg2">
                    <a:lumMod val="50000"/>
                  </a:schemeClr>
                </a:solidFill>
                <a:latin typeface="Arial Black" pitchFamily="34" charset="0"/>
              </a:rPr>
              <a:t>LOGIQUE ET TECHNOLOGIES</a:t>
            </a:r>
          </a:p>
        </p:txBody>
      </p:sp>
      <p:sp>
        <p:nvSpPr>
          <p:cNvPr id="65" name="ZoneTexte 30">
            <a:extLst>
              <a:ext uri="{FF2B5EF4-FFF2-40B4-BE49-F238E27FC236}">
                <a16:creationId xmlns:a16="http://schemas.microsoft.com/office/drawing/2014/main" id="{ECD1D3B0-0814-4675-A530-888D0EDFE3BB}"/>
              </a:ext>
            </a:extLst>
          </p:cNvPr>
          <p:cNvSpPr txBox="1">
            <a:spLocks noChangeArrowheads="1"/>
          </p:cNvSpPr>
          <p:nvPr/>
        </p:nvSpPr>
        <p:spPr bwMode="auto">
          <a:xfrm>
            <a:off x="11144250" y="21044693"/>
            <a:ext cx="9691687" cy="646113"/>
          </a:xfrm>
          <a:prstGeom prst="rect">
            <a:avLst/>
          </a:prstGeom>
          <a:solidFill>
            <a:srgbClr val="ACA39A"/>
          </a:solidFill>
          <a:ln>
            <a:noFill/>
          </a:ln>
        </p:spPr>
        <p:txBody>
          <a:bodyPr lIns="91412" tIns="45708" rIns="91412" bIns="45708" anchor="ctr">
            <a:spAutoFit/>
          </a:bodyPr>
          <a:lstStyle>
            <a:lvl1pPr eaLnBrk="0" hangingPunct="0">
              <a:defRPr sz="2400">
                <a:solidFill>
                  <a:schemeClr val="tx1"/>
                </a:solidFill>
                <a:latin typeface="Lucida Grande" charset="0"/>
                <a:ea typeface="Geneva" pitchFamily="34" charset="0"/>
                <a:cs typeface="Geneva" pitchFamily="34" charset="0"/>
              </a:defRPr>
            </a:lvl1pPr>
            <a:lvl2pPr marL="742950" indent="-285750" eaLnBrk="0" hangingPunct="0">
              <a:defRPr sz="2400">
                <a:solidFill>
                  <a:schemeClr val="tx1"/>
                </a:solidFill>
                <a:latin typeface="Lucida Grande" charset="0"/>
                <a:ea typeface="Geneva" pitchFamily="34" charset="0"/>
                <a:cs typeface="Geneva" pitchFamily="34" charset="0"/>
              </a:defRPr>
            </a:lvl2pPr>
            <a:lvl3pPr marL="1143000" indent="-228600" eaLnBrk="0" hangingPunct="0">
              <a:defRPr sz="2400">
                <a:solidFill>
                  <a:schemeClr val="tx1"/>
                </a:solidFill>
                <a:latin typeface="Lucida Grande" charset="0"/>
                <a:ea typeface="Geneva" pitchFamily="34" charset="0"/>
                <a:cs typeface="Geneva" pitchFamily="34" charset="0"/>
              </a:defRPr>
            </a:lvl3pPr>
            <a:lvl4pPr marL="1600200" indent="-228600" eaLnBrk="0" hangingPunct="0">
              <a:defRPr sz="2400">
                <a:solidFill>
                  <a:schemeClr val="tx1"/>
                </a:solidFill>
                <a:latin typeface="Lucida Grande" charset="0"/>
                <a:ea typeface="Geneva" pitchFamily="34" charset="0"/>
                <a:cs typeface="Geneva" pitchFamily="34" charset="0"/>
              </a:defRPr>
            </a:lvl4pPr>
            <a:lvl5pPr marL="2057400" indent="-228600" eaLnBrk="0" hangingPunct="0">
              <a:defRPr sz="2400">
                <a:solidFill>
                  <a:schemeClr val="tx1"/>
                </a:solidFill>
                <a:latin typeface="Lucida Grande" charset="0"/>
                <a:ea typeface="Geneva" pitchFamily="34" charset="0"/>
                <a:cs typeface="Geneva" pitchFamily="34" charset="0"/>
              </a:defRPr>
            </a:lvl5pPr>
            <a:lvl6pPr marL="25146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6pPr>
            <a:lvl7pPr marL="29718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7pPr>
            <a:lvl8pPr marL="34290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8pPr>
            <a:lvl9pPr marL="3886200" indent="-228600" defTabSz="457200" eaLnBrk="0" fontAlgn="base" hangingPunct="0">
              <a:spcBef>
                <a:spcPct val="0"/>
              </a:spcBef>
              <a:spcAft>
                <a:spcPct val="0"/>
              </a:spcAft>
              <a:defRPr sz="2400">
                <a:solidFill>
                  <a:schemeClr val="tx1"/>
                </a:solidFill>
                <a:latin typeface="Lucida Grande" charset="0"/>
                <a:ea typeface="Geneva" pitchFamily="34" charset="0"/>
                <a:cs typeface="Geneva" pitchFamily="34" charset="0"/>
              </a:defRPr>
            </a:lvl9pPr>
          </a:lstStyle>
          <a:p>
            <a:pPr eaLnBrk="1" hangingPunct="1">
              <a:defRPr/>
            </a:pPr>
            <a:r>
              <a:rPr lang="fr-FR" sz="3600" b="1" dirty="0">
                <a:solidFill>
                  <a:schemeClr val="bg2">
                    <a:lumMod val="50000"/>
                  </a:schemeClr>
                </a:solidFill>
                <a:latin typeface="Arial Black" pitchFamily="34" charset="0"/>
              </a:rPr>
              <a:t>RESULTATS</a:t>
            </a:r>
          </a:p>
        </p:txBody>
      </p:sp>
      <p:pic>
        <p:nvPicPr>
          <p:cNvPr id="2" name="Image 1">
            <a:extLst>
              <a:ext uri="{FF2B5EF4-FFF2-40B4-BE49-F238E27FC236}">
                <a16:creationId xmlns:a16="http://schemas.microsoft.com/office/drawing/2014/main" id="{67CFC018-EF2F-417C-A8DF-8791753694CC}"/>
              </a:ext>
            </a:extLst>
          </p:cNvPr>
          <p:cNvPicPr>
            <a:picLocks noChangeAspect="1"/>
          </p:cNvPicPr>
          <p:nvPr/>
        </p:nvPicPr>
        <p:blipFill>
          <a:blip r:embed="rId10"/>
          <a:stretch>
            <a:fillRect/>
          </a:stretch>
        </p:blipFill>
        <p:spPr>
          <a:xfrm>
            <a:off x="11144250" y="23514547"/>
            <a:ext cx="4932808" cy="3612962"/>
          </a:xfrm>
          <a:prstGeom prst="rect">
            <a:avLst/>
          </a:prstGeom>
        </p:spPr>
      </p:pic>
      <p:pic>
        <p:nvPicPr>
          <p:cNvPr id="3" name="Image 2">
            <a:extLst>
              <a:ext uri="{FF2B5EF4-FFF2-40B4-BE49-F238E27FC236}">
                <a16:creationId xmlns:a16="http://schemas.microsoft.com/office/drawing/2014/main" id="{5A4A37E0-46B7-46AD-83C3-1CDBFEC6FBF2}"/>
              </a:ext>
            </a:extLst>
          </p:cNvPr>
          <p:cNvPicPr>
            <a:picLocks noChangeAspect="1"/>
          </p:cNvPicPr>
          <p:nvPr/>
        </p:nvPicPr>
        <p:blipFill>
          <a:blip r:embed="rId11"/>
          <a:stretch>
            <a:fillRect/>
          </a:stretch>
        </p:blipFill>
        <p:spPr>
          <a:xfrm>
            <a:off x="16025812" y="23503679"/>
            <a:ext cx="4810125" cy="3623830"/>
          </a:xfrm>
          <a:prstGeom prst="rect">
            <a:avLst/>
          </a:prstGeom>
        </p:spPr>
      </p:pic>
      <p:sp>
        <p:nvSpPr>
          <p:cNvPr id="50" name="Rectangle 14">
            <a:extLst>
              <a:ext uri="{FF2B5EF4-FFF2-40B4-BE49-F238E27FC236}">
                <a16:creationId xmlns:a16="http://schemas.microsoft.com/office/drawing/2014/main" id="{B7D68555-6DC5-43A9-B856-B3683C494AB1}"/>
              </a:ext>
            </a:extLst>
          </p:cNvPr>
          <p:cNvSpPr>
            <a:spLocks noChangeArrowheads="1"/>
          </p:cNvSpPr>
          <p:nvPr/>
        </p:nvSpPr>
        <p:spPr bwMode="auto">
          <a:xfrm>
            <a:off x="11144251" y="27238996"/>
            <a:ext cx="9602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287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fr-CH" altLang="fr-FR" sz="2000" i="1" dirty="0"/>
              <a:t>Résultats des tests de fiabilité et de performances</a:t>
            </a:r>
          </a:p>
        </p:txBody>
      </p:sp>
      <p:sp>
        <p:nvSpPr>
          <p:cNvPr id="52" name="Rectangle 14">
            <a:extLst>
              <a:ext uri="{FF2B5EF4-FFF2-40B4-BE49-F238E27FC236}">
                <a16:creationId xmlns:a16="http://schemas.microsoft.com/office/drawing/2014/main" id="{05413BE5-B52A-4280-8F74-958CB7496B5B}"/>
              </a:ext>
            </a:extLst>
          </p:cNvPr>
          <p:cNvSpPr>
            <a:spLocks noChangeArrowheads="1"/>
          </p:cNvSpPr>
          <p:nvPr/>
        </p:nvSpPr>
        <p:spPr bwMode="auto">
          <a:xfrm>
            <a:off x="11055350" y="11734493"/>
            <a:ext cx="96027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indent="144000" algn="just"/>
            <a:r>
              <a:rPr lang="fr-CH" dirty="0"/>
              <a:t>Capture du flux, détection de personnes, tracking, comptage et envoi de données. La détection n'est pas effectuée sur toutes les frames car c'est une opération coûteuse en ressources. Le système de tracking se charge de compléter le "trou" que cela engendre.</a:t>
            </a:r>
          </a:p>
        </p:txBody>
      </p:sp>
      <p:sp>
        <p:nvSpPr>
          <p:cNvPr id="53" name="Rectangle 14">
            <a:extLst>
              <a:ext uri="{FF2B5EF4-FFF2-40B4-BE49-F238E27FC236}">
                <a16:creationId xmlns:a16="http://schemas.microsoft.com/office/drawing/2014/main" id="{F0D2E39F-7E1C-4663-993D-E21524AA047B}"/>
              </a:ext>
            </a:extLst>
          </p:cNvPr>
          <p:cNvSpPr>
            <a:spLocks noChangeArrowheads="1"/>
          </p:cNvSpPr>
          <p:nvPr/>
        </p:nvSpPr>
        <p:spPr bwMode="auto">
          <a:xfrm>
            <a:off x="11072812" y="18837414"/>
            <a:ext cx="98914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457200" indent="-457200" algn="just">
              <a:buAutoNum type="arabicPeriod"/>
            </a:pPr>
            <a:r>
              <a:rPr lang="fr-FR" sz="2000" b="1" dirty="0"/>
              <a:t>Capture et traitement du flux vidéo </a:t>
            </a:r>
            <a:r>
              <a:rPr lang="fr-FR" sz="2000" dirty="0"/>
              <a:t>: Librairie Python OpenCV</a:t>
            </a:r>
          </a:p>
          <a:p>
            <a:pPr marL="457200" indent="-457200" algn="just">
              <a:buAutoNum type="arabicPeriod"/>
            </a:pPr>
            <a:r>
              <a:rPr lang="fr-FR" sz="2000" b="1" dirty="0"/>
              <a:t>Détection des personnes : </a:t>
            </a:r>
            <a:r>
              <a:rPr lang="fr-FR" sz="2000" dirty="0"/>
              <a:t>CNN </a:t>
            </a:r>
            <a:r>
              <a:rPr lang="fr-FR" sz="2000" dirty="0" err="1"/>
              <a:t>préentrainés</a:t>
            </a:r>
            <a:r>
              <a:rPr lang="fr-FR" sz="2000" dirty="0"/>
              <a:t> </a:t>
            </a:r>
            <a:r>
              <a:rPr lang="fr-FR" sz="2000" dirty="0" err="1"/>
              <a:t>d’object</a:t>
            </a:r>
            <a:r>
              <a:rPr lang="fr-FR" sz="2000" dirty="0"/>
              <a:t> </a:t>
            </a:r>
            <a:r>
              <a:rPr lang="fr-FR" sz="2000" dirty="0" err="1"/>
              <a:t>detection</a:t>
            </a:r>
            <a:r>
              <a:rPr lang="fr-FR" sz="2000" dirty="0"/>
              <a:t> (SSD et YOLO) </a:t>
            </a:r>
          </a:p>
          <a:p>
            <a:pPr marL="457200" indent="-457200" algn="just">
              <a:buAutoNum type="arabicPeriod"/>
            </a:pPr>
            <a:r>
              <a:rPr lang="fr-FR" sz="2000" b="1" dirty="0"/>
              <a:t>Suivi des personnes :</a:t>
            </a:r>
            <a:r>
              <a:rPr lang="fr-FR" sz="2000" dirty="0"/>
              <a:t> Algorithmes d'Object Tracking : Correlation Tracker (Dlib) et Euclidean Distance (Centroid Distance)</a:t>
            </a:r>
          </a:p>
          <a:p>
            <a:pPr marL="457200" indent="-457200" algn="just">
              <a:buAutoNum type="arabicPeriod"/>
            </a:pPr>
            <a:r>
              <a:rPr lang="fr-FR" sz="2000" b="1" dirty="0"/>
              <a:t>Comptage des personnes </a:t>
            </a:r>
            <a:r>
              <a:rPr lang="fr-FR" sz="2000" dirty="0"/>
              <a:t>: Algo de détection de franchissement de frontière</a:t>
            </a:r>
          </a:p>
          <a:p>
            <a:pPr marL="457200" indent="-457200" algn="just">
              <a:buAutoNum type="arabicPeriod"/>
            </a:pPr>
            <a:r>
              <a:rPr lang="fr-FR" sz="2000" b="1" dirty="0"/>
              <a:t>Envoi sur la base de données : </a:t>
            </a:r>
            <a:r>
              <a:rPr lang="fr-FR" sz="2000" dirty="0"/>
              <a:t>Requête HTTP POST à une API REST</a:t>
            </a:r>
            <a:endParaRPr lang="fr-CH" sz="2000" dirty="0"/>
          </a:p>
        </p:txBody>
      </p:sp>
      <p:pic>
        <p:nvPicPr>
          <p:cNvPr id="8" name="Image 7" descr="Une image contenant texte, carte&#10;&#10;Description générée automatiquement">
            <a:extLst>
              <a:ext uri="{FF2B5EF4-FFF2-40B4-BE49-F238E27FC236}">
                <a16:creationId xmlns:a16="http://schemas.microsoft.com/office/drawing/2014/main" id="{EB34B221-35E6-4821-8318-8CCA268C2509}"/>
              </a:ext>
            </a:extLst>
          </p:cNvPr>
          <p:cNvPicPr>
            <a:picLocks noChangeAspect="1"/>
          </p:cNvPicPr>
          <p:nvPr/>
        </p:nvPicPr>
        <p:blipFill rotWithShape="1">
          <a:blip r:embed="rId12">
            <a:extLst>
              <a:ext uri="{28A0092B-C50C-407E-A947-70E740481C1C}">
                <a14:useLocalDpi xmlns:a14="http://schemas.microsoft.com/office/drawing/2010/main" val="0"/>
              </a:ext>
            </a:extLst>
          </a:blip>
          <a:srcRect l="-2729" t="-1" r="-2027" b="-604"/>
          <a:stretch/>
        </p:blipFill>
        <p:spPr>
          <a:xfrm>
            <a:off x="12271275" y="13449134"/>
            <a:ext cx="7170936" cy="5153984"/>
          </a:xfrm>
          <a:prstGeom prst="rect">
            <a:avLst/>
          </a:prstGeom>
          <a:ln>
            <a:solidFill>
              <a:schemeClr val="bg1">
                <a:lumMod val="75000"/>
              </a:schemeClr>
            </a:solidFill>
          </a:ln>
        </p:spPr>
      </p:pic>
    </p:spTree>
  </p:cSld>
  <p:clrMapOvr>
    <a:masterClrMapping/>
  </p:clrMapOvr>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D1929EAF381B8F48AB8BC77FDAEAB409" ma:contentTypeVersion="28" ma:contentTypeDescription="Crée un document." ma:contentTypeScope="" ma:versionID="0212ba30ea5884d19df43df8257a1665">
  <xsd:schema xmlns:xsd="http://www.w3.org/2001/XMLSchema" xmlns:xs="http://www.w3.org/2001/XMLSchema" xmlns:p="http://schemas.microsoft.com/office/2006/metadata/properties" xmlns:ns2="b0513a8f-eda8-4045-9dbf-9684c8bf07b0" xmlns:ns3="1a3e5c1d-4465-4328-8cbb-49ac896d942f" xmlns:ns4="f409a4a2-6aeb-4a19-a366-29dfa8697001" targetNamespace="http://schemas.microsoft.com/office/2006/metadata/properties" ma:root="true" ma:fieldsID="c62d887ae97544aea526c8868a13ae4e" ns2:_="" ns3:_="" ns4:_="">
    <xsd:import namespace="b0513a8f-eda8-4045-9dbf-9684c8bf07b0"/>
    <xsd:import namespace="1a3e5c1d-4465-4328-8cbb-49ac896d942f"/>
    <xsd:import namespace="f409a4a2-6aeb-4a19-a366-29dfa8697001"/>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element ref="ns3:gc5499d489234c50a3da218491428c26" minOccurs="0"/>
                <xsd:element ref="ns3:e76178e23f1b445fabb807e5ee997d1e" minOccurs="0"/>
                <xsd:element ref="ns3:f7bd771a05634d81b1e11e0ee5483c34" minOccurs="0"/>
                <xsd:element ref="ns3:p96d733272f8446886b8a5c9d31a8760" minOccurs="0"/>
                <xsd:element ref="ns3:Début_x0020_de_x0020_validité" minOccurs="0"/>
                <xsd:element ref="ns3:Fin_x0020_de_x0020_validité" minOccurs="0"/>
                <xsd:element ref="ns3:Références_x0020_métier" minOccurs="0"/>
                <xsd:element ref="ns4: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513a8f-eda8-4045-9dbf-9684c8bf07b0" elementFormDefault="qualified">
    <xsd:import namespace="http://schemas.microsoft.com/office/2006/documentManagement/types"/>
    <xsd:import namespace="http://schemas.microsoft.com/office/infopath/2007/PartnerControls"/>
    <xsd:element name="_dlc_DocId" ma:index="8" nillable="true" ma:displayName="Valeur d’ID de document" ma:description="Valeur de l’ID de document affecté à cet élément." ma:internalName="_dlc_DocId" ma:readOnly="true">
      <xsd:simpleType>
        <xsd:restriction base="dms:Text"/>
      </xsd:simpleType>
    </xsd:element>
    <xsd:element name="_dlc_DocIdUrl" ma:index="9"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hidden="true" ma:list="{dcf47d83-7a20-473d-a830-9dee0b72afe0}" ma:internalName="TaxCatchAll" ma:showField="CatchAllData" ma:web="1a3e5c1d-4465-4328-8cbb-49ac896d942f">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dcf47d83-7a20-473d-a830-9dee0b72afe0}" ma:internalName="TaxCatchAllLabel" ma:readOnly="true" ma:showField="CatchAllDataLabel" ma:web="1a3e5c1d-4465-4328-8cbb-49ac896d942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a3e5c1d-4465-4328-8cbb-49ac896d942f" elementFormDefault="qualified">
    <xsd:import namespace="http://schemas.microsoft.com/office/2006/documentManagement/types"/>
    <xsd:import namespace="http://schemas.microsoft.com/office/infopath/2007/PartnerControls"/>
    <xsd:element name="gc5499d489234c50a3da218491428c26" ma:index="14" nillable="true" ma:taxonomy="true" ma:internalName="gc5499d489234c50a3da218491428c26" ma:taxonomyFieldName="Ann_x00e9_e_x0020_Acad_x00e9_mique_x0020_concern_x00e9_e" ma:displayName="Année Académique concernée" ma:fieldId="{0c5499d4-8923-4c50-a3da-218491428c26}" ma:sspId="b322d84b-9107-45f9-98b0-fcc71aaba640" ma:termSetId="7c41caeb-327a-40eb-bf51-087b2e28cf2c" ma:anchorId="00000000-0000-0000-0000-000000000000" ma:open="false" ma:isKeyword="false">
      <xsd:complexType>
        <xsd:sequence>
          <xsd:element ref="pc:Terms" minOccurs="0" maxOccurs="1"/>
        </xsd:sequence>
      </xsd:complexType>
    </xsd:element>
    <xsd:element name="e76178e23f1b445fabb807e5ee997d1e" ma:index="16" nillable="true" ma:taxonomy="true" ma:internalName="e76178e23f1b445fabb807e5ee997d1e" ma:taxonomyFieldName="Entit_x00e9_s" ma:displayName="Entités" ma:fieldId="{e76178e2-3f1b-445f-abb8-07e5ee997d1e}" ma:taxonomyMulti="true" ma:sspId="b322d84b-9107-45f9-98b0-fcc71aaba640" ma:termSetId="9cb2da83-3616-40d3-b0f6-9cac6bedf157" ma:anchorId="00000000-0000-0000-0000-000000000000" ma:open="false" ma:isKeyword="false">
      <xsd:complexType>
        <xsd:sequence>
          <xsd:element ref="pc:Terms" minOccurs="0" maxOccurs="1"/>
        </xsd:sequence>
      </xsd:complexType>
    </xsd:element>
    <xsd:element name="f7bd771a05634d81b1e11e0ee5483c34" ma:index="18" nillable="true" ma:taxonomy="true" ma:internalName="f7bd771a05634d81b1e11e0ee5483c34" ma:taxonomyFieldName="Processus_x0020_concern_x00e9_s" ma:displayName="Processus concernés" ma:fieldId="{f7bd771a-0563-4d81-b1e1-1e0ee5483c34}" ma:taxonomyMulti="true" ma:sspId="b322d84b-9107-45f9-98b0-fcc71aaba640" ma:termSetId="933696de-ea79-43b6-96be-a9fb7a96753d" ma:anchorId="00000000-0000-0000-0000-000000000000" ma:open="false" ma:isKeyword="false">
      <xsd:complexType>
        <xsd:sequence>
          <xsd:element ref="pc:Terms" minOccurs="0" maxOccurs="1"/>
        </xsd:sequence>
      </xsd:complexType>
    </xsd:element>
    <xsd:element name="p96d733272f8446886b8a5c9d31a8760" ma:index="20" nillable="true" ma:taxonomy="true" ma:internalName="p96d733272f8446886b8a5c9d31a8760" ma:taxonomyFieldName="Type_x0020_information" ma:displayName="Type information" ma:fieldId="{996d7332-72f8-4468-86b8-a5c9d31a8760}" ma:taxonomyMulti="true" ma:sspId="b322d84b-9107-45f9-98b0-fcc71aaba640" ma:termSetId="23e13dc8-cd61-4354-8fa6-d49e034b2f91" ma:anchorId="00000000-0000-0000-0000-000000000000" ma:open="false" ma:isKeyword="false">
      <xsd:complexType>
        <xsd:sequence>
          <xsd:element ref="pc:Terms" minOccurs="0" maxOccurs="1"/>
        </xsd:sequence>
      </xsd:complexType>
    </xsd:element>
    <xsd:element name="Début_x0020_de_x0020_validité" ma:index="21" nillable="true" ma:displayName="Début de validité" ma:default="" ma:description="Lorsque la date d’entrée en vigueur est importante : par exemple pour un contrat de confidentialité" ma:format="DateOnly" ma:internalName="D_x00e9_but_x0020_de_x0020_validit_x00e9_">
      <xsd:simpleType>
        <xsd:restriction base="dms:DateTime"/>
      </xsd:simpleType>
    </xsd:element>
    <xsd:element name="Fin_x0020_de_x0020_validité" ma:index="22" nillable="true" ma:displayName="Fin de validité" ma:default="" ma:description="Lorsque cette date est importante : par exemple pour un contrat de confidentialité" ma:format="DateOnly" ma:internalName="Fin_x0020_de_x0020_validit_x00e9_">
      <xsd:simpleType>
        <xsd:restriction base="dms:DateTime"/>
      </xsd:simpleType>
    </xsd:element>
    <xsd:element name="Références_x0020_métier" ma:index="23" nillable="true" ma:displayName="Références métier" ma:default="" ma:description="Pour répondre à des besoins de catégorisation propres à une entité : par exemple n°AGP, n° de commande, référence fournisseur, etc." ma:internalName="R_x00e9_f_x00e9_rences_x0020_m_x00e9_tier">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09a4a2-6aeb-4a19-a366-29dfa8697001" elementFormDefault="qualified">
    <xsd:import namespace="http://schemas.microsoft.com/office/2006/documentManagement/types"/>
    <xsd:import namespace="http://schemas.microsoft.com/office/infopath/2007/PartnerControls"/>
    <xsd:element name="SharedWithUsers" ma:index="24"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E07475-6489-4754-A1A0-2115AA60836E}">
  <ds:schemaRefs>
    <ds:schemaRef ds:uri="http://schemas.microsoft.com/sharepoint/v3/contenttype/forms"/>
  </ds:schemaRefs>
</ds:datastoreItem>
</file>

<file path=customXml/itemProps2.xml><?xml version="1.0" encoding="utf-8"?>
<ds:datastoreItem xmlns:ds="http://schemas.openxmlformats.org/officeDocument/2006/customXml" ds:itemID="{BD5A16EA-C4E9-499E-A982-30BBC55FF7C3}">
  <ds:schemaRefs>
    <ds:schemaRef ds:uri="http://schemas.microsoft.com/office/2006/metadata/longProperties"/>
  </ds:schemaRefs>
</ds:datastoreItem>
</file>

<file path=customXml/itemProps3.xml><?xml version="1.0" encoding="utf-8"?>
<ds:datastoreItem xmlns:ds="http://schemas.openxmlformats.org/officeDocument/2006/customXml" ds:itemID="{012850A1-2E57-43DA-9E9C-6E892DC76847}">
  <ds:schemaRefs>
    <ds:schemaRef ds:uri="http://schemas.microsoft.com/sharepoint/events"/>
  </ds:schemaRefs>
</ds:datastoreItem>
</file>

<file path=customXml/itemProps4.xml><?xml version="1.0" encoding="utf-8"?>
<ds:datastoreItem xmlns:ds="http://schemas.openxmlformats.org/officeDocument/2006/customXml" ds:itemID="{0C9AA78C-4020-4410-8F67-6313855D4E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513a8f-eda8-4045-9dbf-9684c8bf07b0"/>
    <ds:schemaRef ds:uri="1a3e5c1d-4465-4328-8cbb-49ac896d942f"/>
    <ds:schemaRef ds:uri="f409a4a2-6aeb-4a19-a366-29dfa86970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558</TotalTime>
  <Words>500</Words>
  <Application>Microsoft Office PowerPoint</Application>
  <PresentationFormat>Personnalisé</PresentationFormat>
  <Paragraphs>36</Paragraphs>
  <Slides>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Arial Black</vt:lpstr>
      <vt:lpstr>Calibri</vt:lpstr>
      <vt:lpstr>Grotesque</vt:lpstr>
      <vt:lpstr>Verdana</vt:lpstr>
      <vt:lpstr>Nouvelle présentation</vt:lpstr>
      <vt:lpstr>Présentation PowerPoint</vt:lpstr>
    </vt:vector>
  </TitlesOfParts>
  <Company>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Travail de Bachelor toutes filières - FR</dc:title>
  <dc:creator>me</dc:creator>
  <cp:lastModifiedBy>Patrick Audriaz</cp:lastModifiedBy>
  <cp:revision>93</cp:revision>
  <dcterms:created xsi:type="dcterms:W3CDTF">2007-10-02T11:39:16Z</dcterms:created>
  <dcterms:modified xsi:type="dcterms:W3CDTF">2019-08-26T17:04:31Z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JXK4MHKXKYFC-30-48</vt:lpwstr>
  </property>
  <property fmtid="{D5CDD505-2E9C-101B-9397-08002B2CF9AE}" pid="3" name="_dlc_DocIdItemGuid">
    <vt:lpwstr>e20e28c7-75ec-4b63-892b-b9f17cb9cbe9</vt:lpwstr>
  </property>
  <property fmtid="{D5CDD505-2E9C-101B-9397-08002B2CF9AE}" pid="4" name="_dlc_DocIdUrl">
    <vt:lpwstr>https://ged.hefr.ch/eifr/tic/tlco/formation/formation_base/poster_tra_bachelor/_layouts/15/DocIdRedir.aspx?ID=JXK4MHKXKYFC-30-48, JXK4MHKXKYFC-30-48</vt:lpwstr>
  </property>
  <property fmtid="{D5CDD505-2E9C-101B-9397-08002B2CF9AE}" pid="5" name="Processus">
    <vt:lpwstr>2;#Formation:Bachelor|98197b0a-e20a-4edf-aa99-812b3f8dcf20</vt:lpwstr>
  </property>
  <property fmtid="{D5CDD505-2E9C-101B-9397-08002B2CF9AE}" pid="6" name="Type d'informationTaxHTField0">
    <vt:lpwstr/>
  </property>
  <property fmtid="{D5CDD505-2E9C-101B-9397-08002B2CF9AE}" pid="7" name="Année académique">
    <vt:lpwstr>15</vt:lpwstr>
  </property>
  <property fmtid="{D5CDD505-2E9C-101B-9397-08002B2CF9AE}" pid="8" name="Entités concernées">
    <vt:lpwstr>1;#Filière Télécommunications|bb6a447a-a108-41fe-940e-e21f0dbce087</vt:lpwstr>
  </property>
  <property fmtid="{D5CDD505-2E9C-101B-9397-08002B2CF9AE}" pid="9" name="Entités concernéesTaxHTField0">
    <vt:lpwstr>Filière Télécommunications|bb6a447a-a108-41fe-940e-e21f0dbce087</vt:lpwstr>
  </property>
  <property fmtid="{D5CDD505-2E9C-101B-9397-08002B2CF9AE}" pid="10" name="Type d'information">
    <vt:lpwstr/>
  </property>
  <property fmtid="{D5CDD505-2E9C-101B-9397-08002B2CF9AE}" pid="11" name="Année Académique concernée">
    <vt:lpwstr>15;#2012-2013|6d93f01c-8508-4b76-b867-e39b478ba7d5</vt:lpwstr>
  </property>
  <property fmtid="{D5CDD505-2E9C-101B-9397-08002B2CF9AE}" pid="12" name="ProcessusTaxHTField0">
    <vt:lpwstr>Bachelor|98197b0a-e20a-4edf-aa99-812b3f8dcf20</vt:lpwstr>
  </property>
  <property fmtid="{D5CDD505-2E9C-101B-9397-08002B2CF9AE}" pid="13" name="Année académiqueTaxHTField0">
    <vt:lpwstr>2012-2013|6d93f01c-8508-4b76-b867-e39b478ba7d5</vt:lpwstr>
  </property>
  <property fmtid="{D5CDD505-2E9C-101B-9397-08002B2CF9AE}" pid="14" name="Entités">
    <vt:lpwstr>1;#Filière Télécommunications|bb6a447a-a108-41fe-940e-e21f0dbce087</vt:lpwstr>
  </property>
  <property fmtid="{D5CDD505-2E9C-101B-9397-08002B2CF9AE}" pid="15" name="Processus concernés">
    <vt:lpwstr>2;#Formation:Bachelor|98197b0a-e20a-4edf-aa99-812b3f8dcf20</vt:lpwstr>
  </property>
</Properties>
</file>