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AACD-CDCD-4E5F-9DDF-8004EBFC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E1B090-3E50-47C3-984E-79F6AE0E3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8CFDE-304B-4AC8-9206-EBDD195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8A615-0E78-4C48-9F80-62E6A919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23AAD-234D-4A25-8494-F0BCE889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9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17779-A178-46DB-9625-88A8C4CA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020B8-8F6F-4449-B2FB-3100E9E0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48770-0B73-4E2A-8A9E-AD4860EE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9A59B-0D0F-4407-9C45-1B242FB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4E85DC-6493-41E5-8871-FBB1BB18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84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50C656-B9C2-4680-B01E-60BA7F838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D67BB-E962-4215-A7E8-E83949F0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D6CAD-A818-450E-A82F-E1D031DB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652EE-B41D-4FB6-8D78-F82D253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AA36B-F82C-45EF-848D-5508EFE7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19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3D5A-5C57-483B-8001-82788675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B304E-A489-41B1-A367-3BD0CDEF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43EA9-67E6-4669-8668-8420690F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F29ED-EBC9-4680-8EB6-64B9B15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61053-75B4-4C28-93B4-C2BF5BB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964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1235-CFB4-4424-B790-DE87AF4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2CFE2-0A14-4959-9774-2AC51600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B329A-7779-4731-BB6E-99DDB95A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13288-2724-4753-B58C-9B0F7A58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82E73-6E57-43D0-897B-66EAE44A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92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1335E-64E1-4FE4-BD23-36AAC42A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C07ED-7904-4E46-A122-CE444388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DC8A37-09E9-4C6A-8C5C-DC4FF996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A16AB-9F03-45B4-86FF-094659F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DFFE34-B305-493B-8D7B-375A38E4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E65CC3-FCDD-4228-8F56-7B93B1D5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55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41D3B-FAE5-45F2-9651-30A4E258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EE3C0-D6F1-4F1B-8B86-AD8A3BC0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87AA17-D574-4DD5-952B-085DC1ED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447FA-E1E0-4CBF-B7BE-0B6949F0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640EC0-1A3E-4198-99AC-52F2778F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749310-A7CF-42AA-B119-E93088EF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E828-50B7-4672-B64B-88239700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D8995D-13AA-422C-9170-FECA647A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06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95673-FF26-4829-8AA3-FD886D86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36A517-680A-4076-BDB6-CB98A3B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5DBD4-0264-46A9-A597-85D261B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755228-9FFA-4B63-88DA-5774A8C9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2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92EB31-6F7D-45E5-81BC-ECDD0E22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A6C33A-6F1C-4B45-8CFF-8AC690A7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9DB5B-A056-4AF7-A25C-FF90F2A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26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05305-FE63-4C9F-A11F-FE055551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A6A5B-4E5F-41CF-9696-637A55F5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65F71-8817-4836-BB31-32B47965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D6C820-1252-46CB-B61D-43C465EA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A5EBA-2F5B-4C9C-90C5-91781BBC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70B739-2FBE-4A46-A3BA-2D509B8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9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5879-D23F-43A6-A75A-89E65D8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36A500-C33D-44DF-A50E-5E5DDE0A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DE7B9-A7D9-47B5-BBBB-DC7BC49CF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BF0047-B7AF-4638-A0C9-9502C3A4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F2EC9E-65EC-4D7E-BDA6-D15103BF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18C887-10A7-4471-8355-AE260677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39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9AD621-109F-4289-B045-A66C71F5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851500-FE2D-4D57-9265-86E97B36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5E487-319A-4DE7-AE36-BD8FD67D2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70BB-E53E-4FF9-8B39-8F2890CBC4FD}" type="datetimeFigureOut">
              <a:rPr lang="fr-CH" smtClean="0"/>
              <a:t>15.05.2019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FAB7E-1288-4368-978E-82FC94163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400D1-AA5F-432D-869E-DA3009BA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FB6-2145-46E0-A821-62C729222A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3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atrick-audriaz\WoT-18-19\Weather%20Station\hom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4B0361B-1360-470A-8F54-03596347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F6FD3C-3198-49F5-960A-3047E0B23AC2}"/>
              </a:ext>
            </a:extLst>
          </p:cNvPr>
          <p:cNvSpPr txBox="1"/>
          <p:nvPr/>
        </p:nvSpPr>
        <p:spPr>
          <a:xfrm>
            <a:off x="495408" y="459740"/>
            <a:ext cx="10518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Création</a:t>
            </a:r>
          </a:p>
          <a:p>
            <a:r>
              <a:rPr lang="fr-CH" sz="6000" b="1" dirty="0">
                <a:latin typeface="Product Sans" panose="020B0403030502040203" pitchFamily="34" charset="0"/>
              </a:rPr>
              <a:t>	d’applications </a:t>
            </a:r>
          </a:p>
          <a:p>
            <a:r>
              <a:rPr lang="fr-CH" sz="6000" b="1" dirty="0">
                <a:latin typeface="Product Sans" panose="020B0403030502040203" pitchFamily="34" charset="0"/>
              </a:rPr>
              <a:t>	internet</a:t>
            </a:r>
          </a:p>
          <a:p>
            <a:endParaRPr lang="fr-CH" sz="6000" b="1" dirty="0">
              <a:latin typeface="Product Sans" panose="020B040303050204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96D47-D664-4D27-AC8F-DA4BE3EDC772}"/>
              </a:ext>
            </a:extLst>
          </p:cNvPr>
          <p:cNvSpPr/>
          <p:nvPr/>
        </p:nvSpPr>
        <p:spPr>
          <a:xfrm>
            <a:off x="1471683" y="4888577"/>
            <a:ext cx="206178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err="1">
                <a:latin typeface="Product Sans" panose="020B0403030502040203" pitchFamily="34" charset="0"/>
              </a:rPr>
              <a:t>Tschopp</a:t>
            </a:r>
            <a:r>
              <a:rPr lang="fr-CH" dirty="0">
                <a:latin typeface="Product Sans" panose="020B0403030502040203" pitchFamily="34" charset="0"/>
              </a:rPr>
              <a:t> – Audriaz</a:t>
            </a:r>
          </a:p>
          <a:p>
            <a:r>
              <a:rPr lang="fr-CH" sz="2800" dirty="0">
                <a:latin typeface="Product Sans" panose="020B0403030502040203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7704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4B0361B-1360-470A-8F54-03596347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F6FD3C-3198-49F5-960A-3047E0B23AC2}"/>
              </a:ext>
            </a:extLst>
          </p:cNvPr>
          <p:cNvSpPr txBox="1"/>
          <p:nvPr/>
        </p:nvSpPr>
        <p:spPr>
          <a:xfrm>
            <a:off x="495408" y="459740"/>
            <a:ext cx="1051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Design </a:t>
            </a:r>
            <a:r>
              <a:rPr lang="fr-CH" sz="4400" dirty="0">
                <a:latin typeface="Product Sans" panose="020B0403030502040203" pitchFamily="34" charset="0"/>
              </a:rPr>
              <a:t>maquette web</a:t>
            </a:r>
            <a:endParaRPr lang="fr-CH" sz="6000" dirty="0">
              <a:latin typeface="Product Sans" panose="020B0403030502040203" pitchFamily="34" charset="0"/>
            </a:endParaRP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5B5F488-253E-4D67-A6AC-6FA12645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36" y="1924822"/>
            <a:ext cx="4819842" cy="4435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DD216C-8C71-4FA7-B0B0-CAA0212D7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65"/>
          <a:stretch/>
        </p:blipFill>
        <p:spPr>
          <a:xfrm>
            <a:off x="6513723" y="1920424"/>
            <a:ext cx="4819841" cy="42476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AB6908-3E19-4200-A9C2-24BDA4E73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350" y="1788456"/>
            <a:ext cx="3991950" cy="4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C28686F-8E30-4527-9241-33A81C87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8A8A744-7631-4624-8F18-2701D34ED06F}"/>
              </a:ext>
            </a:extLst>
          </p:cNvPr>
          <p:cNvSpPr txBox="1"/>
          <p:nvPr/>
        </p:nvSpPr>
        <p:spPr>
          <a:xfrm>
            <a:off x="429260" y="548640"/>
            <a:ext cx="1051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Design </a:t>
            </a:r>
            <a:r>
              <a:rPr lang="fr-CH" sz="4400" dirty="0">
                <a:latin typeface="Product Sans" panose="020B0403030502040203" pitchFamily="34" charset="0"/>
              </a:rPr>
              <a:t>maquette mobile</a:t>
            </a:r>
            <a:endParaRPr lang="fr-CH" sz="6000" dirty="0">
              <a:latin typeface="Product Sans" panose="020B040303050204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C6F894-B9FC-4C49-9A61-E5CA6384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55" y="2105192"/>
            <a:ext cx="2071577" cy="41787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6E1F28-07FB-4B72-9135-CE9D7D35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59" y="2105192"/>
            <a:ext cx="2104502" cy="4178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0B7553-D03C-454F-8224-102438192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05" y="2105192"/>
            <a:ext cx="2126439" cy="42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DF9491-4BC6-415E-9F03-780099E3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F6FD3C-3198-49F5-960A-3047E0B23AC2}"/>
              </a:ext>
            </a:extLst>
          </p:cNvPr>
          <p:cNvSpPr txBox="1"/>
          <p:nvPr/>
        </p:nvSpPr>
        <p:spPr>
          <a:xfrm>
            <a:off x="416560" y="497840"/>
            <a:ext cx="1051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Design </a:t>
            </a:r>
            <a:r>
              <a:rPr lang="fr-CH" sz="4400" dirty="0">
                <a:latin typeface="Product Sans" panose="020B0403030502040203" pitchFamily="34" charset="0"/>
              </a:rPr>
              <a:t>final</a:t>
            </a:r>
            <a:endParaRPr lang="fr-CH" sz="6000" dirty="0">
              <a:latin typeface="Product Sans" panose="020B0403030502040203" pitchFamily="34" charset="0"/>
            </a:endParaRPr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5F73DC3-465E-4A24-92AA-96C94F35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2937950"/>
            <a:ext cx="7588250" cy="15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DF9491-4BC6-415E-9F03-780099E3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F6FD3C-3198-49F5-960A-3047E0B23AC2}"/>
              </a:ext>
            </a:extLst>
          </p:cNvPr>
          <p:cNvSpPr txBox="1"/>
          <p:nvPr/>
        </p:nvSpPr>
        <p:spPr>
          <a:xfrm>
            <a:off x="316230" y="460373"/>
            <a:ext cx="1051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Outils</a:t>
            </a:r>
            <a:endParaRPr lang="fr-CH" sz="6000" dirty="0">
              <a:latin typeface="Product Sans" panose="020B0403030502040203" pitchFamily="34" charset="0"/>
            </a:endParaRPr>
          </a:p>
        </p:txBody>
      </p:sp>
      <p:pic>
        <p:nvPicPr>
          <p:cNvPr id="1030" name="Picture 6" descr="https://fuzati.com/wp-content/uploads/2016/12/Bootstrap-Logo.png">
            <a:extLst>
              <a:ext uri="{FF2B5EF4-FFF2-40B4-BE49-F238E27FC236}">
                <a16:creationId xmlns:a16="http://schemas.microsoft.com/office/drawing/2014/main" id="{C7D295A3-AFF0-4A20-89B7-A81C7893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3" y="3128623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eemitimages.com/p/3W72119s5BjWMGm4Xa2MvD5AT2bJsSA8F9WeC71v1s1fKfGkK9mMKuc3LcvF4KigbWg9UsrpEPZ2MNDNouFg6CowMcBnRU7r9VJGN1M7GZ1xH89AteMTvn?format=match&amp;mode=fit&amp;width=640">
            <a:extLst>
              <a:ext uri="{FF2B5EF4-FFF2-40B4-BE49-F238E27FC236}">
                <a16:creationId xmlns:a16="http://schemas.microsoft.com/office/drawing/2014/main" id="{1D2378E7-1D36-4691-ABFF-CE7CABEE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685620"/>
            <a:ext cx="6096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B5967-C100-414A-9231-F481CA119E51}"/>
              </a:ext>
            </a:extLst>
          </p:cNvPr>
          <p:cNvSpPr/>
          <p:nvPr/>
        </p:nvSpPr>
        <p:spPr>
          <a:xfrm>
            <a:off x="2032069" y="1904661"/>
            <a:ext cx="3773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4000" dirty="0">
                <a:latin typeface="Product Sans" panose="020B0403030502040203" pitchFamily="34" charset="0"/>
              </a:rPr>
              <a:t>Framework CSS</a:t>
            </a:r>
            <a:endParaRPr lang="fr-CH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C24B6-7D71-466C-A14C-09D451DEA7A5}"/>
              </a:ext>
            </a:extLst>
          </p:cNvPr>
          <p:cNvSpPr/>
          <p:nvPr/>
        </p:nvSpPr>
        <p:spPr>
          <a:xfrm>
            <a:off x="7059362" y="1869057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4000" dirty="0">
                <a:latin typeface="Product Sans" panose="020B0403030502040203" pitchFamily="34" charset="0"/>
              </a:rPr>
              <a:t>Librairie JS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264265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5DF9491-4BC6-415E-9F03-780099E3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363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F6FD3C-3198-49F5-960A-3047E0B23AC2}"/>
              </a:ext>
            </a:extLst>
          </p:cNvPr>
          <p:cNvSpPr txBox="1"/>
          <p:nvPr/>
        </p:nvSpPr>
        <p:spPr>
          <a:xfrm>
            <a:off x="316230" y="460373"/>
            <a:ext cx="1051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b="1" dirty="0">
                <a:latin typeface="Product Sans" panose="020B0403030502040203" pitchFamily="34" charset="0"/>
              </a:rPr>
              <a:t> ~  Problèmes</a:t>
            </a:r>
            <a:endParaRPr lang="fr-CH" sz="6000" dirty="0">
              <a:latin typeface="Product Sans" panose="020B040303050204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C0FC18-4D8D-48C6-AB9E-C6BACD95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99" y="1936409"/>
            <a:ext cx="5210114" cy="38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Product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 Audriaz</dc:creator>
  <cp:lastModifiedBy>Patrick Audriaz</cp:lastModifiedBy>
  <cp:revision>4</cp:revision>
  <dcterms:created xsi:type="dcterms:W3CDTF">2019-05-08T16:19:45Z</dcterms:created>
  <dcterms:modified xsi:type="dcterms:W3CDTF">2019-05-15T11:05:52Z</dcterms:modified>
</cp:coreProperties>
</file>