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30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7" r:id="rId25"/>
    <p:sldId id="299" r:id="rId26"/>
    <p:sldId id="300" r:id="rId27"/>
    <p:sldId id="301" r:id="rId28"/>
    <p:sldId id="302" r:id="rId29"/>
    <p:sldId id="307" r:id="rId30"/>
    <p:sldId id="336" r:id="rId31"/>
    <p:sldId id="33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7" r:id="rId40"/>
    <p:sldId id="325" r:id="rId41"/>
    <p:sldId id="326" r:id="rId42"/>
    <p:sldId id="328" r:id="rId43"/>
    <p:sldId id="329" r:id="rId44"/>
    <p:sldId id="330" r:id="rId45"/>
    <p:sldId id="331" r:id="rId46"/>
    <p:sldId id="332" r:id="rId47"/>
    <p:sldId id="333" r:id="rId48"/>
    <p:sldId id="334" r:id="rId4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9795" autoAdjust="0"/>
  </p:normalViewPr>
  <p:slideViewPr>
    <p:cSldViewPr snapToGrid="0">
      <p:cViewPr varScale="1">
        <p:scale>
          <a:sx n="98" d="100"/>
          <a:sy n="98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52DD1-31DF-4E32-9980-A0BD35D2E69C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51DDD-D7DE-46DE-9FFD-B6E62C4975B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454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22009-CB69-487A-B5F7-5559545F7A96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445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22009-CB69-487A-B5F7-5559545F7A96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921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https://www.pythontutorial.net/python-basics/python-read-csv-file/</a:t>
            </a:r>
          </a:p>
          <a:p>
            <a:r>
              <a:rPr lang="nl-NL" dirty="0"/>
              <a:t>pythontutorial.net/python-basics/python-write-csv-file/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51DDD-D7DE-46DE-9FFD-B6E62C4975B4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329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E887-4EAE-4FFE-859F-7E009AA49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CEA7-EBDF-4360-AB13-DAB59B3D0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2A20-52E7-4498-A3A9-00516748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9E5F-4F65-4803-88FA-0DD8F430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F59BB-7F61-4943-A45D-403A782B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07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0B3C-7447-41F2-9DFC-2FE9A615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6C61D-8917-44A9-8FAB-1842C8B3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33D26-97FC-4299-A3F3-A1624C79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CCEC-14D6-46EF-9555-4E6E335B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8C05-9989-4AEE-B79D-3DF2BE92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76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CA03A-F7C4-4640-808F-46726D792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0452B-5361-41E7-BD2F-2F59BE373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054B-19D0-4043-9CF7-D563C54C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500E-107C-4BD0-B993-8805C16C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B44F-36E1-4CA9-8231-EA515027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743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7F79-D37C-48A4-B3BD-024194A4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5947-6DC9-4CB2-B0FC-A2F5F26A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52B6-8188-4A22-A8C7-6E364FF4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696B5-208C-4A37-86AD-9DE0169E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385B-86E0-40DD-995A-77BACE9A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13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E236-A0C1-4D51-B3FF-A83560C4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A65B5-52AC-4A68-BABA-E3FFC06A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B062-250D-4657-9B50-0E6E8A94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A0E2-6EBD-4EDB-A7AB-CDFBC5C7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83F22-D59A-4024-84FE-78C8C898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374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8124-C660-410D-A0F3-4B2EAB60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F7D3A-AB4E-402A-AD89-78B5A6B60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3E9E5-0ED0-4B3B-A9AC-718ED60CF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08944-A284-4D00-8A47-F72DC40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01DB5-F124-4886-AE26-506159F4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CDEBB-6844-4E9E-AE07-1F0358B0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09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A4EA-DD77-4C0B-81FA-36A61B46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65DC-0DE7-45EE-9073-71D9EA19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0C9B7-9E2D-4E53-B939-2EB20D73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861A-50C4-42E3-8529-701D21162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3A1ED-2ACF-487A-86C8-86163332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82547-927E-4E58-9CD3-C4AA79EC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48198-F22C-4307-917C-103B501D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F121-1EF5-4909-B2AC-7204CC0D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90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B8A6-5382-4475-9FA4-6E94801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9CD2F-32DD-4E3B-8355-D34EDDE4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3682F-C31C-4531-9363-2AB435DF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808FE-00D2-43E4-8A65-C83293B7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594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7FFB3-4252-434B-BAB7-C5F8A769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516B1-2A6B-470D-A9F4-2A603682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DB7A-BF44-4308-AD18-6085F4B9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239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A74C-0638-48A3-AB43-D8010B5A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658A-F577-4825-A1A6-C48CCD71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80470-AD50-46AD-A6D5-09245A0E4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F8DF5-2354-4317-A1A7-450FC1F2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8E07-5B7C-4567-81BF-900350A8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B33F9-85EC-40BB-9795-184C5A52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142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7CB7-A400-45D1-ACCB-4AF53871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2A0C1-6594-4EE6-8315-AAC866F66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C7220-8041-4B96-B707-834186F1F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BA71-291E-4B08-A567-ADB67E49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06CE5-4EC7-4B19-8E40-CE6EA98D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DA79-1D8D-41A9-BA8D-0CA4D82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259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DE385-E13A-46D0-9AA2-10738DEE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D234-B85A-40C7-89A3-5B006FCA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07E5-3B99-4DF8-BA33-9A20724A2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BCBE-40EC-480D-A1DC-51CEDDF4B90E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73851-D045-4AB8-A440-EA110118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D7A1-4319-4E1C-80B9-1D07A3E08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DCF4-1C6A-405F-91FD-C47E6A297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532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5D92-933A-4EA8-91E2-9E6287C1D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BD5E-6DC9-4539-B79E-565A20AD0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9DAC0F-9A11-4A51-9E9F-D66FFD2F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36" y="320581"/>
            <a:ext cx="6477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6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3A59-9E27-442D-A351-0C1D9E2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(REGEXP)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82EC-C48E-4D20-B065-97E31C09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pattern matching</a:t>
            </a:r>
          </a:p>
          <a:p>
            <a:r>
              <a:rPr lang="en-US" dirty="0"/>
              <a:t>A way to find occurrences of a certain word, letter </a:t>
            </a:r>
            <a:r>
              <a:rPr lang="en-US" dirty="0" err="1"/>
              <a:t>etc</a:t>
            </a:r>
            <a:r>
              <a:rPr lang="en-US" dirty="0"/>
              <a:t> in a string</a:t>
            </a:r>
          </a:p>
          <a:p>
            <a:r>
              <a:rPr lang="en-US" dirty="0"/>
              <a:t>Based on wildcards</a:t>
            </a:r>
          </a:p>
          <a:p>
            <a:r>
              <a:rPr lang="en-US" dirty="0"/>
              <a:t>Always consists of</a:t>
            </a:r>
          </a:p>
          <a:p>
            <a:pPr lvl="1"/>
            <a:r>
              <a:rPr lang="en-US" dirty="0"/>
              <a:t>What are you looking for?</a:t>
            </a:r>
          </a:p>
          <a:p>
            <a:pPr lvl="1"/>
            <a:r>
              <a:rPr lang="en-US" dirty="0"/>
              <a:t>How many times does it need to occur?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1419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02F-2256-4BC3-AE9A-9D067C75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https://pythex.org/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E655-2A0F-4EBE-9596-6A78E704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DC9A3-C045-40E9-928E-3186B801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99" y="1809750"/>
            <a:ext cx="87153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5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B2D5-339D-4F9C-8BCB-2AA30379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B575-1F02-42CA-8BFD-DFFD09BB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0BF62-3DD0-4EC9-A1D1-40F8D4DC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43825" cy="344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DB0C0-0E68-415C-B4EB-9C1A176F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3175"/>
            <a:ext cx="76485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3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929F-94FB-4694-9EED-D951EB53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8922-A4C6-4357-882C-0160FADF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35451-A239-4C1A-964B-7AAFA5E2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6054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8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BBCB-8D84-4F2D-B4C9-466860D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3950-8C32-44FE-8F58-1EB4E532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C78A3-61DF-4EA7-BC4E-88472BA8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43" y="365125"/>
            <a:ext cx="75247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2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5BEE-AC94-4BB8-954C-94DA407D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93F3-1432-43C1-B6C2-F7ED1382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8C1A-7584-4599-BA35-84B3494A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947"/>
            <a:ext cx="77724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F7AE-536E-4B85-B6B4-9BDA55A1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18045-C71D-4879-982C-6795C6AD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F7F5E-66C5-42AE-81B1-FF73DDE8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138"/>
            <a:ext cx="76771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B30D-257D-42E9-9B19-B19CB992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C286-B0CD-48E9-AAAC-EDE494F7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0A8CB-6A30-4C1B-97FC-8F73F786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1233"/>
            <a:ext cx="76009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4BC3-3188-4B1A-9D9F-9C98B6A0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8DA9-2238-4D41-BB7A-B3109F25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89DE1-9EED-4160-852E-2592893E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9661"/>
            <a:ext cx="72294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2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CD29-EC2C-4007-8529-583F82B2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480D-1B8F-4C25-84DE-BA68E591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9160E-79F8-4160-9273-4031D348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49" y="553484"/>
            <a:ext cx="77628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7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4A25-EC32-46C6-B74F-D1926BECB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8460D-D3E9-47C6-BAFF-85D72B053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Python Virtual Environments: A Primer – Real Python">
            <a:extLst>
              <a:ext uri="{FF2B5EF4-FFF2-40B4-BE49-F238E27FC236}">
                <a16:creationId xmlns:a16="http://schemas.microsoft.com/office/drawing/2014/main" id="{40E14FA1-9859-4658-9D52-E74F4A81F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55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C527-CA4B-4645-B294-EAEE094C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D6C3-ED13-4480-B8F0-12620B90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214DB-24F6-48E6-9844-714A403C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3559"/>
            <a:ext cx="80676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15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6C90-753D-431B-8C3D-E5E670FA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EF4D-7198-4D83-A80C-F8B82C05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45A55-B6FB-4FD5-B91D-2FD60EDB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9106"/>
            <a:ext cx="79819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11A0-C3E5-4B03-99E5-B350A0A1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‘r’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94E2-CFBB-4DE4-A803-BA976438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2A953-9A68-45A2-B53E-9AE0127B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91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6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DB8-2C7B-44A7-A0D5-2681B38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097A-EB03-4168-80F3-BAA63E87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6CEFB-1F10-4337-9114-4881ACB1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00" y="0"/>
            <a:ext cx="633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9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4EAB-5C3C-4B87-B144-00705C93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 match options, FLAGS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D6BF8-BA03-4BF0-8026-2E04FFE5C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5270"/>
            <a:ext cx="7848600" cy="2600325"/>
          </a:xfrm>
        </p:spPr>
      </p:pic>
    </p:spTree>
    <p:extLst>
      <p:ext uri="{BB962C8B-B14F-4D97-AF65-F5344CB8AC3E}">
        <p14:creationId xmlns:p14="http://schemas.microsoft.com/office/powerpoint/2010/main" val="57601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2E9C-926D-4374-B732-769156FD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7CBC-E2B2-4766-AE9B-863990AD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F2A7B-A2ED-4C07-8BF3-8DA6E1660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6874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41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FCF2-A465-45AF-B5F8-BDA82032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5486-D299-41DC-B2A3-9F4219FD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A6082-4A79-4777-98BF-F1A7D780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04" y="1895268"/>
            <a:ext cx="76676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41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7309-31C5-4B3C-B036-21C7BAD0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8449-02C6-4275-8837-56D47FEB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D64D2-86CC-4E04-B42D-C290C3DC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8162"/>
            <a:ext cx="80772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63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FF4-6CE7-401A-B1FD-EBC8C92B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2701-F4CC-4AE3-A98F-CB422927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814CB-7BAF-45F2-96D6-10A1313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9343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3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5031-653A-4A06-BDD2-863AC21F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https://www.debuggex.com/cheatsheet/regex/python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D12F-1DC4-4C04-B89A-BC769637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A41DF-C8DB-44A5-A67E-F0B7AD9A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04" y="1459394"/>
            <a:ext cx="7818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950A-AD46-4EEA-BC39-F4C0F004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911C-C42A-481B-ABE7-D686D7F3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C9A2E-E81E-4EE9-BA96-FB0664A2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3699"/>
            <a:ext cx="5172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94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9F82-4281-4AFD-8A22-DEE3DA9C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6BA1-A90C-40D8-AB87-86CBF2808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 </a:t>
            </a:r>
            <a:r>
              <a:rPr lang="en-US" dirty="0" err="1"/>
              <a:t>pythex</a:t>
            </a:r>
            <a:r>
              <a:rPr lang="en-US" dirty="0"/>
              <a:t> site to test your pattern</a:t>
            </a:r>
          </a:p>
          <a:p>
            <a:r>
              <a:rPr lang="en-US" dirty="0"/>
              <a:t>\w+@\w+\.\w+</a:t>
            </a:r>
          </a:p>
          <a:p>
            <a:r>
              <a:rPr lang="en-US" dirty="0"/>
              <a:t>Read the lines from regex.txt</a:t>
            </a:r>
          </a:p>
          <a:p>
            <a:r>
              <a:rPr lang="en-US" dirty="0"/>
              <a:t>Check if they contain a valid email address</a:t>
            </a:r>
          </a:p>
          <a:p>
            <a:r>
              <a:rPr lang="en-US" dirty="0"/>
              <a:t>Print the results</a:t>
            </a:r>
          </a:p>
          <a:p>
            <a:endParaRPr lang="en-US" dirty="0"/>
          </a:p>
          <a:p>
            <a:r>
              <a:rPr lang="en-US" dirty="0"/>
              <a:t>BONUS: Put the emails randomly in the </a:t>
            </a:r>
            <a:r>
              <a:rPr lang="en-US" dirty="0" err="1"/>
              <a:t>loremipsum</a:t>
            </a:r>
            <a:r>
              <a:rPr lang="en-US" dirty="0"/>
              <a:t> file you made before and see if you can still find the emails.</a:t>
            </a:r>
          </a:p>
          <a:p>
            <a:r>
              <a:rPr lang="en-US" dirty="0"/>
              <a:t>BONUS2: Make multiple files and check all text files in a directory for email addresses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9731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A394-D306-4D5A-AAC2-E70D6124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Unicode and Encoding	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06F7-71DF-448F-81D2-F498E9FA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SKIPPED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26294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CAAF-3059-4444-B198-2855E65D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6B97-4AA1-4D76-ADEC-AEE9A4479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9FA6D3-B1C0-4B36-ADE7-39A003250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10" y="365125"/>
            <a:ext cx="8294370" cy="64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21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3419-F6A0-4E7C-AC96-F051123D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DBDB-ACA4-4870-8CAF-67D5513D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18DA3-3C95-47C5-8C0F-DA7BF64C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517332"/>
            <a:ext cx="74295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70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148A-88A5-48A7-9B7A-2DA882E1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B404-CC17-4E34-AAEA-B7F50FA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0EB65-AB51-4A0A-A097-49351D6B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899"/>
            <a:ext cx="6326937" cy="6642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0B1801-60B0-4152-AFD4-74839F63C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475" y="3240087"/>
            <a:ext cx="53530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8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0E9F-5747-4567-BDAB-D21217EA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CCD5-5495-4355-810D-31B4975F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81FF3-4610-432E-B3E6-4FBE5886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8770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2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A159-3D11-4685-9A08-E0DA8DCA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2B99-7341-4561-B6CE-7E1EA0E0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8F860-C168-413D-A3DA-30B1363F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6515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8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3BFC-27E8-49E0-A1FB-772BCE96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A55D-7325-4D85-B8B9-AB3D6D55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9DAB9-2098-4C00-8A00-04741682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12"/>
            <a:ext cx="77057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9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ABC8-2C92-4A5E-A4CD-021BC228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B57F-0316-4CF1-968A-7104D550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8ED59-AC36-43F0-B32F-03394803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963"/>
            <a:ext cx="76771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08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431C-2526-46DD-A0F3-0A284CB4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E9D8-0B9F-4BAA-A886-7A65F37A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file with lipsum.org contents</a:t>
            </a:r>
          </a:p>
          <a:p>
            <a:r>
              <a:rPr lang="en-US" dirty="0"/>
              <a:t>Open the file</a:t>
            </a:r>
          </a:p>
          <a:p>
            <a:r>
              <a:rPr lang="en-US" dirty="0"/>
              <a:t>Use read, </a:t>
            </a:r>
            <a:r>
              <a:rPr lang="en-US" dirty="0" err="1"/>
              <a:t>readline</a:t>
            </a:r>
            <a:r>
              <a:rPr lang="en-US" dirty="0"/>
              <a:t>, </a:t>
            </a:r>
            <a:r>
              <a:rPr lang="en-US" dirty="0" err="1"/>
              <a:t>readlines</a:t>
            </a:r>
            <a:r>
              <a:rPr lang="en-US" dirty="0"/>
              <a:t> and the for to print (parts of) the contents</a:t>
            </a:r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5A60D-CB5C-44DC-80AA-E2E51216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3574097"/>
            <a:ext cx="8877300" cy="3895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C82A1-4920-4CF6-B642-A4FC10E5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464" y="400892"/>
            <a:ext cx="3390900" cy="714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A76E6-FA0D-4F1D-84B2-B5C7436573B5}"/>
              </a:ext>
            </a:extLst>
          </p:cNvPr>
          <p:cNvSpPr txBox="1"/>
          <p:nvPr/>
        </p:nvSpPr>
        <p:spPr>
          <a:xfrm>
            <a:off x="7680464" y="1388825"/>
            <a:ext cx="225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f.seek</a:t>
            </a:r>
            <a:r>
              <a:rPr lang="en-US" dirty="0"/>
              <a:t>(0)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161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DD60-B869-4F5D-BDA4-86923BEC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D00E-7D56-49CC-8DD3-14F4AC35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F879C-3831-4288-9BCF-397BC1CA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152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86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B6D4-824E-4C32-B7F7-8C11652F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9FAF-60F7-4CA8-BCAF-1B203BF8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8A26E-E97C-41A2-B450-B1A3948A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5140"/>
            <a:ext cx="78676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76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54A7-F16D-4E68-8A9A-3FBC051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646E-E406-4311-B9F6-7619EEF1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OS</a:t>
            </a:r>
          </a:p>
          <a:p>
            <a:r>
              <a:rPr lang="en-US" dirty="0"/>
              <a:t>Methods used to perform operations like change directory, make directory, </a:t>
            </a:r>
            <a:r>
              <a:rPr lang="en-US" dirty="0" err="1"/>
              <a:t>etc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98741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EC89-23A0-4760-97CC-FC42249C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818E-0E97-42BB-848F-E069ADDE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20023-2735-441F-9407-E7E2CEBB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1553" cy="6492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A1A37-09AC-45E1-AA92-BE67998A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208992" cy="31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17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27CE-166D-4A1C-98A5-AAC66470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</a:t>
            </a:r>
            <a:r>
              <a:rPr lang="en-US" dirty="0" err="1"/>
              <a:t>os.listdir</a:t>
            </a:r>
            <a:r>
              <a:rPr lang="en-US" dirty="0"/>
              <a:t>()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DE2-C3AD-4581-BD1B-6E5DE714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2D175-D240-4A9D-9548-844E9003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103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84D7-3639-47EC-822D-ACED3674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</a:t>
            </a:r>
            <a:r>
              <a:rPr lang="en-US" dirty="0" err="1"/>
              <a:t>os.renames</a:t>
            </a:r>
            <a:r>
              <a:rPr lang="en-US" dirty="0"/>
              <a:t>()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5DE0-BE8F-459E-8284-0A33A1C0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E16FC-C89A-47C3-A3A7-B12BCD4F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075"/>
            <a:ext cx="72866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9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AC8B-8A15-41EB-93A1-2E5EFAB4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os.walk</a:t>
            </a:r>
            <a:r>
              <a:rPr lang="en-US" dirty="0"/>
              <a:t>()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0C7C-AF86-470A-835F-17AF22E1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94C4A-907D-46A0-89D6-8F88CC12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57162"/>
            <a:ext cx="79438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32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1A7B-4622-46E1-80FE-7B5E7BAE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4899-3C32-4E67-8C0B-CD051C36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5B1AF-4D66-4E43-99DD-D91E7653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05067" cy="52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2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7C30-F82F-43F8-93C3-294F9972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os.path</a:t>
            </a:r>
            <a:r>
              <a:rPr lang="en-US" dirty="0"/>
              <a:t>()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647198-8DDD-4053-9354-7D0289D9C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53331"/>
            <a:ext cx="5712069" cy="516532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84F18-2C13-44EF-88E6-924A2CACB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0320"/>
            <a:ext cx="5961185" cy="55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6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F55B-350F-4CFB-91BA-B97571EA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BB8A-2302-4DA0-B280-A0D5CF53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58E9A-D554-49FF-8DA6-28DE10B4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781675" cy="3095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E5B502-FCD5-4A23-AE39-5F45FE59E538}"/>
              </a:ext>
            </a:extLst>
          </p:cNvPr>
          <p:cNvSpPr txBox="1"/>
          <p:nvPr/>
        </p:nvSpPr>
        <p:spPr>
          <a:xfrm>
            <a:off x="7276289" y="1825625"/>
            <a:ext cx="3988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Exercise:</a:t>
            </a:r>
          </a:p>
          <a:p>
            <a:r>
              <a:rPr lang="en-US" dirty="0"/>
              <a:t>Make a logger that appends error messages to a logfile called log.txt</a:t>
            </a:r>
          </a:p>
          <a:p>
            <a:endParaRPr lang="en-US" dirty="0"/>
          </a:p>
          <a:p>
            <a:r>
              <a:rPr lang="en-US" dirty="0"/>
              <a:t>ERROR 234: Random error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logerror</a:t>
            </a:r>
            <a:r>
              <a:rPr lang="en-US" dirty="0"/>
              <a:t>(</a:t>
            </a:r>
            <a:r>
              <a:rPr lang="en-US" dirty="0" err="1"/>
              <a:t>errornr</a:t>
            </a:r>
            <a:r>
              <a:rPr lang="en-US" dirty="0"/>
              <a:t>=0, </a:t>
            </a:r>
            <a:r>
              <a:rPr lang="en-US" dirty="0" err="1"/>
              <a:t>errortext</a:t>
            </a:r>
            <a:r>
              <a:rPr lang="en-US" dirty="0"/>
              <a:t> = ‘random error’):</a:t>
            </a:r>
          </a:p>
          <a:p>
            <a:r>
              <a:rPr lang="en-US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2273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115B-6DF1-4D2A-BA69-55872294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Virtual Environment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ED81-34B2-45FE-BA6D-8DAF8190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203D5-8753-466B-AAAC-82BA35C2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962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8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837D-C23E-4852-AF71-2FDB691E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and Deactivating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EE3C-96FB-49CA-8EF9-D628DE07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21180-518D-4751-8481-A0C57C56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15250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7ADFF-C50E-4E5F-982B-684E28F3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8412"/>
            <a:ext cx="7896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1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7993-648B-4F5E-BDCA-E9E5F257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C0D6-F1F5-48A1-BC08-E1653E5E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20952-BDEE-445A-99EA-4CDF1A85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95"/>
            <a:ext cx="7353300" cy="3590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18A0C-CF16-4F27-AD22-96030BB1B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6820"/>
            <a:ext cx="76676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2556-DABD-489E-807D-F1A967EF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23: Working with a V Env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057F-A8E1-4371-BFA1-63822A3E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8757A-536F-4027-B357-9AA1D9347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768"/>
            <a:ext cx="4911995" cy="5342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1B27E-C997-4888-A889-0E9EF62AA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69" y="1358034"/>
            <a:ext cx="4651283" cy="54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6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4BCF-7DF3-4804-9021-AE8D26FA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1100-E85B-475C-889D-A039CA61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504FA8-6848-4348-AEF3-D465439B4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0"/>
            <a:ext cx="1010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0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313</Words>
  <Application>Microsoft Office PowerPoint</Application>
  <PresentationFormat>Widescreen</PresentationFormat>
  <Paragraphs>57</Paragraphs>
  <Slides>48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Virtual Environments</vt:lpstr>
      <vt:lpstr>Virtual Environment</vt:lpstr>
      <vt:lpstr>Creating a Virtual Environment</vt:lpstr>
      <vt:lpstr>Activating and Deactivating</vt:lpstr>
      <vt:lpstr>PowerPoint Presentation</vt:lpstr>
      <vt:lpstr>Exercise 23: Working with a V Env</vt:lpstr>
      <vt:lpstr>PowerPoint Presentation</vt:lpstr>
      <vt:lpstr>Regular Expressions (REGEXP)</vt:lpstr>
      <vt:lpstr>https://pythex.org/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Python</vt:lpstr>
      <vt:lpstr>Raw String ‘r’</vt:lpstr>
      <vt:lpstr>PowerPoint Presentation</vt:lpstr>
      <vt:lpstr>Patter match options, FLAGS</vt:lpstr>
      <vt:lpstr>PowerPoint Presentation</vt:lpstr>
      <vt:lpstr>Groups</vt:lpstr>
      <vt:lpstr>PowerPoint Presentation</vt:lpstr>
      <vt:lpstr>PowerPoint Presentation</vt:lpstr>
      <vt:lpstr>https://www.debuggex.com/cheatsheet/regex/python</vt:lpstr>
      <vt:lpstr>Exercise</vt:lpstr>
      <vt:lpstr>9 Unicode and Encoding </vt:lpstr>
      <vt:lpstr>PowerPoint Presentation</vt:lpstr>
      <vt:lpstr>File Handling</vt:lpstr>
      <vt:lpstr>PowerPoint Presentation</vt:lpstr>
      <vt:lpstr>Reading Files</vt:lpstr>
      <vt:lpstr>PowerPoint Presentation</vt:lpstr>
      <vt:lpstr>PowerPoint Presentation</vt:lpstr>
      <vt:lpstr>PowerPoint Presentation</vt:lpstr>
      <vt:lpstr>Exercise</vt:lpstr>
      <vt:lpstr>Writing to Files</vt:lpstr>
      <vt:lpstr>os Methods</vt:lpstr>
      <vt:lpstr>PowerPoint Presentation</vt:lpstr>
      <vt:lpstr>Examples – os.listdir()</vt:lpstr>
      <vt:lpstr>Examples – os.renames()</vt:lpstr>
      <vt:lpstr>os.walk()</vt:lpstr>
      <vt:lpstr>PowerPoint Presentation</vt:lpstr>
      <vt:lpstr>os.path()</vt:lpstr>
      <vt:lpstr>Check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biesheuvel</dc:creator>
  <cp:lastModifiedBy>patrick biesheuvel</cp:lastModifiedBy>
  <cp:revision>6</cp:revision>
  <dcterms:created xsi:type="dcterms:W3CDTF">2021-07-13T05:54:22Z</dcterms:created>
  <dcterms:modified xsi:type="dcterms:W3CDTF">2021-07-13T14:33:51Z</dcterms:modified>
</cp:coreProperties>
</file>