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9A49-2BE9-B27F-E8F2-E16E41739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D5129-AB0C-C71B-A1CA-E25825485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23F0-0751-EE9C-6738-C547216C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FB9B-DE7F-4FDF-A3B2-1002E5849477}" type="datetimeFigureOut">
              <a:rPr lang="en-NL" smtClean="0"/>
              <a:t>14/03/2024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591E-6F41-37AF-D07A-D2C49950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48D1-0AA0-3A3D-EF7E-B89383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023D-D308-4C1E-82DF-103F503FDB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201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B28A-DB67-646C-5332-3BE8C09E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EE279-93A9-2DC7-A3A9-50C5E4F7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D8CA-74F0-3C29-EAD6-BAF99457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FB9B-DE7F-4FDF-A3B2-1002E5849477}" type="datetimeFigureOut">
              <a:rPr lang="en-NL" smtClean="0"/>
              <a:t>14/03/2024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ABFB-B0DD-6421-A877-D7585B6A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6B6AF-4FB0-FFAC-C6B0-A99F4212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023D-D308-4C1E-82DF-103F503FDB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68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D75AB-1E27-C8A8-7D94-BAB99FCA4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E671C-C417-35DB-1CFE-1A1F8E185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D8D0-4D82-6733-B35F-5F5C0841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FB9B-DE7F-4FDF-A3B2-1002E5849477}" type="datetimeFigureOut">
              <a:rPr lang="en-NL" smtClean="0"/>
              <a:t>14/03/2024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A50F4-90C7-B1EB-C9E4-3E4BBE0E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835F-95A5-F878-8925-34CF3E31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023D-D308-4C1E-82DF-103F503FDB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178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A291-372C-DCA9-8A6F-1A1D1B5A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E468-2BA2-9184-9C29-B85C36293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0DAF-E1A1-6EC5-BA32-DD502622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FB9B-DE7F-4FDF-A3B2-1002E5849477}" type="datetimeFigureOut">
              <a:rPr lang="en-NL" smtClean="0"/>
              <a:t>14/03/2024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0538-EA20-0A77-1966-D71983E9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E98E2-5FB8-4FC3-7EF4-10D51C1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023D-D308-4C1E-82DF-103F503FDB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79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9391-0ED7-9F19-53EE-B34A9B35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D71BA-983C-364A-2045-F0BC53EF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30B6-9667-BB7A-87F5-44ADBEA0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FB9B-DE7F-4FDF-A3B2-1002E5849477}" type="datetimeFigureOut">
              <a:rPr lang="en-NL" smtClean="0"/>
              <a:t>14/03/2024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2F5C1-6CDB-AAAE-7D7A-5845E9EC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883E-013A-0020-D1D1-35F85946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023D-D308-4C1E-82DF-103F503FDB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984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D82E-49B1-5AF7-CFA4-FB2D52A8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F7AE-B869-A6F1-9F1A-C2A1A7B0A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A90BE-339B-7CB4-A8C1-16BE7895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9EC2A-FE64-50B6-5EE6-241151FA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FB9B-DE7F-4FDF-A3B2-1002E5849477}" type="datetimeFigureOut">
              <a:rPr lang="en-NL" smtClean="0"/>
              <a:t>14/03/2024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EEA3E-5A8F-527C-EE0C-0530ED0C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C06FE-A700-970C-045C-0CF3D91F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023D-D308-4C1E-82DF-103F503FDB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569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A994-7021-B73F-6248-AC188A92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10ED8-9175-FA9C-B587-02CF851D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F99BE-B632-0E96-0C7D-8E74D3A11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EC721-265F-A8A8-B2A0-696FE8308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4D0AE-545E-9AD3-1AA6-92172D17E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8C26-C7B8-DC9A-D182-888F3C85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FB9B-DE7F-4FDF-A3B2-1002E5849477}" type="datetimeFigureOut">
              <a:rPr lang="en-NL" smtClean="0"/>
              <a:t>14/03/2024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617F6-1EFD-44F0-B137-CE00113C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C55BE-42A2-9912-9417-14A2344C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023D-D308-4C1E-82DF-103F503FDB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65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048B-325E-C58A-233B-46934D67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346C5-B276-99E5-2A5B-4EC29A7C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FB9B-DE7F-4FDF-A3B2-1002E5849477}" type="datetimeFigureOut">
              <a:rPr lang="en-NL" smtClean="0"/>
              <a:t>14/03/2024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7CD7F-F0D4-8D53-4D27-5C59F2EA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D6F70-04F5-CD49-05CE-6586DE0B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023D-D308-4C1E-82DF-103F503FDB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594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A6833-A65A-D23D-1A6C-BDCC861F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FB9B-DE7F-4FDF-A3B2-1002E5849477}" type="datetimeFigureOut">
              <a:rPr lang="en-NL" smtClean="0"/>
              <a:t>14/03/2024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39662-3FE8-7663-04CB-DE1C13BD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5576D-C0CE-1FD8-1387-6F457F4B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023D-D308-4C1E-82DF-103F503FDB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055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616C-FCC8-A4B3-ECC0-F33D17BE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E49F-175D-71D7-C74C-E9996689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38667-A265-6C71-5FFD-02B9FF23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D8959-7E96-5202-386E-A8DF6A49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FB9B-DE7F-4FDF-A3B2-1002E5849477}" type="datetimeFigureOut">
              <a:rPr lang="en-NL" smtClean="0"/>
              <a:t>14/03/2024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97773-2B50-7EAC-AD60-7F0A69E5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C76A0-CF75-5039-8453-5EDCFE5D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023D-D308-4C1E-82DF-103F503FDB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20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F9D3-C69B-219D-F859-BCE494BE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3F331-2ADD-59E9-C8A1-475EF6CAC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13278-6C03-20B5-D7DF-9B278C0F5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8970D-303B-0AFE-95B3-155B30D5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FB9B-DE7F-4FDF-A3B2-1002E5849477}" type="datetimeFigureOut">
              <a:rPr lang="en-NL" smtClean="0"/>
              <a:t>14/03/2024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B9C9-5A88-CD76-6EF6-95C8D039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0649A-F6C9-2062-A584-45912B24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023D-D308-4C1E-82DF-103F503FDB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075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F4672-F24A-81BE-EDB6-EDEA1389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D4725-0A18-1C48-E49D-F977B8AFC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D684-159C-4461-FAD1-B3F542DF7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FB9B-DE7F-4FDF-A3B2-1002E5849477}" type="datetimeFigureOut">
              <a:rPr lang="en-NL" smtClean="0"/>
              <a:t>14/03/2024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1DB1F-E576-2EBB-881F-9105A62B3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B1DC-8102-E5D5-5742-466B08205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023D-D308-4C1E-82DF-103F503FDB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675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5431-2E2F-2293-9525-A48EA8CFE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SC-400 Exam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3B6E9-5BF3-B917-21B4-8C7B3C920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1-25</a:t>
            </a:r>
          </a:p>
          <a:p>
            <a:r>
              <a:rPr lang="en-US" dirty="0"/>
              <a:t>Without Answers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6960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8BD1-8FC5-609F-E5DF-FDE1F53A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4983-5902-0768-E660-F1D5296FC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5418A-2496-E108-D29E-0AA5939D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31" y="0"/>
            <a:ext cx="8522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2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9D40-63CE-70D1-D1D1-9E5129C1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AFBB-D27A-E64B-308B-5E76DF29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7F99B-0BA5-16BE-8336-6C5EFEF0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50" y="0"/>
            <a:ext cx="7917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6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9F7B-2FD8-F46A-ED29-3481209A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4C90-C8F5-E1DD-66C3-BF009D60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FE18C-56E8-1250-DB32-EA625750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10" y="0"/>
            <a:ext cx="7670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6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1E74-2F3C-9DC0-C19C-B7C0B402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9A8E-9A6B-7A61-526E-9A9B50E9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3A59A-258E-D689-AF90-2C067429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732" y="0"/>
            <a:ext cx="6948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54A3-095F-0197-78A9-77A517F5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4DFD-D4EF-C57C-7A06-39F984AB2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447BB-C0EA-D8B5-225F-2DF554B8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26" y="0"/>
            <a:ext cx="753334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54D74-7C3D-2244-8424-77A98C6A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76" y="2980451"/>
            <a:ext cx="2114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5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279E-5118-0456-F493-C8DDFD9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912E-4865-58DA-101F-94CAA93C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523AD-7E9F-980D-0F3E-EACFB5D8B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1059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91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5C45-875C-DBE5-A253-3989B9B8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2D66-A6C3-5684-E843-B905CB37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61021-90EB-75CD-10C7-428B0FED8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2392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1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A836-CE77-F6A3-25B6-463215A5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D2B4-1B7A-2727-9B97-4E5E096A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0883B-4C99-CEFF-1A2D-6A169861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3059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8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3B46-32C9-DB09-6552-ADC8B2FD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026E-55CF-07D2-8D73-8354EEBE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2067B-B9AD-A568-1FFE-9A58D63E0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66700"/>
            <a:ext cx="92678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7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C8CF-F604-DED7-9FB7-C143DA16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BAB2-E667-6257-4492-AFE1B259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7A4C8-B968-A7E8-6735-0F080915B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"/>
            <a:ext cx="90868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1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0E89-4261-8D95-71DC-61494185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8A62-41B4-21C7-D1AE-8B781B5F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E64EC-A8D1-59CF-97D0-9A04B965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1154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8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5AB8-F3EA-B590-BA39-557B6BAD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F12E-EE8E-4A50-022B-37F68C70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9F200-5EF7-2C41-E8AB-9F43A4BB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52425"/>
            <a:ext cx="93726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8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9922-9320-C18A-218F-C9577CAC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D73B-D4FA-3C10-8A06-6CC9E59E7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550A2-316D-52B5-A210-17095E3BC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461962"/>
            <a:ext cx="92487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7D2F-4D73-A51B-B348-E76026C1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4907-3FA4-76E8-9E23-7EB20A7CF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E0156-AF5A-40E4-3FB1-F986186E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347787"/>
            <a:ext cx="97440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8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2DD8-D380-C4B4-587B-ADBF6111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F87C-CF1E-87BD-9C97-1261B27E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5CA2E-DF4A-2D67-4095-741D5FAE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001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6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ACED-8D53-6EE9-81B8-86ACADD8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D6AD-D98E-CC4D-87F8-7924BA2A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E6919-0050-19EE-4243-F06FBF63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919162"/>
            <a:ext cx="91344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60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2BCD-53EE-42A5-45FF-CA27FF88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DCEF-D0ED-1AC5-4984-A62D11D0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38871-484F-1080-A38E-D7E9725A8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576262"/>
            <a:ext cx="94964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21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7A77-A3AB-44A5-D2D9-26F58B46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B6AD-1CF4-06DB-C881-4C622964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F0A14-900C-2448-FF12-85454828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095" y="0"/>
            <a:ext cx="8419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60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70E2-13AC-09FE-15F9-89808FFC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3AD8-EEFD-66B6-F233-838A5D3D4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5D405-4DC7-45A7-5356-782ABF8D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00012"/>
            <a:ext cx="916305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19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AB92-6349-3E8D-F393-770AD981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2A72-C813-560A-BCDD-D21CFE9E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37014-1E42-7179-B808-CC635DA68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309562"/>
            <a:ext cx="94011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09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8083-2BD7-82CB-3BE0-ACC0FA01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D4B7-C9CA-4A39-C038-7A983727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6613D-CFF1-A4CA-3203-CCAB5785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866775"/>
            <a:ext cx="9172575" cy="5124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AD3FA-9139-D454-8FEE-A38DB62732BB}"/>
              </a:ext>
            </a:extLst>
          </p:cNvPr>
          <p:cNvSpPr txBox="1"/>
          <p:nvPr/>
        </p:nvSpPr>
        <p:spPr>
          <a:xfrm>
            <a:off x="6545894" y="3276545"/>
            <a:ext cx="293614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Azure Resource Manager (</a:t>
            </a:r>
            <a:r>
              <a:rPr lang="en-US" sz="1000" dirty="0" err="1"/>
              <a:t>AzureRM</a:t>
            </a:r>
            <a:r>
              <a:rPr lang="en-US" sz="10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sz="1000" dirty="0" err="1"/>
              <a:t>ExchangeOnlineManagement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Microsoft Online </a:t>
            </a:r>
            <a:r>
              <a:rPr lang="en-US" sz="1000" dirty="0" err="1"/>
              <a:t>Sharepoint</a:t>
            </a:r>
            <a:r>
              <a:rPr lang="en-US" sz="1000" dirty="0"/>
              <a:t> PowerShell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Microsoft Teams</a:t>
            </a:r>
            <a:endParaRPr lang="en-NL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79DF3-83CC-53BA-7722-C9315D94C4DD}"/>
              </a:ext>
            </a:extLst>
          </p:cNvPr>
          <p:cNvSpPr txBox="1"/>
          <p:nvPr/>
        </p:nvSpPr>
        <p:spPr>
          <a:xfrm>
            <a:off x="6545894" y="4132138"/>
            <a:ext cx="293614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Connect-</a:t>
            </a:r>
            <a:r>
              <a:rPr lang="en-US" sz="1000" dirty="0" err="1"/>
              <a:t>AadrmService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Connect-</a:t>
            </a:r>
            <a:r>
              <a:rPr lang="en-US" sz="1000" dirty="0" err="1"/>
              <a:t>AzureAD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Connect-</a:t>
            </a:r>
            <a:r>
              <a:rPr lang="en-US" sz="1000" dirty="0" err="1"/>
              <a:t>AzureRMAccount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Connect-</a:t>
            </a:r>
            <a:r>
              <a:rPr lang="en-US" sz="1000" dirty="0" err="1"/>
              <a:t>IPPSSession</a:t>
            </a:r>
            <a:endParaRPr lang="en-NL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2FF2F-DD90-6831-04A4-8D50C2289765}"/>
              </a:ext>
            </a:extLst>
          </p:cNvPr>
          <p:cNvSpPr txBox="1"/>
          <p:nvPr/>
        </p:nvSpPr>
        <p:spPr>
          <a:xfrm>
            <a:off x="6545894" y="4960965"/>
            <a:ext cx="293614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Enable-</a:t>
            </a:r>
            <a:r>
              <a:rPr lang="en-US" sz="1000" dirty="0" err="1"/>
              <a:t>ComplianceTagStorage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New-</a:t>
            </a:r>
            <a:r>
              <a:rPr lang="en-US" sz="1000" dirty="0" err="1"/>
              <a:t>ComplianceTag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Set-</a:t>
            </a:r>
            <a:r>
              <a:rPr lang="en-US" sz="1000" dirty="0" err="1"/>
              <a:t>RegulatoryComplianceUI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Set-</a:t>
            </a:r>
            <a:r>
              <a:rPr lang="en-US" sz="1000" dirty="0" err="1"/>
              <a:t>RetentionCompliancePolicy</a:t>
            </a:r>
            <a:endParaRPr lang="en-NL" sz="1000" dirty="0"/>
          </a:p>
        </p:txBody>
      </p:sp>
    </p:spTree>
    <p:extLst>
      <p:ext uri="{BB962C8B-B14F-4D97-AF65-F5344CB8AC3E}">
        <p14:creationId xmlns:p14="http://schemas.microsoft.com/office/powerpoint/2010/main" val="170821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8A1A-615E-36F4-DD25-CDA56923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E9052-BC26-2C19-5C5C-297B3C63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7DA3E-16F2-BD07-9EB1-A3721276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1916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48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BD7F-BA4D-33BE-AF0B-A7F45A9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5C99-6AE1-12A9-9C89-13EAD18D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90A65-6C46-323F-EFCA-6CA2BBF5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80975"/>
            <a:ext cx="92583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73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F45A-1CDF-4AD0-45B2-66840383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DD7A-93F3-563C-59C1-E1D884E8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4F48D-4661-2066-748C-F28BF920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395287"/>
            <a:ext cx="9191625" cy="6067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2FE946-4422-0460-27C8-0CB19694B53F}"/>
              </a:ext>
            </a:extLst>
          </p:cNvPr>
          <p:cNvSpPr txBox="1"/>
          <p:nvPr/>
        </p:nvSpPr>
        <p:spPr>
          <a:xfrm>
            <a:off x="8337372" y="3428999"/>
            <a:ext cx="293614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Use Data Loss Prevention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Use Retention in Microsoft Exchange Online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Use Keyword Dictionaries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A7963-5708-3593-D584-D3D4F9ACC671}"/>
              </a:ext>
            </a:extLst>
          </p:cNvPr>
          <p:cNvSpPr txBox="1"/>
          <p:nvPr/>
        </p:nvSpPr>
        <p:spPr>
          <a:xfrm>
            <a:off x="8337372" y="4525982"/>
            <a:ext cx="293614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Create a trainable classifier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Create a retention label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Set an expiration date for encrypted emails</a:t>
            </a:r>
          </a:p>
        </p:txBody>
      </p:sp>
    </p:spTree>
    <p:extLst>
      <p:ext uri="{BB962C8B-B14F-4D97-AF65-F5344CB8AC3E}">
        <p14:creationId xmlns:p14="http://schemas.microsoft.com/office/powerpoint/2010/main" val="2857780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5FD-B35C-EEBC-1644-F6EEFE21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883A-02D5-7D95-5DE9-784E7CCF2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34C1D-EF3A-03CD-BDD4-91FB827C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07" y="0"/>
            <a:ext cx="8688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29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8E13-57A7-CA7A-EA57-000C94E9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1BB4-5B13-39F0-F99D-8811FD69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DF18C-7ECF-BEF7-27DF-C226DB091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57150"/>
            <a:ext cx="91821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95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1123-7F68-3BA7-5763-17F2D878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62121-DEE2-1FA1-F78B-E0D379F3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A4CDE-966E-7607-FE6B-9D86AA6AE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338137"/>
            <a:ext cx="90963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1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B8C7-03F0-5FA3-B59E-C78214FE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D8C0-2789-8E9C-F1FA-50BA56EA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9EC2C-4563-5EBB-E7CA-B6FC42D2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14300"/>
            <a:ext cx="92297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32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85C5-EE55-D716-F458-C6743FEB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3DAC-980B-9200-5B91-6FDEBBBD1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A22DA-5C42-09F5-C7F4-BD907599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76" y="0"/>
            <a:ext cx="9178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65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9DC2-18CE-0548-D256-52394479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3801-1EF6-AC9A-69EE-DCAAE756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DD0AB-CF0E-F674-ECF7-C23B14621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490537"/>
            <a:ext cx="95154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92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4E08-5322-E486-009F-383B08F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196B-C6BE-5232-37E5-E3F9E4992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AA77-4EE3-2734-B150-16A55469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28" y="0"/>
            <a:ext cx="7779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6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BB90-D665-993A-1E79-1E554D8B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2B8E-FACC-9735-010F-AA0BCAFB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91FA6-3346-961D-B7AB-60A300E9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2392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1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AA2D-C250-B036-972D-4621C764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91F02-630C-ECA5-52C6-451B8D04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72210-2D9E-9D71-E4AB-899FB874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2392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1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243D-7844-B800-1F68-5B720A48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2524-4D05-2C5A-3F56-43BD8CC1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85952-A021-BB74-0B88-B790C2EE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345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8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9703-2006-5297-D201-FFA83234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AE95-CF3B-1525-A496-A2920A87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2C142-51C5-666B-7329-E9F84605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3440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0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7585-59A0-E184-2DE3-B71BA978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A18C-15AE-2402-382C-1B95D450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A3A2A-802C-C465-96DA-9F77605B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561"/>
            <a:ext cx="9334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6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76DF-8F10-9E17-85A6-7E79D250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DAC8-F88F-BB23-414F-ECA9BF88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ED273-C176-0474-B2AC-3D1A85D0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2773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7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54</Words>
  <Application>Microsoft Office PowerPoint</Application>
  <PresentationFormat>Widescreen</PresentationFormat>
  <Paragraphs>21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SC-400 Exam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SC-400 Exam</dc:title>
  <dc:creator>patrick biesheuvel</dc:creator>
  <cp:lastModifiedBy>patrick biesheuvel</cp:lastModifiedBy>
  <cp:revision>2</cp:revision>
  <dcterms:created xsi:type="dcterms:W3CDTF">2024-03-14T20:31:02Z</dcterms:created>
  <dcterms:modified xsi:type="dcterms:W3CDTF">2024-03-15T04:54:08Z</dcterms:modified>
</cp:coreProperties>
</file>