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9AE8-09D2-2F1C-21EE-1F44A9B28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E77C8-2122-40E8-5473-BD28DB56D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28B57-991F-9DB5-8387-A54FFD89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8154-BA15-40D2-9CBE-1C3AF88CED77}" type="datetimeFigureOut">
              <a:rPr lang="en-NL" smtClean="0"/>
              <a:t>15/03/2024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4959-B523-4C35-B38E-F15527F3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A125-4B1D-57C6-94D6-449959A2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8485-D2A5-4584-9FA5-C08DDA112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579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E477-9914-01B4-05FB-A815556C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8A47E-3860-93FD-96AE-AA06DB5C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7EC0-4D16-E18C-5675-6F541BEC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8154-BA15-40D2-9CBE-1C3AF88CED77}" type="datetimeFigureOut">
              <a:rPr lang="en-NL" smtClean="0"/>
              <a:t>15/03/2024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CC6E-F5E1-2278-8883-C4F117B7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86130-8592-0A35-BA64-B72680D0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8485-D2A5-4584-9FA5-C08DDA112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281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BA41F-ACA8-B736-5036-1E4FEEA83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1E189-FC3A-3305-C911-25F6EEA70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956D0-C423-8D98-CF11-E49C69C1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8154-BA15-40D2-9CBE-1C3AF88CED77}" type="datetimeFigureOut">
              <a:rPr lang="en-NL" smtClean="0"/>
              <a:t>15/03/2024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3168-4954-1C9D-4FD7-9943C021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9C1D-54B0-F7A6-7ACA-E22C8126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8485-D2A5-4584-9FA5-C08DDA112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865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3FAB-DE64-5DA5-5166-48ECA976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B3AD-FCA0-731E-B634-99773F8F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D3998-424C-47B2-5083-6FBE19C7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8154-BA15-40D2-9CBE-1C3AF88CED77}" type="datetimeFigureOut">
              <a:rPr lang="en-NL" smtClean="0"/>
              <a:t>15/03/2024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D65D-27A4-FA80-835B-AE42CBAD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14FAA-70DF-B0D4-30FF-3480F95A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8485-D2A5-4584-9FA5-C08DDA112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245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75D8-EDE3-FE65-2E7E-367FB417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77268-12C9-4712-529D-04DC752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3D99C-FD9A-13A5-5592-68E9D20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8154-BA15-40D2-9CBE-1C3AF88CED77}" type="datetimeFigureOut">
              <a:rPr lang="en-NL" smtClean="0"/>
              <a:t>15/03/2024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4594-15C1-DAC2-CFDD-150054FD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826E-41FE-C431-4EE8-4ACD27D4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8485-D2A5-4584-9FA5-C08DDA112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01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452-A441-2C78-4BE9-10015F55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8DDA-E65D-26FD-B582-9CD3E0F1B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83EA-EB54-F69C-7BFB-B1B5C9B7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2A296-7B01-5F39-6CD6-2D6D7632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8154-BA15-40D2-9CBE-1C3AF88CED77}" type="datetimeFigureOut">
              <a:rPr lang="en-NL" smtClean="0"/>
              <a:t>15/03/2024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668DE-72A3-DE20-6C73-E351B690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327B1-44E7-9B67-A30C-44FF65B8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8485-D2A5-4584-9FA5-C08DDA112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96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E65D-8E2A-F50C-28B3-192FB348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D07F8-2CE5-D054-921A-04CECAB9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88B54-83E9-8123-46A9-D0026E47F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F1CFF-9EBE-1C8A-146E-D6BDF3EA9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A985D-B32B-968D-04F0-CC1D245DA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2AC68-E325-7890-F688-906D3108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8154-BA15-40D2-9CBE-1C3AF88CED77}" type="datetimeFigureOut">
              <a:rPr lang="en-NL" smtClean="0"/>
              <a:t>15/03/2024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9B7FD-540B-9D10-5E51-8392F3A1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41313-7C35-C8A9-7266-F6B8CD6E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8485-D2A5-4584-9FA5-C08DDA112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90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2543-38E8-D256-10AC-D8F15844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0B081-A4CA-DF89-3275-96DFE830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8154-BA15-40D2-9CBE-1C3AF88CED77}" type="datetimeFigureOut">
              <a:rPr lang="en-NL" smtClean="0"/>
              <a:t>15/03/2024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D68FD-0582-64E2-1342-68597CC0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F22D-7A20-0081-D125-CBC7640A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8485-D2A5-4584-9FA5-C08DDA112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331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224EB-52E2-18EF-F870-532BF833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8154-BA15-40D2-9CBE-1C3AF88CED77}" type="datetimeFigureOut">
              <a:rPr lang="en-NL" smtClean="0"/>
              <a:t>15/03/2024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39C54-2548-20E2-7462-1BEBCE4A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389E9-8E4F-D8E8-00C9-4EBFD7EF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8485-D2A5-4584-9FA5-C08DDA112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825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B5B8-B0B4-A8F9-0EDA-B888B0B9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E29F-8DAC-3030-21F9-FC10A070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6604C-02AE-0730-2221-991F2B932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8F685-8B1F-7C22-D743-830B86DF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8154-BA15-40D2-9CBE-1C3AF88CED77}" type="datetimeFigureOut">
              <a:rPr lang="en-NL" smtClean="0"/>
              <a:t>15/03/2024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73BDB-40D0-DF80-7C0F-2CDAE54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6EE65-1EBC-E221-6594-B0A6323E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8485-D2A5-4584-9FA5-C08DDA112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655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E343-128E-7CFB-1ED0-2C4FE77E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32027-3A74-2C9E-E0CD-08CFF89CC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3ACA1-858E-28CD-FEE3-412EA9087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EB223-9935-BF5E-1908-6294402C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8154-BA15-40D2-9CBE-1C3AF88CED77}" type="datetimeFigureOut">
              <a:rPr lang="en-NL" smtClean="0"/>
              <a:t>15/03/2024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4784C-BA3D-17C6-B5DF-0C1C635B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FDD2-DB93-F415-30DF-D8056364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8485-D2A5-4584-9FA5-C08DDA112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855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2ADDA-2900-6B3F-BF1D-89A1646B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2DCDA-E6D6-7958-53C0-90A41EF8A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3FB6A-881B-F2FD-8E0D-53DAD54B2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68154-BA15-40D2-9CBE-1C3AF88CED77}" type="datetimeFigureOut">
              <a:rPr lang="en-NL" smtClean="0"/>
              <a:t>15/03/2024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43BE-BB36-E0D6-474D-1D787A6DD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FB38-AAB8-45E2-71B2-E0410672D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18485-D2A5-4584-9FA5-C08DDA112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548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5431-2E2F-2293-9525-A48EA8CFE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SC-400 Exam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3B6E9-5BF3-B917-21B4-8C7B3C920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26-50</a:t>
            </a:r>
          </a:p>
          <a:p>
            <a:r>
              <a:rPr lang="en-US" dirty="0"/>
              <a:t>Without Answers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6960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47E5-0F3C-9302-35F8-4B2C8B0F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BB92-C479-E119-F757-1A6DF0D8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6183D-F10B-28DE-D5E6-03B088E8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21" y="0"/>
            <a:ext cx="5953082" cy="2426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E00B0-2C5F-C345-6C12-9BB5072D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21" y="2455626"/>
            <a:ext cx="5750610" cy="37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2CCC-6AC6-E177-A0C7-5F0678A0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2582-CB21-0E0D-7A73-035ADFF2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5EC62-0253-387C-B0AE-BFC9F572E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47625"/>
            <a:ext cx="909637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9A01-1D5E-EE2D-CE8C-8AC36697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F56A-8F3F-F45B-28AE-5315F5141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0EA5F-C3C4-3A4D-21CE-8A5776AD4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47" y="0"/>
            <a:ext cx="8302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132E-A9AD-6856-E54A-00D09EEB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0D0F3-4CCA-70E3-3B85-87825BEE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498B0-6234-AF1D-B759-D59B0C1F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86" y="0"/>
            <a:ext cx="8884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1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0CC7-65EE-1E43-50D3-B387C32A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456CE-642C-5269-23C6-891AAD37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2A1C6-D098-9095-89A4-9429AD96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10" y="0"/>
            <a:ext cx="773157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891A77-0968-0D6C-B41C-092B616ADA71}"/>
              </a:ext>
            </a:extLst>
          </p:cNvPr>
          <p:cNvSpPr txBox="1"/>
          <p:nvPr/>
        </p:nvSpPr>
        <p:spPr>
          <a:xfrm>
            <a:off x="7704397" y="4526505"/>
            <a:ext cx="19689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Held in </a:t>
            </a:r>
            <a:r>
              <a:rPr lang="en-US" sz="1000" dirty="0" err="1"/>
              <a:t>SubstrateHolds</a:t>
            </a:r>
            <a:r>
              <a:rPr lang="en-US" sz="1000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Permanently Deleted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E2C34-DBD2-0A44-93E5-636DB2DA9481}"/>
              </a:ext>
            </a:extLst>
          </p:cNvPr>
          <p:cNvSpPr txBox="1"/>
          <p:nvPr/>
        </p:nvSpPr>
        <p:spPr>
          <a:xfrm>
            <a:off x="7704397" y="5061552"/>
            <a:ext cx="19689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Held in </a:t>
            </a:r>
            <a:r>
              <a:rPr lang="en-US" sz="1000" dirty="0" err="1"/>
              <a:t>SubstrateHolds</a:t>
            </a:r>
            <a:r>
              <a:rPr lang="en-US" sz="1000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Permanently Deleted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71924E-5342-8511-091C-2DFBD321E55B}"/>
              </a:ext>
            </a:extLst>
          </p:cNvPr>
          <p:cNvSpPr txBox="1"/>
          <p:nvPr/>
        </p:nvSpPr>
        <p:spPr>
          <a:xfrm>
            <a:off x="7704397" y="5578454"/>
            <a:ext cx="19689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Held in </a:t>
            </a:r>
            <a:r>
              <a:rPr lang="en-US" sz="1000" dirty="0" err="1"/>
              <a:t>SubstrateHolds</a:t>
            </a:r>
            <a:r>
              <a:rPr lang="en-US" sz="1000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Permanently Deleted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B5A38-6229-DC23-51B6-B5E367C440CF}"/>
              </a:ext>
            </a:extLst>
          </p:cNvPr>
          <p:cNvSpPr txBox="1"/>
          <p:nvPr/>
        </p:nvSpPr>
        <p:spPr>
          <a:xfrm>
            <a:off x="7704397" y="6111845"/>
            <a:ext cx="19689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Held in </a:t>
            </a:r>
            <a:r>
              <a:rPr lang="en-US" sz="1000" dirty="0" err="1"/>
              <a:t>SubstrateHolds</a:t>
            </a:r>
            <a:r>
              <a:rPr lang="en-US" sz="1000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Permanently Deleted</a:t>
            </a:r>
          </a:p>
        </p:txBody>
      </p:sp>
    </p:spTree>
    <p:extLst>
      <p:ext uri="{BB962C8B-B14F-4D97-AF65-F5344CB8AC3E}">
        <p14:creationId xmlns:p14="http://schemas.microsoft.com/office/powerpoint/2010/main" val="103721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D2A9-9266-0DB1-F170-4ACAC455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E5DD-759E-AA1A-713D-95FFE318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F7055-29FC-86B0-188B-536B0A4AB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28" y="0"/>
            <a:ext cx="8779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2F00-C569-12AA-63B3-879819B0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4126D-CCED-034E-A8A2-18E173589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067DE-1207-3371-3A85-917CE3AC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0"/>
            <a:ext cx="8315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4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E6FD-1974-E9F6-176B-2AFF5F7E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232F-60A7-51A4-8344-D761D51D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E98D8-C393-2799-538E-79A43E5D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847725"/>
            <a:ext cx="91344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07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A2FE-8CBF-90C7-4F5F-CDFBFBB4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2C06-8E4C-7EA3-6722-8F6A1964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5DFC0-FD12-3B5A-63AD-13524680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580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092E7-1353-F040-ECE6-3F9D413C4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102" y="1702178"/>
            <a:ext cx="4113898" cy="34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72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215-5230-CA08-9640-C8C92BB1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DDAF-F56C-6F74-0F93-54513FC36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EEB14-6534-D4D9-F22F-BBF972058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30" y="0"/>
            <a:ext cx="798973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A6F3D-2CEE-0BC6-C849-B9C364132DE7}"/>
              </a:ext>
            </a:extLst>
          </p:cNvPr>
          <p:cNvSpPr txBox="1"/>
          <p:nvPr/>
        </p:nvSpPr>
        <p:spPr>
          <a:xfrm>
            <a:off x="5498092" y="5231180"/>
            <a:ext cx="1968932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Credit 1 only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Credit 2 only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Credit 2 and 3 only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12A65-B6B6-B3A6-0C28-C456F27160EC}"/>
              </a:ext>
            </a:extLst>
          </p:cNvPr>
          <p:cNvSpPr txBox="1"/>
          <p:nvPr/>
        </p:nvSpPr>
        <p:spPr>
          <a:xfrm>
            <a:off x="5498092" y="5899964"/>
            <a:ext cx="1968932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Credit 6 only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Credit 4 and 5 only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Credit 5 and 6 only</a:t>
            </a:r>
          </a:p>
        </p:txBody>
      </p:sp>
    </p:spTree>
    <p:extLst>
      <p:ext uri="{BB962C8B-B14F-4D97-AF65-F5344CB8AC3E}">
        <p14:creationId xmlns:p14="http://schemas.microsoft.com/office/powerpoint/2010/main" val="227963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8554-F9B2-4D49-45BE-43CEF64FA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73183-585E-D554-9A0A-3624C541E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30DBF-8954-2EF7-F2F7-BC7FDB89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66725"/>
            <a:ext cx="9144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36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3B2A-088B-6018-FCCF-F622E8C7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4945-8690-9EB4-CAC3-823519169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8292F-D527-4C11-5784-B030832E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595312"/>
            <a:ext cx="90868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22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8684-3446-0C8C-D854-EFC3D572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403B-7E5E-B5DA-7F97-EE4CB103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8B17E-5EE8-02BE-ADC7-4B0BA0C8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371475"/>
            <a:ext cx="9058275" cy="611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BE13A-B42E-C8AD-2970-1D8EDD0DBDE3}"/>
              </a:ext>
            </a:extLst>
          </p:cNvPr>
          <p:cNvSpPr txBox="1"/>
          <p:nvPr/>
        </p:nvSpPr>
        <p:spPr>
          <a:xfrm>
            <a:off x="1773380" y="5500747"/>
            <a:ext cx="1968932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New-</a:t>
            </a:r>
            <a:r>
              <a:rPr lang="en-US" sz="1000" dirty="0" err="1"/>
              <a:t>MailboxRestoreRequest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New-Mailbox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Set-Mailbox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28467-2851-3E0D-2D1E-75ECD688B3F9}"/>
              </a:ext>
            </a:extLst>
          </p:cNvPr>
          <p:cNvSpPr txBox="1"/>
          <p:nvPr/>
        </p:nvSpPr>
        <p:spPr>
          <a:xfrm>
            <a:off x="3872026" y="5500747"/>
            <a:ext cx="1968932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-</a:t>
            </a:r>
            <a:r>
              <a:rPr lang="en-US" sz="1000" dirty="0" err="1"/>
              <a:t>inactivemailbox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-</a:t>
            </a:r>
            <a:r>
              <a:rPr lang="en-US" sz="1000" dirty="0" err="1"/>
              <a:t>LitigationHoldEnabled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-</a:t>
            </a:r>
            <a:r>
              <a:rPr lang="en-US" sz="1000" dirty="0" err="1"/>
              <a:t>RetentionHoldEnabled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5304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26A1-8E50-5C2A-BAD7-DE47C1DE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BD2AE7-25A5-6E50-451F-729054866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736" y="5748295"/>
            <a:ext cx="2662326" cy="78386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85A288-0629-EAF8-0881-A536AEF74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90" y="0"/>
            <a:ext cx="6465306" cy="56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1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F8C2-CC97-E19E-2469-CB42ED30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A707-684D-D97E-C8EE-7D12E1C9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771ED-4624-236B-FD93-4C5BEC60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23812"/>
            <a:ext cx="89249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3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07AD-E9CF-C098-A41F-ADE6E938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7A32-BEB6-7097-AC03-98E31481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CD2F-498C-8C1A-64A3-210640E3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083" y="0"/>
            <a:ext cx="825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02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9CBE-E9ED-9645-2F6D-AC9A8632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04C9-9682-8FE2-6F0D-5425FAF4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20AF3-AB73-DC0C-05EB-38478E88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41" y="0"/>
            <a:ext cx="8616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57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449B-39DB-F532-7DAF-415A6A82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3C6B-76C7-0F7D-751E-56267515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2DD47-EC95-3E39-EE74-01639B6A9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466725"/>
            <a:ext cx="91916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9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6393-2ED1-5182-E22F-4A34E9F2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F69A-F435-214D-2399-0DD66F96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08F2C-79F3-737E-C2DB-59683068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21" y="0"/>
            <a:ext cx="7907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5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04F6-F4F0-E9EC-F4B3-177EA4D9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8825-5F77-4859-0494-1714C971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E31E1-362E-A9AA-A71F-A7606CEA5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0487"/>
            <a:ext cx="92202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4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DEE7-03BF-F540-2DFE-2C797638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3AD3-E330-5AB8-E0C1-2C15AD83B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7EE7C-6897-0D38-D15D-F63AA0FC1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95275"/>
            <a:ext cx="90773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5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679F-F056-1A13-C88D-98CD3BF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FEEC-9671-F385-DFBD-532FAAF8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06A9D-6650-1C80-84CE-2248A424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642937"/>
            <a:ext cx="91249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0446-2AC0-1F6F-35A8-7861F862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5330-2CCC-FF66-2EE2-FB0859163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D1C88-5D0B-C683-D346-5DAFDFDF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47" y="0"/>
            <a:ext cx="774550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91522-B978-908F-36FC-1AA22A34BA0A}"/>
              </a:ext>
            </a:extLst>
          </p:cNvPr>
          <p:cNvSpPr txBox="1"/>
          <p:nvPr/>
        </p:nvSpPr>
        <p:spPr>
          <a:xfrm>
            <a:off x="6545894" y="3276545"/>
            <a:ext cx="196893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Confirmed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Dismissed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Needs Review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Resolved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DC955-5D6E-B9A1-6140-1D3578570E38}"/>
              </a:ext>
            </a:extLst>
          </p:cNvPr>
          <p:cNvSpPr txBox="1"/>
          <p:nvPr/>
        </p:nvSpPr>
        <p:spPr>
          <a:xfrm>
            <a:off x="6545894" y="4119368"/>
            <a:ext cx="196893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Confirmed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Dismissed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Needs Review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Resolved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E8498-04A7-6D80-2BEB-EAB342469DAA}"/>
              </a:ext>
            </a:extLst>
          </p:cNvPr>
          <p:cNvSpPr txBox="1"/>
          <p:nvPr/>
        </p:nvSpPr>
        <p:spPr>
          <a:xfrm>
            <a:off x="6545894" y="4962191"/>
            <a:ext cx="196893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Confirmed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Dismissed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Needs Review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Resolved</a:t>
            </a:r>
          </a:p>
        </p:txBody>
      </p:sp>
    </p:spTree>
    <p:extLst>
      <p:ext uri="{BB962C8B-B14F-4D97-AF65-F5344CB8AC3E}">
        <p14:creationId xmlns:p14="http://schemas.microsoft.com/office/powerpoint/2010/main" val="325958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3E70-C0C4-2C7D-1D5F-FD097BA9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F051-9953-7F67-2061-C36192BE6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75536-D4DF-7B74-FF98-C6AF9C448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71437"/>
            <a:ext cx="93154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3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DEA9-C4F4-0038-5502-2F8438EF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8E0B-6DD4-2FD9-D37D-2D14D45C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AA290-5E8C-69A6-0BFF-74FDC003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742950"/>
            <a:ext cx="92487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</Words>
  <Application>Microsoft Office PowerPoint</Application>
  <PresentationFormat>Widescreen</PresentationFormat>
  <Paragraphs>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SC-400 Exam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SC-400 Exam</dc:title>
  <dc:creator>patrick biesheuvel</dc:creator>
  <cp:lastModifiedBy>patrick biesheuvel</cp:lastModifiedBy>
  <cp:revision>1</cp:revision>
  <dcterms:created xsi:type="dcterms:W3CDTF">2024-03-15T04:39:21Z</dcterms:created>
  <dcterms:modified xsi:type="dcterms:W3CDTF">2024-03-15T04:53:57Z</dcterms:modified>
</cp:coreProperties>
</file>