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9" r:id="rId4"/>
    <p:sldMasterId id="2147484745" r:id="rId5"/>
  </p:sldMasterIdLst>
  <p:notesMasterIdLst>
    <p:notesMasterId r:id="rId40"/>
  </p:notesMasterIdLst>
  <p:sldIdLst>
    <p:sldId id="274" r:id="rId6"/>
    <p:sldId id="275" r:id="rId7"/>
    <p:sldId id="286" r:id="rId8"/>
    <p:sldId id="257" r:id="rId9"/>
    <p:sldId id="283" r:id="rId10"/>
    <p:sldId id="1862" r:id="rId11"/>
    <p:sldId id="1926" r:id="rId12"/>
    <p:sldId id="1945" r:id="rId13"/>
    <p:sldId id="1962" r:id="rId14"/>
    <p:sldId id="1963" r:id="rId15"/>
    <p:sldId id="1866" r:id="rId16"/>
    <p:sldId id="1964" r:id="rId17"/>
    <p:sldId id="1961" r:id="rId18"/>
    <p:sldId id="1965" r:id="rId19"/>
    <p:sldId id="1966" r:id="rId20"/>
    <p:sldId id="1967" r:id="rId21"/>
    <p:sldId id="1968" r:id="rId22"/>
    <p:sldId id="1969" r:id="rId23"/>
    <p:sldId id="1970" r:id="rId24"/>
    <p:sldId id="1949" r:id="rId25"/>
    <p:sldId id="1927" r:id="rId26"/>
    <p:sldId id="1974" r:id="rId27"/>
    <p:sldId id="1975" r:id="rId28"/>
    <p:sldId id="1976" r:id="rId29"/>
    <p:sldId id="1977" r:id="rId30"/>
    <p:sldId id="1863" r:id="rId31"/>
    <p:sldId id="1978" r:id="rId32"/>
    <p:sldId id="267" r:id="rId33"/>
    <p:sldId id="284" r:id="rId34"/>
    <p:sldId id="305" r:id="rId35"/>
    <p:sldId id="1979" r:id="rId36"/>
    <p:sldId id="306" r:id="rId37"/>
    <p:sldId id="301" r:id="rId38"/>
    <p:sldId id="30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CC16976-C483-E08E-F921-B6E4193E3D2A}" name="Loraine Lawrence" initials="LL" userId="S::lola@microsoft.com::c109b8d4-b149-45d2-a7f3-2c9c01468533" providerId="AD"/>
  <p188:author id="{4FE5C0B9-8559-3F71-C28B-11C528E4267E}" name="Chelsea Lee" initials="CL" userId="S::chellee@microsoft.com::46fc34eb-22bd-40a0-b470-e1f05eedf781" providerId="AD"/>
  <p188:author id="{EBCC30C2-BACB-D60D-42EC-088FA984F0C9}" name="Robert Stewart (WW READINESS)" initials="RS(R" userId="S::roberts@microsoft.com::5e4857c7-3c95-4435-bc45-4a9504427269" providerId="AD"/>
  <p188:author id="{64ED81DE-4ED1-1C0E-BDC9-8D64CB56C04A}" name="Cindy Staley" initials="CS" userId="S::cynthist@microsoft.com::90154493-b869-4106-8313-ce1978bf817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B28F89-6ACB-4DFE-B782-504B9EFB48D4}" v="2" dt="2021-05-07T22:38:29.0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76" autoAdjust="0"/>
  </p:normalViewPr>
  <p:slideViewPr>
    <p:cSldViewPr snapToGrid="0">
      <p:cViewPr varScale="1">
        <p:scale>
          <a:sx n="99" d="100"/>
          <a:sy n="99" d="100"/>
        </p:scale>
        <p:origin x="9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47" Type="http://schemas.microsoft.com/office/2018/10/relationships/authors" Targe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Stewart (WW READINESS)" userId="5e4857c7-3c95-4435-bc45-4a9504427269" providerId="ADAL" clId="{EC556D1E-D08E-42F5-B2B5-220B33091C33}"/>
    <pc:docChg chg="undo custSel modSld">
      <pc:chgData name="Robert Stewart (WW READINESS)" userId="5e4857c7-3c95-4435-bc45-4a9504427269" providerId="ADAL" clId="{EC556D1E-D08E-42F5-B2B5-220B33091C33}" dt="2020-09-25T21:35:39.609" v="4141" actId="962"/>
      <pc:docMkLst>
        <pc:docMk/>
      </pc:docMkLst>
      <pc:sldChg chg="addSp delSp modSp mod">
        <pc:chgData name="Robert Stewart (WW READINESS)" userId="5e4857c7-3c95-4435-bc45-4a9504427269" providerId="ADAL" clId="{EC556D1E-D08E-42F5-B2B5-220B33091C33}" dt="2020-09-25T18:57:22.442" v="7" actId="22"/>
        <pc:sldMkLst>
          <pc:docMk/>
          <pc:sldMk cId="3635852913" sldId="274"/>
        </pc:sldMkLst>
        <pc:spChg chg="add del mod">
          <ac:chgData name="Robert Stewart (WW READINESS)" userId="5e4857c7-3c95-4435-bc45-4a9504427269" providerId="ADAL" clId="{EC556D1E-D08E-42F5-B2B5-220B33091C33}" dt="2020-09-25T18:57:22.442" v="7" actId="22"/>
          <ac:spMkLst>
            <pc:docMk/>
            <pc:sldMk cId="3635852913" sldId="274"/>
            <ac:spMk id="5" creationId="{ABA9F921-B7CC-4FDC-9457-AD162C17FAD7}"/>
          </ac:spMkLst>
        </pc:spChg>
      </pc:sldChg>
      <pc:sldChg chg="modSp mod">
        <pc:chgData name="Robert Stewart (WW READINESS)" userId="5e4857c7-3c95-4435-bc45-4a9504427269" providerId="ADAL" clId="{EC556D1E-D08E-42F5-B2B5-220B33091C33}" dt="2020-09-25T21:14:21.391" v="579" actId="962"/>
        <pc:sldMkLst>
          <pc:docMk/>
          <pc:sldMk cId="880436157" sldId="287"/>
        </pc:sldMkLst>
        <pc:picChg chg="mod">
          <ac:chgData name="Robert Stewart (WW READINESS)" userId="5e4857c7-3c95-4435-bc45-4a9504427269" providerId="ADAL" clId="{EC556D1E-D08E-42F5-B2B5-220B33091C33}" dt="2020-09-25T21:14:21.391" v="579" actId="962"/>
          <ac:picMkLst>
            <pc:docMk/>
            <pc:sldMk cId="880436157" sldId="287"/>
            <ac:picMk id="6" creationId="{7CDCCC72-E44C-4A20-A7B0-16FEBBDDB9F4}"/>
          </ac:picMkLst>
        </pc:picChg>
      </pc:sldChg>
      <pc:sldChg chg="modSp mod">
        <pc:chgData name="Robert Stewart (WW READINESS)" userId="5e4857c7-3c95-4435-bc45-4a9504427269" providerId="ADAL" clId="{EC556D1E-D08E-42F5-B2B5-220B33091C33}" dt="2020-09-25T21:21:08.431" v="1873" actId="962"/>
        <pc:sldMkLst>
          <pc:docMk/>
          <pc:sldMk cId="3388904642" sldId="288"/>
        </pc:sldMkLst>
        <pc:picChg chg="mod">
          <ac:chgData name="Robert Stewart (WW READINESS)" userId="5e4857c7-3c95-4435-bc45-4a9504427269" providerId="ADAL" clId="{EC556D1E-D08E-42F5-B2B5-220B33091C33}" dt="2020-09-25T21:21:08.431" v="1873" actId="962"/>
          <ac:picMkLst>
            <pc:docMk/>
            <pc:sldMk cId="3388904642" sldId="288"/>
            <ac:picMk id="6" creationId="{7CDCCC72-E44C-4A20-A7B0-16FEBBDDB9F4}"/>
          </ac:picMkLst>
        </pc:picChg>
      </pc:sldChg>
      <pc:sldChg chg="modSp mod">
        <pc:chgData name="Robert Stewart (WW READINESS)" userId="5e4857c7-3c95-4435-bc45-4a9504427269" providerId="ADAL" clId="{EC556D1E-D08E-42F5-B2B5-220B33091C33}" dt="2020-09-25T21:30:52.840" v="3010" actId="962"/>
        <pc:sldMkLst>
          <pc:docMk/>
          <pc:sldMk cId="3627172257" sldId="289"/>
        </pc:sldMkLst>
        <pc:picChg chg="mod">
          <ac:chgData name="Robert Stewart (WW READINESS)" userId="5e4857c7-3c95-4435-bc45-4a9504427269" providerId="ADAL" clId="{EC556D1E-D08E-42F5-B2B5-220B33091C33}" dt="2020-09-25T21:30:52.840" v="3010" actId="962"/>
          <ac:picMkLst>
            <pc:docMk/>
            <pc:sldMk cId="3627172257" sldId="289"/>
            <ac:picMk id="6" creationId="{7CDCCC72-E44C-4A20-A7B0-16FEBBDDB9F4}"/>
          </ac:picMkLst>
        </pc:picChg>
      </pc:sldChg>
      <pc:sldChg chg="modSp mod">
        <pc:chgData name="Robert Stewart (WW READINESS)" userId="5e4857c7-3c95-4435-bc45-4a9504427269" providerId="ADAL" clId="{EC556D1E-D08E-42F5-B2B5-220B33091C33}" dt="2020-09-25T21:30:57.718" v="3011" actId="962"/>
        <pc:sldMkLst>
          <pc:docMk/>
          <pc:sldMk cId="3326726220" sldId="290"/>
        </pc:sldMkLst>
        <pc:picChg chg="mod">
          <ac:chgData name="Robert Stewart (WW READINESS)" userId="5e4857c7-3c95-4435-bc45-4a9504427269" providerId="ADAL" clId="{EC556D1E-D08E-42F5-B2B5-220B33091C33}" dt="2020-09-25T21:30:57.718" v="3011" actId="962"/>
          <ac:picMkLst>
            <pc:docMk/>
            <pc:sldMk cId="3326726220" sldId="290"/>
            <ac:picMk id="6" creationId="{7CDCCC72-E44C-4A20-A7B0-16FEBBDDB9F4}"/>
          </ac:picMkLst>
        </pc:picChg>
      </pc:sldChg>
      <pc:sldChg chg="modSp mod">
        <pc:chgData name="Robert Stewart (WW READINESS)" userId="5e4857c7-3c95-4435-bc45-4a9504427269" providerId="ADAL" clId="{EC556D1E-D08E-42F5-B2B5-220B33091C33}" dt="2020-09-25T21:14:12.733" v="578" actId="962"/>
        <pc:sldMkLst>
          <pc:docMk/>
          <pc:sldMk cId="2424144487" sldId="295"/>
        </pc:sldMkLst>
        <pc:grpChg chg="mod">
          <ac:chgData name="Robert Stewart (WW READINESS)" userId="5e4857c7-3c95-4435-bc45-4a9504427269" providerId="ADAL" clId="{EC556D1E-D08E-42F5-B2B5-220B33091C33}" dt="2020-09-25T21:13:03.649" v="304" actId="962"/>
          <ac:grpSpMkLst>
            <pc:docMk/>
            <pc:sldMk cId="2424144487" sldId="295"/>
            <ac:grpSpMk id="4" creationId="{5CC6A208-BE01-47E6-8388-83822B196C18}"/>
          </ac:grpSpMkLst>
        </pc:grpChg>
        <pc:grpChg chg="mod">
          <ac:chgData name="Robert Stewart (WW READINESS)" userId="5e4857c7-3c95-4435-bc45-4a9504427269" providerId="ADAL" clId="{EC556D1E-D08E-42F5-B2B5-220B33091C33}" dt="2020-09-25T21:13:38.265" v="460" actId="962"/>
          <ac:grpSpMkLst>
            <pc:docMk/>
            <pc:sldMk cId="2424144487" sldId="295"/>
            <ac:grpSpMk id="6" creationId="{EA9EBC42-F8C4-48A9-8D5C-C4FCE2ED08EB}"/>
          </ac:grpSpMkLst>
        </pc:grpChg>
        <pc:grpChg chg="mod">
          <ac:chgData name="Robert Stewart (WW READINESS)" userId="5e4857c7-3c95-4435-bc45-4a9504427269" providerId="ADAL" clId="{EC556D1E-D08E-42F5-B2B5-220B33091C33}" dt="2020-09-25T21:14:12.733" v="578" actId="962"/>
          <ac:grpSpMkLst>
            <pc:docMk/>
            <pc:sldMk cId="2424144487" sldId="295"/>
            <ac:grpSpMk id="7" creationId="{8E5C5A40-22F0-492C-AE9D-A53AEABF79DA}"/>
          </ac:grpSpMkLst>
        </pc:grpChg>
      </pc:sldChg>
      <pc:sldChg chg="modSp mod">
        <pc:chgData name="Robert Stewart (WW READINESS)" userId="5e4857c7-3c95-4435-bc45-4a9504427269" providerId="ADAL" clId="{EC556D1E-D08E-42F5-B2B5-220B33091C33}" dt="2020-09-25T21:17:14.407" v="1154" actId="962"/>
        <pc:sldMkLst>
          <pc:docMk/>
          <pc:sldMk cId="3847535485" sldId="296"/>
        </pc:sldMkLst>
        <pc:grpChg chg="mod">
          <ac:chgData name="Robert Stewart (WW READINESS)" userId="5e4857c7-3c95-4435-bc45-4a9504427269" providerId="ADAL" clId="{EC556D1E-D08E-42F5-B2B5-220B33091C33}" dt="2020-09-25T21:17:03.589" v="1153" actId="962"/>
          <ac:grpSpMkLst>
            <pc:docMk/>
            <pc:sldMk cId="3847535485" sldId="296"/>
            <ac:grpSpMk id="27" creationId="{F4956198-2583-4B26-8B15-3CF2D086E900}"/>
          </ac:grpSpMkLst>
        </pc:grpChg>
        <pc:grpChg chg="mod ord">
          <ac:chgData name="Robert Stewart (WW READINESS)" userId="5e4857c7-3c95-4435-bc45-4a9504427269" providerId="ADAL" clId="{EC556D1E-D08E-42F5-B2B5-220B33091C33}" dt="2020-09-25T21:15:49.887" v="973" actId="962"/>
          <ac:grpSpMkLst>
            <pc:docMk/>
            <pc:sldMk cId="3847535485" sldId="296"/>
            <ac:grpSpMk id="28" creationId="{A02E39F0-C23E-4307-A3CA-BCAC0AD549E4}"/>
          </ac:grpSpMkLst>
        </pc:grpChg>
        <pc:grpChg chg="mod">
          <ac:chgData name="Robert Stewart (WW READINESS)" userId="5e4857c7-3c95-4435-bc45-4a9504427269" providerId="ADAL" clId="{EC556D1E-D08E-42F5-B2B5-220B33091C33}" dt="2020-09-25T21:15:04.603" v="797" actId="962"/>
          <ac:grpSpMkLst>
            <pc:docMk/>
            <pc:sldMk cId="3847535485" sldId="296"/>
            <ac:grpSpMk id="29" creationId="{A1E95631-8FD8-4C88-8B85-1683646BC7EA}"/>
          </ac:grpSpMkLst>
        </pc:grpChg>
        <pc:picChg chg="mod">
          <ac:chgData name="Robert Stewart (WW READINESS)" userId="5e4857c7-3c95-4435-bc45-4a9504427269" providerId="ADAL" clId="{EC556D1E-D08E-42F5-B2B5-220B33091C33}" dt="2020-09-25T21:17:14.407" v="1154" actId="962"/>
          <ac:picMkLst>
            <pc:docMk/>
            <pc:sldMk cId="3847535485" sldId="296"/>
            <ac:picMk id="3" creationId="{E3C0EBFC-0A1F-4C7B-A22A-9CDDBA0BA71F}"/>
          </ac:picMkLst>
        </pc:picChg>
      </pc:sldChg>
      <pc:sldChg chg="modSp mod">
        <pc:chgData name="Robert Stewart (WW READINESS)" userId="5e4857c7-3c95-4435-bc45-4a9504427269" providerId="ADAL" clId="{EC556D1E-D08E-42F5-B2B5-220B33091C33}" dt="2020-09-25T21:19:40.469" v="1613" actId="962"/>
        <pc:sldMkLst>
          <pc:docMk/>
          <pc:sldMk cId="2642138507" sldId="297"/>
        </pc:sldMkLst>
        <pc:grpChg chg="mod">
          <ac:chgData name="Robert Stewart (WW READINESS)" userId="5e4857c7-3c95-4435-bc45-4a9504427269" providerId="ADAL" clId="{EC556D1E-D08E-42F5-B2B5-220B33091C33}" dt="2020-09-25T21:18:25.534" v="1342" actId="962"/>
          <ac:grpSpMkLst>
            <pc:docMk/>
            <pc:sldMk cId="2642138507" sldId="297"/>
            <ac:grpSpMk id="8" creationId="{5F235B2A-66DF-49FC-BEB7-08A89BE98DD6}"/>
          </ac:grpSpMkLst>
        </pc:grpChg>
        <pc:grpChg chg="mod">
          <ac:chgData name="Robert Stewart (WW READINESS)" userId="5e4857c7-3c95-4435-bc45-4a9504427269" providerId="ADAL" clId="{EC556D1E-D08E-42F5-B2B5-220B33091C33}" dt="2020-09-25T21:18:49.376" v="1478" actId="962"/>
          <ac:grpSpMkLst>
            <pc:docMk/>
            <pc:sldMk cId="2642138507" sldId="297"/>
            <ac:grpSpMk id="11" creationId="{54DAB787-8206-4DCC-BC7C-A56A26517A28}"/>
          </ac:grpSpMkLst>
        </pc:grpChg>
        <pc:grpChg chg="mod">
          <ac:chgData name="Robert Stewart (WW READINESS)" userId="5e4857c7-3c95-4435-bc45-4a9504427269" providerId="ADAL" clId="{EC556D1E-D08E-42F5-B2B5-220B33091C33}" dt="2020-09-25T21:19:27.991" v="1612" actId="962"/>
          <ac:grpSpMkLst>
            <pc:docMk/>
            <pc:sldMk cId="2642138507" sldId="297"/>
            <ac:grpSpMk id="14" creationId="{F7EF8FD5-B495-4EB9-B4ED-941BDF4B8961}"/>
          </ac:grpSpMkLst>
        </pc:grpChg>
        <pc:picChg chg="mod">
          <ac:chgData name="Robert Stewart (WW READINESS)" userId="5e4857c7-3c95-4435-bc45-4a9504427269" providerId="ADAL" clId="{EC556D1E-D08E-42F5-B2B5-220B33091C33}" dt="2020-09-25T21:19:40.469" v="1613" actId="962"/>
          <ac:picMkLst>
            <pc:docMk/>
            <pc:sldMk cId="2642138507" sldId="297"/>
            <ac:picMk id="2" creationId="{A0FB79CA-8F73-44D7-B306-640C85B7621D}"/>
          </ac:picMkLst>
        </pc:picChg>
      </pc:sldChg>
      <pc:sldChg chg="modSp mod">
        <pc:chgData name="Robert Stewart (WW READINESS)" userId="5e4857c7-3c95-4435-bc45-4a9504427269" providerId="ADAL" clId="{EC556D1E-D08E-42F5-B2B5-220B33091C33}" dt="2020-09-25T21:20:55.513" v="1872" actId="962"/>
        <pc:sldMkLst>
          <pc:docMk/>
          <pc:sldMk cId="3691073824" sldId="298"/>
        </pc:sldMkLst>
        <pc:grpChg chg="mod">
          <ac:chgData name="Robert Stewart (WW READINESS)" userId="5e4857c7-3c95-4435-bc45-4a9504427269" providerId="ADAL" clId="{EC556D1E-D08E-42F5-B2B5-220B33091C33}" dt="2020-09-25T21:20:16.620" v="1747" actId="962"/>
          <ac:grpSpMkLst>
            <pc:docMk/>
            <pc:sldMk cId="3691073824" sldId="298"/>
            <ac:grpSpMk id="10" creationId="{E1AD1EA8-2A22-41A7-989F-D1905D424BE4}"/>
          </ac:grpSpMkLst>
        </pc:grpChg>
        <pc:grpChg chg="mod">
          <ac:chgData name="Robert Stewart (WW READINESS)" userId="5e4857c7-3c95-4435-bc45-4a9504427269" providerId="ADAL" clId="{EC556D1E-D08E-42F5-B2B5-220B33091C33}" dt="2020-09-25T21:20:47.814" v="1871" actId="962"/>
          <ac:grpSpMkLst>
            <pc:docMk/>
            <pc:sldMk cId="3691073824" sldId="298"/>
            <ac:grpSpMk id="15" creationId="{33F9FD76-5287-4A5D-9CAA-E5B8A1183FCD}"/>
          </ac:grpSpMkLst>
        </pc:grpChg>
        <pc:picChg chg="mod">
          <ac:chgData name="Robert Stewart (WW READINESS)" userId="5e4857c7-3c95-4435-bc45-4a9504427269" providerId="ADAL" clId="{EC556D1E-D08E-42F5-B2B5-220B33091C33}" dt="2020-09-25T21:20:55.513" v="1872" actId="962"/>
          <ac:picMkLst>
            <pc:docMk/>
            <pc:sldMk cId="3691073824" sldId="298"/>
            <ac:picMk id="2" creationId="{0CD51D14-8138-46B6-A9D3-732DEDD665C9}"/>
          </ac:picMkLst>
        </pc:picChg>
      </pc:sldChg>
      <pc:sldChg chg="modSp mod">
        <pc:chgData name="Robert Stewart (WW READINESS)" userId="5e4857c7-3c95-4435-bc45-4a9504427269" providerId="ADAL" clId="{EC556D1E-D08E-42F5-B2B5-220B33091C33}" dt="2020-09-25T21:29:10.351" v="2458" actId="962"/>
        <pc:sldMkLst>
          <pc:docMk/>
          <pc:sldMk cId="1587513377" sldId="299"/>
        </pc:sldMkLst>
        <pc:grpChg chg="mod">
          <ac:chgData name="Robert Stewart (WW READINESS)" userId="5e4857c7-3c95-4435-bc45-4a9504427269" providerId="ADAL" clId="{EC556D1E-D08E-42F5-B2B5-220B33091C33}" dt="2020-09-25T21:27:06.211" v="2007" actId="962"/>
          <ac:grpSpMkLst>
            <pc:docMk/>
            <pc:sldMk cId="1587513377" sldId="299"/>
            <ac:grpSpMk id="16" creationId="{BB5B7098-DCC9-43F2-B9E8-B772BF455BE5}"/>
          </ac:grpSpMkLst>
        </pc:grpChg>
        <pc:grpChg chg="mod">
          <ac:chgData name="Robert Stewart (WW READINESS)" userId="5e4857c7-3c95-4435-bc45-4a9504427269" providerId="ADAL" clId="{EC556D1E-D08E-42F5-B2B5-220B33091C33}" dt="2020-09-25T21:27:40.857" v="2147" actId="962"/>
          <ac:grpSpMkLst>
            <pc:docMk/>
            <pc:sldMk cId="1587513377" sldId="299"/>
            <ac:grpSpMk id="21" creationId="{2348C96D-B55F-4FD5-A584-16F21DD75CA7}"/>
          </ac:grpSpMkLst>
        </pc:grpChg>
        <pc:grpChg chg="mod">
          <ac:chgData name="Robert Stewart (WW READINESS)" userId="5e4857c7-3c95-4435-bc45-4a9504427269" providerId="ADAL" clId="{EC556D1E-D08E-42F5-B2B5-220B33091C33}" dt="2020-09-25T21:28:26.512" v="2319" actId="962"/>
          <ac:grpSpMkLst>
            <pc:docMk/>
            <pc:sldMk cId="1587513377" sldId="299"/>
            <ac:grpSpMk id="22" creationId="{D08733A0-E944-4170-A6C5-08CCB372876F}"/>
          </ac:grpSpMkLst>
        </pc:grpChg>
        <pc:grpChg chg="mod">
          <ac:chgData name="Robert Stewart (WW READINESS)" userId="5e4857c7-3c95-4435-bc45-4a9504427269" providerId="ADAL" clId="{EC556D1E-D08E-42F5-B2B5-220B33091C33}" dt="2020-09-25T21:29:03.315" v="2457" actId="962"/>
          <ac:grpSpMkLst>
            <pc:docMk/>
            <pc:sldMk cId="1587513377" sldId="299"/>
            <ac:grpSpMk id="23" creationId="{82D090D9-AC1B-4C70-98D1-5F92943D81C1}"/>
          </ac:grpSpMkLst>
        </pc:grpChg>
        <pc:picChg chg="mod">
          <ac:chgData name="Robert Stewart (WW READINESS)" userId="5e4857c7-3c95-4435-bc45-4a9504427269" providerId="ADAL" clId="{EC556D1E-D08E-42F5-B2B5-220B33091C33}" dt="2020-09-25T21:29:10.351" v="2458" actId="962"/>
          <ac:picMkLst>
            <pc:docMk/>
            <pc:sldMk cId="1587513377" sldId="299"/>
            <ac:picMk id="2" creationId="{A0DE1153-0FF5-4E20-8745-305EEAC39783}"/>
          </ac:picMkLst>
        </pc:picChg>
      </pc:sldChg>
      <pc:sldChg chg="modSp mod">
        <pc:chgData name="Robert Stewart (WW READINESS)" userId="5e4857c7-3c95-4435-bc45-4a9504427269" providerId="ADAL" clId="{EC556D1E-D08E-42F5-B2B5-220B33091C33}" dt="2020-09-25T21:30:49.758" v="3009" actId="962"/>
        <pc:sldMkLst>
          <pc:docMk/>
          <pc:sldMk cId="2925395085" sldId="300"/>
        </pc:sldMkLst>
        <pc:spChg chg="mod">
          <ac:chgData name="Robert Stewart (WW READINESS)" userId="5e4857c7-3c95-4435-bc45-4a9504427269" providerId="ADAL" clId="{EC556D1E-D08E-42F5-B2B5-220B33091C33}" dt="2020-09-25T19:00:53.417" v="56" actId="20577"/>
          <ac:spMkLst>
            <pc:docMk/>
            <pc:sldMk cId="2925395085" sldId="300"/>
            <ac:spMk id="17" creationId="{00000000-0000-0000-0000-000000000000}"/>
          </ac:spMkLst>
        </pc:spChg>
        <pc:grpChg chg="mod">
          <ac:chgData name="Robert Stewart (WW READINESS)" userId="5e4857c7-3c95-4435-bc45-4a9504427269" providerId="ADAL" clId="{EC556D1E-D08E-42F5-B2B5-220B33091C33}" dt="2020-09-25T21:30:42.689" v="3008" actId="962"/>
          <ac:grpSpMkLst>
            <pc:docMk/>
            <pc:sldMk cId="2925395085" sldId="300"/>
            <ac:grpSpMk id="74" creationId="{324471E5-3E8A-4B46-8F20-DFFB661DDDCD}"/>
          </ac:grpSpMkLst>
        </pc:grpChg>
        <pc:picChg chg="mod">
          <ac:chgData name="Robert Stewart (WW READINESS)" userId="5e4857c7-3c95-4435-bc45-4a9504427269" providerId="ADAL" clId="{EC556D1E-D08E-42F5-B2B5-220B33091C33}" dt="2020-09-25T21:30:49.758" v="3009" actId="962"/>
          <ac:picMkLst>
            <pc:docMk/>
            <pc:sldMk cId="2925395085" sldId="300"/>
            <ac:picMk id="2" creationId="{48243F0C-6F88-42C7-93EC-B717100BA5CC}"/>
          </ac:picMkLst>
        </pc:picChg>
      </pc:sldChg>
      <pc:sldChg chg="modSp mod">
        <pc:chgData name="Robert Stewart (WW READINESS)" userId="5e4857c7-3c95-4435-bc45-4a9504427269" providerId="ADAL" clId="{EC556D1E-D08E-42F5-B2B5-220B33091C33}" dt="2020-09-25T19:08:10.684" v="61" actId="13244"/>
        <pc:sldMkLst>
          <pc:docMk/>
          <pc:sldMk cId="1465787407" sldId="301"/>
        </pc:sldMkLst>
        <pc:spChg chg="ord">
          <ac:chgData name="Robert Stewart (WW READINESS)" userId="5e4857c7-3c95-4435-bc45-4a9504427269" providerId="ADAL" clId="{EC556D1E-D08E-42F5-B2B5-220B33091C33}" dt="2020-09-25T19:08:10.684" v="61" actId="13244"/>
          <ac:spMkLst>
            <pc:docMk/>
            <pc:sldMk cId="1465787407" sldId="301"/>
            <ac:spMk id="10" creationId="{6A8A87D5-154D-4D17-9FFD-289667452587}"/>
          </ac:spMkLst>
        </pc:spChg>
      </pc:sldChg>
      <pc:sldChg chg="modSp mod">
        <pc:chgData name="Robert Stewart (WW READINESS)" userId="5e4857c7-3c95-4435-bc45-4a9504427269" providerId="ADAL" clId="{EC556D1E-D08E-42F5-B2B5-220B33091C33}" dt="2020-09-25T21:35:39.609" v="4141" actId="962"/>
        <pc:sldMkLst>
          <pc:docMk/>
          <pc:sldMk cId="3044634792" sldId="302"/>
        </pc:sldMkLst>
        <pc:grpChg chg="mod ord">
          <ac:chgData name="Robert Stewart (WW READINESS)" userId="5e4857c7-3c95-4435-bc45-4a9504427269" providerId="ADAL" clId="{EC556D1E-D08E-42F5-B2B5-220B33091C33}" dt="2020-09-25T21:35:39.609" v="4141" actId="962"/>
          <ac:grpSpMkLst>
            <pc:docMk/>
            <pc:sldMk cId="3044634792" sldId="302"/>
            <ac:grpSpMk id="10" creationId="{08BF4695-1CC0-4FF0-9CA3-1D20C5EEE338}"/>
          </ac:grpSpMkLst>
        </pc:grpChg>
      </pc:sldChg>
      <pc:sldChg chg="modSp mod">
        <pc:chgData name="Robert Stewart (WW READINESS)" userId="5e4857c7-3c95-4435-bc45-4a9504427269" providerId="ADAL" clId="{EC556D1E-D08E-42F5-B2B5-220B33091C33}" dt="2020-09-25T21:31:00.685" v="3012" actId="962"/>
        <pc:sldMkLst>
          <pc:docMk/>
          <pc:sldMk cId="2214547493" sldId="303"/>
        </pc:sldMkLst>
        <pc:picChg chg="mod">
          <ac:chgData name="Robert Stewart (WW READINESS)" userId="5e4857c7-3c95-4435-bc45-4a9504427269" providerId="ADAL" clId="{EC556D1E-D08E-42F5-B2B5-220B33091C33}" dt="2020-09-25T21:31:00.685" v="3012" actId="962"/>
          <ac:picMkLst>
            <pc:docMk/>
            <pc:sldMk cId="2214547493" sldId="303"/>
            <ac:picMk id="6" creationId="{7CDCCC72-E44C-4A20-A7B0-16FEBBDDB9F4}"/>
          </ac:picMkLst>
        </pc:picChg>
      </pc:sldChg>
      <pc:sldChg chg="modSp mod">
        <pc:chgData name="Robert Stewart (WW READINESS)" userId="5e4857c7-3c95-4435-bc45-4a9504427269" providerId="ADAL" clId="{EC556D1E-D08E-42F5-B2B5-220B33091C33}" dt="2020-09-25T21:32:25.057" v="3507" actId="962"/>
        <pc:sldMkLst>
          <pc:docMk/>
          <pc:sldMk cId="2968619087" sldId="305"/>
        </pc:sldMkLst>
        <pc:spChg chg="ord">
          <ac:chgData name="Robert Stewart (WW READINESS)" userId="5e4857c7-3c95-4435-bc45-4a9504427269" providerId="ADAL" clId="{EC556D1E-D08E-42F5-B2B5-220B33091C33}" dt="2020-09-25T19:01:31.698" v="59" actId="13244"/>
          <ac:spMkLst>
            <pc:docMk/>
            <pc:sldMk cId="2968619087" sldId="305"/>
            <ac:spMk id="3" creationId="{61305E9E-589A-43A1-9A16-D0BA79D9C4B6}"/>
          </ac:spMkLst>
        </pc:spChg>
        <pc:spChg chg="ord">
          <ac:chgData name="Robert Stewart (WW READINESS)" userId="5e4857c7-3c95-4435-bc45-4a9504427269" providerId="ADAL" clId="{EC556D1E-D08E-42F5-B2B5-220B33091C33}" dt="2020-09-25T19:01:24.826" v="58" actId="13244"/>
          <ac:spMkLst>
            <pc:docMk/>
            <pc:sldMk cId="2968619087" sldId="305"/>
            <ac:spMk id="17" creationId="{00000000-0000-0000-0000-000000000000}"/>
          </ac:spMkLst>
        </pc:spChg>
        <pc:picChg chg="mod">
          <ac:chgData name="Robert Stewart (WW READINESS)" userId="5e4857c7-3c95-4435-bc45-4a9504427269" providerId="ADAL" clId="{EC556D1E-D08E-42F5-B2B5-220B33091C33}" dt="2020-09-25T21:31:09.056" v="3013" actId="962"/>
          <ac:picMkLst>
            <pc:docMk/>
            <pc:sldMk cId="2968619087" sldId="305"/>
            <ac:picMk id="4" creationId="{20DDA732-3832-48FC-BD76-D6B112163199}"/>
          </ac:picMkLst>
        </pc:picChg>
        <pc:picChg chg="mod">
          <ac:chgData name="Robert Stewart (WW READINESS)" userId="5e4857c7-3c95-4435-bc45-4a9504427269" providerId="ADAL" clId="{EC556D1E-D08E-42F5-B2B5-220B33091C33}" dt="2020-09-25T21:32:25.057" v="3507" actId="962"/>
          <ac:picMkLst>
            <pc:docMk/>
            <pc:sldMk cId="2968619087" sldId="305"/>
            <ac:picMk id="9" creationId="{6C5AB806-BA5A-4198-BDBC-996D1200695D}"/>
          </ac:picMkLst>
        </pc:picChg>
      </pc:sldChg>
      <pc:sldChg chg="modSp mod">
        <pc:chgData name="Robert Stewart (WW READINESS)" userId="5e4857c7-3c95-4435-bc45-4a9504427269" providerId="ADAL" clId="{EC556D1E-D08E-42F5-B2B5-220B33091C33}" dt="2020-09-25T21:32:40.699" v="3508" actId="962"/>
        <pc:sldMkLst>
          <pc:docMk/>
          <pc:sldMk cId="1427441620" sldId="306"/>
        </pc:sldMkLst>
        <pc:picChg chg="mod">
          <ac:chgData name="Robert Stewart (WW READINESS)" userId="5e4857c7-3c95-4435-bc45-4a9504427269" providerId="ADAL" clId="{EC556D1E-D08E-42F5-B2B5-220B33091C33}" dt="2020-09-25T21:32:40.699" v="3508" actId="962"/>
          <ac:picMkLst>
            <pc:docMk/>
            <pc:sldMk cId="1427441620" sldId="306"/>
            <ac:picMk id="9" creationId="{99E5DF5D-DA24-4B0D-9466-AE576BD76C66}"/>
          </ac:picMkLst>
        </pc:picChg>
      </pc:sldChg>
      <pc:sldChg chg="modSp mod">
        <pc:chgData name="Robert Stewart (WW READINESS)" userId="5e4857c7-3c95-4435-bc45-4a9504427269" providerId="ADAL" clId="{EC556D1E-D08E-42F5-B2B5-220B33091C33}" dt="2020-09-25T21:35:31.717" v="4140" actId="962"/>
        <pc:sldMkLst>
          <pc:docMk/>
          <pc:sldMk cId="3627317258" sldId="307"/>
        </pc:sldMkLst>
        <pc:spChg chg="mod">
          <ac:chgData name="Robert Stewart (WW READINESS)" userId="5e4857c7-3c95-4435-bc45-4a9504427269" providerId="ADAL" clId="{EC556D1E-D08E-42F5-B2B5-220B33091C33}" dt="2020-09-25T18:59:20.766" v="22" actId="255"/>
          <ac:spMkLst>
            <pc:docMk/>
            <pc:sldMk cId="3627317258" sldId="307"/>
            <ac:spMk id="17" creationId="{00000000-0000-0000-0000-000000000000}"/>
          </ac:spMkLst>
        </pc:spChg>
        <pc:picChg chg="mod">
          <ac:chgData name="Robert Stewart (WW READINESS)" userId="5e4857c7-3c95-4435-bc45-4a9504427269" providerId="ADAL" clId="{EC556D1E-D08E-42F5-B2B5-220B33091C33}" dt="2020-09-25T21:35:31.717" v="4140" actId="962"/>
          <ac:picMkLst>
            <pc:docMk/>
            <pc:sldMk cId="3627317258" sldId="307"/>
            <ac:picMk id="15" creationId="{7ADEE659-983F-482C-A86F-47D5B658221B}"/>
          </ac:picMkLst>
        </pc:picChg>
      </pc:sldChg>
      <pc:sldChg chg="modSp">
        <pc:chgData name="Robert Stewart (WW READINESS)" userId="5e4857c7-3c95-4435-bc45-4a9504427269" providerId="ADAL" clId="{EC556D1E-D08E-42F5-B2B5-220B33091C33}" dt="2020-09-25T21:34:29.062" v="3856" actId="962"/>
        <pc:sldMkLst>
          <pc:docMk/>
          <pc:sldMk cId="522340289" sldId="309"/>
        </pc:sldMkLst>
        <pc:picChg chg="mod">
          <ac:chgData name="Robert Stewart (WW READINESS)" userId="5e4857c7-3c95-4435-bc45-4a9504427269" providerId="ADAL" clId="{EC556D1E-D08E-42F5-B2B5-220B33091C33}" dt="2020-09-25T21:34:29.062" v="3856" actId="962"/>
          <ac:picMkLst>
            <pc:docMk/>
            <pc:sldMk cId="522340289" sldId="309"/>
            <ac:picMk id="1026" creationId="{C1FD750E-1B8D-4AA2-B122-AD194BB38242}"/>
          </ac:picMkLst>
        </pc:picChg>
      </pc:sldChg>
    </pc:docChg>
  </pc:docChgLst>
  <pc:docChgLst>
    <pc:chgData name="Loraine Lawrence" userId="S::lola@microsoft.com::c109b8d4-b149-45d2-a7f3-2c9c01468533" providerId="AD" clId="Web-{31475D7F-D362-D799-BA47-A6258901DB6D}"/>
    <pc:docChg chg="modSld">
      <pc:chgData name="Loraine Lawrence" userId="S::lola@microsoft.com::c109b8d4-b149-45d2-a7f3-2c9c01468533" providerId="AD" clId="Web-{31475D7F-D362-D799-BA47-A6258901DB6D}" dt="2020-08-29T18:45:38.565" v="3"/>
      <pc:docMkLst>
        <pc:docMk/>
      </pc:docMkLst>
      <pc:sldChg chg="modNotes">
        <pc:chgData name="Loraine Lawrence" userId="S::lola@microsoft.com::c109b8d4-b149-45d2-a7f3-2c9c01468533" providerId="AD" clId="Web-{31475D7F-D362-D799-BA47-A6258901DB6D}" dt="2020-08-29T18:45:38.565" v="3"/>
        <pc:sldMkLst>
          <pc:docMk/>
          <pc:sldMk cId="880436157" sldId="287"/>
        </pc:sldMkLst>
      </pc:sldChg>
      <pc:sldChg chg="modNotes">
        <pc:chgData name="Loraine Lawrence" userId="S::lola@microsoft.com::c109b8d4-b149-45d2-a7f3-2c9c01468533" providerId="AD" clId="Web-{31475D7F-D362-D799-BA47-A6258901DB6D}" dt="2020-08-29T18:41:39.957" v="1"/>
        <pc:sldMkLst>
          <pc:docMk/>
          <pc:sldMk cId="3388904642" sldId="288"/>
        </pc:sldMkLst>
      </pc:sldChg>
    </pc:docChg>
  </pc:docChgLst>
  <pc:docChgLst>
    <pc:chgData name="Chelsea Lee" userId="S::chellee@microsoft.com::46fc34eb-22bd-40a0-b470-e1f05eedf781" providerId="AD" clId="Web-{14E869B3-29BA-7896-64CF-4BE0DF746E20}"/>
    <pc:docChg chg="modSld">
      <pc:chgData name="Chelsea Lee" userId="S::chellee@microsoft.com::46fc34eb-22bd-40a0-b470-e1f05eedf781" providerId="AD" clId="Web-{14E869B3-29BA-7896-64CF-4BE0DF746E20}" dt="2020-08-23T19:46:35.254" v="2" actId="20577"/>
      <pc:docMkLst>
        <pc:docMk/>
      </pc:docMkLst>
      <pc:sldChg chg="modSp">
        <pc:chgData name="Chelsea Lee" userId="S::chellee@microsoft.com::46fc34eb-22bd-40a0-b470-e1f05eedf781" providerId="AD" clId="Web-{14E869B3-29BA-7896-64CF-4BE0DF746E20}" dt="2020-08-23T19:46:34.614" v="0" actId="20577"/>
        <pc:sldMkLst>
          <pc:docMk/>
          <pc:sldMk cId="1427441620" sldId="306"/>
        </pc:sldMkLst>
        <pc:spChg chg="mod">
          <ac:chgData name="Chelsea Lee" userId="S::chellee@microsoft.com::46fc34eb-22bd-40a0-b470-e1f05eedf781" providerId="AD" clId="Web-{14E869B3-29BA-7896-64CF-4BE0DF746E20}" dt="2020-08-23T19:46:34.614" v="0" actId="20577"/>
          <ac:spMkLst>
            <pc:docMk/>
            <pc:sldMk cId="1427441620" sldId="306"/>
            <ac:spMk id="2" creationId="{B651D040-F18F-4BC8-B269-1B007C84FF33}"/>
          </ac:spMkLst>
        </pc:spChg>
      </pc:sldChg>
    </pc:docChg>
  </pc:docChgLst>
  <pc:docChgLst>
    <pc:chgData name="Loraine Lawrence" userId="S::lola@microsoft.com::c109b8d4-b149-45d2-a7f3-2c9c01468533" providerId="AD" clId="Web-{AE3E198B-8DF7-15E6-0A1B-057CE4A4E1F2}"/>
    <pc:docChg chg="modSld">
      <pc:chgData name="Loraine Lawrence" userId="S::lola@microsoft.com::c109b8d4-b149-45d2-a7f3-2c9c01468533" providerId="AD" clId="Web-{AE3E198B-8DF7-15E6-0A1B-057CE4A4E1F2}" dt="2020-08-23T19:11:17.116" v="112" actId="20577"/>
      <pc:docMkLst>
        <pc:docMk/>
      </pc:docMkLst>
      <pc:sldChg chg="modSp addCm">
        <pc:chgData name="Loraine Lawrence" userId="S::lola@microsoft.com::c109b8d4-b149-45d2-a7f3-2c9c01468533" providerId="AD" clId="Web-{AE3E198B-8DF7-15E6-0A1B-057CE4A4E1F2}" dt="2020-08-23T19:06:48.280" v="3" actId="20577"/>
        <pc:sldMkLst>
          <pc:docMk/>
          <pc:sldMk cId="743860205" sldId="257"/>
        </pc:sldMkLst>
        <pc:spChg chg="mod">
          <ac:chgData name="Loraine Lawrence" userId="S::lola@microsoft.com::c109b8d4-b149-45d2-a7f3-2c9c01468533" providerId="AD" clId="Web-{AE3E198B-8DF7-15E6-0A1B-057CE4A4E1F2}" dt="2020-08-23T19:06:48.280" v="3" actId="20577"/>
          <ac:spMkLst>
            <pc:docMk/>
            <pc:sldMk cId="743860205" sldId="257"/>
            <ac:spMk id="2" creationId="{35FF388A-DA23-47B5-B1B4-5AA1C4F44269}"/>
          </ac:spMkLst>
        </pc:spChg>
      </pc:sldChg>
      <pc:sldChg chg="modSp addCm">
        <pc:chgData name="Loraine Lawrence" userId="S::lola@microsoft.com::c109b8d4-b149-45d2-a7f3-2c9c01468533" providerId="AD" clId="Web-{AE3E198B-8DF7-15E6-0A1B-057CE4A4E1F2}" dt="2020-08-23T19:07:32.578" v="8"/>
        <pc:sldMkLst>
          <pc:docMk/>
          <pc:sldMk cId="2582992634" sldId="267"/>
        </pc:sldMkLst>
        <pc:spChg chg="mod">
          <ac:chgData name="Loraine Lawrence" userId="S::lola@microsoft.com::c109b8d4-b149-45d2-a7f3-2c9c01468533" providerId="AD" clId="Web-{AE3E198B-8DF7-15E6-0A1B-057CE4A4E1F2}" dt="2020-08-23T19:07:15.625" v="6" actId="20577"/>
          <ac:spMkLst>
            <pc:docMk/>
            <pc:sldMk cId="2582992634" sldId="267"/>
            <ac:spMk id="2" creationId="{35FF388A-DA23-47B5-B1B4-5AA1C4F44269}"/>
          </ac:spMkLst>
        </pc:spChg>
      </pc:sldChg>
      <pc:sldChg chg="modSp">
        <pc:chgData name="Loraine Lawrence" userId="S::lola@microsoft.com::c109b8d4-b149-45d2-a7f3-2c9c01468533" providerId="AD" clId="Web-{AE3E198B-8DF7-15E6-0A1B-057CE4A4E1F2}" dt="2020-08-23T19:05:35.903" v="1" actId="20577"/>
        <pc:sldMkLst>
          <pc:docMk/>
          <pc:sldMk cId="84060515" sldId="275"/>
        </pc:sldMkLst>
        <pc:spChg chg="mod">
          <ac:chgData name="Loraine Lawrence" userId="S::lola@microsoft.com::c109b8d4-b149-45d2-a7f3-2c9c01468533" providerId="AD" clId="Web-{AE3E198B-8DF7-15E6-0A1B-057CE4A4E1F2}" dt="2020-08-23T19:05:35.903" v="1" actId="20577"/>
          <ac:spMkLst>
            <pc:docMk/>
            <pc:sldMk cId="84060515" sldId="275"/>
            <ac:spMk id="2" creationId="{35FF388A-DA23-47B5-B1B4-5AA1C4F44269}"/>
          </ac:spMkLst>
        </pc:spChg>
      </pc:sldChg>
      <pc:sldChg chg="modSp">
        <pc:chgData name="Loraine Lawrence" userId="S::lola@microsoft.com::c109b8d4-b149-45d2-a7f3-2c9c01468533" providerId="AD" clId="Web-{AE3E198B-8DF7-15E6-0A1B-057CE4A4E1F2}" dt="2020-08-23T19:07:00.765" v="5" actId="20577"/>
        <pc:sldMkLst>
          <pc:docMk/>
          <pc:sldMk cId="1208736395" sldId="283"/>
        </pc:sldMkLst>
        <pc:spChg chg="mod">
          <ac:chgData name="Loraine Lawrence" userId="S::lola@microsoft.com::c109b8d4-b149-45d2-a7f3-2c9c01468533" providerId="AD" clId="Web-{AE3E198B-8DF7-15E6-0A1B-057CE4A4E1F2}" dt="2020-08-23T19:07:00.765" v="5" actId="20577"/>
          <ac:spMkLst>
            <pc:docMk/>
            <pc:sldMk cId="1208736395" sldId="283"/>
            <ac:spMk id="2" creationId="{FF21F12B-E6C6-4CF1-8312-1D8343AFFE69}"/>
          </ac:spMkLst>
        </pc:spChg>
      </pc:sldChg>
      <pc:sldChg chg="modSp">
        <pc:chgData name="Loraine Lawrence" userId="S::lola@microsoft.com::c109b8d4-b149-45d2-a7f3-2c9c01468533" providerId="AD" clId="Web-{AE3E198B-8DF7-15E6-0A1B-057CE4A4E1F2}" dt="2020-08-23T19:07:19.703" v="7" actId="20577"/>
        <pc:sldMkLst>
          <pc:docMk/>
          <pc:sldMk cId="474028571" sldId="284"/>
        </pc:sldMkLst>
        <pc:spChg chg="mod">
          <ac:chgData name="Loraine Lawrence" userId="S::lola@microsoft.com::c109b8d4-b149-45d2-a7f3-2c9c01468533" providerId="AD" clId="Web-{AE3E198B-8DF7-15E6-0A1B-057CE4A4E1F2}" dt="2020-08-23T19:07:19.703" v="7" actId="20577"/>
          <ac:spMkLst>
            <pc:docMk/>
            <pc:sldMk cId="474028571" sldId="284"/>
            <ac:spMk id="2" creationId="{2C4F8039-6C38-4EF0-85F2-A923D9224100}"/>
          </ac:spMkLst>
        </pc:spChg>
      </pc:sldChg>
      <pc:sldChg chg="modSp addCm modCm">
        <pc:chgData name="Loraine Lawrence" userId="S::lola@microsoft.com::c109b8d4-b149-45d2-a7f3-2c9c01468533" providerId="AD" clId="Web-{AE3E198B-8DF7-15E6-0A1B-057CE4A4E1F2}" dt="2020-08-23T19:10:02.067" v="74" actId="20577"/>
        <pc:sldMkLst>
          <pc:docMk/>
          <pc:sldMk cId="3044634792" sldId="302"/>
        </pc:sldMkLst>
        <pc:spChg chg="mod">
          <ac:chgData name="Loraine Lawrence" userId="S::lola@microsoft.com::c109b8d4-b149-45d2-a7f3-2c9c01468533" providerId="AD" clId="Web-{AE3E198B-8DF7-15E6-0A1B-057CE4A4E1F2}" dt="2020-08-23T19:08:38.283" v="12" actId="1076"/>
          <ac:spMkLst>
            <pc:docMk/>
            <pc:sldMk cId="3044634792" sldId="302"/>
            <ac:spMk id="8" creationId="{C412844F-E6A1-43BC-B1AB-89184FFF20D2}"/>
          </ac:spMkLst>
        </pc:spChg>
        <pc:spChg chg="mod">
          <ac:chgData name="Loraine Lawrence" userId="S::lola@microsoft.com::c109b8d4-b149-45d2-a7f3-2c9c01468533" providerId="AD" clId="Web-{AE3E198B-8DF7-15E6-0A1B-057CE4A4E1F2}" dt="2020-08-23T19:10:02.067" v="74" actId="20577"/>
          <ac:spMkLst>
            <pc:docMk/>
            <pc:sldMk cId="3044634792" sldId="302"/>
            <ac:spMk id="9" creationId="{889B922C-71E2-4868-B986-02EC5DF08368}"/>
          </ac:spMkLst>
        </pc:spChg>
        <pc:grpChg chg="mod">
          <ac:chgData name="Loraine Lawrence" userId="S::lola@microsoft.com::c109b8d4-b149-45d2-a7f3-2c9c01468533" providerId="AD" clId="Web-{AE3E198B-8DF7-15E6-0A1B-057CE4A4E1F2}" dt="2020-08-23T19:08:34.330" v="11" actId="1076"/>
          <ac:grpSpMkLst>
            <pc:docMk/>
            <pc:sldMk cId="3044634792" sldId="302"/>
            <ac:grpSpMk id="10" creationId="{08BF4695-1CC0-4FF0-9CA3-1D20C5EEE338}"/>
          </ac:grpSpMkLst>
        </pc:grpChg>
      </pc:sldChg>
      <pc:sldChg chg="modSp addCm">
        <pc:chgData name="Loraine Lawrence" userId="S::lola@microsoft.com::c109b8d4-b149-45d2-a7f3-2c9c01468533" providerId="AD" clId="Web-{AE3E198B-8DF7-15E6-0A1B-057CE4A4E1F2}" dt="2020-08-23T19:11:17.116" v="111" actId="20577"/>
        <pc:sldMkLst>
          <pc:docMk/>
          <pc:sldMk cId="1427441620" sldId="306"/>
        </pc:sldMkLst>
        <pc:spChg chg="mod">
          <ac:chgData name="Loraine Lawrence" userId="S::lola@microsoft.com::c109b8d4-b149-45d2-a7f3-2c9c01468533" providerId="AD" clId="Web-{AE3E198B-8DF7-15E6-0A1B-057CE4A4E1F2}" dt="2020-08-23T19:11:17.116" v="111" actId="20577"/>
          <ac:spMkLst>
            <pc:docMk/>
            <pc:sldMk cId="1427441620" sldId="306"/>
            <ac:spMk id="2" creationId="{B651D040-F18F-4BC8-B269-1B007C84FF33}"/>
          </ac:spMkLst>
        </pc:spChg>
      </pc:sldChg>
      <pc:sldChg chg="addCm">
        <pc:chgData name="Loraine Lawrence" userId="S::lola@microsoft.com::c109b8d4-b149-45d2-a7f3-2c9c01468533" providerId="AD" clId="Web-{AE3E198B-8DF7-15E6-0A1B-057CE4A4E1F2}" dt="2020-08-23T19:10:25.083" v="76"/>
        <pc:sldMkLst>
          <pc:docMk/>
          <pc:sldMk cId="3627317258" sldId="307"/>
        </pc:sldMkLst>
      </pc:sldChg>
    </pc:docChg>
  </pc:docChgLst>
  <pc:docChgLst>
    <pc:chgData name="Robert Stewart (WW READINESS)" userId="5e4857c7-3c95-4435-bc45-4a9504427269" providerId="ADAL" clId="{E2D9EA6E-9142-4C13-B981-A98ABA73ECD7}"/>
    <pc:docChg chg="custSel delSld modSld">
      <pc:chgData name="Robert Stewart (WW READINESS)" userId="5e4857c7-3c95-4435-bc45-4a9504427269" providerId="ADAL" clId="{E2D9EA6E-9142-4C13-B981-A98ABA73ECD7}" dt="2020-08-24T21:11:58.591" v="122"/>
      <pc:docMkLst>
        <pc:docMk/>
      </pc:docMkLst>
      <pc:sldChg chg="del">
        <pc:chgData name="Robert Stewart (WW READINESS)" userId="5e4857c7-3c95-4435-bc45-4a9504427269" providerId="ADAL" clId="{E2D9EA6E-9142-4C13-B981-A98ABA73ECD7}" dt="2020-08-24T21:04:39.875" v="56" actId="47"/>
        <pc:sldMkLst>
          <pc:docMk/>
          <pc:sldMk cId="1012441991" sldId="258"/>
        </pc:sldMkLst>
      </pc:sldChg>
      <pc:sldChg chg="del">
        <pc:chgData name="Robert Stewart (WW READINESS)" userId="5e4857c7-3c95-4435-bc45-4a9504427269" providerId="ADAL" clId="{E2D9EA6E-9142-4C13-B981-A98ABA73ECD7}" dt="2020-08-24T21:04:54.716" v="57" actId="47"/>
        <pc:sldMkLst>
          <pc:docMk/>
          <pc:sldMk cId="1701787216" sldId="260"/>
        </pc:sldMkLst>
      </pc:sldChg>
      <pc:sldChg chg="del">
        <pc:chgData name="Robert Stewart (WW READINESS)" userId="5e4857c7-3c95-4435-bc45-4a9504427269" providerId="ADAL" clId="{E2D9EA6E-9142-4C13-B981-A98ABA73ECD7}" dt="2020-08-24T21:05:01.516" v="58" actId="47"/>
        <pc:sldMkLst>
          <pc:docMk/>
          <pc:sldMk cId="101971310" sldId="261"/>
        </pc:sldMkLst>
      </pc:sldChg>
      <pc:sldChg chg="del">
        <pc:chgData name="Robert Stewart (WW READINESS)" userId="5e4857c7-3c95-4435-bc45-4a9504427269" providerId="ADAL" clId="{E2D9EA6E-9142-4C13-B981-A98ABA73ECD7}" dt="2020-08-24T21:05:09.931" v="59" actId="47"/>
        <pc:sldMkLst>
          <pc:docMk/>
          <pc:sldMk cId="758652105" sldId="262"/>
        </pc:sldMkLst>
      </pc:sldChg>
      <pc:sldChg chg="del">
        <pc:chgData name="Robert Stewart (WW READINESS)" userId="5e4857c7-3c95-4435-bc45-4a9504427269" providerId="ADAL" clId="{E2D9EA6E-9142-4C13-B981-A98ABA73ECD7}" dt="2020-08-24T21:06:32.439" v="69" actId="47"/>
        <pc:sldMkLst>
          <pc:docMk/>
          <pc:sldMk cId="2093708537" sldId="264"/>
        </pc:sldMkLst>
      </pc:sldChg>
      <pc:sldChg chg="delCm">
        <pc:chgData name="Robert Stewart (WW READINESS)" userId="5e4857c7-3c95-4435-bc45-4a9504427269" providerId="ADAL" clId="{E2D9EA6E-9142-4C13-B981-A98ABA73ECD7}" dt="2020-08-24T21:06:43.170" v="71"/>
        <pc:sldMkLst>
          <pc:docMk/>
          <pc:sldMk cId="2582992634" sldId="267"/>
        </pc:sldMkLst>
      </pc:sldChg>
      <pc:sldChg chg="del">
        <pc:chgData name="Robert Stewart (WW READINESS)" userId="5e4857c7-3c95-4435-bc45-4a9504427269" providerId="ADAL" clId="{E2D9EA6E-9142-4C13-B981-A98ABA73ECD7}" dt="2020-08-24T21:07:12.331" v="100" actId="47"/>
        <pc:sldMkLst>
          <pc:docMk/>
          <pc:sldMk cId="901478808" sldId="268"/>
        </pc:sldMkLst>
      </pc:sldChg>
      <pc:sldChg chg="modSp del mod">
        <pc:chgData name="Robert Stewart (WW READINESS)" userId="5e4857c7-3c95-4435-bc45-4a9504427269" providerId="ADAL" clId="{E2D9EA6E-9142-4C13-B981-A98ABA73ECD7}" dt="2020-08-24T19:35:20.664" v="14" actId="47"/>
        <pc:sldMkLst>
          <pc:docMk/>
          <pc:sldMk cId="338752777" sldId="269"/>
        </pc:sldMkLst>
        <pc:picChg chg="mod">
          <ac:chgData name="Robert Stewart (WW READINESS)" userId="5e4857c7-3c95-4435-bc45-4a9504427269" providerId="ADAL" clId="{E2D9EA6E-9142-4C13-B981-A98ABA73ECD7}" dt="2020-08-24T19:35:05.530" v="12" actId="1076"/>
          <ac:picMkLst>
            <pc:docMk/>
            <pc:sldMk cId="338752777" sldId="269"/>
            <ac:picMk id="5" creationId="{7211E423-DAC5-4821-8F8C-9F3427968259}"/>
          </ac:picMkLst>
        </pc:picChg>
        <pc:picChg chg="mod">
          <ac:chgData name="Robert Stewart (WW READINESS)" userId="5e4857c7-3c95-4435-bc45-4a9504427269" providerId="ADAL" clId="{E2D9EA6E-9142-4C13-B981-A98ABA73ECD7}" dt="2020-08-24T19:34:17.220" v="10" actId="1076"/>
          <ac:picMkLst>
            <pc:docMk/>
            <pc:sldMk cId="338752777" sldId="269"/>
            <ac:picMk id="9" creationId="{5C9F9CBD-1330-4DA2-A725-2C3AA0F7B16B}"/>
          </ac:picMkLst>
        </pc:picChg>
      </pc:sldChg>
      <pc:sldChg chg="delCm">
        <pc:chgData name="Robert Stewart (WW READINESS)" userId="5e4857c7-3c95-4435-bc45-4a9504427269" providerId="ADAL" clId="{E2D9EA6E-9142-4C13-B981-A98ABA73ECD7}" dt="2020-08-24T21:03:36.447" v="30"/>
        <pc:sldMkLst>
          <pc:docMk/>
          <pc:sldMk cId="3635852913" sldId="274"/>
        </pc:sldMkLst>
      </pc:sldChg>
      <pc:sldChg chg="modSp mod">
        <pc:chgData name="Robert Stewart (WW READINESS)" userId="5e4857c7-3c95-4435-bc45-4a9504427269" providerId="ADAL" clId="{E2D9EA6E-9142-4C13-B981-A98ABA73ECD7}" dt="2020-08-24T21:03:21.121" v="22" actId="20577"/>
        <pc:sldMkLst>
          <pc:docMk/>
          <pc:sldMk cId="84060515" sldId="275"/>
        </pc:sldMkLst>
        <pc:spChg chg="mod">
          <ac:chgData name="Robert Stewart (WW READINESS)" userId="5e4857c7-3c95-4435-bc45-4a9504427269" providerId="ADAL" clId="{E2D9EA6E-9142-4C13-B981-A98ABA73ECD7}" dt="2020-08-24T21:03:21.121" v="22" actId="20577"/>
          <ac:spMkLst>
            <pc:docMk/>
            <pc:sldMk cId="84060515" sldId="275"/>
            <ac:spMk id="2" creationId="{35FF388A-DA23-47B5-B1B4-5AA1C4F44269}"/>
          </ac:spMkLst>
        </pc:spChg>
      </pc:sldChg>
      <pc:sldChg chg="del">
        <pc:chgData name="Robert Stewart (WW READINESS)" userId="5e4857c7-3c95-4435-bc45-4a9504427269" providerId="ADAL" clId="{E2D9EA6E-9142-4C13-B981-A98ABA73ECD7}" dt="2020-08-24T21:11:07.020" v="115" actId="47"/>
        <pc:sldMkLst>
          <pc:docMk/>
          <pc:sldMk cId="4246215234" sldId="280"/>
        </pc:sldMkLst>
      </pc:sldChg>
      <pc:sldChg chg="del">
        <pc:chgData name="Robert Stewart (WW READINESS)" userId="5e4857c7-3c95-4435-bc45-4a9504427269" providerId="ADAL" clId="{E2D9EA6E-9142-4C13-B981-A98ABA73ECD7}" dt="2020-08-24T21:11:26.760" v="117" actId="47"/>
        <pc:sldMkLst>
          <pc:docMk/>
          <pc:sldMk cId="3174001134" sldId="281"/>
        </pc:sldMkLst>
      </pc:sldChg>
      <pc:sldChg chg="modSp mod delCm">
        <pc:chgData name="Robert Stewart (WW READINESS)" userId="5e4857c7-3c95-4435-bc45-4a9504427269" providerId="ADAL" clId="{E2D9EA6E-9142-4C13-B981-A98ABA73ECD7}" dt="2020-08-24T21:04:21.191" v="55"/>
        <pc:sldMkLst>
          <pc:docMk/>
          <pc:sldMk cId="1208736395" sldId="283"/>
        </pc:sldMkLst>
        <pc:spChg chg="mod">
          <ac:chgData name="Robert Stewart (WW READINESS)" userId="5e4857c7-3c95-4435-bc45-4a9504427269" providerId="ADAL" clId="{E2D9EA6E-9142-4C13-B981-A98ABA73ECD7}" dt="2020-08-24T21:04:09.433" v="52" actId="6549"/>
          <ac:spMkLst>
            <pc:docMk/>
            <pc:sldMk cId="1208736395" sldId="283"/>
            <ac:spMk id="2" creationId="{FF21F12B-E6C6-4CF1-8312-1D8343AFFE69}"/>
          </ac:spMkLst>
        </pc:spChg>
      </pc:sldChg>
      <pc:sldChg chg="modSp mod delCm">
        <pc:chgData name="Robert Stewart (WW READINESS)" userId="5e4857c7-3c95-4435-bc45-4a9504427269" providerId="ADAL" clId="{E2D9EA6E-9142-4C13-B981-A98ABA73ECD7}" dt="2020-08-24T21:07:01.729" v="99"/>
        <pc:sldMkLst>
          <pc:docMk/>
          <pc:sldMk cId="474028571" sldId="284"/>
        </pc:sldMkLst>
        <pc:spChg chg="mod">
          <ac:chgData name="Robert Stewart (WW READINESS)" userId="5e4857c7-3c95-4435-bc45-4a9504427269" providerId="ADAL" clId="{E2D9EA6E-9142-4C13-B981-A98ABA73ECD7}" dt="2020-08-24T21:06:56.291" v="97" actId="6549"/>
          <ac:spMkLst>
            <pc:docMk/>
            <pc:sldMk cId="474028571" sldId="284"/>
            <ac:spMk id="2" creationId="{2C4F8039-6C38-4EF0-85F2-A923D9224100}"/>
          </ac:spMkLst>
        </pc:spChg>
      </pc:sldChg>
      <pc:sldChg chg="modSp mod delCm">
        <pc:chgData name="Robert Stewart (WW READINESS)" userId="5e4857c7-3c95-4435-bc45-4a9504427269" providerId="ADAL" clId="{E2D9EA6E-9142-4C13-B981-A98ABA73ECD7}" dt="2020-08-24T21:03:54.084" v="33"/>
        <pc:sldMkLst>
          <pc:docMk/>
          <pc:sldMk cId="3669250034" sldId="286"/>
        </pc:sldMkLst>
        <pc:spChg chg="mod">
          <ac:chgData name="Robert Stewart (WW READINESS)" userId="5e4857c7-3c95-4435-bc45-4a9504427269" providerId="ADAL" clId="{E2D9EA6E-9142-4C13-B981-A98ABA73ECD7}" dt="2020-08-24T21:03:30.260" v="29" actId="20577"/>
          <ac:spMkLst>
            <pc:docMk/>
            <pc:sldMk cId="3669250034" sldId="286"/>
            <ac:spMk id="17" creationId="{00000000-0000-0000-0000-000000000000}"/>
          </ac:spMkLst>
        </pc:spChg>
      </pc:sldChg>
      <pc:sldChg chg="delCm">
        <pc:chgData name="Robert Stewart (WW READINESS)" userId="5e4857c7-3c95-4435-bc45-4a9504427269" providerId="ADAL" clId="{E2D9EA6E-9142-4C13-B981-A98ABA73ECD7}" dt="2020-08-24T21:06:19.766" v="68"/>
        <pc:sldMkLst>
          <pc:docMk/>
          <pc:sldMk cId="3388904642" sldId="288"/>
        </pc:sldMkLst>
      </pc:sldChg>
      <pc:sldChg chg="del">
        <pc:chgData name="Robert Stewart (WW READINESS)" userId="5e4857c7-3c95-4435-bc45-4a9504427269" providerId="ADAL" clId="{E2D9EA6E-9142-4C13-B981-A98ABA73ECD7}" dt="2020-08-24T21:11:45.338" v="119" actId="47"/>
        <pc:sldMkLst>
          <pc:docMk/>
          <pc:sldMk cId="1999154968" sldId="292"/>
        </pc:sldMkLst>
      </pc:sldChg>
      <pc:sldChg chg="addSp modSp mod">
        <pc:chgData name="Robert Stewart (WW READINESS)" userId="5e4857c7-3c95-4435-bc45-4a9504427269" providerId="ADAL" clId="{E2D9EA6E-9142-4C13-B981-A98ABA73ECD7}" dt="2020-08-24T21:05:47.121" v="61" actId="1076"/>
        <pc:sldMkLst>
          <pc:docMk/>
          <pc:sldMk cId="3847535485" sldId="296"/>
        </pc:sldMkLst>
        <pc:picChg chg="add mod">
          <ac:chgData name="Robert Stewart (WW READINESS)" userId="5e4857c7-3c95-4435-bc45-4a9504427269" providerId="ADAL" clId="{E2D9EA6E-9142-4C13-B981-A98ABA73ECD7}" dt="2020-08-24T21:05:47.121" v="61" actId="1076"/>
          <ac:picMkLst>
            <pc:docMk/>
            <pc:sldMk cId="3847535485" sldId="296"/>
            <ac:picMk id="3" creationId="{E3C0EBFC-0A1F-4C7B-A22A-9CDDBA0BA71F}"/>
          </ac:picMkLst>
        </pc:picChg>
      </pc:sldChg>
      <pc:sldChg chg="addSp mod delCm">
        <pc:chgData name="Robert Stewart (WW READINESS)" userId="5e4857c7-3c95-4435-bc45-4a9504427269" providerId="ADAL" clId="{E2D9EA6E-9142-4C13-B981-A98ABA73ECD7}" dt="2020-08-24T21:06:03.577" v="64"/>
        <pc:sldMkLst>
          <pc:docMk/>
          <pc:sldMk cId="2642138507" sldId="297"/>
        </pc:sldMkLst>
        <pc:picChg chg="add">
          <ac:chgData name="Robert Stewart (WW READINESS)" userId="5e4857c7-3c95-4435-bc45-4a9504427269" providerId="ADAL" clId="{E2D9EA6E-9142-4C13-B981-A98ABA73ECD7}" dt="2020-08-24T21:05:57.203" v="62" actId="22"/>
          <ac:picMkLst>
            <pc:docMk/>
            <pc:sldMk cId="2642138507" sldId="297"/>
            <ac:picMk id="2" creationId="{A0FB79CA-8F73-44D7-B306-640C85B7621D}"/>
          </ac:picMkLst>
        </pc:picChg>
      </pc:sldChg>
      <pc:sldChg chg="addSp modSp mod">
        <pc:chgData name="Robert Stewart (WW READINESS)" userId="5e4857c7-3c95-4435-bc45-4a9504427269" providerId="ADAL" clId="{E2D9EA6E-9142-4C13-B981-A98ABA73ECD7}" dt="2020-08-24T21:06:09.150" v="66" actId="1036"/>
        <pc:sldMkLst>
          <pc:docMk/>
          <pc:sldMk cId="3691073824" sldId="298"/>
        </pc:sldMkLst>
        <pc:picChg chg="add mod">
          <ac:chgData name="Robert Stewart (WW READINESS)" userId="5e4857c7-3c95-4435-bc45-4a9504427269" providerId="ADAL" clId="{E2D9EA6E-9142-4C13-B981-A98ABA73ECD7}" dt="2020-08-24T21:06:09.150" v="66" actId="1036"/>
          <ac:picMkLst>
            <pc:docMk/>
            <pc:sldMk cId="3691073824" sldId="298"/>
            <ac:picMk id="2" creationId="{0CD51D14-8138-46B6-A9D3-732DEDD665C9}"/>
          </ac:picMkLst>
        </pc:picChg>
      </pc:sldChg>
      <pc:sldChg chg="addSp mod">
        <pc:chgData name="Robert Stewart (WW READINESS)" userId="5e4857c7-3c95-4435-bc45-4a9504427269" providerId="ADAL" clId="{E2D9EA6E-9142-4C13-B981-A98ABA73ECD7}" dt="2020-08-24T21:06:36.310" v="70" actId="22"/>
        <pc:sldMkLst>
          <pc:docMk/>
          <pc:sldMk cId="1587513377" sldId="299"/>
        </pc:sldMkLst>
        <pc:picChg chg="add">
          <ac:chgData name="Robert Stewart (WW READINESS)" userId="5e4857c7-3c95-4435-bc45-4a9504427269" providerId="ADAL" clId="{E2D9EA6E-9142-4C13-B981-A98ABA73ECD7}" dt="2020-08-24T21:06:36.310" v="70" actId="22"/>
          <ac:picMkLst>
            <pc:docMk/>
            <pc:sldMk cId="1587513377" sldId="299"/>
            <ac:picMk id="2" creationId="{A0DE1153-0FF5-4E20-8745-305EEAC39783}"/>
          </ac:picMkLst>
        </pc:picChg>
      </pc:sldChg>
      <pc:sldChg chg="addSp modSp mod">
        <pc:chgData name="Robert Stewart (WW READINESS)" userId="5e4857c7-3c95-4435-bc45-4a9504427269" providerId="ADAL" clId="{E2D9EA6E-9142-4C13-B981-A98ABA73ECD7}" dt="2020-08-24T21:07:29.194" v="102" actId="22"/>
        <pc:sldMkLst>
          <pc:docMk/>
          <pc:sldMk cId="2925395085" sldId="300"/>
        </pc:sldMkLst>
        <pc:grpChg chg="mod">
          <ac:chgData name="Robert Stewart (WW READINESS)" userId="5e4857c7-3c95-4435-bc45-4a9504427269" providerId="ADAL" clId="{E2D9EA6E-9142-4C13-B981-A98ABA73ECD7}" dt="2020-08-24T19:33:32.429" v="9" actId="1036"/>
          <ac:grpSpMkLst>
            <pc:docMk/>
            <pc:sldMk cId="2925395085" sldId="300"/>
            <ac:grpSpMk id="74" creationId="{324471E5-3E8A-4B46-8F20-DFFB661DDDCD}"/>
          </ac:grpSpMkLst>
        </pc:grpChg>
        <pc:picChg chg="add">
          <ac:chgData name="Robert Stewart (WW READINESS)" userId="5e4857c7-3c95-4435-bc45-4a9504427269" providerId="ADAL" clId="{E2D9EA6E-9142-4C13-B981-A98ABA73ECD7}" dt="2020-08-24T21:07:29.194" v="102" actId="22"/>
          <ac:picMkLst>
            <pc:docMk/>
            <pc:sldMk cId="2925395085" sldId="300"/>
            <ac:picMk id="2" creationId="{48243F0C-6F88-42C7-93EC-B717100BA5CC}"/>
          </ac:picMkLst>
        </pc:picChg>
      </pc:sldChg>
      <pc:sldChg chg="delCm">
        <pc:chgData name="Robert Stewart (WW READINESS)" userId="5e4857c7-3c95-4435-bc45-4a9504427269" providerId="ADAL" clId="{E2D9EA6E-9142-4C13-B981-A98ABA73ECD7}" dt="2020-08-24T21:11:58.591" v="122"/>
        <pc:sldMkLst>
          <pc:docMk/>
          <pc:sldMk cId="3044634792" sldId="302"/>
        </pc:sldMkLst>
      </pc:sldChg>
      <pc:sldChg chg="modSp mod">
        <pc:chgData name="Robert Stewart (WW READINESS)" userId="5e4857c7-3c95-4435-bc45-4a9504427269" providerId="ADAL" clId="{E2D9EA6E-9142-4C13-B981-A98ABA73ECD7}" dt="2020-08-24T21:07:24.836" v="101" actId="6549"/>
        <pc:sldMkLst>
          <pc:docMk/>
          <pc:sldMk cId="2214547493" sldId="303"/>
        </pc:sldMkLst>
        <pc:spChg chg="mod">
          <ac:chgData name="Robert Stewart (WW READINESS)" userId="5e4857c7-3c95-4435-bc45-4a9504427269" providerId="ADAL" clId="{E2D9EA6E-9142-4C13-B981-A98ABA73ECD7}" dt="2020-08-24T21:07:24.836" v="101" actId="6549"/>
          <ac:spMkLst>
            <pc:docMk/>
            <pc:sldMk cId="2214547493" sldId="303"/>
            <ac:spMk id="2" creationId="{B4D0CE92-1D76-4F61-8208-4BBDE2BA1DA5}"/>
          </ac:spMkLst>
        </pc:spChg>
      </pc:sldChg>
      <pc:sldChg chg="addSp delSp modSp mod">
        <pc:chgData name="Robert Stewart (WW READINESS)" userId="5e4857c7-3c95-4435-bc45-4a9504427269" providerId="ADAL" clId="{E2D9EA6E-9142-4C13-B981-A98ABA73ECD7}" dt="2020-08-24T21:10:55.355" v="114" actId="1076"/>
        <pc:sldMkLst>
          <pc:docMk/>
          <pc:sldMk cId="2968619087" sldId="305"/>
        </pc:sldMkLst>
        <pc:picChg chg="del ord">
          <ac:chgData name="Robert Stewart (WW READINESS)" userId="5e4857c7-3c95-4435-bc45-4a9504427269" providerId="ADAL" clId="{E2D9EA6E-9142-4C13-B981-A98ABA73ECD7}" dt="2020-08-24T21:07:54.716" v="103" actId="478"/>
          <ac:picMkLst>
            <pc:docMk/>
            <pc:sldMk cId="2968619087" sldId="305"/>
            <ac:picMk id="2" creationId="{2B61D957-575A-4E4F-8880-22CAF6BD8342}"/>
          </ac:picMkLst>
        </pc:picChg>
        <pc:picChg chg="mod">
          <ac:chgData name="Robert Stewart (WW READINESS)" userId="5e4857c7-3c95-4435-bc45-4a9504427269" providerId="ADAL" clId="{E2D9EA6E-9142-4C13-B981-A98ABA73ECD7}" dt="2020-08-24T21:10:42.146" v="112" actId="1076"/>
          <ac:picMkLst>
            <pc:docMk/>
            <pc:sldMk cId="2968619087" sldId="305"/>
            <ac:picMk id="4" creationId="{20DDA732-3832-48FC-BD76-D6B112163199}"/>
          </ac:picMkLst>
        </pc:picChg>
        <pc:picChg chg="add del mod">
          <ac:chgData name="Robert Stewart (WW READINESS)" userId="5e4857c7-3c95-4435-bc45-4a9504427269" providerId="ADAL" clId="{E2D9EA6E-9142-4C13-B981-A98ABA73ECD7}" dt="2020-08-24T21:10:07.390" v="105" actId="478"/>
          <ac:picMkLst>
            <pc:docMk/>
            <pc:sldMk cId="2968619087" sldId="305"/>
            <ac:picMk id="5" creationId="{6D10C380-F1CF-4B63-B817-AB77F4B7F4D6}"/>
          </ac:picMkLst>
        </pc:picChg>
        <pc:picChg chg="add mod">
          <ac:chgData name="Robert Stewart (WW READINESS)" userId="5e4857c7-3c95-4435-bc45-4a9504427269" providerId="ADAL" clId="{E2D9EA6E-9142-4C13-B981-A98ABA73ECD7}" dt="2020-08-24T21:10:29.842" v="110" actId="1076"/>
          <ac:picMkLst>
            <pc:docMk/>
            <pc:sldMk cId="2968619087" sldId="305"/>
            <ac:picMk id="9" creationId="{6C5AB806-BA5A-4198-BDBC-996D1200695D}"/>
          </ac:picMkLst>
        </pc:picChg>
        <pc:picChg chg="add mod">
          <ac:chgData name="Robert Stewart (WW READINESS)" userId="5e4857c7-3c95-4435-bc45-4a9504427269" providerId="ADAL" clId="{E2D9EA6E-9142-4C13-B981-A98ABA73ECD7}" dt="2020-08-24T21:10:55.355" v="114" actId="1076"/>
          <ac:picMkLst>
            <pc:docMk/>
            <pc:sldMk cId="2968619087" sldId="305"/>
            <ac:picMk id="11" creationId="{817595AD-4F7A-4163-935E-4C54BF86DE9A}"/>
          </ac:picMkLst>
        </pc:picChg>
      </pc:sldChg>
      <pc:sldChg chg="delCm">
        <pc:chgData name="Robert Stewart (WW READINESS)" userId="5e4857c7-3c95-4435-bc45-4a9504427269" providerId="ADAL" clId="{E2D9EA6E-9142-4C13-B981-A98ABA73ECD7}" dt="2020-08-24T21:11:18.407" v="116"/>
        <pc:sldMkLst>
          <pc:docMk/>
          <pc:sldMk cId="1427441620" sldId="306"/>
        </pc:sldMkLst>
      </pc:sldChg>
      <pc:sldChg chg="delCm">
        <pc:chgData name="Robert Stewart (WW READINESS)" userId="5e4857c7-3c95-4435-bc45-4a9504427269" providerId="ADAL" clId="{E2D9EA6E-9142-4C13-B981-A98ABA73ECD7}" dt="2020-08-24T21:11:35.720" v="118"/>
        <pc:sldMkLst>
          <pc:docMk/>
          <pc:sldMk cId="3627317258" sldId="307"/>
        </pc:sldMkLst>
      </pc:sldChg>
    </pc:docChg>
  </pc:docChgLst>
  <pc:docChgLst>
    <pc:chgData name="Loraine Lawrence" userId="S::lola@microsoft.com::c109b8d4-b149-45d2-a7f3-2c9c01468533" providerId="AD" clId="Web-{61E61EBE-2BEA-5EFE-699A-BC776432C759}"/>
    <pc:docChg chg="modSld">
      <pc:chgData name="Loraine Lawrence" userId="S::lola@microsoft.com::c109b8d4-b149-45d2-a7f3-2c9c01468533" providerId="AD" clId="Web-{61E61EBE-2BEA-5EFE-699A-BC776432C759}" dt="2020-08-25T03:24:11.595" v="17" actId="20577"/>
      <pc:docMkLst>
        <pc:docMk/>
      </pc:docMkLst>
      <pc:sldChg chg="modSp">
        <pc:chgData name="Loraine Lawrence" userId="S::lola@microsoft.com::c109b8d4-b149-45d2-a7f3-2c9c01468533" providerId="AD" clId="Web-{61E61EBE-2BEA-5EFE-699A-BC776432C759}" dt="2020-08-25T02:34:58.104" v="2" actId="20577"/>
        <pc:sldMkLst>
          <pc:docMk/>
          <pc:sldMk cId="880436157" sldId="287"/>
        </pc:sldMkLst>
        <pc:spChg chg="mod">
          <ac:chgData name="Loraine Lawrence" userId="S::lola@microsoft.com::c109b8d4-b149-45d2-a7f3-2c9c01468533" providerId="AD" clId="Web-{61E61EBE-2BEA-5EFE-699A-BC776432C759}" dt="2020-08-25T02:34:58.104" v="2" actId="20577"/>
          <ac:spMkLst>
            <pc:docMk/>
            <pc:sldMk cId="880436157" sldId="287"/>
            <ac:spMk id="3" creationId="{D9B7E699-8A7B-44B9-87EE-C5ED24A8C217}"/>
          </ac:spMkLst>
        </pc:spChg>
      </pc:sldChg>
      <pc:sldChg chg="modSp">
        <pc:chgData name="Loraine Lawrence" userId="S::lola@microsoft.com::c109b8d4-b149-45d2-a7f3-2c9c01468533" providerId="AD" clId="Web-{61E61EBE-2BEA-5EFE-699A-BC776432C759}" dt="2020-08-25T03:24:11.595" v="16" actId="20577"/>
        <pc:sldMkLst>
          <pc:docMk/>
          <pc:sldMk cId="3326726220" sldId="290"/>
        </pc:sldMkLst>
        <pc:spChg chg="mod">
          <ac:chgData name="Loraine Lawrence" userId="S::lola@microsoft.com::c109b8d4-b149-45d2-a7f3-2c9c01468533" providerId="AD" clId="Web-{61E61EBE-2BEA-5EFE-699A-BC776432C759}" dt="2020-08-25T03:24:11.595" v="16" actId="20577"/>
          <ac:spMkLst>
            <pc:docMk/>
            <pc:sldMk cId="3326726220" sldId="290"/>
            <ac:spMk id="3" creationId="{D9B7E699-8A7B-44B9-87EE-C5ED24A8C217}"/>
          </ac:spMkLst>
        </pc:spChg>
      </pc:sldChg>
      <pc:sldChg chg="modSp">
        <pc:chgData name="Loraine Lawrence" userId="S::lola@microsoft.com::c109b8d4-b149-45d2-a7f3-2c9c01468533" providerId="AD" clId="Web-{61E61EBE-2BEA-5EFE-699A-BC776432C759}" dt="2020-08-25T02:56:12.623" v="7" actId="20577"/>
        <pc:sldMkLst>
          <pc:docMk/>
          <pc:sldMk cId="2642138507" sldId="297"/>
        </pc:sldMkLst>
        <pc:spChg chg="mod">
          <ac:chgData name="Loraine Lawrence" userId="S::lola@microsoft.com::c109b8d4-b149-45d2-a7f3-2c9c01468533" providerId="AD" clId="Web-{61E61EBE-2BEA-5EFE-699A-BC776432C759}" dt="2020-08-25T02:56:12.623" v="7" actId="20577"/>
          <ac:spMkLst>
            <pc:docMk/>
            <pc:sldMk cId="2642138507" sldId="297"/>
            <ac:spMk id="17" creationId="{00000000-0000-0000-0000-000000000000}"/>
          </ac:spMkLst>
        </pc:spChg>
      </pc:sldChg>
      <pc:sldChg chg="modSp">
        <pc:chgData name="Loraine Lawrence" userId="S::lola@microsoft.com::c109b8d4-b149-45d2-a7f3-2c9c01468533" providerId="AD" clId="Web-{61E61EBE-2BEA-5EFE-699A-BC776432C759}" dt="2020-08-25T03:15:10.095" v="8" actId="20577"/>
        <pc:sldMkLst>
          <pc:docMk/>
          <pc:sldMk cId="3691073824" sldId="298"/>
        </pc:sldMkLst>
        <pc:spChg chg="mod">
          <ac:chgData name="Loraine Lawrence" userId="S::lola@microsoft.com::c109b8d4-b149-45d2-a7f3-2c9c01468533" providerId="AD" clId="Web-{61E61EBE-2BEA-5EFE-699A-BC776432C759}" dt="2020-08-25T03:15:10.095" v="8" actId="20577"/>
          <ac:spMkLst>
            <pc:docMk/>
            <pc:sldMk cId="3691073824" sldId="298"/>
            <ac:spMk id="17" creationId="{00000000-0000-0000-0000-000000000000}"/>
          </ac:spMkLst>
        </pc:spChg>
      </pc:sldChg>
      <pc:sldChg chg="modSp">
        <pc:chgData name="Loraine Lawrence" userId="S::lola@microsoft.com::c109b8d4-b149-45d2-a7f3-2c9c01468533" providerId="AD" clId="Web-{61E61EBE-2BEA-5EFE-699A-BC776432C759}" dt="2020-08-25T03:20:30.199" v="11" actId="20577"/>
        <pc:sldMkLst>
          <pc:docMk/>
          <pc:sldMk cId="3044634792" sldId="302"/>
        </pc:sldMkLst>
        <pc:spChg chg="mod">
          <ac:chgData name="Loraine Lawrence" userId="S::lola@microsoft.com::c109b8d4-b149-45d2-a7f3-2c9c01468533" providerId="AD" clId="Web-{61E61EBE-2BEA-5EFE-699A-BC776432C759}" dt="2020-08-25T03:20:30.199" v="11" actId="20577"/>
          <ac:spMkLst>
            <pc:docMk/>
            <pc:sldMk cId="3044634792" sldId="302"/>
            <ac:spMk id="9" creationId="{889B922C-71E2-4868-B986-02EC5DF08368}"/>
          </ac:spMkLst>
        </pc:spChg>
      </pc:sldChg>
      <pc:sldChg chg="modSp">
        <pc:chgData name="Loraine Lawrence" userId="S::lola@microsoft.com::c109b8d4-b149-45d2-a7f3-2c9c01468533" providerId="AD" clId="Web-{61E61EBE-2BEA-5EFE-699A-BC776432C759}" dt="2020-08-25T03:20:35.339" v="13" actId="14100"/>
        <pc:sldMkLst>
          <pc:docMk/>
          <pc:sldMk cId="3349479329" sldId="304"/>
        </pc:sldMkLst>
        <pc:picChg chg="mod">
          <ac:chgData name="Loraine Lawrence" userId="S::lola@microsoft.com::c109b8d4-b149-45d2-a7f3-2c9c01468533" providerId="AD" clId="Web-{61E61EBE-2BEA-5EFE-699A-BC776432C759}" dt="2020-08-25T03:20:35.339" v="13" actId="14100"/>
          <ac:picMkLst>
            <pc:docMk/>
            <pc:sldMk cId="3349479329" sldId="304"/>
            <ac:picMk id="1026" creationId="{68AAA998-FDAD-4A33-B25E-1F1E1901564B}"/>
          </ac:picMkLst>
        </pc:picChg>
      </pc:sldChg>
    </pc:docChg>
  </pc:docChgLst>
  <pc:docChgLst>
    <pc:chgData name="Chelsea Lee" userId="S::chellee@microsoft.com::46fc34eb-22bd-40a0-b470-e1f05eedf781" providerId="AD" clId="Web-{3A33F572-1CC8-7D49-4CA7-AF546E1ACB19}"/>
    <pc:docChg chg="modSld">
      <pc:chgData name="Chelsea Lee" userId="S::chellee@microsoft.com::46fc34eb-22bd-40a0-b470-e1f05eedf781" providerId="AD" clId="Web-{3A33F572-1CC8-7D49-4CA7-AF546E1ACB19}" dt="2020-08-24T23:47:52.272" v="2" actId="1076"/>
      <pc:docMkLst>
        <pc:docMk/>
      </pc:docMkLst>
      <pc:sldChg chg="modSp">
        <pc:chgData name="Chelsea Lee" userId="S::chellee@microsoft.com::46fc34eb-22bd-40a0-b470-e1f05eedf781" providerId="AD" clId="Web-{3A33F572-1CC8-7D49-4CA7-AF546E1ACB19}" dt="2020-08-24T23:47:52.272" v="2" actId="1076"/>
        <pc:sldMkLst>
          <pc:docMk/>
          <pc:sldMk cId="2925395085" sldId="300"/>
        </pc:sldMkLst>
        <pc:spChg chg="mod">
          <ac:chgData name="Chelsea Lee" userId="S::chellee@microsoft.com::46fc34eb-22bd-40a0-b470-e1f05eedf781" providerId="AD" clId="Web-{3A33F572-1CC8-7D49-4CA7-AF546E1ACB19}" dt="2020-08-24T23:47:52.272" v="2" actId="1076"/>
          <ac:spMkLst>
            <pc:docMk/>
            <pc:sldMk cId="2925395085" sldId="300"/>
            <ac:spMk id="36" creationId="{0B63F06B-36BD-4B03-A91A-A4911ABF52F5}"/>
          </ac:spMkLst>
        </pc:spChg>
        <pc:picChg chg="mod">
          <ac:chgData name="Chelsea Lee" userId="S::chellee@microsoft.com::46fc34eb-22bd-40a0-b470-e1f05eedf781" providerId="AD" clId="Web-{3A33F572-1CC8-7D49-4CA7-AF546E1ACB19}" dt="2020-08-24T23:47:43.568" v="1" actId="1076"/>
          <ac:picMkLst>
            <pc:docMk/>
            <pc:sldMk cId="2925395085" sldId="300"/>
            <ac:picMk id="37" creationId="{698A36FD-A495-4345-AB6E-8A203D2A94A7}"/>
          </ac:picMkLst>
        </pc:picChg>
      </pc:sldChg>
    </pc:docChg>
  </pc:docChgLst>
  <pc:docChgLst>
    <pc:chgData name="Randall Knapp" userId="74ea0623-5566-46b8-aaec-92be6d3224e1" providerId="ADAL" clId="{11F8B89C-2EE3-4F9D-98C6-DF547F7D5F44}"/>
    <pc:docChg chg="custSel modSld">
      <pc:chgData name="Randall Knapp" userId="74ea0623-5566-46b8-aaec-92be6d3224e1" providerId="ADAL" clId="{11F8B89C-2EE3-4F9D-98C6-DF547F7D5F44}" dt="2020-08-21T19:04:53.155" v="0" actId="700"/>
      <pc:docMkLst>
        <pc:docMk/>
      </pc:docMkLst>
      <pc:sldChg chg="addSp delSp modSp mod modClrScheme chgLayout">
        <pc:chgData name="Randall Knapp" userId="74ea0623-5566-46b8-aaec-92be6d3224e1" providerId="ADAL" clId="{11F8B89C-2EE3-4F9D-98C6-DF547F7D5F44}" dt="2020-08-21T19:04:53.155" v="0" actId="700"/>
        <pc:sldMkLst>
          <pc:docMk/>
          <pc:sldMk cId="3635852913" sldId="274"/>
        </pc:sldMkLst>
        <pc:spChg chg="del mod ord">
          <ac:chgData name="Randall Knapp" userId="74ea0623-5566-46b8-aaec-92be6d3224e1" providerId="ADAL" clId="{11F8B89C-2EE3-4F9D-98C6-DF547F7D5F44}" dt="2020-08-21T19:04:53.155" v="0" actId="700"/>
          <ac:spMkLst>
            <pc:docMk/>
            <pc:sldMk cId="3635852913" sldId="274"/>
            <ac:spMk id="2" creationId="{D7F4E911-8CA9-41EE-BB79-2999F33A6467}"/>
          </ac:spMkLst>
        </pc:spChg>
        <pc:spChg chg="add mod ord">
          <ac:chgData name="Randall Knapp" userId="74ea0623-5566-46b8-aaec-92be6d3224e1" providerId="ADAL" clId="{11F8B89C-2EE3-4F9D-98C6-DF547F7D5F44}" dt="2020-08-21T19:04:53.155" v="0" actId="700"/>
          <ac:spMkLst>
            <pc:docMk/>
            <pc:sldMk cId="3635852913" sldId="274"/>
            <ac:spMk id="3" creationId="{93BC6D23-C756-4150-8E42-6B8548EF7F40}"/>
          </ac:spMkLst>
        </pc:spChg>
        <pc:spChg chg="mod ord">
          <ac:chgData name="Randall Knapp" userId="74ea0623-5566-46b8-aaec-92be6d3224e1" providerId="ADAL" clId="{11F8B89C-2EE3-4F9D-98C6-DF547F7D5F44}" dt="2020-08-21T19:04:53.155" v="0" actId="700"/>
          <ac:spMkLst>
            <pc:docMk/>
            <pc:sldMk cId="3635852913" sldId="274"/>
            <ac:spMk id="4" creationId="{00000000-0000-0000-0000-000000000000}"/>
          </ac:spMkLst>
        </pc:spChg>
      </pc:sldChg>
    </pc:docChg>
  </pc:docChgLst>
  <pc:docChgLst>
    <pc:chgData name="Robert Stewart (WW READINESS)" userId="5e4857c7-3c95-4435-bc45-4a9504427269" providerId="ADAL" clId="{D4433442-9399-4577-951E-8F98A64BB585}"/>
    <pc:docChg chg="undo custSel modSld">
      <pc:chgData name="Robert Stewart (WW READINESS)" userId="5e4857c7-3c95-4435-bc45-4a9504427269" providerId="ADAL" clId="{D4433442-9399-4577-951E-8F98A64BB585}" dt="2020-08-25T21:14:06.614" v="233" actId="1036"/>
      <pc:docMkLst>
        <pc:docMk/>
      </pc:docMkLst>
      <pc:sldChg chg="addSp delSp modSp mod">
        <pc:chgData name="Robert Stewart (WW READINESS)" userId="5e4857c7-3c95-4435-bc45-4a9504427269" providerId="ADAL" clId="{D4433442-9399-4577-951E-8F98A64BB585}" dt="2020-08-25T21:10:18.398" v="1" actId="22"/>
        <pc:sldMkLst>
          <pc:docMk/>
          <pc:sldMk cId="3669250034" sldId="286"/>
        </pc:sldMkLst>
        <pc:cxnChg chg="add del mod">
          <ac:chgData name="Robert Stewart (WW READINESS)" userId="5e4857c7-3c95-4435-bc45-4a9504427269" providerId="ADAL" clId="{D4433442-9399-4577-951E-8F98A64BB585}" dt="2020-08-25T21:10:18.398" v="1" actId="22"/>
          <ac:cxnSpMkLst>
            <pc:docMk/>
            <pc:sldMk cId="3669250034" sldId="286"/>
            <ac:cxnSpMk id="2" creationId="{4688EE28-6A23-4DFE-BBA9-D8EFC6A87A1C}"/>
          </ac:cxnSpMkLst>
        </pc:cxnChg>
      </pc:sldChg>
      <pc:sldChg chg="addSp delSp modSp mod">
        <pc:chgData name="Robert Stewart (WW READINESS)" userId="5e4857c7-3c95-4435-bc45-4a9504427269" providerId="ADAL" clId="{D4433442-9399-4577-951E-8F98A64BB585}" dt="2020-08-25T21:11:05.862" v="61" actId="478"/>
        <pc:sldMkLst>
          <pc:docMk/>
          <pc:sldMk cId="2424144487" sldId="295"/>
        </pc:sldMkLst>
        <pc:spChg chg="mod">
          <ac:chgData name="Robert Stewart (WW READINESS)" userId="5e4857c7-3c95-4435-bc45-4a9504427269" providerId="ADAL" clId="{D4433442-9399-4577-951E-8F98A64BB585}" dt="2020-08-25T21:10:38.625" v="60" actId="1036"/>
          <ac:spMkLst>
            <pc:docMk/>
            <pc:sldMk cId="2424144487" sldId="295"/>
            <ac:spMk id="3" creationId="{FF78A544-B5ED-49D0-A8CC-69D9EF2B64FA}"/>
          </ac:spMkLst>
        </pc:spChg>
        <pc:spChg chg="mod">
          <ac:chgData name="Robert Stewart (WW READINESS)" userId="5e4857c7-3c95-4435-bc45-4a9504427269" providerId="ADAL" clId="{D4433442-9399-4577-951E-8F98A64BB585}" dt="2020-08-25T21:10:38.625" v="60" actId="1036"/>
          <ac:spMkLst>
            <pc:docMk/>
            <pc:sldMk cId="2424144487" sldId="295"/>
            <ac:spMk id="17" creationId="{00000000-0000-0000-0000-000000000000}"/>
          </ac:spMkLst>
        </pc:spChg>
        <pc:grpChg chg="mod">
          <ac:chgData name="Robert Stewart (WW READINESS)" userId="5e4857c7-3c95-4435-bc45-4a9504427269" providerId="ADAL" clId="{D4433442-9399-4577-951E-8F98A64BB585}" dt="2020-08-25T21:10:38.625" v="60" actId="1036"/>
          <ac:grpSpMkLst>
            <pc:docMk/>
            <pc:sldMk cId="2424144487" sldId="295"/>
            <ac:grpSpMk id="4" creationId="{5CC6A208-BE01-47E6-8388-83822B196C18}"/>
          </ac:grpSpMkLst>
        </pc:grpChg>
        <pc:grpChg chg="mod">
          <ac:chgData name="Robert Stewart (WW READINESS)" userId="5e4857c7-3c95-4435-bc45-4a9504427269" providerId="ADAL" clId="{D4433442-9399-4577-951E-8F98A64BB585}" dt="2020-08-25T21:10:38.625" v="60" actId="1036"/>
          <ac:grpSpMkLst>
            <pc:docMk/>
            <pc:sldMk cId="2424144487" sldId="295"/>
            <ac:grpSpMk id="6" creationId="{EA9EBC42-F8C4-48A9-8D5C-C4FCE2ED08EB}"/>
          </ac:grpSpMkLst>
        </pc:grpChg>
        <pc:grpChg chg="mod">
          <ac:chgData name="Robert Stewart (WW READINESS)" userId="5e4857c7-3c95-4435-bc45-4a9504427269" providerId="ADAL" clId="{D4433442-9399-4577-951E-8F98A64BB585}" dt="2020-08-25T21:10:38.625" v="60" actId="1036"/>
          <ac:grpSpMkLst>
            <pc:docMk/>
            <pc:sldMk cId="2424144487" sldId="295"/>
            <ac:grpSpMk id="7" creationId="{8E5C5A40-22F0-492C-AE9D-A53AEABF79DA}"/>
          </ac:grpSpMkLst>
        </pc:grpChg>
        <pc:cxnChg chg="add del mod">
          <ac:chgData name="Robert Stewart (WW READINESS)" userId="5e4857c7-3c95-4435-bc45-4a9504427269" providerId="ADAL" clId="{D4433442-9399-4577-951E-8F98A64BB585}" dt="2020-08-25T21:11:05.862" v="61" actId="478"/>
          <ac:cxnSpMkLst>
            <pc:docMk/>
            <pc:sldMk cId="2424144487" sldId="295"/>
            <ac:cxnSpMk id="2" creationId="{711FD7B2-D481-4435-B86A-D37D28651F8C}"/>
          </ac:cxnSpMkLst>
        </pc:cxnChg>
      </pc:sldChg>
      <pc:sldChg chg="addSp delSp modSp mod">
        <pc:chgData name="Robert Stewart (WW READINESS)" userId="5e4857c7-3c95-4435-bc45-4a9504427269" providerId="ADAL" clId="{D4433442-9399-4577-951E-8F98A64BB585}" dt="2020-08-25T21:11:10.202" v="63" actId="22"/>
        <pc:sldMkLst>
          <pc:docMk/>
          <pc:sldMk cId="3847535485" sldId="296"/>
        </pc:sldMkLst>
        <pc:cxnChg chg="add del mod">
          <ac:chgData name="Robert Stewart (WW READINESS)" userId="5e4857c7-3c95-4435-bc45-4a9504427269" providerId="ADAL" clId="{D4433442-9399-4577-951E-8F98A64BB585}" dt="2020-08-25T21:11:10.202" v="63" actId="22"/>
          <ac:cxnSpMkLst>
            <pc:docMk/>
            <pc:sldMk cId="3847535485" sldId="296"/>
            <ac:cxnSpMk id="2" creationId="{974204CA-F821-417E-A814-69440685E19A}"/>
          </ac:cxnSpMkLst>
        </pc:cxnChg>
      </pc:sldChg>
      <pc:sldChg chg="addSp delSp modSp mod">
        <pc:chgData name="Robert Stewart (WW READINESS)" userId="5e4857c7-3c95-4435-bc45-4a9504427269" providerId="ADAL" clId="{D4433442-9399-4577-951E-8F98A64BB585}" dt="2020-08-25T21:11:36.074" v="88" actId="478"/>
        <pc:sldMkLst>
          <pc:docMk/>
          <pc:sldMk cId="2642138507" sldId="297"/>
        </pc:sldMkLst>
        <pc:grpChg chg="mod">
          <ac:chgData name="Robert Stewart (WW READINESS)" userId="5e4857c7-3c95-4435-bc45-4a9504427269" providerId="ADAL" clId="{D4433442-9399-4577-951E-8F98A64BB585}" dt="2020-08-25T21:11:23.424" v="87" actId="1036"/>
          <ac:grpSpMkLst>
            <pc:docMk/>
            <pc:sldMk cId="2642138507" sldId="297"/>
            <ac:grpSpMk id="8" creationId="{5F235B2A-66DF-49FC-BEB7-08A89BE98DD6}"/>
          </ac:grpSpMkLst>
        </pc:grpChg>
        <pc:grpChg chg="mod">
          <ac:chgData name="Robert Stewart (WW READINESS)" userId="5e4857c7-3c95-4435-bc45-4a9504427269" providerId="ADAL" clId="{D4433442-9399-4577-951E-8F98A64BB585}" dt="2020-08-25T21:11:23.424" v="87" actId="1036"/>
          <ac:grpSpMkLst>
            <pc:docMk/>
            <pc:sldMk cId="2642138507" sldId="297"/>
            <ac:grpSpMk id="11" creationId="{54DAB787-8206-4DCC-BC7C-A56A26517A28}"/>
          </ac:grpSpMkLst>
        </pc:grpChg>
        <pc:grpChg chg="mod">
          <ac:chgData name="Robert Stewart (WW READINESS)" userId="5e4857c7-3c95-4435-bc45-4a9504427269" providerId="ADAL" clId="{D4433442-9399-4577-951E-8F98A64BB585}" dt="2020-08-25T21:11:23.424" v="87" actId="1036"/>
          <ac:grpSpMkLst>
            <pc:docMk/>
            <pc:sldMk cId="2642138507" sldId="297"/>
            <ac:grpSpMk id="14" creationId="{F7EF8FD5-B495-4EB9-B4ED-941BDF4B8961}"/>
          </ac:grpSpMkLst>
        </pc:grpChg>
        <pc:cxnChg chg="add del mod">
          <ac:chgData name="Robert Stewart (WW READINESS)" userId="5e4857c7-3c95-4435-bc45-4a9504427269" providerId="ADAL" clId="{D4433442-9399-4577-951E-8F98A64BB585}" dt="2020-08-25T21:11:36.074" v="88" actId="478"/>
          <ac:cxnSpMkLst>
            <pc:docMk/>
            <pc:sldMk cId="2642138507" sldId="297"/>
            <ac:cxnSpMk id="3" creationId="{DA9E368A-F532-464A-9B79-12BD256010B9}"/>
          </ac:cxnSpMkLst>
        </pc:cxnChg>
      </pc:sldChg>
      <pc:sldChg chg="addSp delSp modSp mod">
        <pc:chgData name="Robert Stewart (WW READINESS)" userId="5e4857c7-3c95-4435-bc45-4a9504427269" providerId="ADAL" clId="{D4433442-9399-4577-951E-8F98A64BB585}" dt="2020-08-25T21:11:42.195" v="90" actId="22"/>
        <pc:sldMkLst>
          <pc:docMk/>
          <pc:sldMk cId="3691073824" sldId="298"/>
        </pc:sldMkLst>
        <pc:cxnChg chg="add del mod">
          <ac:chgData name="Robert Stewart (WW READINESS)" userId="5e4857c7-3c95-4435-bc45-4a9504427269" providerId="ADAL" clId="{D4433442-9399-4577-951E-8F98A64BB585}" dt="2020-08-25T21:11:42.195" v="90" actId="22"/>
          <ac:cxnSpMkLst>
            <pc:docMk/>
            <pc:sldMk cId="3691073824" sldId="298"/>
            <ac:cxnSpMk id="3" creationId="{A7456623-62D7-4C10-86F0-7559DAF3F66F}"/>
          </ac:cxnSpMkLst>
        </pc:cxnChg>
      </pc:sldChg>
      <pc:sldChg chg="addSp delSp modSp mod">
        <pc:chgData name="Robert Stewart (WW READINESS)" userId="5e4857c7-3c95-4435-bc45-4a9504427269" providerId="ADAL" clId="{D4433442-9399-4577-951E-8F98A64BB585}" dt="2020-08-25T21:12:02.941" v="107" actId="478"/>
        <pc:sldMkLst>
          <pc:docMk/>
          <pc:sldMk cId="1587513377" sldId="299"/>
        </pc:sldMkLst>
        <pc:spChg chg="mod">
          <ac:chgData name="Robert Stewart (WW READINESS)" userId="5e4857c7-3c95-4435-bc45-4a9504427269" providerId="ADAL" clId="{D4433442-9399-4577-951E-8F98A64BB585}" dt="2020-08-25T21:11:57.322" v="106" actId="1035"/>
          <ac:spMkLst>
            <pc:docMk/>
            <pc:sldMk cId="1587513377" sldId="299"/>
            <ac:spMk id="17" creationId="{00000000-0000-0000-0000-000000000000}"/>
          </ac:spMkLst>
        </pc:spChg>
        <pc:grpChg chg="mod">
          <ac:chgData name="Robert Stewart (WW READINESS)" userId="5e4857c7-3c95-4435-bc45-4a9504427269" providerId="ADAL" clId="{D4433442-9399-4577-951E-8F98A64BB585}" dt="2020-08-25T21:11:57.322" v="106" actId="1035"/>
          <ac:grpSpMkLst>
            <pc:docMk/>
            <pc:sldMk cId="1587513377" sldId="299"/>
            <ac:grpSpMk id="16" creationId="{BB5B7098-DCC9-43F2-B9E8-B772BF455BE5}"/>
          </ac:grpSpMkLst>
        </pc:grpChg>
        <pc:grpChg chg="mod">
          <ac:chgData name="Robert Stewart (WW READINESS)" userId="5e4857c7-3c95-4435-bc45-4a9504427269" providerId="ADAL" clId="{D4433442-9399-4577-951E-8F98A64BB585}" dt="2020-08-25T21:11:57.322" v="106" actId="1035"/>
          <ac:grpSpMkLst>
            <pc:docMk/>
            <pc:sldMk cId="1587513377" sldId="299"/>
            <ac:grpSpMk id="21" creationId="{2348C96D-B55F-4FD5-A584-16F21DD75CA7}"/>
          </ac:grpSpMkLst>
        </pc:grpChg>
        <pc:grpChg chg="mod">
          <ac:chgData name="Robert Stewart (WW READINESS)" userId="5e4857c7-3c95-4435-bc45-4a9504427269" providerId="ADAL" clId="{D4433442-9399-4577-951E-8F98A64BB585}" dt="2020-08-25T21:11:57.322" v="106" actId="1035"/>
          <ac:grpSpMkLst>
            <pc:docMk/>
            <pc:sldMk cId="1587513377" sldId="299"/>
            <ac:grpSpMk id="22" creationId="{D08733A0-E944-4170-A6C5-08CCB372876F}"/>
          </ac:grpSpMkLst>
        </pc:grpChg>
        <pc:grpChg chg="mod">
          <ac:chgData name="Robert Stewart (WW READINESS)" userId="5e4857c7-3c95-4435-bc45-4a9504427269" providerId="ADAL" clId="{D4433442-9399-4577-951E-8F98A64BB585}" dt="2020-08-25T21:11:57.322" v="106" actId="1035"/>
          <ac:grpSpMkLst>
            <pc:docMk/>
            <pc:sldMk cId="1587513377" sldId="299"/>
            <ac:grpSpMk id="23" creationId="{82D090D9-AC1B-4C70-98D1-5F92943D81C1}"/>
          </ac:grpSpMkLst>
        </pc:grpChg>
        <pc:cxnChg chg="add del mod">
          <ac:chgData name="Robert Stewart (WW READINESS)" userId="5e4857c7-3c95-4435-bc45-4a9504427269" providerId="ADAL" clId="{D4433442-9399-4577-951E-8F98A64BB585}" dt="2020-08-25T21:12:02.941" v="107" actId="478"/>
          <ac:cxnSpMkLst>
            <pc:docMk/>
            <pc:sldMk cId="1587513377" sldId="299"/>
            <ac:cxnSpMk id="3" creationId="{C8409181-E3B5-4F48-AD7E-4BB4D1187B45}"/>
          </ac:cxnSpMkLst>
        </pc:cxnChg>
      </pc:sldChg>
      <pc:sldChg chg="addSp delSp modSp mod">
        <pc:chgData name="Robert Stewart (WW READINESS)" userId="5e4857c7-3c95-4435-bc45-4a9504427269" providerId="ADAL" clId="{D4433442-9399-4577-951E-8F98A64BB585}" dt="2020-08-25T21:12:34.357" v="131" actId="478"/>
        <pc:sldMkLst>
          <pc:docMk/>
          <pc:sldMk cId="2925395085" sldId="300"/>
        </pc:sldMkLst>
        <pc:spChg chg="mod">
          <ac:chgData name="Robert Stewart (WW READINESS)" userId="5e4857c7-3c95-4435-bc45-4a9504427269" providerId="ADAL" clId="{D4433442-9399-4577-951E-8F98A64BB585}" dt="2020-08-25T21:12:25.067" v="130" actId="1036"/>
          <ac:spMkLst>
            <pc:docMk/>
            <pc:sldMk cId="2925395085" sldId="300"/>
            <ac:spMk id="17" creationId="{00000000-0000-0000-0000-000000000000}"/>
          </ac:spMkLst>
        </pc:spChg>
        <pc:grpChg chg="mod">
          <ac:chgData name="Robert Stewart (WW READINESS)" userId="5e4857c7-3c95-4435-bc45-4a9504427269" providerId="ADAL" clId="{D4433442-9399-4577-951E-8F98A64BB585}" dt="2020-08-25T21:12:25.067" v="130" actId="1036"/>
          <ac:grpSpMkLst>
            <pc:docMk/>
            <pc:sldMk cId="2925395085" sldId="300"/>
            <ac:grpSpMk id="74" creationId="{324471E5-3E8A-4B46-8F20-DFFB661DDDCD}"/>
          </ac:grpSpMkLst>
        </pc:grpChg>
        <pc:cxnChg chg="add del mod">
          <ac:chgData name="Robert Stewart (WW READINESS)" userId="5e4857c7-3c95-4435-bc45-4a9504427269" providerId="ADAL" clId="{D4433442-9399-4577-951E-8F98A64BB585}" dt="2020-08-25T21:12:34.357" v="131" actId="478"/>
          <ac:cxnSpMkLst>
            <pc:docMk/>
            <pc:sldMk cId="2925395085" sldId="300"/>
            <ac:cxnSpMk id="3" creationId="{1B955AC7-062F-4165-84EC-04BBFB9CF2BF}"/>
          </ac:cxnSpMkLst>
        </pc:cxnChg>
      </pc:sldChg>
      <pc:sldChg chg="modSp mod">
        <pc:chgData name="Robert Stewart (WW READINESS)" userId="5e4857c7-3c95-4435-bc45-4a9504427269" providerId="ADAL" clId="{D4433442-9399-4577-951E-8F98A64BB585}" dt="2020-08-25T21:14:06.614" v="233" actId="1036"/>
        <pc:sldMkLst>
          <pc:docMk/>
          <pc:sldMk cId="1465787407" sldId="301"/>
        </pc:sldMkLst>
        <pc:spChg chg="mod">
          <ac:chgData name="Robert Stewart (WW READINESS)" userId="5e4857c7-3c95-4435-bc45-4a9504427269" providerId="ADAL" clId="{D4433442-9399-4577-951E-8F98A64BB585}" dt="2020-08-25T21:14:06.614" v="233" actId="1036"/>
          <ac:spMkLst>
            <pc:docMk/>
            <pc:sldMk cId="1465787407" sldId="301"/>
            <ac:spMk id="12" creationId="{7D499B12-E135-4D51-B2C6-1AA1C6D8AFE6}"/>
          </ac:spMkLst>
        </pc:spChg>
        <pc:picChg chg="mod">
          <ac:chgData name="Robert Stewart (WW READINESS)" userId="5e4857c7-3c95-4435-bc45-4a9504427269" providerId="ADAL" clId="{D4433442-9399-4577-951E-8F98A64BB585}" dt="2020-08-25T21:14:06.614" v="233" actId="1036"/>
          <ac:picMkLst>
            <pc:docMk/>
            <pc:sldMk cId="1465787407" sldId="301"/>
            <ac:picMk id="6" creationId="{57D604B5-314A-42DC-8473-178D0D294978}"/>
          </ac:picMkLst>
        </pc:picChg>
        <pc:picChg chg="mod">
          <ac:chgData name="Robert Stewart (WW READINESS)" userId="5e4857c7-3c95-4435-bc45-4a9504427269" providerId="ADAL" clId="{D4433442-9399-4577-951E-8F98A64BB585}" dt="2020-08-25T21:14:06.614" v="233" actId="1036"/>
          <ac:picMkLst>
            <pc:docMk/>
            <pc:sldMk cId="1465787407" sldId="301"/>
            <ac:picMk id="11" creationId="{E508C814-1FA1-41D2-8120-0784BFAB60C0}"/>
          </ac:picMkLst>
        </pc:picChg>
      </pc:sldChg>
      <pc:sldChg chg="addSp delSp modSp mod">
        <pc:chgData name="Robert Stewart (WW READINESS)" userId="5e4857c7-3c95-4435-bc45-4a9504427269" providerId="ADAL" clId="{D4433442-9399-4577-951E-8F98A64BB585}" dt="2020-08-25T21:13:55.618" v="204" actId="478"/>
        <pc:sldMkLst>
          <pc:docMk/>
          <pc:sldMk cId="3349479329" sldId="304"/>
        </pc:sldMkLst>
        <pc:spChg chg="mod">
          <ac:chgData name="Robert Stewart (WW READINESS)" userId="5e4857c7-3c95-4435-bc45-4a9504427269" providerId="ADAL" clId="{D4433442-9399-4577-951E-8F98A64BB585}" dt="2020-08-25T21:13:49.026" v="203" actId="1035"/>
          <ac:spMkLst>
            <pc:docMk/>
            <pc:sldMk cId="3349479329" sldId="304"/>
            <ac:spMk id="2" creationId="{7C09E576-F320-4CE8-97FA-ADDBD108391E}"/>
          </ac:spMkLst>
        </pc:spChg>
        <pc:spChg chg="mod">
          <ac:chgData name="Robert Stewart (WW READINESS)" userId="5e4857c7-3c95-4435-bc45-4a9504427269" providerId="ADAL" clId="{D4433442-9399-4577-951E-8F98A64BB585}" dt="2020-08-25T21:13:49.026" v="203" actId="1035"/>
          <ac:spMkLst>
            <pc:docMk/>
            <pc:sldMk cId="3349479329" sldId="304"/>
            <ac:spMk id="3" creationId="{326ABB9F-383D-40D6-A0F9-F2642D189D31}"/>
          </ac:spMkLst>
        </pc:spChg>
        <pc:picChg chg="mod">
          <ac:chgData name="Robert Stewart (WW READINESS)" userId="5e4857c7-3c95-4435-bc45-4a9504427269" providerId="ADAL" clId="{D4433442-9399-4577-951E-8F98A64BB585}" dt="2020-08-25T21:13:49.026" v="203" actId="1035"/>
          <ac:picMkLst>
            <pc:docMk/>
            <pc:sldMk cId="3349479329" sldId="304"/>
            <ac:picMk id="1026" creationId="{68AAA998-FDAD-4A33-B25E-1F1E1901564B}"/>
          </ac:picMkLst>
        </pc:picChg>
        <pc:cxnChg chg="add del mod">
          <ac:chgData name="Robert Stewart (WW READINESS)" userId="5e4857c7-3c95-4435-bc45-4a9504427269" providerId="ADAL" clId="{D4433442-9399-4577-951E-8F98A64BB585}" dt="2020-08-25T21:13:55.618" v="204" actId="478"/>
          <ac:cxnSpMkLst>
            <pc:docMk/>
            <pc:sldMk cId="3349479329" sldId="304"/>
            <ac:cxnSpMk id="4" creationId="{A2A2F676-1D9D-4AC9-8BEA-C21B56FABEA1}"/>
          </ac:cxnSpMkLst>
        </pc:cxnChg>
      </pc:sldChg>
      <pc:sldChg chg="addSp delSp modSp mod">
        <pc:chgData name="Robert Stewart (WW READINESS)" userId="5e4857c7-3c95-4435-bc45-4a9504427269" providerId="ADAL" clId="{D4433442-9399-4577-951E-8F98A64BB585}" dt="2020-08-25T21:12:39.855" v="133" actId="22"/>
        <pc:sldMkLst>
          <pc:docMk/>
          <pc:sldMk cId="2968619087" sldId="305"/>
        </pc:sldMkLst>
        <pc:cxnChg chg="add del mod">
          <ac:chgData name="Robert Stewart (WW READINESS)" userId="5e4857c7-3c95-4435-bc45-4a9504427269" providerId="ADAL" clId="{D4433442-9399-4577-951E-8F98A64BB585}" dt="2020-08-25T21:12:39.855" v="133" actId="22"/>
          <ac:cxnSpMkLst>
            <pc:docMk/>
            <pc:sldMk cId="2968619087" sldId="305"/>
            <ac:cxnSpMk id="5" creationId="{A5D76D9F-E8FD-4CA6-8107-36C60DBE6CB1}"/>
          </ac:cxnSpMkLst>
        </pc:cxnChg>
      </pc:sldChg>
      <pc:sldChg chg="addSp delSp modSp mod">
        <pc:chgData name="Robert Stewart (WW READINESS)" userId="5e4857c7-3c95-4435-bc45-4a9504427269" providerId="ADAL" clId="{D4433442-9399-4577-951E-8F98A64BB585}" dt="2020-08-25T21:12:43.441" v="135" actId="22"/>
        <pc:sldMkLst>
          <pc:docMk/>
          <pc:sldMk cId="1427441620" sldId="306"/>
        </pc:sldMkLst>
        <pc:cxnChg chg="add del mod">
          <ac:chgData name="Robert Stewart (WW READINESS)" userId="5e4857c7-3c95-4435-bc45-4a9504427269" providerId="ADAL" clId="{D4433442-9399-4577-951E-8F98A64BB585}" dt="2020-08-25T21:12:43.441" v="135" actId="22"/>
          <ac:cxnSpMkLst>
            <pc:docMk/>
            <pc:sldMk cId="1427441620" sldId="306"/>
            <ac:cxnSpMk id="3" creationId="{D6027446-E634-4D45-B9BE-80D0140533A5}"/>
          </ac:cxnSpMkLst>
        </pc:cxnChg>
      </pc:sldChg>
      <pc:sldChg chg="addSp delSp modSp mod">
        <pc:chgData name="Robert Stewart (WW READINESS)" userId="5e4857c7-3c95-4435-bc45-4a9504427269" providerId="ADAL" clId="{D4433442-9399-4577-951E-8F98A64BB585}" dt="2020-08-25T21:13:28.980" v="192" actId="478"/>
        <pc:sldMkLst>
          <pc:docMk/>
          <pc:sldMk cId="3627317258" sldId="307"/>
        </pc:sldMkLst>
        <pc:spChg chg="mod">
          <ac:chgData name="Robert Stewart (WW READINESS)" userId="5e4857c7-3c95-4435-bc45-4a9504427269" providerId="ADAL" clId="{D4433442-9399-4577-951E-8F98A64BB585}" dt="2020-08-25T21:13:24.285" v="191" actId="1036"/>
          <ac:spMkLst>
            <pc:docMk/>
            <pc:sldMk cId="3627317258" sldId="307"/>
            <ac:spMk id="5" creationId="{73383DDD-C51A-44C9-85B2-777B81897618}"/>
          </ac:spMkLst>
        </pc:spChg>
        <pc:spChg chg="mod">
          <ac:chgData name="Robert Stewart (WW READINESS)" userId="5e4857c7-3c95-4435-bc45-4a9504427269" providerId="ADAL" clId="{D4433442-9399-4577-951E-8F98A64BB585}" dt="2020-08-25T21:13:24.285" v="191" actId="1036"/>
          <ac:spMkLst>
            <pc:docMk/>
            <pc:sldMk cId="3627317258" sldId="307"/>
            <ac:spMk id="10" creationId="{E6AA95A4-F6B2-4057-B42C-3ABE13E45E59}"/>
          </ac:spMkLst>
        </pc:spChg>
        <pc:spChg chg="mod">
          <ac:chgData name="Robert Stewart (WW READINESS)" userId="5e4857c7-3c95-4435-bc45-4a9504427269" providerId="ADAL" clId="{D4433442-9399-4577-951E-8F98A64BB585}" dt="2020-08-25T21:13:24.285" v="191" actId="1036"/>
          <ac:spMkLst>
            <pc:docMk/>
            <pc:sldMk cId="3627317258" sldId="307"/>
            <ac:spMk id="17" creationId="{00000000-0000-0000-0000-000000000000}"/>
          </ac:spMkLst>
        </pc:spChg>
        <pc:picChg chg="mod">
          <ac:chgData name="Robert Stewart (WW READINESS)" userId="5e4857c7-3c95-4435-bc45-4a9504427269" providerId="ADAL" clId="{D4433442-9399-4577-951E-8F98A64BB585}" dt="2020-08-25T21:13:24.285" v="191" actId="1036"/>
          <ac:picMkLst>
            <pc:docMk/>
            <pc:sldMk cId="3627317258" sldId="307"/>
            <ac:picMk id="15" creationId="{7ADEE659-983F-482C-A86F-47D5B658221B}"/>
          </ac:picMkLst>
        </pc:picChg>
        <pc:cxnChg chg="add del mod">
          <ac:chgData name="Robert Stewart (WW READINESS)" userId="5e4857c7-3c95-4435-bc45-4a9504427269" providerId="ADAL" clId="{D4433442-9399-4577-951E-8F98A64BB585}" dt="2020-08-25T21:13:28.980" v="192" actId="478"/>
          <ac:cxnSpMkLst>
            <pc:docMk/>
            <pc:sldMk cId="3627317258" sldId="307"/>
            <ac:cxnSpMk id="2" creationId="{F7A7F55C-7AE6-474D-A933-DA8B2E0F1B90}"/>
          </ac:cxnSpMkLst>
        </pc:cxnChg>
      </pc:sldChg>
      <pc:sldChg chg="addSp delSp modSp mod">
        <pc:chgData name="Robert Stewart (WW READINESS)" userId="5e4857c7-3c95-4435-bc45-4a9504427269" providerId="ADAL" clId="{D4433442-9399-4577-951E-8F98A64BB585}" dt="2020-08-25T21:13:09.268" v="169" actId="478"/>
        <pc:sldMkLst>
          <pc:docMk/>
          <pc:sldMk cId="522340289" sldId="309"/>
        </pc:sldMkLst>
        <pc:spChg chg="mod">
          <ac:chgData name="Robert Stewart (WW READINESS)" userId="5e4857c7-3c95-4435-bc45-4a9504427269" providerId="ADAL" clId="{D4433442-9399-4577-951E-8F98A64BB585}" dt="2020-08-25T21:13:04.216" v="168" actId="1036"/>
          <ac:spMkLst>
            <pc:docMk/>
            <pc:sldMk cId="522340289" sldId="309"/>
            <ac:spMk id="17" creationId="{00000000-0000-0000-0000-000000000000}"/>
          </ac:spMkLst>
        </pc:spChg>
        <pc:picChg chg="mod">
          <ac:chgData name="Robert Stewart (WW READINESS)" userId="5e4857c7-3c95-4435-bc45-4a9504427269" providerId="ADAL" clId="{D4433442-9399-4577-951E-8F98A64BB585}" dt="2020-08-25T21:13:04.216" v="168" actId="1036"/>
          <ac:picMkLst>
            <pc:docMk/>
            <pc:sldMk cId="522340289" sldId="309"/>
            <ac:picMk id="1026" creationId="{C1FD750E-1B8D-4AA2-B122-AD194BB38242}"/>
          </ac:picMkLst>
        </pc:picChg>
        <pc:cxnChg chg="add del mod">
          <ac:chgData name="Robert Stewart (WW READINESS)" userId="5e4857c7-3c95-4435-bc45-4a9504427269" providerId="ADAL" clId="{D4433442-9399-4577-951E-8F98A64BB585}" dt="2020-08-25T21:13:09.268" v="169" actId="478"/>
          <ac:cxnSpMkLst>
            <pc:docMk/>
            <pc:sldMk cId="522340289" sldId="309"/>
            <ac:cxnSpMk id="2" creationId="{5216E633-561A-4AD3-8859-51DE41450691}"/>
          </ac:cxnSpMkLst>
        </pc:cxnChg>
      </pc:sldChg>
    </pc:docChg>
  </pc:docChgLst>
  <pc:docChgLst>
    <pc:chgData name="Loraine Lawrence" userId="S::lola@microsoft.com::c109b8d4-b149-45d2-a7f3-2c9c01468533" providerId="AD" clId="Web-{BC6CBAAD-C240-3830-258C-05BA3E2BD0FB}"/>
    <pc:docChg chg="mod">
      <pc:chgData name="Loraine Lawrence" userId="S::lola@microsoft.com::c109b8d4-b149-45d2-a7f3-2c9c01468533" providerId="AD" clId="Web-{BC6CBAAD-C240-3830-258C-05BA3E2BD0FB}" dt="2020-08-20T19:32:18.748" v="4"/>
      <pc:docMkLst>
        <pc:docMk/>
      </pc:docMkLst>
      <pc:sldChg chg="addCm">
        <pc:chgData name="Loraine Lawrence" userId="S::lola@microsoft.com::c109b8d4-b149-45d2-a7f3-2c9c01468533" providerId="AD" clId="Web-{BC6CBAAD-C240-3830-258C-05BA3E2BD0FB}" dt="2020-08-20T19:28:59.601" v="2"/>
        <pc:sldMkLst>
          <pc:docMk/>
          <pc:sldMk cId="758652105" sldId="262"/>
        </pc:sldMkLst>
      </pc:sldChg>
      <pc:sldChg chg="addCm">
        <pc:chgData name="Loraine Lawrence" userId="S::lola@microsoft.com::c109b8d4-b149-45d2-a7f3-2c9c01468533" providerId="AD" clId="Web-{BC6CBAAD-C240-3830-258C-05BA3E2BD0FB}" dt="2020-08-20T19:26:32.518" v="1"/>
        <pc:sldMkLst>
          <pc:docMk/>
          <pc:sldMk cId="1208736395" sldId="283"/>
        </pc:sldMkLst>
      </pc:sldChg>
      <pc:sldChg chg="addCm">
        <pc:chgData name="Loraine Lawrence" userId="S::lola@microsoft.com::c109b8d4-b149-45d2-a7f3-2c9c01468533" providerId="AD" clId="Web-{BC6CBAAD-C240-3830-258C-05BA3E2BD0FB}" dt="2020-08-20T19:32:18.748" v="4"/>
        <pc:sldMkLst>
          <pc:docMk/>
          <pc:sldMk cId="3669250034" sldId="286"/>
        </pc:sldMkLst>
      </pc:sldChg>
      <pc:sldChg chg="addCm">
        <pc:chgData name="Loraine Lawrence" userId="S::lola@microsoft.com::c109b8d4-b149-45d2-a7f3-2c9c01468533" providerId="AD" clId="Web-{BC6CBAAD-C240-3830-258C-05BA3E2BD0FB}" dt="2020-08-20T19:31:12.277" v="3"/>
        <pc:sldMkLst>
          <pc:docMk/>
          <pc:sldMk cId="3388904642" sldId="288"/>
        </pc:sldMkLst>
      </pc:sldChg>
    </pc:docChg>
  </pc:docChgLst>
  <pc:docChgLst>
    <pc:chgData name="Randall Knapp" userId="74ea0623-5566-46b8-aaec-92be6d3224e1" providerId="ADAL" clId="{A4B28F89-6ACB-4DFE-B782-504B9EFB48D4}"/>
    <pc:docChg chg="undo custSel modSld">
      <pc:chgData name="Randall Knapp" userId="74ea0623-5566-46b8-aaec-92be6d3224e1" providerId="ADAL" clId="{A4B28F89-6ACB-4DFE-B782-504B9EFB48D4}" dt="2021-05-07T22:38:29.043" v="476"/>
      <pc:docMkLst>
        <pc:docMk/>
      </pc:docMkLst>
      <pc:sldChg chg="modNotes modNotesTx">
        <pc:chgData name="Randall Knapp" userId="74ea0623-5566-46b8-aaec-92be6d3224e1" providerId="ADAL" clId="{A4B28F89-6ACB-4DFE-B782-504B9EFB48D4}" dt="2021-05-07T22:38:29.043" v="476"/>
        <pc:sldMkLst>
          <pc:docMk/>
          <pc:sldMk cId="743860205" sldId="257"/>
        </pc:sldMkLst>
      </pc:sldChg>
      <pc:sldChg chg="modNotes modNotesTx">
        <pc:chgData name="Randall Knapp" userId="74ea0623-5566-46b8-aaec-92be6d3224e1" providerId="ADAL" clId="{A4B28F89-6ACB-4DFE-B782-504B9EFB48D4}" dt="2021-05-07T22:38:29.043" v="476"/>
        <pc:sldMkLst>
          <pc:docMk/>
          <pc:sldMk cId="2582992634" sldId="267"/>
        </pc:sldMkLst>
      </pc:sldChg>
      <pc:sldChg chg="modNotesTx">
        <pc:chgData name="Randall Knapp" userId="74ea0623-5566-46b8-aaec-92be6d3224e1" providerId="ADAL" clId="{A4B28F89-6ACB-4DFE-B782-504B9EFB48D4}" dt="2021-05-07T20:48:06.639" v="7" actId="20577"/>
        <pc:sldMkLst>
          <pc:docMk/>
          <pc:sldMk cId="3635852913" sldId="274"/>
        </pc:sldMkLst>
      </pc:sldChg>
      <pc:sldChg chg="modNotes modNotesTx">
        <pc:chgData name="Randall Knapp" userId="74ea0623-5566-46b8-aaec-92be6d3224e1" providerId="ADAL" clId="{A4B28F89-6ACB-4DFE-B782-504B9EFB48D4}" dt="2021-05-07T22:38:29.043" v="476"/>
        <pc:sldMkLst>
          <pc:docMk/>
          <pc:sldMk cId="84060515" sldId="275"/>
        </pc:sldMkLst>
      </pc:sldChg>
      <pc:sldChg chg="modNotes modNotesTx">
        <pc:chgData name="Randall Knapp" userId="74ea0623-5566-46b8-aaec-92be6d3224e1" providerId="ADAL" clId="{A4B28F89-6ACB-4DFE-B782-504B9EFB48D4}" dt="2021-05-07T22:38:29.043" v="476"/>
        <pc:sldMkLst>
          <pc:docMk/>
          <pc:sldMk cId="1208736395" sldId="283"/>
        </pc:sldMkLst>
      </pc:sldChg>
      <pc:sldChg chg="modNotes modNotesTx">
        <pc:chgData name="Randall Knapp" userId="74ea0623-5566-46b8-aaec-92be6d3224e1" providerId="ADAL" clId="{A4B28F89-6ACB-4DFE-B782-504B9EFB48D4}" dt="2021-05-07T22:38:29.043" v="476"/>
        <pc:sldMkLst>
          <pc:docMk/>
          <pc:sldMk cId="474028571" sldId="284"/>
        </pc:sldMkLst>
      </pc:sldChg>
      <pc:sldChg chg="modNotes modNotesTx">
        <pc:chgData name="Randall Knapp" userId="74ea0623-5566-46b8-aaec-92be6d3224e1" providerId="ADAL" clId="{A4B28F89-6ACB-4DFE-B782-504B9EFB48D4}" dt="2021-05-07T22:38:29.043" v="476"/>
        <pc:sldMkLst>
          <pc:docMk/>
          <pc:sldMk cId="3669250034" sldId="286"/>
        </pc:sldMkLst>
      </pc:sldChg>
      <pc:sldChg chg="modNotes modNotesTx">
        <pc:chgData name="Randall Knapp" userId="74ea0623-5566-46b8-aaec-92be6d3224e1" providerId="ADAL" clId="{A4B28F89-6ACB-4DFE-B782-504B9EFB48D4}" dt="2021-05-07T22:38:29.043" v="476"/>
        <pc:sldMkLst>
          <pc:docMk/>
          <pc:sldMk cId="2424144487" sldId="295"/>
        </pc:sldMkLst>
      </pc:sldChg>
      <pc:sldChg chg="modNotes modNotesTx">
        <pc:chgData name="Randall Knapp" userId="74ea0623-5566-46b8-aaec-92be6d3224e1" providerId="ADAL" clId="{A4B28F89-6ACB-4DFE-B782-504B9EFB48D4}" dt="2021-05-07T22:38:29.043" v="476"/>
        <pc:sldMkLst>
          <pc:docMk/>
          <pc:sldMk cId="3847535485" sldId="296"/>
        </pc:sldMkLst>
      </pc:sldChg>
      <pc:sldChg chg="modNotes modNotesTx">
        <pc:chgData name="Randall Knapp" userId="74ea0623-5566-46b8-aaec-92be6d3224e1" providerId="ADAL" clId="{A4B28F89-6ACB-4DFE-B782-504B9EFB48D4}" dt="2021-05-07T22:38:29.043" v="476"/>
        <pc:sldMkLst>
          <pc:docMk/>
          <pc:sldMk cId="2642138507" sldId="297"/>
        </pc:sldMkLst>
      </pc:sldChg>
      <pc:sldChg chg="modNotes modNotesTx">
        <pc:chgData name="Randall Knapp" userId="74ea0623-5566-46b8-aaec-92be6d3224e1" providerId="ADAL" clId="{A4B28F89-6ACB-4DFE-B782-504B9EFB48D4}" dt="2021-05-07T22:38:29.043" v="476"/>
        <pc:sldMkLst>
          <pc:docMk/>
          <pc:sldMk cId="3691073824" sldId="298"/>
        </pc:sldMkLst>
      </pc:sldChg>
      <pc:sldChg chg="modNotes modNotesTx">
        <pc:chgData name="Randall Knapp" userId="74ea0623-5566-46b8-aaec-92be6d3224e1" providerId="ADAL" clId="{A4B28F89-6ACB-4DFE-B782-504B9EFB48D4}" dt="2021-05-07T22:38:29.043" v="476"/>
        <pc:sldMkLst>
          <pc:docMk/>
          <pc:sldMk cId="1587513377" sldId="299"/>
        </pc:sldMkLst>
      </pc:sldChg>
      <pc:sldChg chg="modNotes modNotesTx">
        <pc:chgData name="Randall Knapp" userId="74ea0623-5566-46b8-aaec-92be6d3224e1" providerId="ADAL" clId="{A4B28F89-6ACB-4DFE-B782-504B9EFB48D4}" dt="2021-05-07T22:38:29.043" v="476"/>
        <pc:sldMkLst>
          <pc:docMk/>
          <pc:sldMk cId="2925395085" sldId="300"/>
        </pc:sldMkLst>
      </pc:sldChg>
      <pc:sldChg chg="modNotesTx">
        <pc:chgData name="Randall Knapp" userId="74ea0623-5566-46b8-aaec-92be6d3224e1" providerId="ADAL" clId="{A4B28F89-6ACB-4DFE-B782-504B9EFB48D4}" dt="2021-05-07T21:58:36.908" v="475" actId="6549"/>
        <pc:sldMkLst>
          <pc:docMk/>
          <pc:sldMk cId="1465787407" sldId="301"/>
        </pc:sldMkLst>
      </pc:sldChg>
      <pc:sldChg chg="modNotesTx">
        <pc:chgData name="Randall Knapp" userId="74ea0623-5566-46b8-aaec-92be6d3224e1" providerId="ADAL" clId="{A4B28F89-6ACB-4DFE-B782-504B9EFB48D4}" dt="2021-05-07T21:10:23.910" v="474" actId="6549"/>
        <pc:sldMkLst>
          <pc:docMk/>
          <pc:sldMk cId="3044634792" sldId="302"/>
        </pc:sldMkLst>
      </pc:sldChg>
      <pc:sldChg chg="modNotes modNotesTx">
        <pc:chgData name="Randall Knapp" userId="74ea0623-5566-46b8-aaec-92be6d3224e1" providerId="ADAL" clId="{A4B28F89-6ACB-4DFE-B782-504B9EFB48D4}" dt="2021-05-07T22:38:29.043" v="476"/>
        <pc:sldMkLst>
          <pc:docMk/>
          <pc:sldMk cId="3349479329" sldId="304"/>
        </pc:sldMkLst>
      </pc:sldChg>
      <pc:sldChg chg="modNotes modNotesTx">
        <pc:chgData name="Randall Knapp" userId="74ea0623-5566-46b8-aaec-92be6d3224e1" providerId="ADAL" clId="{A4B28F89-6ACB-4DFE-B782-504B9EFB48D4}" dt="2021-05-07T22:38:29.043" v="476"/>
        <pc:sldMkLst>
          <pc:docMk/>
          <pc:sldMk cId="2968619087" sldId="305"/>
        </pc:sldMkLst>
      </pc:sldChg>
      <pc:sldChg chg="modNotes modNotesTx">
        <pc:chgData name="Randall Knapp" userId="74ea0623-5566-46b8-aaec-92be6d3224e1" providerId="ADAL" clId="{A4B28F89-6ACB-4DFE-B782-504B9EFB48D4}" dt="2021-05-07T22:38:29.043" v="476"/>
        <pc:sldMkLst>
          <pc:docMk/>
          <pc:sldMk cId="1427441620" sldId="306"/>
        </pc:sldMkLst>
      </pc:sldChg>
      <pc:sldChg chg="modNotes modNotesTx">
        <pc:chgData name="Randall Knapp" userId="74ea0623-5566-46b8-aaec-92be6d3224e1" providerId="ADAL" clId="{A4B28F89-6ACB-4DFE-B782-504B9EFB48D4}" dt="2021-05-07T22:38:29.043" v="476"/>
        <pc:sldMkLst>
          <pc:docMk/>
          <pc:sldMk cId="3627317258" sldId="307"/>
        </pc:sldMkLst>
      </pc:sldChg>
      <pc:sldChg chg="modNotes modNotesTx">
        <pc:chgData name="Randall Knapp" userId="74ea0623-5566-46b8-aaec-92be6d3224e1" providerId="ADAL" clId="{A4B28F89-6ACB-4DFE-B782-504B9EFB48D4}" dt="2021-05-07T22:38:29.043" v="476"/>
        <pc:sldMkLst>
          <pc:docMk/>
          <pc:sldMk cId="522340289" sldId="309"/>
        </pc:sldMkLst>
      </pc:sldChg>
    </pc:docChg>
  </pc:docChgLst>
  <pc:docChgLst>
    <pc:chgData name="Loraine Lawrence" userId="S::lola@microsoft.com::c109b8d4-b149-45d2-a7f3-2c9c01468533" providerId="AD" clId="Web-{9F308AE1-A61E-6613-EAE3-96A0916BCFAD}"/>
    <pc:docChg chg="modSld">
      <pc:chgData name="Loraine Lawrence" userId="S::lola@microsoft.com::c109b8d4-b149-45d2-a7f3-2c9c01468533" providerId="AD" clId="Web-{9F308AE1-A61E-6613-EAE3-96A0916BCFAD}" dt="2020-08-25T03:47:01.792" v="1" actId="14100"/>
      <pc:docMkLst>
        <pc:docMk/>
      </pc:docMkLst>
      <pc:sldChg chg="modSp">
        <pc:chgData name="Loraine Lawrence" userId="S::lola@microsoft.com::c109b8d4-b149-45d2-a7f3-2c9c01468533" providerId="AD" clId="Web-{9F308AE1-A61E-6613-EAE3-96A0916BCFAD}" dt="2020-08-25T03:47:01.792" v="1" actId="14100"/>
        <pc:sldMkLst>
          <pc:docMk/>
          <pc:sldMk cId="2642138507" sldId="297"/>
        </pc:sldMkLst>
        <pc:spChg chg="mod">
          <ac:chgData name="Loraine Lawrence" userId="S::lola@microsoft.com::c109b8d4-b149-45d2-a7f3-2c9c01468533" providerId="AD" clId="Web-{9F308AE1-A61E-6613-EAE3-96A0916BCFAD}" dt="2020-08-25T03:47:01.792" v="1" actId="14100"/>
          <ac:spMkLst>
            <pc:docMk/>
            <pc:sldMk cId="2642138507" sldId="297"/>
            <ac:spMk id="16" creationId="{6595CE81-C8C9-4E21-8597-37E38ADE3A8A}"/>
          </ac:spMkLst>
        </pc:spChg>
      </pc:sldChg>
    </pc:docChg>
  </pc:docChgLst>
  <pc:docChgLst>
    <pc:chgData name="Chelsea Lee" userId="46fc34eb-22bd-40a0-b470-e1f05eedf781" providerId="ADAL" clId="{EE0DE65C-586E-4D97-9C89-DB9E24FF5815}"/>
    <pc:docChg chg="undo redo custSel mod addSld delSld modSld modMainMaster">
      <pc:chgData name="Chelsea Lee" userId="46fc34eb-22bd-40a0-b470-e1f05eedf781" providerId="ADAL" clId="{EE0DE65C-586E-4D97-9C89-DB9E24FF5815}" dt="2020-08-23T19:47:56.445" v="3421" actId="22"/>
      <pc:docMkLst>
        <pc:docMk/>
      </pc:docMkLst>
      <pc:sldChg chg="addSp delSp modSp mod addCm delCm modCm">
        <pc:chgData name="Chelsea Lee" userId="46fc34eb-22bd-40a0-b470-e1f05eedf781" providerId="ADAL" clId="{EE0DE65C-586E-4D97-9C89-DB9E24FF5815}" dt="2020-08-22T17:48:20.114" v="154" actId="478"/>
        <pc:sldMkLst>
          <pc:docMk/>
          <pc:sldMk cId="1012441991" sldId="258"/>
        </pc:sldMkLst>
        <pc:picChg chg="add del mod">
          <ac:chgData name="Chelsea Lee" userId="46fc34eb-22bd-40a0-b470-e1f05eedf781" providerId="ADAL" clId="{EE0DE65C-586E-4D97-9C89-DB9E24FF5815}" dt="2020-08-22T17:48:18.365" v="152" actId="478"/>
          <ac:picMkLst>
            <pc:docMk/>
            <pc:sldMk cId="1012441991" sldId="258"/>
            <ac:picMk id="4" creationId="{0DA652E3-2991-42C2-9B3B-2DB19F8753BD}"/>
          </ac:picMkLst>
        </pc:picChg>
        <pc:picChg chg="add del mod">
          <ac:chgData name="Chelsea Lee" userId="46fc34eb-22bd-40a0-b470-e1f05eedf781" providerId="ADAL" clId="{EE0DE65C-586E-4D97-9C89-DB9E24FF5815}" dt="2020-08-22T17:48:19.073" v="153" actId="478"/>
          <ac:picMkLst>
            <pc:docMk/>
            <pc:sldMk cId="1012441991" sldId="258"/>
            <ac:picMk id="9" creationId="{55CC4DFA-062D-4E4D-8491-E53E6A49377F}"/>
          </ac:picMkLst>
        </pc:picChg>
        <pc:picChg chg="add del mod">
          <ac:chgData name="Chelsea Lee" userId="46fc34eb-22bd-40a0-b470-e1f05eedf781" providerId="ADAL" clId="{EE0DE65C-586E-4D97-9C89-DB9E24FF5815}" dt="2020-08-22T17:48:20.114" v="154" actId="478"/>
          <ac:picMkLst>
            <pc:docMk/>
            <pc:sldMk cId="1012441991" sldId="258"/>
            <ac:picMk id="11" creationId="{4C7C8AF1-D132-40F7-A2EC-D754378132CB}"/>
          </ac:picMkLst>
        </pc:picChg>
      </pc:sldChg>
      <pc:sldChg chg="addCm">
        <pc:chgData name="Chelsea Lee" userId="46fc34eb-22bd-40a0-b470-e1f05eedf781" providerId="ADAL" clId="{EE0DE65C-586E-4D97-9C89-DB9E24FF5815}" dt="2020-08-22T17:55:48.974" v="231"/>
        <pc:sldMkLst>
          <pc:docMk/>
          <pc:sldMk cId="1701787216" sldId="260"/>
        </pc:sldMkLst>
      </pc:sldChg>
      <pc:sldChg chg="addCm">
        <pc:chgData name="Chelsea Lee" userId="46fc34eb-22bd-40a0-b470-e1f05eedf781" providerId="ADAL" clId="{EE0DE65C-586E-4D97-9C89-DB9E24FF5815}" dt="2020-08-22T18:16:41.210" v="598"/>
        <pc:sldMkLst>
          <pc:docMk/>
          <pc:sldMk cId="101971310" sldId="261"/>
        </pc:sldMkLst>
      </pc:sldChg>
      <pc:sldChg chg="mod modShow">
        <pc:chgData name="Chelsea Lee" userId="46fc34eb-22bd-40a0-b470-e1f05eedf781" providerId="ADAL" clId="{EE0DE65C-586E-4D97-9C89-DB9E24FF5815}" dt="2020-08-22T18:26:18.473" v="721" actId="729"/>
        <pc:sldMkLst>
          <pc:docMk/>
          <pc:sldMk cId="452373429" sldId="265"/>
        </pc:sldMkLst>
      </pc:sldChg>
      <pc:sldChg chg="mod modShow">
        <pc:chgData name="Chelsea Lee" userId="46fc34eb-22bd-40a0-b470-e1f05eedf781" providerId="ADAL" clId="{EE0DE65C-586E-4D97-9C89-DB9E24FF5815}" dt="2020-08-22T18:26:20.665" v="722" actId="729"/>
        <pc:sldMkLst>
          <pc:docMk/>
          <pc:sldMk cId="827366620" sldId="266"/>
        </pc:sldMkLst>
      </pc:sldChg>
      <pc:sldChg chg="modCm">
        <pc:chgData name="Chelsea Lee" userId="46fc34eb-22bd-40a0-b470-e1f05eedf781" providerId="ADAL" clId="{EE0DE65C-586E-4D97-9C89-DB9E24FF5815}" dt="2020-08-22T18:42:43.379" v="989"/>
        <pc:sldMkLst>
          <pc:docMk/>
          <pc:sldMk cId="901478808" sldId="268"/>
        </pc:sldMkLst>
      </pc:sldChg>
      <pc:sldChg chg="addSp delSp modSp mod modClrScheme addCm chgLayout">
        <pc:chgData name="Chelsea Lee" userId="46fc34eb-22bd-40a0-b470-e1f05eedf781" providerId="ADAL" clId="{EE0DE65C-586E-4D97-9C89-DB9E24FF5815}" dt="2020-08-22T19:31:19.121" v="2174"/>
        <pc:sldMkLst>
          <pc:docMk/>
          <pc:sldMk cId="338752777" sldId="269"/>
        </pc:sldMkLst>
        <pc:spChg chg="mod ord">
          <ac:chgData name="Chelsea Lee" userId="46fc34eb-22bd-40a0-b470-e1f05eedf781" providerId="ADAL" clId="{EE0DE65C-586E-4D97-9C89-DB9E24FF5815}" dt="2020-08-22T19:28:04.754" v="2137" actId="20577"/>
          <ac:spMkLst>
            <pc:docMk/>
            <pc:sldMk cId="338752777" sldId="269"/>
            <ac:spMk id="3" creationId="{61305E9E-589A-43A1-9A16-D0BA79D9C4B6}"/>
          </ac:spMkLst>
        </pc:spChg>
        <pc:spChg chg="mod ord">
          <ac:chgData name="Chelsea Lee" userId="46fc34eb-22bd-40a0-b470-e1f05eedf781" providerId="ADAL" clId="{EE0DE65C-586E-4D97-9C89-DB9E24FF5815}" dt="2020-08-22T19:26:58.759" v="2079" actId="700"/>
          <ac:spMkLst>
            <pc:docMk/>
            <pc:sldMk cId="338752777" sldId="269"/>
            <ac:spMk id="17" creationId="{00000000-0000-0000-0000-000000000000}"/>
          </ac:spMkLst>
        </pc:spChg>
        <pc:picChg chg="add mod">
          <ac:chgData name="Chelsea Lee" userId="46fc34eb-22bd-40a0-b470-e1f05eedf781" providerId="ADAL" clId="{EE0DE65C-586E-4D97-9C89-DB9E24FF5815}" dt="2020-08-22T19:27:04.839" v="2080" actId="1076"/>
          <ac:picMkLst>
            <pc:docMk/>
            <pc:sldMk cId="338752777" sldId="269"/>
            <ac:picMk id="4" creationId="{20DDA732-3832-48FC-BD76-D6B112163199}"/>
          </ac:picMkLst>
        </pc:picChg>
        <pc:picChg chg="del">
          <ac:chgData name="Chelsea Lee" userId="46fc34eb-22bd-40a0-b470-e1f05eedf781" providerId="ADAL" clId="{EE0DE65C-586E-4D97-9C89-DB9E24FF5815}" dt="2020-08-22T19:26:35.850" v="2073" actId="478"/>
          <ac:picMkLst>
            <pc:docMk/>
            <pc:sldMk cId="338752777" sldId="269"/>
            <ac:picMk id="5" creationId="{5F0DA6F5-E91D-4E5B-B535-89370F4AC4E7}"/>
          </ac:picMkLst>
        </pc:picChg>
        <pc:picChg chg="mod">
          <ac:chgData name="Chelsea Lee" userId="46fc34eb-22bd-40a0-b470-e1f05eedf781" providerId="ADAL" clId="{EE0DE65C-586E-4D97-9C89-DB9E24FF5815}" dt="2020-08-22T19:28:07.118" v="2142" actId="1076"/>
          <ac:picMkLst>
            <pc:docMk/>
            <pc:sldMk cId="338752777" sldId="269"/>
            <ac:picMk id="6" creationId="{67DA6FDB-76D1-416D-A07A-32FF47ADCAF3}"/>
          </ac:picMkLst>
        </pc:picChg>
      </pc:sldChg>
      <pc:sldChg chg="modSp del mod">
        <pc:chgData name="Chelsea Lee" userId="46fc34eb-22bd-40a0-b470-e1f05eedf781" providerId="ADAL" clId="{EE0DE65C-586E-4D97-9C89-DB9E24FF5815}" dt="2020-08-22T19:16:45.778" v="1634" actId="47"/>
        <pc:sldMkLst>
          <pc:docMk/>
          <pc:sldMk cId="652313271" sldId="272"/>
        </pc:sldMkLst>
        <pc:spChg chg="mod">
          <ac:chgData name="Chelsea Lee" userId="46fc34eb-22bd-40a0-b470-e1f05eedf781" providerId="ADAL" clId="{EE0DE65C-586E-4D97-9C89-DB9E24FF5815}" dt="2020-08-22T19:16:25.591" v="1628" actId="21"/>
          <ac:spMkLst>
            <pc:docMk/>
            <pc:sldMk cId="652313271" sldId="272"/>
            <ac:spMk id="5" creationId="{65B5B959-837C-4240-B849-2AB29AE0915D}"/>
          </ac:spMkLst>
        </pc:spChg>
      </pc:sldChg>
      <pc:sldChg chg="addSp delSp modSp mod modCm">
        <pc:chgData name="Chelsea Lee" userId="46fc34eb-22bd-40a0-b470-e1f05eedf781" providerId="ADAL" clId="{EE0DE65C-586E-4D97-9C89-DB9E24FF5815}" dt="2020-08-22T19:35:57.379" v="2464"/>
        <pc:sldMkLst>
          <pc:docMk/>
          <pc:sldMk cId="4246215234" sldId="280"/>
        </pc:sldMkLst>
        <pc:picChg chg="add del mod">
          <ac:chgData name="Chelsea Lee" userId="46fc34eb-22bd-40a0-b470-e1f05eedf781" providerId="ADAL" clId="{EE0DE65C-586E-4D97-9C89-DB9E24FF5815}" dt="2020-08-22T19:35:10.997" v="2455" actId="21"/>
          <ac:picMkLst>
            <pc:docMk/>
            <pc:sldMk cId="4246215234" sldId="280"/>
            <ac:picMk id="6" creationId="{654118D7-B74B-46C1-A767-49AFB3E3CB25}"/>
          </ac:picMkLst>
        </pc:picChg>
      </pc:sldChg>
      <pc:sldChg chg="addCm">
        <pc:chgData name="Chelsea Lee" userId="46fc34eb-22bd-40a0-b470-e1f05eedf781" providerId="ADAL" clId="{EE0DE65C-586E-4D97-9C89-DB9E24FF5815}" dt="2020-08-22T19:44:55.185" v="2953"/>
        <pc:sldMkLst>
          <pc:docMk/>
          <pc:sldMk cId="3174001134" sldId="281"/>
        </pc:sldMkLst>
      </pc:sldChg>
      <pc:sldChg chg="mod modShow">
        <pc:chgData name="Chelsea Lee" userId="46fc34eb-22bd-40a0-b470-e1f05eedf781" providerId="ADAL" clId="{EE0DE65C-586E-4D97-9C89-DB9E24FF5815}" dt="2020-08-22T19:28:28.744" v="2144" actId="729"/>
        <pc:sldMkLst>
          <pc:docMk/>
          <pc:sldMk cId="2551757300" sldId="282"/>
        </pc:sldMkLst>
      </pc:sldChg>
      <pc:sldChg chg="modSp mod addCm">
        <pc:chgData name="Chelsea Lee" userId="46fc34eb-22bd-40a0-b470-e1f05eedf781" providerId="ADAL" clId="{EE0DE65C-586E-4D97-9C89-DB9E24FF5815}" dt="2020-08-22T17:45:36.218" v="85" actId="20577"/>
        <pc:sldMkLst>
          <pc:docMk/>
          <pc:sldMk cId="1208736395" sldId="283"/>
        </pc:sldMkLst>
        <pc:spChg chg="mod">
          <ac:chgData name="Chelsea Lee" userId="46fc34eb-22bd-40a0-b470-e1f05eedf781" providerId="ADAL" clId="{EE0DE65C-586E-4D97-9C89-DB9E24FF5815}" dt="2020-08-22T17:44:25.014" v="72" actId="20577"/>
          <ac:spMkLst>
            <pc:docMk/>
            <pc:sldMk cId="1208736395" sldId="283"/>
            <ac:spMk id="2" creationId="{FF21F12B-E6C6-4CF1-8312-1D8343AFFE69}"/>
          </ac:spMkLst>
        </pc:spChg>
        <pc:spChg chg="mod">
          <ac:chgData name="Chelsea Lee" userId="46fc34eb-22bd-40a0-b470-e1f05eedf781" providerId="ADAL" clId="{EE0DE65C-586E-4D97-9C89-DB9E24FF5815}" dt="2020-08-22T17:45:36.218" v="85" actId="20577"/>
          <ac:spMkLst>
            <pc:docMk/>
            <pc:sldMk cId="1208736395" sldId="283"/>
            <ac:spMk id="3" creationId="{FAF59B51-AD67-4E9A-AA25-B664271235FB}"/>
          </ac:spMkLst>
        </pc:spChg>
      </pc:sldChg>
      <pc:sldChg chg="modSp mod addCm">
        <pc:chgData name="Chelsea Lee" userId="46fc34eb-22bd-40a0-b470-e1f05eedf781" providerId="ADAL" clId="{EE0DE65C-586E-4D97-9C89-DB9E24FF5815}" dt="2020-08-22T18:40:14.109" v="988"/>
        <pc:sldMkLst>
          <pc:docMk/>
          <pc:sldMk cId="474028571" sldId="284"/>
        </pc:sldMkLst>
        <pc:spChg chg="mod">
          <ac:chgData name="Chelsea Lee" userId="46fc34eb-22bd-40a0-b470-e1f05eedf781" providerId="ADAL" clId="{EE0DE65C-586E-4D97-9C89-DB9E24FF5815}" dt="2020-08-22T18:38:31.108" v="903" actId="20577"/>
          <ac:spMkLst>
            <pc:docMk/>
            <pc:sldMk cId="474028571" sldId="284"/>
            <ac:spMk id="2" creationId="{2C4F8039-6C38-4EF0-85F2-A923D9224100}"/>
          </ac:spMkLst>
        </pc:spChg>
        <pc:spChg chg="mod">
          <ac:chgData name="Chelsea Lee" userId="46fc34eb-22bd-40a0-b470-e1f05eedf781" providerId="ADAL" clId="{EE0DE65C-586E-4D97-9C89-DB9E24FF5815}" dt="2020-08-22T18:39:43.175" v="987" actId="20577"/>
          <ac:spMkLst>
            <pc:docMk/>
            <pc:sldMk cId="474028571" sldId="284"/>
            <ac:spMk id="3" creationId="{73FCDDB7-986A-464D-8EA9-CD6818C49190}"/>
          </ac:spMkLst>
        </pc:spChg>
      </pc:sldChg>
      <pc:sldChg chg="addSp delSp modSp mod modClrScheme addCm chgLayout">
        <pc:chgData name="Chelsea Lee" userId="46fc34eb-22bd-40a0-b470-e1f05eedf781" providerId="ADAL" clId="{EE0DE65C-586E-4D97-9C89-DB9E24FF5815}" dt="2020-08-22T17:41:13.485" v="8" actId="113"/>
        <pc:sldMkLst>
          <pc:docMk/>
          <pc:sldMk cId="3669250034" sldId="286"/>
        </pc:sldMkLst>
        <pc:spChg chg="mod">
          <ac:chgData name="Chelsea Lee" userId="46fc34eb-22bd-40a0-b470-e1f05eedf781" providerId="ADAL" clId="{EE0DE65C-586E-4D97-9C89-DB9E24FF5815}" dt="2020-08-22T17:41:13.485" v="8" actId="113"/>
          <ac:spMkLst>
            <pc:docMk/>
            <pc:sldMk cId="3669250034" sldId="286"/>
            <ac:spMk id="10" creationId="{36877184-9CC1-4EBD-ACA1-BA6A2150651C}"/>
          </ac:spMkLst>
        </pc:spChg>
        <pc:spChg chg="mod">
          <ac:chgData name="Chelsea Lee" userId="46fc34eb-22bd-40a0-b470-e1f05eedf781" providerId="ADAL" clId="{EE0DE65C-586E-4D97-9C89-DB9E24FF5815}" dt="2020-08-22T17:40:38.114" v="3" actId="26606"/>
          <ac:spMkLst>
            <pc:docMk/>
            <pc:sldMk cId="3669250034" sldId="286"/>
            <ac:spMk id="17" creationId="{00000000-0000-0000-0000-000000000000}"/>
          </ac:spMkLst>
        </pc:spChg>
        <pc:picChg chg="del">
          <ac:chgData name="Chelsea Lee" userId="46fc34eb-22bd-40a0-b470-e1f05eedf781" providerId="ADAL" clId="{EE0DE65C-586E-4D97-9C89-DB9E24FF5815}" dt="2020-08-22T17:40:03.029" v="0" actId="478"/>
          <ac:picMkLst>
            <pc:docMk/>
            <pc:sldMk cId="3669250034" sldId="286"/>
            <ac:picMk id="2" creationId="{C25D2AF6-901F-47CD-82A8-5128D5A1B786}"/>
          </ac:picMkLst>
        </pc:picChg>
        <pc:picChg chg="add mod">
          <ac:chgData name="Chelsea Lee" userId="46fc34eb-22bd-40a0-b470-e1f05eedf781" providerId="ADAL" clId="{EE0DE65C-586E-4D97-9C89-DB9E24FF5815}" dt="2020-08-22T17:40:38.114" v="3" actId="26606"/>
          <ac:picMkLst>
            <pc:docMk/>
            <pc:sldMk cId="3669250034" sldId="286"/>
            <ac:picMk id="3" creationId="{6C0EFBAD-05DC-4AD5-AF7A-D0CAE1752FCA}"/>
          </ac:picMkLst>
        </pc:picChg>
      </pc:sldChg>
      <pc:sldChg chg="modSp mod">
        <pc:chgData name="Chelsea Lee" userId="46fc34eb-22bd-40a0-b470-e1f05eedf781" providerId="ADAL" clId="{EE0DE65C-586E-4D97-9C89-DB9E24FF5815}" dt="2020-08-22T17:55:07.428" v="230" actId="404"/>
        <pc:sldMkLst>
          <pc:docMk/>
          <pc:sldMk cId="880436157" sldId="287"/>
        </pc:sldMkLst>
        <pc:spChg chg="mod">
          <ac:chgData name="Chelsea Lee" userId="46fc34eb-22bd-40a0-b470-e1f05eedf781" providerId="ADAL" clId="{EE0DE65C-586E-4D97-9C89-DB9E24FF5815}" dt="2020-08-22T17:55:07.428" v="230" actId="404"/>
          <ac:spMkLst>
            <pc:docMk/>
            <pc:sldMk cId="880436157" sldId="287"/>
            <ac:spMk id="3" creationId="{D9B7E699-8A7B-44B9-87EE-C5ED24A8C217}"/>
          </ac:spMkLst>
        </pc:spChg>
      </pc:sldChg>
      <pc:sldChg chg="modSp mod addCm">
        <pc:chgData name="Chelsea Lee" userId="46fc34eb-22bd-40a0-b470-e1f05eedf781" providerId="ADAL" clId="{EE0DE65C-586E-4D97-9C89-DB9E24FF5815}" dt="2020-08-22T18:29:30.268" v="733"/>
        <pc:sldMkLst>
          <pc:docMk/>
          <pc:sldMk cId="3388904642" sldId="288"/>
        </pc:sldMkLst>
        <pc:spChg chg="mod">
          <ac:chgData name="Chelsea Lee" userId="46fc34eb-22bd-40a0-b470-e1f05eedf781" providerId="ADAL" clId="{EE0DE65C-586E-4D97-9C89-DB9E24FF5815}" dt="2020-08-22T18:25:59.603" v="720" actId="20577"/>
          <ac:spMkLst>
            <pc:docMk/>
            <pc:sldMk cId="3388904642" sldId="288"/>
            <ac:spMk id="3" creationId="{D9B7E699-8A7B-44B9-87EE-C5ED24A8C217}"/>
          </ac:spMkLst>
        </pc:spChg>
      </pc:sldChg>
      <pc:sldChg chg="modSp mod">
        <pc:chgData name="Chelsea Lee" userId="46fc34eb-22bd-40a0-b470-e1f05eedf781" providerId="ADAL" clId="{EE0DE65C-586E-4D97-9C89-DB9E24FF5815}" dt="2020-08-22T19:17:11.672" v="1639" actId="1076"/>
        <pc:sldMkLst>
          <pc:docMk/>
          <pc:sldMk cId="3627172257" sldId="289"/>
        </pc:sldMkLst>
        <pc:spChg chg="mod">
          <ac:chgData name="Chelsea Lee" userId="46fc34eb-22bd-40a0-b470-e1f05eedf781" providerId="ADAL" clId="{EE0DE65C-586E-4D97-9C89-DB9E24FF5815}" dt="2020-08-22T19:17:11.672" v="1639" actId="1076"/>
          <ac:spMkLst>
            <pc:docMk/>
            <pc:sldMk cId="3627172257" sldId="289"/>
            <ac:spMk id="3" creationId="{D9B7E699-8A7B-44B9-87EE-C5ED24A8C217}"/>
          </ac:spMkLst>
        </pc:spChg>
      </pc:sldChg>
      <pc:sldChg chg="modSp mod">
        <pc:chgData name="Chelsea Lee" userId="46fc34eb-22bd-40a0-b470-e1f05eedf781" providerId="ADAL" clId="{EE0DE65C-586E-4D97-9C89-DB9E24FF5815}" dt="2020-08-22T19:17:05.417" v="1637" actId="404"/>
        <pc:sldMkLst>
          <pc:docMk/>
          <pc:sldMk cId="3326726220" sldId="290"/>
        </pc:sldMkLst>
        <pc:spChg chg="mod">
          <ac:chgData name="Chelsea Lee" userId="46fc34eb-22bd-40a0-b470-e1f05eedf781" providerId="ADAL" clId="{EE0DE65C-586E-4D97-9C89-DB9E24FF5815}" dt="2020-08-22T19:17:05.417" v="1637" actId="404"/>
          <ac:spMkLst>
            <pc:docMk/>
            <pc:sldMk cId="3326726220" sldId="290"/>
            <ac:spMk id="3" creationId="{D9B7E699-8A7B-44B9-87EE-C5ED24A8C217}"/>
          </ac:spMkLst>
        </pc:spChg>
      </pc:sldChg>
      <pc:sldChg chg="del">
        <pc:chgData name="Chelsea Lee" userId="46fc34eb-22bd-40a0-b470-e1f05eedf781" providerId="ADAL" clId="{EE0DE65C-586E-4D97-9C89-DB9E24FF5815}" dt="2020-08-22T19:16:53.518" v="1635" actId="47"/>
        <pc:sldMkLst>
          <pc:docMk/>
          <pc:sldMk cId="2694024700" sldId="291"/>
        </pc:sldMkLst>
      </pc:sldChg>
      <pc:sldChg chg="addCm modCm">
        <pc:chgData name="Chelsea Lee" userId="46fc34eb-22bd-40a0-b470-e1f05eedf781" providerId="ADAL" clId="{EE0DE65C-586E-4D97-9C89-DB9E24FF5815}" dt="2020-08-22T19:20:23.530" v="1641"/>
        <pc:sldMkLst>
          <pc:docMk/>
          <pc:sldMk cId="1999154968" sldId="292"/>
        </pc:sldMkLst>
      </pc:sldChg>
      <pc:sldChg chg="del">
        <pc:chgData name="Chelsea Lee" userId="46fc34eb-22bd-40a0-b470-e1f05eedf781" providerId="ADAL" clId="{EE0DE65C-586E-4D97-9C89-DB9E24FF5815}" dt="2020-08-22T18:43:32.381" v="992" actId="47"/>
        <pc:sldMkLst>
          <pc:docMk/>
          <pc:sldMk cId="1726149919" sldId="293"/>
        </pc:sldMkLst>
      </pc:sldChg>
      <pc:sldChg chg="del">
        <pc:chgData name="Chelsea Lee" userId="46fc34eb-22bd-40a0-b470-e1f05eedf781" providerId="ADAL" clId="{EE0DE65C-586E-4D97-9C89-DB9E24FF5815}" dt="2020-08-22T18:43:43.105" v="996" actId="47"/>
        <pc:sldMkLst>
          <pc:docMk/>
          <pc:sldMk cId="235083059" sldId="294"/>
        </pc:sldMkLst>
      </pc:sldChg>
      <pc:sldChg chg="addSp delSp modSp add mod chgLayout modNotesTx">
        <pc:chgData name="Chelsea Lee" userId="46fc34eb-22bd-40a0-b470-e1f05eedf781" providerId="ADAL" clId="{EE0DE65C-586E-4D97-9C89-DB9E24FF5815}" dt="2020-08-22T18:27:37.001" v="732" actId="164"/>
        <pc:sldMkLst>
          <pc:docMk/>
          <pc:sldMk cId="2424144487" sldId="295"/>
        </pc:sldMkLst>
        <pc:spChg chg="add del mod">
          <ac:chgData name="Chelsea Lee" userId="46fc34eb-22bd-40a0-b470-e1f05eedf781" providerId="ADAL" clId="{EE0DE65C-586E-4D97-9C89-DB9E24FF5815}" dt="2020-08-22T17:49:19.945" v="165"/>
          <ac:spMkLst>
            <pc:docMk/>
            <pc:sldMk cId="2424144487" sldId="295"/>
            <ac:spMk id="2" creationId="{2ADFA24B-B671-492A-A4EF-604DA17F314D}"/>
          </ac:spMkLst>
        </pc:spChg>
        <pc:spChg chg="add mod ord">
          <ac:chgData name="Chelsea Lee" userId="46fc34eb-22bd-40a0-b470-e1f05eedf781" providerId="ADAL" clId="{EE0DE65C-586E-4D97-9C89-DB9E24FF5815}" dt="2020-08-22T18:27:24.509" v="729" actId="20577"/>
          <ac:spMkLst>
            <pc:docMk/>
            <pc:sldMk cId="2424144487" sldId="295"/>
            <ac:spMk id="3" creationId="{FF78A544-B5ED-49D0-A8CC-69D9EF2B64FA}"/>
          </ac:spMkLst>
        </pc:spChg>
        <pc:spChg chg="add del mod topLvl">
          <ac:chgData name="Chelsea Lee" userId="46fc34eb-22bd-40a0-b470-e1f05eedf781" providerId="ADAL" clId="{EE0DE65C-586E-4D97-9C89-DB9E24FF5815}" dt="2020-08-22T17:57:18.514" v="263" actId="1035"/>
          <ac:spMkLst>
            <pc:docMk/>
            <pc:sldMk cId="2424144487" sldId="295"/>
            <ac:spMk id="12" creationId="{EB5524AF-1C9E-4D8E-93A1-5C3CBBA8E202}"/>
          </ac:spMkLst>
        </pc:spChg>
        <pc:spChg chg="mod topLvl">
          <ac:chgData name="Chelsea Lee" userId="46fc34eb-22bd-40a0-b470-e1f05eedf781" providerId="ADAL" clId="{EE0DE65C-586E-4D97-9C89-DB9E24FF5815}" dt="2020-08-22T17:57:18.514" v="263" actId="1035"/>
          <ac:spMkLst>
            <pc:docMk/>
            <pc:sldMk cId="2424144487" sldId="295"/>
            <ac:spMk id="14" creationId="{2E152B57-46F5-4D1B-A9A7-62D076A97D86}"/>
          </ac:spMkLst>
        </pc:spChg>
        <pc:spChg chg="mod topLvl">
          <ac:chgData name="Chelsea Lee" userId="46fc34eb-22bd-40a0-b470-e1f05eedf781" providerId="ADAL" clId="{EE0DE65C-586E-4D97-9C89-DB9E24FF5815}" dt="2020-08-22T17:57:18.514" v="263" actId="1035"/>
          <ac:spMkLst>
            <pc:docMk/>
            <pc:sldMk cId="2424144487" sldId="295"/>
            <ac:spMk id="15" creationId="{7183B690-E2CA-4645-AAE8-34051F0CF538}"/>
          </ac:spMkLst>
        </pc:spChg>
        <pc:spChg chg="mod ord">
          <ac:chgData name="Chelsea Lee" userId="46fc34eb-22bd-40a0-b470-e1f05eedf781" providerId="ADAL" clId="{EE0DE65C-586E-4D97-9C89-DB9E24FF5815}" dt="2020-08-22T17:57:05.117" v="235" actId="700"/>
          <ac:spMkLst>
            <pc:docMk/>
            <pc:sldMk cId="2424144487" sldId="295"/>
            <ac:spMk id="17" creationId="{00000000-0000-0000-0000-000000000000}"/>
          </ac:spMkLst>
        </pc:spChg>
        <pc:grpChg chg="add">
          <ac:chgData name="Chelsea Lee" userId="46fc34eb-22bd-40a0-b470-e1f05eedf781" providerId="ADAL" clId="{EE0DE65C-586E-4D97-9C89-DB9E24FF5815}" dt="2020-08-22T18:27:30.784" v="730" actId="164"/>
          <ac:grpSpMkLst>
            <pc:docMk/>
            <pc:sldMk cId="2424144487" sldId="295"/>
            <ac:grpSpMk id="4" creationId="{5CC6A208-BE01-47E6-8388-83822B196C18}"/>
          </ac:grpSpMkLst>
        </pc:grpChg>
        <pc:grpChg chg="add">
          <ac:chgData name="Chelsea Lee" userId="46fc34eb-22bd-40a0-b470-e1f05eedf781" providerId="ADAL" clId="{EE0DE65C-586E-4D97-9C89-DB9E24FF5815}" dt="2020-08-22T18:27:33.596" v="731" actId="164"/>
          <ac:grpSpMkLst>
            <pc:docMk/>
            <pc:sldMk cId="2424144487" sldId="295"/>
            <ac:grpSpMk id="6" creationId="{EA9EBC42-F8C4-48A9-8D5C-C4FCE2ED08EB}"/>
          </ac:grpSpMkLst>
        </pc:grpChg>
        <pc:grpChg chg="add">
          <ac:chgData name="Chelsea Lee" userId="46fc34eb-22bd-40a0-b470-e1f05eedf781" providerId="ADAL" clId="{EE0DE65C-586E-4D97-9C89-DB9E24FF5815}" dt="2020-08-22T18:27:37.001" v="732" actId="164"/>
          <ac:grpSpMkLst>
            <pc:docMk/>
            <pc:sldMk cId="2424144487" sldId="295"/>
            <ac:grpSpMk id="7" creationId="{8E5C5A40-22F0-492C-AE9D-A53AEABF79DA}"/>
          </ac:grpSpMkLst>
        </pc:grpChg>
        <pc:grpChg chg="add del mod">
          <ac:chgData name="Chelsea Lee" userId="46fc34eb-22bd-40a0-b470-e1f05eedf781" providerId="ADAL" clId="{EE0DE65C-586E-4D97-9C89-DB9E24FF5815}" dt="2020-08-22T17:51:59.059" v="196" actId="165"/>
          <ac:grpSpMkLst>
            <pc:docMk/>
            <pc:sldMk cId="2424144487" sldId="295"/>
            <ac:grpSpMk id="13" creationId="{E2489CBE-9114-46C7-AFD9-3BFB170EF061}"/>
          </ac:grpSpMkLst>
        </pc:grpChg>
        <pc:grpChg chg="del mod">
          <ac:chgData name="Chelsea Lee" userId="46fc34eb-22bd-40a0-b470-e1f05eedf781" providerId="ADAL" clId="{EE0DE65C-586E-4D97-9C89-DB9E24FF5815}" dt="2020-08-22T17:51:59.059" v="196" actId="165"/>
          <ac:grpSpMkLst>
            <pc:docMk/>
            <pc:sldMk cId="2424144487" sldId="295"/>
            <ac:grpSpMk id="16" creationId="{B56E9E90-D28F-4222-96AC-701C2E4CD917}"/>
          </ac:grpSpMkLst>
        </pc:grpChg>
        <pc:grpChg chg="del mod">
          <ac:chgData name="Chelsea Lee" userId="46fc34eb-22bd-40a0-b470-e1f05eedf781" providerId="ADAL" clId="{EE0DE65C-586E-4D97-9C89-DB9E24FF5815}" dt="2020-08-22T17:51:59.059" v="196" actId="165"/>
          <ac:grpSpMkLst>
            <pc:docMk/>
            <pc:sldMk cId="2424144487" sldId="295"/>
            <ac:grpSpMk id="18" creationId="{0882801D-4AEF-45F4-A350-1134A3D40E39}"/>
          </ac:grpSpMkLst>
        </pc:grpChg>
        <pc:picChg chg="mod topLvl">
          <ac:chgData name="Chelsea Lee" userId="46fc34eb-22bd-40a0-b470-e1f05eedf781" providerId="ADAL" clId="{EE0DE65C-586E-4D97-9C89-DB9E24FF5815}" dt="2020-08-22T17:57:18.514" v="263" actId="1035"/>
          <ac:picMkLst>
            <pc:docMk/>
            <pc:sldMk cId="2424144487" sldId="295"/>
            <ac:picMk id="5" creationId="{C95E61FB-B888-41F1-B316-390CD56FD3A4}"/>
          </ac:picMkLst>
        </pc:picChg>
        <pc:picChg chg="mod topLvl">
          <ac:chgData name="Chelsea Lee" userId="46fc34eb-22bd-40a0-b470-e1f05eedf781" providerId="ADAL" clId="{EE0DE65C-586E-4D97-9C89-DB9E24FF5815}" dt="2020-08-22T17:57:18.514" v="263" actId="1035"/>
          <ac:picMkLst>
            <pc:docMk/>
            <pc:sldMk cId="2424144487" sldId="295"/>
            <ac:picMk id="8" creationId="{97612B73-C6BF-4556-AEF6-C0867FEA769C}"/>
          </ac:picMkLst>
        </pc:picChg>
        <pc:picChg chg="mod topLvl">
          <ac:chgData name="Chelsea Lee" userId="46fc34eb-22bd-40a0-b470-e1f05eedf781" providerId="ADAL" clId="{EE0DE65C-586E-4D97-9C89-DB9E24FF5815}" dt="2020-08-22T17:57:18.514" v="263" actId="1035"/>
          <ac:picMkLst>
            <pc:docMk/>
            <pc:sldMk cId="2424144487" sldId="295"/>
            <ac:picMk id="11" creationId="{01121803-1077-486A-9740-8A1A3970D932}"/>
          </ac:picMkLst>
        </pc:picChg>
      </pc:sldChg>
      <pc:sldChg chg="add del">
        <pc:chgData name="Chelsea Lee" userId="46fc34eb-22bd-40a0-b470-e1f05eedf781" providerId="ADAL" clId="{EE0DE65C-586E-4D97-9C89-DB9E24FF5815}" dt="2020-08-22T17:45:55.131" v="87" actId="22"/>
        <pc:sldMkLst>
          <pc:docMk/>
          <pc:sldMk cId="3030545498" sldId="295"/>
        </pc:sldMkLst>
      </pc:sldChg>
      <pc:sldChg chg="addSp delSp modSp add mod">
        <pc:chgData name="Chelsea Lee" userId="46fc34eb-22bd-40a0-b470-e1f05eedf781" providerId="ADAL" clId="{EE0DE65C-586E-4D97-9C89-DB9E24FF5815}" dt="2020-08-22T18:07:19.492" v="490" actId="1035"/>
        <pc:sldMkLst>
          <pc:docMk/>
          <pc:sldMk cId="3847535485" sldId="296"/>
        </pc:sldMkLst>
        <pc:spChg chg="add mod topLvl">
          <ac:chgData name="Chelsea Lee" userId="46fc34eb-22bd-40a0-b470-e1f05eedf781" providerId="ADAL" clId="{EE0DE65C-586E-4D97-9C89-DB9E24FF5815}" dt="2020-08-22T18:05:58.900" v="428" actId="1076"/>
          <ac:spMkLst>
            <pc:docMk/>
            <pc:sldMk cId="3847535485" sldId="296"/>
            <ac:spMk id="12" creationId="{37593259-919A-4DF1-BBB1-35EA7FBA1CAA}"/>
          </ac:spMkLst>
        </pc:spChg>
        <pc:spChg chg="add mod topLvl">
          <ac:chgData name="Chelsea Lee" userId="46fc34eb-22bd-40a0-b470-e1f05eedf781" providerId="ADAL" clId="{EE0DE65C-586E-4D97-9C89-DB9E24FF5815}" dt="2020-08-22T18:06:02.927" v="429" actId="1076"/>
          <ac:spMkLst>
            <pc:docMk/>
            <pc:sldMk cId="3847535485" sldId="296"/>
            <ac:spMk id="14" creationId="{FAFB1E31-732E-426D-9488-8CB1921DE98A}"/>
          </ac:spMkLst>
        </pc:spChg>
        <pc:spChg chg="add mod topLvl">
          <ac:chgData name="Chelsea Lee" userId="46fc34eb-22bd-40a0-b470-e1f05eedf781" providerId="ADAL" clId="{EE0DE65C-586E-4D97-9C89-DB9E24FF5815}" dt="2020-08-22T18:06:20.407" v="433" actId="12788"/>
          <ac:spMkLst>
            <pc:docMk/>
            <pc:sldMk cId="3847535485" sldId="296"/>
            <ac:spMk id="15" creationId="{D46C0A6E-EA28-48A8-9A42-677DFC81EDC3}"/>
          </ac:spMkLst>
        </pc:spChg>
        <pc:spChg chg="add mod topLvl">
          <ac:chgData name="Chelsea Lee" userId="46fc34eb-22bd-40a0-b470-e1f05eedf781" providerId="ADAL" clId="{EE0DE65C-586E-4D97-9C89-DB9E24FF5815}" dt="2020-08-22T18:05:30.257" v="423" actId="165"/>
          <ac:spMkLst>
            <pc:docMk/>
            <pc:sldMk cId="3847535485" sldId="296"/>
            <ac:spMk id="21" creationId="{97F26E1A-69F1-4D89-97C5-DABB3BC5398F}"/>
          </ac:spMkLst>
        </pc:spChg>
        <pc:spChg chg="add mod topLvl">
          <ac:chgData name="Chelsea Lee" userId="46fc34eb-22bd-40a0-b470-e1f05eedf781" providerId="ADAL" clId="{EE0DE65C-586E-4D97-9C89-DB9E24FF5815}" dt="2020-08-22T18:06:35.406" v="437" actId="1076"/>
          <ac:spMkLst>
            <pc:docMk/>
            <pc:sldMk cId="3847535485" sldId="296"/>
            <ac:spMk id="22" creationId="{6B5FC3A2-739F-41C5-8006-5D3C9DE7615C}"/>
          </ac:spMkLst>
        </pc:spChg>
        <pc:spChg chg="add mod topLvl">
          <ac:chgData name="Chelsea Lee" userId="46fc34eb-22bd-40a0-b470-e1f05eedf781" providerId="ADAL" clId="{EE0DE65C-586E-4D97-9C89-DB9E24FF5815}" dt="2020-08-22T18:04:53.288" v="416" actId="1076"/>
          <ac:spMkLst>
            <pc:docMk/>
            <pc:sldMk cId="3847535485" sldId="296"/>
            <ac:spMk id="23" creationId="{57E0E1B4-8203-4524-8032-7E9161104EBF}"/>
          </ac:spMkLst>
        </pc:spChg>
        <pc:grpChg chg="add del mod">
          <ac:chgData name="Chelsea Lee" userId="46fc34eb-22bd-40a0-b470-e1f05eedf781" providerId="ADAL" clId="{EE0DE65C-586E-4D97-9C89-DB9E24FF5815}" dt="2020-08-22T18:02:50.221" v="392" actId="165"/>
          <ac:grpSpMkLst>
            <pc:docMk/>
            <pc:sldMk cId="3847535485" sldId="296"/>
            <ac:grpSpMk id="13" creationId="{2466F25E-1BEE-492B-9998-FBFEF17956E8}"/>
          </ac:grpSpMkLst>
        </pc:grpChg>
        <pc:grpChg chg="add del mod">
          <ac:chgData name="Chelsea Lee" userId="46fc34eb-22bd-40a0-b470-e1f05eedf781" providerId="ADAL" clId="{EE0DE65C-586E-4D97-9C89-DB9E24FF5815}" dt="2020-08-22T18:02:50.221" v="392" actId="165"/>
          <ac:grpSpMkLst>
            <pc:docMk/>
            <pc:sldMk cId="3847535485" sldId="296"/>
            <ac:grpSpMk id="16" creationId="{5114FBE3-11AC-4677-9E06-F4A9083C4117}"/>
          </ac:grpSpMkLst>
        </pc:grpChg>
        <pc:grpChg chg="add del mod">
          <ac:chgData name="Chelsea Lee" userId="46fc34eb-22bd-40a0-b470-e1f05eedf781" providerId="ADAL" clId="{EE0DE65C-586E-4D97-9C89-DB9E24FF5815}" dt="2020-08-22T18:02:50.221" v="392" actId="165"/>
          <ac:grpSpMkLst>
            <pc:docMk/>
            <pc:sldMk cId="3847535485" sldId="296"/>
            <ac:grpSpMk id="20" creationId="{F46119AA-80C1-41BF-B4C0-F6177A74E387}"/>
          </ac:grpSpMkLst>
        </pc:grpChg>
        <pc:grpChg chg="add del mod">
          <ac:chgData name="Chelsea Lee" userId="46fc34eb-22bd-40a0-b470-e1f05eedf781" providerId="ADAL" clId="{EE0DE65C-586E-4D97-9C89-DB9E24FF5815}" dt="2020-08-22T18:05:30.257" v="423" actId="165"/>
          <ac:grpSpMkLst>
            <pc:docMk/>
            <pc:sldMk cId="3847535485" sldId="296"/>
            <ac:grpSpMk id="24" creationId="{DECB091A-4E51-406A-9D7D-DE20DA11413C}"/>
          </ac:grpSpMkLst>
        </pc:grpChg>
        <pc:grpChg chg="add del mod">
          <ac:chgData name="Chelsea Lee" userId="46fc34eb-22bd-40a0-b470-e1f05eedf781" providerId="ADAL" clId="{EE0DE65C-586E-4D97-9C89-DB9E24FF5815}" dt="2020-08-22T18:04:49.002" v="415" actId="165"/>
          <ac:grpSpMkLst>
            <pc:docMk/>
            <pc:sldMk cId="3847535485" sldId="296"/>
            <ac:grpSpMk id="25" creationId="{B6C859C5-F0D4-4799-894D-D2AEC142EDE1}"/>
          </ac:grpSpMkLst>
        </pc:grpChg>
        <pc:grpChg chg="add del mod">
          <ac:chgData name="Chelsea Lee" userId="46fc34eb-22bd-40a0-b470-e1f05eedf781" providerId="ADAL" clId="{EE0DE65C-586E-4D97-9C89-DB9E24FF5815}" dt="2020-08-22T18:04:56.541" v="417" actId="165"/>
          <ac:grpSpMkLst>
            <pc:docMk/>
            <pc:sldMk cId="3847535485" sldId="296"/>
            <ac:grpSpMk id="26" creationId="{B68415D9-9B00-4CB1-854A-12AA5D2D95AB}"/>
          </ac:grpSpMkLst>
        </pc:grpChg>
        <pc:grpChg chg="add mod">
          <ac:chgData name="Chelsea Lee" userId="46fc34eb-22bd-40a0-b470-e1f05eedf781" providerId="ADAL" clId="{EE0DE65C-586E-4D97-9C89-DB9E24FF5815}" dt="2020-08-22T18:07:19.492" v="490" actId="1035"/>
          <ac:grpSpMkLst>
            <pc:docMk/>
            <pc:sldMk cId="3847535485" sldId="296"/>
            <ac:grpSpMk id="27" creationId="{F4956198-2583-4B26-8B15-3CF2D086E900}"/>
          </ac:grpSpMkLst>
        </pc:grpChg>
        <pc:grpChg chg="add mod">
          <ac:chgData name="Chelsea Lee" userId="46fc34eb-22bd-40a0-b470-e1f05eedf781" providerId="ADAL" clId="{EE0DE65C-586E-4D97-9C89-DB9E24FF5815}" dt="2020-08-22T18:07:19.492" v="490" actId="1035"/>
          <ac:grpSpMkLst>
            <pc:docMk/>
            <pc:sldMk cId="3847535485" sldId="296"/>
            <ac:grpSpMk id="28" creationId="{A02E39F0-C23E-4307-A3CA-BCAC0AD549E4}"/>
          </ac:grpSpMkLst>
        </pc:grpChg>
        <pc:grpChg chg="add mod">
          <ac:chgData name="Chelsea Lee" userId="46fc34eb-22bd-40a0-b470-e1f05eedf781" providerId="ADAL" clId="{EE0DE65C-586E-4D97-9C89-DB9E24FF5815}" dt="2020-08-22T18:07:19.492" v="490" actId="1035"/>
          <ac:grpSpMkLst>
            <pc:docMk/>
            <pc:sldMk cId="3847535485" sldId="296"/>
            <ac:grpSpMk id="29" creationId="{A1E95631-8FD8-4C88-8B85-1683646BC7EA}"/>
          </ac:grpSpMkLst>
        </pc:grpChg>
        <pc:graphicFrameChg chg="del">
          <ac:chgData name="Chelsea Lee" userId="46fc34eb-22bd-40a0-b470-e1f05eedf781" providerId="ADAL" clId="{EE0DE65C-586E-4D97-9C89-DB9E24FF5815}" dt="2020-08-22T17:58:05.018" v="265" actId="478"/>
          <ac:graphicFrameMkLst>
            <pc:docMk/>
            <pc:sldMk cId="3847535485" sldId="296"/>
            <ac:graphicFrameMk id="2" creationId="{AA8681B8-B43E-4A97-872E-9D586DEBA113}"/>
          </ac:graphicFrameMkLst>
        </pc:graphicFrameChg>
        <pc:picChg chg="del">
          <ac:chgData name="Chelsea Lee" userId="46fc34eb-22bd-40a0-b470-e1f05eedf781" providerId="ADAL" clId="{EE0DE65C-586E-4D97-9C89-DB9E24FF5815}" dt="2020-08-22T17:58:05.018" v="265" actId="478"/>
          <ac:picMkLst>
            <pc:docMk/>
            <pc:sldMk cId="3847535485" sldId="296"/>
            <ac:picMk id="4" creationId="{09AC6056-714F-4A82-9229-7D1BD080C244}"/>
          </ac:picMkLst>
        </pc:picChg>
        <pc:picChg chg="add mod topLvl">
          <ac:chgData name="Chelsea Lee" userId="46fc34eb-22bd-40a0-b470-e1f05eedf781" providerId="ADAL" clId="{EE0DE65C-586E-4D97-9C89-DB9E24FF5815}" dt="2020-08-22T18:05:30.257" v="423" actId="165"/>
          <ac:picMkLst>
            <pc:docMk/>
            <pc:sldMk cId="3847535485" sldId="296"/>
            <ac:picMk id="5" creationId="{6C6B3F3E-E4C6-4607-BFDE-0366EB9FF761}"/>
          </ac:picMkLst>
        </pc:picChg>
        <pc:picChg chg="del">
          <ac:chgData name="Chelsea Lee" userId="46fc34eb-22bd-40a0-b470-e1f05eedf781" providerId="ADAL" clId="{EE0DE65C-586E-4D97-9C89-DB9E24FF5815}" dt="2020-08-22T17:58:05.018" v="265" actId="478"/>
          <ac:picMkLst>
            <pc:docMk/>
            <pc:sldMk cId="3847535485" sldId="296"/>
            <ac:picMk id="6" creationId="{601A9F53-4FBE-4292-B1D7-7B2484B9F232}"/>
          </ac:picMkLst>
        </pc:picChg>
        <pc:picChg chg="del">
          <ac:chgData name="Chelsea Lee" userId="46fc34eb-22bd-40a0-b470-e1f05eedf781" providerId="ADAL" clId="{EE0DE65C-586E-4D97-9C89-DB9E24FF5815}" dt="2020-08-22T17:58:05.018" v="265" actId="478"/>
          <ac:picMkLst>
            <pc:docMk/>
            <pc:sldMk cId="3847535485" sldId="296"/>
            <ac:picMk id="8" creationId="{F8904EC5-0F87-4251-84A0-9BB8E3078726}"/>
          </ac:picMkLst>
        </pc:picChg>
        <pc:picChg chg="add mod topLvl">
          <ac:chgData name="Chelsea Lee" userId="46fc34eb-22bd-40a0-b470-e1f05eedf781" providerId="ADAL" clId="{EE0DE65C-586E-4D97-9C89-DB9E24FF5815}" dt="2020-08-22T18:05:18.016" v="421" actId="1076"/>
          <ac:picMkLst>
            <pc:docMk/>
            <pc:sldMk cId="3847535485" sldId="296"/>
            <ac:picMk id="9" creationId="{3814FCC5-687F-47E8-80AA-6B79C31FEA24}"/>
          </ac:picMkLst>
        </pc:picChg>
        <pc:picChg chg="add mod topLvl">
          <ac:chgData name="Chelsea Lee" userId="46fc34eb-22bd-40a0-b470-e1f05eedf781" providerId="ADAL" clId="{EE0DE65C-586E-4D97-9C89-DB9E24FF5815}" dt="2020-08-22T18:06:20.407" v="433" actId="12788"/>
          <ac:picMkLst>
            <pc:docMk/>
            <pc:sldMk cId="3847535485" sldId="296"/>
            <ac:picMk id="11" creationId="{3862DDF7-D91F-4519-884A-D20C32E354E6}"/>
          </ac:picMkLst>
        </pc:picChg>
        <pc:cxnChg chg="add del">
          <ac:chgData name="Chelsea Lee" userId="46fc34eb-22bd-40a0-b470-e1f05eedf781" providerId="ADAL" clId="{EE0DE65C-586E-4D97-9C89-DB9E24FF5815}" dt="2020-08-22T18:01:07.856" v="363" actId="11529"/>
          <ac:cxnSpMkLst>
            <pc:docMk/>
            <pc:sldMk cId="3847535485" sldId="296"/>
            <ac:cxnSpMk id="19" creationId="{63646F85-1D40-4EAE-9ED0-1280B5DE7984}"/>
          </ac:cxnSpMkLst>
        </pc:cxnChg>
      </pc:sldChg>
      <pc:sldChg chg="addSp delSp modSp add mod addCm">
        <pc:chgData name="Chelsea Lee" userId="46fc34eb-22bd-40a0-b470-e1f05eedf781" providerId="ADAL" clId="{EE0DE65C-586E-4D97-9C89-DB9E24FF5815}" dt="2020-08-22T18:26:52.939" v="728" actId="20577"/>
        <pc:sldMkLst>
          <pc:docMk/>
          <pc:sldMk cId="2642138507" sldId="297"/>
        </pc:sldMkLst>
        <pc:spChg chg="mod">
          <ac:chgData name="Chelsea Lee" userId="46fc34eb-22bd-40a0-b470-e1f05eedf781" providerId="ADAL" clId="{EE0DE65C-586E-4D97-9C89-DB9E24FF5815}" dt="2020-08-22T18:13:49.333" v="584" actId="12789"/>
          <ac:spMkLst>
            <pc:docMk/>
            <pc:sldMk cId="2642138507" sldId="297"/>
            <ac:spMk id="10" creationId="{012A2B8D-C9D7-45F6-87D7-8B1D33903474}"/>
          </ac:spMkLst>
        </pc:spChg>
        <pc:spChg chg="mod">
          <ac:chgData name="Chelsea Lee" userId="46fc34eb-22bd-40a0-b470-e1f05eedf781" providerId="ADAL" clId="{EE0DE65C-586E-4D97-9C89-DB9E24FF5815}" dt="2020-08-22T18:13:44.198" v="583" actId="12789"/>
          <ac:spMkLst>
            <pc:docMk/>
            <pc:sldMk cId="2642138507" sldId="297"/>
            <ac:spMk id="13" creationId="{82C23AAF-9E75-4DDD-B067-B7848A0220DC}"/>
          </ac:spMkLst>
        </pc:spChg>
        <pc:spChg chg="mod">
          <ac:chgData name="Chelsea Lee" userId="46fc34eb-22bd-40a0-b470-e1f05eedf781" providerId="ADAL" clId="{EE0DE65C-586E-4D97-9C89-DB9E24FF5815}" dt="2020-08-22T18:26:52.939" v="728" actId="20577"/>
          <ac:spMkLst>
            <pc:docMk/>
            <pc:sldMk cId="2642138507" sldId="297"/>
            <ac:spMk id="16" creationId="{6595CE81-C8C9-4E21-8597-37E38ADE3A8A}"/>
          </ac:spMkLst>
        </pc:spChg>
        <pc:spChg chg="mod">
          <ac:chgData name="Chelsea Lee" userId="46fc34eb-22bd-40a0-b470-e1f05eedf781" providerId="ADAL" clId="{EE0DE65C-586E-4D97-9C89-DB9E24FF5815}" dt="2020-08-22T18:11:09.551" v="527" actId="20577"/>
          <ac:spMkLst>
            <pc:docMk/>
            <pc:sldMk cId="2642138507" sldId="297"/>
            <ac:spMk id="17" creationId="{00000000-0000-0000-0000-000000000000}"/>
          </ac:spMkLst>
        </pc:spChg>
        <pc:grpChg chg="add mod">
          <ac:chgData name="Chelsea Lee" userId="46fc34eb-22bd-40a0-b470-e1f05eedf781" providerId="ADAL" clId="{EE0DE65C-586E-4D97-9C89-DB9E24FF5815}" dt="2020-08-22T18:11:58.780" v="532"/>
          <ac:grpSpMkLst>
            <pc:docMk/>
            <pc:sldMk cId="2642138507" sldId="297"/>
            <ac:grpSpMk id="8" creationId="{5F235B2A-66DF-49FC-BEB7-08A89BE98DD6}"/>
          </ac:grpSpMkLst>
        </pc:grpChg>
        <pc:grpChg chg="add mod">
          <ac:chgData name="Chelsea Lee" userId="46fc34eb-22bd-40a0-b470-e1f05eedf781" providerId="ADAL" clId="{EE0DE65C-586E-4D97-9C89-DB9E24FF5815}" dt="2020-08-22T18:13:55.723" v="585" actId="465"/>
          <ac:grpSpMkLst>
            <pc:docMk/>
            <pc:sldMk cId="2642138507" sldId="297"/>
            <ac:grpSpMk id="11" creationId="{54DAB787-8206-4DCC-BC7C-A56A26517A28}"/>
          </ac:grpSpMkLst>
        </pc:grpChg>
        <pc:grpChg chg="add mod">
          <ac:chgData name="Chelsea Lee" userId="46fc34eb-22bd-40a0-b470-e1f05eedf781" providerId="ADAL" clId="{EE0DE65C-586E-4D97-9C89-DB9E24FF5815}" dt="2020-08-22T18:11:58.780" v="532"/>
          <ac:grpSpMkLst>
            <pc:docMk/>
            <pc:sldMk cId="2642138507" sldId="297"/>
            <ac:grpSpMk id="14" creationId="{F7EF8FD5-B495-4EB9-B4ED-941BDF4B8961}"/>
          </ac:grpSpMkLst>
        </pc:grpChg>
        <pc:graphicFrameChg chg="del mod modGraphic">
          <ac:chgData name="Chelsea Lee" userId="46fc34eb-22bd-40a0-b470-e1f05eedf781" providerId="ADAL" clId="{EE0DE65C-586E-4D97-9C89-DB9E24FF5815}" dt="2020-08-22T18:13:30.864" v="580" actId="478"/>
          <ac:graphicFrameMkLst>
            <pc:docMk/>
            <pc:sldMk cId="2642138507" sldId="297"/>
            <ac:graphicFrameMk id="5" creationId="{9AE1A617-E2A2-43A4-955A-5025AF3D94FB}"/>
          </ac:graphicFrameMkLst>
        </pc:graphicFrameChg>
        <pc:picChg chg="del">
          <ac:chgData name="Chelsea Lee" userId="46fc34eb-22bd-40a0-b470-e1f05eedf781" providerId="ADAL" clId="{EE0DE65C-586E-4D97-9C89-DB9E24FF5815}" dt="2020-08-22T18:11:27.068" v="530" actId="478"/>
          <ac:picMkLst>
            <pc:docMk/>
            <pc:sldMk cId="2642138507" sldId="297"/>
            <ac:picMk id="2" creationId="{B9A87511-CE45-48B3-8E54-C5B9FD5A6AF2}"/>
          </ac:picMkLst>
        </pc:picChg>
        <pc:picChg chg="add del mod">
          <ac:chgData name="Chelsea Lee" userId="46fc34eb-22bd-40a0-b470-e1f05eedf781" providerId="ADAL" clId="{EE0DE65C-586E-4D97-9C89-DB9E24FF5815}" dt="2020-08-22T18:14:12.817" v="587" actId="21"/>
          <ac:picMkLst>
            <pc:docMk/>
            <pc:sldMk cId="2642138507" sldId="297"/>
            <ac:picMk id="4" creationId="{59C2734D-D58D-461F-9FFD-C840E973C420}"/>
          </ac:picMkLst>
        </pc:picChg>
        <pc:picChg chg="del">
          <ac:chgData name="Chelsea Lee" userId="46fc34eb-22bd-40a0-b470-e1f05eedf781" providerId="ADAL" clId="{EE0DE65C-586E-4D97-9C89-DB9E24FF5815}" dt="2020-08-22T18:11:28.405" v="531" actId="478"/>
          <ac:picMkLst>
            <pc:docMk/>
            <pc:sldMk cId="2642138507" sldId="297"/>
            <ac:picMk id="6" creationId="{53B41D1B-7919-4A6C-A2C6-B6F13FCCBD33}"/>
          </ac:picMkLst>
        </pc:picChg>
        <pc:picChg chg="del">
          <ac:chgData name="Chelsea Lee" userId="46fc34eb-22bd-40a0-b470-e1f05eedf781" providerId="ADAL" clId="{EE0DE65C-586E-4D97-9C89-DB9E24FF5815}" dt="2020-08-22T18:11:26.247" v="529" actId="478"/>
          <ac:picMkLst>
            <pc:docMk/>
            <pc:sldMk cId="2642138507" sldId="297"/>
            <ac:picMk id="7" creationId="{BA413AFC-BE62-48F5-9D34-7DB1D389BECD}"/>
          </ac:picMkLst>
        </pc:picChg>
        <pc:picChg chg="mod">
          <ac:chgData name="Chelsea Lee" userId="46fc34eb-22bd-40a0-b470-e1f05eedf781" providerId="ADAL" clId="{EE0DE65C-586E-4D97-9C89-DB9E24FF5815}" dt="2020-08-22T18:14:32.532" v="591" actId="14826"/>
          <ac:picMkLst>
            <pc:docMk/>
            <pc:sldMk cId="2642138507" sldId="297"/>
            <ac:picMk id="9" creationId="{030000BE-9E4B-4460-A63F-3F5AC7604120}"/>
          </ac:picMkLst>
        </pc:picChg>
        <pc:picChg chg="mod">
          <ac:chgData name="Chelsea Lee" userId="46fc34eb-22bd-40a0-b470-e1f05eedf781" providerId="ADAL" clId="{EE0DE65C-586E-4D97-9C89-DB9E24FF5815}" dt="2020-08-22T18:14:54.038" v="595" actId="14826"/>
          <ac:picMkLst>
            <pc:docMk/>
            <pc:sldMk cId="2642138507" sldId="297"/>
            <ac:picMk id="12" creationId="{425AB829-753E-4196-8BD6-C11F0EDD2873}"/>
          </ac:picMkLst>
        </pc:picChg>
        <pc:picChg chg="mod">
          <ac:chgData name="Chelsea Lee" userId="46fc34eb-22bd-40a0-b470-e1f05eedf781" providerId="ADAL" clId="{EE0DE65C-586E-4D97-9C89-DB9E24FF5815}" dt="2020-08-22T18:14:16.707" v="588" actId="14826"/>
          <ac:picMkLst>
            <pc:docMk/>
            <pc:sldMk cId="2642138507" sldId="297"/>
            <ac:picMk id="15" creationId="{F2FDB5EA-C923-4858-9D19-042FD18083E6}"/>
          </ac:picMkLst>
        </pc:picChg>
        <pc:picChg chg="add del mod">
          <ac:chgData name="Chelsea Lee" userId="46fc34eb-22bd-40a0-b470-e1f05eedf781" providerId="ADAL" clId="{EE0DE65C-586E-4D97-9C89-DB9E24FF5815}" dt="2020-08-22T18:14:27.961" v="590" actId="21"/>
          <ac:picMkLst>
            <pc:docMk/>
            <pc:sldMk cId="2642138507" sldId="297"/>
            <ac:picMk id="19" creationId="{C03425C2-A0C0-4EC7-AE0D-7D7CC5AF510C}"/>
          </ac:picMkLst>
        </pc:picChg>
        <pc:picChg chg="add del mod">
          <ac:chgData name="Chelsea Lee" userId="46fc34eb-22bd-40a0-b470-e1f05eedf781" providerId="ADAL" clId="{EE0DE65C-586E-4D97-9C89-DB9E24FF5815}" dt="2020-08-22T18:14:50.255" v="594" actId="21"/>
          <ac:picMkLst>
            <pc:docMk/>
            <pc:sldMk cId="2642138507" sldId="297"/>
            <ac:picMk id="21" creationId="{7D96AC54-BCBA-4620-B158-EE24E9A11A22}"/>
          </ac:picMkLst>
        </pc:picChg>
      </pc:sldChg>
      <pc:sldChg chg="addSp delSp modSp add mod">
        <pc:chgData name="Chelsea Lee" userId="46fc34eb-22bd-40a0-b470-e1f05eedf781" providerId="ADAL" clId="{EE0DE65C-586E-4D97-9C89-DB9E24FF5815}" dt="2020-08-22T18:25:13.472" v="718" actId="1076"/>
        <pc:sldMkLst>
          <pc:docMk/>
          <pc:sldMk cId="3691073824" sldId="298"/>
        </pc:sldMkLst>
        <pc:spChg chg="mod">
          <ac:chgData name="Chelsea Lee" userId="46fc34eb-22bd-40a0-b470-e1f05eedf781" providerId="ADAL" clId="{EE0DE65C-586E-4D97-9C89-DB9E24FF5815}" dt="2020-08-22T18:24:52.604" v="711" actId="12788"/>
          <ac:spMkLst>
            <pc:docMk/>
            <pc:sldMk cId="3691073824" sldId="298"/>
            <ac:spMk id="13" creationId="{EE0F5E29-079F-43EF-9E35-7AD935132F4F}"/>
          </ac:spMkLst>
        </pc:spChg>
        <pc:spChg chg="mod">
          <ac:chgData name="Chelsea Lee" userId="46fc34eb-22bd-40a0-b470-e1f05eedf781" providerId="ADAL" clId="{EE0DE65C-586E-4D97-9C89-DB9E24FF5815}" dt="2020-08-22T18:24:52.604" v="711" actId="12788"/>
          <ac:spMkLst>
            <pc:docMk/>
            <pc:sldMk cId="3691073824" sldId="298"/>
            <ac:spMk id="14" creationId="{7220FC46-2B31-43E5-9F5E-294ACE7FF742}"/>
          </ac:spMkLst>
        </pc:spChg>
        <pc:spChg chg="mod">
          <ac:chgData name="Chelsea Lee" userId="46fc34eb-22bd-40a0-b470-e1f05eedf781" providerId="ADAL" clId="{EE0DE65C-586E-4D97-9C89-DB9E24FF5815}" dt="2020-08-22T18:25:08.654" v="716" actId="12788"/>
          <ac:spMkLst>
            <pc:docMk/>
            <pc:sldMk cId="3691073824" sldId="298"/>
            <ac:spMk id="18" creationId="{FA0F78F5-5B15-433E-A293-047A763A7659}"/>
          </ac:spMkLst>
        </pc:spChg>
        <pc:spChg chg="mod">
          <ac:chgData name="Chelsea Lee" userId="46fc34eb-22bd-40a0-b470-e1f05eedf781" providerId="ADAL" clId="{EE0DE65C-586E-4D97-9C89-DB9E24FF5815}" dt="2020-08-22T18:25:08.654" v="716" actId="12788"/>
          <ac:spMkLst>
            <pc:docMk/>
            <pc:sldMk cId="3691073824" sldId="298"/>
            <ac:spMk id="19" creationId="{6B12A3EF-3661-425E-BB65-DF83912F9E33}"/>
          </ac:spMkLst>
        </pc:spChg>
        <pc:grpChg chg="add mod">
          <ac:chgData name="Chelsea Lee" userId="46fc34eb-22bd-40a0-b470-e1f05eedf781" providerId="ADAL" clId="{EE0DE65C-586E-4D97-9C89-DB9E24FF5815}" dt="2020-08-22T18:25:11.053" v="717" actId="1076"/>
          <ac:grpSpMkLst>
            <pc:docMk/>
            <pc:sldMk cId="3691073824" sldId="298"/>
            <ac:grpSpMk id="10" creationId="{E1AD1EA8-2A22-41A7-989F-D1905D424BE4}"/>
          </ac:grpSpMkLst>
        </pc:grpChg>
        <pc:grpChg chg="add mod">
          <ac:chgData name="Chelsea Lee" userId="46fc34eb-22bd-40a0-b470-e1f05eedf781" providerId="ADAL" clId="{EE0DE65C-586E-4D97-9C89-DB9E24FF5815}" dt="2020-08-22T18:25:13.472" v="718" actId="1076"/>
          <ac:grpSpMkLst>
            <pc:docMk/>
            <pc:sldMk cId="3691073824" sldId="298"/>
            <ac:grpSpMk id="15" creationId="{33F9FD76-5287-4A5D-9CAA-E5B8A1183FCD}"/>
          </ac:grpSpMkLst>
        </pc:grpChg>
        <pc:graphicFrameChg chg="del mod modGraphic">
          <ac:chgData name="Chelsea Lee" userId="46fc34eb-22bd-40a0-b470-e1f05eedf781" providerId="ADAL" clId="{EE0DE65C-586E-4D97-9C89-DB9E24FF5815}" dt="2020-08-22T18:23:08.251" v="684" actId="478"/>
          <ac:graphicFrameMkLst>
            <pc:docMk/>
            <pc:sldMk cId="3691073824" sldId="298"/>
            <ac:graphicFrameMk id="2" creationId="{E3172D8D-1D89-4F49-BEC9-16A0F74270E8}"/>
          </ac:graphicFrameMkLst>
        </pc:graphicFrameChg>
        <pc:picChg chg="del">
          <ac:chgData name="Chelsea Lee" userId="46fc34eb-22bd-40a0-b470-e1f05eedf781" providerId="ADAL" clId="{EE0DE65C-586E-4D97-9C89-DB9E24FF5815}" dt="2020-08-22T18:22:22.359" v="646" actId="478"/>
          <ac:picMkLst>
            <pc:docMk/>
            <pc:sldMk cId="3691073824" sldId="298"/>
            <ac:picMk id="3" creationId="{8CE58DD3-F46D-45A3-852C-738E261E2E89}"/>
          </ac:picMkLst>
        </pc:picChg>
        <pc:picChg chg="add del mod">
          <ac:chgData name="Chelsea Lee" userId="46fc34eb-22bd-40a0-b470-e1f05eedf781" providerId="ADAL" clId="{EE0DE65C-586E-4D97-9C89-DB9E24FF5815}" dt="2020-08-22T18:22:12.478" v="641" actId="21"/>
          <ac:picMkLst>
            <pc:docMk/>
            <pc:sldMk cId="3691073824" sldId="298"/>
            <ac:picMk id="5" creationId="{C0F4901A-A520-4EED-BEEB-AD1E822AD35B}"/>
          </ac:picMkLst>
        </pc:picChg>
        <pc:picChg chg="add del mod">
          <ac:chgData name="Chelsea Lee" userId="46fc34eb-22bd-40a0-b470-e1f05eedf781" providerId="ADAL" clId="{EE0DE65C-586E-4D97-9C89-DB9E24FF5815}" dt="2020-08-22T18:22:17.405" v="644" actId="21"/>
          <ac:picMkLst>
            <pc:docMk/>
            <pc:sldMk cId="3691073824" sldId="298"/>
            <ac:picMk id="7" creationId="{51A76702-3C3A-418A-B3D3-8FBDE2A0F4A7}"/>
          </ac:picMkLst>
        </pc:picChg>
        <pc:picChg chg="mod">
          <ac:chgData name="Chelsea Lee" userId="46fc34eb-22bd-40a0-b470-e1f05eedf781" providerId="ADAL" clId="{EE0DE65C-586E-4D97-9C89-DB9E24FF5815}" dt="2020-08-22T18:24:52.604" v="711" actId="12788"/>
          <ac:picMkLst>
            <pc:docMk/>
            <pc:sldMk cId="3691073824" sldId="298"/>
            <ac:picMk id="11" creationId="{493B6F76-CD65-40B7-87EA-29AC4733E7C9}"/>
          </ac:picMkLst>
        </pc:picChg>
        <pc:picChg chg="del">
          <ac:chgData name="Chelsea Lee" userId="46fc34eb-22bd-40a0-b470-e1f05eedf781" providerId="ADAL" clId="{EE0DE65C-586E-4D97-9C89-DB9E24FF5815}" dt="2020-08-22T18:22:23.154" v="647" actId="478"/>
          <ac:picMkLst>
            <pc:docMk/>
            <pc:sldMk cId="3691073824" sldId="298"/>
            <ac:picMk id="12" creationId="{B2D73169-752E-4B4D-8A8D-D113EECD879D}"/>
          </ac:picMkLst>
        </pc:picChg>
        <pc:picChg chg="mod">
          <ac:chgData name="Chelsea Lee" userId="46fc34eb-22bd-40a0-b470-e1f05eedf781" providerId="ADAL" clId="{EE0DE65C-586E-4D97-9C89-DB9E24FF5815}" dt="2020-08-22T18:25:08.654" v="716" actId="12788"/>
          <ac:picMkLst>
            <pc:docMk/>
            <pc:sldMk cId="3691073824" sldId="298"/>
            <ac:picMk id="16" creationId="{DAC005F8-E385-467C-AF95-F593077F4C6A}"/>
          </ac:picMkLst>
        </pc:picChg>
      </pc:sldChg>
      <pc:sldChg chg="addSp delSp modSp add mod modNotesTx">
        <pc:chgData name="Chelsea Lee" userId="46fc34eb-22bd-40a0-b470-e1f05eedf781" providerId="ADAL" clId="{EE0DE65C-586E-4D97-9C89-DB9E24FF5815}" dt="2020-08-22T18:37:55.958" v="865" actId="20577"/>
        <pc:sldMkLst>
          <pc:docMk/>
          <pc:sldMk cId="1587513377" sldId="299"/>
        </pc:sldMkLst>
        <pc:spChg chg="mod">
          <ac:chgData name="Chelsea Lee" userId="46fc34eb-22bd-40a0-b470-e1f05eedf781" providerId="ADAL" clId="{EE0DE65C-586E-4D97-9C89-DB9E24FF5815}" dt="2020-08-22T18:37:21.700" v="860" actId="12789"/>
          <ac:spMkLst>
            <pc:docMk/>
            <pc:sldMk cId="1587513377" sldId="299"/>
            <ac:spMk id="15" creationId="{0A81734B-C9E3-4851-A79A-67AE44CF576E}"/>
          </ac:spMkLst>
        </pc:spChg>
        <pc:spChg chg="mod">
          <ac:chgData name="Chelsea Lee" userId="46fc34eb-22bd-40a0-b470-e1f05eedf781" providerId="ADAL" clId="{EE0DE65C-586E-4D97-9C89-DB9E24FF5815}" dt="2020-08-22T18:36:58.711" v="855"/>
          <ac:spMkLst>
            <pc:docMk/>
            <pc:sldMk cId="1587513377" sldId="299"/>
            <ac:spMk id="17" creationId="{00000000-0000-0000-0000-000000000000}"/>
          </ac:spMkLst>
        </pc:spChg>
        <pc:spChg chg="mod">
          <ac:chgData name="Chelsea Lee" userId="46fc34eb-22bd-40a0-b470-e1f05eedf781" providerId="ADAL" clId="{EE0DE65C-586E-4D97-9C89-DB9E24FF5815}" dt="2020-08-22T18:37:55.958" v="865" actId="20577"/>
          <ac:spMkLst>
            <pc:docMk/>
            <pc:sldMk cId="1587513377" sldId="299"/>
            <ac:spMk id="18" creationId="{9CE26080-F17B-4A06-8E57-47B04F7DC8FC}"/>
          </ac:spMkLst>
        </pc:spChg>
        <pc:spChg chg="mod">
          <ac:chgData name="Chelsea Lee" userId="46fc34eb-22bd-40a0-b470-e1f05eedf781" providerId="ADAL" clId="{EE0DE65C-586E-4D97-9C89-DB9E24FF5815}" dt="2020-08-22T18:37:11.719" v="858" actId="12789"/>
          <ac:spMkLst>
            <pc:docMk/>
            <pc:sldMk cId="1587513377" sldId="299"/>
            <ac:spMk id="19" creationId="{D77DF5E7-14E7-423E-B840-688ADF6CA324}"/>
          </ac:spMkLst>
        </pc:spChg>
        <pc:spChg chg="mod">
          <ac:chgData name="Chelsea Lee" userId="46fc34eb-22bd-40a0-b470-e1f05eedf781" providerId="ADAL" clId="{EE0DE65C-586E-4D97-9C89-DB9E24FF5815}" dt="2020-08-22T18:36:40.456" v="854" actId="20577"/>
          <ac:spMkLst>
            <pc:docMk/>
            <pc:sldMk cId="1587513377" sldId="299"/>
            <ac:spMk id="20" creationId="{2C07F6C7-AC66-4577-A476-E82543BA8AAD}"/>
          </ac:spMkLst>
        </pc:spChg>
        <pc:grpChg chg="mod">
          <ac:chgData name="Chelsea Lee" userId="46fc34eb-22bd-40a0-b470-e1f05eedf781" providerId="ADAL" clId="{EE0DE65C-586E-4D97-9C89-DB9E24FF5815}" dt="2020-08-22T18:37:29.954" v="861" actId="465"/>
          <ac:grpSpMkLst>
            <pc:docMk/>
            <pc:sldMk cId="1587513377" sldId="299"/>
            <ac:grpSpMk id="21" creationId="{2348C96D-B55F-4FD5-A584-16F21DD75CA7}"/>
          </ac:grpSpMkLst>
        </pc:grpChg>
        <pc:grpChg chg="mod">
          <ac:chgData name="Chelsea Lee" userId="46fc34eb-22bd-40a0-b470-e1f05eedf781" providerId="ADAL" clId="{EE0DE65C-586E-4D97-9C89-DB9E24FF5815}" dt="2020-08-22T18:37:29.954" v="861" actId="465"/>
          <ac:grpSpMkLst>
            <pc:docMk/>
            <pc:sldMk cId="1587513377" sldId="299"/>
            <ac:grpSpMk id="22" creationId="{D08733A0-E944-4170-A6C5-08CCB372876F}"/>
          </ac:grpSpMkLst>
        </pc:grpChg>
        <pc:picChg chg="add del mod">
          <ac:chgData name="Chelsea Lee" userId="46fc34eb-22bd-40a0-b470-e1f05eedf781" providerId="ADAL" clId="{EE0DE65C-586E-4D97-9C89-DB9E24FF5815}" dt="2020-08-22T18:33:18.543" v="739" actId="21"/>
          <ac:picMkLst>
            <pc:docMk/>
            <pc:sldMk cId="1587513377" sldId="299"/>
            <ac:picMk id="3" creationId="{F7B052CC-F43A-410C-96E4-645D7A3A2753}"/>
          </ac:picMkLst>
        </pc:picChg>
        <pc:picChg chg="add del mod">
          <ac:chgData name="Chelsea Lee" userId="46fc34eb-22bd-40a0-b470-e1f05eedf781" providerId="ADAL" clId="{EE0DE65C-586E-4D97-9C89-DB9E24FF5815}" dt="2020-08-22T18:33:44.705" v="742" actId="21"/>
          <ac:picMkLst>
            <pc:docMk/>
            <pc:sldMk cId="1587513377" sldId="299"/>
            <ac:picMk id="5" creationId="{DDE66828-4B21-43A8-8DA0-C0864FE1C5F4}"/>
          </ac:picMkLst>
        </pc:picChg>
        <pc:picChg chg="add del mod">
          <ac:chgData name="Chelsea Lee" userId="46fc34eb-22bd-40a0-b470-e1f05eedf781" providerId="ADAL" clId="{EE0DE65C-586E-4D97-9C89-DB9E24FF5815}" dt="2020-08-22T18:34:29.387" v="766" actId="21"/>
          <ac:picMkLst>
            <pc:docMk/>
            <pc:sldMk cId="1587513377" sldId="299"/>
            <ac:picMk id="7" creationId="{71B65E22-9748-41C9-8B7C-1B20715A4905}"/>
          </ac:picMkLst>
        </pc:picChg>
        <pc:picChg chg="mod">
          <ac:chgData name="Chelsea Lee" userId="46fc34eb-22bd-40a0-b470-e1f05eedf781" providerId="ADAL" clId="{EE0DE65C-586E-4D97-9C89-DB9E24FF5815}" dt="2020-08-22T18:37:21.700" v="860" actId="12789"/>
          <ac:picMkLst>
            <pc:docMk/>
            <pc:sldMk cId="1587513377" sldId="299"/>
            <ac:picMk id="8" creationId="{D76AC99C-AE1C-410E-9BE4-03E32684A102}"/>
          </ac:picMkLst>
        </pc:picChg>
        <pc:picChg chg="mod">
          <ac:chgData name="Chelsea Lee" userId="46fc34eb-22bd-40a0-b470-e1f05eedf781" providerId="ADAL" clId="{EE0DE65C-586E-4D97-9C89-DB9E24FF5815}" dt="2020-08-22T18:37:17.029" v="859" actId="12789"/>
          <ac:picMkLst>
            <pc:docMk/>
            <pc:sldMk cId="1587513377" sldId="299"/>
            <ac:picMk id="10" creationId="{11260FD4-CCDA-4AE8-B5B4-363E84C3E4E4}"/>
          </ac:picMkLst>
        </pc:picChg>
        <pc:picChg chg="add del mod">
          <ac:chgData name="Chelsea Lee" userId="46fc34eb-22bd-40a0-b470-e1f05eedf781" providerId="ADAL" clId="{EE0DE65C-586E-4D97-9C89-DB9E24FF5815}" dt="2020-08-22T18:35:10.054" v="815" actId="21"/>
          <ac:picMkLst>
            <pc:docMk/>
            <pc:sldMk cId="1587513377" sldId="299"/>
            <ac:picMk id="11" creationId="{9590E9F7-DA9D-43BD-B2F9-4BED2A4BD447}"/>
          </ac:picMkLst>
        </pc:picChg>
        <pc:picChg chg="mod">
          <ac:chgData name="Chelsea Lee" userId="46fc34eb-22bd-40a0-b470-e1f05eedf781" providerId="ADAL" clId="{EE0DE65C-586E-4D97-9C89-DB9E24FF5815}" dt="2020-08-22T18:37:11.719" v="858" actId="12789"/>
          <ac:picMkLst>
            <pc:docMk/>
            <pc:sldMk cId="1587513377" sldId="299"/>
            <ac:picMk id="12" creationId="{2FF28343-9BB9-4C71-91C1-D0CED20AA99B}"/>
          </ac:picMkLst>
        </pc:picChg>
        <pc:picChg chg="mod">
          <ac:chgData name="Chelsea Lee" userId="46fc34eb-22bd-40a0-b470-e1f05eedf781" providerId="ADAL" clId="{EE0DE65C-586E-4D97-9C89-DB9E24FF5815}" dt="2020-08-22T18:35:14.642" v="816" actId="14826"/>
          <ac:picMkLst>
            <pc:docMk/>
            <pc:sldMk cId="1587513377" sldId="299"/>
            <ac:picMk id="14" creationId="{606B8AFD-CBE4-4100-AB4F-A1E669C11063}"/>
          </ac:picMkLst>
        </pc:picChg>
      </pc:sldChg>
      <pc:sldChg chg="add del">
        <pc:chgData name="Chelsea Lee" userId="46fc34eb-22bd-40a0-b470-e1f05eedf781" providerId="ADAL" clId="{EE0DE65C-586E-4D97-9C89-DB9E24FF5815}" dt="2020-08-22T18:32:20.446" v="736" actId="22"/>
        <pc:sldMkLst>
          <pc:docMk/>
          <pc:sldMk cId="2424897882" sldId="299"/>
        </pc:sldMkLst>
      </pc:sldChg>
      <pc:sldChg chg="addSp delSp modSp add mod addCm delCm">
        <pc:chgData name="Chelsea Lee" userId="46fc34eb-22bd-40a0-b470-e1f05eedf781" providerId="ADAL" clId="{EE0DE65C-586E-4D97-9C89-DB9E24FF5815}" dt="2020-08-22T19:15:16.086" v="1613"/>
        <pc:sldMkLst>
          <pc:docMk/>
          <pc:sldMk cId="2925395085" sldId="300"/>
        </pc:sldMkLst>
        <pc:spChg chg="add mod ord topLvl">
          <ac:chgData name="Chelsea Lee" userId="46fc34eb-22bd-40a0-b470-e1f05eedf781" providerId="ADAL" clId="{EE0DE65C-586E-4D97-9C89-DB9E24FF5815}" dt="2020-08-22T18:56:56.452" v="1182" actId="14100"/>
          <ac:spMkLst>
            <pc:docMk/>
            <pc:sldMk cId="2925395085" sldId="300"/>
            <ac:spMk id="19" creationId="{1D3C3C88-54BE-465C-AB55-64867C5DA18F}"/>
          </ac:spMkLst>
        </pc:spChg>
        <pc:spChg chg="add mod topLvl">
          <ac:chgData name="Chelsea Lee" userId="46fc34eb-22bd-40a0-b470-e1f05eedf781" providerId="ADAL" clId="{EE0DE65C-586E-4D97-9C89-DB9E24FF5815}" dt="2020-08-22T18:58:16.192" v="1232" actId="14100"/>
          <ac:spMkLst>
            <pc:docMk/>
            <pc:sldMk cId="2925395085" sldId="300"/>
            <ac:spMk id="20" creationId="{5DC6600A-6A3F-4661-9205-35DFC8C67378}"/>
          </ac:spMkLst>
        </pc:spChg>
        <pc:spChg chg="mod">
          <ac:chgData name="Chelsea Lee" userId="46fc34eb-22bd-40a0-b470-e1f05eedf781" providerId="ADAL" clId="{EE0DE65C-586E-4D97-9C89-DB9E24FF5815}" dt="2020-08-22T18:53:26.006" v="1068"/>
          <ac:spMkLst>
            <pc:docMk/>
            <pc:sldMk cId="2925395085" sldId="300"/>
            <ac:spMk id="24" creationId="{38C66224-5721-47F3-BC6D-C28D146D98DB}"/>
          </ac:spMkLst>
        </pc:spChg>
        <pc:spChg chg="mod">
          <ac:chgData name="Chelsea Lee" userId="46fc34eb-22bd-40a0-b470-e1f05eedf781" providerId="ADAL" clId="{EE0DE65C-586E-4D97-9C89-DB9E24FF5815}" dt="2020-08-22T18:55:18.585" v="1156" actId="1076"/>
          <ac:spMkLst>
            <pc:docMk/>
            <pc:sldMk cId="2925395085" sldId="300"/>
            <ac:spMk id="26" creationId="{E7E6E285-723A-407D-94F5-F20724EA8DA2}"/>
          </ac:spMkLst>
        </pc:spChg>
        <pc:spChg chg="mod">
          <ac:chgData name="Chelsea Lee" userId="46fc34eb-22bd-40a0-b470-e1f05eedf781" providerId="ADAL" clId="{EE0DE65C-586E-4D97-9C89-DB9E24FF5815}" dt="2020-08-22T18:54:23.144" v="1132" actId="14100"/>
          <ac:spMkLst>
            <pc:docMk/>
            <pc:sldMk cId="2925395085" sldId="300"/>
            <ac:spMk id="28" creationId="{18B8C1E3-045C-49A7-9194-82DB9E594575}"/>
          </ac:spMkLst>
        </pc:spChg>
        <pc:spChg chg="mod">
          <ac:chgData name="Chelsea Lee" userId="46fc34eb-22bd-40a0-b470-e1f05eedf781" providerId="ADAL" clId="{EE0DE65C-586E-4D97-9C89-DB9E24FF5815}" dt="2020-08-22T18:56:24.208" v="1174" actId="14100"/>
          <ac:spMkLst>
            <pc:docMk/>
            <pc:sldMk cId="2925395085" sldId="300"/>
            <ac:spMk id="30" creationId="{DE7F8B7D-2FDA-4F18-8B3E-B3EFDD144A02}"/>
          </ac:spMkLst>
        </pc:spChg>
        <pc:spChg chg="mod">
          <ac:chgData name="Chelsea Lee" userId="46fc34eb-22bd-40a0-b470-e1f05eedf781" providerId="ADAL" clId="{EE0DE65C-586E-4D97-9C89-DB9E24FF5815}" dt="2020-08-22T18:57:16.957" v="1186"/>
          <ac:spMkLst>
            <pc:docMk/>
            <pc:sldMk cId="2925395085" sldId="300"/>
            <ac:spMk id="36" creationId="{0B63F06B-36BD-4B03-A91A-A4911ABF52F5}"/>
          </ac:spMkLst>
        </pc:spChg>
        <pc:spChg chg="mod">
          <ac:chgData name="Chelsea Lee" userId="46fc34eb-22bd-40a0-b470-e1f05eedf781" providerId="ADAL" clId="{EE0DE65C-586E-4D97-9C89-DB9E24FF5815}" dt="2020-08-22T18:57:55.302" v="1227" actId="1076"/>
          <ac:spMkLst>
            <pc:docMk/>
            <pc:sldMk cId="2925395085" sldId="300"/>
            <ac:spMk id="38" creationId="{EBEDE8DC-D815-4D2F-BE04-CBAE05A5BBAB}"/>
          </ac:spMkLst>
        </pc:spChg>
        <pc:spChg chg="mod">
          <ac:chgData name="Chelsea Lee" userId="46fc34eb-22bd-40a0-b470-e1f05eedf781" providerId="ADAL" clId="{EE0DE65C-586E-4D97-9C89-DB9E24FF5815}" dt="2020-08-22T18:59:48.824" v="1299"/>
          <ac:spMkLst>
            <pc:docMk/>
            <pc:sldMk cId="2925395085" sldId="300"/>
            <ac:spMk id="40" creationId="{40195766-F6A8-44BF-927B-82F54EA40D2D}"/>
          </ac:spMkLst>
        </pc:spChg>
        <pc:spChg chg="mod">
          <ac:chgData name="Chelsea Lee" userId="46fc34eb-22bd-40a0-b470-e1f05eedf781" providerId="ADAL" clId="{EE0DE65C-586E-4D97-9C89-DB9E24FF5815}" dt="2020-08-22T18:59:48.824" v="1299"/>
          <ac:spMkLst>
            <pc:docMk/>
            <pc:sldMk cId="2925395085" sldId="300"/>
            <ac:spMk id="42" creationId="{3939993E-305E-435B-A393-17804AFA5077}"/>
          </ac:spMkLst>
        </pc:spChg>
        <pc:spChg chg="mod">
          <ac:chgData name="Chelsea Lee" userId="46fc34eb-22bd-40a0-b470-e1f05eedf781" providerId="ADAL" clId="{EE0DE65C-586E-4D97-9C89-DB9E24FF5815}" dt="2020-08-22T18:58:59.395" v="1266"/>
          <ac:spMkLst>
            <pc:docMk/>
            <pc:sldMk cId="2925395085" sldId="300"/>
            <ac:spMk id="46" creationId="{E56129BC-8D83-4788-9B0F-24995714A77D}"/>
          </ac:spMkLst>
        </pc:spChg>
        <pc:spChg chg="mod">
          <ac:chgData name="Chelsea Lee" userId="46fc34eb-22bd-40a0-b470-e1f05eedf781" providerId="ADAL" clId="{EE0DE65C-586E-4D97-9C89-DB9E24FF5815}" dt="2020-08-22T18:59:24.988" v="1297" actId="14100"/>
          <ac:spMkLst>
            <pc:docMk/>
            <pc:sldMk cId="2925395085" sldId="300"/>
            <ac:spMk id="48" creationId="{98688D32-6A2E-489E-960B-7F2C31CCC512}"/>
          </ac:spMkLst>
        </pc:spChg>
        <pc:spChg chg="add mod">
          <ac:chgData name="Chelsea Lee" userId="46fc34eb-22bd-40a0-b470-e1f05eedf781" providerId="ADAL" clId="{EE0DE65C-586E-4D97-9C89-DB9E24FF5815}" dt="2020-08-22T18:59:48.824" v="1299"/>
          <ac:spMkLst>
            <pc:docMk/>
            <pc:sldMk cId="2925395085" sldId="300"/>
            <ac:spMk id="49" creationId="{0DF02C3B-2109-44F0-9614-48F6243A1B32}"/>
          </ac:spMkLst>
        </pc:spChg>
        <pc:spChg chg="mod">
          <ac:chgData name="Chelsea Lee" userId="46fc34eb-22bd-40a0-b470-e1f05eedf781" providerId="ADAL" clId="{EE0DE65C-586E-4D97-9C89-DB9E24FF5815}" dt="2020-08-22T18:59:51.346" v="1300"/>
          <ac:spMkLst>
            <pc:docMk/>
            <pc:sldMk cId="2925395085" sldId="300"/>
            <ac:spMk id="51" creationId="{F5FA1CB2-6944-47B4-9244-083109F05CAA}"/>
          </ac:spMkLst>
        </pc:spChg>
        <pc:spChg chg="mod">
          <ac:chgData name="Chelsea Lee" userId="46fc34eb-22bd-40a0-b470-e1f05eedf781" providerId="ADAL" clId="{EE0DE65C-586E-4D97-9C89-DB9E24FF5815}" dt="2020-08-22T19:00:24.809" v="1323" actId="20577"/>
          <ac:spMkLst>
            <pc:docMk/>
            <pc:sldMk cId="2925395085" sldId="300"/>
            <ac:spMk id="53" creationId="{013F7441-F319-4E92-B9BC-485CC95ABE62}"/>
          </ac:spMkLst>
        </pc:spChg>
        <pc:spChg chg="mod">
          <ac:chgData name="Chelsea Lee" userId="46fc34eb-22bd-40a0-b470-e1f05eedf781" providerId="ADAL" clId="{EE0DE65C-586E-4D97-9C89-DB9E24FF5815}" dt="2020-08-22T19:00:41.457" v="1326"/>
          <ac:spMkLst>
            <pc:docMk/>
            <pc:sldMk cId="2925395085" sldId="300"/>
            <ac:spMk id="55" creationId="{7975503E-7D19-45DA-8636-46D9123A74A1}"/>
          </ac:spMkLst>
        </pc:spChg>
        <pc:spChg chg="mod">
          <ac:chgData name="Chelsea Lee" userId="46fc34eb-22bd-40a0-b470-e1f05eedf781" providerId="ADAL" clId="{EE0DE65C-586E-4D97-9C89-DB9E24FF5815}" dt="2020-08-22T19:01:06.215" v="1341" actId="1076"/>
          <ac:spMkLst>
            <pc:docMk/>
            <pc:sldMk cId="2925395085" sldId="300"/>
            <ac:spMk id="57" creationId="{560CDE64-BC6D-460D-9A2D-734D70050A89}"/>
          </ac:spMkLst>
        </pc:spChg>
        <pc:spChg chg="add mod ord">
          <ac:chgData name="Chelsea Lee" userId="46fc34eb-22bd-40a0-b470-e1f05eedf781" providerId="ADAL" clId="{EE0DE65C-586E-4D97-9C89-DB9E24FF5815}" dt="2020-08-22T19:14:58.272" v="1611" actId="1076"/>
          <ac:spMkLst>
            <pc:docMk/>
            <pc:sldMk cId="2925395085" sldId="300"/>
            <ac:spMk id="58" creationId="{4375CE31-64D8-4B50-8050-487084DA42DA}"/>
          </ac:spMkLst>
        </pc:spChg>
        <pc:spChg chg="add del mod">
          <ac:chgData name="Chelsea Lee" userId="46fc34eb-22bd-40a0-b470-e1f05eedf781" providerId="ADAL" clId="{EE0DE65C-586E-4D97-9C89-DB9E24FF5815}" dt="2020-08-22T19:14:38.881" v="1605" actId="478"/>
          <ac:spMkLst>
            <pc:docMk/>
            <pc:sldMk cId="2925395085" sldId="300"/>
            <ac:spMk id="59" creationId="{5077BC29-BD51-4231-AFEE-6447CF579D16}"/>
          </ac:spMkLst>
        </pc:spChg>
        <pc:spChg chg="add del mod">
          <ac:chgData name="Chelsea Lee" userId="46fc34eb-22bd-40a0-b470-e1f05eedf781" providerId="ADAL" clId="{EE0DE65C-586E-4D97-9C89-DB9E24FF5815}" dt="2020-08-22T19:07:11.395" v="1431" actId="478"/>
          <ac:spMkLst>
            <pc:docMk/>
            <pc:sldMk cId="2925395085" sldId="300"/>
            <ac:spMk id="61" creationId="{6D6F4CA6-F077-4569-A699-E7C037A67DF4}"/>
          </ac:spMkLst>
        </pc:spChg>
        <pc:spChg chg="add mod">
          <ac:chgData name="Chelsea Lee" userId="46fc34eb-22bd-40a0-b470-e1f05eedf781" providerId="ADAL" clId="{EE0DE65C-586E-4D97-9C89-DB9E24FF5815}" dt="2020-08-22T19:14:22.718" v="1604" actId="1035"/>
          <ac:spMkLst>
            <pc:docMk/>
            <pc:sldMk cId="2925395085" sldId="300"/>
            <ac:spMk id="63" creationId="{8F1E8D2A-2F4E-4C1A-9D99-7588882FCEF8}"/>
          </ac:spMkLst>
        </pc:spChg>
        <pc:spChg chg="add mod">
          <ac:chgData name="Chelsea Lee" userId="46fc34eb-22bd-40a0-b470-e1f05eedf781" providerId="ADAL" clId="{EE0DE65C-586E-4D97-9C89-DB9E24FF5815}" dt="2020-08-22T19:11:12.155" v="1551" actId="14100"/>
          <ac:spMkLst>
            <pc:docMk/>
            <pc:sldMk cId="2925395085" sldId="300"/>
            <ac:spMk id="64" creationId="{68F91B03-A3B1-44A4-BE32-997EC2D3FF42}"/>
          </ac:spMkLst>
        </pc:spChg>
        <pc:spChg chg="add mod">
          <ac:chgData name="Chelsea Lee" userId="46fc34eb-22bd-40a0-b470-e1f05eedf781" providerId="ADAL" clId="{EE0DE65C-586E-4D97-9C89-DB9E24FF5815}" dt="2020-08-22T19:12:41.026" v="1564" actId="1076"/>
          <ac:spMkLst>
            <pc:docMk/>
            <pc:sldMk cId="2925395085" sldId="300"/>
            <ac:spMk id="66" creationId="{896A6962-045A-4E85-BE26-437D1D580E0A}"/>
          </ac:spMkLst>
        </pc:spChg>
        <pc:grpChg chg="add del mod">
          <ac:chgData name="Chelsea Lee" userId="46fc34eb-22bd-40a0-b470-e1f05eedf781" providerId="ADAL" clId="{EE0DE65C-586E-4D97-9C89-DB9E24FF5815}" dt="2020-08-22T18:56:53.307" v="1181" actId="165"/>
          <ac:grpSpMkLst>
            <pc:docMk/>
            <pc:sldMk cId="2925395085" sldId="300"/>
            <ac:grpSpMk id="21" creationId="{207995F0-8E6A-4555-98BE-8B10D9584EBE}"/>
          </ac:grpSpMkLst>
        </pc:grpChg>
        <pc:grpChg chg="add del mod">
          <ac:chgData name="Chelsea Lee" userId="46fc34eb-22bd-40a0-b470-e1f05eedf781" providerId="ADAL" clId="{EE0DE65C-586E-4D97-9C89-DB9E24FF5815}" dt="2020-08-22T18:56:38.039" v="1177" actId="478"/>
          <ac:grpSpMkLst>
            <pc:docMk/>
            <pc:sldMk cId="2925395085" sldId="300"/>
            <ac:grpSpMk id="23" creationId="{5D1B795F-9255-42B0-95DD-2C37D22451AF}"/>
          </ac:grpSpMkLst>
        </pc:grpChg>
        <pc:grpChg chg="add del mod topLvl">
          <ac:chgData name="Chelsea Lee" userId="46fc34eb-22bd-40a0-b470-e1f05eedf781" providerId="ADAL" clId="{EE0DE65C-586E-4D97-9C89-DB9E24FF5815}" dt="2020-08-22T18:58:20.214" v="1233" actId="478"/>
          <ac:grpSpMkLst>
            <pc:docMk/>
            <pc:sldMk cId="2925395085" sldId="300"/>
            <ac:grpSpMk id="27" creationId="{73945A30-827E-4BE4-B285-C7EC3C91553A}"/>
          </ac:grpSpMkLst>
        </pc:grpChg>
        <pc:grpChg chg="add del mod">
          <ac:chgData name="Chelsea Lee" userId="46fc34eb-22bd-40a0-b470-e1f05eedf781" providerId="ADAL" clId="{EE0DE65C-586E-4D97-9C89-DB9E24FF5815}" dt="2020-08-22T18:57:22.059" v="1188" actId="21"/>
          <ac:grpSpMkLst>
            <pc:docMk/>
            <pc:sldMk cId="2925395085" sldId="300"/>
            <ac:grpSpMk id="32" creationId="{1209C75B-9747-4558-95BC-6DA70BE8F94B}"/>
          </ac:grpSpMkLst>
        </pc:grpChg>
        <pc:grpChg chg="add mod">
          <ac:chgData name="Chelsea Lee" userId="46fc34eb-22bd-40a0-b470-e1f05eedf781" providerId="ADAL" clId="{EE0DE65C-586E-4D97-9C89-DB9E24FF5815}" dt="2020-08-22T19:04:26.938" v="1368" actId="12788"/>
          <ac:grpSpMkLst>
            <pc:docMk/>
            <pc:sldMk cId="2925395085" sldId="300"/>
            <ac:grpSpMk id="33" creationId="{6730CDC1-F8DD-47AF-9809-B980CE41AE36}"/>
          </ac:grpSpMkLst>
        </pc:grpChg>
        <pc:grpChg chg="add mod">
          <ac:chgData name="Chelsea Lee" userId="46fc34eb-22bd-40a0-b470-e1f05eedf781" providerId="ADAL" clId="{EE0DE65C-586E-4D97-9C89-DB9E24FF5815}" dt="2020-08-22T19:05:18.552" v="1387" actId="1076"/>
          <ac:grpSpMkLst>
            <pc:docMk/>
            <pc:sldMk cId="2925395085" sldId="300"/>
            <ac:grpSpMk id="35" creationId="{A18D80B7-41DA-4FC3-86DE-684CB54AF0FF}"/>
          </ac:grpSpMkLst>
        </pc:grpChg>
        <pc:grpChg chg="add mod">
          <ac:chgData name="Chelsea Lee" userId="46fc34eb-22bd-40a0-b470-e1f05eedf781" providerId="ADAL" clId="{EE0DE65C-586E-4D97-9C89-DB9E24FF5815}" dt="2020-08-22T19:05:18.552" v="1387" actId="1076"/>
          <ac:grpSpMkLst>
            <pc:docMk/>
            <pc:sldMk cId="2925395085" sldId="300"/>
            <ac:grpSpMk id="39" creationId="{A857370F-0707-4B93-A0BC-6D7DCF7525D3}"/>
          </ac:grpSpMkLst>
        </pc:grpChg>
        <pc:grpChg chg="add mod">
          <ac:chgData name="Chelsea Lee" userId="46fc34eb-22bd-40a0-b470-e1f05eedf781" providerId="ADAL" clId="{EE0DE65C-586E-4D97-9C89-DB9E24FF5815}" dt="2020-08-22T19:05:28.200" v="1389" actId="1076"/>
          <ac:grpSpMkLst>
            <pc:docMk/>
            <pc:sldMk cId="2925395085" sldId="300"/>
            <ac:grpSpMk id="44" creationId="{88B05BAD-A613-4F10-A713-184BFD26A54C}"/>
          </ac:grpSpMkLst>
        </pc:grpChg>
        <pc:grpChg chg="add mod">
          <ac:chgData name="Chelsea Lee" userId="46fc34eb-22bd-40a0-b470-e1f05eedf781" providerId="ADAL" clId="{EE0DE65C-586E-4D97-9C89-DB9E24FF5815}" dt="2020-08-22T19:05:18.552" v="1387" actId="1076"/>
          <ac:grpSpMkLst>
            <pc:docMk/>
            <pc:sldMk cId="2925395085" sldId="300"/>
            <ac:grpSpMk id="45" creationId="{F27606A3-2E17-4A4A-A99E-632AD85A7E7A}"/>
          </ac:grpSpMkLst>
        </pc:grpChg>
        <pc:grpChg chg="add mod">
          <ac:chgData name="Chelsea Lee" userId="46fc34eb-22bd-40a0-b470-e1f05eedf781" providerId="ADAL" clId="{EE0DE65C-586E-4D97-9C89-DB9E24FF5815}" dt="2020-08-22T19:04:26.938" v="1368" actId="12788"/>
          <ac:grpSpMkLst>
            <pc:docMk/>
            <pc:sldMk cId="2925395085" sldId="300"/>
            <ac:grpSpMk id="50" creationId="{D0827787-DF8F-44EB-9833-993452FF1CAB}"/>
          </ac:grpSpMkLst>
        </pc:grpChg>
        <pc:grpChg chg="add mod">
          <ac:chgData name="Chelsea Lee" userId="46fc34eb-22bd-40a0-b470-e1f05eedf781" providerId="ADAL" clId="{EE0DE65C-586E-4D97-9C89-DB9E24FF5815}" dt="2020-08-22T19:04:26.938" v="1368" actId="12788"/>
          <ac:grpSpMkLst>
            <pc:docMk/>
            <pc:sldMk cId="2925395085" sldId="300"/>
            <ac:grpSpMk id="54" creationId="{75D837DB-F902-4558-A799-2578938F3803}"/>
          </ac:grpSpMkLst>
        </pc:grpChg>
        <pc:grpChg chg="add mod">
          <ac:chgData name="Chelsea Lee" userId="46fc34eb-22bd-40a0-b470-e1f05eedf781" providerId="ADAL" clId="{EE0DE65C-586E-4D97-9C89-DB9E24FF5815}" dt="2020-08-22T19:14:07.244" v="1594" actId="12788"/>
          <ac:grpSpMkLst>
            <pc:docMk/>
            <pc:sldMk cId="2925395085" sldId="300"/>
            <ac:grpSpMk id="60" creationId="{DAD365CD-FCE8-4DBC-B51F-A8E0F6BCAADB}"/>
          </ac:grpSpMkLst>
        </pc:grpChg>
        <pc:grpChg chg="add mod topLvl">
          <ac:chgData name="Chelsea Lee" userId="46fc34eb-22bd-40a0-b470-e1f05eedf781" providerId="ADAL" clId="{EE0DE65C-586E-4D97-9C89-DB9E24FF5815}" dt="2020-08-22T19:13:06.420" v="1575" actId="1076"/>
          <ac:grpSpMkLst>
            <pc:docMk/>
            <pc:sldMk cId="2925395085" sldId="300"/>
            <ac:grpSpMk id="69" creationId="{54FE7E7E-A594-404A-A35C-5229C8516F26}"/>
          </ac:grpSpMkLst>
        </pc:grpChg>
        <pc:grpChg chg="add del mod">
          <ac:chgData name="Chelsea Lee" userId="46fc34eb-22bd-40a0-b470-e1f05eedf781" providerId="ADAL" clId="{EE0DE65C-586E-4D97-9C89-DB9E24FF5815}" dt="2020-08-22T19:11:14.305" v="1558" actId="164"/>
          <ac:grpSpMkLst>
            <pc:docMk/>
            <pc:sldMk cId="2925395085" sldId="300"/>
            <ac:grpSpMk id="72" creationId="{F27034EE-1057-4040-9D00-0E2FF800F1CE}"/>
          </ac:grpSpMkLst>
        </pc:grpChg>
        <pc:grpChg chg="add mod">
          <ac:chgData name="Chelsea Lee" userId="46fc34eb-22bd-40a0-b470-e1f05eedf781" providerId="ADAL" clId="{EE0DE65C-586E-4D97-9C89-DB9E24FF5815}" dt="2020-08-22T19:14:07.244" v="1594" actId="12788"/>
          <ac:grpSpMkLst>
            <pc:docMk/>
            <pc:sldMk cId="2925395085" sldId="300"/>
            <ac:grpSpMk id="73" creationId="{BE46648E-5D88-4307-8F3C-20936004759D}"/>
          </ac:grpSpMkLst>
        </pc:grpChg>
        <pc:grpChg chg="add mod">
          <ac:chgData name="Chelsea Lee" userId="46fc34eb-22bd-40a0-b470-e1f05eedf781" providerId="ADAL" clId="{EE0DE65C-586E-4D97-9C89-DB9E24FF5815}" dt="2020-08-22T19:15:02.275" v="1612" actId="1076"/>
          <ac:grpSpMkLst>
            <pc:docMk/>
            <pc:sldMk cId="2925395085" sldId="300"/>
            <ac:grpSpMk id="74" creationId="{324471E5-3E8A-4B46-8F20-DFFB661DDDCD}"/>
          </ac:grpSpMkLst>
        </pc:grpChg>
        <pc:graphicFrameChg chg="del mod modGraphic">
          <ac:chgData name="Chelsea Lee" userId="46fc34eb-22bd-40a0-b470-e1f05eedf781" providerId="ADAL" clId="{EE0DE65C-586E-4D97-9C89-DB9E24FF5815}" dt="2020-08-22T19:01:37.801" v="1343" actId="478"/>
          <ac:graphicFrameMkLst>
            <pc:docMk/>
            <pc:sldMk cId="2925395085" sldId="300"/>
            <ac:graphicFrameMk id="2" creationId="{F6D9AA9E-6490-403E-B241-9A473DE72201}"/>
          </ac:graphicFrameMkLst>
        </pc:graphicFrameChg>
        <pc:picChg chg="del">
          <ac:chgData name="Chelsea Lee" userId="46fc34eb-22bd-40a0-b470-e1f05eedf781" providerId="ADAL" clId="{EE0DE65C-586E-4D97-9C89-DB9E24FF5815}" dt="2020-08-22T18:51:22.781" v="1018" actId="478"/>
          <ac:picMkLst>
            <pc:docMk/>
            <pc:sldMk cId="2925395085" sldId="300"/>
            <ac:picMk id="4" creationId="{9609FE65-7D6E-426B-AF16-553C31B74DD5}"/>
          </ac:picMkLst>
        </pc:picChg>
        <pc:picChg chg="add del mod">
          <ac:chgData name="Chelsea Lee" userId="46fc34eb-22bd-40a0-b470-e1f05eedf781" providerId="ADAL" clId="{EE0DE65C-586E-4D97-9C89-DB9E24FF5815}" dt="2020-08-22T19:00:46.213" v="1328" actId="21"/>
          <ac:picMkLst>
            <pc:docMk/>
            <pc:sldMk cId="2925395085" sldId="300"/>
            <ac:picMk id="5" creationId="{3BC6C505-3032-4823-AAFF-AB981832CD52}"/>
          </ac:picMkLst>
        </pc:picChg>
        <pc:picChg chg="add del mod">
          <ac:chgData name="Chelsea Lee" userId="46fc34eb-22bd-40a0-b470-e1f05eedf781" providerId="ADAL" clId="{EE0DE65C-586E-4D97-9C89-DB9E24FF5815}" dt="2020-08-22T18:53:47.174" v="1088" actId="21"/>
          <ac:picMkLst>
            <pc:docMk/>
            <pc:sldMk cId="2925395085" sldId="300"/>
            <ac:picMk id="7" creationId="{047FA92A-8A5D-4BCA-98D6-E3D53F100274}"/>
          </ac:picMkLst>
        </pc:picChg>
        <pc:picChg chg="del">
          <ac:chgData name="Chelsea Lee" userId="46fc34eb-22bd-40a0-b470-e1f05eedf781" providerId="ADAL" clId="{EE0DE65C-586E-4D97-9C89-DB9E24FF5815}" dt="2020-08-22T18:51:15.199" v="1015" actId="478"/>
          <ac:picMkLst>
            <pc:docMk/>
            <pc:sldMk cId="2925395085" sldId="300"/>
            <ac:picMk id="8" creationId="{40FBD9ED-E0C3-4EB2-8FE5-89DD1B121BC9}"/>
          </ac:picMkLst>
        </pc:picChg>
        <pc:picChg chg="del mod">
          <ac:chgData name="Chelsea Lee" userId="46fc34eb-22bd-40a0-b470-e1f05eedf781" providerId="ADAL" clId="{EE0DE65C-586E-4D97-9C89-DB9E24FF5815}" dt="2020-08-22T18:50:41.018" v="1009" actId="478"/>
          <ac:picMkLst>
            <pc:docMk/>
            <pc:sldMk cId="2925395085" sldId="300"/>
            <ac:picMk id="10" creationId="{8E25338E-8807-4EE4-90F9-B65EDBBE4F9D}"/>
          </ac:picMkLst>
        </pc:picChg>
        <pc:picChg chg="add del mod">
          <ac:chgData name="Chelsea Lee" userId="46fc34eb-22bd-40a0-b470-e1f05eedf781" providerId="ADAL" clId="{EE0DE65C-586E-4D97-9C89-DB9E24FF5815}" dt="2020-08-22T18:56:00.403" v="1166" actId="21"/>
          <ac:picMkLst>
            <pc:docMk/>
            <pc:sldMk cId="2925395085" sldId="300"/>
            <ac:picMk id="11" creationId="{5AFB2601-2500-46FF-A92D-F593060FC3D2}"/>
          </ac:picMkLst>
        </pc:picChg>
        <pc:picChg chg="del mod">
          <ac:chgData name="Chelsea Lee" userId="46fc34eb-22bd-40a0-b470-e1f05eedf781" providerId="ADAL" clId="{EE0DE65C-586E-4D97-9C89-DB9E24FF5815}" dt="2020-08-22T18:59:54.715" v="1302" actId="21"/>
          <ac:picMkLst>
            <pc:docMk/>
            <pc:sldMk cId="2925395085" sldId="300"/>
            <ac:picMk id="12" creationId="{A5C67092-4795-49FB-9844-97B2F1075A05}"/>
          </ac:picMkLst>
        </pc:picChg>
        <pc:picChg chg="add del mod">
          <ac:chgData name="Chelsea Lee" userId="46fc34eb-22bd-40a0-b470-e1f05eedf781" providerId="ADAL" clId="{EE0DE65C-586E-4D97-9C89-DB9E24FF5815}" dt="2020-08-22T18:59:07.661" v="1268" actId="21"/>
          <ac:picMkLst>
            <pc:docMk/>
            <pc:sldMk cId="2925395085" sldId="300"/>
            <ac:picMk id="14" creationId="{5C881F86-3BED-497E-9A9F-3CAEA40F2BF2}"/>
          </ac:picMkLst>
        </pc:picChg>
        <pc:picChg chg="del">
          <ac:chgData name="Chelsea Lee" userId="46fc34eb-22bd-40a0-b470-e1f05eedf781" providerId="ADAL" clId="{EE0DE65C-586E-4D97-9C89-DB9E24FF5815}" dt="2020-08-22T18:51:16.906" v="1017" actId="478"/>
          <ac:picMkLst>
            <pc:docMk/>
            <pc:sldMk cId="2925395085" sldId="300"/>
            <ac:picMk id="16" creationId="{1DC819BD-9CA3-4639-9F00-A7BF79D432DF}"/>
          </ac:picMkLst>
        </pc:picChg>
        <pc:picChg chg="add mod topLvl">
          <ac:chgData name="Chelsea Lee" userId="46fc34eb-22bd-40a0-b470-e1f05eedf781" providerId="ADAL" clId="{EE0DE65C-586E-4D97-9C89-DB9E24FF5815}" dt="2020-08-22T18:56:53.307" v="1181" actId="165"/>
          <ac:picMkLst>
            <pc:docMk/>
            <pc:sldMk cId="2925395085" sldId="300"/>
            <ac:picMk id="18" creationId="{A8DC1268-EB17-4E65-BDA6-F12DA9E80A80}"/>
          </ac:picMkLst>
        </pc:picChg>
        <pc:picChg chg="add del mod topLvl">
          <ac:chgData name="Chelsea Lee" userId="46fc34eb-22bd-40a0-b470-e1f05eedf781" providerId="ADAL" clId="{EE0DE65C-586E-4D97-9C89-DB9E24FF5815}" dt="2020-08-22T18:57:22.059" v="1188" actId="21"/>
          <ac:picMkLst>
            <pc:docMk/>
            <pc:sldMk cId="2925395085" sldId="300"/>
            <ac:picMk id="22" creationId="{73F1A2E7-09DC-4E02-A231-306E9D6D3240}"/>
          </ac:picMkLst>
        </pc:picChg>
        <pc:picChg chg="del mod">
          <ac:chgData name="Chelsea Lee" userId="46fc34eb-22bd-40a0-b470-e1f05eedf781" providerId="ADAL" clId="{EE0DE65C-586E-4D97-9C89-DB9E24FF5815}" dt="2020-08-22T18:55:01.233" v="1152" actId="478"/>
          <ac:picMkLst>
            <pc:docMk/>
            <pc:sldMk cId="2925395085" sldId="300"/>
            <ac:picMk id="25" creationId="{ACE154CA-E995-418D-A258-1608C8988F29}"/>
          </ac:picMkLst>
        </pc:picChg>
        <pc:picChg chg="del mod">
          <ac:chgData name="Chelsea Lee" userId="46fc34eb-22bd-40a0-b470-e1f05eedf781" providerId="ADAL" clId="{EE0DE65C-586E-4D97-9C89-DB9E24FF5815}" dt="2020-08-22T18:55:42.007" v="1162" actId="478"/>
          <ac:picMkLst>
            <pc:docMk/>
            <pc:sldMk cId="2925395085" sldId="300"/>
            <ac:picMk id="29" creationId="{B0246728-9F68-4EB9-9EB7-29BD3DD2C56F}"/>
          </ac:picMkLst>
        </pc:picChg>
        <pc:picChg chg="mod">
          <ac:chgData name="Chelsea Lee" userId="46fc34eb-22bd-40a0-b470-e1f05eedf781" providerId="ADAL" clId="{EE0DE65C-586E-4D97-9C89-DB9E24FF5815}" dt="2020-08-22T18:57:26.465" v="1189" actId="14826"/>
          <ac:picMkLst>
            <pc:docMk/>
            <pc:sldMk cId="2925395085" sldId="300"/>
            <ac:picMk id="37" creationId="{698A36FD-A495-4345-AB6E-8A203D2A94A7}"/>
          </ac:picMkLst>
        </pc:picChg>
        <pc:picChg chg="mod">
          <ac:chgData name="Chelsea Lee" userId="46fc34eb-22bd-40a0-b470-e1f05eedf781" providerId="ADAL" clId="{EE0DE65C-586E-4D97-9C89-DB9E24FF5815}" dt="2020-08-22T18:59:48.824" v="1299"/>
          <ac:picMkLst>
            <pc:docMk/>
            <pc:sldMk cId="2925395085" sldId="300"/>
            <ac:picMk id="41" creationId="{2EA3B29A-C381-4F12-8FBA-8DD901BA4961}"/>
          </ac:picMkLst>
        </pc:picChg>
        <pc:picChg chg="add del mod">
          <ac:chgData name="Chelsea Lee" userId="46fc34eb-22bd-40a0-b470-e1f05eedf781" providerId="ADAL" clId="{EE0DE65C-586E-4D97-9C89-DB9E24FF5815}" dt="2020-08-22T18:58:36.961" v="1263" actId="21"/>
          <ac:picMkLst>
            <pc:docMk/>
            <pc:sldMk cId="2925395085" sldId="300"/>
            <ac:picMk id="43" creationId="{2D928E48-A122-45EE-809E-776D3A16B59E}"/>
          </ac:picMkLst>
        </pc:picChg>
        <pc:picChg chg="mod">
          <ac:chgData name="Chelsea Lee" userId="46fc34eb-22bd-40a0-b470-e1f05eedf781" providerId="ADAL" clId="{EE0DE65C-586E-4D97-9C89-DB9E24FF5815}" dt="2020-08-22T18:59:12.184" v="1269" actId="14826"/>
          <ac:picMkLst>
            <pc:docMk/>
            <pc:sldMk cId="2925395085" sldId="300"/>
            <ac:picMk id="47" creationId="{9F9F060C-F59F-469D-876D-65E060D54127}"/>
          </ac:picMkLst>
        </pc:picChg>
        <pc:picChg chg="mod modCrop">
          <ac:chgData name="Chelsea Lee" userId="46fc34eb-22bd-40a0-b470-e1f05eedf781" providerId="ADAL" clId="{EE0DE65C-586E-4D97-9C89-DB9E24FF5815}" dt="2020-08-22T19:00:19.528" v="1307" actId="1076"/>
          <ac:picMkLst>
            <pc:docMk/>
            <pc:sldMk cId="2925395085" sldId="300"/>
            <ac:picMk id="52" creationId="{320841DF-4877-410C-852E-379E21E7AA11}"/>
          </ac:picMkLst>
        </pc:picChg>
        <pc:picChg chg="mod">
          <ac:chgData name="Chelsea Lee" userId="46fc34eb-22bd-40a0-b470-e1f05eedf781" providerId="ADAL" clId="{EE0DE65C-586E-4D97-9C89-DB9E24FF5815}" dt="2020-08-22T19:01:10.121" v="1342" actId="1076"/>
          <ac:picMkLst>
            <pc:docMk/>
            <pc:sldMk cId="2925395085" sldId="300"/>
            <ac:picMk id="56" creationId="{D731D8F5-AEBF-4D00-82FB-6C4186E460E7}"/>
          </ac:picMkLst>
        </pc:picChg>
        <pc:picChg chg="add del mod topLvl">
          <ac:chgData name="Chelsea Lee" userId="46fc34eb-22bd-40a0-b470-e1f05eedf781" providerId="ADAL" clId="{EE0DE65C-586E-4D97-9C89-DB9E24FF5815}" dt="2020-08-22T19:13:04.675" v="1573" actId="1076"/>
          <ac:picMkLst>
            <pc:docMk/>
            <pc:sldMk cId="2925395085" sldId="300"/>
            <ac:picMk id="68" creationId="{01AC7F80-C584-44A1-B063-0BBA6FC9CED7}"/>
          </ac:picMkLst>
        </pc:picChg>
        <pc:picChg chg="add del mod">
          <ac:chgData name="Chelsea Lee" userId="46fc34eb-22bd-40a0-b470-e1f05eedf781" providerId="ADAL" clId="{EE0DE65C-586E-4D97-9C89-DB9E24FF5815}" dt="2020-08-22T19:09:38.133" v="1510"/>
          <ac:picMkLst>
            <pc:docMk/>
            <pc:sldMk cId="2925395085" sldId="300"/>
            <ac:picMk id="71" creationId="{2620361A-481E-483B-8B65-835D1B2C3B4F}"/>
          </ac:picMkLst>
        </pc:picChg>
        <pc:picChg chg="del">
          <ac:chgData name="Chelsea Lee" userId="46fc34eb-22bd-40a0-b470-e1f05eedf781" providerId="ADAL" clId="{EE0DE65C-586E-4D97-9C89-DB9E24FF5815}" dt="2020-08-22T18:51:16.350" v="1016" actId="478"/>
          <ac:picMkLst>
            <pc:docMk/>
            <pc:sldMk cId="2925395085" sldId="300"/>
            <ac:picMk id="1026" creationId="{00000000-0000-0000-0000-000000000000}"/>
          </ac:picMkLst>
        </pc:picChg>
      </pc:sldChg>
      <pc:sldChg chg="modSp add mod">
        <pc:chgData name="Chelsea Lee" userId="46fc34eb-22bd-40a0-b470-e1f05eedf781" providerId="ADAL" clId="{EE0DE65C-586E-4D97-9C89-DB9E24FF5815}" dt="2020-08-22T18:43:35.342" v="994" actId="20577"/>
        <pc:sldMkLst>
          <pc:docMk/>
          <pc:sldMk cId="1465787407" sldId="301"/>
        </pc:sldMkLst>
        <pc:spChg chg="mod">
          <ac:chgData name="Chelsea Lee" userId="46fc34eb-22bd-40a0-b470-e1f05eedf781" providerId="ADAL" clId="{EE0DE65C-586E-4D97-9C89-DB9E24FF5815}" dt="2020-08-22T18:43:35.342" v="994" actId="20577"/>
          <ac:spMkLst>
            <pc:docMk/>
            <pc:sldMk cId="1465787407" sldId="301"/>
            <ac:spMk id="17" creationId="{7B7984B9-B462-4088-8ED4-2D32C4AF5D71}"/>
          </ac:spMkLst>
        </pc:spChg>
      </pc:sldChg>
      <pc:sldChg chg="modSp add mod addCm">
        <pc:chgData name="Chelsea Lee" userId="46fc34eb-22bd-40a0-b470-e1f05eedf781" providerId="ADAL" clId="{EE0DE65C-586E-4D97-9C89-DB9E24FF5815}" dt="2020-08-22T20:09:31.393" v="3420"/>
        <pc:sldMkLst>
          <pc:docMk/>
          <pc:sldMk cId="3044634792" sldId="302"/>
        </pc:sldMkLst>
        <pc:spChg chg="mod">
          <ac:chgData name="Chelsea Lee" userId="46fc34eb-22bd-40a0-b470-e1f05eedf781" providerId="ADAL" clId="{EE0DE65C-586E-4D97-9C89-DB9E24FF5815}" dt="2020-08-22T18:43:46.623" v="998" actId="20577"/>
          <ac:spMkLst>
            <pc:docMk/>
            <pc:sldMk cId="3044634792" sldId="302"/>
            <ac:spMk id="2" creationId="{4178853F-16F1-44DD-AC5D-6BB2F2A971AF}"/>
          </ac:spMkLst>
        </pc:spChg>
        <pc:spChg chg="mod">
          <ac:chgData name="Chelsea Lee" userId="46fc34eb-22bd-40a0-b470-e1f05eedf781" providerId="ADAL" clId="{EE0DE65C-586E-4D97-9C89-DB9E24FF5815}" dt="2020-08-22T20:05:03.586" v="3419" actId="313"/>
          <ac:spMkLst>
            <pc:docMk/>
            <pc:sldMk cId="3044634792" sldId="302"/>
            <ac:spMk id="9" creationId="{889B922C-71E2-4868-B986-02EC5DF08368}"/>
          </ac:spMkLst>
        </pc:spChg>
      </pc:sldChg>
      <pc:sldChg chg="modSp add mod">
        <pc:chgData name="Chelsea Lee" userId="46fc34eb-22bd-40a0-b470-e1f05eedf781" providerId="ADAL" clId="{EE0DE65C-586E-4D97-9C89-DB9E24FF5815}" dt="2020-08-22T19:17:00.158" v="1636" actId="404"/>
        <pc:sldMkLst>
          <pc:docMk/>
          <pc:sldMk cId="2214547493" sldId="303"/>
        </pc:sldMkLst>
        <pc:spChg chg="mod">
          <ac:chgData name="Chelsea Lee" userId="46fc34eb-22bd-40a0-b470-e1f05eedf781" providerId="ADAL" clId="{EE0DE65C-586E-4D97-9C89-DB9E24FF5815}" dt="2020-08-22T19:16:43.413" v="1633"/>
          <ac:spMkLst>
            <pc:docMk/>
            <pc:sldMk cId="2214547493" sldId="303"/>
            <ac:spMk id="2" creationId="{B4D0CE92-1D76-4F61-8208-4BBDE2BA1DA5}"/>
          </ac:spMkLst>
        </pc:spChg>
        <pc:spChg chg="mod">
          <ac:chgData name="Chelsea Lee" userId="46fc34eb-22bd-40a0-b470-e1f05eedf781" providerId="ADAL" clId="{EE0DE65C-586E-4D97-9C89-DB9E24FF5815}" dt="2020-08-22T19:17:00.158" v="1636" actId="404"/>
          <ac:spMkLst>
            <pc:docMk/>
            <pc:sldMk cId="2214547493" sldId="303"/>
            <ac:spMk id="3" creationId="{D9B7E699-8A7B-44B9-87EE-C5ED24A8C217}"/>
          </ac:spMkLst>
        </pc:spChg>
      </pc:sldChg>
      <pc:sldChg chg="addSp">
        <pc:chgData name="Chelsea Lee" userId="46fc34eb-22bd-40a0-b470-e1f05eedf781" providerId="ADAL" clId="{EE0DE65C-586E-4D97-9C89-DB9E24FF5815}" dt="2020-08-22T19:23:33.021" v="1883"/>
        <pc:sldMkLst>
          <pc:docMk/>
          <pc:sldMk cId="2331795420" sldId="304"/>
        </pc:sldMkLst>
        <pc:picChg chg="add">
          <ac:chgData name="Chelsea Lee" userId="46fc34eb-22bd-40a0-b470-e1f05eedf781" providerId="ADAL" clId="{EE0DE65C-586E-4D97-9C89-DB9E24FF5815}" dt="2020-08-22T19:23:33.021" v="1883"/>
          <ac:picMkLst>
            <pc:docMk/>
            <pc:sldMk cId="2331795420" sldId="304"/>
            <ac:picMk id="1026" creationId="{68AAA998-FDAD-4A33-B25E-1F1E1901564B}"/>
          </ac:picMkLst>
        </pc:picChg>
      </pc:sldChg>
      <pc:sldChg chg="addSp delSp modSp add del mod modClrScheme addCm chgLayout">
        <pc:chgData name="Chelsea Lee" userId="46fc34eb-22bd-40a0-b470-e1f05eedf781" providerId="ADAL" clId="{EE0DE65C-586E-4D97-9C89-DB9E24FF5815}" dt="2020-08-22T19:25:59.752" v="2069"/>
        <pc:sldMkLst>
          <pc:docMk/>
          <pc:sldMk cId="3349479329" sldId="304"/>
        </pc:sldMkLst>
        <pc:spChg chg="mod ord">
          <ac:chgData name="Chelsea Lee" userId="46fc34eb-22bd-40a0-b470-e1f05eedf781" providerId="ADAL" clId="{EE0DE65C-586E-4D97-9C89-DB9E24FF5815}" dt="2020-08-22T19:21:02.040" v="1648" actId="700"/>
          <ac:spMkLst>
            <pc:docMk/>
            <pc:sldMk cId="3349479329" sldId="304"/>
            <ac:spMk id="2" creationId="{7C09E576-F320-4CE8-97FA-ADDBD108391E}"/>
          </ac:spMkLst>
        </pc:spChg>
        <pc:spChg chg="add mod ord">
          <ac:chgData name="Chelsea Lee" userId="46fc34eb-22bd-40a0-b470-e1f05eedf781" providerId="ADAL" clId="{EE0DE65C-586E-4D97-9C89-DB9E24FF5815}" dt="2020-08-22T19:25:35.548" v="2068" actId="14"/>
          <ac:spMkLst>
            <pc:docMk/>
            <pc:sldMk cId="3349479329" sldId="304"/>
            <ac:spMk id="3" creationId="{326ABB9F-383D-40D6-A0F9-F2642D189D31}"/>
          </ac:spMkLst>
        </pc:spChg>
        <pc:graphicFrameChg chg="del">
          <ac:chgData name="Chelsea Lee" userId="46fc34eb-22bd-40a0-b470-e1f05eedf781" providerId="ADAL" clId="{EE0DE65C-586E-4D97-9C89-DB9E24FF5815}" dt="2020-08-22T19:20:55.916" v="1645" actId="478"/>
          <ac:graphicFrameMkLst>
            <pc:docMk/>
            <pc:sldMk cId="3349479329" sldId="304"/>
            <ac:graphicFrameMk id="16" creationId="{6DA235AC-A471-4732-A090-EC05BF652B7A}"/>
          </ac:graphicFrameMkLst>
        </pc:graphicFrameChg>
        <pc:picChg chg="del">
          <ac:chgData name="Chelsea Lee" userId="46fc34eb-22bd-40a0-b470-e1f05eedf781" providerId="ADAL" clId="{EE0DE65C-586E-4D97-9C89-DB9E24FF5815}" dt="2020-08-22T19:20:56.923" v="1646" actId="478"/>
          <ac:picMkLst>
            <pc:docMk/>
            <pc:sldMk cId="3349479329" sldId="304"/>
            <ac:picMk id="6" creationId="{B50595D4-D223-47C8-ADE2-D6EB329FC109}"/>
          </ac:picMkLst>
        </pc:picChg>
        <pc:picChg chg="del">
          <ac:chgData name="Chelsea Lee" userId="46fc34eb-22bd-40a0-b470-e1f05eedf781" providerId="ADAL" clId="{EE0DE65C-586E-4D97-9C89-DB9E24FF5815}" dt="2020-08-22T19:20:57.644" v="1647" actId="478"/>
          <ac:picMkLst>
            <pc:docMk/>
            <pc:sldMk cId="3349479329" sldId="304"/>
            <ac:picMk id="8" creationId="{706F3AE4-3A96-43D6-B2A9-C7706792981E}"/>
          </ac:picMkLst>
        </pc:picChg>
        <pc:picChg chg="del">
          <ac:chgData name="Chelsea Lee" userId="46fc34eb-22bd-40a0-b470-e1f05eedf781" providerId="ADAL" clId="{EE0DE65C-586E-4D97-9C89-DB9E24FF5815}" dt="2020-08-22T19:20:53.080" v="1643" actId="478"/>
          <ac:picMkLst>
            <pc:docMk/>
            <pc:sldMk cId="3349479329" sldId="304"/>
            <ac:picMk id="13" creationId="{313CD81C-C44A-4BAD-95D5-34EC009C0127}"/>
          </ac:picMkLst>
        </pc:picChg>
        <pc:picChg chg="del">
          <ac:chgData name="Chelsea Lee" userId="46fc34eb-22bd-40a0-b470-e1f05eedf781" providerId="ADAL" clId="{EE0DE65C-586E-4D97-9C89-DB9E24FF5815}" dt="2020-08-22T19:20:54.017" v="1644" actId="478"/>
          <ac:picMkLst>
            <pc:docMk/>
            <pc:sldMk cId="3349479329" sldId="304"/>
            <ac:picMk id="15" creationId="{5B530202-457D-4CCB-A3CE-FB1D07F20490}"/>
          </ac:picMkLst>
        </pc:picChg>
        <pc:picChg chg="mod">
          <ac:chgData name="Chelsea Lee" userId="46fc34eb-22bd-40a0-b470-e1f05eedf781" providerId="ADAL" clId="{EE0DE65C-586E-4D97-9C89-DB9E24FF5815}" dt="2020-08-22T19:23:50.402" v="1891" actId="1076"/>
          <ac:picMkLst>
            <pc:docMk/>
            <pc:sldMk cId="3349479329" sldId="304"/>
            <ac:picMk id="1026" creationId="{68AAA998-FDAD-4A33-B25E-1F1E1901564B}"/>
          </ac:picMkLst>
        </pc:picChg>
      </pc:sldChg>
      <pc:sldChg chg="addSp delSp modSp add mod chgLayout">
        <pc:chgData name="Chelsea Lee" userId="46fc34eb-22bd-40a0-b470-e1f05eedf781" providerId="ADAL" clId="{EE0DE65C-586E-4D97-9C89-DB9E24FF5815}" dt="2020-08-22T19:38:25.328" v="2649" actId="1076"/>
        <pc:sldMkLst>
          <pc:docMk/>
          <pc:sldMk cId="2968619087" sldId="305"/>
        </pc:sldMkLst>
        <pc:spChg chg="mod ord">
          <ac:chgData name="Chelsea Lee" userId="46fc34eb-22bd-40a0-b470-e1f05eedf781" providerId="ADAL" clId="{EE0DE65C-586E-4D97-9C89-DB9E24FF5815}" dt="2020-08-22T19:33:09.884" v="2427" actId="14100"/>
          <ac:spMkLst>
            <pc:docMk/>
            <pc:sldMk cId="2968619087" sldId="305"/>
            <ac:spMk id="3" creationId="{61305E9E-589A-43A1-9A16-D0BA79D9C4B6}"/>
          </ac:spMkLst>
        </pc:spChg>
        <pc:spChg chg="add mod ord">
          <ac:chgData name="Chelsea Lee" userId="46fc34eb-22bd-40a0-b470-e1f05eedf781" providerId="ADAL" clId="{EE0DE65C-586E-4D97-9C89-DB9E24FF5815}" dt="2020-08-22T19:34:04.230" v="2450" actId="14100"/>
          <ac:spMkLst>
            <pc:docMk/>
            <pc:sldMk cId="2968619087" sldId="305"/>
            <ac:spMk id="7" creationId="{8211F619-94DC-46FD-8301-A1DC5F93625D}"/>
          </ac:spMkLst>
        </pc:spChg>
        <pc:spChg chg="mod ord">
          <ac:chgData name="Chelsea Lee" userId="46fc34eb-22bd-40a0-b470-e1f05eedf781" providerId="ADAL" clId="{EE0DE65C-586E-4D97-9C89-DB9E24FF5815}" dt="2020-08-22T19:29:42.623" v="2145" actId="700"/>
          <ac:spMkLst>
            <pc:docMk/>
            <pc:sldMk cId="2968619087" sldId="305"/>
            <ac:spMk id="17" creationId="{00000000-0000-0000-0000-000000000000}"/>
          </ac:spMkLst>
        </pc:spChg>
        <pc:picChg chg="mod">
          <ac:chgData name="Chelsea Lee" userId="46fc34eb-22bd-40a0-b470-e1f05eedf781" providerId="ADAL" clId="{EE0DE65C-586E-4D97-9C89-DB9E24FF5815}" dt="2020-08-22T19:38:25.328" v="2649" actId="1076"/>
          <ac:picMkLst>
            <pc:docMk/>
            <pc:sldMk cId="2968619087" sldId="305"/>
            <ac:picMk id="4" creationId="{20DDA732-3832-48FC-BD76-D6B112163199}"/>
          </ac:picMkLst>
        </pc:picChg>
        <pc:picChg chg="del mod">
          <ac:chgData name="Chelsea Lee" userId="46fc34eb-22bd-40a0-b470-e1f05eedf781" providerId="ADAL" clId="{EE0DE65C-586E-4D97-9C89-DB9E24FF5815}" dt="2020-08-22T19:30:30.656" v="2166" actId="478"/>
          <ac:picMkLst>
            <pc:docMk/>
            <pc:sldMk cId="2968619087" sldId="305"/>
            <ac:picMk id="6" creationId="{67DA6FDB-76D1-416D-A07A-32FF47ADCAF3}"/>
          </ac:picMkLst>
        </pc:picChg>
      </pc:sldChg>
      <pc:sldChg chg="addSp delSp modSp add mod modClrScheme chgLayout">
        <pc:chgData name="Chelsea Lee" userId="46fc34eb-22bd-40a0-b470-e1f05eedf781" providerId="ADAL" clId="{EE0DE65C-586E-4D97-9C89-DB9E24FF5815}" dt="2020-08-22T19:38:19.422" v="2648" actId="1076"/>
        <pc:sldMkLst>
          <pc:docMk/>
          <pc:sldMk cId="1427441620" sldId="306"/>
        </pc:sldMkLst>
        <pc:spChg chg="add mod ord">
          <ac:chgData name="Chelsea Lee" userId="46fc34eb-22bd-40a0-b470-e1f05eedf781" providerId="ADAL" clId="{EE0DE65C-586E-4D97-9C89-DB9E24FF5815}" dt="2020-08-22T19:37:32.605" v="2529" actId="20577"/>
          <ac:spMkLst>
            <pc:docMk/>
            <pc:sldMk cId="1427441620" sldId="306"/>
            <ac:spMk id="2" creationId="{B651D040-F18F-4BC8-B269-1B007C84FF33}"/>
          </ac:spMkLst>
        </pc:spChg>
        <pc:spChg chg="del mod">
          <ac:chgData name="Chelsea Lee" userId="46fc34eb-22bd-40a0-b470-e1f05eedf781" providerId="ADAL" clId="{EE0DE65C-586E-4D97-9C89-DB9E24FF5815}" dt="2020-08-22T19:35:37.605" v="2463" actId="478"/>
          <ac:spMkLst>
            <pc:docMk/>
            <pc:sldMk cId="1427441620" sldId="306"/>
            <ac:spMk id="5" creationId="{5CFD5310-0FB1-4E69-9816-4452E2D43961}"/>
          </ac:spMkLst>
        </pc:spChg>
        <pc:spChg chg="add mod">
          <ac:chgData name="Chelsea Lee" userId="46fc34eb-22bd-40a0-b470-e1f05eedf781" providerId="ADAL" clId="{EE0DE65C-586E-4D97-9C89-DB9E24FF5815}" dt="2020-08-22T19:38:11.151" v="2645" actId="20577"/>
          <ac:spMkLst>
            <pc:docMk/>
            <pc:sldMk cId="1427441620" sldId="306"/>
            <ac:spMk id="6" creationId="{8663E32C-DF10-4033-BCA2-825E74F48432}"/>
          </ac:spMkLst>
        </pc:spChg>
        <pc:spChg chg="mod ord">
          <ac:chgData name="Chelsea Lee" userId="46fc34eb-22bd-40a0-b470-e1f05eedf781" providerId="ADAL" clId="{EE0DE65C-586E-4D97-9C89-DB9E24FF5815}" dt="2020-08-22T19:35:30.473" v="2460" actId="700"/>
          <ac:spMkLst>
            <pc:docMk/>
            <pc:sldMk cId="1427441620" sldId="306"/>
            <ac:spMk id="17" creationId="{00000000-0000-0000-0000-000000000000}"/>
          </ac:spMkLst>
        </pc:spChg>
        <pc:picChg chg="del mod">
          <ac:chgData name="Chelsea Lee" userId="46fc34eb-22bd-40a0-b470-e1f05eedf781" providerId="ADAL" clId="{EE0DE65C-586E-4D97-9C89-DB9E24FF5815}" dt="2020-08-22T19:37:27.200" v="2527" actId="478"/>
          <ac:picMkLst>
            <pc:docMk/>
            <pc:sldMk cId="1427441620" sldId="306"/>
            <ac:picMk id="3" creationId="{2791B624-FF0A-4223-A1FE-0DE0DD5EBC93}"/>
          </ac:picMkLst>
        </pc:picChg>
        <pc:picChg chg="del">
          <ac:chgData name="Chelsea Lee" userId="46fc34eb-22bd-40a0-b470-e1f05eedf781" providerId="ADAL" clId="{EE0DE65C-586E-4D97-9C89-DB9E24FF5815}" dt="2020-08-22T19:35:27.372" v="2459" actId="478"/>
          <ac:picMkLst>
            <pc:docMk/>
            <pc:sldMk cId="1427441620" sldId="306"/>
            <ac:picMk id="4" creationId="{9CDE0C7A-1B61-407D-AFB5-19913C403F85}"/>
          </ac:picMkLst>
        </pc:picChg>
        <pc:picChg chg="add mod">
          <ac:chgData name="Chelsea Lee" userId="46fc34eb-22bd-40a0-b470-e1f05eedf781" providerId="ADAL" clId="{EE0DE65C-586E-4D97-9C89-DB9E24FF5815}" dt="2020-08-22T19:38:19.422" v="2648" actId="1076"/>
          <ac:picMkLst>
            <pc:docMk/>
            <pc:sldMk cId="1427441620" sldId="306"/>
            <ac:picMk id="9" creationId="{99E5DF5D-DA24-4B0D-9466-AE576BD76C66}"/>
          </ac:picMkLst>
        </pc:picChg>
      </pc:sldChg>
      <pc:sldChg chg="addSp delSp modSp add mod modClrScheme chgLayout">
        <pc:chgData name="Chelsea Lee" userId="46fc34eb-22bd-40a0-b470-e1f05eedf781" providerId="ADAL" clId="{EE0DE65C-586E-4D97-9C89-DB9E24FF5815}" dt="2020-08-22T19:44:08.311" v="2952" actId="1076"/>
        <pc:sldMkLst>
          <pc:docMk/>
          <pc:sldMk cId="3627317258" sldId="307"/>
        </pc:sldMkLst>
        <pc:spChg chg="add del mod ord">
          <ac:chgData name="Chelsea Lee" userId="46fc34eb-22bd-40a0-b470-e1f05eedf781" providerId="ADAL" clId="{EE0DE65C-586E-4D97-9C89-DB9E24FF5815}" dt="2020-08-22T19:41:43.746" v="2654" actId="700"/>
          <ac:spMkLst>
            <pc:docMk/>
            <pc:sldMk cId="3627317258" sldId="307"/>
            <ac:spMk id="3" creationId="{15969029-9398-4D10-9AA5-5D7859BE7BE3}"/>
          </ac:spMkLst>
        </pc:spChg>
        <pc:spChg chg="add mod ord">
          <ac:chgData name="Chelsea Lee" userId="46fc34eb-22bd-40a0-b470-e1f05eedf781" providerId="ADAL" clId="{EE0DE65C-586E-4D97-9C89-DB9E24FF5815}" dt="2020-08-22T19:42:12.060" v="2786" actId="20577"/>
          <ac:spMkLst>
            <pc:docMk/>
            <pc:sldMk cId="3627317258" sldId="307"/>
            <ac:spMk id="5" creationId="{73383DDD-C51A-44C9-85B2-777B81897618}"/>
          </ac:spMkLst>
        </pc:spChg>
        <pc:spChg chg="del">
          <ac:chgData name="Chelsea Lee" userId="46fc34eb-22bd-40a0-b470-e1f05eedf781" providerId="ADAL" clId="{EE0DE65C-586E-4D97-9C89-DB9E24FF5815}" dt="2020-08-22T19:41:40.207" v="2653" actId="478"/>
          <ac:spMkLst>
            <pc:docMk/>
            <pc:sldMk cId="3627317258" sldId="307"/>
            <ac:spMk id="6" creationId="{00000000-0000-0000-0000-000000000000}"/>
          </ac:spMkLst>
        </pc:spChg>
        <pc:spChg chg="add del">
          <ac:chgData name="Chelsea Lee" userId="46fc34eb-22bd-40a0-b470-e1f05eedf781" providerId="ADAL" clId="{EE0DE65C-586E-4D97-9C89-DB9E24FF5815}" dt="2020-08-22T19:41:54.890" v="2691" actId="22"/>
          <ac:spMkLst>
            <pc:docMk/>
            <pc:sldMk cId="3627317258" sldId="307"/>
            <ac:spMk id="8" creationId="{51A33E8C-77B6-400C-BD4B-9A158C3816BB}"/>
          </ac:spMkLst>
        </pc:spChg>
        <pc:spChg chg="add mod">
          <ac:chgData name="Chelsea Lee" userId="46fc34eb-22bd-40a0-b470-e1f05eedf781" providerId="ADAL" clId="{EE0DE65C-586E-4D97-9C89-DB9E24FF5815}" dt="2020-08-22T19:43:26.292" v="2946" actId="1076"/>
          <ac:spMkLst>
            <pc:docMk/>
            <pc:sldMk cId="3627317258" sldId="307"/>
            <ac:spMk id="10" creationId="{E6AA95A4-F6B2-4057-B42C-3ABE13E45E59}"/>
          </ac:spMkLst>
        </pc:spChg>
        <pc:spChg chg="mod ord">
          <ac:chgData name="Chelsea Lee" userId="46fc34eb-22bd-40a0-b470-e1f05eedf781" providerId="ADAL" clId="{EE0DE65C-586E-4D97-9C89-DB9E24FF5815}" dt="2020-08-22T19:41:43.746" v="2654" actId="700"/>
          <ac:spMkLst>
            <pc:docMk/>
            <pc:sldMk cId="3627317258" sldId="307"/>
            <ac:spMk id="17" creationId="{00000000-0000-0000-0000-000000000000}"/>
          </ac:spMkLst>
        </pc:spChg>
        <pc:picChg chg="del">
          <ac:chgData name="Chelsea Lee" userId="46fc34eb-22bd-40a0-b470-e1f05eedf781" providerId="ADAL" clId="{EE0DE65C-586E-4D97-9C89-DB9E24FF5815}" dt="2020-08-22T19:41:37.284" v="2651" actId="478"/>
          <ac:picMkLst>
            <pc:docMk/>
            <pc:sldMk cId="3627317258" sldId="307"/>
            <ac:picMk id="4" creationId="{548EF610-4EC2-460A-85DE-77190BE1F209}"/>
          </ac:picMkLst>
        </pc:picChg>
        <pc:picChg chg="del">
          <ac:chgData name="Chelsea Lee" userId="46fc34eb-22bd-40a0-b470-e1f05eedf781" providerId="ADAL" clId="{EE0DE65C-586E-4D97-9C89-DB9E24FF5815}" dt="2020-08-22T19:41:38.109" v="2652" actId="478"/>
          <ac:picMkLst>
            <pc:docMk/>
            <pc:sldMk cId="3627317258" sldId="307"/>
            <ac:picMk id="7" creationId="{A30B7F44-B693-4F14-A5E3-2E15B402A0BB}"/>
          </ac:picMkLst>
        </pc:picChg>
        <pc:picChg chg="add del mod">
          <ac:chgData name="Chelsea Lee" userId="46fc34eb-22bd-40a0-b470-e1f05eedf781" providerId="ADAL" clId="{EE0DE65C-586E-4D97-9C89-DB9E24FF5815}" dt="2020-08-22T19:44:02.955" v="2949" actId="478"/>
          <ac:picMkLst>
            <pc:docMk/>
            <pc:sldMk cId="3627317258" sldId="307"/>
            <ac:picMk id="13" creationId="{EDC23099-C9CD-40C2-B4C9-BDCC35856E09}"/>
          </ac:picMkLst>
        </pc:picChg>
        <pc:picChg chg="add mod">
          <ac:chgData name="Chelsea Lee" userId="46fc34eb-22bd-40a0-b470-e1f05eedf781" providerId="ADAL" clId="{EE0DE65C-586E-4D97-9C89-DB9E24FF5815}" dt="2020-08-22T19:44:08.311" v="2952" actId="1076"/>
          <ac:picMkLst>
            <pc:docMk/>
            <pc:sldMk cId="3627317258" sldId="307"/>
            <ac:picMk id="15" creationId="{7ADEE659-983F-482C-A86F-47D5B658221B}"/>
          </ac:picMkLst>
        </pc:picChg>
      </pc:sldChg>
      <pc:sldChg chg="add">
        <pc:chgData name="Chelsea Lee" userId="46fc34eb-22bd-40a0-b470-e1f05eedf781" providerId="ADAL" clId="{EE0DE65C-586E-4D97-9C89-DB9E24FF5815}" dt="2020-08-23T19:47:56.445" v="3421" actId="22"/>
        <pc:sldMkLst>
          <pc:docMk/>
          <pc:sldMk cId="2774608107" sldId="308"/>
        </pc:sldMkLst>
      </pc:sldChg>
      <pc:sldMasterChg chg="delSldLayout modSldLayout">
        <pc:chgData name="Chelsea Lee" userId="46fc34eb-22bd-40a0-b470-e1f05eedf781" providerId="ADAL" clId="{EE0DE65C-586E-4D97-9C89-DB9E24FF5815}" dt="2020-08-22T17:56:54.999" v="233" actId="1076"/>
        <pc:sldMasterMkLst>
          <pc:docMk/>
          <pc:sldMasterMk cId="1333498174" sldId="2147484745"/>
        </pc:sldMasterMkLst>
        <pc:sldLayoutChg chg="del">
          <pc:chgData name="Chelsea Lee" userId="46fc34eb-22bd-40a0-b470-e1f05eedf781" providerId="ADAL" clId="{EE0DE65C-586E-4D97-9C89-DB9E24FF5815}" dt="2020-08-22T17:49:42.356" v="168" actId="2696"/>
          <pc:sldLayoutMkLst>
            <pc:docMk/>
            <pc:sldMasterMk cId="1333498174" sldId="2147484745"/>
            <pc:sldLayoutMk cId="236505334" sldId="2147484752"/>
          </pc:sldLayoutMkLst>
        </pc:sldLayoutChg>
        <pc:sldLayoutChg chg="modSp mod">
          <pc:chgData name="Chelsea Lee" userId="46fc34eb-22bd-40a0-b470-e1f05eedf781" providerId="ADAL" clId="{EE0DE65C-586E-4D97-9C89-DB9E24FF5815}" dt="2020-08-22T17:56:54.999" v="233" actId="1076"/>
          <pc:sldLayoutMkLst>
            <pc:docMk/>
            <pc:sldMasterMk cId="1333498174" sldId="2147484745"/>
            <pc:sldLayoutMk cId="2144001028" sldId="2147484753"/>
          </pc:sldLayoutMkLst>
          <pc:spChg chg="mod">
            <ac:chgData name="Chelsea Lee" userId="46fc34eb-22bd-40a0-b470-e1f05eedf781" providerId="ADAL" clId="{EE0DE65C-586E-4D97-9C89-DB9E24FF5815}" dt="2020-08-22T17:56:54.999" v="233" actId="1076"/>
            <ac:spMkLst>
              <pc:docMk/>
              <pc:sldMasterMk cId="1333498174" sldId="2147484745"/>
              <pc:sldLayoutMk cId="2144001028" sldId="2147484753"/>
              <ac:spMk id="5" creationId="{CE9563B9-B8EE-4B13-A96C-8A3EA8059E0A}"/>
            </ac:spMkLst>
          </pc:spChg>
        </pc:sldLayoutChg>
      </pc:sldMasterChg>
    </pc:docChg>
  </pc:docChgLst>
  <pc:docChgLst>
    <pc:chgData name="Robert Stewart (WW READINESS)" userId="5e4857c7-3c95-4435-bc45-4a9504427269" providerId="ADAL" clId="{1E1EB644-CF5D-4B36-97E4-44C32F031E56}"/>
    <pc:docChg chg="undo custSel addSld delSld modSld">
      <pc:chgData name="Robert Stewart (WW READINESS)" userId="5e4857c7-3c95-4435-bc45-4a9504427269" providerId="ADAL" clId="{1E1EB644-CF5D-4B36-97E4-44C32F031E56}" dt="2020-08-20T16:12:03.812" v="1889" actId="47"/>
      <pc:docMkLst>
        <pc:docMk/>
      </pc:docMkLst>
      <pc:sldChg chg="addSp delSp modSp mod chgLayout">
        <pc:chgData name="Robert Stewart (WW READINESS)" userId="5e4857c7-3c95-4435-bc45-4a9504427269" providerId="ADAL" clId="{1E1EB644-CF5D-4B36-97E4-44C32F031E56}" dt="2020-08-20T14:09:28.085" v="244" actId="1076"/>
        <pc:sldMkLst>
          <pc:docMk/>
          <pc:sldMk cId="743860205" sldId="257"/>
        </pc:sldMkLst>
        <pc:spChg chg="mod ord">
          <ac:chgData name="Robert Stewart (WW READINESS)" userId="5e4857c7-3c95-4435-bc45-4a9504427269" providerId="ADAL" clId="{1E1EB644-CF5D-4B36-97E4-44C32F031E56}" dt="2020-08-20T14:08:39.289" v="238" actId="700"/>
          <ac:spMkLst>
            <pc:docMk/>
            <pc:sldMk cId="743860205" sldId="257"/>
            <ac:spMk id="2" creationId="{35FF388A-DA23-47B5-B1B4-5AA1C4F44269}"/>
          </ac:spMkLst>
        </pc:spChg>
        <pc:spChg chg="add del mod ord">
          <ac:chgData name="Robert Stewart (WW READINESS)" userId="5e4857c7-3c95-4435-bc45-4a9504427269" providerId="ADAL" clId="{1E1EB644-CF5D-4B36-97E4-44C32F031E56}" dt="2020-08-20T14:08:45.224" v="239" actId="478"/>
          <ac:spMkLst>
            <pc:docMk/>
            <pc:sldMk cId="743860205" sldId="257"/>
            <ac:spMk id="3" creationId="{8036536A-4446-4E9E-9B4E-8C6A4806F82E}"/>
          </ac:spMkLst>
        </pc:spChg>
        <pc:picChg chg="add mod">
          <ac:chgData name="Robert Stewart (WW READINESS)" userId="5e4857c7-3c95-4435-bc45-4a9504427269" providerId="ADAL" clId="{1E1EB644-CF5D-4B36-97E4-44C32F031E56}" dt="2020-08-20T14:09:28.085" v="244" actId="1076"/>
          <ac:picMkLst>
            <pc:docMk/>
            <pc:sldMk cId="743860205" sldId="257"/>
            <ac:picMk id="5" creationId="{26528163-8608-4C7E-AEC3-3A2D83DA047C}"/>
          </ac:picMkLst>
        </pc:picChg>
      </pc:sldChg>
      <pc:sldChg chg="addSp delSp modSp mod modClrScheme chgLayout modNotesTx">
        <pc:chgData name="Robert Stewart (WW READINESS)" userId="5e4857c7-3c95-4435-bc45-4a9504427269" providerId="ADAL" clId="{1E1EB644-CF5D-4B36-97E4-44C32F031E56}" dt="2020-08-20T14:32:09.571" v="734" actId="20577"/>
        <pc:sldMkLst>
          <pc:docMk/>
          <pc:sldMk cId="1012441991" sldId="258"/>
        </pc:sldMkLst>
        <pc:spChg chg="del mod ord">
          <ac:chgData name="Robert Stewart (WW READINESS)" userId="5e4857c7-3c95-4435-bc45-4a9504427269" providerId="ADAL" clId="{1E1EB644-CF5D-4B36-97E4-44C32F031E56}" dt="2020-08-20T14:18:37.553" v="431" actId="478"/>
          <ac:spMkLst>
            <pc:docMk/>
            <pc:sldMk cId="1012441991" sldId="258"/>
            <ac:spMk id="3" creationId="{71F40E82-A9C5-4E34-94C3-D3F6F1F4CEEA}"/>
          </ac:spMkLst>
        </pc:spChg>
        <pc:spChg chg="add del mod">
          <ac:chgData name="Robert Stewart (WW READINESS)" userId="5e4857c7-3c95-4435-bc45-4a9504427269" providerId="ADAL" clId="{1E1EB644-CF5D-4B36-97E4-44C32F031E56}" dt="2020-08-20T14:18:41.046" v="432" actId="478"/>
          <ac:spMkLst>
            <pc:docMk/>
            <pc:sldMk cId="1012441991" sldId="258"/>
            <ac:spMk id="8" creationId="{1A10F1F0-D08C-40DD-BDB0-B2EF84BAC384}"/>
          </ac:spMkLst>
        </pc:spChg>
        <pc:spChg chg="mod ord">
          <ac:chgData name="Robert Stewart (WW READINESS)" userId="5e4857c7-3c95-4435-bc45-4a9504427269" providerId="ADAL" clId="{1E1EB644-CF5D-4B36-97E4-44C32F031E56}" dt="2020-08-20T14:15:12.474" v="327" actId="700"/>
          <ac:spMkLst>
            <pc:docMk/>
            <pc:sldMk cId="1012441991" sldId="258"/>
            <ac:spMk id="17" creationId="{00000000-0000-0000-0000-000000000000}"/>
          </ac:spMkLst>
        </pc:spChg>
        <pc:graphicFrameChg chg="add mod modGraphic">
          <ac:chgData name="Robert Stewart (WW READINESS)" userId="5e4857c7-3c95-4435-bc45-4a9504427269" providerId="ADAL" clId="{1E1EB644-CF5D-4B36-97E4-44C32F031E56}" dt="2020-08-20T14:32:09.571" v="734" actId="20577"/>
          <ac:graphicFrameMkLst>
            <pc:docMk/>
            <pc:sldMk cId="1012441991" sldId="258"/>
            <ac:graphicFrameMk id="2" creationId="{BA253A4F-CFA0-48A5-A1A3-709AE74275FD}"/>
          </ac:graphicFrameMkLst>
        </pc:graphicFrameChg>
        <pc:picChg chg="mod ord">
          <ac:chgData name="Robert Stewart (WW READINESS)" userId="5e4857c7-3c95-4435-bc45-4a9504427269" providerId="ADAL" clId="{1E1EB644-CF5D-4B36-97E4-44C32F031E56}" dt="2020-08-20T14:29:42.895" v="591" actId="1076"/>
          <ac:picMkLst>
            <pc:docMk/>
            <pc:sldMk cId="1012441991" sldId="258"/>
            <ac:picMk id="5" creationId="{7099143F-3001-4870-8DE3-A330BEB369E7}"/>
          </ac:picMkLst>
        </pc:picChg>
        <pc:picChg chg="mod ord">
          <ac:chgData name="Robert Stewart (WW READINESS)" userId="5e4857c7-3c95-4435-bc45-4a9504427269" providerId="ADAL" clId="{1E1EB644-CF5D-4B36-97E4-44C32F031E56}" dt="2020-08-20T14:29:32.103" v="588" actId="1076"/>
          <ac:picMkLst>
            <pc:docMk/>
            <pc:sldMk cId="1012441991" sldId="258"/>
            <ac:picMk id="6" creationId="{EB88EC9F-9E20-482F-BCA8-57EC8298A162}"/>
          </ac:picMkLst>
        </pc:picChg>
        <pc:picChg chg="mod ord">
          <ac:chgData name="Robert Stewart (WW READINESS)" userId="5e4857c7-3c95-4435-bc45-4a9504427269" providerId="ADAL" clId="{1E1EB644-CF5D-4B36-97E4-44C32F031E56}" dt="2020-08-20T14:29:39.335" v="590" actId="1076"/>
          <ac:picMkLst>
            <pc:docMk/>
            <pc:sldMk cId="1012441991" sldId="258"/>
            <ac:picMk id="7" creationId="{BBAAD6AC-A925-4B35-82B7-D268F83B691D}"/>
          </ac:picMkLst>
        </pc:picChg>
      </pc:sldChg>
      <pc:sldChg chg="del">
        <pc:chgData name="Robert Stewart (WW READINESS)" userId="5e4857c7-3c95-4435-bc45-4a9504427269" providerId="ADAL" clId="{1E1EB644-CF5D-4B36-97E4-44C32F031E56}" dt="2020-08-20T14:20:53.718" v="448" actId="47"/>
        <pc:sldMkLst>
          <pc:docMk/>
          <pc:sldMk cId="381901668" sldId="259"/>
        </pc:sldMkLst>
      </pc:sldChg>
      <pc:sldChg chg="addSp delSp modSp mod modClrScheme chgLayout modNotesTx">
        <pc:chgData name="Robert Stewart (WW READINESS)" userId="5e4857c7-3c95-4435-bc45-4a9504427269" providerId="ADAL" clId="{1E1EB644-CF5D-4B36-97E4-44C32F031E56}" dt="2020-08-20T14:29:12.625" v="585" actId="20577"/>
        <pc:sldMkLst>
          <pc:docMk/>
          <pc:sldMk cId="1701787216" sldId="260"/>
        </pc:sldMkLst>
        <pc:spChg chg="add del mod">
          <ac:chgData name="Robert Stewart (WW READINESS)" userId="5e4857c7-3c95-4435-bc45-4a9504427269" providerId="ADAL" clId="{1E1EB644-CF5D-4B36-97E4-44C32F031E56}" dt="2020-08-20T14:24:43.200" v="518" actId="478"/>
          <ac:spMkLst>
            <pc:docMk/>
            <pc:sldMk cId="1701787216" sldId="260"/>
            <ac:spMk id="5" creationId="{52A9A9A7-C046-4B37-9CA5-DC526AD32E86}"/>
          </ac:spMkLst>
        </pc:spChg>
        <pc:spChg chg="del mod ord">
          <ac:chgData name="Robert Stewart (WW READINESS)" userId="5e4857c7-3c95-4435-bc45-4a9504427269" providerId="ADAL" clId="{1E1EB644-CF5D-4B36-97E4-44C32F031E56}" dt="2020-08-20T14:24:39.032" v="517" actId="478"/>
          <ac:spMkLst>
            <pc:docMk/>
            <pc:sldMk cId="1701787216" sldId="260"/>
            <ac:spMk id="7" creationId="{093E0B1C-4AB2-4AC4-97F8-2D4F94098582}"/>
          </ac:spMkLst>
        </pc:spChg>
        <pc:spChg chg="mod ord">
          <ac:chgData name="Robert Stewart (WW READINESS)" userId="5e4857c7-3c95-4435-bc45-4a9504427269" providerId="ADAL" clId="{1E1EB644-CF5D-4B36-97E4-44C32F031E56}" dt="2020-08-20T14:22:16.596" v="449" actId="700"/>
          <ac:spMkLst>
            <pc:docMk/>
            <pc:sldMk cId="1701787216" sldId="260"/>
            <ac:spMk id="17" creationId="{00000000-0000-0000-0000-000000000000}"/>
          </ac:spMkLst>
        </pc:spChg>
        <pc:graphicFrameChg chg="add mod modGraphic">
          <ac:chgData name="Robert Stewart (WW READINESS)" userId="5e4857c7-3c95-4435-bc45-4a9504427269" providerId="ADAL" clId="{1E1EB644-CF5D-4B36-97E4-44C32F031E56}" dt="2020-08-20T14:29:12.625" v="585" actId="20577"/>
          <ac:graphicFrameMkLst>
            <pc:docMk/>
            <pc:sldMk cId="1701787216" sldId="260"/>
            <ac:graphicFrameMk id="2" creationId="{AA8681B8-B43E-4A97-872E-9D586DEBA113}"/>
          </ac:graphicFrameMkLst>
        </pc:graphicFrameChg>
        <pc:picChg chg="mod ord">
          <ac:chgData name="Robert Stewart (WW READINESS)" userId="5e4857c7-3c95-4435-bc45-4a9504427269" providerId="ADAL" clId="{1E1EB644-CF5D-4B36-97E4-44C32F031E56}" dt="2020-08-20T14:26:46.918" v="529" actId="1076"/>
          <ac:picMkLst>
            <pc:docMk/>
            <pc:sldMk cId="1701787216" sldId="260"/>
            <ac:picMk id="4" creationId="{09AC6056-714F-4A82-9229-7D1BD080C244}"/>
          </ac:picMkLst>
        </pc:picChg>
        <pc:picChg chg="mod ord">
          <ac:chgData name="Robert Stewart (WW READINESS)" userId="5e4857c7-3c95-4435-bc45-4a9504427269" providerId="ADAL" clId="{1E1EB644-CF5D-4B36-97E4-44C32F031E56}" dt="2020-08-20T14:26:44.279" v="528" actId="1076"/>
          <ac:picMkLst>
            <pc:docMk/>
            <pc:sldMk cId="1701787216" sldId="260"/>
            <ac:picMk id="6" creationId="{601A9F53-4FBE-4292-B1D7-7B2484B9F232}"/>
          </ac:picMkLst>
        </pc:picChg>
        <pc:picChg chg="mod ord">
          <ac:chgData name="Robert Stewart (WW READINESS)" userId="5e4857c7-3c95-4435-bc45-4a9504427269" providerId="ADAL" clId="{1E1EB644-CF5D-4B36-97E4-44C32F031E56}" dt="2020-08-20T14:26:41.183" v="527" actId="1076"/>
          <ac:picMkLst>
            <pc:docMk/>
            <pc:sldMk cId="1701787216" sldId="260"/>
            <ac:picMk id="8" creationId="{F8904EC5-0F87-4251-84A0-9BB8E3078726}"/>
          </ac:picMkLst>
        </pc:picChg>
      </pc:sldChg>
      <pc:sldChg chg="addSp delSp modSp mod modClrScheme chgLayout modNotesTx">
        <pc:chgData name="Robert Stewart (WW READINESS)" userId="5e4857c7-3c95-4435-bc45-4a9504427269" providerId="ADAL" clId="{1E1EB644-CF5D-4B36-97E4-44C32F031E56}" dt="2020-08-20T14:39:57.494" v="845" actId="1076"/>
        <pc:sldMkLst>
          <pc:docMk/>
          <pc:sldMk cId="101971310" sldId="261"/>
        </pc:sldMkLst>
        <pc:spChg chg="del mod ord">
          <ac:chgData name="Robert Stewart (WW READINESS)" userId="5e4857c7-3c95-4435-bc45-4a9504427269" providerId="ADAL" clId="{1E1EB644-CF5D-4B36-97E4-44C32F031E56}" dt="2020-08-20T14:35:23.739" v="770" actId="478"/>
          <ac:spMkLst>
            <pc:docMk/>
            <pc:sldMk cId="101971310" sldId="261"/>
            <ac:spMk id="3" creationId="{FF98882A-CD45-43B7-A1C6-FDAEC2E4B66B}"/>
          </ac:spMkLst>
        </pc:spChg>
        <pc:spChg chg="add del mod ord">
          <ac:chgData name="Robert Stewart (WW READINESS)" userId="5e4857c7-3c95-4435-bc45-4a9504427269" providerId="ADAL" clId="{1E1EB644-CF5D-4B36-97E4-44C32F031E56}" dt="2020-08-20T14:33:18.955" v="739" actId="700"/>
          <ac:spMkLst>
            <pc:docMk/>
            <pc:sldMk cId="101971310" sldId="261"/>
            <ac:spMk id="4" creationId="{8CE31F20-C37D-4EBF-A302-BDC54D234B2F}"/>
          </ac:spMkLst>
        </pc:spChg>
        <pc:spChg chg="mod ord">
          <ac:chgData name="Robert Stewart (WW READINESS)" userId="5e4857c7-3c95-4435-bc45-4a9504427269" providerId="ADAL" clId="{1E1EB644-CF5D-4B36-97E4-44C32F031E56}" dt="2020-08-20T14:33:18.955" v="739" actId="700"/>
          <ac:spMkLst>
            <pc:docMk/>
            <pc:sldMk cId="101971310" sldId="261"/>
            <ac:spMk id="17" creationId="{00000000-0000-0000-0000-000000000000}"/>
          </ac:spMkLst>
        </pc:spChg>
        <pc:graphicFrameChg chg="add mod modGraphic">
          <ac:chgData name="Robert Stewart (WW READINESS)" userId="5e4857c7-3c95-4435-bc45-4a9504427269" providerId="ADAL" clId="{1E1EB644-CF5D-4B36-97E4-44C32F031E56}" dt="2020-08-20T14:39:39.536" v="842" actId="20577"/>
          <ac:graphicFrameMkLst>
            <pc:docMk/>
            <pc:sldMk cId="101971310" sldId="261"/>
            <ac:graphicFrameMk id="5" creationId="{9AE1A617-E2A2-43A4-955A-5025AF3D94FB}"/>
          </ac:graphicFrameMkLst>
        </pc:graphicFrameChg>
        <pc:picChg chg="mod ord">
          <ac:chgData name="Robert Stewart (WW READINESS)" userId="5e4857c7-3c95-4435-bc45-4a9504427269" providerId="ADAL" clId="{1E1EB644-CF5D-4B36-97E4-44C32F031E56}" dt="2020-08-20T14:39:52.111" v="844" actId="1076"/>
          <ac:picMkLst>
            <pc:docMk/>
            <pc:sldMk cId="101971310" sldId="261"/>
            <ac:picMk id="2" creationId="{B9A87511-CE45-48B3-8E54-C5B9FD5A6AF2}"/>
          </ac:picMkLst>
        </pc:picChg>
        <pc:picChg chg="mod ord">
          <ac:chgData name="Robert Stewart (WW READINESS)" userId="5e4857c7-3c95-4435-bc45-4a9504427269" providerId="ADAL" clId="{1E1EB644-CF5D-4B36-97E4-44C32F031E56}" dt="2020-08-20T14:39:57.494" v="845" actId="1076"/>
          <ac:picMkLst>
            <pc:docMk/>
            <pc:sldMk cId="101971310" sldId="261"/>
            <ac:picMk id="6" creationId="{53B41D1B-7919-4A6C-A2C6-B6F13FCCBD33}"/>
          </ac:picMkLst>
        </pc:picChg>
        <pc:picChg chg="mod ord">
          <ac:chgData name="Robert Stewart (WW READINESS)" userId="5e4857c7-3c95-4435-bc45-4a9504427269" providerId="ADAL" clId="{1E1EB644-CF5D-4B36-97E4-44C32F031E56}" dt="2020-08-20T14:39:47.911" v="843" actId="1076"/>
          <ac:picMkLst>
            <pc:docMk/>
            <pc:sldMk cId="101971310" sldId="261"/>
            <ac:picMk id="7" creationId="{BA413AFC-BE62-48F5-9D34-7DB1D389BECD}"/>
          </ac:picMkLst>
        </pc:picChg>
      </pc:sldChg>
      <pc:sldChg chg="addSp delSp modSp mod modClrScheme chgLayout modNotesTx">
        <pc:chgData name="Robert Stewart (WW READINESS)" userId="5e4857c7-3c95-4435-bc45-4a9504427269" providerId="ADAL" clId="{1E1EB644-CF5D-4B36-97E4-44C32F031E56}" dt="2020-08-20T14:51:32.105" v="931" actId="5793"/>
        <pc:sldMkLst>
          <pc:docMk/>
          <pc:sldMk cId="758652105" sldId="262"/>
        </pc:sldMkLst>
        <pc:spChg chg="del mod ord">
          <ac:chgData name="Robert Stewart (WW READINESS)" userId="5e4857c7-3c95-4435-bc45-4a9504427269" providerId="ADAL" clId="{1E1EB644-CF5D-4B36-97E4-44C32F031E56}" dt="2020-08-20T14:43:25.077" v="861" actId="478"/>
          <ac:spMkLst>
            <pc:docMk/>
            <pc:sldMk cId="758652105" sldId="262"/>
            <ac:spMk id="5" creationId="{E1CA392D-1106-4F33-816A-77658CCFCC13}"/>
          </ac:spMkLst>
        </pc:spChg>
        <pc:spChg chg="mod ord">
          <ac:chgData name="Robert Stewart (WW READINESS)" userId="5e4857c7-3c95-4435-bc45-4a9504427269" providerId="ADAL" clId="{1E1EB644-CF5D-4B36-97E4-44C32F031E56}" dt="2020-08-20T14:40:11.022" v="846" actId="700"/>
          <ac:spMkLst>
            <pc:docMk/>
            <pc:sldMk cId="758652105" sldId="262"/>
            <ac:spMk id="17" creationId="{00000000-0000-0000-0000-000000000000}"/>
          </ac:spMkLst>
        </pc:spChg>
        <pc:graphicFrameChg chg="add mod modGraphic">
          <ac:chgData name="Robert Stewart (WW READINESS)" userId="5e4857c7-3c95-4435-bc45-4a9504427269" providerId="ADAL" clId="{1E1EB644-CF5D-4B36-97E4-44C32F031E56}" dt="2020-08-20T14:47:39.799" v="915" actId="14734"/>
          <ac:graphicFrameMkLst>
            <pc:docMk/>
            <pc:sldMk cId="758652105" sldId="262"/>
            <ac:graphicFrameMk id="2" creationId="{E3172D8D-1D89-4F49-BEC9-16A0F74270E8}"/>
          </ac:graphicFrameMkLst>
        </pc:graphicFrameChg>
        <pc:picChg chg="mod ord">
          <ac:chgData name="Robert Stewart (WW READINESS)" userId="5e4857c7-3c95-4435-bc45-4a9504427269" providerId="ADAL" clId="{1E1EB644-CF5D-4B36-97E4-44C32F031E56}" dt="2020-08-20T14:47:42.447" v="916" actId="1076"/>
          <ac:picMkLst>
            <pc:docMk/>
            <pc:sldMk cId="758652105" sldId="262"/>
            <ac:picMk id="3" creationId="{8CE58DD3-F46D-45A3-852C-738E261E2E89}"/>
          </ac:picMkLst>
        </pc:picChg>
        <pc:picChg chg="del">
          <ac:chgData name="Robert Stewart (WW READINESS)" userId="5e4857c7-3c95-4435-bc45-4a9504427269" providerId="ADAL" clId="{1E1EB644-CF5D-4B36-97E4-44C32F031E56}" dt="2020-08-20T14:47:00.723" v="906" actId="478"/>
          <ac:picMkLst>
            <pc:docMk/>
            <pc:sldMk cId="758652105" sldId="262"/>
            <ac:picMk id="10" creationId="{995E33EB-2B90-4AE6-86E0-EC179F6A1946}"/>
          </ac:picMkLst>
        </pc:picChg>
        <pc:picChg chg="mod ord">
          <ac:chgData name="Robert Stewart (WW READINESS)" userId="5e4857c7-3c95-4435-bc45-4a9504427269" providerId="ADAL" clId="{1E1EB644-CF5D-4B36-97E4-44C32F031E56}" dt="2020-08-20T14:47:50.704" v="917" actId="1076"/>
          <ac:picMkLst>
            <pc:docMk/>
            <pc:sldMk cId="758652105" sldId="262"/>
            <ac:picMk id="12" creationId="{B2D73169-752E-4B4D-8A8D-D113EECD879D}"/>
          </ac:picMkLst>
        </pc:picChg>
      </pc:sldChg>
      <pc:sldChg chg="del">
        <pc:chgData name="Robert Stewart (WW READINESS)" userId="5e4857c7-3c95-4435-bc45-4a9504427269" providerId="ADAL" clId="{1E1EB644-CF5D-4B36-97E4-44C32F031E56}" dt="2020-08-20T14:52:34.915" v="935" actId="47"/>
        <pc:sldMkLst>
          <pc:docMk/>
          <pc:sldMk cId="4229698244" sldId="263"/>
        </pc:sldMkLst>
      </pc:sldChg>
      <pc:sldChg chg="addSp delSp modSp mod modClrScheme chgLayout modNotesTx">
        <pc:chgData name="Robert Stewart (WW READINESS)" userId="5e4857c7-3c95-4435-bc45-4a9504427269" providerId="ADAL" clId="{1E1EB644-CF5D-4B36-97E4-44C32F031E56}" dt="2020-08-20T15:18:47.825" v="1353" actId="1076"/>
        <pc:sldMkLst>
          <pc:docMk/>
          <pc:sldMk cId="2093708537" sldId="264"/>
        </pc:sldMkLst>
        <pc:spChg chg="del mod ord">
          <ac:chgData name="Robert Stewart (WW READINESS)" userId="5e4857c7-3c95-4435-bc45-4a9504427269" providerId="ADAL" clId="{1E1EB644-CF5D-4B36-97E4-44C32F031E56}" dt="2020-08-20T15:04:10.061" v="999" actId="478"/>
          <ac:spMkLst>
            <pc:docMk/>
            <pc:sldMk cId="2093708537" sldId="264"/>
            <ac:spMk id="5" creationId="{8AAE3683-1D11-4CAF-93B5-986FF46AF40B}"/>
          </ac:spMkLst>
        </pc:spChg>
        <pc:spChg chg="mod ord">
          <ac:chgData name="Robert Stewart (WW READINESS)" userId="5e4857c7-3c95-4435-bc45-4a9504427269" providerId="ADAL" clId="{1E1EB644-CF5D-4B36-97E4-44C32F031E56}" dt="2020-08-20T15:00:13.480" v="990" actId="700"/>
          <ac:spMkLst>
            <pc:docMk/>
            <pc:sldMk cId="2093708537" sldId="264"/>
            <ac:spMk id="17" creationId="{00000000-0000-0000-0000-000000000000}"/>
          </ac:spMkLst>
        </pc:spChg>
        <pc:graphicFrameChg chg="add mod modGraphic">
          <ac:chgData name="Robert Stewart (WW READINESS)" userId="5e4857c7-3c95-4435-bc45-4a9504427269" providerId="ADAL" clId="{1E1EB644-CF5D-4B36-97E4-44C32F031E56}" dt="2020-08-20T15:18:24.384" v="1346" actId="14100"/>
          <ac:graphicFrameMkLst>
            <pc:docMk/>
            <pc:sldMk cId="2093708537" sldId="264"/>
            <ac:graphicFrameMk id="2" creationId="{BEB13C7D-A136-4F55-99C6-7B717D5CFAA3}"/>
          </ac:graphicFrameMkLst>
        </pc:graphicFrameChg>
        <pc:picChg chg="mod ord">
          <ac:chgData name="Robert Stewart (WW READINESS)" userId="5e4857c7-3c95-4435-bc45-4a9504427269" providerId="ADAL" clId="{1E1EB644-CF5D-4B36-97E4-44C32F031E56}" dt="2020-08-20T15:18:28.793" v="1347" actId="1076"/>
          <ac:picMkLst>
            <pc:docMk/>
            <pc:sldMk cId="2093708537" sldId="264"/>
            <ac:picMk id="3" creationId="{8CF121F8-2A32-4EA6-BA16-4560995A0DE4}"/>
          </ac:picMkLst>
        </pc:picChg>
        <pc:picChg chg="add mod">
          <ac:chgData name="Robert Stewart (WW READINESS)" userId="5e4857c7-3c95-4435-bc45-4a9504427269" providerId="ADAL" clId="{1E1EB644-CF5D-4B36-97E4-44C32F031E56}" dt="2020-08-20T15:18:41.578" v="1352" actId="1076"/>
          <ac:picMkLst>
            <pc:docMk/>
            <pc:sldMk cId="2093708537" sldId="264"/>
            <ac:picMk id="6" creationId="{4CF446FA-76CC-4017-B21C-26BAC59CFE81}"/>
          </ac:picMkLst>
        </pc:picChg>
        <pc:picChg chg="mod ord">
          <ac:chgData name="Robert Stewart (WW READINESS)" userId="5e4857c7-3c95-4435-bc45-4a9504427269" providerId="ADAL" clId="{1E1EB644-CF5D-4B36-97E4-44C32F031E56}" dt="2020-08-20T15:18:47.825" v="1353" actId="1076"/>
          <ac:picMkLst>
            <pc:docMk/>
            <pc:sldMk cId="2093708537" sldId="264"/>
            <ac:picMk id="7" creationId="{07102762-A206-489C-9AEB-5CBE80399EAF}"/>
          </ac:picMkLst>
        </pc:picChg>
        <pc:picChg chg="add mod">
          <ac:chgData name="Robert Stewart (WW READINESS)" userId="5e4857c7-3c95-4435-bc45-4a9504427269" providerId="ADAL" clId="{1E1EB644-CF5D-4B36-97E4-44C32F031E56}" dt="2020-08-20T15:18:37.328" v="1351" actId="1076"/>
          <ac:picMkLst>
            <pc:docMk/>
            <pc:sldMk cId="2093708537" sldId="264"/>
            <ac:picMk id="9" creationId="{4F3419D5-7451-45F0-9949-4A051F74B372}"/>
          </ac:picMkLst>
        </pc:picChg>
      </pc:sldChg>
      <pc:sldChg chg="addSp delSp modSp mod chgLayout">
        <pc:chgData name="Robert Stewart (WW READINESS)" userId="5e4857c7-3c95-4435-bc45-4a9504427269" providerId="ADAL" clId="{1E1EB644-CF5D-4B36-97E4-44C32F031E56}" dt="2020-08-20T15:21:14.897" v="1361" actId="1076"/>
        <pc:sldMkLst>
          <pc:docMk/>
          <pc:sldMk cId="2582992634" sldId="267"/>
        </pc:sldMkLst>
        <pc:spChg chg="mod ord">
          <ac:chgData name="Robert Stewart (WW READINESS)" userId="5e4857c7-3c95-4435-bc45-4a9504427269" providerId="ADAL" clId="{1E1EB644-CF5D-4B36-97E4-44C32F031E56}" dt="2020-08-20T15:19:50.166" v="1354" actId="700"/>
          <ac:spMkLst>
            <pc:docMk/>
            <pc:sldMk cId="2582992634" sldId="267"/>
            <ac:spMk id="2" creationId="{35FF388A-DA23-47B5-B1B4-5AA1C4F44269}"/>
          </ac:spMkLst>
        </pc:spChg>
        <pc:spChg chg="add del mod ord">
          <ac:chgData name="Robert Stewart (WW READINESS)" userId="5e4857c7-3c95-4435-bc45-4a9504427269" providerId="ADAL" clId="{1E1EB644-CF5D-4B36-97E4-44C32F031E56}" dt="2020-08-20T15:19:55.134" v="1355" actId="478"/>
          <ac:spMkLst>
            <pc:docMk/>
            <pc:sldMk cId="2582992634" sldId="267"/>
            <ac:spMk id="3" creationId="{37AEAAB4-E510-4DA2-9EF8-BE01E8FB8CB2}"/>
          </ac:spMkLst>
        </pc:spChg>
        <pc:picChg chg="add mod">
          <ac:chgData name="Robert Stewart (WW READINESS)" userId="5e4857c7-3c95-4435-bc45-4a9504427269" providerId="ADAL" clId="{1E1EB644-CF5D-4B36-97E4-44C32F031E56}" dt="2020-08-20T15:21:14.897" v="1361" actId="1076"/>
          <ac:picMkLst>
            <pc:docMk/>
            <pc:sldMk cId="2582992634" sldId="267"/>
            <ac:picMk id="5" creationId="{C4B53E57-6676-4A4D-AB65-F20D2D3F865E}"/>
          </ac:picMkLst>
        </pc:picChg>
      </pc:sldChg>
      <pc:sldChg chg="addSp delSp modSp mod modClrScheme chgLayout">
        <pc:chgData name="Robert Stewart (WW READINESS)" userId="5e4857c7-3c95-4435-bc45-4a9504427269" providerId="ADAL" clId="{1E1EB644-CF5D-4B36-97E4-44C32F031E56}" dt="2020-08-20T15:28:52.121" v="1449" actId="1076"/>
        <pc:sldMkLst>
          <pc:docMk/>
          <pc:sldMk cId="901478808" sldId="268"/>
        </pc:sldMkLst>
        <pc:spChg chg="del mod ord">
          <ac:chgData name="Robert Stewart (WW READINESS)" userId="5e4857c7-3c95-4435-bc45-4a9504427269" providerId="ADAL" clId="{1E1EB644-CF5D-4B36-97E4-44C32F031E56}" dt="2020-08-20T15:26:06.354" v="1407" actId="478"/>
          <ac:spMkLst>
            <pc:docMk/>
            <pc:sldMk cId="901478808" sldId="268"/>
            <ac:spMk id="3" creationId="{ABF94325-01A6-46F4-A197-3093384660DF}"/>
          </ac:spMkLst>
        </pc:spChg>
        <pc:spChg chg="add del mod">
          <ac:chgData name="Robert Stewart (WW READINESS)" userId="5e4857c7-3c95-4435-bc45-4a9504427269" providerId="ADAL" clId="{1E1EB644-CF5D-4B36-97E4-44C32F031E56}" dt="2020-08-20T15:26:09.083" v="1408" actId="478"/>
          <ac:spMkLst>
            <pc:docMk/>
            <pc:sldMk cId="901478808" sldId="268"/>
            <ac:spMk id="6" creationId="{99FC3B12-AC30-4DAA-B630-25AD3E403000}"/>
          </ac:spMkLst>
        </pc:spChg>
        <pc:spChg chg="mod ord">
          <ac:chgData name="Robert Stewart (WW READINESS)" userId="5e4857c7-3c95-4435-bc45-4a9504427269" providerId="ADAL" clId="{1E1EB644-CF5D-4B36-97E4-44C32F031E56}" dt="2020-08-20T15:24:11.012" v="1394" actId="700"/>
          <ac:spMkLst>
            <pc:docMk/>
            <pc:sldMk cId="901478808" sldId="268"/>
            <ac:spMk id="17" creationId="{00000000-0000-0000-0000-000000000000}"/>
          </ac:spMkLst>
        </pc:spChg>
        <pc:graphicFrameChg chg="add mod modGraphic">
          <ac:chgData name="Robert Stewart (WW READINESS)" userId="5e4857c7-3c95-4435-bc45-4a9504427269" providerId="ADAL" clId="{1E1EB644-CF5D-4B36-97E4-44C32F031E56}" dt="2020-08-20T15:28:42.345" v="1446" actId="14734"/>
          <ac:graphicFrameMkLst>
            <pc:docMk/>
            <pc:sldMk cId="901478808" sldId="268"/>
            <ac:graphicFrameMk id="2" creationId="{F6D9AA9E-6490-403E-B241-9A473DE72201}"/>
          </ac:graphicFrameMkLst>
        </pc:graphicFrameChg>
        <pc:picChg chg="mod">
          <ac:chgData name="Robert Stewart (WW READINESS)" userId="5e4857c7-3c95-4435-bc45-4a9504427269" providerId="ADAL" clId="{1E1EB644-CF5D-4B36-97E4-44C32F031E56}" dt="2020-08-20T15:28:52.121" v="1449" actId="1076"/>
          <ac:picMkLst>
            <pc:docMk/>
            <pc:sldMk cId="901478808" sldId="268"/>
            <ac:picMk id="4" creationId="{9609FE65-7D6E-426B-AF16-553C31B74DD5}"/>
          </ac:picMkLst>
        </pc:picChg>
        <pc:picChg chg="mod">
          <ac:chgData name="Robert Stewart (WW READINESS)" userId="5e4857c7-3c95-4435-bc45-4a9504427269" providerId="ADAL" clId="{1E1EB644-CF5D-4B36-97E4-44C32F031E56}" dt="2020-08-20T15:28:26.008" v="1439" actId="1076"/>
          <ac:picMkLst>
            <pc:docMk/>
            <pc:sldMk cId="901478808" sldId="268"/>
            <ac:picMk id="8" creationId="{40FBD9ED-E0C3-4EB2-8FE5-89DD1B121BC9}"/>
          </ac:picMkLst>
        </pc:picChg>
        <pc:picChg chg="mod">
          <ac:chgData name="Robert Stewart (WW READINESS)" userId="5e4857c7-3c95-4435-bc45-4a9504427269" providerId="ADAL" clId="{1E1EB644-CF5D-4B36-97E4-44C32F031E56}" dt="2020-08-20T15:28:46.250" v="1447" actId="1076"/>
          <ac:picMkLst>
            <pc:docMk/>
            <pc:sldMk cId="901478808" sldId="268"/>
            <ac:picMk id="10" creationId="{8E25338E-8807-4EE4-90F9-B65EDBBE4F9D}"/>
          </ac:picMkLst>
        </pc:picChg>
        <pc:picChg chg="mod">
          <ac:chgData name="Robert Stewart (WW READINESS)" userId="5e4857c7-3c95-4435-bc45-4a9504427269" providerId="ADAL" clId="{1E1EB644-CF5D-4B36-97E4-44C32F031E56}" dt="2020-08-20T15:28:49.946" v="1448" actId="1076"/>
          <ac:picMkLst>
            <pc:docMk/>
            <pc:sldMk cId="901478808" sldId="268"/>
            <ac:picMk id="12" creationId="{A5C67092-4795-49FB-9844-97B2F1075A05}"/>
          </ac:picMkLst>
        </pc:picChg>
        <pc:picChg chg="mod">
          <ac:chgData name="Robert Stewart (WW READINESS)" userId="5e4857c7-3c95-4435-bc45-4a9504427269" providerId="ADAL" clId="{1E1EB644-CF5D-4B36-97E4-44C32F031E56}" dt="2020-08-20T15:28:30.520" v="1440" actId="1076"/>
          <ac:picMkLst>
            <pc:docMk/>
            <pc:sldMk cId="901478808" sldId="268"/>
            <ac:picMk id="16" creationId="{1DC819BD-9CA3-4639-9F00-A7BF79D432DF}"/>
          </ac:picMkLst>
        </pc:picChg>
        <pc:picChg chg="mod">
          <ac:chgData name="Robert Stewart (WW READINESS)" userId="5e4857c7-3c95-4435-bc45-4a9504427269" providerId="ADAL" clId="{1E1EB644-CF5D-4B36-97E4-44C32F031E56}" dt="2020-08-20T15:28:30.520" v="1440" actId="1076"/>
          <ac:picMkLst>
            <pc:docMk/>
            <pc:sldMk cId="901478808" sldId="268"/>
            <ac:picMk id="1026" creationId="{00000000-0000-0000-0000-000000000000}"/>
          </ac:picMkLst>
        </pc:picChg>
      </pc:sldChg>
      <pc:sldChg chg="modSp mod modClrScheme chgLayout modNotesTx">
        <pc:chgData name="Robert Stewart (WW READINESS)" userId="5e4857c7-3c95-4435-bc45-4a9504427269" providerId="ADAL" clId="{1E1EB644-CF5D-4B36-97E4-44C32F031E56}" dt="2020-08-20T15:37:03.529" v="1484" actId="1076"/>
        <pc:sldMkLst>
          <pc:docMk/>
          <pc:sldMk cId="338752777" sldId="269"/>
        </pc:sldMkLst>
        <pc:spChg chg="mod ord">
          <ac:chgData name="Robert Stewart (WW READINESS)" userId="5e4857c7-3c95-4435-bc45-4a9504427269" providerId="ADAL" clId="{1E1EB644-CF5D-4B36-97E4-44C32F031E56}" dt="2020-08-20T15:37:01.176" v="1483" actId="1076"/>
          <ac:spMkLst>
            <pc:docMk/>
            <pc:sldMk cId="338752777" sldId="269"/>
            <ac:spMk id="3" creationId="{61305E9E-589A-43A1-9A16-D0BA79D9C4B6}"/>
          </ac:spMkLst>
        </pc:spChg>
        <pc:spChg chg="mod ord">
          <ac:chgData name="Robert Stewart (WW READINESS)" userId="5e4857c7-3c95-4435-bc45-4a9504427269" providerId="ADAL" clId="{1E1EB644-CF5D-4B36-97E4-44C32F031E56}" dt="2020-08-20T15:36:30.427" v="1475" actId="700"/>
          <ac:spMkLst>
            <pc:docMk/>
            <pc:sldMk cId="338752777" sldId="269"/>
            <ac:spMk id="17" creationId="{00000000-0000-0000-0000-000000000000}"/>
          </ac:spMkLst>
        </pc:spChg>
        <pc:picChg chg="mod">
          <ac:chgData name="Robert Stewart (WW READINESS)" userId="5e4857c7-3c95-4435-bc45-4a9504427269" providerId="ADAL" clId="{1E1EB644-CF5D-4B36-97E4-44C32F031E56}" dt="2020-08-20T15:37:03.529" v="1484" actId="1076"/>
          <ac:picMkLst>
            <pc:docMk/>
            <pc:sldMk cId="338752777" sldId="269"/>
            <ac:picMk id="5" creationId="{5F0DA6F5-E91D-4E5B-B535-89370F4AC4E7}"/>
          </ac:picMkLst>
        </pc:picChg>
      </pc:sldChg>
      <pc:sldChg chg="del">
        <pc:chgData name="Robert Stewart (WW READINESS)" userId="5e4857c7-3c95-4435-bc45-4a9504427269" providerId="ADAL" clId="{1E1EB644-CF5D-4B36-97E4-44C32F031E56}" dt="2020-08-20T15:31:13.176" v="1459" actId="47"/>
        <pc:sldMkLst>
          <pc:docMk/>
          <pc:sldMk cId="3563441739" sldId="270"/>
        </pc:sldMkLst>
      </pc:sldChg>
      <pc:sldChg chg="del">
        <pc:chgData name="Robert Stewart (WW READINESS)" userId="5e4857c7-3c95-4435-bc45-4a9504427269" providerId="ADAL" clId="{1E1EB644-CF5D-4B36-97E4-44C32F031E56}" dt="2020-08-20T15:32:36.789" v="1465" actId="47"/>
        <pc:sldMkLst>
          <pc:docMk/>
          <pc:sldMk cId="1821791431" sldId="271"/>
        </pc:sldMkLst>
      </pc:sldChg>
      <pc:sldChg chg="addSp modSp mod chgLayout">
        <pc:chgData name="Robert Stewart (WW READINESS)" userId="5e4857c7-3c95-4435-bc45-4a9504427269" providerId="ADAL" clId="{1E1EB644-CF5D-4B36-97E4-44C32F031E56}" dt="2020-08-20T14:01:08.862" v="0" actId="700"/>
        <pc:sldMkLst>
          <pc:docMk/>
          <pc:sldMk cId="3635852913" sldId="274"/>
        </pc:sldMkLst>
        <pc:spChg chg="add mod ord">
          <ac:chgData name="Robert Stewart (WW READINESS)" userId="5e4857c7-3c95-4435-bc45-4a9504427269" providerId="ADAL" clId="{1E1EB644-CF5D-4B36-97E4-44C32F031E56}" dt="2020-08-20T14:01:08.862" v="0" actId="700"/>
          <ac:spMkLst>
            <pc:docMk/>
            <pc:sldMk cId="3635852913" sldId="274"/>
            <ac:spMk id="2" creationId="{D7F4E911-8CA9-41EE-BB79-2999F33A6467}"/>
          </ac:spMkLst>
        </pc:spChg>
        <pc:spChg chg="mod ord">
          <ac:chgData name="Robert Stewart (WW READINESS)" userId="5e4857c7-3c95-4435-bc45-4a9504427269" providerId="ADAL" clId="{1E1EB644-CF5D-4B36-97E4-44C32F031E56}" dt="2020-08-20T14:01:08.862" v="0" actId="700"/>
          <ac:spMkLst>
            <pc:docMk/>
            <pc:sldMk cId="3635852913" sldId="274"/>
            <ac:spMk id="4" creationId="{00000000-0000-0000-0000-000000000000}"/>
          </ac:spMkLst>
        </pc:spChg>
      </pc:sldChg>
      <pc:sldChg chg="addSp delSp modSp mod chgLayout">
        <pc:chgData name="Robert Stewart (WW READINESS)" userId="5e4857c7-3c95-4435-bc45-4a9504427269" providerId="ADAL" clId="{1E1EB644-CF5D-4B36-97E4-44C32F031E56}" dt="2020-08-20T14:02:32.619" v="3" actId="22"/>
        <pc:sldMkLst>
          <pc:docMk/>
          <pc:sldMk cId="84060515" sldId="275"/>
        </pc:sldMkLst>
        <pc:spChg chg="mod ord">
          <ac:chgData name="Robert Stewart (WW READINESS)" userId="5e4857c7-3c95-4435-bc45-4a9504427269" providerId="ADAL" clId="{1E1EB644-CF5D-4B36-97E4-44C32F031E56}" dt="2020-08-20T14:02:19.077" v="1" actId="700"/>
          <ac:spMkLst>
            <pc:docMk/>
            <pc:sldMk cId="84060515" sldId="275"/>
            <ac:spMk id="2" creationId="{35FF388A-DA23-47B5-B1B4-5AA1C4F44269}"/>
          </ac:spMkLst>
        </pc:spChg>
        <pc:spChg chg="add del mod ord">
          <ac:chgData name="Robert Stewart (WW READINESS)" userId="5e4857c7-3c95-4435-bc45-4a9504427269" providerId="ADAL" clId="{1E1EB644-CF5D-4B36-97E4-44C32F031E56}" dt="2020-08-20T14:02:24.248" v="2" actId="478"/>
          <ac:spMkLst>
            <pc:docMk/>
            <pc:sldMk cId="84060515" sldId="275"/>
            <ac:spMk id="3" creationId="{A172BCF6-4144-44E8-90E7-A83F3FBCC694}"/>
          </ac:spMkLst>
        </pc:spChg>
        <pc:picChg chg="add">
          <ac:chgData name="Robert Stewart (WW READINESS)" userId="5e4857c7-3c95-4435-bc45-4a9504427269" providerId="ADAL" clId="{1E1EB644-CF5D-4B36-97E4-44C32F031E56}" dt="2020-08-20T14:02:32.619" v="3" actId="22"/>
          <ac:picMkLst>
            <pc:docMk/>
            <pc:sldMk cId="84060515" sldId="275"/>
            <ac:picMk id="5" creationId="{08355688-48B5-4669-8B98-17874C9EE46C}"/>
          </ac:picMkLst>
        </pc:picChg>
      </pc:sldChg>
      <pc:sldChg chg="addSp delSp modSp del mod modClrScheme chgLayout">
        <pc:chgData name="Robert Stewart (WW READINESS)" userId="5e4857c7-3c95-4435-bc45-4a9504427269" providerId="ADAL" clId="{1E1EB644-CF5D-4B36-97E4-44C32F031E56}" dt="2020-08-20T14:08:18.771" v="236" actId="47"/>
        <pc:sldMkLst>
          <pc:docMk/>
          <pc:sldMk cId="3957722359" sldId="276"/>
        </pc:sldMkLst>
        <pc:spChg chg="add del mod ord">
          <ac:chgData name="Robert Stewart (WW READINESS)" userId="5e4857c7-3c95-4435-bc45-4a9504427269" providerId="ADAL" clId="{1E1EB644-CF5D-4B36-97E4-44C32F031E56}" dt="2020-08-20T14:03:10.373" v="5" actId="700"/>
          <ac:spMkLst>
            <pc:docMk/>
            <pc:sldMk cId="3957722359" sldId="276"/>
            <ac:spMk id="2" creationId="{CCDF8B87-C964-46F1-AAA6-B7BA6C12B19B}"/>
          </ac:spMkLst>
        </pc:spChg>
        <pc:spChg chg="add del mod ord">
          <ac:chgData name="Robert Stewart (WW READINESS)" userId="5e4857c7-3c95-4435-bc45-4a9504427269" providerId="ADAL" clId="{1E1EB644-CF5D-4B36-97E4-44C32F031E56}" dt="2020-08-20T14:03:14.986" v="6" actId="700"/>
          <ac:spMkLst>
            <pc:docMk/>
            <pc:sldMk cId="3957722359" sldId="276"/>
            <ac:spMk id="3" creationId="{17D4DDA5-F477-4298-AB14-217A4179C785}"/>
          </ac:spMkLst>
        </pc:spChg>
        <pc:spChg chg="add del mod ord">
          <ac:chgData name="Robert Stewart (WW READINESS)" userId="5e4857c7-3c95-4435-bc45-4a9504427269" providerId="ADAL" clId="{1E1EB644-CF5D-4B36-97E4-44C32F031E56}" dt="2020-08-20T14:03:29.317" v="7" actId="700"/>
          <ac:spMkLst>
            <pc:docMk/>
            <pc:sldMk cId="3957722359" sldId="276"/>
            <ac:spMk id="4" creationId="{F748F725-C754-4C53-B075-D1CBA180C3E1}"/>
          </ac:spMkLst>
        </pc:spChg>
        <pc:spChg chg="add del mod ord">
          <ac:chgData name="Robert Stewart (WW READINESS)" userId="5e4857c7-3c95-4435-bc45-4a9504427269" providerId="ADAL" clId="{1E1EB644-CF5D-4B36-97E4-44C32F031E56}" dt="2020-08-20T14:03:35.954" v="8" actId="700"/>
          <ac:spMkLst>
            <pc:docMk/>
            <pc:sldMk cId="3957722359" sldId="276"/>
            <ac:spMk id="5" creationId="{34F85CB1-8C68-4153-A4FF-E7DF65020A5C}"/>
          </ac:spMkLst>
        </pc:spChg>
        <pc:spChg chg="mod ord">
          <ac:chgData name="Robert Stewart (WW READINESS)" userId="5e4857c7-3c95-4435-bc45-4a9504427269" providerId="ADAL" clId="{1E1EB644-CF5D-4B36-97E4-44C32F031E56}" dt="2020-08-20T14:06:47.426" v="222" actId="1038"/>
          <ac:spMkLst>
            <pc:docMk/>
            <pc:sldMk cId="3957722359" sldId="276"/>
            <ac:spMk id="6" creationId="{00000000-0000-0000-0000-000000000000}"/>
          </ac:spMkLst>
        </pc:spChg>
        <pc:spChg chg="add del mod ord">
          <ac:chgData name="Robert Stewart (WW READINESS)" userId="5e4857c7-3c95-4435-bc45-4a9504427269" providerId="ADAL" clId="{1E1EB644-CF5D-4B36-97E4-44C32F031E56}" dt="2020-08-20T14:04:22.179" v="48" actId="478"/>
          <ac:spMkLst>
            <pc:docMk/>
            <pc:sldMk cId="3957722359" sldId="276"/>
            <ac:spMk id="7" creationId="{7F4A1801-63FA-4E2B-99AA-9D0F853E89E0}"/>
          </ac:spMkLst>
        </pc:spChg>
        <pc:spChg chg="mod ord">
          <ac:chgData name="Robert Stewart (WW READINESS)" userId="5e4857c7-3c95-4435-bc45-4a9504427269" providerId="ADAL" clId="{1E1EB644-CF5D-4B36-97E4-44C32F031E56}" dt="2020-08-20T14:03:35.954" v="8" actId="700"/>
          <ac:spMkLst>
            <pc:docMk/>
            <pc:sldMk cId="3957722359" sldId="276"/>
            <ac:spMk id="17" creationId="{00000000-0000-0000-0000-000000000000}"/>
          </ac:spMkLst>
        </pc:spChg>
        <pc:picChg chg="add">
          <ac:chgData name="Robert Stewart (WW READINESS)" userId="5e4857c7-3c95-4435-bc45-4a9504427269" providerId="ADAL" clId="{1E1EB644-CF5D-4B36-97E4-44C32F031E56}" dt="2020-08-20T14:04:24.198" v="49" actId="22"/>
          <ac:picMkLst>
            <pc:docMk/>
            <pc:sldMk cId="3957722359" sldId="276"/>
            <ac:picMk id="8" creationId="{4147EAED-75C1-461F-93BC-62AE0F3105DD}"/>
          </ac:picMkLst>
        </pc:picChg>
      </pc:sldChg>
      <pc:sldChg chg="addSp delSp modSp mod modClrScheme chgLayout modNotesTx">
        <pc:chgData name="Robert Stewart (WW READINESS)" userId="5e4857c7-3c95-4435-bc45-4a9504427269" providerId="ADAL" clId="{1E1EB644-CF5D-4B36-97E4-44C32F031E56}" dt="2020-08-20T15:42:13.409" v="1496" actId="1076"/>
        <pc:sldMkLst>
          <pc:docMk/>
          <pc:sldMk cId="4246215234" sldId="280"/>
        </pc:sldMkLst>
        <pc:spChg chg="mod">
          <ac:chgData name="Robert Stewart (WW READINESS)" userId="5e4857c7-3c95-4435-bc45-4a9504427269" providerId="ADAL" clId="{1E1EB644-CF5D-4B36-97E4-44C32F031E56}" dt="2020-08-20T15:41:55.036" v="1494" actId="14100"/>
          <ac:spMkLst>
            <pc:docMk/>
            <pc:sldMk cId="4246215234" sldId="280"/>
            <ac:spMk id="5" creationId="{5CFD5310-0FB1-4E69-9816-4452E2D43961}"/>
          </ac:spMkLst>
        </pc:spChg>
        <pc:spChg chg="add del mod ord">
          <ac:chgData name="Robert Stewart (WW READINESS)" userId="5e4857c7-3c95-4435-bc45-4a9504427269" providerId="ADAL" clId="{1E1EB644-CF5D-4B36-97E4-44C32F031E56}" dt="2020-08-20T15:41:44.785" v="1491" actId="478"/>
          <ac:spMkLst>
            <pc:docMk/>
            <pc:sldMk cId="4246215234" sldId="280"/>
            <ac:spMk id="6" creationId="{9342AF56-E651-4A9A-8099-F48FFA20FB51}"/>
          </ac:spMkLst>
        </pc:spChg>
        <pc:spChg chg="add del mod ord">
          <ac:chgData name="Robert Stewart (WW READINESS)" userId="5e4857c7-3c95-4435-bc45-4a9504427269" providerId="ADAL" clId="{1E1EB644-CF5D-4B36-97E4-44C32F031E56}" dt="2020-08-20T15:41:47.954" v="1492" actId="478"/>
          <ac:spMkLst>
            <pc:docMk/>
            <pc:sldMk cId="4246215234" sldId="280"/>
            <ac:spMk id="7" creationId="{47B59398-B9A0-4D1B-B16E-1CF10AE90C9E}"/>
          </ac:spMkLst>
        </pc:spChg>
        <pc:spChg chg="mod ord">
          <ac:chgData name="Robert Stewart (WW READINESS)" userId="5e4857c7-3c95-4435-bc45-4a9504427269" providerId="ADAL" clId="{1E1EB644-CF5D-4B36-97E4-44C32F031E56}" dt="2020-08-20T15:41:35.859" v="1490" actId="700"/>
          <ac:spMkLst>
            <pc:docMk/>
            <pc:sldMk cId="4246215234" sldId="280"/>
            <ac:spMk id="17" creationId="{00000000-0000-0000-0000-000000000000}"/>
          </ac:spMkLst>
        </pc:spChg>
        <pc:picChg chg="add mod">
          <ac:chgData name="Robert Stewart (WW READINESS)" userId="5e4857c7-3c95-4435-bc45-4a9504427269" providerId="ADAL" clId="{1E1EB644-CF5D-4B36-97E4-44C32F031E56}" dt="2020-08-20T15:42:13.409" v="1496" actId="1076"/>
          <ac:picMkLst>
            <pc:docMk/>
            <pc:sldMk cId="4246215234" sldId="280"/>
            <ac:picMk id="3" creationId="{2791B624-FF0A-4223-A1FE-0DE0DD5EBC93}"/>
          </ac:picMkLst>
        </pc:picChg>
        <pc:picChg chg="mod">
          <ac:chgData name="Robert Stewart (WW READINESS)" userId="5e4857c7-3c95-4435-bc45-4a9504427269" providerId="ADAL" clId="{1E1EB644-CF5D-4B36-97E4-44C32F031E56}" dt="2020-08-20T15:42:02.329" v="1495" actId="1076"/>
          <ac:picMkLst>
            <pc:docMk/>
            <pc:sldMk cId="4246215234" sldId="280"/>
            <ac:picMk id="4" creationId="{9CDE0C7A-1B61-407D-AFB5-19913C403F85}"/>
          </ac:picMkLst>
        </pc:picChg>
      </pc:sldChg>
      <pc:sldChg chg="addSp delSp modSp mod modClrScheme chgLayout modNotesTx">
        <pc:chgData name="Robert Stewart (WW READINESS)" userId="5e4857c7-3c95-4435-bc45-4a9504427269" providerId="ADAL" clId="{1E1EB644-CF5D-4B36-97E4-44C32F031E56}" dt="2020-08-20T15:45:38.681" v="1514" actId="14100"/>
        <pc:sldMkLst>
          <pc:docMk/>
          <pc:sldMk cId="3174001134" sldId="281"/>
        </pc:sldMkLst>
        <pc:spChg chg="add del mod ord">
          <ac:chgData name="Robert Stewart (WW READINESS)" userId="5e4857c7-3c95-4435-bc45-4a9504427269" providerId="ADAL" clId="{1E1EB644-CF5D-4B36-97E4-44C32F031E56}" dt="2020-08-20T15:43:18.400" v="1501" actId="478"/>
          <ac:spMkLst>
            <pc:docMk/>
            <pc:sldMk cId="3174001134" sldId="281"/>
            <ac:spMk id="2" creationId="{BB2B39F0-15BF-4B80-AFF2-DA3A52F2D7EC}"/>
          </ac:spMkLst>
        </pc:spChg>
        <pc:spChg chg="del">
          <ac:chgData name="Robert Stewart (WW READINESS)" userId="5e4857c7-3c95-4435-bc45-4a9504427269" providerId="ADAL" clId="{1E1EB644-CF5D-4B36-97E4-44C32F031E56}" dt="2020-08-20T15:43:07.208" v="1499" actId="478"/>
          <ac:spMkLst>
            <pc:docMk/>
            <pc:sldMk cId="3174001134" sldId="281"/>
            <ac:spMk id="5" creationId="{00000000-0000-0000-0000-000000000000}"/>
          </ac:spMkLst>
        </pc:spChg>
        <pc:spChg chg="mod ord">
          <ac:chgData name="Robert Stewart (WW READINESS)" userId="5e4857c7-3c95-4435-bc45-4a9504427269" providerId="ADAL" clId="{1E1EB644-CF5D-4B36-97E4-44C32F031E56}" dt="2020-08-20T15:45:38.681" v="1514" actId="14100"/>
          <ac:spMkLst>
            <pc:docMk/>
            <pc:sldMk cId="3174001134" sldId="281"/>
            <ac:spMk id="6" creationId="{00000000-0000-0000-0000-000000000000}"/>
          </ac:spMkLst>
        </pc:spChg>
        <pc:spChg chg="mod ord">
          <ac:chgData name="Robert Stewart (WW READINESS)" userId="5e4857c7-3c95-4435-bc45-4a9504427269" providerId="ADAL" clId="{1E1EB644-CF5D-4B36-97E4-44C32F031E56}" dt="2020-08-20T15:43:13.644" v="1500" actId="700"/>
          <ac:spMkLst>
            <pc:docMk/>
            <pc:sldMk cId="3174001134" sldId="281"/>
            <ac:spMk id="17" creationId="{00000000-0000-0000-0000-000000000000}"/>
          </ac:spMkLst>
        </pc:spChg>
        <pc:picChg chg="mod">
          <ac:chgData name="Robert Stewart (WW READINESS)" userId="5e4857c7-3c95-4435-bc45-4a9504427269" providerId="ADAL" clId="{1E1EB644-CF5D-4B36-97E4-44C32F031E56}" dt="2020-08-20T15:45:30.842" v="1512" actId="1076"/>
          <ac:picMkLst>
            <pc:docMk/>
            <pc:sldMk cId="3174001134" sldId="281"/>
            <ac:picMk id="4" creationId="{548EF610-4EC2-460A-85DE-77190BE1F209}"/>
          </ac:picMkLst>
        </pc:picChg>
        <pc:picChg chg="add mod">
          <ac:chgData name="Robert Stewart (WW READINESS)" userId="5e4857c7-3c95-4435-bc45-4a9504427269" providerId="ADAL" clId="{1E1EB644-CF5D-4B36-97E4-44C32F031E56}" dt="2020-08-20T15:45:27.690" v="1511" actId="1076"/>
          <ac:picMkLst>
            <pc:docMk/>
            <pc:sldMk cId="3174001134" sldId="281"/>
            <ac:picMk id="7" creationId="{A30B7F44-B693-4F14-A5E3-2E15B402A0BB}"/>
          </ac:picMkLst>
        </pc:picChg>
      </pc:sldChg>
      <pc:sldChg chg="modSp mod modClrScheme chgLayout">
        <pc:chgData name="Robert Stewart (WW READINESS)" userId="5e4857c7-3c95-4435-bc45-4a9504427269" providerId="ADAL" clId="{1E1EB644-CF5D-4B36-97E4-44C32F031E56}" dt="2020-08-20T14:12:50.139" v="326" actId="5793"/>
        <pc:sldMkLst>
          <pc:docMk/>
          <pc:sldMk cId="1208736395" sldId="283"/>
        </pc:sldMkLst>
        <pc:spChg chg="mod ord">
          <ac:chgData name="Robert Stewart (WW READINESS)" userId="5e4857c7-3c95-4435-bc45-4a9504427269" providerId="ADAL" clId="{1E1EB644-CF5D-4B36-97E4-44C32F031E56}" dt="2020-08-20T14:09:40.124" v="245" actId="700"/>
          <ac:spMkLst>
            <pc:docMk/>
            <pc:sldMk cId="1208736395" sldId="283"/>
            <ac:spMk id="2" creationId="{FF21F12B-E6C6-4CF1-8312-1D8343AFFE69}"/>
          </ac:spMkLst>
        </pc:spChg>
        <pc:spChg chg="mod ord">
          <ac:chgData name="Robert Stewart (WW READINESS)" userId="5e4857c7-3c95-4435-bc45-4a9504427269" providerId="ADAL" clId="{1E1EB644-CF5D-4B36-97E4-44C32F031E56}" dt="2020-08-20T14:12:50.139" v="326" actId="5793"/>
          <ac:spMkLst>
            <pc:docMk/>
            <pc:sldMk cId="1208736395" sldId="283"/>
            <ac:spMk id="3" creationId="{FAF59B51-AD67-4E9A-AA25-B664271235FB}"/>
          </ac:spMkLst>
        </pc:spChg>
      </pc:sldChg>
      <pc:sldChg chg="modSp mod modClrScheme chgLayout">
        <pc:chgData name="Robert Stewart (WW READINESS)" userId="5e4857c7-3c95-4435-bc45-4a9504427269" providerId="ADAL" clId="{1E1EB644-CF5D-4B36-97E4-44C32F031E56}" dt="2020-08-20T15:23:21.983" v="1393" actId="6549"/>
        <pc:sldMkLst>
          <pc:docMk/>
          <pc:sldMk cId="474028571" sldId="284"/>
        </pc:sldMkLst>
        <pc:spChg chg="mod ord">
          <ac:chgData name="Robert Stewart (WW READINESS)" userId="5e4857c7-3c95-4435-bc45-4a9504427269" providerId="ADAL" clId="{1E1EB644-CF5D-4B36-97E4-44C32F031E56}" dt="2020-08-20T15:21:57.626" v="1362" actId="700"/>
          <ac:spMkLst>
            <pc:docMk/>
            <pc:sldMk cId="474028571" sldId="284"/>
            <ac:spMk id="2" creationId="{2C4F8039-6C38-4EF0-85F2-A923D9224100}"/>
          </ac:spMkLst>
        </pc:spChg>
        <pc:spChg chg="mod ord">
          <ac:chgData name="Robert Stewart (WW READINESS)" userId="5e4857c7-3c95-4435-bc45-4a9504427269" providerId="ADAL" clId="{1E1EB644-CF5D-4B36-97E4-44C32F031E56}" dt="2020-08-20T15:23:21.983" v="1393" actId="6549"/>
          <ac:spMkLst>
            <pc:docMk/>
            <pc:sldMk cId="474028571" sldId="284"/>
            <ac:spMk id="3" creationId="{73FCDDB7-986A-464D-8EA9-CD6818C49190}"/>
          </ac:spMkLst>
        </pc:spChg>
      </pc:sldChg>
      <pc:sldChg chg="del">
        <pc:chgData name="Robert Stewart (WW READINESS)" userId="5e4857c7-3c95-4435-bc45-4a9504427269" providerId="ADAL" clId="{1E1EB644-CF5D-4B36-97E4-44C32F031E56}" dt="2020-08-20T16:12:03.812" v="1889" actId="47"/>
        <pc:sldMkLst>
          <pc:docMk/>
          <pc:sldMk cId="1323764272" sldId="285"/>
        </pc:sldMkLst>
      </pc:sldChg>
      <pc:sldChg chg="modSp add mod">
        <pc:chgData name="Robert Stewart (WW READINESS)" userId="5e4857c7-3c95-4435-bc45-4a9504427269" providerId="ADAL" clId="{1E1EB644-CF5D-4B36-97E4-44C32F031E56}" dt="2020-08-20T14:10:59.341" v="299" actId="20577"/>
        <pc:sldMkLst>
          <pc:docMk/>
          <pc:sldMk cId="3669250034" sldId="286"/>
        </pc:sldMkLst>
        <pc:spChg chg="mod">
          <ac:chgData name="Robert Stewart (WW READINESS)" userId="5e4857c7-3c95-4435-bc45-4a9504427269" providerId="ADAL" clId="{1E1EB644-CF5D-4B36-97E4-44C32F031E56}" dt="2020-08-20T14:10:59.341" v="299" actId="20577"/>
          <ac:spMkLst>
            <pc:docMk/>
            <pc:sldMk cId="3669250034" sldId="286"/>
            <ac:spMk id="10" creationId="{36877184-9CC1-4EBD-ACA1-BA6A2150651C}"/>
          </ac:spMkLst>
        </pc:spChg>
        <pc:spChg chg="mod">
          <ac:chgData name="Robert Stewart (WW READINESS)" userId="5e4857c7-3c95-4435-bc45-4a9504427269" providerId="ADAL" clId="{1E1EB644-CF5D-4B36-97E4-44C32F031E56}" dt="2020-08-20T14:08:23.113" v="237" actId="20577"/>
          <ac:spMkLst>
            <pc:docMk/>
            <pc:sldMk cId="3669250034" sldId="286"/>
            <ac:spMk id="17" creationId="{00000000-0000-0000-0000-000000000000}"/>
          </ac:spMkLst>
        </pc:spChg>
      </pc:sldChg>
      <pc:sldChg chg="modSp add mod">
        <pc:chgData name="Robert Stewart (WW READINESS)" userId="5e4857c7-3c95-4435-bc45-4a9504427269" providerId="ADAL" clId="{1E1EB644-CF5D-4B36-97E4-44C32F031E56}" dt="2020-08-20T14:20:47.550" v="447"/>
        <pc:sldMkLst>
          <pc:docMk/>
          <pc:sldMk cId="880436157" sldId="287"/>
        </pc:sldMkLst>
        <pc:spChg chg="mod">
          <ac:chgData name="Robert Stewart (WW READINESS)" userId="5e4857c7-3c95-4435-bc45-4a9504427269" providerId="ADAL" clId="{1E1EB644-CF5D-4B36-97E4-44C32F031E56}" dt="2020-08-20T14:20:34.875" v="446"/>
          <ac:spMkLst>
            <pc:docMk/>
            <pc:sldMk cId="880436157" sldId="287"/>
            <ac:spMk id="2" creationId="{B4D0CE92-1D76-4F61-8208-4BBDE2BA1DA5}"/>
          </ac:spMkLst>
        </pc:spChg>
        <pc:spChg chg="mod">
          <ac:chgData name="Robert Stewart (WW READINESS)" userId="5e4857c7-3c95-4435-bc45-4a9504427269" providerId="ADAL" clId="{1E1EB644-CF5D-4B36-97E4-44C32F031E56}" dt="2020-08-20T14:20:47.550" v="447"/>
          <ac:spMkLst>
            <pc:docMk/>
            <pc:sldMk cId="880436157" sldId="287"/>
            <ac:spMk id="3" creationId="{D9B7E699-8A7B-44B9-87EE-C5ED24A8C217}"/>
          </ac:spMkLst>
        </pc:spChg>
      </pc:sldChg>
      <pc:sldChg chg="modSp add mod">
        <pc:chgData name="Robert Stewart (WW READINESS)" userId="5e4857c7-3c95-4435-bc45-4a9504427269" providerId="ADAL" clId="{1E1EB644-CF5D-4B36-97E4-44C32F031E56}" dt="2020-08-20T14:52:30.987" v="934"/>
        <pc:sldMkLst>
          <pc:docMk/>
          <pc:sldMk cId="3388904642" sldId="288"/>
        </pc:sldMkLst>
        <pc:spChg chg="mod">
          <ac:chgData name="Robert Stewart (WW READINESS)" userId="5e4857c7-3c95-4435-bc45-4a9504427269" providerId="ADAL" clId="{1E1EB644-CF5D-4B36-97E4-44C32F031E56}" dt="2020-08-20T14:52:20.933" v="933"/>
          <ac:spMkLst>
            <pc:docMk/>
            <pc:sldMk cId="3388904642" sldId="288"/>
            <ac:spMk id="2" creationId="{B4D0CE92-1D76-4F61-8208-4BBDE2BA1DA5}"/>
          </ac:spMkLst>
        </pc:spChg>
        <pc:spChg chg="mod">
          <ac:chgData name="Robert Stewart (WW READINESS)" userId="5e4857c7-3c95-4435-bc45-4a9504427269" providerId="ADAL" clId="{1E1EB644-CF5D-4B36-97E4-44C32F031E56}" dt="2020-08-20T14:52:30.987" v="934"/>
          <ac:spMkLst>
            <pc:docMk/>
            <pc:sldMk cId="3388904642" sldId="288"/>
            <ac:spMk id="3" creationId="{D9B7E699-8A7B-44B9-87EE-C5ED24A8C217}"/>
          </ac:spMkLst>
        </pc:spChg>
      </pc:sldChg>
      <pc:sldChg chg="modSp add mod">
        <pc:chgData name="Robert Stewart (WW READINESS)" userId="5e4857c7-3c95-4435-bc45-4a9504427269" providerId="ADAL" clId="{1E1EB644-CF5D-4B36-97E4-44C32F031E56}" dt="2020-08-20T15:33:30.147" v="1471" actId="255"/>
        <pc:sldMkLst>
          <pc:docMk/>
          <pc:sldMk cId="3627172257" sldId="289"/>
        </pc:sldMkLst>
        <pc:spChg chg="mod">
          <ac:chgData name="Robert Stewart (WW READINESS)" userId="5e4857c7-3c95-4435-bc45-4a9504427269" providerId="ADAL" clId="{1E1EB644-CF5D-4B36-97E4-44C32F031E56}" dt="2020-08-20T15:30:39.751" v="1453"/>
          <ac:spMkLst>
            <pc:docMk/>
            <pc:sldMk cId="3627172257" sldId="289"/>
            <ac:spMk id="2" creationId="{B4D0CE92-1D76-4F61-8208-4BBDE2BA1DA5}"/>
          </ac:spMkLst>
        </pc:spChg>
        <pc:spChg chg="mod">
          <ac:chgData name="Robert Stewart (WW READINESS)" userId="5e4857c7-3c95-4435-bc45-4a9504427269" providerId="ADAL" clId="{1E1EB644-CF5D-4B36-97E4-44C32F031E56}" dt="2020-08-20T15:33:30.147" v="1471" actId="255"/>
          <ac:spMkLst>
            <pc:docMk/>
            <pc:sldMk cId="3627172257" sldId="289"/>
            <ac:spMk id="3" creationId="{D9B7E699-8A7B-44B9-87EE-C5ED24A8C217}"/>
          </ac:spMkLst>
        </pc:spChg>
      </pc:sldChg>
      <pc:sldChg chg="modSp add mod">
        <pc:chgData name="Robert Stewart (WW READINESS)" userId="5e4857c7-3c95-4435-bc45-4a9504427269" providerId="ADAL" clId="{1E1EB644-CF5D-4B36-97E4-44C32F031E56}" dt="2020-08-20T15:32:28.752" v="1464" actId="255"/>
        <pc:sldMkLst>
          <pc:docMk/>
          <pc:sldMk cId="3326726220" sldId="290"/>
        </pc:sldMkLst>
        <pc:spChg chg="mod">
          <ac:chgData name="Robert Stewart (WW READINESS)" userId="5e4857c7-3c95-4435-bc45-4a9504427269" providerId="ADAL" clId="{1E1EB644-CF5D-4B36-97E4-44C32F031E56}" dt="2020-08-20T15:31:26.877" v="1460"/>
          <ac:spMkLst>
            <pc:docMk/>
            <pc:sldMk cId="3326726220" sldId="290"/>
            <ac:spMk id="2" creationId="{B4D0CE92-1D76-4F61-8208-4BBDE2BA1DA5}"/>
          </ac:spMkLst>
        </pc:spChg>
        <pc:spChg chg="mod">
          <ac:chgData name="Robert Stewart (WW READINESS)" userId="5e4857c7-3c95-4435-bc45-4a9504427269" providerId="ADAL" clId="{1E1EB644-CF5D-4B36-97E4-44C32F031E56}" dt="2020-08-20T15:32:28.752" v="1464" actId="255"/>
          <ac:spMkLst>
            <pc:docMk/>
            <pc:sldMk cId="3326726220" sldId="290"/>
            <ac:spMk id="3" creationId="{D9B7E699-8A7B-44B9-87EE-C5ED24A8C217}"/>
          </ac:spMkLst>
        </pc:spChg>
      </pc:sldChg>
      <pc:sldChg chg="modSp add mod">
        <pc:chgData name="Robert Stewart (WW READINESS)" userId="5e4857c7-3c95-4435-bc45-4a9504427269" providerId="ADAL" clId="{1E1EB644-CF5D-4B36-97E4-44C32F031E56}" dt="2020-08-20T15:33:17.713" v="1470" actId="255"/>
        <pc:sldMkLst>
          <pc:docMk/>
          <pc:sldMk cId="2694024700" sldId="291"/>
        </pc:sldMkLst>
        <pc:spChg chg="mod">
          <ac:chgData name="Robert Stewart (WW READINESS)" userId="5e4857c7-3c95-4435-bc45-4a9504427269" providerId="ADAL" clId="{1E1EB644-CF5D-4B36-97E4-44C32F031E56}" dt="2020-08-20T15:32:48.954" v="1466"/>
          <ac:spMkLst>
            <pc:docMk/>
            <pc:sldMk cId="2694024700" sldId="291"/>
            <ac:spMk id="2" creationId="{B4D0CE92-1D76-4F61-8208-4BBDE2BA1DA5}"/>
          </ac:spMkLst>
        </pc:spChg>
        <pc:spChg chg="mod">
          <ac:chgData name="Robert Stewart (WW READINESS)" userId="5e4857c7-3c95-4435-bc45-4a9504427269" providerId="ADAL" clId="{1E1EB644-CF5D-4B36-97E4-44C32F031E56}" dt="2020-08-20T15:33:17.713" v="1470" actId="255"/>
          <ac:spMkLst>
            <pc:docMk/>
            <pc:sldMk cId="2694024700" sldId="291"/>
            <ac:spMk id="3" creationId="{D9B7E699-8A7B-44B9-87EE-C5ED24A8C217}"/>
          </ac:spMkLst>
        </pc:spChg>
      </pc:sldChg>
      <pc:sldChg chg="addSp delSp modSp new mod modNotesTx">
        <pc:chgData name="Robert Stewart (WW READINESS)" userId="5e4857c7-3c95-4435-bc45-4a9504427269" providerId="ADAL" clId="{1E1EB644-CF5D-4B36-97E4-44C32F031E56}" dt="2020-08-20T16:11:19.858" v="1886" actId="1037"/>
        <pc:sldMkLst>
          <pc:docMk/>
          <pc:sldMk cId="1999154968" sldId="292"/>
        </pc:sldMkLst>
        <pc:spChg chg="mod">
          <ac:chgData name="Robert Stewart (WW READINESS)" userId="5e4857c7-3c95-4435-bc45-4a9504427269" providerId="ADAL" clId="{1E1EB644-CF5D-4B36-97E4-44C32F031E56}" dt="2020-08-20T15:55:19.609" v="1555" actId="20577"/>
          <ac:spMkLst>
            <pc:docMk/>
            <pc:sldMk cId="1999154968" sldId="292"/>
            <ac:spMk id="2" creationId="{7C09E576-F320-4CE8-97FA-ADDBD108391E}"/>
          </ac:spMkLst>
        </pc:spChg>
        <pc:spChg chg="del">
          <ac:chgData name="Robert Stewart (WW READINESS)" userId="5e4857c7-3c95-4435-bc45-4a9504427269" providerId="ADAL" clId="{1E1EB644-CF5D-4B36-97E4-44C32F031E56}" dt="2020-08-20T15:57:44.619" v="1562" actId="478"/>
          <ac:spMkLst>
            <pc:docMk/>
            <pc:sldMk cId="1999154968" sldId="292"/>
            <ac:spMk id="3" creationId="{2B9B1DC3-E742-4A6E-8090-2AD47A2C137D}"/>
          </ac:spMkLst>
        </pc:spChg>
        <pc:spChg chg="del mod">
          <ac:chgData name="Robert Stewart (WW READINESS)" userId="5e4857c7-3c95-4435-bc45-4a9504427269" providerId="ADAL" clId="{1E1EB644-CF5D-4B36-97E4-44C32F031E56}" dt="2020-08-20T16:06:33.522" v="1798" actId="478"/>
          <ac:spMkLst>
            <pc:docMk/>
            <pc:sldMk cId="1999154968" sldId="292"/>
            <ac:spMk id="4" creationId="{9C936457-0140-4C52-AEF5-E5A7232B929C}"/>
          </ac:spMkLst>
        </pc:spChg>
        <pc:spChg chg="add del mod">
          <ac:chgData name="Robert Stewart (WW READINESS)" userId="5e4857c7-3c95-4435-bc45-4a9504427269" providerId="ADAL" clId="{1E1EB644-CF5D-4B36-97E4-44C32F031E56}" dt="2020-08-20T16:10:35.821" v="1848"/>
          <ac:spMkLst>
            <pc:docMk/>
            <pc:sldMk cId="1999154968" sldId="292"/>
            <ac:spMk id="9" creationId="{4D6D6E3E-7731-4204-B8E9-B668B3BFB119}"/>
          </ac:spMkLst>
        </pc:spChg>
        <pc:spChg chg="add del mod">
          <ac:chgData name="Robert Stewart (WW READINESS)" userId="5e4857c7-3c95-4435-bc45-4a9504427269" providerId="ADAL" clId="{1E1EB644-CF5D-4B36-97E4-44C32F031E56}" dt="2020-08-20T16:08:46.292" v="1819" actId="478"/>
          <ac:spMkLst>
            <pc:docMk/>
            <pc:sldMk cId="1999154968" sldId="292"/>
            <ac:spMk id="11" creationId="{84BCB11A-9078-4A08-8ACB-A6909BC05AA9}"/>
          </ac:spMkLst>
        </pc:spChg>
        <pc:graphicFrameChg chg="add mod modGraphic">
          <ac:chgData name="Robert Stewart (WW READINESS)" userId="5e4857c7-3c95-4435-bc45-4a9504427269" providerId="ADAL" clId="{1E1EB644-CF5D-4B36-97E4-44C32F031E56}" dt="2020-08-20T16:11:12.658" v="1868" actId="242"/>
          <ac:graphicFrameMkLst>
            <pc:docMk/>
            <pc:sldMk cId="1999154968" sldId="292"/>
            <ac:graphicFrameMk id="16" creationId="{6DA235AC-A471-4732-A090-EC05BF652B7A}"/>
          </ac:graphicFrameMkLst>
        </pc:graphicFrameChg>
        <pc:picChg chg="add mod ord">
          <ac:chgData name="Robert Stewart (WW READINESS)" userId="5e4857c7-3c95-4435-bc45-4a9504427269" providerId="ADAL" clId="{1E1EB644-CF5D-4B36-97E4-44C32F031E56}" dt="2020-08-20T16:11:00.911" v="1864" actId="1035"/>
          <ac:picMkLst>
            <pc:docMk/>
            <pc:sldMk cId="1999154968" sldId="292"/>
            <ac:picMk id="6" creationId="{B50595D4-D223-47C8-ADE2-D6EB329FC109}"/>
          </ac:picMkLst>
        </pc:picChg>
        <pc:picChg chg="add mod ord">
          <ac:chgData name="Robert Stewart (WW READINESS)" userId="5e4857c7-3c95-4435-bc45-4a9504427269" providerId="ADAL" clId="{1E1EB644-CF5D-4B36-97E4-44C32F031E56}" dt="2020-08-20T16:11:05.134" v="1867" actId="1035"/>
          <ac:picMkLst>
            <pc:docMk/>
            <pc:sldMk cId="1999154968" sldId="292"/>
            <ac:picMk id="8" creationId="{706F3AE4-3A96-43D6-B2A9-C7706792981E}"/>
          </ac:picMkLst>
        </pc:picChg>
        <pc:picChg chg="add mod">
          <ac:chgData name="Robert Stewart (WW READINESS)" userId="5e4857c7-3c95-4435-bc45-4a9504427269" providerId="ADAL" clId="{1E1EB644-CF5D-4B36-97E4-44C32F031E56}" dt="2020-08-20T16:02:26.825" v="1757" actId="1076"/>
          <ac:picMkLst>
            <pc:docMk/>
            <pc:sldMk cId="1999154968" sldId="292"/>
            <ac:picMk id="13" creationId="{313CD81C-C44A-4BAD-95D5-34EC009C0127}"/>
          </ac:picMkLst>
        </pc:picChg>
        <pc:picChg chg="add mod">
          <ac:chgData name="Robert Stewart (WW READINESS)" userId="5e4857c7-3c95-4435-bc45-4a9504427269" providerId="ADAL" clId="{1E1EB644-CF5D-4B36-97E4-44C32F031E56}" dt="2020-08-20T16:11:19.858" v="1886" actId="1037"/>
          <ac:picMkLst>
            <pc:docMk/>
            <pc:sldMk cId="1999154968" sldId="292"/>
            <ac:picMk id="15" creationId="{5B530202-457D-4CCB-A3CE-FB1D07F20490}"/>
          </ac:picMkLst>
        </pc:picChg>
      </pc:sldChg>
      <pc:sldChg chg="add">
        <pc:chgData name="Robert Stewart (WW READINESS)" userId="5e4857c7-3c95-4435-bc45-4a9504427269" providerId="ADAL" clId="{1E1EB644-CF5D-4B36-97E4-44C32F031E56}" dt="2020-08-20T16:11:43.500" v="1887" actId="22"/>
        <pc:sldMkLst>
          <pc:docMk/>
          <pc:sldMk cId="1726149919" sldId="293"/>
        </pc:sldMkLst>
      </pc:sldChg>
      <pc:sldChg chg="modSp add mod">
        <pc:chgData name="Robert Stewart (WW READINESS)" userId="5e4857c7-3c95-4435-bc45-4a9504427269" providerId="ADAL" clId="{1E1EB644-CF5D-4B36-97E4-44C32F031E56}" dt="2020-08-20T16:11:56.635" v="1888" actId="20577"/>
        <pc:sldMkLst>
          <pc:docMk/>
          <pc:sldMk cId="235083059" sldId="294"/>
        </pc:sldMkLst>
        <pc:spChg chg="mod">
          <ac:chgData name="Robert Stewart (WW READINESS)" userId="5e4857c7-3c95-4435-bc45-4a9504427269" providerId="ADAL" clId="{1E1EB644-CF5D-4B36-97E4-44C32F031E56}" dt="2020-08-20T16:11:56.635" v="1888" actId="20577"/>
          <ac:spMkLst>
            <pc:docMk/>
            <pc:sldMk cId="235083059" sldId="294"/>
            <ac:spMk id="2" creationId="{4178853F-16F1-44DD-AC5D-6BB2F2A971AF}"/>
          </ac:spMkLst>
        </pc:spChg>
      </pc:sldChg>
    </pc:docChg>
  </pc:docChgLst>
  <pc:docChgLst>
    <pc:chgData name="Randall" userId="74ea0623-5566-46b8-aaec-92be6d3224e1" providerId="ADAL" clId="{3AE7E6C3-1983-49DB-A4F5-749565FC3024}"/>
    <pc:docChg chg="undo custSel modSld">
      <pc:chgData name="Randall" userId="74ea0623-5566-46b8-aaec-92be6d3224e1" providerId="ADAL" clId="{3AE7E6C3-1983-49DB-A4F5-749565FC3024}" dt="2020-08-25T00:11:51.438" v="17" actId="2711"/>
      <pc:docMkLst>
        <pc:docMk/>
      </pc:docMkLst>
      <pc:sldChg chg="delCm">
        <pc:chgData name="Randall" userId="74ea0623-5566-46b8-aaec-92be6d3224e1" providerId="ADAL" clId="{3AE7E6C3-1983-49DB-A4F5-749565FC3024}" dt="2020-08-24T23:50:18.041" v="0"/>
        <pc:sldMkLst>
          <pc:docMk/>
          <pc:sldMk cId="743860205" sldId="257"/>
        </pc:sldMkLst>
      </pc:sldChg>
      <pc:sldChg chg="modSp mod">
        <pc:chgData name="Randall" userId="74ea0623-5566-46b8-aaec-92be6d3224e1" providerId="ADAL" clId="{3AE7E6C3-1983-49DB-A4F5-749565FC3024}" dt="2020-08-25T00:11:51.438" v="17" actId="2711"/>
        <pc:sldMkLst>
          <pc:docMk/>
          <pc:sldMk cId="1208736395" sldId="283"/>
        </pc:sldMkLst>
        <pc:spChg chg="mod">
          <ac:chgData name="Randall" userId="74ea0623-5566-46b8-aaec-92be6d3224e1" providerId="ADAL" clId="{3AE7E6C3-1983-49DB-A4F5-749565FC3024}" dt="2020-08-25T00:11:51.438" v="17" actId="2711"/>
          <ac:spMkLst>
            <pc:docMk/>
            <pc:sldMk cId="1208736395" sldId="283"/>
            <ac:spMk id="3" creationId="{FAF59B51-AD67-4E9A-AA25-B664271235FB}"/>
          </ac:spMkLst>
        </pc:spChg>
      </pc:sldChg>
      <pc:sldChg chg="modSp mod">
        <pc:chgData name="Randall" userId="74ea0623-5566-46b8-aaec-92be6d3224e1" providerId="ADAL" clId="{3AE7E6C3-1983-49DB-A4F5-749565FC3024}" dt="2020-08-25T00:00:01.815" v="9" actId="20577"/>
        <pc:sldMkLst>
          <pc:docMk/>
          <pc:sldMk cId="474028571" sldId="284"/>
        </pc:sldMkLst>
        <pc:spChg chg="mod">
          <ac:chgData name="Randall" userId="74ea0623-5566-46b8-aaec-92be6d3224e1" providerId="ADAL" clId="{3AE7E6C3-1983-49DB-A4F5-749565FC3024}" dt="2020-08-25T00:00:01.815" v="9" actId="20577"/>
          <ac:spMkLst>
            <pc:docMk/>
            <pc:sldMk cId="474028571" sldId="284"/>
            <ac:spMk id="3" creationId="{73FCDDB7-986A-464D-8EA9-CD6818C49190}"/>
          </ac:spMkLst>
        </pc:spChg>
      </pc:sldChg>
      <pc:sldChg chg="modNotesTx">
        <pc:chgData name="Randall" userId="74ea0623-5566-46b8-aaec-92be6d3224e1" providerId="ADAL" clId="{3AE7E6C3-1983-49DB-A4F5-749565FC3024}" dt="2020-08-25T00:06:24.219" v="13" actId="6549"/>
        <pc:sldMkLst>
          <pc:docMk/>
          <pc:sldMk cId="3691073824" sldId="298"/>
        </pc:sldMkLst>
      </pc:sldChg>
      <pc:sldChg chg="modSp mod">
        <pc:chgData name="Randall" userId="74ea0623-5566-46b8-aaec-92be6d3224e1" providerId="ADAL" clId="{3AE7E6C3-1983-49DB-A4F5-749565FC3024}" dt="2020-08-24T23:58:31.873" v="8" actId="20577"/>
        <pc:sldMkLst>
          <pc:docMk/>
          <pc:sldMk cId="1587513377" sldId="299"/>
        </pc:sldMkLst>
        <pc:spChg chg="mod">
          <ac:chgData name="Randall" userId="74ea0623-5566-46b8-aaec-92be6d3224e1" providerId="ADAL" clId="{3AE7E6C3-1983-49DB-A4F5-749565FC3024}" dt="2020-08-24T23:58:31.873" v="8" actId="20577"/>
          <ac:spMkLst>
            <pc:docMk/>
            <pc:sldMk cId="1587513377" sldId="299"/>
            <ac:spMk id="17" creationId="{00000000-0000-0000-0000-000000000000}"/>
          </ac:spMkLst>
        </pc:spChg>
      </pc:sldChg>
      <pc:sldChg chg="modSp mod">
        <pc:chgData name="Randall" userId="74ea0623-5566-46b8-aaec-92be6d3224e1" providerId="ADAL" clId="{3AE7E6C3-1983-49DB-A4F5-749565FC3024}" dt="2020-08-25T00:06:51.628" v="16" actId="20577"/>
        <pc:sldMkLst>
          <pc:docMk/>
          <pc:sldMk cId="3044634792" sldId="302"/>
        </pc:sldMkLst>
        <pc:spChg chg="mod">
          <ac:chgData name="Randall" userId="74ea0623-5566-46b8-aaec-92be6d3224e1" providerId="ADAL" clId="{3AE7E6C3-1983-49DB-A4F5-749565FC3024}" dt="2020-08-25T00:06:51.628" v="16" actId="20577"/>
          <ac:spMkLst>
            <pc:docMk/>
            <pc:sldMk cId="3044634792" sldId="302"/>
            <ac:spMk id="9" creationId="{889B922C-71E2-4868-B986-02EC5DF08368}"/>
          </ac:spMkLst>
        </pc:spChg>
      </pc:sldChg>
      <pc:sldChg chg="addSp delSp modSp mod">
        <pc:chgData name="Randall" userId="74ea0623-5566-46b8-aaec-92be6d3224e1" providerId="ADAL" clId="{3AE7E6C3-1983-49DB-A4F5-749565FC3024}" dt="2020-08-24T23:51:08.446" v="5" actId="22"/>
        <pc:sldMkLst>
          <pc:docMk/>
          <pc:sldMk cId="2968619087" sldId="305"/>
        </pc:sldMkLst>
        <pc:spChg chg="add">
          <ac:chgData name="Randall" userId="74ea0623-5566-46b8-aaec-92be6d3224e1" providerId="ADAL" clId="{3AE7E6C3-1983-49DB-A4F5-749565FC3024}" dt="2020-08-24T23:51:08.446" v="5" actId="22"/>
          <ac:spMkLst>
            <pc:docMk/>
            <pc:sldMk cId="2968619087" sldId="305"/>
            <ac:spMk id="2" creationId="{D214BF27-303B-4C79-A29C-4298223950B4}"/>
          </ac:spMkLst>
        </pc:spChg>
        <pc:picChg chg="add del mod">
          <ac:chgData name="Randall" userId="74ea0623-5566-46b8-aaec-92be6d3224e1" providerId="ADAL" clId="{3AE7E6C3-1983-49DB-A4F5-749565FC3024}" dt="2020-08-24T23:51:08.015" v="4" actId="478"/>
          <ac:picMkLst>
            <pc:docMk/>
            <pc:sldMk cId="2968619087" sldId="305"/>
            <ac:picMk id="11" creationId="{817595AD-4F7A-4163-935E-4C54BF86DE9A}"/>
          </ac:picMkLst>
        </pc:picChg>
      </pc:sldChg>
    </pc:docChg>
  </pc:docChgLst>
  <pc:docChgLst>
    <pc:chgData name="Robert Stewart (WW READINESS)" userId="5e4857c7-3c95-4435-bc45-4a9504427269" providerId="ADAL" clId="{B6447441-A293-43C3-9875-5F51AB353FE2}"/>
    <pc:docChg chg="undo custSel addSld delSld modSld">
      <pc:chgData name="Robert Stewart (WW READINESS)" userId="5e4857c7-3c95-4435-bc45-4a9504427269" providerId="ADAL" clId="{B6447441-A293-43C3-9875-5F51AB353FE2}" dt="2020-08-24T14:10:24.475" v="471"/>
      <pc:docMkLst>
        <pc:docMk/>
      </pc:docMkLst>
      <pc:sldChg chg="modSp mod">
        <pc:chgData name="Robert Stewart (WW READINESS)" userId="5e4857c7-3c95-4435-bc45-4a9504427269" providerId="ADAL" clId="{B6447441-A293-43C3-9875-5F51AB353FE2}" dt="2020-08-24T13:32:20.336" v="42" actId="6549"/>
        <pc:sldMkLst>
          <pc:docMk/>
          <pc:sldMk cId="743860205" sldId="257"/>
        </pc:sldMkLst>
        <pc:spChg chg="mod">
          <ac:chgData name="Robert Stewart (WW READINESS)" userId="5e4857c7-3c95-4435-bc45-4a9504427269" providerId="ADAL" clId="{B6447441-A293-43C3-9875-5F51AB353FE2}" dt="2020-08-24T13:32:20.336" v="42" actId="6549"/>
          <ac:spMkLst>
            <pc:docMk/>
            <pc:sldMk cId="743860205" sldId="257"/>
            <ac:spMk id="2" creationId="{35FF388A-DA23-47B5-B1B4-5AA1C4F44269}"/>
          </ac:spMkLst>
        </pc:spChg>
      </pc:sldChg>
      <pc:sldChg chg="addSp mod">
        <pc:chgData name="Robert Stewart (WW READINESS)" userId="5e4857c7-3c95-4435-bc45-4a9504427269" providerId="ADAL" clId="{B6447441-A293-43C3-9875-5F51AB353FE2}" dt="2020-08-24T13:33:40.566" v="75" actId="11529"/>
        <pc:sldMkLst>
          <pc:docMk/>
          <pc:sldMk cId="1012441991" sldId="258"/>
        </pc:sldMkLst>
        <pc:cxnChg chg="add">
          <ac:chgData name="Robert Stewart (WW READINESS)" userId="5e4857c7-3c95-4435-bc45-4a9504427269" providerId="ADAL" clId="{B6447441-A293-43C3-9875-5F51AB353FE2}" dt="2020-08-24T13:33:40.566" v="75" actId="11529"/>
          <ac:cxnSpMkLst>
            <pc:docMk/>
            <pc:sldMk cId="1012441991" sldId="258"/>
            <ac:cxnSpMk id="4" creationId="{209B8E07-B016-4278-9325-C65709DF3CAB}"/>
          </ac:cxnSpMkLst>
        </pc:cxnChg>
      </pc:sldChg>
      <pc:sldChg chg="addSp mod">
        <pc:chgData name="Robert Stewart (WW READINESS)" userId="5e4857c7-3c95-4435-bc45-4a9504427269" providerId="ADAL" clId="{B6447441-A293-43C3-9875-5F51AB353FE2}" dt="2020-08-24T13:36:13.734" v="144" actId="11529"/>
        <pc:sldMkLst>
          <pc:docMk/>
          <pc:sldMk cId="1701787216" sldId="260"/>
        </pc:sldMkLst>
        <pc:cxnChg chg="add">
          <ac:chgData name="Robert Stewart (WW READINESS)" userId="5e4857c7-3c95-4435-bc45-4a9504427269" providerId="ADAL" clId="{B6447441-A293-43C3-9875-5F51AB353FE2}" dt="2020-08-24T13:36:13.734" v="144" actId="11529"/>
          <ac:cxnSpMkLst>
            <pc:docMk/>
            <pc:sldMk cId="1701787216" sldId="260"/>
            <ac:cxnSpMk id="5" creationId="{D75BE88F-AD5F-4D23-A71A-2EBF5DADE894}"/>
          </ac:cxnSpMkLst>
        </pc:cxnChg>
      </pc:sldChg>
      <pc:sldChg chg="addSp mod">
        <pc:chgData name="Robert Stewart (WW READINESS)" userId="5e4857c7-3c95-4435-bc45-4a9504427269" providerId="ADAL" clId="{B6447441-A293-43C3-9875-5F51AB353FE2}" dt="2020-08-24T13:36:32.142" v="145" actId="11529"/>
        <pc:sldMkLst>
          <pc:docMk/>
          <pc:sldMk cId="101971310" sldId="261"/>
        </pc:sldMkLst>
        <pc:cxnChg chg="add">
          <ac:chgData name="Robert Stewart (WW READINESS)" userId="5e4857c7-3c95-4435-bc45-4a9504427269" providerId="ADAL" clId="{B6447441-A293-43C3-9875-5F51AB353FE2}" dt="2020-08-24T13:36:32.142" v="145" actId="11529"/>
          <ac:cxnSpMkLst>
            <pc:docMk/>
            <pc:sldMk cId="101971310" sldId="261"/>
            <ac:cxnSpMk id="4" creationId="{B3C8B2AD-B2BF-4C6E-9A8F-79F48478BBDE}"/>
          </ac:cxnSpMkLst>
        </pc:cxnChg>
      </pc:sldChg>
      <pc:sldChg chg="addSp mod">
        <pc:chgData name="Robert Stewart (WW READINESS)" userId="5e4857c7-3c95-4435-bc45-4a9504427269" providerId="ADAL" clId="{B6447441-A293-43C3-9875-5F51AB353FE2}" dt="2020-08-24T13:36:56.427" v="146" actId="11529"/>
        <pc:sldMkLst>
          <pc:docMk/>
          <pc:sldMk cId="758652105" sldId="262"/>
        </pc:sldMkLst>
        <pc:cxnChg chg="add">
          <ac:chgData name="Robert Stewart (WW READINESS)" userId="5e4857c7-3c95-4435-bc45-4a9504427269" providerId="ADAL" clId="{B6447441-A293-43C3-9875-5F51AB353FE2}" dt="2020-08-24T13:36:56.427" v="146" actId="11529"/>
          <ac:cxnSpMkLst>
            <pc:docMk/>
            <pc:sldMk cId="758652105" sldId="262"/>
            <ac:cxnSpMk id="5" creationId="{D27A24A7-58DC-4049-9C9C-F04C1F4FC509}"/>
          </ac:cxnSpMkLst>
        </pc:cxnChg>
      </pc:sldChg>
      <pc:sldChg chg="addSp mod">
        <pc:chgData name="Robert Stewart (WW READINESS)" userId="5e4857c7-3c95-4435-bc45-4a9504427269" providerId="ADAL" clId="{B6447441-A293-43C3-9875-5F51AB353FE2}" dt="2020-08-24T13:38:34.190" v="240" actId="11529"/>
        <pc:sldMkLst>
          <pc:docMk/>
          <pc:sldMk cId="2093708537" sldId="264"/>
        </pc:sldMkLst>
        <pc:cxnChg chg="add">
          <ac:chgData name="Robert Stewart (WW READINESS)" userId="5e4857c7-3c95-4435-bc45-4a9504427269" providerId="ADAL" clId="{B6447441-A293-43C3-9875-5F51AB353FE2}" dt="2020-08-24T13:38:34.190" v="240" actId="11529"/>
          <ac:cxnSpMkLst>
            <pc:docMk/>
            <pc:sldMk cId="2093708537" sldId="264"/>
            <ac:cxnSpMk id="5" creationId="{65DF44F8-E853-42E0-BF0C-583D2F5FF001}"/>
          </ac:cxnSpMkLst>
        </pc:cxnChg>
      </pc:sldChg>
      <pc:sldChg chg="del">
        <pc:chgData name="Robert Stewart (WW READINESS)" userId="5e4857c7-3c95-4435-bc45-4a9504427269" providerId="ADAL" clId="{B6447441-A293-43C3-9875-5F51AB353FE2}" dt="2020-08-24T13:38:51.107" v="241" actId="47"/>
        <pc:sldMkLst>
          <pc:docMk/>
          <pc:sldMk cId="452373429" sldId="265"/>
        </pc:sldMkLst>
      </pc:sldChg>
      <pc:sldChg chg="del">
        <pc:chgData name="Robert Stewart (WW READINESS)" userId="5e4857c7-3c95-4435-bc45-4a9504427269" providerId="ADAL" clId="{B6447441-A293-43C3-9875-5F51AB353FE2}" dt="2020-08-24T13:39:13.183" v="242" actId="47"/>
        <pc:sldMkLst>
          <pc:docMk/>
          <pc:sldMk cId="827366620" sldId="266"/>
        </pc:sldMkLst>
      </pc:sldChg>
      <pc:sldChg chg="modSp mod">
        <pc:chgData name="Robert Stewart (WW READINESS)" userId="5e4857c7-3c95-4435-bc45-4a9504427269" providerId="ADAL" clId="{B6447441-A293-43C3-9875-5F51AB353FE2}" dt="2020-08-24T13:39:17.959" v="243" actId="6549"/>
        <pc:sldMkLst>
          <pc:docMk/>
          <pc:sldMk cId="2582992634" sldId="267"/>
        </pc:sldMkLst>
        <pc:spChg chg="mod">
          <ac:chgData name="Robert Stewart (WW READINESS)" userId="5e4857c7-3c95-4435-bc45-4a9504427269" providerId="ADAL" clId="{B6447441-A293-43C3-9875-5F51AB353FE2}" dt="2020-08-24T13:39:17.959" v="243" actId="6549"/>
          <ac:spMkLst>
            <pc:docMk/>
            <pc:sldMk cId="2582992634" sldId="267"/>
            <ac:spMk id="2" creationId="{35FF388A-DA23-47B5-B1B4-5AA1C4F44269}"/>
          </ac:spMkLst>
        </pc:spChg>
      </pc:sldChg>
      <pc:sldChg chg="addSp mod">
        <pc:chgData name="Robert Stewart (WW READINESS)" userId="5e4857c7-3c95-4435-bc45-4a9504427269" providerId="ADAL" clId="{B6447441-A293-43C3-9875-5F51AB353FE2}" dt="2020-08-24T13:40:10.485" v="279" actId="11529"/>
        <pc:sldMkLst>
          <pc:docMk/>
          <pc:sldMk cId="901478808" sldId="268"/>
        </pc:sldMkLst>
        <pc:cxnChg chg="add">
          <ac:chgData name="Robert Stewart (WW READINESS)" userId="5e4857c7-3c95-4435-bc45-4a9504427269" providerId="ADAL" clId="{B6447441-A293-43C3-9875-5F51AB353FE2}" dt="2020-08-24T13:40:10.485" v="279" actId="11529"/>
          <ac:cxnSpMkLst>
            <pc:docMk/>
            <pc:sldMk cId="901478808" sldId="268"/>
            <ac:cxnSpMk id="5" creationId="{2BD45107-66CF-4A8C-AD90-C9D55A832A85}"/>
          </ac:cxnSpMkLst>
        </pc:cxnChg>
      </pc:sldChg>
      <pc:sldChg chg="addSp modSp mod delCm">
        <pc:chgData name="Robert Stewart (WW READINESS)" userId="5e4857c7-3c95-4435-bc45-4a9504427269" providerId="ADAL" clId="{B6447441-A293-43C3-9875-5F51AB353FE2}" dt="2020-08-24T13:48:40.107" v="404" actId="14100"/>
        <pc:sldMkLst>
          <pc:docMk/>
          <pc:sldMk cId="338752777" sldId="269"/>
        </pc:sldMkLst>
        <pc:picChg chg="add mod">
          <ac:chgData name="Robert Stewart (WW READINESS)" userId="5e4857c7-3c95-4435-bc45-4a9504427269" providerId="ADAL" clId="{B6447441-A293-43C3-9875-5F51AB353FE2}" dt="2020-08-24T13:46:58.868" v="398" actId="14100"/>
          <ac:picMkLst>
            <pc:docMk/>
            <pc:sldMk cId="338752777" sldId="269"/>
            <ac:picMk id="5" creationId="{7211E423-DAC5-4821-8F8C-9F3427968259}"/>
          </ac:picMkLst>
        </pc:picChg>
        <pc:picChg chg="mod">
          <ac:chgData name="Robert Stewart (WW READINESS)" userId="5e4857c7-3c95-4435-bc45-4a9504427269" providerId="ADAL" clId="{B6447441-A293-43C3-9875-5F51AB353FE2}" dt="2020-08-24T13:46:39.203" v="395" actId="1076"/>
          <ac:picMkLst>
            <pc:docMk/>
            <pc:sldMk cId="338752777" sldId="269"/>
            <ac:picMk id="6" creationId="{67DA6FDB-76D1-416D-A07A-32FF47ADCAF3}"/>
          </ac:picMkLst>
        </pc:picChg>
        <pc:picChg chg="add mod">
          <ac:chgData name="Robert Stewart (WW READINESS)" userId="5e4857c7-3c95-4435-bc45-4a9504427269" providerId="ADAL" clId="{B6447441-A293-43C3-9875-5F51AB353FE2}" dt="2020-08-24T13:48:40.107" v="404" actId="14100"/>
          <ac:picMkLst>
            <pc:docMk/>
            <pc:sldMk cId="338752777" sldId="269"/>
            <ac:picMk id="9" creationId="{5C9F9CBD-1330-4DA2-A725-2C3AA0F7B16B}"/>
          </ac:picMkLst>
        </pc:picChg>
        <pc:cxnChg chg="add">
          <ac:chgData name="Robert Stewart (WW READINESS)" userId="5e4857c7-3c95-4435-bc45-4a9504427269" providerId="ADAL" clId="{B6447441-A293-43C3-9875-5F51AB353FE2}" dt="2020-08-24T13:46:53.485" v="397" actId="11529"/>
          <ac:cxnSpMkLst>
            <pc:docMk/>
            <pc:sldMk cId="338752777" sldId="269"/>
            <ac:cxnSpMk id="8" creationId="{E577132E-A64C-4033-B023-77B20EDA73E6}"/>
          </ac:cxnSpMkLst>
        </pc:cxnChg>
      </pc:sldChg>
      <pc:sldChg chg="delSp mod">
        <pc:chgData name="Robert Stewart (WW READINESS)" userId="5e4857c7-3c95-4435-bc45-4a9504427269" providerId="ADAL" clId="{B6447441-A293-43C3-9875-5F51AB353FE2}" dt="2020-08-24T13:31:01.854" v="0" actId="478"/>
        <pc:sldMkLst>
          <pc:docMk/>
          <pc:sldMk cId="3635852913" sldId="274"/>
        </pc:sldMkLst>
        <pc:spChg chg="del">
          <ac:chgData name="Robert Stewart (WW READINESS)" userId="5e4857c7-3c95-4435-bc45-4a9504427269" providerId="ADAL" clId="{B6447441-A293-43C3-9875-5F51AB353FE2}" dt="2020-08-24T13:31:01.854" v="0" actId="478"/>
          <ac:spMkLst>
            <pc:docMk/>
            <pc:sldMk cId="3635852913" sldId="274"/>
            <ac:spMk id="3" creationId="{93BC6D23-C756-4150-8E42-6B8548EF7F40}"/>
          </ac:spMkLst>
        </pc:spChg>
      </pc:sldChg>
      <pc:sldChg chg="modSp mod">
        <pc:chgData name="Robert Stewart (WW READINESS)" userId="5e4857c7-3c95-4435-bc45-4a9504427269" providerId="ADAL" clId="{B6447441-A293-43C3-9875-5F51AB353FE2}" dt="2020-08-24T13:31:10.724" v="7" actId="20577"/>
        <pc:sldMkLst>
          <pc:docMk/>
          <pc:sldMk cId="84060515" sldId="275"/>
        </pc:sldMkLst>
        <pc:spChg chg="mod">
          <ac:chgData name="Robert Stewart (WW READINESS)" userId="5e4857c7-3c95-4435-bc45-4a9504427269" providerId="ADAL" clId="{B6447441-A293-43C3-9875-5F51AB353FE2}" dt="2020-08-24T13:31:10.724" v="7" actId="20577"/>
          <ac:spMkLst>
            <pc:docMk/>
            <pc:sldMk cId="84060515" sldId="275"/>
            <ac:spMk id="2" creationId="{35FF388A-DA23-47B5-B1B4-5AA1C4F44269}"/>
          </ac:spMkLst>
        </pc:spChg>
      </pc:sldChg>
      <pc:sldChg chg="addSp delSp modSp mod">
        <pc:chgData name="Robert Stewart (WW READINESS)" userId="5e4857c7-3c95-4435-bc45-4a9504427269" providerId="ADAL" clId="{B6447441-A293-43C3-9875-5F51AB353FE2}" dt="2020-08-24T13:48:28.453" v="401" actId="21"/>
        <pc:sldMkLst>
          <pc:docMk/>
          <pc:sldMk cId="4246215234" sldId="280"/>
        </pc:sldMkLst>
        <pc:picChg chg="add del mod">
          <ac:chgData name="Robert Stewart (WW READINESS)" userId="5e4857c7-3c95-4435-bc45-4a9504427269" providerId="ADAL" clId="{B6447441-A293-43C3-9875-5F51AB353FE2}" dt="2020-08-24T13:48:28.453" v="401" actId="21"/>
          <ac:picMkLst>
            <pc:docMk/>
            <pc:sldMk cId="4246215234" sldId="280"/>
            <ac:picMk id="8" creationId="{800B92E5-C5F9-41EF-BBE3-161B60F02EB9}"/>
          </ac:picMkLst>
        </pc:picChg>
        <pc:cxnChg chg="add">
          <ac:chgData name="Robert Stewart (WW READINESS)" userId="5e4857c7-3c95-4435-bc45-4a9504427269" providerId="ADAL" clId="{B6447441-A293-43C3-9875-5F51AB353FE2}" dt="2020-08-24T13:47:51.145" v="399" actId="11529"/>
          <ac:cxnSpMkLst>
            <pc:docMk/>
            <pc:sldMk cId="4246215234" sldId="280"/>
            <ac:cxnSpMk id="6" creationId="{33D548CE-B180-4267-8617-FAF6AC8467B1}"/>
          </ac:cxnSpMkLst>
        </pc:cxnChg>
      </pc:sldChg>
      <pc:sldChg chg="addSp">
        <pc:chgData name="Robert Stewart (WW READINESS)" userId="5e4857c7-3c95-4435-bc45-4a9504427269" providerId="ADAL" clId="{B6447441-A293-43C3-9875-5F51AB353FE2}" dt="2020-08-24T13:54:53.488" v="408"/>
        <pc:sldMkLst>
          <pc:docMk/>
          <pc:sldMk cId="2370528661" sldId="281"/>
        </pc:sldMkLst>
        <pc:picChg chg="add">
          <ac:chgData name="Robert Stewart (WW READINESS)" userId="5e4857c7-3c95-4435-bc45-4a9504427269" providerId="ADAL" clId="{B6447441-A293-43C3-9875-5F51AB353FE2}" dt="2020-08-24T13:54:53.488" v="408"/>
          <ac:picMkLst>
            <pc:docMk/>
            <pc:sldMk cId="2370528661" sldId="281"/>
            <ac:picMk id="1026" creationId="{C1FD750E-1B8D-4AA2-B122-AD194BB38242}"/>
          </ac:picMkLst>
        </pc:picChg>
      </pc:sldChg>
      <pc:sldChg chg="addSp delSp modSp add del mod modCm">
        <pc:chgData name="Robert Stewart (WW READINESS)" userId="5e4857c7-3c95-4435-bc45-4a9504427269" providerId="ADAL" clId="{B6447441-A293-43C3-9875-5F51AB353FE2}" dt="2020-08-24T13:58:09.551" v="429" actId="11529"/>
        <pc:sldMkLst>
          <pc:docMk/>
          <pc:sldMk cId="3174001134" sldId="281"/>
        </pc:sldMkLst>
        <pc:picChg chg="del mod">
          <ac:chgData name="Robert Stewart (WW READINESS)" userId="5e4857c7-3c95-4435-bc45-4a9504427269" providerId="ADAL" clId="{B6447441-A293-43C3-9875-5F51AB353FE2}" dt="2020-08-24T13:55:20.658" v="413" actId="478"/>
          <ac:picMkLst>
            <pc:docMk/>
            <pc:sldMk cId="3174001134" sldId="281"/>
            <ac:picMk id="1026" creationId="{C1FD750E-1B8D-4AA2-B122-AD194BB38242}"/>
          </ac:picMkLst>
        </pc:picChg>
        <pc:cxnChg chg="add">
          <ac:chgData name="Robert Stewart (WW READINESS)" userId="5e4857c7-3c95-4435-bc45-4a9504427269" providerId="ADAL" clId="{B6447441-A293-43C3-9875-5F51AB353FE2}" dt="2020-08-24T13:58:09.551" v="429" actId="11529"/>
          <ac:cxnSpMkLst>
            <pc:docMk/>
            <pc:sldMk cId="3174001134" sldId="281"/>
            <ac:cxnSpMk id="3" creationId="{5C2E564B-D60F-4197-9BDE-29C61D187B71}"/>
          </ac:cxnSpMkLst>
        </pc:cxnChg>
      </pc:sldChg>
      <pc:sldChg chg="del">
        <pc:chgData name="Robert Stewart (WW READINESS)" userId="5e4857c7-3c95-4435-bc45-4a9504427269" providerId="ADAL" clId="{B6447441-A293-43C3-9875-5F51AB353FE2}" dt="2020-08-24T14:08:33.898" v="465" actId="47"/>
        <pc:sldMkLst>
          <pc:docMk/>
          <pc:sldMk cId="2551757300" sldId="282"/>
        </pc:sldMkLst>
      </pc:sldChg>
      <pc:sldChg chg="modSp mod">
        <pc:chgData name="Robert Stewart (WW READINESS)" userId="5e4857c7-3c95-4435-bc45-4a9504427269" providerId="ADAL" clId="{B6447441-A293-43C3-9875-5F51AB353FE2}" dt="2020-08-24T13:32:37.990" v="74" actId="20577"/>
        <pc:sldMkLst>
          <pc:docMk/>
          <pc:sldMk cId="1208736395" sldId="283"/>
        </pc:sldMkLst>
        <pc:spChg chg="mod">
          <ac:chgData name="Robert Stewart (WW READINESS)" userId="5e4857c7-3c95-4435-bc45-4a9504427269" providerId="ADAL" clId="{B6447441-A293-43C3-9875-5F51AB353FE2}" dt="2020-08-24T13:32:37.990" v="74" actId="20577"/>
          <ac:spMkLst>
            <pc:docMk/>
            <pc:sldMk cId="1208736395" sldId="283"/>
            <ac:spMk id="2" creationId="{FF21F12B-E6C6-4CF1-8312-1D8343AFFE69}"/>
          </ac:spMkLst>
        </pc:spChg>
        <pc:spChg chg="mod">
          <ac:chgData name="Robert Stewart (WW READINESS)" userId="5e4857c7-3c95-4435-bc45-4a9504427269" providerId="ADAL" clId="{B6447441-A293-43C3-9875-5F51AB353FE2}" dt="2020-08-24T13:32:27.599" v="43" actId="113"/>
          <ac:spMkLst>
            <pc:docMk/>
            <pc:sldMk cId="1208736395" sldId="283"/>
            <ac:spMk id="3" creationId="{FAF59B51-AD67-4E9A-AA25-B664271235FB}"/>
          </ac:spMkLst>
        </pc:spChg>
      </pc:sldChg>
      <pc:sldChg chg="modSp mod">
        <pc:chgData name="Robert Stewart (WW READINESS)" userId="5e4857c7-3c95-4435-bc45-4a9504427269" providerId="ADAL" clId="{B6447441-A293-43C3-9875-5F51AB353FE2}" dt="2020-08-24T13:39:31.665" v="278" actId="20577"/>
        <pc:sldMkLst>
          <pc:docMk/>
          <pc:sldMk cId="474028571" sldId="284"/>
        </pc:sldMkLst>
        <pc:spChg chg="mod">
          <ac:chgData name="Robert Stewart (WW READINESS)" userId="5e4857c7-3c95-4435-bc45-4a9504427269" providerId="ADAL" clId="{B6447441-A293-43C3-9875-5F51AB353FE2}" dt="2020-08-24T13:39:31.665" v="278" actId="20577"/>
          <ac:spMkLst>
            <pc:docMk/>
            <pc:sldMk cId="474028571" sldId="284"/>
            <ac:spMk id="2" creationId="{2C4F8039-6C38-4EF0-85F2-A923D9224100}"/>
          </ac:spMkLst>
        </pc:spChg>
      </pc:sldChg>
      <pc:sldChg chg="modSp mod">
        <pc:chgData name="Robert Stewart (WW READINESS)" userId="5e4857c7-3c95-4435-bc45-4a9504427269" providerId="ADAL" clId="{B6447441-A293-43C3-9875-5F51AB353FE2}" dt="2020-08-24T13:32:06.823" v="41" actId="1035"/>
        <pc:sldMkLst>
          <pc:docMk/>
          <pc:sldMk cId="3669250034" sldId="286"/>
        </pc:sldMkLst>
        <pc:spChg chg="mod">
          <ac:chgData name="Robert Stewart (WW READINESS)" userId="5e4857c7-3c95-4435-bc45-4a9504427269" providerId="ADAL" clId="{B6447441-A293-43C3-9875-5F51AB353FE2}" dt="2020-08-24T13:31:54.483" v="27" actId="1035"/>
          <ac:spMkLst>
            <pc:docMk/>
            <pc:sldMk cId="3669250034" sldId="286"/>
            <ac:spMk id="10" creationId="{36877184-9CC1-4EBD-ACA1-BA6A2150651C}"/>
          </ac:spMkLst>
        </pc:spChg>
        <pc:picChg chg="mod">
          <ac:chgData name="Robert Stewart (WW READINESS)" userId="5e4857c7-3c95-4435-bc45-4a9504427269" providerId="ADAL" clId="{B6447441-A293-43C3-9875-5F51AB353FE2}" dt="2020-08-24T13:32:06.823" v="41" actId="1035"/>
          <ac:picMkLst>
            <pc:docMk/>
            <pc:sldMk cId="3669250034" sldId="286"/>
            <ac:picMk id="3" creationId="{6C0EFBAD-05DC-4AD5-AF7A-D0CAE1752FCA}"/>
          </ac:picMkLst>
        </pc:picChg>
      </pc:sldChg>
      <pc:sldChg chg="modSp mod">
        <pc:chgData name="Robert Stewart (WW READINESS)" userId="5e4857c7-3c95-4435-bc45-4a9504427269" providerId="ADAL" clId="{B6447441-A293-43C3-9875-5F51AB353FE2}" dt="2020-08-24T13:35:55.526" v="143" actId="6549"/>
        <pc:sldMkLst>
          <pc:docMk/>
          <pc:sldMk cId="880436157" sldId="287"/>
        </pc:sldMkLst>
        <pc:spChg chg="mod">
          <ac:chgData name="Robert Stewart (WW READINESS)" userId="5e4857c7-3c95-4435-bc45-4a9504427269" providerId="ADAL" clId="{B6447441-A293-43C3-9875-5F51AB353FE2}" dt="2020-08-24T13:35:55.526" v="143" actId="6549"/>
          <ac:spMkLst>
            <pc:docMk/>
            <pc:sldMk cId="880436157" sldId="287"/>
            <ac:spMk id="3" creationId="{D9B7E699-8A7B-44B9-87EE-C5ED24A8C217}"/>
          </ac:spMkLst>
        </pc:spChg>
      </pc:sldChg>
      <pc:sldChg chg="modSp mod">
        <pc:chgData name="Robert Stewart (WW READINESS)" userId="5e4857c7-3c95-4435-bc45-4a9504427269" providerId="ADAL" clId="{B6447441-A293-43C3-9875-5F51AB353FE2}" dt="2020-08-24T13:42:35.790" v="372" actId="6549"/>
        <pc:sldMkLst>
          <pc:docMk/>
          <pc:sldMk cId="3627172257" sldId="289"/>
        </pc:sldMkLst>
        <pc:spChg chg="mod">
          <ac:chgData name="Robert Stewart (WW READINESS)" userId="5e4857c7-3c95-4435-bc45-4a9504427269" providerId="ADAL" clId="{B6447441-A293-43C3-9875-5F51AB353FE2}" dt="2020-08-24T13:42:35.790" v="372" actId="6549"/>
          <ac:spMkLst>
            <pc:docMk/>
            <pc:sldMk cId="3627172257" sldId="289"/>
            <ac:spMk id="3" creationId="{D9B7E699-8A7B-44B9-87EE-C5ED24A8C217}"/>
          </ac:spMkLst>
        </pc:spChg>
      </pc:sldChg>
      <pc:sldChg chg="modSp mod">
        <pc:chgData name="Robert Stewart (WW READINESS)" userId="5e4857c7-3c95-4435-bc45-4a9504427269" providerId="ADAL" clId="{B6447441-A293-43C3-9875-5F51AB353FE2}" dt="2020-08-24T13:43:04.144" v="375" actId="6549"/>
        <pc:sldMkLst>
          <pc:docMk/>
          <pc:sldMk cId="3326726220" sldId="290"/>
        </pc:sldMkLst>
        <pc:spChg chg="mod">
          <ac:chgData name="Robert Stewart (WW READINESS)" userId="5e4857c7-3c95-4435-bc45-4a9504427269" providerId="ADAL" clId="{B6447441-A293-43C3-9875-5F51AB353FE2}" dt="2020-08-24T13:43:04.144" v="375" actId="6549"/>
          <ac:spMkLst>
            <pc:docMk/>
            <pc:sldMk cId="3326726220" sldId="290"/>
            <ac:spMk id="3" creationId="{D9B7E699-8A7B-44B9-87EE-C5ED24A8C217}"/>
          </ac:spMkLst>
        </pc:spChg>
      </pc:sldChg>
      <pc:sldChg chg="addSp mod">
        <pc:chgData name="Robert Stewart (WW READINESS)" userId="5e4857c7-3c95-4435-bc45-4a9504427269" providerId="ADAL" clId="{B6447441-A293-43C3-9875-5F51AB353FE2}" dt="2020-08-24T14:08:24.975" v="464" actId="11529"/>
        <pc:sldMkLst>
          <pc:docMk/>
          <pc:sldMk cId="1999154968" sldId="292"/>
        </pc:sldMkLst>
        <pc:cxnChg chg="add">
          <ac:chgData name="Robert Stewart (WW READINESS)" userId="5e4857c7-3c95-4435-bc45-4a9504427269" providerId="ADAL" clId="{B6447441-A293-43C3-9875-5F51AB353FE2}" dt="2020-08-24T14:08:24.975" v="464" actId="11529"/>
          <ac:cxnSpMkLst>
            <pc:docMk/>
            <pc:sldMk cId="1999154968" sldId="292"/>
            <ac:cxnSpMk id="4" creationId="{F634C060-84B4-459B-982A-891E31090CFC}"/>
          </ac:cxnSpMkLst>
        </pc:cxnChg>
      </pc:sldChg>
      <pc:sldChg chg="modSp mod">
        <pc:chgData name="Robert Stewart (WW READINESS)" userId="5e4857c7-3c95-4435-bc45-4a9504427269" providerId="ADAL" clId="{B6447441-A293-43C3-9875-5F51AB353FE2}" dt="2020-08-24T13:35:25.850" v="141" actId="14100"/>
        <pc:sldMkLst>
          <pc:docMk/>
          <pc:sldMk cId="2424144487" sldId="295"/>
        </pc:sldMkLst>
        <pc:spChg chg="mod">
          <ac:chgData name="Robert Stewart (WW READINESS)" userId="5e4857c7-3c95-4435-bc45-4a9504427269" providerId="ADAL" clId="{B6447441-A293-43C3-9875-5F51AB353FE2}" dt="2020-08-24T13:34:30.451" v="79" actId="6549"/>
          <ac:spMkLst>
            <pc:docMk/>
            <pc:sldMk cId="2424144487" sldId="295"/>
            <ac:spMk id="3" creationId="{FF78A544-B5ED-49D0-A8CC-69D9EF2B64FA}"/>
          </ac:spMkLst>
        </pc:spChg>
        <pc:spChg chg="mod">
          <ac:chgData name="Robert Stewart (WW READINESS)" userId="5e4857c7-3c95-4435-bc45-4a9504427269" providerId="ADAL" clId="{B6447441-A293-43C3-9875-5F51AB353FE2}" dt="2020-08-24T13:34:39.145" v="80" actId="2711"/>
          <ac:spMkLst>
            <pc:docMk/>
            <pc:sldMk cId="2424144487" sldId="295"/>
            <ac:spMk id="12" creationId="{EB5524AF-1C9E-4D8E-93A1-5C3CBBA8E202}"/>
          </ac:spMkLst>
        </pc:spChg>
        <pc:spChg chg="mod">
          <ac:chgData name="Robert Stewart (WW READINESS)" userId="5e4857c7-3c95-4435-bc45-4a9504427269" providerId="ADAL" clId="{B6447441-A293-43C3-9875-5F51AB353FE2}" dt="2020-08-24T13:34:44.543" v="81" actId="2711"/>
          <ac:spMkLst>
            <pc:docMk/>
            <pc:sldMk cId="2424144487" sldId="295"/>
            <ac:spMk id="14" creationId="{2E152B57-46F5-4D1B-A9A7-62D076A97D86}"/>
          </ac:spMkLst>
        </pc:spChg>
        <pc:spChg chg="mod">
          <ac:chgData name="Robert Stewart (WW READINESS)" userId="5e4857c7-3c95-4435-bc45-4a9504427269" providerId="ADAL" clId="{B6447441-A293-43C3-9875-5F51AB353FE2}" dt="2020-08-24T13:34:50.035" v="82" actId="2711"/>
          <ac:spMkLst>
            <pc:docMk/>
            <pc:sldMk cId="2424144487" sldId="295"/>
            <ac:spMk id="15" creationId="{7183B690-E2CA-4645-AAE8-34051F0CF538}"/>
          </ac:spMkLst>
        </pc:spChg>
        <pc:spChg chg="mod">
          <ac:chgData name="Robert Stewart (WW READINESS)" userId="5e4857c7-3c95-4435-bc45-4a9504427269" providerId="ADAL" clId="{B6447441-A293-43C3-9875-5F51AB353FE2}" dt="2020-08-24T13:34:18.087" v="77" actId="20577"/>
          <ac:spMkLst>
            <pc:docMk/>
            <pc:sldMk cId="2424144487" sldId="295"/>
            <ac:spMk id="17" creationId="{00000000-0000-0000-0000-000000000000}"/>
          </ac:spMkLst>
        </pc:spChg>
        <pc:grpChg chg="mod">
          <ac:chgData name="Robert Stewart (WW READINESS)" userId="5e4857c7-3c95-4435-bc45-4a9504427269" providerId="ADAL" clId="{B6447441-A293-43C3-9875-5F51AB353FE2}" dt="2020-08-24T13:35:25.850" v="141" actId="14100"/>
          <ac:grpSpMkLst>
            <pc:docMk/>
            <pc:sldMk cId="2424144487" sldId="295"/>
            <ac:grpSpMk id="4" creationId="{5CC6A208-BE01-47E6-8388-83822B196C18}"/>
          </ac:grpSpMkLst>
        </pc:grpChg>
        <pc:grpChg chg="mod">
          <ac:chgData name="Robert Stewart (WW READINESS)" userId="5e4857c7-3c95-4435-bc45-4a9504427269" providerId="ADAL" clId="{B6447441-A293-43C3-9875-5F51AB353FE2}" dt="2020-08-24T13:35:22.099" v="140" actId="14100"/>
          <ac:grpSpMkLst>
            <pc:docMk/>
            <pc:sldMk cId="2424144487" sldId="295"/>
            <ac:grpSpMk id="6" creationId="{EA9EBC42-F8C4-48A9-8D5C-C4FCE2ED08EB}"/>
          </ac:grpSpMkLst>
        </pc:grpChg>
        <pc:grpChg chg="mod">
          <ac:chgData name="Robert Stewart (WW READINESS)" userId="5e4857c7-3c95-4435-bc45-4a9504427269" providerId="ADAL" clId="{B6447441-A293-43C3-9875-5F51AB353FE2}" dt="2020-08-24T13:35:17.627" v="139" actId="14100"/>
          <ac:grpSpMkLst>
            <pc:docMk/>
            <pc:sldMk cId="2424144487" sldId="295"/>
            <ac:grpSpMk id="7" creationId="{8E5C5A40-22F0-492C-AE9D-A53AEABF79DA}"/>
          </ac:grpSpMkLst>
        </pc:grpChg>
      </pc:sldChg>
      <pc:sldChg chg="modSp mod">
        <pc:chgData name="Robert Stewart (WW READINESS)" userId="5e4857c7-3c95-4435-bc45-4a9504427269" providerId="ADAL" clId="{B6447441-A293-43C3-9875-5F51AB353FE2}" dt="2020-08-24T13:38:15.792" v="239" actId="1036"/>
        <pc:sldMkLst>
          <pc:docMk/>
          <pc:sldMk cId="1587513377" sldId="299"/>
        </pc:sldMkLst>
        <pc:grpChg chg="mod">
          <ac:chgData name="Robert Stewart (WW READINESS)" userId="5e4857c7-3c95-4435-bc45-4a9504427269" providerId="ADAL" clId="{B6447441-A293-43C3-9875-5F51AB353FE2}" dt="2020-08-24T13:37:15.748" v="148" actId="14100"/>
          <ac:grpSpMkLst>
            <pc:docMk/>
            <pc:sldMk cId="1587513377" sldId="299"/>
            <ac:grpSpMk id="16" creationId="{BB5B7098-DCC9-43F2-B9E8-B772BF455BE5}"/>
          </ac:grpSpMkLst>
        </pc:grpChg>
        <pc:grpChg chg="mod">
          <ac:chgData name="Robert Stewart (WW READINESS)" userId="5e4857c7-3c95-4435-bc45-4a9504427269" providerId="ADAL" clId="{B6447441-A293-43C3-9875-5F51AB353FE2}" dt="2020-08-24T13:38:08.587" v="208" actId="1036"/>
          <ac:grpSpMkLst>
            <pc:docMk/>
            <pc:sldMk cId="1587513377" sldId="299"/>
            <ac:grpSpMk id="21" creationId="{2348C96D-B55F-4FD5-A584-16F21DD75CA7}"/>
          </ac:grpSpMkLst>
        </pc:grpChg>
        <pc:grpChg chg="mod">
          <ac:chgData name="Robert Stewart (WW READINESS)" userId="5e4857c7-3c95-4435-bc45-4a9504427269" providerId="ADAL" clId="{B6447441-A293-43C3-9875-5F51AB353FE2}" dt="2020-08-24T13:38:05.349" v="204" actId="1036"/>
          <ac:grpSpMkLst>
            <pc:docMk/>
            <pc:sldMk cId="1587513377" sldId="299"/>
            <ac:grpSpMk id="22" creationId="{D08733A0-E944-4170-A6C5-08CCB372876F}"/>
          </ac:grpSpMkLst>
        </pc:grpChg>
        <pc:grpChg chg="mod">
          <ac:chgData name="Robert Stewart (WW READINESS)" userId="5e4857c7-3c95-4435-bc45-4a9504427269" providerId="ADAL" clId="{B6447441-A293-43C3-9875-5F51AB353FE2}" dt="2020-08-24T13:38:15.792" v="239" actId="1036"/>
          <ac:grpSpMkLst>
            <pc:docMk/>
            <pc:sldMk cId="1587513377" sldId="299"/>
            <ac:grpSpMk id="23" creationId="{82D090D9-AC1B-4C70-98D1-5F92943D81C1}"/>
          </ac:grpSpMkLst>
        </pc:grpChg>
      </pc:sldChg>
      <pc:sldChg chg="addSp modSp mod">
        <pc:chgData name="Robert Stewart (WW READINESS)" userId="5e4857c7-3c95-4435-bc45-4a9504427269" providerId="ADAL" clId="{B6447441-A293-43C3-9875-5F51AB353FE2}" dt="2020-08-24T13:42:12.445" v="369" actId="1036"/>
        <pc:sldMkLst>
          <pc:docMk/>
          <pc:sldMk cId="2925395085" sldId="300"/>
        </pc:sldMkLst>
        <pc:spChg chg="mod">
          <ac:chgData name="Robert Stewart (WW READINESS)" userId="5e4857c7-3c95-4435-bc45-4a9504427269" providerId="ADAL" clId="{B6447441-A293-43C3-9875-5F51AB353FE2}" dt="2020-08-24T13:41:35.386" v="342" actId="1035"/>
          <ac:spMkLst>
            <pc:docMk/>
            <pc:sldMk cId="2925395085" sldId="300"/>
            <ac:spMk id="19" creationId="{1D3C3C88-54BE-465C-AB55-64867C5DA18F}"/>
          </ac:spMkLst>
        </pc:spChg>
        <pc:spChg chg="mod">
          <ac:chgData name="Robert Stewart (WW READINESS)" userId="5e4857c7-3c95-4435-bc45-4a9504427269" providerId="ADAL" clId="{B6447441-A293-43C3-9875-5F51AB353FE2}" dt="2020-08-24T13:41:35.386" v="342" actId="1035"/>
          <ac:spMkLst>
            <pc:docMk/>
            <pc:sldMk cId="2925395085" sldId="300"/>
            <ac:spMk id="20" creationId="{5DC6600A-6A3F-4661-9205-35DFC8C67378}"/>
          </ac:spMkLst>
        </pc:spChg>
        <pc:spChg chg="mod">
          <ac:chgData name="Robert Stewart (WW READINESS)" userId="5e4857c7-3c95-4435-bc45-4a9504427269" providerId="ADAL" clId="{B6447441-A293-43C3-9875-5F51AB353FE2}" dt="2020-08-24T13:41:26.552" v="329" actId="571"/>
          <ac:spMkLst>
            <pc:docMk/>
            <pc:sldMk cId="2925395085" sldId="300"/>
            <ac:spMk id="36" creationId="{0B63F06B-36BD-4B03-A91A-A4911ABF52F5}"/>
          </ac:spMkLst>
        </pc:spChg>
        <pc:spChg chg="mod">
          <ac:chgData name="Robert Stewart (WW READINESS)" userId="5e4857c7-3c95-4435-bc45-4a9504427269" providerId="ADAL" clId="{B6447441-A293-43C3-9875-5F51AB353FE2}" dt="2020-08-24T13:41:35.386" v="342" actId="1035"/>
          <ac:spMkLst>
            <pc:docMk/>
            <pc:sldMk cId="2925395085" sldId="300"/>
            <ac:spMk id="38" creationId="{EBEDE8DC-D815-4D2F-BE04-CBAE05A5BBAB}"/>
          </ac:spMkLst>
        </pc:spChg>
        <pc:spChg chg="mod">
          <ac:chgData name="Robert Stewart (WW READINESS)" userId="5e4857c7-3c95-4435-bc45-4a9504427269" providerId="ADAL" clId="{B6447441-A293-43C3-9875-5F51AB353FE2}" dt="2020-08-24T13:41:35.386" v="342" actId="1035"/>
          <ac:spMkLst>
            <pc:docMk/>
            <pc:sldMk cId="2925395085" sldId="300"/>
            <ac:spMk id="40" creationId="{40195766-F6A8-44BF-927B-82F54EA40D2D}"/>
          </ac:spMkLst>
        </pc:spChg>
        <pc:spChg chg="mod">
          <ac:chgData name="Robert Stewart (WW READINESS)" userId="5e4857c7-3c95-4435-bc45-4a9504427269" providerId="ADAL" clId="{B6447441-A293-43C3-9875-5F51AB353FE2}" dt="2020-08-24T13:41:35.386" v="342" actId="1035"/>
          <ac:spMkLst>
            <pc:docMk/>
            <pc:sldMk cId="2925395085" sldId="300"/>
            <ac:spMk id="42" creationId="{3939993E-305E-435B-A393-17804AFA5077}"/>
          </ac:spMkLst>
        </pc:spChg>
        <pc:spChg chg="add mod">
          <ac:chgData name="Robert Stewart (WW READINESS)" userId="5e4857c7-3c95-4435-bc45-4a9504427269" providerId="ADAL" clId="{B6447441-A293-43C3-9875-5F51AB353FE2}" dt="2020-08-24T13:41:26.552" v="329" actId="571"/>
          <ac:spMkLst>
            <pc:docMk/>
            <pc:sldMk cId="2925395085" sldId="300"/>
            <ac:spMk id="43" creationId="{585D92F4-67C7-40B8-AD00-0FCACBB4A50A}"/>
          </ac:spMkLst>
        </pc:spChg>
        <pc:spChg chg="mod">
          <ac:chgData name="Robert Stewart (WW READINESS)" userId="5e4857c7-3c95-4435-bc45-4a9504427269" providerId="ADAL" clId="{B6447441-A293-43C3-9875-5F51AB353FE2}" dt="2020-08-24T13:41:35.386" v="342" actId="1035"/>
          <ac:spMkLst>
            <pc:docMk/>
            <pc:sldMk cId="2925395085" sldId="300"/>
            <ac:spMk id="46" creationId="{E56129BC-8D83-4788-9B0F-24995714A77D}"/>
          </ac:spMkLst>
        </pc:spChg>
        <pc:spChg chg="mod">
          <ac:chgData name="Robert Stewart (WW READINESS)" userId="5e4857c7-3c95-4435-bc45-4a9504427269" providerId="ADAL" clId="{B6447441-A293-43C3-9875-5F51AB353FE2}" dt="2020-08-24T13:41:35.386" v="342" actId="1035"/>
          <ac:spMkLst>
            <pc:docMk/>
            <pc:sldMk cId="2925395085" sldId="300"/>
            <ac:spMk id="48" creationId="{98688D32-6A2E-489E-960B-7F2C31CCC512}"/>
          </ac:spMkLst>
        </pc:spChg>
        <pc:spChg chg="mod">
          <ac:chgData name="Robert Stewart (WW READINESS)" userId="5e4857c7-3c95-4435-bc45-4a9504427269" providerId="ADAL" clId="{B6447441-A293-43C3-9875-5F51AB353FE2}" dt="2020-08-24T13:41:35.386" v="342" actId="1035"/>
          <ac:spMkLst>
            <pc:docMk/>
            <pc:sldMk cId="2925395085" sldId="300"/>
            <ac:spMk id="51" creationId="{F5FA1CB2-6944-47B4-9244-083109F05CAA}"/>
          </ac:spMkLst>
        </pc:spChg>
        <pc:spChg chg="mod">
          <ac:chgData name="Robert Stewart (WW READINESS)" userId="5e4857c7-3c95-4435-bc45-4a9504427269" providerId="ADAL" clId="{B6447441-A293-43C3-9875-5F51AB353FE2}" dt="2020-08-24T13:41:35.386" v="342" actId="1035"/>
          <ac:spMkLst>
            <pc:docMk/>
            <pc:sldMk cId="2925395085" sldId="300"/>
            <ac:spMk id="53" creationId="{013F7441-F319-4E92-B9BC-485CC95ABE62}"/>
          </ac:spMkLst>
        </pc:spChg>
        <pc:spChg chg="mod">
          <ac:chgData name="Robert Stewart (WW READINESS)" userId="5e4857c7-3c95-4435-bc45-4a9504427269" providerId="ADAL" clId="{B6447441-A293-43C3-9875-5F51AB353FE2}" dt="2020-08-24T13:41:35.386" v="342" actId="1035"/>
          <ac:spMkLst>
            <pc:docMk/>
            <pc:sldMk cId="2925395085" sldId="300"/>
            <ac:spMk id="55" creationId="{7975503E-7D19-45DA-8636-46D9123A74A1}"/>
          </ac:spMkLst>
        </pc:spChg>
        <pc:spChg chg="mod">
          <ac:chgData name="Robert Stewart (WW READINESS)" userId="5e4857c7-3c95-4435-bc45-4a9504427269" providerId="ADAL" clId="{B6447441-A293-43C3-9875-5F51AB353FE2}" dt="2020-08-24T13:41:35.386" v="342" actId="1035"/>
          <ac:spMkLst>
            <pc:docMk/>
            <pc:sldMk cId="2925395085" sldId="300"/>
            <ac:spMk id="57" creationId="{560CDE64-BC6D-460D-9A2D-734D70050A89}"/>
          </ac:spMkLst>
        </pc:spChg>
        <pc:spChg chg="mod">
          <ac:chgData name="Robert Stewart (WW READINESS)" userId="5e4857c7-3c95-4435-bc45-4a9504427269" providerId="ADAL" clId="{B6447441-A293-43C3-9875-5F51AB353FE2}" dt="2020-08-24T13:41:44.309" v="343" actId="14100"/>
          <ac:spMkLst>
            <pc:docMk/>
            <pc:sldMk cId="2925395085" sldId="300"/>
            <ac:spMk id="58" creationId="{4375CE31-64D8-4B50-8050-487084DA42DA}"/>
          </ac:spMkLst>
        </pc:spChg>
        <pc:spChg chg="add mod">
          <ac:chgData name="Robert Stewart (WW READINESS)" userId="5e4857c7-3c95-4435-bc45-4a9504427269" providerId="ADAL" clId="{B6447441-A293-43C3-9875-5F51AB353FE2}" dt="2020-08-24T13:41:26.552" v="329" actId="571"/>
          <ac:spMkLst>
            <pc:docMk/>
            <pc:sldMk cId="2925395085" sldId="300"/>
            <ac:spMk id="59" creationId="{BB9621B2-072A-4DB8-83D9-724613FD0456}"/>
          </ac:spMkLst>
        </pc:spChg>
        <pc:spChg chg="add mod">
          <ac:chgData name="Robert Stewart (WW READINESS)" userId="5e4857c7-3c95-4435-bc45-4a9504427269" providerId="ADAL" clId="{B6447441-A293-43C3-9875-5F51AB353FE2}" dt="2020-08-24T13:41:26.552" v="329" actId="571"/>
          <ac:spMkLst>
            <pc:docMk/>
            <pc:sldMk cId="2925395085" sldId="300"/>
            <ac:spMk id="62" creationId="{93FC7234-F560-4994-AA1D-12DAA7C814C1}"/>
          </ac:spMkLst>
        </pc:spChg>
        <pc:spChg chg="mod">
          <ac:chgData name="Robert Stewart (WW READINESS)" userId="5e4857c7-3c95-4435-bc45-4a9504427269" providerId="ADAL" clId="{B6447441-A293-43C3-9875-5F51AB353FE2}" dt="2020-08-24T13:41:50.660" v="344" actId="1076"/>
          <ac:spMkLst>
            <pc:docMk/>
            <pc:sldMk cId="2925395085" sldId="300"/>
            <ac:spMk id="63" creationId="{8F1E8D2A-2F4E-4C1A-9D99-7588882FCEF8}"/>
          </ac:spMkLst>
        </pc:spChg>
        <pc:spChg chg="mod">
          <ac:chgData name="Robert Stewart (WW READINESS)" userId="5e4857c7-3c95-4435-bc45-4a9504427269" providerId="ADAL" clId="{B6447441-A293-43C3-9875-5F51AB353FE2}" dt="2020-08-24T13:42:02.761" v="364" actId="1036"/>
          <ac:spMkLst>
            <pc:docMk/>
            <pc:sldMk cId="2925395085" sldId="300"/>
            <ac:spMk id="64" creationId="{68F91B03-A3B1-44A4-BE32-997EC2D3FF42}"/>
          </ac:spMkLst>
        </pc:spChg>
        <pc:spChg chg="add mod">
          <ac:chgData name="Robert Stewart (WW READINESS)" userId="5e4857c7-3c95-4435-bc45-4a9504427269" providerId="ADAL" clId="{B6447441-A293-43C3-9875-5F51AB353FE2}" dt="2020-08-24T13:41:26.552" v="329" actId="571"/>
          <ac:spMkLst>
            <pc:docMk/>
            <pc:sldMk cId="2925395085" sldId="300"/>
            <ac:spMk id="65" creationId="{4DD771AC-87F9-4425-AB63-3F178F026A75}"/>
          </ac:spMkLst>
        </pc:spChg>
        <pc:spChg chg="mod">
          <ac:chgData name="Robert Stewart (WW READINESS)" userId="5e4857c7-3c95-4435-bc45-4a9504427269" providerId="ADAL" clId="{B6447441-A293-43C3-9875-5F51AB353FE2}" dt="2020-08-24T13:42:02.761" v="364" actId="1036"/>
          <ac:spMkLst>
            <pc:docMk/>
            <pc:sldMk cId="2925395085" sldId="300"/>
            <ac:spMk id="66" creationId="{896A6962-045A-4E85-BE26-437D1D580E0A}"/>
          </ac:spMkLst>
        </pc:spChg>
        <pc:spChg chg="add mod">
          <ac:chgData name="Robert Stewart (WW READINESS)" userId="5e4857c7-3c95-4435-bc45-4a9504427269" providerId="ADAL" clId="{B6447441-A293-43C3-9875-5F51AB353FE2}" dt="2020-08-24T13:41:26.552" v="329" actId="571"/>
          <ac:spMkLst>
            <pc:docMk/>
            <pc:sldMk cId="2925395085" sldId="300"/>
            <ac:spMk id="70" creationId="{424D176A-2709-460E-8BD1-EB1878032517}"/>
          </ac:spMkLst>
        </pc:spChg>
        <pc:spChg chg="add mod">
          <ac:chgData name="Robert Stewart (WW READINESS)" userId="5e4857c7-3c95-4435-bc45-4a9504427269" providerId="ADAL" clId="{B6447441-A293-43C3-9875-5F51AB353FE2}" dt="2020-08-24T13:41:26.552" v="329" actId="571"/>
          <ac:spMkLst>
            <pc:docMk/>
            <pc:sldMk cId="2925395085" sldId="300"/>
            <ac:spMk id="71" creationId="{3FF60B50-5748-4C25-B84A-2B7545EAE73A}"/>
          </ac:spMkLst>
        </pc:spChg>
        <pc:spChg chg="add mod">
          <ac:chgData name="Robert Stewart (WW READINESS)" userId="5e4857c7-3c95-4435-bc45-4a9504427269" providerId="ADAL" clId="{B6447441-A293-43C3-9875-5F51AB353FE2}" dt="2020-08-24T13:41:26.552" v="329" actId="571"/>
          <ac:spMkLst>
            <pc:docMk/>
            <pc:sldMk cId="2925395085" sldId="300"/>
            <ac:spMk id="75" creationId="{893006EA-A551-49B4-8425-63229C021643}"/>
          </ac:spMkLst>
        </pc:spChg>
        <pc:spChg chg="add mod">
          <ac:chgData name="Robert Stewart (WW READINESS)" userId="5e4857c7-3c95-4435-bc45-4a9504427269" providerId="ADAL" clId="{B6447441-A293-43C3-9875-5F51AB353FE2}" dt="2020-08-24T13:41:26.552" v="329" actId="571"/>
          <ac:spMkLst>
            <pc:docMk/>
            <pc:sldMk cId="2925395085" sldId="300"/>
            <ac:spMk id="76" creationId="{AD876B95-CD51-4725-A4D8-2F9E739FE8C0}"/>
          </ac:spMkLst>
        </pc:spChg>
        <pc:spChg chg="add mod">
          <ac:chgData name="Robert Stewart (WW READINESS)" userId="5e4857c7-3c95-4435-bc45-4a9504427269" providerId="ADAL" clId="{B6447441-A293-43C3-9875-5F51AB353FE2}" dt="2020-08-24T13:41:26.552" v="329" actId="571"/>
          <ac:spMkLst>
            <pc:docMk/>
            <pc:sldMk cId="2925395085" sldId="300"/>
            <ac:spMk id="78" creationId="{21062410-6941-4A49-B39E-70CB962EEB4A}"/>
          </ac:spMkLst>
        </pc:spChg>
        <pc:spChg chg="add mod">
          <ac:chgData name="Robert Stewart (WW READINESS)" userId="5e4857c7-3c95-4435-bc45-4a9504427269" providerId="ADAL" clId="{B6447441-A293-43C3-9875-5F51AB353FE2}" dt="2020-08-24T13:41:26.552" v="329" actId="571"/>
          <ac:spMkLst>
            <pc:docMk/>
            <pc:sldMk cId="2925395085" sldId="300"/>
            <ac:spMk id="79" creationId="{8048D4BA-B160-4953-B219-16104AC361D3}"/>
          </ac:spMkLst>
        </pc:spChg>
        <pc:spChg chg="add mod">
          <ac:chgData name="Robert Stewart (WW READINESS)" userId="5e4857c7-3c95-4435-bc45-4a9504427269" providerId="ADAL" clId="{B6447441-A293-43C3-9875-5F51AB353FE2}" dt="2020-08-24T13:41:26.552" v="329" actId="571"/>
          <ac:spMkLst>
            <pc:docMk/>
            <pc:sldMk cId="2925395085" sldId="300"/>
            <ac:spMk id="80" creationId="{777CEB41-F9B8-42EC-BDB2-B91184821E1E}"/>
          </ac:spMkLst>
        </pc:spChg>
        <pc:grpChg chg="mod">
          <ac:chgData name="Robert Stewart (WW READINESS)" userId="5e4857c7-3c95-4435-bc45-4a9504427269" providerId="ADAL" clId="{B6447441-A293-43C3-9875-5F51AB353FE2}" dt="2020-08-24T13:41:26.552" v="329" actId="571"/>
          <ac:grpSpMkLst>
            <pc:docMk/>
            <pc:sldMk cId="2925395085" sldId="300"/>
            <ac:grpSpMk id="33" creationId="{6730CDC1-F8DD-47AF-9809-B980CE41AE36}"/>
          </ac:grpSpMkLst>
        </pc:grpChg>
        <pc:grpChg chg="mod">
          <ac:chgData name="Robert Stewart (WW READINESS)" userId="5e4857c7-3c95-4435-bc45-4a9504427269" providerId="ADAL" clId="{B6447441-A293-43C3-9875-5F51AB353FE2}" dt="2020-08-24T13:41:26.552" v="329" actId="571"/>
          <ac:grpSpMkLst>
            <pc:docMk/>
            <pc:sldMk cId="2925395085" sldId="300"/>
            <ac:grpSpMk id="35" creationId="{A18D80B7-41DA-4FC3-86DE-684CB54AF0FF}"/>
          </ac:grpSpMkLst>
        </pc:grpChg>
        <pc:grpChg chg="mod">
          <ac:chgData name="Robert Stewart (WW READINESS)" userId="5e4857c7-3c95-4435-bc45-4a9504427269" providerId="ADAL" clId="{B6447441-A293-43C3-9875-5F51AB353FE2}" dt="2020-08-24T13:41:26.552" v="329" actId="571"/>
          <ac:grpSpMkLst>
            <pc:docMk/>
            <pc:sldMk cId="2925395085" sldId="300"/>
            <ac:grpSpMk id="39" creationId="{A857370F-0707-4B93-A0BC-6D7DCF7525D3}"/>
          </ac:grpSpMkLst>
        </pc:grpChg>
        <pc:grpChg chg="mod">
          <ac:chgData name="Robert Stewart (WW READINESS)" userId="5e4857c7-3c95-4435-bc45-4a9504427269" providerId="ADAL" clId="{B6447441-A293-43C3-9875-5F51AB353FE2}" dt="2020-08-24T13:41:26.552" v="329" actId="571"/>
          <ac:grpSpMkLst>
            <pc:docMk/>
            <pc:sldMk cId="2925395085" sldId="300"/>
            <ac:grpSpMk id="44" creationId="{88B05BAD-A613-4F10-A713-184BFD26A54C}"/>
          </ac:grpSpMkLst>
        </pc:grpChg>
        <pc:grpChg chg="mod">
          <ac:chgData name="Robert Stewart (WW READINESS)" userId="5e4857c7-3c95-4435-bc45-4a9504427269" providerId="ADAL" clId="{B6447441-A293-43C3-9875-5F51AB353FE2}" dt="2020-08-24T13:41:26.552" v="329" actId="571"/>
          <ac:grpSpMkLst>
            <pc:docMk/>
            <pc:sldMk cId="2925395085" sldId="300"/>
            <ac:grpSpMk id="45" creationId="{F27606A3-2E17-4A4A-A99E-632AD85A7E7A}"/>
          </ac:grpSpMkLst>
        </pc:grpChg>
        <pc:grpChg chg="mod">
          <ac:chgData name="Robert Stewart (WW READINESS)" userId="5e4857c7-3c95-4435-bc45-4a9504427269" providerId="ADAL" clId="{B6447441-A293-43C3-9875-5F51AB353FE2}" dt="2020-08-24T13:41:26.552" v="329" actId="571"/>
          <ac:grpSpMkLst>
            <pc:docMk/>
            <pc:sldMk cId="2925395085" sldId="300"/>
            <ac:grpSpMk id="50" creationId="{D0827787-DF8F-44EB-9833-993452FF1CAB}"/>
          </ac:grpSpMkLst>
        </pc:grpChg>
        <pc:grpChg chg="mod">
          <ac:chgData name="Robert Stewart (WW READINESS)" userId="5e4857c7-3c95-4435-bc45-4a9504427269" providerId="ADAL" clId="{B6447441-A293-43C3-9875-5F51AB353FE2}" dt="2020-08-24T13:41:26.552" v="329" actId="571"/>
          <ac:grpSpMkLst>
            <pc:docMk/>
            <pc:sldMk cId="2925395085" sldId="300"/>
            <ac:grpSpMk id="54" creationId="{75D837DB-F902-4558-A799-2578938F3803}"/>
          </ac:grpSpMkLst>
        </pc:grpChg>
        <pc:grpChg chg="mod">
          <ac:chgData name="Robert Stewart (WW READINESS)" userId="5e4857c7-3c95-4435-bc45-4a9504427269" providerId="ADAL" clId="{B6447441-A293-43C3-9875-5F51AB353FE2}" dt="2020-08-24T13:41:26.552" v="329" actId="571"/>
          <ac:grpSpMkLst>
            <pc:docMk/>
            <pc:sldMk cId="2925395085" sldId="300"/>
            <ac:grpSpMk id="60" creationId="{DAD365CD-FCE8-4DBC-B51F-A8E0F6BCAADB}"/>
          </ac:grpSpMkLst>
        </pc:grpChg>
        <pc:grpChg chg="mod">
          <ac:chgData name="Robert Stewart (WW READINESS)" userId="5e4857c7-3c95-4435-bc45-4a9504427269" providerId="ADAL" clId="{B6447441-A293-43C3-9875-5F51AB353FE2}" dt="2020-08-24T13:41:26.552" v="329" actId="571"/>
          <ac:grpSpMkLst>
            <pc:docMk/>
            <pc:sldMk cId="2925395085" sldId="300"/>
            <ac:grpSpMk id="69" creationId="{54FE7E7E-A594-404A-A35C-5229C8516F26}"/>
          </ac:grpSpMkLst>
        </pc:grpChg>
        <pc:grpChg chg="mod">
          <ac:chgData name="Robert Stewart (WW READINESS)" userId="5e4857c7-3c95-4435-bc45-4a9504427269" providerId="ADAL" clId="{B6447441-A293-43C3-9875-5F51AB353FE2}" dt="2020-08-24T13:41:26.552" v="329" actId="571"/>
          <ac:grpSpMkLst>
            <pc:docMk/>
            <pc:sldMk cId="2925395085" sldId="300"/>
            <ac:grpSpMk id="73" creationId="{BE46648E-5D88-4307-8F3C-20936004759D}"/>
          </ac:grpSpMkLst>
        </pc:grpChg>
        <pc:grpChg chg="mod">
          <ac:chgData name="Robert Stewart (WW READINESS)" userId="5e4857c7-3c95-4435-bc45-4a9504427269" providerId="ADAL" clId="{B6447441-A293-43C3-9875-5F51AB353FE2}" dt="2020-08-24T13:42:12.445" v="369" actId="1036"/>
          <ac:grpSpMkLst>
            <pc:docMk/>
            <pc:sldMk cId="2925395085" sldId="300"/>
            <ac:grpSpMk id="74" creationId="{324471E5-3E8A-4B46-8F20-DFFB661DDDCD}"/>
          </ac:grpSpMkLst>
        </pc:grpChg>
        <pc:picChg chg="mod">
          <ac:chgData name="Robert Stewart (WW READINESS)" userId="5e4857c7-3c95-4435-bc45-4a9504427269" providerId="ADAL" clId="{B6447441-A293-43C3-9875-5F51AB353FE2}" dt="2020-08-24T13:41:35.386" v="342" actId="1035"/>
          <ac:picMkLst>
            <pc:docMk/>
            <pc:sldMk cId="2925395085" sldId="300"/>
            <ac:picMk id="18" creationId="{A8DC1268-EB17-4E65-BDA6-F12DA9E80A80}"/>
          </ac:picMkLst>
        </pc:picChg>
        <pc:picChg chg="mod">
          <ac:chgData name="Robert Stewart (WW READINESS)" userId="5e4857c7-3c95-4435-bc45-4a9504427269" providerId="ADAL" clId="{B6447441-A293-43C3-9875-5F51AB353FE2}" dt="2020-08-24T13:41:35.386" v="342" actId="1035"/>
          <ac:picMkLst>
            <pc:docMk/>
            <pc:sldMk cId="2925395085" sldId="300"/>
            <ac:picMk id="37" creationId="{698A36FD-A495-4345-AB6E-8A203D2A94A7}"/>
          </ac:picMkLst>
        </pc:picChg>
        <pc:picChg chg="mod">
          <ac:chgData name="Robert Stewart (WW READINESS)" userId="5e4857c7-3c95-4435-bc45-4a9504427269" providerId="ADAL" clId="{B6447441-A293-43C3-9875-5F51AB353FE2}" dt="2020-08-24T13:41:35.386" v="342" actId="1035"/>
          <ac:picMkLst>
            <pc:docMk/>
            <pc:sldMk cId="2925395085" sldId="300"/>
            <ac:picMk id="41" creationId="{2EA3B29A-C381-4F12-8FBA-8DD901BA4961}"/>
          </ac:picMkLst>
        </pc:picChg>
        <pc:picChg chg="mod">
          <ac:chgData name="Robert Stewart (WW READINESS)" userId="5e4857c7-3c95-4435-bc45-4a9504427269" providerId="ADAL" clId="{B6447441-A293-43C3-9875-5F51AB353FE2}" dt="2020-08-24T13:41:35.386" v="342" actId="1035"/>
          <ac:picMkLst>
            <pc:docMk/>
            <pc:sldMk cId="2925395085" sldId="300"/>
            <ac:picMk id="47" creationId="{9F9F060C-F59F-469D-876D-65E060D54127}"/>
          </ac:picMkLst>
        </pc:picChg>
        <pc:picChg chg="add mod">
          <ac:chgData name="Robert Stewart (WW READINESS)" userId="5e4857c7-3c95-4435-bc45-4a9504427269" providerId="ADAL" clId="{B6447441-A293-43C3-9875-5F51AB353FE2}" dt="2020-08-24T13:41:26.552" v="329" actId="571"/>
          <ac:picMkLst>
            <pc:docMk/>
            <pc:sldMk cId="2925395085" sldId="300"/>
            <ac:picMk id="49" creationId="{51678ACA-01B3-49FD-A3B1-C92968A3ED91}"/>
          </ac:picMkLst>
        </pc:picChg>
        <pc:picChg chg="mod">
          <ac:chgData name="Robert Stewart (WW READINESS)" userId="5e4857c7-3c95-4435-bc45-4a9504427269" providerId="ADAL" clId="{B6447441-A293-43C3-9875-5F51AB353FE2}" dt="2020-08-24T13:41:35.386" v="342" actId="1035"/>
          <ac:picMkLst>
            <pc:docMk/>
            <pc:sldMk cId="2925395085" sldId="300"/>
            <ac:picMk id="52" creationId="{320841DF-4877-410C-852E-379E21E7AA11}"/>
          </ac:picMkLst>
        </pc:picChg>
        <pc:picChg chg="mod">
          <ac:chgData name="Robert Stewart (WW READINESS)" userId="5e4857c7-3c95-4435-bc45-4a9504427269" providerId="ADAL" clId="{B6447441-A293-43C3-9875-5F51AB353FE2}" dt="2020-08-24T13:41:35.386" v="342" actId="1035"/>
          <ac:picMkLst>
            <pc:docMk/>
            <pc:sldMk cId="2925395085" sldId="300"/>
            <ac:picMk id="56" creationId="{D731D8F5-AEBF-4D00-82FB-6C4186E460E7}"/>
          </ac:picMkLst>
        </pc:picChg>
        <pc:picChg chg="add mod">
          <ac:chgData name="Robert Stewart (WW READINESS)" userId="5e4857c7-3c95-4435-bc45-4a9504427269" providerId="ADAL" clId="{B6447441-A293-43C3-9875-5F51AB353FE2}" dt="2020-08-24T13:41:26.552" v="329" actId="571"/>
          <ac:picMkLst>
            <pc:docMk/>
            <pc:sldMk cId="2925395085" sldId="300"/>
            <ac:picMk id="61" creationId="{52257437-7F52-45AC-A161-08E0B3AB0532}"/>
          </ac:picMkLst>
        </pc:picChg>
        <pc:picChg chg="add mod">
          <ac:chgData name="Robert Stewart (WW READINESS)" userId="5e4857c7-3c95-4435-bc45-4a9504427269" providerId="ADAL" clId="{B6447441-A293-43C3-9875-5F51AB353FE2}" dt="2020-08-24T13:41:26.552" v="329" actId="571"/>
          <ac:picMkLst>
            <pc:docMk/>
            <pc:sldMk cId="2925395085" sldId="300"/>
            <ac:picMk id="67" creationId="{BAB86CF9-8CE9-4519-87A1-B25B14921D99}"/>
          </ac:picMkLst>
        </pc:picChg>
        <pc:picChg chg="mod">
          <ac:chgData name="Robert Stewart (WW READINESS)" userId="5e4857c7-3c95-4435-bc45-4a9504427269" providerId="ADAL" clId="{B6447441-A293-43C3-9875-5F51AB353FE2}" dt="2020-08-24T13:42:02.761" v="364" actId="1036"/>
          <ac:picMkLst>
            <pc:docMk/>
            <pc:sldMk cId="2925395085" sldId="300"/>
            <ac:picMk id="68" creationId="{01AC7F80-C584-44A1-B063-0BBA6FC9CED7}"/>
          </ac:picMkLst>
        </pc:picChg>
        <pc:picChg chg="add mod">
          <ac:chgData name="Robert Stewart (WW READINESS)" userId="5e4857c7-3c95-4435-bc45-4a9504427269" providerId="ADAL" clId="{B6447441-A293-43C3-9875-5F51AB353FE2}" dt="2020-08-24T13:41:26.552" v="329" actId="571"/>
          <ac:picMkLst>
            <pc:docMk/>
            <pc:sldMk cId="2925395085" sldId="300"/>
            <ac:picMk id="72" creationId="{CD22F649-1568-45EF-9AE6-77D3896E3881}"/>
          </ac:picMkLst>
        </pc:picChg>
        <pc:picChg chg="add mod">
          <ac:chgData name="Robert Stewart (WW READINESS)" userId="5e4857c7-3c95-4435-bc45-4a9504427269" providerId="ADAL" clId="{B6447441-A293-43C3-9875-5F51AB353FE2}" dt="2020-08-24T13:41:26.552" v="329" actId="571"/>
          <ac:picMkLst>
            <pc:docMk/>
            <pc:sldMk cId="2925395085" sldId="300"/>
            <ac:picMk id="77" creationId="{9FD158D2-970A-4556-8E63-953962210786}"/>
          </ac:picMkLst>
        </pc:picChg>
      </pc:sldChg>
      <pc:sldChg chg="modSp mod modCm">
        <pc:chgData name="Robert Stewart (WW READINESS)" userId="5e4857c7-3c95-4435-bc45-4a9504427269" providerId="ADAL" clId="{B6447441-A293-43C3-9875-5F51AB353FE2}" dt="2020-08-24T14:10:24.475" v="471"/>
        <pc:sldMkLst>
          <pc:docMk/>
          <pc:sldMk cId="3044634792" sldId="302"/>
        </pc:sldMkLst>
        <pc:spChg chg="mod">
          <ac:chgData name="Robert Stewart (WW READINESS)" userId="5e4857c7-3c95-4435-bc45-4a9504427269" providerId="ADAL" clId="{B6447441-A293-43C3-9875-5F51AB353FE2}" dt="2020-08-24T14:09:51.556" v="468" actId="1076"/>
          <ac:spMkLst>
            <pc:docMk/>
            <pc:sldMk cId="3044634792" sldId="302"/>
            <ac:spMk id="9" creationId="{889B922C-71E2-4868-B986-02EC5DF08368}"/>
          </ac:spMkLst>
        </pc:spChg>
        <pc:grpChg chg="mod">
          <ac:chgData name="Robert Stewart (WW READINESS)" userId="5e4857c7-3c95-4435-bc45-4a9504427269" providerId="ADAL" clId="{B6447441-A293-43C3-9875-5F51AB353FE2}" dt="2020-08-24T14:09:54.116" v="469" actId="1076"/>
          <ac:grpSpMkLst>
            <pc:docMk/>
            <pc:sldMk cId="3044634792" sldId="302"/>
            <ac:grpSpMk id="10" creationId="{08BF4695-1CC0-4FF0-9CA3-1D20C5EEE338}"/>
          </ac:grpSpMkLst>
        </pc:grpChg>
      </pc:sldChg>
      <pc:sldChg chg="modSp mod">
        <pc:chgData name="Robert Stewart (WW READINESS)" userId="5e4857c7-3c95-4435-bc45-4a9504427269" providerId="ADAL" clId="{B6447441-A293-43C3-9875-5F51AB353FE2}" dt="2020-08-24T13:44:01.227" v="391" actId="1035"/>
        <pc:sldMkLst>
          <pc:docMk/>
          <pc:sldMk cId="2214547493" sldId="303"/>
        </pc:sldMkLst>
        <pc:spChg chg="mod">
          <ac:chgData name="Robert Stewart (WW READINESS)" userId="5e4857c7-3c95-4435-bc45-4a9504427269" providerId="ADAL" clId="{B6447441-A293-43C3-9875-5F51AB353FE2}" dt="2020-08-24T13:44:01.227" v="391" actId="1035"/>
          <ac:spMkLst>
            <pc:docMk/>
            <pc:sldMk cId="2214547493" sldId="303"/>
            <ac:spMk id="3" creationId="{D9B7E699-8A7B-44B9-87EE-C5ED24A8C217}"/>
          </ac:spMkLst>
        </pc:spChg>
      </pc:sldChg>
      <pc:sldChg chg="modSp mod delCm">
        <pc:chgData name="Robert Stewart (WW READINESS)" userId="5e4857c7-3c95-4435-bc45-4a9504427269" providerId="ADAL" clId="{B6447441-A293-43C3-9875-5F51AB353FE2}" dt="2020-08-24T14:08:17.603" v="463" actId="6549"/>
        <pc:sldMkLst>
          <pc:docMk/>
          <pc:sldMk cId="3349479329" sldId="304"/>
        </pc:sldMkLst>
        <pc:spChg chg="mod">
          <ac:chgData name="Robert Stewart (WW READINESS)" userId="5e4857c7-3c95-4435-bc45-4a9504427269" providerId="ADAL" clId="{B6447441-A293-43C3-9875-5F51AB353FE2}" dt="2020-08-24T14:08:17.603" v="463" actId="6549"/>
          <ac:spMkLst>
            <pc:docMk/>
            <pc:sldMk cId="3349479329" sldId="304"/>
            <ac:spMk id="3" creationId="{326ABB9F-383D-40D6-A0F9-F2642D189D31}"/>
          </ac:spMkLst>
        </pc:spChg>
        <pc:picChg chg="mod">
          <ac:chgData name="Robert Stewart (WW READINESS)" userId="5e4857c7-3c95-4435-bc45-4a9504427269" providerId="ADAL" clId="{B6447441-A293-43C3-9875-5F51AB353FE2}" dt="2020-08-24T14:07:53.727" v="462" actId="1036"/>
          <ac:picMkLst>
            <pc:docMk/>
            <pc:sldMk cId="3349479329" sldId="304"/>
            <ac:picMk id="1026" creationId="{68AAA998-FDAD-4A33-B25E-1F1E1901564B}"/>
          </ac:picMkLst>
        </pc:picChg>
      </pc:sldChg>
      <pc:sldChg chg="addSp modSp mod">
        <pc:chgData name="Robert Stewart (WW READINESS)" userId="5e4857c7-3c95-4435-bc45-4a9504427269" providerId="ADAL" clId="{B6447441-A293-43C3-9875-5F51AB353FE2}" dt="2020-08-24T13:48:49.890" v="407" actId="14100"/>
        <pc:sldMkLst>
          <pc:docMk/>
          <pc:sldMk cId="2968619087" sldId="305"/>
        </pc:sldMkLst>
        <pc:picChg chg="add mod">
          <ac:chgData name="Robert Stewart (WW READINESS)" userId="5e4857c7-3c95-4435-bc45-4a9504427269" providerId="ADAL" clId="{B6447441-A293-43C3-9875-5F51AB353FE2}" dt="2020-08-24T13:48:49.890" v="407" actId="14100"/>
          <ac:picMkLst>
            <pc:docMk/>
            <pc:sldMk cId="2968619087" sldId="305"/>
            <ac:picMk id="2" creationId="{2B61D957-575A-4E4F-8880-22CAF6BD8342}"/>
          </ac:picMkLst>
        </pc:picChg>
      </pc:sldChg>
      <pc:sldChg chg="modSp mod">
        <pc:chgData name="Robert Stewart (WW READINESS)" userId="5e4857c7-3c95-4435-bc45-4a9504427269" providerId="ADAL" clId="{B6447441-A293-43C3-9875-5F51AB353FE2}" dt="2020-08-24T13:58:45.476" v="432" actId="1076"/>
        <pc:sldMkLst>
          <pc:docMk/>
          <pc:sldMk cId="3627317258" sldId="307"/>
        </pc:sldMkLst>
        <pc:picChg chg="mod">
          <ac:chgData name="Robert Stewart (WW READINESS)" userId="5e4857c7-3c95-4435-bc45-4a9504427269" providerId="ADAL" clId="{B6447441-A293-43C3-9875-5F51AB353FE2}" dt="2020-08-24T13:58:45.476" v="432" actId="1076"/>
          <ac:picMkLst>
            <pc:docMk/>
            <pc:sldMk cId="3627317258" sldId="307"/>
            <ac:picMk id="15" creationId="{7ADEE659-983F-482C-A86F-47D5B658221B}"/>
          </ac:picMkLst>
        </pc:picChg>
      </pc:sldChg>
      <pc:sldChg chg="del">
        <pc:chgData name="Robert Stewart (WW READINESS)" userId="5e4857c7-3c95-4435-bc45-4a9504427269" providerId="ADAL" clId="{B6447441-A293-43C3-9875-5F51AB353FE2}" dt="2020-08-24T14:10:03.006" v="470" actId="47"/>
        <pc:sldMkLst>
          <pc:docMk/>
          <pc:sldMk cId="2774608107" sldId="308"/>
        </pc:sldMkLst>
      </pc:sldChg>
      <pc:sldChg chg="delSp modSp add mod modNotesTx">
        <pc:chgData name="Robert Stewart (WW READINESS)" userId="5e4857c7-3c95-4435-bc45-4a9504427269" providerId="ADAL" clId="{B6447441-A293-43C3-9875-5F51AB353FE2}" dt="2020-08-24T13:57:07.790" v="427" actId="6549"/>
        <pc:sldMkLst>
          <pc:docMk/>
          <pc:sldMk cId="522340289" sldId="309"/>
        </pc:sldMkLst>
        <pc:spChg chg="mod">
          <ac:chgData name="Robert Stewart (WW READINESS)" userId="5e4857c7-3c95-4435-bc45-4a9504427269" providerId="ADAL" clId="{B6447441-A293-43C3-9875-5F51AB353FE2}" dt="2020-08-24T13:56:12.556" v="422" actId="1076"/>
          <ac:spMkLst>
            <pc:docMk/>
            <pc:sldMk cId="522340289" sldId="309"/>
            <ac:spMk id="6" creationId="{00000000-0000-0000-0000-000000000000}"/>
          </ac:spMkLst>
        </pc:spChg>
        <pc:picChg chg="mod">
          <ac:chgData name="Robert Stewart (WW READINESS)" userId="5e4857c7-3c95-4435-bc45-4a9504427269" providerId="ADAL" clId="{B6447441-A293-43C3-9875-5F51AB353FE2}" dt="2020-08-24T13:56:14.868" v="423" actId="1076"/>
          <ac:picMkLst>
            <pc:docMk/>
            <pc:sldMk cId="522340289" sldId="309"/>
            <ac:picMk id="4" creationId="{548EF610-4EC2-460A-85DE-77190BE1F209}"/>
          </ac:picMkLst>
        </pc:picChg>
        <pc:picChg chg="del">
          <ac:chgData name="Robert Stewart (WW READINESS)" userId="5e4857c7-3c95-4435-bc45-4a9504427269" providerId="ADAL" clId="{B6447441-A293-43C3-9875-5F51AB353FE2}" dt="2020-08-24T13:55:34.275" v="417" actId="478"/>
          <ac:picMkLst>
            <pc:docMk/>
            <pc:sldMk cId="522340289" sldId="309"/>
            <ac:picMk id="7" creationId="{A30B7F44-B693-4F14-A5E3-2E15B402A0BB}"/>
          </ac:picMkLst>
        </pc:picChg>
        <pc:picChg chg="mod">
          <ac:chgData name="Robert Stewart (WW READINESS)" userId="5e4857c7-3c95-4435-bc45-4a9504427269" providerId="ADAL" clId="{B6447441-A293-43C3-9875-5F51AB353FE2}" dt="2020-08-24T13:55:42.522" v="418" actId="1076"/>
          <ac:picMkLst>
            <pc:docMk/>
            <pc:sldMk cId="522340289" sldId="309"/>
            <ac:picMk id="1026" creationId="{C1FD750E-1B8D-4AA2-B122-AD194BB38242}"/>
          </ac:picMkLst>
        </pc:picChg>
      </pc:sldChg>
      <pc:sldMasterChg chg="delSldLayout">
        <pc:chgData name="Robert Stewart (WW READINESS)" userId="5e4857c7-3c95-4435-bc45-4a9504427269" providerId="ADAL" clId="{B6447441-A293-43C3-9875-5F51AB353FE2}" dt="2020-08-24T14:08:33.898" v="465" actId="47"/>
        <pc:sldMasterMkLst>
          <pc:docMk/>
          <pc:sldMasterMk cId="1333498174" sldId="2147484745"/>
        </pc:sldMasterMkLst>
        <pc:sldLayoutChg chg="del">
          <pc:chgData name="Robert Stewart (WW READINESS)" userId="5e4857c7-3c95-4435-bc45-4a9504427269" providerId="ADAL" clId="{B6447441-A293-43C3-9875-5F51AB353FE2}" dt="2020-08-24T14:08:33.898" v="465" actId="47"/>
          <pc:sldLayoutMkLst>
            <pc:docMk/>
            <pc:sldMasterMk cId="1333498174" sldId="2147484745"/>
            <pc:sldLayoutMk cId="67640028" sldId="2147484794"/>
          </pc:sldLayoutMkLst>
        </pc:sldLayoutChg>
        <pc:sldLayoutChg chg="del">
          <pc:chgData name="Robert Stewart (WW READINESS)" userId="5e4857c7-3c95-4435-bc45-4a9504427269" providerId="ADAL" clId="{B6447441-A293-43C3-9875-5F51AB353FE2}" dt="2020-08-24T13:39:13.183" v="242" actId="47"/>
          <pc:sldLayoutMkLst>
            <pc:docMk/>
            <pc:sldMasterMk cId="1333498174" sldId="2147484745"/>
            <pc:sldLayoutMk cId="1907146088" sldId="2147484795"/>
          </pc:sldLayoutMkLst>
        </pc:sldLayoutChg>
      </pc:sldMasterChg>
    </pc:docChg>
  </pc:docChgLst>
  <pc:docChgLst>
    <pc:chgData name="Loraine Lawrence" userId="S::lola@microsoft.com::c109b8d4-b149-45d2-a7f3-2c9c01468533" providerId="AD" clId="Web-{1501C86A-B151-E44F-738D-83B47CAEDF7E}"/>
    <pc:docChg chg="modSld">
      <pc:chgData name="Loraine Lawrence" userId="S::lola@microsoft.com::c109b8d4-b149-45d2-a7f3-2c9c01468533" providerId="AD" clId="Web-{1501C86A-B151-E44F-738D-83B47CAEDF7E}" dt="2020-08-20T22:56:56.450" v="1"/>
      <pc:docMkLst>
        <pc:docMk/>
      </pc:docMkLst>
      <pc:sldChg chg="modSp">
        <pc:chgData name="Loraine Lawrence" userId="S::lola@microsoft.com::c109b8d4-b149-45d2-a7f3-2c9c01468533" providerId="AD" clId="Web-{1501C86A-B151-E44F-738D-83B47CAEDF7E}" dt="2020-08-20T22:56:56.450" v="1"/>
        <pc:sldMkLst>
          <pc:docMk/>
          <pc:sldMk cId="2093708537" sldId="264"/>
        </pc:sldMkLst>
        <pc:graphicFrameChg chg="mod modGraphic">
          <ac:chgData name="Loraine Lawrence" userId="S::lola@microsoft.com::c109b8d4-b149-45d2-a7f3-2c9c01468533" providerId="AD" clId="Web-{1501C86A-B151-E44F-738D-83B47CAEDF7E}" dt="2020-08-20T22:56:56.450" v="1"/>
          <ac:graphicFrameMkLst>
            <pc:docMk/>
            <pc:sldMk cId="2093708537" sldId="264"/>
            <ac:graphicFrameMk id="2" creationId="{BEB13C7D-A136-4F55-99C6-7B717D5CFAA3}"/>
          </ac:graphicFrameMkLst>
        </pc:graphicFrameChg>
      </pc:sldChg>
    </pc:docChg>
  </pc:docChgLst>
  <pc:docChgLst>
    <pc:chgData name="Chelsea Lee" userId="S::chellee@microsoft.com::46fc34eb-22bd-40a0-b470-e1f05eedf781" providerId="AD" clId="Web-{DE00A1EA-AB60-A928-12DA-0B69D073DFCB}"/>
    <pc:docChg chg="mod">
      <pc:chgData name="Chelsea Lee" userId="S::chellee@microsoft.com::46fc34eb-22bd-40a0-b470-e1f05eedf781" providerId="AD" clId="Web-{DE00A1EA-AB60-A928-12DA-0B69D073DFCB}" dt="2020-08-20T19:07:44.467" v="11"/>
      <pc:docMkLst>
        <pc:docMk/>
      </pc:docMkLst>
      <pc:sldChg chg="addCm">
        <pc:chgData name="Chelsea Lee" userId="S::chellee@microsoft.com::46fc34eb-22bd-40a0-b470-e1f05eedf781" providerId="AD" clId="Web-{DE00A1EA-AB60-A928-12DA-0B69D073DFCB}" dt="2020-08-20T19:03:47.289" v="3"/>
        <pc:sldMkLst>
          <pc:docMk/>
          <pc:sldMk cId="1012441991" sldId="258"/>
        </pc:sldMkLst>
      </pc:sldChg>
      <pc:sldChg chg="addCm">
        <pc:chgData name="Chelsea Lee" userId="S::chellee@microsoft.com::46fc34eb-22bd-40a0-b470-e1f05eedf781" providerId="AD" clId="Web-{DE00A1EA-AB60-A928-12DA-0B69D073DFCB}" dt="2020-08-20T19:04:09.852" v="4"/>
        <pc:sldMkLst>
          <pc:docMk/>
          <pc:sldMk cId="1701787216" sldId="260"/>
        </pc:sldMkLst>
      </pc:sldChg>
      <pc:sldChg chg="addCm">
        <pc:chgData name="Chelsea Lee" userId="S::chellee@microsoft.com::46fc34eb-22bd-40a0-b470-e1f05eedf781" providerId="AD" clId="Web-{DE00A1EA-AB60-A928-12DA-0B69D073DFCB}" dt="2020-08-20T19:04:27.009" v="5"/>
        <pc:sldMkLst>
          <pc:docMk/>
          <pc:sldMk cId="101971310" sldId="261"/>
        </pc:sldMkLst>
      </pc:sldChg>
      <pc:sldChg chg="addCm">
        <pc:chgData name="Chelsea Lee" userId="S::chellee@microsoft.com::46fc34eb-22bd-40a0-b470-e1f05eedf781" providerId="AD" clId="Web-{DE00A1EA-AB60-A928-12DA-0B69D073DFCB}" dt="2020-08-20T19:05:34.885" v="6"/>
        <pc:sldMkLst>
          <pc:docMk/>
          <pc:sldMk cId="758652105" sldId="262"/>
        </pc:sldMkLst>
      </pc:sldChg>
      <pc:sldChg chg="addCm">
        <pc:chgData name="Chelsea Lee" userId="S::chellee@microsoft.com::46fc34eb-22bd-40a0-b470-e1f05eedf781" providerId="AD" clId="Web-{DE00A1EA-AB60-A928-12DA-0B69D073DFCB}" dt="2020-08-20T19:06:13.183" v="7"/>
        <pc:sldMkLst>
          <pc:docMk/>
          <pc:sldMk cId="2093708537" sldId="264"/>
        </pc:sldMkLst>
      </pc:sldChg>
      <pc:sldChg chg="addCm">
        <pc:chgData name="Chelsea Lee" userId="S::chellee@microsoft.com::46fc34eb-22bd-40a0-b470-e1f05eedf781" providerId="AD" clId="Web-{DE00A1EA-AB60-A928-12DA-0B69D073DFCB}" dt="2020-08-20T19:07:08.981" v="9"/>
        <pc:sldMkLst>
          <pc:docMk/>
          <pc:sldMk cId="901478808" sldId="268"/>
        </pc:sldMkLst>
      </pc:sldChg>
      <pc:sldChg chg="addCm">
        <pc:chgData name="Chelsea Lee" userId="S::chellee@microsoft.com::46fc34eb-22bd-40a0-b470-e1f05eedf781" providerId="AD" clId="Web-{DE00A1EA-AB60-A928-12DA-0B69D073DFCB}" dt="2020-08-20T19:07:22.482" v="10"/>
        <pc:sldMkLst>
          <pc:docMk/>
          <pc:sldMk cId="652313271" sldId="272"/>
        </pc:sldMkLst>
      </pc:sldChg>
      <pc:sldChg chg="addCm">
        <pc:chgData name="Chelsea Lee" userId="S::chellee@microsoft.com::46fc34eb-22bd-40a0-b470-e1f05eedf781" providerId="AD" clId="Web-{DE00A1EA-AB60-A928-12DA-0B69D073DFCB}" dt="2020-08-20T19:02:53.444" v="1"/>
        <pc:sldMkLst>
          <pc:docMk/>
          <pc:sldMk cId="3635852913" sldId="274"/>
        </pc:sldMkLst>
      </pc:sldChg>
      <pc:sldChg chg="addCm">
        <pc:chgData name="Chelsea Lee" userId="S::chellee@microsoft.com::46fc34eb-22bd-40a0-b470-e1f05eedf781" providerId="AD" clId="Web-{DE00A1EA-AB60-A928-12DA-0B69D073DFCB}" dt="2020-08-20T19:07:44.467" v="11"/>
        <pc:sldMkLst>
          <pc:docMk/>
          <pc:sldMk cId="4246215234" sldId="280"/>
        </pc:sldMkLst>
      </pc:sldChg>
      <pc:sldChg chg="addCm">
        <pc:chgData name="Chelsea Lee" userId="S::chellee@microsoft.com::46fc34eb-22bd-40a0-b470-e1f05eedf781" providerId="AD" clId="Web-{DE00A1EA-AB60-A928-12DA-0B69D073DFCB}" dt="2020-08-20T19:03:14.429" v="2"/>
        <pc:sldMkLst>
          <pc:docMk/>
          <pc:sldMk cId="1208736395" sldId="283"/>
        </pc:sldMkLst>
      </pc:sldChg>
      <pc:sldChg chg="addCm">
        <pc:chgData name="Chelsea Lee" userId="S::chellee@microsoft.com::46fc34eb-22bd-40a0-b470-e1f05eedf781" providerId="AD" clId="Web-{DE00A1EA-AB60-A928-12DA-0B69D073DFCB}" dt="2020-08-20T19:06:30.090" v="8"/>
        <pc:sldMkLst>
          <pc:docMk/>
          <pc:sldMk cId="474028571" sldId="284"/>
        </pc:sldMkLst>
      </pc:sldChg>
    </pc:docChg>
  </pc:docChgLst>
  <pc:docChgLst>
    <pc:chgData name="Chelsea Lee" userId="S::chellee@microsoft.com::46fc34eb-22bd-40a0-b470-e1f05eedf781" providerId="AD" clId="Web-{E48A4149-56E9-709A-EECF-8A3310DCB80C}"/>
    <pc:docChg chg="modSld">
      <pc:chgData name="Chelsea Lee" userId="S::chellee@microsoft.com::46fc34eb-22bd-40a0-b470-e1f05eedf781" providerId="AD" clId="Web-{E48A4149-56E9-709A-EECF-8A3310DCB80C}" dt="2020-08-23T19:47:10.757" v="0"/>
      <pc:docMkLst>
        <pc:docMk/>
      </pc:docMkLst>
      <pc:sldChg chg="modSp">
        <pc:chgData name="Chelsea Lee" userId="S::chellee@microsoft.com::46fc34eb-22bd-40a0-b470-e1f05eedf781" providerId="AD" clId="Web-{E48A4149-56E9-709A-EECF-8A3310DCB80C}" dt="2020-08-23T19:47:10.757" v="0"/>
        <pc:sldMkLst>
          <pc:docMk/>
          <pc:sldMk cId="3627317258" sldId="307"/>
        </pc:sldMkLst>
        <pc:picChg chg="mod">
          <ac:chgData name="Chelsea Lee" userId="S::chellee@microsoft.com::46fc34eb-22bd-40a0-b470-e1f05eedf781" providerId="AD" clId="Web-{E48A4149-56E9-709A-EECF-8A3310DCB80C}" dt="2020-08-23T19:47:10.757" v="0"/>
          <ac:picMkLst>
            <pc:docMk/>
            <pc:sldMk cId="3627317258" sldId="307"/>
            <ac:picMk id="15" creationId="{7ADEE659-983F-482C-A86F-47D5B658221B}"/>
          </ac:picMkLst>
        </pc:picChg>
      </pc:sldChg>
    </pc:docChg>
  </pc:docChgLst>
  <pc:docChgLst>
    <pc:chgData name="Loraine Lawrence" userId="S::lola@microsoft.com::c109b8d4-b149-45d2-a7f3-2c9c01468533" providerId="AD" clId="Web-{B5E8D852-F2C9-D10B-BCFA-2A78BAF68910}"/>
    <pc:docChg chg="modSld">
      <pc:chgData name="Loraine Lawrence" userId="S::lola@microsoft.com::c109b8d4-b149-45d2-a7f3-2c9c01468533" providerId="AD" clId="Web-{B5E8D852-F2C9-D10B-BCFA-2A78BAF68910}" dt="2020-11-06T15:13:55.612" v="1" actId="1076"/>
      <pc:docMkLst>
        <pc:docMk/>
      </pc:docMkLst>
      <pc:sldChg chg="modSp">
        <pc:chgData name="Loraine Lawrence" userId="S::lola@microsoft.com::c109b8d4-b149-45d2-a7f3-2c9c01468533" providerId="AD" clId="Web-{B5E8D852-F2C9-D10B-BCFA-2A78BAF68910}" dt="2020-11-06T15:13:55.612" v="1" actId="1076"/>
        <pc:sldMkLst>
          <pc:docMk/>
          <pc:sldMk cId="2925395085" sldId="300"/>
        </pc:sldMkLst>
        <pc:spChg chg="mod">
          <ac:chgData name="Loraine Lawrence" userId="S::lola@microsoft.com::c109b8d4-b149-45d2-a7f3-2c9c01468533" providerId="AD" clId="Web-{B5E8D852-F2C9-D10B-BCFA-2A78BAF68910}" dt="2020-11-06T15:13:55.612" v="1" actId="1076"/>
          <ac:spMkLst>
            <pc:docMk/>
            <pc:sldMk cId="2925395085" sldId="300"/>
            <ac:spMk id="17" creationId="{00000000-0000-0000-0000-000000000000}"/>
          </ac:spMkLst>
        </pc:spChg>
        <pc:grpChg chg="mod">
          <ac:chgData name="Loraine Lawrence" userId="S::lola@microsoft.com::c109b8d4-b149-45d2-a7f3-2c9c01468533" providerId="AD" clId="Web-{B5E8D852-F2C9-D10B-BCFA-2A78BAF68910}" dt="2020-11-06T15:13:49.487" v="0" actId="1076"/>
          <ac:grpSpMkLst>
            <pc:docMk/>
            <pc:sldMk cId="2925395085" sldId="300"/>
            <ac:grpSpMk id="74" creationId="{324471E5-3E8A-4B46-8F20-DFFB661DDDCD}"/>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978293-98A8-497E-8019-26B9FA4782C2}" type="datetimeFigureOut">
              <a:rPr lang="en-US" smtClean="0"/>
              <a:t>11/30/2022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F4860-B975-4C5E-9E23-C8E24EBF595D}" type="slidenum">
              <a:rPr lang="en-US" smtClean="0"/>
              <a:t>‹#›</a:t>
            </a:fld>
            <a:endParaRPr lang="en-US"/>
          </a:p>
        </p:txBody>
      </p:sp>
    </p:spTree>
    <p:extLst>
      <p:ext uri="{BB962C8B-B14F-4D97-AF65-F5344CB8AC3E}">
        <p14:creationId xmlns:p14="http://schemas.microsoft.com/office/powerpoint/2010/main" val="1121270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zuremarketplace.microsoft.com/en-u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https://docs.microsoft.com/learn/paths/describe-azure-management-governance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11/30/2022 3:29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00"/>
              </a:spcAft>
              <a:buClrTx/>
              <a:buSzTx/>
              <a:buFontTx/>
              <a:buNone/>
              <a:tabLst/>
              <a:defRPr/>
            </a:pPr>
            <a:r>
              <a:rPr lang="en-US" sz="1800" dirty="0">
                <a:solidFill>
                  <a:srgbClr val="000000"/>
                </a:solidFill>
                <a:effectLst/>
                <a:latin typeface="Segoe UI Light" panose="020B0502040204020203" pitchFamily="34" charset="0"/>
              </a:rPr>
              <a:t>https://docs.microsoft.com/learn/modules/describe-cost-management-azure/4-exercise-estimate-workload-costs-use-pricing-calculator</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11/30/2022 3:29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717184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200" b="0" kern="1200" dirty="0">
                <a:solidFill>
                  <a:schemeClr val="tx1"/>
                </a:solidFill>
                <a:effectLst/>
                <a:latin typeface="Segoe UI Light" pitchFamily="34" charset="0"/>
                <a:ea typeface="+mn-ea"/>
                <a:cs typeface="+mn-cs"/>
              </a:rPr>
              <a:t>https://docs.microsoft.com/learn/modules/describe-cost-management-azure/3-compare-pricing-total-cost-of-ownership-calculators</a:t>
            </a:r>
          </a:p>
          <a:p>
            <a:endParaRPr lang="en-IE" sz="1200" kern="1200" dirty="0">
              <a:solidFill>
                <a:schemeClr val="tx1"/>
              </a:solidFill>
              <a:effectLst/>
              <a:latin typeface="Segoe UI Light" pitchFamily="34" charset="0"/>
              <a:ea typeface="+mn-ea"/>
              <a:cs typeface="+mn-cs"/>
            </a:endParaRPr>
          </a:p>
          <a:p>
            <a:pPr>
              <a:defRPr/>
            </a:pPr>
            <a:endParaRPr lang="en-IE" sz="1200" b="0" kern="1200" dirty="0">
              <a:solidFill>
                <a:schemeClr val="tx1"/>
              </a:solidFill>
              <a:effectLst/>
              <a:latin typeface="Segoe UI Light" pitchFamily="34" charset="0"/>
              <a:ea typeface="+mn-ea"/>
              <a:cs typeface="+mn-cs"/>
            </a:endParaRPr>
          </a:p>
          <a:p>
            <a:pPr>
              <a:defRPr/>
            </a:pPr>
            <a:r>
              <a:rPr lang="en-IE" sz="1200" b="1" kern="1200" dirty="0">
                <a:solidFill>
                  <a:schemeClr val="tx1"/>
                </a:solidFill>
                <a:effectLst/>
                <a:latin typeface="Segoe UI Light" pitchFamily="34" charset="0"/>
                <a:ea typeface="+mn-ea"/>
                <a:cs typeface="+mn-cs"/>
              </a:rPr>
              <a:t>TCO calculator </a:t>
            </a:r>
            <a:r>
              <a:rPr lang="en-IE" sz="1200" b="0" kern="1200" dirty="0">
                <a:solidFill>
                  <a:schemeClr val="tx1"/>
                </a:solidFill>
                <a:effectLst/>
                <a:latin typeface="Segoe UI Light" pitchFamily="34" charset="0"/>
                <a:ea typeface="+mn-ea"/>
                <a:cs typeface="+mn-cs"/>
              </a:rPr>
              <a:t>- </a:t>
            </a:r>
            <a:r>
              <a:rPr lang="en-IE" u="sng" dirty="0"/>
              <a:t>https://azure.microsoft.com/en-us/pricing/tco/calculator/</a:t>
            </a:r>
          </a:p>
          <a:p>
            <a:pPr>
              <a:defRPr/>
            </a:pPr>
            <a:endParaRPr lang="en-IE" u="sng"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11/30/2022 3:29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764892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00"/>
              </a:spcAft>
              <a:buClrTx/>
              <a:buSzTx/>
              <a:buFontTx/>
              <a:buNone/>
              <a:tabLst/>
              <a:defRPr/>
            </a:pPr>
            <a:r>
              <a:rPr lang="en-US" sz="1800" dirty="0">
                <a:solidFill>
                  <a:srgbClr val="000000"/>
                </a:solidFill>
                <a:effectLst/>
                <a:latin typeface="Segoe UI Light" panose="020B0502040204020203" pitchFamily="34" charset="0"/>
              </a:rPr>
              <a:t>https://docs.microsoft.com/learn/modules/describe-cost-management-azure/5-exercise-compare-workload-costs-use-total-cost-ownership-calculator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11/30/2022 3:29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414424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https://docs.microsoft.com/learn/modules/describe-cost-management-azure/6-describe-azure-tool</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1" i="0" u="none" strike="noStrike" kern="1200" dirty="0">
                <a:solidFill>
                  <a:schemeClr val="tx1"/>
                </a:solidFill>
                <a:effectLst/>
                <a:latin typeface="Segoe UI Light" pitchFamily="34" charset="0"/>
                <a:ea typeface="+mn-ea"/>
                <a:cs typeface="+mn-cs"/>
              </a:rPr>
              <a:t>Note</a:t>
            </a:r>
            <a:r>
              <a:rPr lang="en-IE" sz="900" b="0" i="0" u="none" strike="noStrike" kern="1200" dirty="0">
                <a:solidFill>
                  <a:schemeClr val="tx1"/>
                </a:solidFill>
                <a:effectLst/>
                <a:latin typeface="Segoe UI Light" pitchFamily="34" charset="0"/>
                <a:ea typeface="+mn-ea"/>
                <a:cs typeface="+mn-cs"/>
              </a:rPr>
              <a:t>: For more information about Cost Management, refer to </a:t>
            </a:r>
            <a:r>
              <a:rPr lang="en-IE" u="sng" dirty="0"/>
              <a:t>https://azure.microsoft.com/en-us/services/cost-management/</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11/30/2022 3:29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983364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https://docs.microsoft.com/learn/modules/describe-cost-management-azure/7-describe-purpose-of-tags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1"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effectLst/>
                <a:latin typeface="Segoe UI Light" pitchFamily="34" charset="0"/>
                <a:ea typeface="+mn-ea"/>
                <a:cs typeface="+mn-cs"/>
              </a:rPr>
              <a:t>Tags - </a:t>
            </a:r>
            <a:r>
              <a:rPr lang="en-US" sz="882" b="0" kern="1200" dirty="0">
                <a:solidFill>
                  <a:schemeClr val="tx1"/>
                </a:solidFill>
                <a:effectLst/>
                <a:latin typeface="Segoe UI Light" pitchFamily="34" charset="0"/>
                <a:ea typeface="+mn-ea"/>
                <a:cs typeface="+mn-cs"/>
              </a:rPr>
              <a:t>https://docs.microsoft.com/en-us/azure/azure-resource-manager/resource-group-using-tags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11/30/2022 3:29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86572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https://docs.microsoft.com/learn/modules/describe-features-tools-azure-for-governance-compliance</a:t>
            </a:r>
          </a:p>
          <a:p>
            <a:endParaRPr lang="en-US" dirty="0"/>
          </a:p>
        </p:txBody>
      </p:sp>
      <p:sp>
        <p:nvSpPr>
          <p:cNvPr id="4" name="Slide Number Placeholder 3"/>
          <p:cNvSpPr>
            <a:spLocks noGrp="1"/>
          </p:cNvSpPr>
          <p:nvPr>
            <p:ph type="sldNum" sz="quarter" idx="5"/>
          </p:nvPr>
        </p:nvSpPr>
        <p:spPr/>
        <p:txBody>
          <a:bodyPr/>
          <a:lstStyle/>
          <a:p>
            <a:fld id="{560F4860-B975-4C5E-9E23-C8E24EBF595D}" type="slidenum">
              <a:rPr lang="en-US" smtClean="0"/>
              <a:t>15</a:t>
            </a:fld>
            <a:endParaRPr lang="en-US"/>
          </a:p>
        </p:txBody>
      </p:sp>
    </p:spTree>
    <p:extLst>
      <p:ext uri="{BB962C8B-B14F-4D97-AF65-F5344CB8AC3E}">
        <p14:creationId xmlns:p14="http://schemas.microsoft.com/office/powerpoint/2010/main" val="142932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https://docs.microsoft.com/learn/modules/describe-cost-management-azure/1-introduction</a:t>
            </a:r>
          </a:p>
        </p:txBody>
      </p:sp>
      <p:sp>
        <p:nvSpPr>
          <p:cNvPr id="4" name="Slide Number Placeholder 3"/>
          <p:cNvSpPr>
            <a:spLocks noGrp="1"/>
          </p:cNvSpPr>
          <p:nvPr>
            <p:ph type="sldNum" sz="quarter" idx="5"/>
          </p:nvPr>
        </p:nvSpPr>
        <p:spPr/>
        <p:txBody>
          <a:bodyPr/>
          <a:lstStyle/>
          <a:p>
            <a:fld id="{560F4860-B975-4C5E-9E23-C8E24EBF595D}" type="slidenum">
              <a:rPr lang="en-US" smtClean="0"/>
              <a:t>16</a:t>
            </a:fld>
            <a:endParaRPr lang="en-US"/>
          </a:p>
        </p:txBody>
      </p:sp>
    </p:spTree>
    <p:extLst>
      <p:ext uri="{BB962C8B-B14F-4D97-AF65-F5344CB8AC3E}">
        <p14:creationId xmlns:p14="http://schemas.microsoft.com/office/powerpoint/2010/main" val="31338346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kern="1200" dirty="0">
                <a:solidFill>
                  <a:schemeClr val="tx1"/>
                </a:solidFill>
                <a:effectLst/>
                <a:latin typeface="Segoe UI Light" pitchFamily="34" charset="0"/>
                <a:ea typeface="+mn-ea"/>
                <a:cs typeface="+mn-cs"/>
              </a:rPr>
              <a:t>https://docs.microsoft.com/learn/modules/describe-features-tools-azure-for-governance-compliance/2-describe-purpose-of-azure-blueprints</a:t>
            </a:r>
          </a:p>
          <a:p>
            <a:endParaRPr lang="en-IE" sz="900"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Azure Blueprints </a:t>
            </a:r>
            <a:r>
              <a:rPr lang="en-IE" sz="90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https://azure.microsoft.com/en-us/services/blueprints/ </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11/30/2022 3:29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006998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kern="1200" dirty="0">
                <a:solidFill>
                  <a:schemeClr val="tx1"/>
                </a:solidFill>
                <a:effectLst/>
                <a:latin typeface="Segoe UI Light" pitchFamily="34" charset="0"/>
                <a:ea typeface="+mn-ea"/>
                <a:cs typeface="+mn-cs"/>
              </a:rPr>
              <a:t>https://docs.microsoft.com/learn/modules/describe-features-tools-azure-for-governance-compliance/3-describe-purpose-of-azure-policy</a:t>
            </a:r>
          </a:p>
          <a:p>
            <a:endParaRPr lang="en-IE" sz="900" b="1"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Azure Policy </a:t>
            </a:r>
            <a:r>
              <a:rPr lang="en-IE" sz="90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https://azure.microsoft.com/en-us/services/azure-policy</a:t>
            </a:r>
          </a:p>
          <a:p>
            <a:endParaRPr lang="en-IE" sz="900" b="0" i="0" u="none" strike="noStrike" kern="1200" dirty="0">
              <a:solidFill>
                <a:schemeClr val="tx1"/>
              </a:solidFill>
              <a:effectLst/>
              <a:latin typeface="Segoe UI Light" pitchFamily="34" charset="0"/>
              <a:ea typeface="+mn-ea"/>
              <a:cs typeface="+mn-cs"/>
            </a:endParaRPr>
          </a:p>
          <a:p>
            <a:pPr marL="0" indent="0">
              <a:buNone/>
            </a:pPr>
            <a:r>
              <a:rPr lang="en-US" noProof="0" dirty="0"/>
              <a:t>Stay compliant with your corporate standards and service level agreements (SLAs) by using policy definitions to enforce rules and effects for your Azure resources.</a:t>
            </a:r>
          </a:p>
          <a:p>
            <a:pPr lvl="1">
              <a:lnSpc>
                <a:spcPct val="114000"/>
              </a:lnSpc>
            </a:pPr>
            <a:r>
              <a:rPr lang="en-US" sz="2800" dirty="0">
                <a:latin typeface="Segoe UI Semilight" panose="020B0402040204020203" pitchFamily="34" charset="0"/>
                <a:cs typeface="Segoe UI Semilight" panose="020B0402040204020203" pitchFamily="34" charset="0"/>
              </a:rPr>
              <a:t>Evaluates and identifies Azure resources that do not comply with your policies.</a:t>
            </a:r>
          </a:p>
          <a:p>
            <a:pPr lvl="1">
              <a:lnSpc>
                <a:spcPct val="114000"/>
              </a:lnSpc>
            </a:pPr>
            <a:r>
              <a:rPr lang="en-US" sz="2800" dirty="0">
                <a:latin typeface="Segoe UI Semilight" panose="020B0402040204020203" pitchFamily="34" charset="0"/>
                <a:cs typeface="Segoe UI Semilight" panose="020B0402040204020203" pitchFamily="34" charset="0"/>
              </a:rPr>
              <a:t>Provides built-in policy and initiative definitions, under categories such as Storage, Networking, Compute, Security Center, and Monitoring.</a:t>
            </a:r>
          </a:p>
          <a:p>
            <a:pPr marL="107153" lvl="1" indent="0">
              <a:lnSpc>
                <a:spcPct val="114000"/>
              </a:lnSpc>
              <a:buNone/>
            </a:pPr>
            <a:endParaRPr lang="en-US" sz="2800" dirty="0">
              <a:latin typeface="Segoe UI Semilight" panose="020B0402040204020203" pitchFamily="34" charset="0"/>
              <a:cs typeface="Segoe UI Semilight" panose="020B0402040204020203" pitchFamily="34" charset="0"/>
            </a:endParaRPr>
          </a:p>
          <a:p>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11/30/2022 3:29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732071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kern="1200" dirty="0">
                <a:solidFill>
                  <a:schemeClr val="tx1"/>
                </a:solidFill>
                <a:effectLst/>
                <a:latin typeface="Segoe UI Light" pitchFamily="34" charset="0"/>
                <a:ea typeface="+mn-ea"/>
                <a:cs typeface="+mn-cs"/>
              </a:rPr>
              <a:t>https://docs.microsoft.com/learn/modules/describe-features-tools-azure-for-governance-compliance/4-describe-purpose-of-resource-locks</a:t>
            </a:r>
          </a:p>
          <a:p>
            <a:endParaRPr lang="en-IE" sz="900" b="1"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Resource Locks </a:t>
            </a:r>
            <a:r>
              <a:rPr lang="en-IE" sz="90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https://docs.microsoft.com/en-us/azure/azure-resource-manager/resource-group-lock-resources</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11/30/2022 3:29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560F4860-B975-4C5E-9E23-C8E24EBF595D}" type="slidenum">
              <a:rPr lang="en-US" smtClean="0"/>
              <a:t>2</a:t>
            </a:fld>
            <a:endParaRPr lang="en-US"/>
          </a:p>
        </p:txBody>
      </p:sp>
    </p:spTree>
    <p:extLst>
      <p:ext uri="{BB962C8B-B14F-4D97-AF65-F5344CB8AC3E}">
        <p14:creationId xmlns:p14="http://schemas.microsoft.com/office/powerpoint/2010/main" val="727123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dirty="0">
                <a:solidFill>
                  <a:srgbClr val="000000"/>
                </a:solidFill>
                <a:effectLst/>
                <a:latin typeface="Segoe UI Light" panose="020B0502040204020203" pitchFamily="34" charset="0"/>
              </a:rPr>
              <a:t>https://docs.microsoft.com/learn/modules/describe-features-tools-azure-for-governance-compliance/5-exercise-configure-resource-lock</a:t>
            </a:r>
          </a:p>
          <a:p>
            <a:pPr algn="l"/>
            <a:endParaRPr lang="en-US" sz="1800" dirty="0">
              <a:solidFill>
                <a:srgbClr val="000000"/>
              </a:solidFill>
              <a:effectLst/>
              <a:latin typeface="Segoe UI Light" panose="020B0502040204020203" pitchFamily="34" charset="0"/>
            </a:endParaRPr>
          </a:p>
          <a:p>
            <a:pPr algn="l"/>
            <a:r>
              <a:rPr lang="en-US" sz="1800" b="1" dirty="0">
                <a:solidFill>
                  <a:srgbClr val="000000"/>
                </a:solidFill>
                <a:effectLst/>
                <a:latin typeface="Segoe UI Light" panose="020B0502040204020203" pitchFamily="34" charset="0"/>
              </a:rPr>
              <a:t>NOTE:</a:t>
            </a:r>
            <a:r>
              <a:rPr lang="en-US" sz="1800" dirty="0">
                <a:solidFill>
                  <a:srgbClr val="000000"/>
                </a:solidFill>
                <a:effectLst/>
                <a:latin typeface="Segoe UI Light" panose="020B0502040204020203" pitchFamily="34" charset="0"/>
              </a:rPr>
              <a:t> This is a bring your own subscription exercise. This will fully work in the Azure free trial, but the learner will need an actual Azure subscription for this exercise. May be better to do as a demo.</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11/30/2022 3:29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693286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https://docs.microsoft.com/en-us/learn/modules/describe-features-tools-azure-for-governance-compliance/6-describe-purpose-of-service-trust-portal</a:t>
            </a:r>
          </a:p>
        </p:txBody>
      </p:sp>
      <p:sp>
        <p:nvSpPr>
          <p:cNvPr id="4" name="Slide Number Placeholder 3"/>
          <p:cNvSpPr>
            <a:spLocks noGrp="1"/>
          </p:cNvSpPr>
          <p:nvPr>
            <p:ph type="sldNum" sz="quarter" idx="5"/>
          </p:nvPr>
        </p:nvSpPr>
        <p:spPr/>
        <p:txBody>
          <a:bodyPr/>
          <a:lstStyle/>
          <a:p>
            <a:fld id="{560F4860-B975-4C5E-9E23-C8E24EBF595D}" type="slidenum">
              <a:rPr lang="en-US" smtClean="0"/>
              <a:t>21</a:t>
            </a:fld>
            <a:endParaRPr lang="en-US"/>
          </a:p>
        </p:txBody>
      </p:sp>
    </p:spTree>
    <p:extLst>
      <p:ext uri="{BB962C8B-B14F-4D97-AF65-F5344CB8AC3E}">
        <p14:creationId xmlns:p14="http://schemas.microsoft.com/office/powerpoint/2010/main" val="20970270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https://docs.microsoft.com/learn/modules/describe-features-tools-manage-deploy-azure-resources/</a:t>
            </a:r>
          </a:p>
        </p:txBody>
      </p:sp>
      <p:sp>
        <p:nvSpPr>
          <p:cNvPr id="4" name="Slide Number Placeholder 3"/>
          <p:cNvSpPr>
            <a:spLocks noGrp="1"/>
          </p:cNvSpPr>
          <p:nvPr>
            <p:ph type="sldNum" sz="quarter" idx="5"/>
          </p:nvPr>
        </p:nvSpPr>
        <p:spPr/>
        <p:txBody>
          <a:bodyPr/>
          <a:lstStyle/>
          <a:p>
            <a:fld id="{560F4860-B975-4C5E-9E23-C8E24EBF595D}" type="slidenum">
              <a:rPr lang="en-US" smtClean="0"/>
              <a:t>22</a:t>
            </a:fld>
            <a:endParaRPr lang="en-US"/>
          </a:p>
        </p:txBody>
      </p:sp>
    </p:spTree>
    <p:extLst>
      <p:ext uri="{BB962C8B-B14F-4D97-AF65-F5344CB8AC3E}">
        <p14:creationId xmlns:p14="http://schemas.microsoft.com/office/powerpoint/2010/main" val="8506899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https://docs.microsoft.com/learn/modules/describe-features-tools-manage-deploy-azure-resources/1-introduction</a:t>
            </a:r>
          </a:p>
        </p:txBody>
      </p:sp>
      <p:sp>
        <p:nvSpPr>
          <p:cNvPr id="4" name="Slide Number Placeholder 3"/>
          <p:cNvSpPr>
            <a:spLocks noGrp="1"/>
          </p:cNvSpPr>
          <p:nvPr>
            <p:ph type="sldNum" sz="quarter" idx="5"/>
          </p:nvPr>
        </p:nvSpPr>
        <p:spPr/>
        <p:txBody>
          <a:bodyPr/>
          <a:lstStyle/>
          <a:p>
            <a:fld id="{560F4860-B975-4C5E-9E23-C8E24EBF595D}" type="slidenum">
              <a:rPr lang="en-US" smtClean="0"/>
              <a:t>23</a:t>
            </a:fld>
            <a:endParaRPr lang="en-US"/>
          </a:p>
        </p:txBody>
      </p:sp>
    </p:spTree>
    <p:extLst>
      <p:ext uri="{BB962C8B-B14F-4D97-AF65-F5344CB8AC3E}">
        <p14:creationId xmlns:p14="http://schemas.microsoft.com/office/powerpoint/2010/main" val="4891757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1000" b="0" kern="1200" dirty="0">
                <a:solidFill>
                  <a:schemeClr val="tx1"/>
                </a:solidFill>
                <a:effectLst/>
                <a:latin typeface="Segoe UI Light" pitchFamily="34" charset="0"/>
                <a:ea typeface="+mn-ea"/>
                <a:cs typeface="+mn-cs"/>
              </a:rPr>
              <a:t>https://docs.microsoft.com/learn/modules/describe-features-tools-manage-deploy-azure-resources/2-describe-interacting-azure</a:t>
            </a:r>
            <a:endParaRPr lang="en-IE" sz="900" b="0" u="sng"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11/30/2022 3:29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7751834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https://docs.microsoft.com/learn/modules/describe-features-tools-manage-deploy-azure-resources/3-describe-purpose-of-azure-arc</a:t>
            </a:r>
          </a:p>
        </p:txBody>
      </p:sp>
      <p:sp>
        <p:nvSpPr>
          <p:cNvPr id="4" name="Slide Number Placeholder 3"/>
          <p:cNvSpPr>
            <a:spLocks noGrp="1"/>
          </p:cNvSpPr>
          <p:nvPr>
            <p:ph type="sldNum" sz="quarter" idx="5"/>
          </p:nvPr>
        </p:nvSpPr>
        <p:spPr/>
        <p:txBody>
          <a:bodyPr/>
          <a:lstStyle/>
          <a:p>
            <a:fld id="{560F4860-B975-4C5E-9E23-C8E24EBF595D}" type="slidenum">
              <a:rPr lang="en-US" smtClean="0"/>
              <a:t>25</a:t>
            </a:fld>
            <a:endParaRPr lang="en-US"/>
          </a:p>
        </p:txBody>
      </p:sp>
    </p:spTree>
    <p:extLst>
      <p:ext uri="{BB962C8B-B14F-4D97-AF65-F5344CB8AC3E}">
        <p14:creationId xmlns:p14="http://schemas.microsoft.com/office/powerpoint/2010/main" val="8712720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https://docs.microsoft.com/learn/modules/describe-features-tools-manage-deploy-azure-resources/4-describe-azure-resource-manager-azure-arm-templates</a:t>
            </a:r>
          </a:p>
          <a:p>
            <a:pPr marL="0" indent="0">
              <a:buFont typeface="Arial" panose="020B0604020202020204" pitchFamily="34" charset="0"/>
              <a:buNone/>
            </a:pPr>
            <a:endParaRPr lang="en-US" dirty="0"/>
          </a:p>
          <a:p>
            <a:pPr marL="457200" indent="-457200">
              <a:buFont typeface="Arial" panose="020B0604020202020204" pitchFamily="34" charset="0"/>
              <a:buChar char="•"/>
            </a:pPr>
            <a:r>
              <a:rPr lang="en-US" dirty="0"/>
              <a:t>Provides a management layer that enables you to create, update, and delete resources in your Azure subscription.</a:t>
            </a:r>
          </a:p>
          <a:p>
            <a:pPr marL="457200" indent="-457200">
              <a:buFont typeface="Arial" panose="020B0604020202020204" pitchFamily="34" charset="0"/>
              <a:buChar char="•"/>
            </a:pPr>
            <a:r>
              <a:rPr lang="en-US" dirty="0"/>
              <a:t>Create, configure, manage and delete resources and resource groups.</a:t>
            </a:r>
          </a:p>
          <a:p>
            <a:pPr marL="457200" indent="-457200">
              <a:buFont typeface="Arial" panose="020B0604020202020204" pitchFamily="34" charset="0"/>
              <a:buChar char="•"/>
            </a:pPr>
            <a:r>
              <a:rPr lang="en-US" dirty="0"/>
              <a:t>Organizes resources.</a:t>
            </a:r>
          </a:p>
          <a:p>
            <a:pPr marL="457200" indent="-457200">
              <a:buFont typeface="Arial" panose="020B0604020202020204" pitchFamily="34" charset="0"/>
              <a:buChar char="•"/>
            </a:pPr>
            <a:r>
              <a:rPr lang="en-US" dirty="0"/>
              <a:t>Controls access and resources.</a:t>
            </a:r>
          </a:p>
          <a:p>
            <a:pPr marL="457200" indent="-457200">
              <a:buFont typeface="Arial" panose="020B0604020202020204" pitchFamily="34" charset="0"/>
              <a:buChar char="•"/>
            </a:pPr>
            <a:r>
              <a:rPr lang="en-US" dirty="0"/>
              <a:t>Automates using different tools and SDKs.</a:t>
            </a:r>
          </a:p>
          <a:p>
            <a:pPr marL="457200" indent="-457200">
              <a:buFont typeface="Arial" panose="020B0604020202020204" pitchFamily="34" charset="0"/>
              <a:buChar char="•"/>
            </a:pPr>
            <a:r>
              <a:rPr lang="en-US" sz="1000" dirty="0"/>
              <a:t>Stores layouts in JSON files.</a:t>
            </a:r>
          </a:p>
          <a:p>
            <a:endParaRPr lang="en-IE" dirty="0"/>
          </a:p>
          <a:p>
            <a:r>
              <a:rPr lang="en-IE" dirty="0"/>
              <a:t>You can view more details about Azure Resource Manager at </a:t>
            </a:r>
            <a:r>
              <a:rPr lang="en-IE" u="sng" dirty="0"/>
              <a:t>https://docs.microsoft.com/en-us/azure/azure-resource-manager</a:t>
            </a:r>
          </a:p>
          <a:p>
            <a:endParaRPr lang="en-IE" u="sng"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11/30/2022 3:29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https://docs.microsoft.com/learn/modules/describe-features-tools-manage-deploy-azure-resources/4-describe-azure-resource-manager-azure-arm-templates</a:t>
            </a:r>
          </a:p>
          <a:p>
            <a:pPr marL="0" indent="0">
              <a:buFont typeface="Arial" panose="020B0604020202020204" pitchFamily="34" charset="0"/>
              <a:buNone/>
            </a:pPr>
            <a:endParaRPr lang="en-US" dirty="0"/>
          </a:p>
          <a:p>
            <a:endParaRPr lang="en-US" dirty="0"/>
          </a:p>
          <a:p>
            <a:r>
              <a:rPr lang="en-US" dirty="0"/>
              <a:t>https://azure.microsoft.com/en-us/features/resource-manager/</a:t>
            </a:r>
          </a:p>
          <a:p>
            <a:r>
              <a:rPr lang="en-US" dirty="0"/>
              <a:t>https://docs.microsoft.com/en-us/azure/azure-resource-manager/management/overview</a:t>
            </a:r>
          </a:p>
          <a:p>
            <a:r>
              <a:rPr lang="en-US" dirty="0"/>
              <a:t>https://docs.microsoft.com/en-us/azure/azure-resource-manager/templates/overview</a:t>
            </a:r>
          </a:p>
          <a:p>
            <a:pPr algn="l"/>
            <a:br>
              <a:rPr lang="en-US" b="1" i="0" dirty="0">
                <a:solidFill>
                  <a:srgbClr val="1A1A1F"/>
                </a:solidFill>
                <a:effectLst/>
                <a:latin typeface="Segoe UI" panose="020B0502040204020203" pitchFamily="34" charset="0"/>
              </a:rPr>
            </a:br>
            <a:r>
              <a:rPr lang="en-US" b="1" i="0" dirty="0">
                <a:solidFill>
                  <a:srgbClr val="1A1A1F"/>
                </a:solidFill>
                <a:effectLst/>
                <a:latin typeface="Segoe UI" panose="020B0502040204020203" pitchFamily="34" charset="0"/>
              </a:rPr>
              <a:t>Deploy app resources </a:t>
            </a:r>
            <a:r>
              <a:rPr lang="en-US" b="0" i="0" dirty="0">
                <a:solidFill>
                  <a:srgbClr val="4C4C51"/>
                </a:solidFill>
                <a:effectLst/>
                <a:latin typeface="Segoe UI" panose="020B0502040204020203" pitchFamily="34" charset="0"/>
              </a:rPr>
              <a:t>Azure Resource Manager enables you to repeatedly deploy your app and have confidence your resources are deployed in a consistent state. You define the infrastructure and dependencies for your app in a single declarative template. This template is flexible enough to use for all of your environments such as test, staging or production. If you create a solution from the Azure Marketplace, the solution will automatically include a template that you can use for your app.</a:t>
            </a:r>
          </a:p>
          <a:p>
            <a:pPr algn="l"/>
            <a:r>
              <a:rPr lang="en-US" b="1" i="0" dirty="0">
                <a:solidFill>
                  <a:srgbClr val="1A1A1F"/>
                </a:solidFill>
                <a:effectLst/>
                <a:latin typeface="Segoe UI" panose="020B0502040204020203" pitchFamily="34" charset="0"/>
              </a:rPr>
              <a:t>Organize resources</a:t>
            </a:r>
          </a:p>
          <a:p>
            <a:pPr algn="l"/>
            <a:r>
              <a:rPr lang="en-US" b="0" i="0" dirty="0">
                <a:solidFill>
                  <a:srgbClr val="4C4C51"/>
                </a:solidFill>
                <a:effectLst/>
                <a:latin typeface="Segoe UI" panose="020B0502040204020203" pitchFamily="34" charset="0"/>
              </a:rPr>
              <a:t>Azure Resource Manager makes it easy for you to manage and visualize resources in your app. You no longer have to deploy parts of your app separately and then manually stitch them together. You put resources with a common lifecycle into a resource group that can be deployed or deleted in a single action. You can see which resources are linked by a dependency. You can apply tags to resources to categorize them for management tasks, such as billing.</a:t>
            </a:r>
          </a:p>
          <a:p>
            <a:pPr algn="l"/>
            <a:r>
              <a:rPr lang="en-US" b="1" i="0" dirty="0">
                <a:solidFill>
                  <a:srgbClr val="1A1A1F"/>
                </a:solidFill>
                <a:effectLst/>
                <a:latin typeface="Segoe UI" panose="020B0502040204020203" pitchFamily="34" charset="0"/>
              </a:rPr>
              <a:t>Control access to resources</a:t>
            </a:r>
          </a:p>
          <a:p>
            <a:pPr algn="l"/>
            <a:r>
              <a:rPr lang="en-US" b="0" i="0" dirty="0">
                <a:solidFill>
                  <a:srgbClr val="4C4C51"/>
                </a:solidFill>
                <a:effectLst/>
                <a:latin typeface="Segoe UI" panose="020B0502040204020203" pitchFamily="34" charset="0"/>
              </a:rPr>
              <a:t>With Azure Resource Manager, you can control who in your organization can perform actions on the resources. You manage permissions by defining roles and adding users or groups to the roles. For critical resources, you can apply an explicit lock that prevents users from deleting or modifying the resource. Azure Resource Manager logs all user actions so you can audit those actions. For each action, the audit log contains information about the user, time, events, and status.</a:t>
            </a:r>
          </a:p>
          <a:p>
            <a:pPr algn="l"/>
            <a:endParaRPr lang="en-US" b="0" i="0" dirty="0">
              <a:solidFill>
                <a:srgbClr val="4C4C5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560F4860-B975-4C5E-9E23-C8E24EBF595D}" type="slidenum">
              <a:rPr lang="en-US" smtClean="0"/>
              <a:t>27</a:t>
            </a:fld>
            <a:endParaRPr lang="en-US"/>
          </a:p>
        </p:txBody>
      </p:sp>
    </p:spTree>
    <p:extLst>
      <p:ext uri="{BB962C8B-B14F-4D97-AF65-F5344CB8AC3E}">
        <p14:creationId xmlns:p14="http://schemas.microsoft.com/office/powerpoint/2010/main" val="26936359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https://docs.microsoft.com/learn/modules/describe-monitoring-tools-azure/</a:t>
            </a:r>
          </a:p>
        </p:txBody>
      </p:sp>
      <p:sp>
        <p:nvSpPr>
          <p:cNvPr id="4" name="Slide Number Placeholder 3"/>
          <p:cNvSpPr>
            <a:spLocks noGrp="1"/>
          </p:cNvSpPr>
          <p:nvPr>
            <p:ph type="sldNum" sz="quarter" idx="5"/>
          </p:nvPr>
        </p:nvSpPr>
        <p:spPr/>
        <p:txBody>
          <a:bodyPr/>
          <a:lstStyle/>
          <a:p>
            <a:fld id="{560F4860-B975-4C5E-9E23-C8E24EBF595D}" type="slidenum">
              <a:rPr lang="en-US" smtClean="0"/>
              <a:t>28</a:t>
            </a:fld>
            <a:endParaRPr lang="en-US"/>
          </a:p>
        </p:txBody>
      </p:sp>
    </p:spTree>
    <p:extLst>
      <p:ext uri="{BB962C8B-B14F-4D97-AF65-F5344CB8AC3E}">
        <p14:creationId xmlns:p14="http://schemas.microsoft.com/office/powerpoint/2010/main" val="38961146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https://docs.microsoft.com/learn/modules/describe-monitoring-tools-azure/1-introduction</a:t>
            </a:r>
          </a:p>
        </p:txBody>
      </p:sp>
      <p:sp>
        <p:nvSpPr>
          <p:cNvPr id="4" name="Slide Number Placeholder 3"/>
          <p:cNvSpPr>
            <a:spLocks noGrp="1"/>
          </p:cNvSpPr>
          <p:nvPr>
            <p:ph type="sldNum" sz="quarter" idx="5"/>
          </p:nvPr>
        </p:nvSpPr>
        <p:spPr/>
        <p:txBody>
          <a:bodyPr/>
          <a:lstStyle/>
          <a:p>
            <a:fld id="{560F4860-B975-4C5E-9E23-C8E24EBF595D}" type="slidenum">
              <a:rPr lang="en-US" smtClean="0"/>
              <a:t>29</a:t>
            </a:fld>
            <a:endParaRPr lang="en-US"/>
          </a:p>
        </p:txBody>
      </p:sp>
    </p:spTree>
    <p:extLst>
      <p:ext uri="{BB962C8B-B14F-4D97-AF65-F5344CB8AC3E}">
        <p14:creationId xmlns:p14="http://schemas.microsoft.com/office/powerpoint/2010/main" val="3155524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11/30/2022 3:29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8" indent="0">
              <a:lnSpc>
                <a:spcPct val="115000"/>
              </a:lnSpc>
              <a:spcBef>
                <a:spcPts val="567"/>
              </a:spcBef>
              <a:buClr>
                <a:srgbClr val="1A1A1A"/>
              </a:buClr>
              <a:buFont typeface="Arial"/>
              <a:buNone/>
            </a:pPr>
            <a:r>
              <a:rPr lang="en-IE" sz="1400" spc="-1" dirty="0">
                <a:solidFill>
                  <a:srgbClr val="1A1A1A"/>
                </a:solidFill>
                <a:latin typeface="Segoe UI Semilight"/>
              </a:rPr>
              <a:t>https://docs.microsoft.com/learn/modules/describe-monitoring-tools-azure/2-describe-purpose-of-azure-advisor</a:t>
            </a:r>
          </a:p>
          <a:p>
            <a:pPr marL="1588" indent="0">
              <a:lnSpc>
                <a:spcPct val="115000"/>
              </a:lnSpc>
              <a:spcBef>
                <a:spcPts val="567"/>
              </a:spcBef>
              <a:buClr>
                <a:srgbClr val="1A1A1A"/>
              </a:buClr>
              <a:buFont typeface="Arial"/>
              <a:buNone/>
            </a:pPr>
            <a:endParaRPr lang="en-IE" sz="1400" spc="-1" dirty="0">
              <a:solidFill>
                <a:srgbClr val="1A1A1A"/>
              </a:solidFill>
              <a:latin typeface="Segoe UI Semilight"/>
            </a:endParaRPr>
          </a:p>
          <a:p>
            <a:pPr marL="290513" indent="-288925">
              <a:lnSpc>
                <a:spcPct val="115000"/>
              </a:lnSpc>
              <a:spcBef>
                <a:spcPts val="567"/>
              </a:spcBef>
              <a:buClr>
                <a:srgbClr val="1A1A1A"/>
              </a:buClr>
              <a:buFont typeface="Arial"/>
              <a:buChar char="•"/>
            </a:pPr>
            <a:r>
              <a:rPr lang="en-IE" sz="1400" spc="-1" dirty="0">
                <a:solidFill>
                  <a:srgbClr val="1A1A1A"/>
                </a:solidFill>
                <a:latin typeface="Segoe UI Semilight"/>
              </a:rPr>
              <a:t>Get proactive, actionable, and personalized best practice recommendations.</a:t>
            </a:r>
            <a:endParaRPr lang="en-IE" sz="1400" spc="-1" dirty="0">
              <a:latin typeface="Arial"/>
            </a:endParaRPr>
          </a:p>
          <a:p>
            <a:pPr marL="290513" indent="-288925">
              <a:lnSpc>
                <a:spcPct val="115000"/>
              </a:lnSpc>
              <a:spcBef>
                <a:spcPts val="567"/>
              </a:spcBef>
              <a:buClr>
                <a:srgbClr val="1A1A1A"/>
              </a:buClr>
              <a:buFont typeface="Arial"/>
              <a:buChar char="•"/>
            </a:pPr>
            <a:r>
              <a:rPr lang="en-IE" sz="1400" spc="-1" dirty="0">
                <a:solidFill>
                  <a:srgbClr val="1A1A1A"/>
                </a:solidFill>
                <a:latin typeface="Segoe UI Semilight"/>
              </a:rPr>
              <a:t>Improve the performance, security, and availability of your resources.</a:t>
            </a:r>
            <a:endParaRPr lang="en-IE" sz="1400" spc="-1" dirty="0">
              <a:latin typeface="Arial"/>
            </a:endParaRPr>
          </a:p>
          <a:p>
            <a:pPr marL="290513" indent="-288925">
              <a:lnSpc>
                <a:spcPct val="115000"/>
              </a:lnSpc>
              <a:spcBef>
                <a:spcPts val="567"/>
              </a:spcBef>
              <a:buClr>
                <a:srgbClr val="1A1A1A"/>
              </a:buClr>
              <a:buFont typeface="Arial"/>
              <a:buChar char="•"/>
            </a:pPr>
            <a:r>
              <a:rPr lang="en-IE" sz="1400" spc="-1" dirty="0">
                <a:solidFill>
                  <a:srgbClr val="1A1A1A"/>
                </a:solidFill>
                <a:latin typeface="Segoe UI Semilight"/>
              </a:rPr>
              <a:t>Identify opportunities to reduce your Azure costs.</a:t>
            </a:r>
            <a:endParaRPr lang="en-US" sz="1400" dirty="0"/>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Azure Advisor - </a:t>
            </a:r>
            <a:r>
              <a:rPr lang="en-IE" u="none" dirty="0"/>
              <a:t>https://docs.microsoft.com/azure/advisor/advisor-overview</a:t>
            </a:r>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11/30/2022 3:29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37115114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100" dirty="0"/>
              <a:t>https://docs.microsoft.com/learn/modules/describe-monitoring-tools-azure/3-describe-azure-service-health</a:t>
            </a:r>
          </a:p>
          <a:p>
            <a:endParaRPr lang="en-IE" sz="1100" dirty="0"/>
          </a:p>
          <a:p>
            <a:endParaRPr lang="en-IE" sz="110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11/30/2022 3:29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42703057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100" dirty="0"/>
              <a:t>https://docs.microsoft.com/learn/modules/describe-monitoring-tools-azure/4-describe-azure-monitor</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11/30/2022 3:29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34754367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WWL recommends using polling to be completed for every 7 – 10 slides and preferably at the end of each section. This helps break classes up and adds more interactivity especially for remote classes.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effectLst/>
                <a:latin typeface="Calibri" panose="020F0502020204030204" pitchFamily="34" charset="0"/>
                <a:ea typeface="Times New Roman" panose="02020603050405020304" pitchFamily="18" charset="0"/>
              </a:rPr>
              <a:t>In order to promote interactivity, WWL suggests the use of </a:t>
            </a:r>
            <a:r>
              <a:rPr lang="en-US" sz="1800" dirty="0" err="1">
                <a:effectLst/>
                <a:latin typeface="Calibri" panose="020F0502020204030204" pitchFamily="34" charset="0"/>
                <a:ea typeface="Times New Roman" panose="02020603050405020304" pitchFamily="18" charset="0"/>
              </a:rPr>
              <a:t>Mentimeter</a:t>
            </a:r>
            <a:r>
              <a:rPr lang="en-US" sz="1800" dirty="0">
                <a:effectLst/>
                <a:latin typeface="Calibri" panose="020F0502020204030204" pitchFamily="34" charset="0"/>
                <a:ea typeface="Times New Roman" panose="02020603050405020304" pitchFamily="18" charset="0"/>
              </a:rPr>
              <a:t>, Kahoot or a similar polling technology. Please feel free to adjust this slide as needed and populate with the instructions based on the polling tool of your choice.</a:t>
            </a:r>
            <a:endParaRPr lang="en-US" sz="1800" dirty="0">
              <a:effectLst/>
              <a:latin typeface="Calibri" panose="020F0502020204030204" pitchFamily="34" charset="0"/>
              <a:ea typeface="Calibri" panose="020F0502020204030204" pitchFamily="34" charset="0"/>
            </a:endParaRP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200" b="0" dirty="0">
                <a:effectLst/>
                <a:latin typeface="Calibri" panose="020F0502020204030204" pitchFamily="34" charset="0"/>
                <a:ea typeface="Calibri" panose="020F0502020204030204" pitchFamily="34" charset="0"/>
              </a:rPr>
              <a:t>https://docs.microsoft.com/learn/modules/describe-cost-management-azure/8-knowledge-check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200" b="0" dirty="0">
                <a:effectLst/>
                <a:latin typeface="Calibri" panose="020F0502020204030204" pitchFamily="34" charset="0"/>
                <a:ea typeface="Calibri" panose="020F0502020204030204" pitchFamily="34" charset="0"/>
              </a:rPr>
              <a:t>https://docs.microsoft.com/learn/modules/describe-features-tools-azure-for-governance-compliance/7-knowledge-check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200" b="0" dirty="0">
                <a:effectLst/>
                <a:latin typeface="Calibri" panose="020F0502020204030204" pitchFamily="34" charset="0"/>
                <a:ea typeface="Calibri" panose="020F0502020204030204" pitchFamily="34" charset="0"/>
              </a:rPr>
              <a:t>https://docs.microsoft.com/learn/modules/describe-features-tools-manage-deploy-azure-resources/5-knowledge-check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200" b="0" dirty="0">
                <a:effectLst/>
                <a:latin typeface="Calibri" panose="020F0502020204030204" pitchFamily="34" charset="0"/>
                <a:ea typeface="Calibri" panose="020F0502020204030204" pitchFamily="34" charset="0"/>
              </a:rPr>
              <a:t>https://docs.microsoft.com/learn/modules/describe-monitoring-tools-azure/5-knowledge-check</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2214777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https://docs.microsoft.com/learn/modules/describe-cost-management-azure/9-summary</a:t>
            </a:r>
          </a:p>
          <a:p>
            <a:r>
              <a:rPr lang="en-US" sz="850" dirty="0">
                <a:latin typeface="Segoe UI Light"/>
                <a:cs typeface="Segoe UI Light"/>
              </a:rPr>
              <a:t>https://docs.microsoft.com/learn/modules/describe-features-tools-azure-for-governance-compliance/8-summary</a:t>
            </a:r>
          </a:p>
          <a:p>
            <a:r>
              <a:rPr lang="en-US" sz="850" dirty="0">
                <a:latin typeface="Segoe UI Light"/>
                <a:cs typeface="Segoe UI Light"/>
              </a:rPr>
              <a:t>https://docs.microsoft.com/learn/modules/describe-features-tools-for-managing-deploying-azure-resources/6-summary</a:t>
            </a:r>
          </a:p>
          <a:p>
            <a:r>
              <a:rPr lang="en-US" sz="850" dirty="0">
                <a:latin typeface="Segoe UI Light"/>
                <a:cs typeface="Segoe UI Light"/>
              </a:rPr>
              <a:t>https://docs.microsoft.com/learn/modules/describe-monitoring-tools-azure/6-summary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11/30/2022 3:29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780702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https://docs.microsoft.com/learn/modules/describe-cost-management-azure</a:t>
            </a:r>
          </a:p>
          <a:p>
            <a:endParaRPr lang="en-US" dirty="0"/>
          </a:p>
        </p:txBody>
      </p:sp>
      <p:sp>
        <p:nvSpPr>
          <p:cNvPr id="4" name="Slide Number Placeholder 3"/>
          <p:cNvSpPr>
            <a:spLocks noGrp="1"/>
          </p:cNvSpPr>
          <p:nvPr>
            <p:ph type="sldNum" sz="quarter" idx="5"/>
          </p:nvPr>
        </p:nvSpPr>
        <p:spPr/>
        <p:txBody>
          <a:bodyPr/>
          <a:lstStyle/>
          <a:p>
            <a:fld id="{560F4860-B975-4C5E-9E23-C8E24EBF595D}" type="slidenum">
              <a:rPr lang="en-US" smtClean="0"/>
              <a:t>4</a:t>
            </a:fld>
            <a:endParaRPr lang="en-US"/>
          </a:p>
        </p:txBody>
      </p:sp>
    </p:spTree>
    <p:extLst>
      <p:ext uri="{BB962C8B-B14F-4D97-AF65-F5344CB8AC3E}">
        <p14:creationId xmlns:p14="http://schemas.microsoft.com/office/powerpoint/2010/main" val="1058550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https://docs.microsoft.com/learn/modules/describe-cost-management-azure/1-introduction</a:t>
            </a:r>
          </a:p>
        </p:txBody>
      </p:sp>
      <p:sp>
        <p:nvSpPr>
          <p:cNvPr id="4" name="Slide Number Placeholder 3"/>
          <p:cNvSpPr>
            <a:spLocks noGrp="1"/>
          </p:cNvSpPr>
          <p:nvPr>
            <p:ph type="sldNum" sz="quarter" idx="5"/>
          </p:nvPr>
        </p:nvSpPr>
        <p:spPr/>
        <p:txBody>
          <a:bodyPr/>
          <a:lstStyle/>
          <a:p>
            <a:fld id="{560F4860-B975-4C5E-9E23-C8E24EBF595D}" type="slidenum">
              <a:rPr lang="en-US" smtClean="0"/>
              <a:t>5</a:t>
            </a:fld>
            <a:endParaRPr lang="en-US"/>
          </a:p>
        </p:txBody>
      </p:sp>
    </p:spTree>
    <p:extLst>
      <p:ext uri="{BB962C8B-B14F-4D97-AF65-F5344CB8AC3E}">
        <p14:creationId xmlns:p14="http://schemas.microsoft.com/office/powerpoint/2010/main" val="1745528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t>https://docs.microsoft.com/learn/modules/describe-cost-management-azure/2-describe-factors-affect-costs-azure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11/30/2022 3:29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258704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2800" b="0" dirty="0"/>
              <a:t>https://docs.microsoft.com/learn/modules/describe-cost-management-azure/2-describe-factors-affect-costs-azure</a:t>
            </a:r>
          </a:p>
          <a:p>
            <a:endParaRPr lang="en-IE" sz="2800" dirty="0">
              <a:cs typeface="Segoe UI Light"/>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11/30/2022 3:29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258704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2400" b="0" dirty="0"/>
              <a:t>https://docs.microsoft.com/learn/modules/describe-cost-management-azure/2-describe-factors-affect-costs-azure</a:t>
            </a:r>
          </a:p>
          <a:p>
            <a:endParaRPr lang="en-US" sz="2400" dirty="0"/>
          </a:p>
          <a:p>
            <a:r>
              <a:rPr lang="en-US" sz="2400" dirty="0"/>
              <a:t>Connects end users with Microsoft partners, Independent Software Vendors (ISVs), and start-ups that offer solutions and services for Azure.</a:t>
            </a:r>
          </a:p>
          <a:p>
            <a:r>
              <a:rPr lang="en-US" sz="2400" dirty="0"/>
              <a:t>Azure customers, IT professionals and cloud developers can find, try, purchase, and provision Azure applications and services from certified service providers. </a:t>
            </a:r>
          </a:p>
          <a:p>
            <a:r>
              <a:rPr lang="en-US" sz="2400" dirty="0"/>
              <a:t>Includes close to 10,000 product listings.</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There is also a </a:t>
            </a:r>
            <a:r>
              <a:rPr lang="en-IE" sz="900" b="1" i="0" u="none" strike="noStrike" kern="1200" dirty="0">
                <a:solidFill>
                  <a:schemeClr val="tx1"/>
                </a:solidFill>
                <a:effectLst/>
                <a:latin typeface="Segoe UI Light" pitchFamily="34" charset="0"/>
                <a:ea typeface="+mn-ea"/>
                <a:cs typeface="+mn-cs"/>
              </a:rPr>
              <a:t>Marketplace FAQ </a:t>
            </a:r>
            <a:r>
              <a:rPr lang="en-IE" sz="900" b="0" i="0" u="none" strike="noStrike" kern="1200" dirty="0">
                <a:solidFill>
                  <a:schemeClr val="tx1"/>
                </a:solidFill>
                <a:effectLst/>
                <a:latin typeface="Segoe UI Light" pitchFamily="34" charset="0"/>
                <a:ea typeface="+mn-ea"/>
                <a:cs typeface="+mn-cs"/>
              </a:rPr>
              <a:t>available at </a:t>
            </a:r>
            <a:r>
              <a:rPr lang="en-IE" u="sng" dirty="0"/>
              <a:t>https://azure.microsoft.com/en-us/marketplace/faq/ </a:t>
            </a:r>
          </a:p>
          <a:p>
            <a:endParaRPr lang="en-IE" sz="900" b="0" i="0" u="none" strike="noStrike" kern="1200" dirty="0">
              <a:solidFill>
                <a:schemeClr val="tx1"/>
              </a:solidFill>
              <a:effectLst/>
              <a:latin typeface="Segoe UI Light"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Azure Marketplace </a:t>
            </a:r>
            <a:r>
              <a:rPr lang="en-IE" dirty="0"/>
              <a:t>- </a:t>
            </a:r>
            <a:r>
              <a:rPr lang="en-IE" dirty="0">
                <a:hlinkClick r:id="rId3"/>
              </a:rPr>
              <a:t>https://azuremarketplace.microsoft.com/en-us/</a:t>
            </a:r>
            <a:r>
              <a:rPr lang="en-IE" dirty="0"/>
              <a:t>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11/30/2022 3:29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67514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900" b="0" kern="1200" dirty="0">
                <a:solidFill>
                  <a:schemeClr val="tx1"/>
                </a:solidFill>
                <a:effectLst/>
                <a:latin typeface="Segoe UI Light" pitchFamily="34" charset="0"/>
                <a:ea typeface="+mn-ea"/>
                <a:cs typeface="+mn-cs"/>
              </a:rPr>
              <a:t>https://docs.microsoft.com/learn/modules/describe-cost-management-azure/3-compare-pricing-total-cost-of-ownership-calculators</a:t>
            </a:r>
          </a:p>
          <a:p>
            <a:endParaRPr lang="en-IE" sz="900"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Pricing Calculator</a:t>
            </a:r>
            <a:r>
              <a:rPr lang="en-IE" sz="900" b="0" kern="1200" dirty="0">
                <a:solidFill>
                  <a:schemeClr val="tx1"/>
                </a:solidFill>
                <a:effectLst/>
                <a:latin typeface="Segoe UI Light" pitchFamily="34" charset="0"/>
                <a:ea typeface="+mn-ea"/>
                <a:cs typeface="+mn-cs"/>
              </a:rPr>
              <a:t>: https://azure.microsoft.com/en-us/pricing/calculator/</a:t>
            </a:r>
            <a:endParaRPr lang="en-IE" sz="900" b="1" kern="1200" dirty="0">
              <a:solidFill>
                <a:schemeClr val="tx1"/>
              </a:solidFill>
              <a:effectLst/>
              <a:latin typeface="Segoe UI Light" pitchFamily="34" charset="0"/>
              <a:ea typeface="+mn-ea"/>
              <a:cs typeface="+mn-cs"/>
            </a:endParaRPr>
          </a:p>
          <a:p>
            <a:endParaRPr lang="en-IE" sz="900" kern="1200" dirty="0">
              <a:solidFill>
                <a:schemeClr val="tx1"/>
              </a:solidFill>
              <a:effectLst/>
              <a:latin typeface="Segoe UI Light" pitchFamily="34" charset="0"/>
              <a:ea typeface="+mn-ea"/>
              <a:cs typeface="+mn-cs"/>
            </a:endParaRPr>
          </a:p>
          <a:p>
            <a:r>
              <a:rPr lang="en-IE" sz="900" kern="1200" dirty="0">
                <a:solidFill>
                  <a:schemeClr val="tx1"/>
                </a:solidFill>
                <a:effectLst/>
                <a:latin typeface="Segoe UI Light" pitchFamily="34" charset="0"/>
                <a:ea typeface="+mn-ea"/>
                <a:cs typeface="+mn-cs"/>
              </a:rPr>
              <a:t>Note: The </a:t>
            </a:r>
            <a:r>
              <a:rPr lang="en-IE" sz="900" i="1" kern="1200" dirty="0">
                <a:solidFill>
                  <a:schemeClr val="tx1"/>
                </a:solidFill>
                <a:effectLst/>
                <a:latin typeface="Segoe UI Light" pitchFamily="34" charset="0"/>
                <a:ea typeface="+mn-ea"/>
                <a:cs typeface="+mn-cs"/>
              </a:rPr>
              <a:t>pricing calculator</a:t>
            </a:r>
            <a:r>
              <a:rPr lang="en-IE" sz="900" kern="1200" dirty="0">
                <a:solidFill>
                  <a:schemeClr val="tx1"/>
                </a:solidFill>
                <a:effectLst/>
                <a:latin typeface="Segoe UI Light" pitchFamily="34" charset="0"/>
                <a:ea typeface="+mn-ea"/>
                <a:cs typeface="+mn-cs"/>
              </a:rPr>
              <a:t> provides estimates, and not actual price quotes. Actual prices can vary depending upon the date of purchase, the payment currency, and the type of Azure customer.</a:t>
            </a:r>
          </a:p>
          <a:p>
            <a:endParaRPr lang="en-IE" sz="9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11/30/2022 3:29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41589323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41793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a:solidFill>
                  <a:schemeClr val="tx1"/>
                </a:solidFill>
              </a:rPr>
              <a:t>Microsoft Security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9572715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1304853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a:t>Azure presentation</a:t>
            </a:r>
            <a:br>
              <a:rPr lang="en-US"/>
            </a:br>
            <a:r>
              <a:rPr lang="en-US"/>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764488484"/>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20691641"/>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48341196"/>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520250928"/>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291693"/>
            <a:ext cx="11340811" cy="2544286"/>
          </a:xfrm>
        </p:spPr>
        <p:txBody>
          <a:bodyPr/>
          <a:lstStyle>
            <a:lvl1pPr>
              <a:spcBef>
                <a:spcPts val="392"/>
              </a:spcBef>
              <a:spcAft>
                <a:spcPts val="588"/>
              </a:spcAft>
              <a:defRPr sz="2400">
                <a:latin typeface="+mn-lt"/>
              </a:defRPr>
            </a:lvl1pPr>
            <a:lvl2pPr>
              <a:spcBef>
                <a:spcPts val="392"/>
              </a:spcBef>
              <a:spcAft>
                <a:spcPts val="588"/>
              </a:spcAft>
              <a:defRPr sz="2400">
                <a:latin typeface="+mn-lt"/>
              </a:defRPr>
            </a:lvl2pPr>
            <a:lvl3pPr>
              <a:spcBef>
                <a:spcPts val="392"/>
              </a:spcBef>
              <a:spcAft>
                <a:spcPts val="588"/>
              </a:spcAft>
              <a:defRPr sz="2400">
                <a:latin typeface="+mn-lt"/>
              </a:defRPr>
            </a:lvl3pPr>
            <a:lvl4pPr>
              <a:spcBef>
                <a:spcPts val="392"/>
              </a:spcBef>
              <a:spcAft>
                <a:spcPts val="588"/>
              </a:spcAft>
              <a:defRPr sz="240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44001028"/>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81979072"/>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11478266"/>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933641158"/>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34975272"/>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055448584"/>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4563045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8616648"/>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330913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1659178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891796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65432839"/>
      </p:ext>
    </p:extLst>
  </p:cSld>
  <p:clrMapOvr>
    <a:masterClrMapping/>
  </p:clrMapOvr>
  <p:transition>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03411097"/>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1947683112"/>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85524829"/>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307464012"/>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3155003"/>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059165031"/>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Regular 20/24</a:t>
            </a:r>
            <a:endParaRPr lang="en-US"/>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37001350"/>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87521090"/>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313885856"/>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45576104"/>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62569207"/>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4711312"/>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988937734"/>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96906512"/>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1640112"/>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1423542"/>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70114294"/>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2622639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5539965"/>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9336479"/>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209020008"/>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20563916"/>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33744043"/>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44177641"/>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47046860"/>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36882262"/>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1271879180"/>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spTree>
    <p:extLst>
      <p:ext uri="{BB962C8B-B14F-4D97-AF65-F5344CB8AC3E}">
        <p14:creationId xmlns:p14="http://schemas.microsoft.com/office/powerpoint/2010/main" val="2541974147"/>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539145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42020600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40389776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9" Type="http://schemas.openxmlformats.org/officeDocument/2006/relationships/slideLayout" Target="../slideLayouts/slideLayout53.xml"/><Relationship Id="rId21" Type="http://schemas.openxmlformats.org/officeDocument/2006/relationships/slideLayout" Target="../slideLayouts/slideLayout35.xml"/><Relationship Id="rId34" Type="http://schemas.openxmlformats.org/officeDocument/2006/relationships/slideLayout" Target="../slideLayouts/slideLayout48.xml"/><Relationship Id="rId42" Type="http://schemas.openxmlformats.org/officeDocument/2006/relationships/slideLayout" Target="../slideLayouts/slideLayout56.xml"/><Relationship Id="rId47" Type="http://schemas.openxmlformats.org/officeDocument/2006/relationships/slideLayout" Target="../slideLayouts/slideLayout61.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9" Type="http://schemas.openxmlformats.org/officeDocument/2006/relationships/slideLayout" Target="../slideLayouts/slideLayout4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slideLayout" Target="../slideLayouts/slideLayout46.xml"/><Relationship Id="rId37" Type="http://schemas.openxmlformats.org/officeDocument/2006/relationships/slideLayout" Target="../slideLayouts/slideLayout51.xml"/><Relationship Id="rId40" Type="http://schemas.openxmlformats.org/officeDocument/2006/relationships/slideLayout" Target="../slideLayouts/slideLayout54.xml"/><Relationship Id="rId45" Type="http://schemas.openxmlformats.org/officeDocument/2006/relationships/slideLayout" Target="../slideLayouts/slideLayout59.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36" Type="http://schemas.openxmlformats.org/officeDocument/2006/relationships/slideLayout" Target="../slideLayouts/slideLayout50.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4" Type="http://schemas.openxmlformats.org/officeDocument/2006/relationships/slideLayout" Target="../slideLayouts/slideLayout58.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 Id="rId35" Type="http://schemas.openxmlformats.org/officeDocument/2006/relationships/slideLayout" Target="../slideLayouts/slideLayout49.xml"/><Relationship Id="rId43" Type="http://schemas.openxmlformats.org/officeDocument/2006/relationships/slideLayout" Target="../slideLayouts/slideLayout57.xml"/><Relationship Id="rId48" Type="http://schemas.openxmlformats.org/officeDocument/2006/relationships/theme" Target="../theme/theme2.xml"/><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slideLayout" Target="../slideLayouts/slideLayout47.xml"/><Relationship Id="rId38" Type="http://schemas.openxmlformats.org/officeDocument/2006/relationships/slideLayout" Target="../slideLayouts/slideLayout52.xml"/><Relationship Id="rId46" Type="http://schemas.openxmlformats.org/officeDocument/2006/relationships/slideLayout" Target="../slideLayouts/slideLayout60.xml"/><Relationship Id="rId20" Type="http://schemas.openxmlformats.org/officeDocument/2006/relationships/slideLayout" Target="../slideLayouts/slideLayout34.xml"/><Relationship Id="rId41"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743" r:id="rId5"/>
    <p:sldLayoutId id="2147484744" r:id="rId6"/>
    <p:sldLayoutId id="2147484240" r:id="rId7"/>
    <p:sldLayoutId id="2147484241" r:id="rId8"/>
    <p:sldLayoutId id="2147484474" r:id="rId9"/>
    <p:sldLayoutId id="2147484245" r:id="rId10"/>
    <p:sldLayoutId id="2147484249" r:id="rId11"/>
    <p:sldLayoutId id="2147484641" r:id="rId12"/>
    <p:sldLayoutId id="2147484584" r:id="rId13"/>
    <p:sldLayoutId id="2147484742" r:id="rId1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76BB5A45-271D-4D53-BD8B-4B5CFB16FD0B}"/>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F8A6D886-5D45-4E0C-99EE-458518DE682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9A9057E0-C0E0-48C4-8CFF-2A9A167A4978}"/>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C958B833-C2E4-43F9-8803-144479A60455}"/>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92AFA66-3E39-4ED1-A9C5-E44733888DBA}"/>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FB8CD7F-106A-47C0-84E6-4D87D89791F1}"/>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453082C-4B9C-4180-A393-1F90996BBCC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28BB0BA-322C-4D11-A556-3D9BF86D4A45}"/>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6C156BE-DC8C-4BF4-B81F-C74DC513EB0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9BBA139-D62F-4B5A-BF45-EE89C124FCF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3F55A0-D7A5-42EE-8CED-3A814F1B950A}"/>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FF3B85F-E436-4397-9EE9-422A02679469}"/>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8B809C-724A-4BFD-B871-2DF381F59C5F}"/>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4868ED3-56B4-4176-AB07-DBE7A11DE7AC}"/>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BD61D9-CC26-48F5-9642-A38BE5806FCA}"/>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C7AB05B-6281-4236-A529-512FB136C8D3}"/>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47EB70C-3766-4D54-9729-798BC6C8A8C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B68E69B-85CA-49D4-8D18-7D0BAFBCE3CA}"/>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1847621-191C-4F5F-B10C-EE1A6563C5E6}"/>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F8CE86-94F5-4955-B722-93A7479A5E7F}"/>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8D91B32-338A-47AF-B026-3DB56D2EBD0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30240AE-9F68-499E-B3D4-2E3D39E9A1F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EA8C58B-863A-4ECA-BF8F-588AC338B344}"/>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360630F-5E65-425D-8FAB-DAFACF3DABEF}"/>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A63E2AD-707A-4ABE-8DD8-75AD62A0346B}"/>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26CC6ED-EE4D-4743-B5E6-AF29F7541679}"/>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5131F5D-66B1-4ED4-BEE8-87E7AFCCD0A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42EBE24-A3A7-4CEC-9402-724C34CC4915}"/>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73EAF58-88A4-46A6-8294-D1E7ACD5314E}"/>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C08900E-4279-40CF-B123-F7B6C3962F02}"/>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9D5A62F-7E03-4559-A54D-87BD12A56A82}"/>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11E0242-3665-4FF8-BF11-EAA64DCBDF9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948F96D-56FB-493B-AB4F-5CCBCC0E6E25}"/>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AB3077C-9773-4CDC-ADCB-7950709AE74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45188AB-DB72-47FD-ACF4-45308CF5B3A6}"/>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CCE7D75-17D2-4A50-BA5E-CF3AFACE7FDD}"/>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7B0584E-229A-4276-B9AD-3A7E6F4330D1}"/>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9B275EFD-15F8-402F-9DDA-CCF1472A8145}"/>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2B20129-936B-4BC0-874D-4BA08831922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33498174"/>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3" r:id="rId7"/>
    <p:sldLayoutId id="2147484754" r:id="rId8"/>
    <p:sldLayoutId id="2147484755" r:id="rId9"/>
    <p:sldLayoutId id="2147484756" r:id="rId10"/>
    <p:sldLayoutId id="2147484757" r:id="rId11"/>
    <p:sldLayoutId id="2147484758" r:id="rId12"/>
    <p:sldLayoutId id="2147484759" r:id="rId13"/>
    <p:sldLayoutId id="2147484760" r:id="rId14"/>
    <p:sldLayoutId id="2147484761" r:id="rId15"/>
    <p:sldLayoutId id="2147484762" r:id="rId16"/>
    <p:sldLayoutId id="2147484763" r:id="rId17"/>
    <p:sldLayoutId id="2147484764" r:id="rId18"/>
    <p:sldLayoutId id="2147484765" r:id="rId19"/>
    <p:sldLayoutId id="2147484766" r:id="rId20"/>
    <p:sldLayoutId id="2147484767" r:id="rId21"/>
    <p:sldLayoutId id="2147484768" r:id="rId22"/>
    <p:sldLayoutId id="2147484769" r:id="rId23"/>
    <p:sldLayoutId id="2147484770" r:id="rId24"/>
    <p:sldLayoutId id="2147484771" r:id="rId25"/>
    <p:sldLayoutId id="2147484772" r:id="rId26"/>
    <p:sldLayoutId id="2147484773" r:id="rId27"/>
    <p:sldLayoutId id="2147484774" r:id="rId28"/>
    <p:sldLayoutId id="2147484775" r:id="rId29"/>
    <p:sldLayoutId id="2147484776" r:id="rId30"/>
    <p:sldLayoutId id="2147484777" r:id="rId31"/>
    <p:sldLayoutId id="2147484778" r:id="rId32"/>
    <p:sldLayoutId id="2147484779" r:id="rId33"/>
    <p:sldLayoutId id="2147484780" r:id="rId34"/>
    <p:sldLayoutId id="2147484781" r:id="rId35"/>
    <p:sldLayoutId id="2147484782" r:id="rId36"/>
    <p:sldLayoutId id="2147484783" r:id="rId37"/>
    <p:sldLayoutId id="2147484784" r:id="rId38"/>
    <p:sldLayoutId id="2147484785" r:id="rId39"/>
    <p:sldLayoutId id="2147484786" r:id="rId40"/>
    <p:sldLayoutId id="2147484787" r:id="rId41"/>
    <p:sldLayoutId id="2147484788" r:id="rId42"/>
    <p:sldLayoutId id="2147484789" r:id="rId43"/>
    <p:sldLayoutId id="2147484790" r:id="rId44"/>
    <p:sldLayoutId id="2147484791" r:id="rId45"/>
    <p:sldLayoutId id="2147484792" r:id="rId46"/>
    <p:sldLayoutId id="2147484793" r:id="rId47"/>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1.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3.xml"/><Relationship Id="rId4" Type="http://schemas.openxmlformats.org/officeDocument/2006/relationships/image" Target="../media/image18.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1.xml"/><Relationship Id="rId4" Type="http://schemas.openxmlformats.org/officeDocument/2006/relationships/image" Target="../media/image28.sv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1.xml"/><Relationship Id="rId4" Type="http://schemas.openxmlformats.org/officeDocument/2006/relationships/image" Target="../media/image30.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3.xml"/><Relationship Id="rId4" Type="http://schemas.openxmlformats.org/officeDocument/2006/relationships/image" Target="../media/image14.sv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3.xml"/><Relationship Id="rId4" Type="http://schemas.openxmlformats.org/officeDocument/2006/relationships/image" Target="../media/image18.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1.xml"/><Relationship Id="rId6" Type="http://schemas.openxmlformats.org/officeDocument/2006/relationships/image" Target="../media/image35.sv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33.xml"/><Relationship Id="rId4" Type="http://schemas.openxmlformats.org/officeDocument/2006/relationships/image" Target="../media/image45.sv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16.svg"/></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21.xml"/><Relationship Id="rId5" Type="http://schemas.openxmlformats.org/officeDocument/2006/relationships/image" Target="../media/image48.png"/><Relationship Id="rId4" Type="http://schemas.openxmlformats.org/officeDocument/2006/relationships/image" Target="../media/image47.svg"/></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1.xml"/><Relationship Id="rId1" Type="http://schemas.openxmlformats.org/officeDocument/2006/relationships/slideLayout" Target="../slideLayouts/slideLayout37.xml"/><Relationship Id="rId4" Type="http://schemas.openxmlformats.org/officeDocument/2006/relationships/image" Target="../media/image50.svg"/></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2.xml"/><Relationship Id="rId1" Type="http://schemas.openxmlformats.org/officeDocument/2006/relationships/slideLayout" Target="../slideLayouts/slideLayout21.xml"/><Relationship Id="rId4" Type="http://schemas.openxmlformats.org/officeDocument/2006/relationships/image" Target="../media/image52.svg"/></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3.xml"/><Relationship Id="rId1" Type="http://schemas.openxmlformats.org/officeDocument/2006/relationships/slideLayout" Target="../slideLayouts/slideLayout24.xml"/><Relationship Id="rId5" Type="http://schemas.openxmlformats.org/officeDocument/2006/relationships/image" Target="../media/image55.emf"/><Relationship Id="rId4" Type="http://schemas.openxmlformats.org/officeDocument/2006/relationships/image" Target="../media/image54.svg"/></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4.xml"/><Relationship Id="rId1" Type="http://schemas.openxmlformats.org/officeDocument/2006/relationships/slideLayout" Target="../slideLayouts/slideLayout21.xml"/><Relationship Id="rId4" Type="http://schemas.openxmlformats.org/officeDocument/2006/relationships/image" Target="../media/image57.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3.xml"/><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latin typeface="Segoe UI Semibold (Headings)"/>
              </a:rPr>
              <a:t>AZ-900T00</a:t>
            </a:r>
            <a:br>
              <a:rPr lang="en-US" dirty="0">
                <a:solidFill>
                  <a:schemeClr val="tx1"/>
                </a:solidFill>
                <a:latin typeface="Segoe UI Semibold (Headings)"/>
              </a:rPr>
            </a:br>
            <a:r>
              <a:rPr lang="en-US" dirty="0">
                <a:solidFill>
                  <a:schemeClr val="tx1"/>
                </a:solidFill>
                <a:latin typeface="Segoe UI Semibold (Headings)"/>
              </a:rPr>
              <a:t>Learning Path 03:</a:t>
            </a:r>
            <a:br>
              <a:rPr lang="en-US" dirty="0">
                <a:solidFill>
                  <a:schemeClr val="tx1"/>
                </a:solidFill>
                <a:latin typeface="Segoe UI Semibold (Headings)"/>
              </a:rPr>
            </a:br>
            <a:r>
              <a:rPr lang="en-US" dirty="0">
                <a:solidFill>
                  <a:schemeClr val="tx1"/>
                </a:solidFill>
                <a:latin typeface="Segoe UI Semibold (Headings)"/>
              </a:rPr>
              <a:t>Management and Governance</a:t>
            </a:r>
            <a:endParaRPr lang="en-US"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Exercise - Use the Azure Pricing Calculator</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13126"/>
            <a:ext cx="5394960" cy="3093154"/>
          </a:xfrm>
        </p:spPr>
        <p:txBody>
          <a:bodyPr/>
          <a:lstStyle/>
          <a:p>
            <a:pPr marL="0" indent="0">
              <a:buNone/>
            </a:pPr>
            <a:r>
              <a:rPr lang="en-US" dirty="0"/>
              <a:t>Use the Azure Pricing Calculator to generate a cost estimate for an Azure virtual machine and related network resources.</a:t>
            </a:r>
          </a:p>
          <a:p>
            <a:pPr marL="0" indent="0">
              <a:buNone/>
            </a:pPr>
            <a:endParaRPr lang="en-US" sz="2000" dirty="0">
              <a:latin typeface="+mn-lt"/>
            </a:endParaRPr>
          </a:p>
          <a:p>
            <a:pPr marL="514350" indent="-514350">
              <a:buFont typeface="+mj-lt"/>
              <a:buAutoNum type="arabicPeriod"/>
            </a:pPr>
            <a:r>
              <a:rPr lang="en-US" dirty="0">
                <a:latin typeface="+mn-lt"/>
              </a:rPr>
              <a:t>Configure the pricing calculator.</a:t>
            </a:r>
          </a:p>
          <a:p>
            <a:pPr marL="514350" indent="-514350">
              <a:buFont typeface="+mj-lt"/>
              <a:buAutoNum type="arabicPeriod"/>
            </a:pPr>
            <a:r>
              <a:rPr lang="en-US" dirty="0">
                <a:latin typeface="+mn-lt"/>
              </a:rPr>
              <a:t>Review the pricing estimate.</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36087067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IE" dirty="0">
                <a:cs typeface="Segoe UI"/>
              </a:rPr>
              <a:t>Total </a:t>
            </a:r>
            <a:r>
              <a:rPr lang="en-IE">
                <a:cs typeface="Segoe UI"/>
              </a:rPr>
              <a:t>Cost</a:t>
            </a:r>
            <a:r>
              <a:rPr lang="en-IE" dirty="0">
                <a:cs typeface="Segoe UI"/>
              </a:rPr>
              <a:t> of </a:t>
            </a:r>
            <a:r>
              <a:rPr lang="en-IE">
                <a:cs typeface="Segoe UI"/>
              </a:rPr>
              <a:t>Ownership Calculator</a:t>
            </a:r>
            <a:endParaRPr lang="en-US">
              <a:cs typeface="Segoe UI"/>
            </a:endParaRPr>
          </a:p>
        </p:txBody>
      </p:sp>
      <p:sp>
        <p:nvSpPr>
          <p:cNvPr id="6" name="Text Placeholder 5"/>
          <p:cNvSpPr>
            <a:spLocks noGrp="1"/>
          </p:cNvSpPr>
          <p:nvPr>
            <p:ph sz="quarter" idx="10"/>
          </p:nvPr>
        </p:nvSpPr>
        <p:spPr>
          <a:xfrm>
            <a:off x="419100" y="2043301"/>
            <a:ext cx="7850257" cy="2159566"/>
          </a:xfrm>
        </p:spPr>
        <p:txBody>
          <a:bodyPr/>
          <a:lstStyle/>
          <a:p>
            <a:pPr marL="342900" indent="-342900">
              <a:buFont typeface="Arial" panose="020B0604020202020204" pitchFamily="34" charset="0"/>
              <a:buChar char="•"/>
            </a:pPr>
            <a:r>
              <a:rPr lang="en-IE" dirty="0"/>
              <a:t>A tool to estimate cost savings you can realize by migrating to Azure.</a:t>
            </a:r>
          </a:p>
          <a:p>
            <a:pPr marL="342900" indent="-342900">
              <a:buFont typeface="Arial" panose="020B0604020202020204" pitchFamily="34" charset="0"/>
              <a:buChar char="•"/>
            </a:pPr>
            <a:r>
              <a:rPr lang="en-IE" dirty="0"/>
              <a:t>A report compares the costs of on-premises infrastructures with the costs of using Azure products and services in the cloud.</a:t>
            </a:r>
          </a:p>
        </p:txBody>
      </p:sp>
      <p:grpSp>
        <p:nvGrpSpPr>
          <p:cNvPr id="2" name="Group 1" descr="Screenshot of graphs from the Azure TCO tool showing a comparison of running a solution on premises versus running the solution in Azure.  The cost of running is Azure is substantially lower.">
            <a:extLst>
              <a:ext uri="{FF2B5EF4-FFF2-40B4-BE49-F238E27FC236}">
                <a16:creationId xmlns:a16="http://schemas.microsoft.com/office/drawing/2014/main" id="{D25FE968-72BD-4018-A050-741B55F70135}"/>
              </a:ext>
            </a:extLst>
          </p:cNvPr>
          <p:cNvGrpSpPr/>
          <p:nvPr/>
        </p:nvGrpSpPr>
        <p:grpSpPr>
          <a:xfrm>
            <a:off x="8269339" y="311276"/>
            <a:ext cx="3351353" cy="5096838"/>
            <a:chOff x="5491940" y="-1128051"/>
            <a:chExt cx="4077940" cy="6529154"/>
          </a:xfrm>
        </p:grpSpPr>
        <p:pic>
          <p:nvPicPr>
            <p:cNvPr id="3" name="Picture 2" descr="Two TCO pie charts. One for total on-premises cost of $30,702,495 and one for Azure cost of $595,618">
              <a:extLst>
                <a:ext uri="{FF2B5EF4-FFF2-40B4-BE49-F238E27FC236}">
                  <a16:creationId xmlns:a16="http://schemas.microsoft.com/office/drawing/2014/main" id="{9C80AC5B-58D5-4A66-96A5-0BAD680E02F5}"/>
                </a:ext>
              </a:extLst>
            </p:cNvPr>
            <p:cNvPicPr>
              <a:picLocks noChangeAspect="1"/>
            </p:cNvPicPr>
            <p:nvPr/>
          </p:nvPicPr>
          <p:blipFill rotWithShape="1">
            <a:blip r:embed="rId3"/>
            <a:srcRect l="49933"/>
            <a:stretch/>
          </p:blipFill>
          <p:spPr>
            <a:xfrm>
              <a:off x="5491941" y="2136526"/>
              <a:ext cx="4077939" cy="3264577"/>
            </a:xfrm>
            <a:prstGeom prst="rect">
              <a:avLst/>
            </a:prstGeom>
          </p:spPr>
        </p:pic>
        <p:pic>
          <p:nvPicPr>
            <p:cNvPr id="5" name="Picture 4" descr="Two TCO pie charts. One for total on-premises cost of $30,702,495 and one for Azure cost of $595,618">
              <a:extLst>
                <a:ext uri="{FF2B5EF4-FFF2-40B4-BE49-F238E27FC236}">
                  <a16:creationId xmlns:a16="http://schemas.microsoft.com/office/drawing/2014/main" id="{5FCD2C24-B984-4C33-9C33-4AA41DA45844}"/>
                </a:ext>
              </a:extLst>
            </p:cNvPr>
            <p:cNvPicPr>
              <a:picLocks noChangeAspect="1"/>
            </p:cNvPicPr>
            <p:nvPr/>
          </p:nvPicPr>
          <p:blipFill rotWithShape="1">
            <a:blip r:embed="rId3"/>
            <a:srcRect r="49933"/>
            <a:stretch/>
          </p:blipFill>
          <p:spPr>
            <a:xfrm>
              <a:off x="5491940" y="-1128051"/>
              <a:ext cx="4077939" cy="3264577"/>
            </a:xfrm>
            <a:prstGeom prst="rect">
              <a:avLst/>
            </a:prstGeom>
          </p:spPr>
        </p:pic>
      </p:grpSp>
    </p:spTree>
    <p:extLst>
      <p:ext uri="{BB962C8B-B14F-4D97-AF65-F5344CB8AC3E}">
        <p14:creationId xmlns:p14="http://schemas.microsoft.com/office/powerpoint/2010/main" val="18270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Exercise - Use the Azure TCO Calculator</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580961"/>
            <a:ext cx="5394960" cy="3093154"/>
          </a:xfrm>
        </p:spPr>
        <p:txBody>
          <a:bodyPr/>
          <a:lstStyle/>
          <a:p>
            <a:pPr marL="0" indent="0">
              <a:buNone/>
            </a:pPr>
            <a:r>
              <a:rPr lang="en-US" dirty="0"/>
              <a:t>Use the Total Cost of Ownership (TCO) Calculator to generate cost comparison report for an on-premises environment.</a:t>
            </a:r>
          </a:p>
          <a:p>
            <a:pPr marL="0" indent="0">
              <a:buNone/>
            </a:pPr>
            <a:endParaRPr lang="en-US" sz="2000" dirty="0">
              <a:latin typeface="+mn-lt"/>
            </a:endParaRPr>
          </a:p>
          <a:p>
            <a:pPr marL="514350" indent="-514350">
              <a:buFont typeface="+mj-lt"/>
              <a:buAutoNum type="arabicPeriod"/>
            </a:pPr>
            <a:r>
              <a:rPr lang="en-US" dirty="0">
                <a:latin typeface="+mn-lt"/>
              </a:rPr>
              <a:t>Configure the TCO calculator.</a:t>
            </a:r>
          </a:p>
          <a:p>
            <a:pPr marL="514350" indent="-514350">
              <a:buFont typeface="+mj-lt"/>
              <a:buAutoNum type="arabicPeriod"/>
            </a:pPr>
            <a:r>
              <a:rPr lang="en-US" dirty="0">
                <a:latin typeface="+mn-lt"/>
              </a:rPr>
              <a:t>Review the results and save a copy.</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160663196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Azure Cost Management</a:t>
            </a:r>
          </a:p>
        </p:txBody>
      </p:sp>
      <p:pic>
        <p:nvPicPr>
          <p:cNvPr id="3" name="Picture 2" descr="Azure Cost Management portal displays a company's cost analysis by meter category, resource location, and resource group name.">
            <a:extLst>
              <a:ext uri="{FF2B5EF4-FFF2-40B4-BE49-F238E27FC236}">
                <a16:creationId xmlns:a16="http://schemas.microsoft.com/office/drawing/2014/main" id="{5164261F-6DA0-4440-98F2-BE6CC97742F4}"/>
              </a:ext>
            </a:extLst>
          </p:cNvPr>
          <p:cNvPicPr>
            <a:picLocks noChangeAspect="1"/>
          </p:cNvPicPr>
          <p:nvPr/>
        </p:nvPicPr>
        <p:blipFill>
          <a:blip r:embed="rId3"/>
          <a:stretch>
            <a:fillRect/>
          </a:stretch>
        </p:blipFill>
        <p:spPr>
          <a:xfrm>
            <a:off x="225818" y="952051"/>
            <a:ext cx="5308946" cy="4150645"/>
          </a:xfrm>
          <a:prstGeom prst="rect">
            <a:avLst/>
          </a:prstGeom>
        </p:spPr>
      </p:pic>
      <p:sp>
        <p:nvSpPr>
          <p:cNvPr id="5" name="Text Placeholder 4">
            <a:extLst>
              <a:ext uri="{FF2B5EF4-FFF2-40B4-BE49-F238E27FC236}">
                <a16:creationId xmlns:a16="http://schemas.microsoft.com/office/drawing/2014/main" id="{00E63E6C-1AEF-4290-AD1E-2885F11AA7CB}"/>
              </a:ext>
            </a:extLst>
          </p:cNvPr>
          <p:cNvSpPr>
            <a:spLocks noGrp="1"/>
          </p:cNvSpPr>
          <p:nvPr>
            <p:ph sz="quarter" idx="10"/>
          </p:nvPr>
        </p:nvSpPr>
        <p:spPr>
          <a:xfrm>
            <a:off x="5908813" y="1804766"/>
            <a:ext cx="6220239" cy="2544286"/>
          </a:xfrm>
        </p:spPr>
        <p:txBody>
          <a:bodyPr/>
          <a:lstStyle/>
          <a:p>
            <a:pPr marL="342900" indent="-342900">
              <a:buFont typeface="Arial" panose="020B0604020202020204" pitchFamily="34" charset="0"/>
              <a:buChar char="•"/>
            </a:pPr>
            <a:r>
              <a:rPr lang="en-IE" dirty="0"/>
              <a:t>Reporting – billing reports</a:t>
            </a:r>
          </a:p>
          <a:p>
            <a:pPr marL="342900" indent="-342900">
              <a:buFont typeface="Arial" panose="020B0604020202020204" pitchFamily="34" charset="0"/>
              <a:buChar char="•"/>
            </a:pPr>
            <a:r>
              <a:rPr lang="en-IE" dirty="0"/>
              <a:t>Data enrichment</a:t>
            </a:r>
          </a:p>
          <a:p>
            <a:pPr marL="342900" indent="-342900">
              <a:buFont typeface="Arial" panose="020B0604020202020204" pitchFamily="34" charset="0"/>
              <a:buChar char="•"/>
            </a:pPr>
            <a:r>
              <a:rPr lang="en-IE" dirty="0"/>
              <a:t>Budgets – set spend budget</a:t>
            </a:r>
          </a:p>
          <a:p>
            <a:pPr marL="342900" indent="-342900">
              <a:buFont typeface="Arial" panose="020B0604020202020204" pitchFamily="34" charset="0"/>
              <a:buChar char="•"/>
            </a:pPr>
            <a:r>
              <a:rPr lang="en-IE" dirty="0"/>
              <a:t>Alerting – when cost exceed limits</a:t>
            </a:r>
          </a:p>
          <a:p>
            <a:pPr marL="342900" indent="-342900">
              <a:buFont typeface="Arial" panose="020B0604020202020204" pitchFamily="34" charset="0"/>
              <a:buChar char="•"/>
            </a:pPr>
            <a:r>
              <a:rPr lang="en-IE" dirty="0"/>
              <a:t>Recommendation – cost recommendations</a:t>
            </a:r>
            <a:endParaRPr lang="en-US" dirty="0"/>
          </a:p>
        </p:txBody>
      </p:sp>
    </p:spTree>
    <p:extLst>
      <p:ext uri="{BB962C8B-B14F-4D97-AF65-F5344CB8AC3E}">
        <p14:creationId xmlns:p14="http://schemas.microsoft.com/office/powerpoint/2010/main" val="29296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a:t>
            </a:r>
            <a:r>
              <a:rPr lang="en-US" noProof="0" dirty="0" err="1"/>
              <a:t>ags</a:t>
            </a:r>
            <a:endParaRPr lang="en-US" noProof="0" dirty="0"/>
          </a:p>
        </p:txBody>
      </p:sp>
      <p:sp>
        <p:nvSpPr>
          <p:cNvPr id="2" name="Content Placeholder 1">
            <a:extLst>
              <a:ext uri="{FF2B5EF4-FFF2-40B4-BE49-F238E27FC236}">
                <a16:creationId xmlns:a16="http://schemas.microsoft.com/office/drawing/2014/main" id="{C167F9FB-F2C5-4D64-A5CF-249374BD8B9F}"/>
              </a:ext>
            </a:extLst>
          </p:cNvPr>
          <p:cNvSpPr>
            <a:spLocks noGrp="1"/>
          </p:cNvSpPr>
          <p:nvPr>
            <p:ph sz="quarter" idx="10"/>
          </p:nvPr>
        </p:nvSpPr>
        <p:spPr>
          <a:xfrm>
            <a:off x="419101" y="1456896"/>
            <a:ext cx="5958580" cy="3932983"/>
          </a:xfrm>
        </p:spPr>
        <p:txBody>
          <a:bodyPr/>
          <a:lstStyle/>
          <a:p>
            <a:pPr marL="282575" indent="-282575">
              <a:buFont typeface="Arial" panose="020B0604020202020204" pitchFamily="34" charset="0"/>
              <a:buChar char="•"/>
            </a:pPr>
            <a:r>
              <a:rPr lang="en-IE" dirty="0">
                <a:latin typeface="+mn-lt"/>
              </a:rPr>
              <a:t>Provides metadata for your Azure resources. </a:t>
            </a:r>
          </a:p>
          <a:p>
            <a:pPr marL="282575" indent="-282575">
              <a:buFont typeface="Arial" panose="020B0604020202020204" pitchFamily="34" charset="0"/>
              <a:buChar char="•"/>
            </a:pPr>
            <a:r>
              <a:rPr lang="en-IE" dirty="0">
                <a:latin typeface="+mn-lt"/>
              </a:rPr>
              <a:t>Logically organizes resources into a taxonomy. </a:t>
            </a:r>
          </a:p>
          <a:p>
            <a:pPr marL="282575" indent="-282575">
              <a:buFont typeface="Arial" panose="020B0604020202020204" pitchFamily="34" charset="0"/>
              <a:buChar char="•"/>
            </a:pPr>
            <a:r>
              <a:rPr lang="en-IE" dirty="0">
                <a:latin typeface="+mn-lt"/>
              </a:rPr>
              <a:t>Consists of a name-value pair.</a:t>
            </a:r>
          </a:p>
          <a:p>
            <a:pPr marL="282575" indent="-282575">
              <a:buFont typeface="Arial" panose="020B0604020202020204" pitchFamily="34" charset="0"/>
              <a:buChar char="•"/>
            </a:pPr>
            <a:r>
              <a:rPr lang="en-IE" dirty="0">
                <a:latin typeface="+mn-lt"/>
              </a:rPr>
              <a:t>Very useful for rolling up billing information.</a:t>
            </a:r>
          </a:p>
        </p:txBody>
      </p:sp>
      <p:grpSp>
        <p:nvGrpSpPr>
          <p:cNvPr id="3" name="Group 2" descr="Package with a tag on it that shows the Owner is Joe in marketing with another tag showing the cost-center of the package is marketing.">
            <a:extLst>
              <a:ext uri="{FF2B5EF4-FFF2-40B4-BE49-F238E27FC236}">
                <a16:creationId xmlns:a16="http://schemas.microsoft.com/office/drawing/2014/main" id="{0C0164D0-C180-419A-8A84-F5C1135AC719}"/>
              </a:ext>
            </a:extLst>
          </p:cNvPr>
          <p:cNvGrpSpPr/>
          <p:nvPr/>
        </p:nvGrpSpPr>
        <p:grpSpPr>
          <a:xfrm>
            <a:off x="5908564" y="695033"/>
            <a:ext cx="5628116" cy="4658360"/>
            <a:chOff x="6389914" y="1189038"/>
            <a:chExt cx="5698039" cy="4718086"/>
          </a:xfrm>
        </p:grpSpPr>
        <p:grpSp>
          <p:nvGrpSpPr>
            <p:cNvPr id="10" name="Group 9" descr="Several tags are shown: owner:joe, department:marketing,environment:production, and cost-center:marketing. ">
              <a:extLst>
                <a:ext uri="{FF2B5EF4-FFF2-40B4-BE49-F238E27FC236}">
                  <a16:creationId xmlns:a16="http://schemas.microsoft.com/office/drawing/2014/main" id="{82F74496-61E1-477D-9885-26F1AA54C56E}"/>
                </a:ext>
              </a:extLst>
            </p:cNvPr>
            <p:cNvGrpSpPr/>
            <p:nvPr/>
          </p:nvGrpSpPr>
          <p:grpSpPr>
            <a:xfrm>
              <a:off x="6389914" y="4791210"/>
              <a:ext cx="5698039" cy="1115914"/>
              <a:chOff x="5085557" y="5445224"/>
              <a:chExt cx="7400359" cy="1115914"/>
            </a:xfrm>
          </p:grpSpPr>
          <p:sp>
            <p:nvSpPr>
              <p:cNvPr id="11" name="Rectangle 10">
                <a:extLst>
                  <a:ext uri="{FF2B5EF4-FFF2-40B4-BE49-F238E27FC236}">
                    <a16:creationId xmlns:a16="http://schemas.microsoft.com/office/drawing/2014/main" id="{4E66ACC0-1EC6-4F42-9FE9-36D4490E359F}"/>
                  </a:ext>
                </a:extLst>
              </p:cNvPr>
              <p:cNvSpPr>
                <a:spLocks/>
              </p:cNvSpPr>
              <p:nvPr/>
            </p:nvSpPr>
            <p:spPr>
              <a:xfrm>
                <a:off x="5085557" y="5445224"/>
                <a:ext cx="3661436" cy="1115914"/>
              </a:xfrm>
              <a:prstGeom prst="rect">
                <a:avLst/>
              </a:prstGeom>
              <a:solidFill>
                <a:schemeClr val="bg1">
                  <a:lumMod val="95000"/>
                </a:schemeClr>
              </a:solidFill>
              <a:ln>
                <a:solidFill>
                  <a:schemeClr val="bg1">
                    <a:lumMod val="75000"/>
                  </a:schemeClr>
                </a:solidFill>
              </a:ln>
            </p:spPr>
            <p:txBody>
              <a:bodyPr wrap="none" lIns="146304"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owner: joe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department: marketing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environment: production	</a:t>
                </a:r>
              </a:p>
            </p:txBody>
          </p:sp>
          <p:sp>
            <p:nvSpPr>
              <p:cNvPr id="12" name="Rectangle 11">
                <a:extLst>
                  <a:ext uri="{FF2B5EF4-FFF2-40B4-BE49-F238E27FC236}">
                    <a16:creationId xmlns:a16="http://schemas.microsoft.com/office/drawing/2014/main" id="{3A82C1E5-5C94-4E3C-ACE3-6FB07AB3A6F7}"/>
                  </a:ext>
                </a:extLst>
              </p:cNvPr>
              <p:cNvSpPr>
                <a:spLocks/>
              </p:cNvSpPr>
              <p:nvPr/>
            </p:nvSpPr>
            <p:spPr>
              <a:xfrm>
                <a:off x="8918109" y="5445224"/>
                <a:ext cx="3567807" cy="1115914"/>
              </a:xfrm>
              <a:prstGeom prst="rect">
                <a:avLst/>
              </a:prstGeom>
              <a:solidFill>
                <a:schemeClr val="bg1">
                  <a:lumMod val="95000"/>
                </a:schemeClr>
              </a:solidFill>
              <a:ln>
                <a:solidFill>
                  <a:schemeClr val="bg1">
                    <a:lumMod val="75000"/>
                  </a:schemeClr>
                </a:solidFill>
              </a:ln>
            </p:spPr>
            <p:txBody>
              <a:bodyPr wrap="none" lIns="146304"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cost-center: marketing</a:t>
                </a:r>
              </a:p>
            </p:txBody>
          </p:sp>
        </p:grpSp>
        <p:grpSp>
          <p:nvGrpSpPr>
            <p:cNvPr id="13" name="Group 12" descr="A tag is associated with a resource or a resource group. ">
              <a:extLst>
                <a:ext uri="{FF2B5EF4-FFF2-40B4-BE49-F238E27FC236}">
                  <a16:creationId xmlns:a16="http://schemas.microsoft.com/office/drawing/2014/main" id="{59658300-E451-4B82-B3CC-5FDFB528B92B}"/>
                </a:ext>
              </a:extLst>
            </p:cNvPr>
            <p:cNvGrpSpPr/>
            <p:nvPr/>
          </p:nvGrpSpPr>
          <p:grpSpPr>
            <a:xfrm>
              <a:off x="7399446" y="1189038"/>
              <a:ext cx="3678974" cy="3176133"/>
              <a:chOff x="6121227" y="1189038"/>
              <a:chExt cx="4698776" cy="3830684"/>
            </a:xfrm>
          </p:grpSpPr>
          <p:sp>
            <p:nvSpPr>
              <p:cNvPr id="14" name="Freeform 25">
                <a:extLst>
                  <a:ext uri="{FF2B5EF4-FFF2-40B4-BE49-F238E27FC236}">
                    <a16:creationId xmlns:a16="http://schemas.microsoft.com/office/drawing/2014/main" id="{8B49AC04-3C49-4563-8FD2-DFADD8091D24}"/>
                  </a:ext>
                </a:extLst>
              </p:cNvPr>
              <p:cNvSpPr>
                <a:spLocks/>
              </p:cNvSpPr>
              <p:nvPr/>
            </p:nvSpPr>
            <p:spPr bwMode="auto">
              <a:xfrm>
                <a:off x="6734879" y="2979738"/>
                <a:ext cx="3548515" cy="577850"/>
              </a:xfrm>
              <a:custGeom>
                <a:avLst/>
                <a:gdLst>
                  <a:gd name="T0" fmla="*/ 1315 w 1315"/>
                  <a:gd name="T1" fmla="*/ 283 h 283"/>
                  <a:gd name="T2" fmla="*/ 1315 w 1315"/>
                  <a:gd name="T3" fmla="*/ 46 h 283"/>
                  <a:gd name="T4" fmla="*/ 1268 w 1315"/>
                  <a:gd name="T5" fmla="*/ 0 h 283"/>
                  <a:gd name="T6" fmla="*/ 46 w 1315"/>
                  <a:gd name="T7" fmla="*/ 0 h 283"/>
                  <a:gd name="T8" fmla="*/ 0 w 1315"/>
                  <a:gd name="T9" fmla="*/ 46 h 283"/>
                  <a:gd name="T10" fmla="*/ 0 w 1315"/>
                  <a:gd name="T11" fmla="*/ 283 h 283"/>
                </a:gdLst>
                <a:ahLst/>
                <a:cxnLst>
                  <a:cxn ang="0">
                    <a:pos x="T0" y="T1"/>
                  </a:cxn>
                  <a:cxn ang="0">
                    <a:pos x="T2" y="T3"/>
                  </a:cxn>
                  <a:cxn ang="0">
                    <a:pos x="T4" y="T5"/>
                  </a:cxn>
                  <a:cxn ang="0">
                    <a:pos x="T6" y="T7"/>
                  </a:cxn>
                  <a:cxn ang="0">
                    <a:pos x="T8" y="T9"/>
                  </a:cxn>
                  <a:cxn ang="0">
                    <a:pos x="T10" y="T11"/>
                  </a:cxn>
                </a:cxnLst>
                <a:rect l="0" t="0" r="r" b="b"/>
                <a:pathLst>
                  <a:path w="1315" h="283">
                    <a:moveTo>
                      <a:pt x="1315" y="283"/>
                    </a:moveTo>
                    <a:cubicBezTo>
                      <a:pt x="1315" y="46"/>
                      <a:pt x="1315" y="46"/>
                      <a:pt x="1315" y="46"/>
                    </a:cubicBezTo>
                    <a:cubicBezTo>
                      <a:pt x="1315" y="21"/>
                      <a:pt x="1294" y="0"/>
                      <a:pt x="1268" y="0"/>
                    </a:cubicBezTo>
                    <a:cubicBezTo>
                      <a:pt x="46" y="0"/>
                      <a:pt x="46" y="0"/>
                      <a:pt x="46" y="0"/>
                    </a:cubicBezTo>
                    <a:cubicBezTo>
                      <a:pt x="21" y="0"/>
                      <a:pt x="0" y="21"/>
                      <a:pt x="0" y="46"/>
                    </a:cubicBezTo>
                    <a:cubicBezTo>
                      <a:pt x="0" y="283"/>
                      <a:pt x="0" y="283"/>
                      <a:pt x="0" y="283"/>
                    </a:cubicBezTo>
                  </a:path>
                </a:pathLst>
              </a:custGeom>
              <a:noFill/>
              <a:ln w="3175" cap="flat">
                <a:solidFill>
                  <a:schemeClr val="bg1">
                    <a:lumMod val="75000"/>
                  </a:schemeClr>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grpSp>
            <p:nvGrpSpPr>
              <p:cNvPr id="16" name="Group 15">
                <a:extLst>
                  <a:ext uri="{FF2B5EF4-FFF2-40B4-BE49-F238E27FC236}">
                    <a16:creationId xmlns:a16="http://schemas.microsoft.com/office/drawing/2014/main" id="{C18B0276-A4BC-4219-B3D8-D10F861742E2}"/>
                  </a:ext>
                </a:extLst>
              </p:cNvPr>
              <p:cNvGrpSpPr/>
              <p:nvPr/>
            </p:nvGrpSpPr>
            <p:grpSpPr>
              <a:xfrm>
                <a:off x="7514568" y="1189038"/>
                <a:ext cx="2005012" cy="1966912"/>
                <a:chOff x="7797800" y="1189038"/>
                <a:chExt cx="2005012" cy="1966912"/>
              </a:xfrm>
            </p:grpSpPr>
            <p:sp>
              <p:nvSpPr>
                <p:cNvPr id="47" name="Freeform 28">
                  <a:extLst>
                    <a:ext uri="{FF2B5EF4-FFF2-40B4-BE49-F238E27FC236}">
                      <a16:creationId xmlns:a16="http://schemas.microsoft.com/office/drawing/2014/main" id="{FF302027-7202-4EA6-9A1B-EC7798282C37}"/>
                    </a:ext>
                  </a:extLst>
                </p:cNvPr>
                <p:cNvSpPr>
                  <a:spLocks noEditPoints="1"/>
                </p:cNvSpPr>
                <p:nvPr/>
              </p:nvSpPr>
              <p:spPr bwMode="auto">
                <a:xfrm>
                  <a:off x="7797800" y="1189038"/>
                  <a:ext cx="2005012" cy="1963737"/>
                </a:xfrm>
                <a:custGeom>
                  <a:avLst/>
                  <a:gdLst>
                    <a:gd name="T0" fmla="*/ 0 w 982"/>
                    <a:gd name="T1" fmla="*/ 89 h 963"/>
                    <a:gd name="T2" fmla="*/ 6 w 982"/>
                    <a:gd name="T3" fmla="*/ 396 h 963"/>
                    <a:gd name="T4" fmla="*/ 590 w 982"/>
                    <a:gd name="T5" fmla="*/ 963 h 963"/>
                    <a:gd name="T6" fmla="*/ 982 w 982"/>
                    <a:gd name="T7" fmla="*/ 557 h 963"/>
                    <a:gd name="T8" fmla="*/ 404 w 982"/>
                    <a:gd name="T9" fmla="*/ 0 h 963"/>
                    <a:gd name="T10" fmla="*/ 80 w 982"/>
                    <a:gd name="T11" fmla="*/ 5 h 963"/>
                    <a:gd name="T12" fmla="*/ 0 w 982"/>
                    <a:gd name="T13" fmla="*/ 89 h 963"/>
                    <a:gd name="T14" fmla="*/ 221 w 982"/>
                    <a:gd name="T15" fmla="*/ 100 h 963"/>
                    <a:gd name="T16" fmla="*/ 223 w 982"/>
                    <a:gd name="T17" fmla="*/ 217 h 963"/>
                    <a:gd name="T18" fmla="*/ 106 w 982"/>
                    <a:gd name="T19" fmla="*/ 219 h 963"/>
                    <a:gd name="T20" fmla="*/ 104 w 982"/>
                    <a:gd name="T21" fmla="*/ 103 h 963"/>
                    <a:gd name="T22" fmla="*/ 221 w 982"/>
                    <a:gd name="T23" fmla="*/ 100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2" h="963">
                      <a:moveTo>
                        <a:pt x="0" y="89"/>
                      </a:moveTo>
                      <a:cubicBezTo>
                        <a:pt x="6" y="396"/>
                        <a:pt x="6" y="396"/>
                        <a:pt x="6" y="396"/>
                      </a:cubicBezTo>
                      <a:cubicBezTo>
                        <a:pt x="590" y="963"/>
                        <a:pt x="590" y="963"/>
                        <a:pt x="590" y="963"/>
                      </a:cubicBezTo>
                      <a:cubicBezTo>
                        <a:pt x="982" y="557"/>
                        <a:pt x="982" y="557"/>
                        <a:pt x="982" y="557"/>
                      </a:cubicBezTo>
                      <a:cubicBezTo>
                        <a:pt x="404" y="0"/>
                        <a:pt x="404" y="0"/>
                        <a:pt x="404" y="0"/>
                      </a:cubicBezTo>
                      <a:cubicBezTo>
                        <a:pt x="80" y="5"/>
                        <a:pt x="80" y="5"/>
                        <a:pt x="80" y="5"/>
                      </a:cubicBezTo>
                      <a:lnTo>
                        <a:pt x="0" y="89"/>
                      </a:lnTo>
                      <a:close/>
                      <a:moveTo>
                        <a:pt x="221" y="100"/>
                      </a:moveTo>
                      <a:cubicBezTo>
                        <a:pt x="254" y="132"/>
                        <a:pt x="255" y="184"/>
                        <a:pt x="223" y="217"/>
                      </a:cubicBezTo>
                      <a:cubicBezTo>
                        <a:pt x="191" y="250"/>
                        <a:pt x="139" y="251"/>
                        <a:pt x="106" y="219"/>
                      </a:cubicBezTo>
                      <a:cubicBezTo>
                        <a:pt x="74" y="187"/>
                        <a:pt x="73" y="135"/>
                        <a:pt x="104" y="103"/>
                      </a:cubicBezTo>
                      <a:cubicBezTo>
                        <a:pt x="136" y="70"/>
                        <a:pt x="188" y="69"/>
                        <a:pt x="221" y="10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8" name="Freeform 32">
                  <a:extLst>
                    <a:ext uri="{FF2B5EF4-FFF2-40B4-BE49-F238E27FC236}">
                      <a16:creationId xmlns:a16="http://schemas.microsoft.com/office/drawing/2014/main" id="{C2698FF6-5B0F-452D-B799-0C4CE5E474BD}"/>
                    </a:ext>
                  </a:extLst>
                </p:cNvPr>
                <p:cNvSpPr>
                  <a:spLocks/>
                </p:cNvSpPr>
                <p:nvPr/>
              </p:nvSpPr>
              <p:spPr bwMode="auto">
                <a:xfrm>
                  <a:off x="9559924" y="2514600"/>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9" name="Freeform 33">
                  <a:extLst>
                    <a:ext uri="{FF2B5EF4-FFF2-40B4-BE49-F238E27FC236}">
                      <a16:creationId xmlns:a16="http://schemas.microsoft.com/office/drawing/2014/main" id="{B1508F63-FF60-41F2-A34A-D4F4276B54DB}"/>
                    </a:ext>
                  </a:extLst>
                </p:cNvPr>
                <p:cNvSpPr>
                  <a:spLocks/>
                </p:cNvSpPr>
                <p:nvPr/>
              </p:nvSpPr>
              <p:spPr bwMode="auto">
                <a:xfrm>
                  <a:off x="9502774" y="2573338"/>
                  <a:ext cx="50800" cy="57150"/>
                </a:xfrm>
                <a:custGeom>
                  <a:avLst/>
                  <a:gdLst>
                    <a:gd name="T0" fmla="*/ 25 w 25"/>
                    <a:gd name="T1" fmla="*/ 0 h 28"/>
                    <a:gd name="T2" fmla="*/ 24 w 25"/>
                    <a:gd name="T3" fmla="*/ 21 h 28"/>
                    <a:gd name="T4" fmla="*/ 17 w 25"/>
                    <a:gd name="T5" fmla="*/ 28 h 28"/>
                    <a:gd name="T6" fmla="*/ 5 w 25"/>
                    <a:gd name="T7" fmla="*/ 28 h 28"/>
                    <a:gd name="T8" fmla="*/ 3 w 25"/>
                    <a:gd name="T9" fmla="*/ 22 h 28"/>
                    <a:gd name="T10" fmla="*/ 25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5" y="0"/>
                      </a:moveTo>
                      <a:cubicBezTo>
                        <a:pt x="24" y="21"/>
                        <a:pt x="24" y="21"/>
                        <a:pt x="24" y="21"/>
                      </a:cubicBezTo>
                      <a:cubicBezTo>
                        <a:pt x="24" y="25"/>
                        <a:pt x="21" y="28"/>
                        <a:pt x="17" y="28"/>
                      </a:cubicBezTo>
                      <a:cubicBezTo>
                        <a:pt x="5" y="28"/>
                        <a:pt x="5" y="28"/>
                        <a:pt x="5" y="28"/>
                      </a:cubicBezTo>
                      <a:cubicBezTo>
                        <a:pt x="1" y="28"/>
                        <a:pt x="0" y="25"/>
                        <a:pt x="3" y="22"/>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0" name="Freeform 34">
                  <a:extLst>
                    <a:ext uri="{FF2B5EF4-FFF2-40B4-BE49-F238E27FC236}">
                      <a16:creationId xmlns:a16="http://schemas.microsoft.com/office/drawing/2014/main" id="{7A0B0400-6089-48B8-91E7-AA19B9AFCD6C}"/>
                    </a:ext>
                  </a:extLst>
                </p:cNvPr>
                <p:cNvSpPr>
                  <a:spLocks/>
                </p:cNvSpPr>
                <p:nvPr/>
              </p:nvSpPr>
              <p:spPr bwMode="auto">
                <a:xfrm>
                  <a:off x="9447212" y="2630488"/>
                  <a:ext cx="49212" cy="60325"/>
                </a:xfrm>
                <a:custGeom>
                  <a:avLst/>
                  <a:gdLst>
                    <a:gd name="T0" fmla="*/ 24 w 24"/>
                    <a:gd name="T1" fmla="*/ 0 h 29"/>
                    <a:gd name="T2" fmla="*/ 24 w 24"/>
                    <a:gd name="T3" fmla="*/ 22 h 29"/>
                    <a:gd name="T4" fmla="*/ 16 w 24"/>
                    <a:gd name="T5" fmla="*/ 29 h 29"/>
                    <a:gd name="T6" fmla="*/ 5 w 24"/>
                    <a:gd name="T7" fmla="*/ 28 h 29"/>
                    <a:gd name="T8" fmla="*/ 3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1" name="Freeform 35">
                  <a:extLst>
                    <a:ext uri="{FF2B5EF4-FFF2-40B4-BE49-F238E27FC236}">
                      <a16:creationId xmlns:a16="http://schemas.microsoft.com/office/drawing/2014/main" id="{134B0F4D-1665-4347-8A0A-928841D6D083}"/>
                    </a:ext>
                  </a:extLst>
                </p:cNvPr>
                <p:cNvSpPr>
                  <a:spLocks/>
                </p:cNvSpPr>
                <p:nvPr/>
              </p:nvSpPr>
              <p:spPr bwMode="auto">
                <a:xfrm>
                  <a:off x="9390062" y="2690813"/>
                  <a:ext cx="50800" cy="57150"/>
                </a:xfrm>
                <a:custGeom>
                  <a:avLst/>
                  <a:gdLst>
                    <a:gd name="T0" fmla="*/ 25 w 25"/>
                    <a:gd name="T1" fmla="*/ 0 h 28"/>
                    <a:gd name="T2" fmla="*/ 24 w 25"/>
                    <a:gd name="T3" fmla="*/ 21 h 28"/>
                    <a:gd name="T4" fmla="*/ 17 w 25"/>
                    <a:gd name="T5" fmla="*/ 28 h 28"/>
                    <a:gd name="T6" fmla="*/ 5 w 25"/>
                    <a:gd name="T7" fmla="*/ 28 h 28"/>
                    <a:gd name="T8" fmla="*/ 3 w 25"/>
                    <a:gd name="T9" fmla="*/ 22 h 28"/>
                    <a:gd name="T10" fmla="*/ 25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5" y="0"/>
                      </a:moveTo>
                      <a:cubicBezTo>
                        <a:pt x="24" y="21"/>
                        <a:pt x="24" y="21"/>
                        <a:pt x="24" y="21"/>
                      </a:cubicBezTo>
                      <a:cubicBezTo>
                        <a:pt x="24" y="25"/>
                        <a:pt x="21" y="28"/>
                        <a:pt x="17" y="28"/>
                      </a:cubicBezTo>
                      <a:cubicBezTo>
                        <a:pt x="5" y="28"/>
                        <a:pt x="5" y="28"/>
                        <a:pt x="5" y="28"/>
                      </a:cubicBezTo>
                      <a:cubicBezTo>
                        <a:pt x="1" y="28"/>
                        <a:pt x="0" y="25"/>
                        <a:pt x="3" y="22"/>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2" name="Freeform 36">
                  <a:extLst>
                    <a:ext uri="{FF2B5EF4-FFF2-40B4-BE49-F238E27FC236}">
                      <a16:creationId xmlns:a16="http://schemas.microsoft.com/office/drawing/2014/main" id="{E197AEC4-6270-4F3E-859F-A780CAB80402}"/>
                    </a:ext>
                  </a:extLst>
                </p:cNvPr>
                <p:cNvSpPr>
                  <a:spLocks/>
                </p:cNvSpPr>
                <p:nvPr/>
              </p:nvSpPr>
              <p:spPr bwMode="auto">
                <a:xfrm>
                  <a:off x="9334499" y="2747963"/>
                  <a:ext cx="49212" cy="58737"/>
                </a:xfrm>
                <a:custGeom>
                  <a:avLst/>
                  <a:gdLst>
                    <a:gd name="T0" fmla="*/ 24 w 24"/>
                    <a:gd name="T1" fmla="*/ 0 h 29"/>
                    <a:gd name="T2" fmla="*/ 24 w 24"/>
                    <a:gd name="T3" fmla="*/ 22 h 29"/>
                    <a:gd name="T4" fmla="*/ 16 w 24"/>
                    <a:gd name="T5" fmla="*/ 29 h 29"/>
                    <a:gd name="T6" fmla="*/ 5 w 24"/>
                    <a:gd name="T7" fmla="*/ 28 h 29"/>
                    <a:gd name="T8" fmla="*/ 3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4" y="26"/>
                        <a:pt x="20" y="29"/>
                        <a:pt x="16" y="29"/>
                      </a:cubicBezTo>
                      <a:cubicBezTo>
                        <a:pt x="5" y="28"/>
                        <a:pt x="5" y="28"/>
                        <a:pt x="5" y="28"/>
                      </a:cubicBezTo>
                      <a:cubicBezTo>
                        <a:pt x="1" y="28"/>
                        <a:pt x="0" y="25"/>
                        <a:pt x="3"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3" name="Freeform 37">
                  <a:extLst>
                    <a:ext uri="{FF2B5EF4-FFF2-40B4-BE49-F238E27FC236}">
                      <a16:creationId xmlns:a16="http://schemas.microsoft.com/office/drawing/2014/main" id="{82C08D6B-80DE-4E97-8AD4-B37615508754}"/>
                    </a:ext>
                  </a:extLst>
                </p:cNvPr>
                <p:cNvSpPr>
                  <a:spLocks/>
                </p:cNvSpPr>
                <p:nvPr/>
              </p:nvSpPr>
              <p:spPr bwMode="auto">
                <a:xfrm>
                  <a:off x="9277349" y="2805113"/>
                  <a:ext cx="50800" cy="58737"/>
                </a:xfrm>
                <a:custGeom>
                  <a:avLst/>
                  <a:gdLst>
                    <a:gd name="T0" fmla="*/ 25 w 25"/>
                    <a:gd name="T1" fmla="*/ 1 h 29"/>
                    <a:gd name="T2" fmla="*/ 24 w 25"/>
                    <a:gd name="T3" fmla="*/ 22 h 29"/>
                    <a:gd name="T4" fmla="*/ 17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5" y="1"/>
                      </a:moveTo>
                      <a:cubicBezTo>
                        <a:pt x="24" y="22"/>
                        <a:pt x="24" y="22"/>
                        <a:pt x="24" y="22"/>
                      </a:cubicBezTo>
                      <a:cubicBezTo>
                        <a:pt x="24" y="26"/>
                        <a:pt x="21" y="29"/>
                        <a:pt x="17"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4" name="Freeform 38">
                  <a:extLst>
                    <a:ext uri="{FF2B5EF4-FFF2-40B4-BE49-F238E27FC236}">
                      <a16:creationId xmlns:a16="http://schemas.microsoft.com/office/drawing/2014/main" id="{7C7E0EC0-162E-466E-BED2-2E156ED91B6C}"/>
                    </a:ext>
                  </a:extLst>
                </p:cNvPr>
                <p:cNvSpPr>
                  <a:spLocks/>
                </p:cNvSpPr>
                <p:nvPr/>
              </p:nvSpPr>
              <p:spPr bwMode="auto">
                <a:xfrm>
                  <a:off x="9221787" y="2863850"/>
                  <a:ext cx="49212" cy="58737"/>
                </a:xfrm>
                <a:custGeom>
                  <a:avLst/>
                  <a:gdLst>
                    <a:gd name="T0" fmla="*/ 24 w 24"/>
                    <a:gd name="T1" fmla="*/ 0 h 29"/>
                    <a:gd name="T2" fmla="*/ 24 w 24"/>
                    <a:gd name="T3" fmla="*/ 22 h 29"/>
                    <a:gd name="T4" fmla="*/ 16 w 24"/>
                    <a:gd name="T5" fmla="*/ 29 h 29"/>
                    <a:gd name="T6" fmla="*/ 5 w 24"/>
                    <a:gd name="T7" fmla="*/ 28 h 29"/>
                    <a:gd name="T8" fmla="*/ 2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3" y="26"/>
                        <a:pt x="20" y="29"/>
                        <a:pt x="16" y="29"/>
                      </a:cubicBezTo>
                      <a:cubicBezTo>
                        <a:pt x="5" y="28"/>
                        <a:pt x="5" y="28"/>
                        <a:pt x="5" y="28"/>
                      </a:cubicBezTo>
                      <a:cubicBezTo>
                        <a:pt x="1" y="28"/>
                        <a:pt x="0" y="25"/>
                        <a:pt x="2"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5" name="Freeform 39">
                  <a:extLst>
                    <a:ext uri="{FF2B5EF4-FFF2-40B4-BE49-F238E27FC236}">
                      <a16:creationId xmlns:a16="http://schemas.microsoft.com/office/drawing/2014/main" id="{E505EF47-FA28-4D5A-A8BE-304F9990DC41}"/>
                    </a:ext>
                  </a:extLst>
                </p:cNvPr>
                <p:cNvSpPr>
                  <a:spLocks/>
                </p:cNvSpPr>
                <p:nvPr/>
              </p:nvSpPr>
              <p:spPr bwMode="auto">
                <a:xfrm>
                  <a:off x="9164637" y="2921000"/>
                  <a:ext cx="50800" cy="58737"/>
                </a:xfrm>
                <a:custGeom>
                  <a:avLst/>
                  <a:gdLst>
                    <a:gd name="T0" fmla="*/ 24 w 25"/>
                    <a:gd name="T1" fmla="*/ 1 h 29"/>
                    <a:gd name="T2" fmla="*/ 24 w 25"/>
                    <a:gd name="T3" fmla="*/ 22 h 29"/>
                    <a:gd name="T4" fmla="*/ 17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1"/>
                      </a:moveTo>
                      <a:cubicBezTo>
                        <a:pt x="24" y="22"/>
                        <a:pt x="24" y="22"/>
                        <a:pt x="24" y="22"/>
                      </a:cubicBezTo>
                      <a:cubicBezTo>
                        <a:pt x="24" y="26"/>
                        <a:pt x="21" y="29"/>
                        <a:pt x="17"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6" name="Freeform 40">
                  <a:extLst>
                    <a:ext uri="{FF2B5EF4-FFF2-40B4-BE49-F238E27FC236}">
                      <a16:creationId xmlns:a16="http://schemas.microsoft.com/office/drawing/2014/main" id="{1E2891A6-C9E4-414C-9FBD-EAB36A287B05}"/>
                    </a:ext>
                  </a:extLst>
                </p:cNvPr>
                <p:cNvSpPr>
                  <a:spLocks/>
                </p:cNvSpPr>
                <p:nvPr/>
              </p:nvSpPr>
              <p:spPr bwMode="auto">
                <a:xfrm>
                  <a:off x="9110662" y="2979738"/>
                  <a:ext cx="47625" cy="58737"/>
                </a:xfrm>
                <a:custGeom>
                  <a:avLst/>
                  <a:gdLst>
                    <a:gd name="T0" fmla="*/ 24 w 24"/>
                    <a:gd name="T1" fmla="*/ 0 h 29"/>
                    <a:gd name="T2" fmla="*/ 23 w 24"/>
                    <a:gd name="T3" fmla="*/ 22 h 29"/>
                    <a:gd name="T4" fmla="*/ 16 w 24"/>
                    <a:gd name="T5" fmla="*/ 29 h 29"/>
                    <a:gd name="T6" fmla="*/ 5 w 24"/>
                    <a:gd name="T7" fmla="*/ 28 h 29"/>
                    <a:gd name="T8" fmla="*/ 2 w 24"/>
                    <a:gd name="T9" fmla="*/ 22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3" y="22"/>
                        <a:pt x="23" y="22"/>
                        <a:pt x="23" y="22"/>
                      </a:cubicBezTo>
                      <a:cubicBezTo>
                        <a:pt x="23" y="26"/>
                        <a:pt x="20" y="29"/>
                        <a:pt x="16" y="29"/>
                      </a:cubicBezTo>
                      <a:cubicBezTo>
                        <a:pt x="5" y="28"/>
                        <a:pt x="5" y="28"/>
                        <a:pt x="5" y="28"/>
                      </a:cubicBezTo>
                      <a:cubicBezTo>
                        <a:pt x="1" y="28"/>
                        <a:pt x="0" y="25"/>
                        <a:pt x="2" y="22"/>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7" name="Freeform 41">
                  <a:extLst>
                    <a:ext uri="{FF2B5EF4-FFF2-40B4-BE49-F238E27FC236}">
                      <a16:creationId xmlns:a16="http://schemas.microsoft.com/office/drawing/2014/main" id="{5FC767D9-7555-4ADE-B08A-F49E1A35CA18}"/>
                    </a:ext>
                  </a:extLst>
                </p:cNvPr>
                <p:cNvSpPr>
                  <a:spLocks/>
                </p:cNvSpPr>
                <p:nvPr/>
              </p:nvSpPr>
              <p:spPr bwMode="auto">
                <a:xfrm>
                  <a:off x="9053512" y="3036888"/>
                  <a:ext cx="50800" cy="58737"/>
                </a:xfrm>
                <a:custGeom>
                  <a:avLst/>
                  <a:gdLst>
                    <a:gd name="T0" fmla="*/ 24 w 25"/>
                    <a:gd name="T1" fmla="*/ 1 h 29"/>
                    <a:gd name="T2" fmla="*/ 24 w 25"/>
                    <a:gd name="T3" fmla="*/ 22 h 29"/>
                    <a:gd name="T4" fmla="*/ 16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1"/>
                      </a:moveTo>
                      <a:cubicBezTo>
                        <a:pt x="24" y="22"/>
                        <a:pt x="24" y="22"/>
                        <a:pt x="24" y="22"/>
                      </a:cubicBezTo>
                      <a:cubicBezTo>
                        <a:pt x="24" y="26"/>
                        <a:pt x="21" y="29"/>
                        <a:pt x="16"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8" name="Freeform 42">
                  <a:extLst>
                    <a:ext uri="{FF2B5EF4-FFF2-40B4-BE49-F238E27FC236}">
                      <a16:creationId xmlns:a16="http://schemas.microsoft.com/office/drawing/2014/main" id="{E69394FA-0B27-4020-93A7-8BEE13501179}"/>
                    </a:ext>
                  </a:extLst>
                </p:cNvPr>
                <p:cNvSpPr>
                  <a:spLocks/>
                </p:cNvSpPr>
                <p:nvPr/>
              </p:nvSpPr>
              <p:spPr bwMode="auto">
                <a:xfrm>
                  <a:off x="8997949" y="3095625"/>
                  <a:ext cx="49212" cy="60325"/>
                </a:xfrm>
                <a:custGeom>
                  <a:avLst/>
                  <a:gdLst>
                    <a:gd name="T0" fmla="*/ 24 w 24"/>
                    <a:gd name="T1" fmla="*/ 0 h 29"/>
                    <a:gd name="T2" fmla="*/ 23 w 24"/>
                    <a:gd name="T3" fmla="*/ 22 h 29"/>
                    <a:gd name="T4" fmla="*/ 16 w 24"/>
                    <a:gd name="T5" fmla="*/ 29 h 29"/>
                    <a:gd name="T6" fmla="*/ 5 w 24"/>
                    <a:gd name="T7" fmla="*/ 28 h 29"/>
                    <a:gd name="T8" fmla="*/ 2 w 24"/>
                    <a:gd name="T9" fmla="*/ 22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3" y="22"/>
                        <a:pt x="23" y="22"/>
                        <a:pt x="23" y="22"/>
                      </a:cubicBezTo>
                      <a:cubicBezTo>
                        <a:pt x="23" y="26"/>
                        <a:pt x="20" y="29"/>
                        <a:pt x="16" y="29"/>
                      </a:cubicBezTo>
                      <a:cubicBezTo>
                        <a:pt x="5" y="28"/>
                        <a:pt x="5" y="28"/>
                        <a:pt x="5" y="28"/>
                      </a:cubicBezTo>
                      <a:cubicBezTo>
                        <a:pt x="1" y="28"/>
                        <a:pt x="0" y="25"/>
                        <a:pt x="2" y="22"/>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59" name="Freeform 43">
                  <a:extLst>
                    <a:ext uri="{FF2B5EF4-FFF2-40B4-BE49-F238E27FC236}">
                      <a16:creationId xmlns:a16="http://schemas.microsoft.com/office/drawing/2014/main" id="{AC2175C8-906D-467E-B7AF-86B9700DD88E}"/>
                    </a:ext>
                  </a:extLst>
                </p:cNvPr>
                <p:cNvSpPr>
                  <a:spLocks noEditPoints="1"/>
                </p:cNvSpPr>
                <p:nvPr/>
              </p:nvSpPr>
              <p:spPr bwMode="auto">
                <a:xfrm>
                  <a:off x="7907337" y="1290638"/>
                  <a:ext cx="449262" cy="449262"/>
                </a:xfrm>
                <a:custGeom>
                  <a:avLst/>
                  <a:gdLst>
                    <a:gd name="T0" fmla="*/ 108 w 220"/>
                    <a:gd name="T1" fmla="*/ 1 h 220"/>
                    <a:gd name="T2" fmla="*/ 1 w 220"/>
                    <a:gd name="T3" fmla="*/ 112 h 220"/>
                    <a:gd name="T4" fmla="*/ 112 w 220"/>
                    <a:gd name="T5" fmla="*/ 219 h 220"/>
                    <a:gd name="T6" fmla="*/ 219 w 220"/>
                    <a:gd name="T7" fmla="*/ 108 h 220"/>
                    <a:gd name="T8" fmla="*/ 108 w 220"/>
                    <a:gd name="T9" fmla="*/ 1 h 220"/>
                    <a:gd name="T10" fmla="*/ 112 w 220"/>
                    <a:gd name="T11" fmla="*/ 191 h 220"/>
                    <a:gd name="T12" fmla="*/ 29 w 220"/>
                    <a:gd name="T13" fmla="*/ 111 h 220"/>
                    <a:gd name="T14" fmla="*/ 109 w 220"/>
                    <a:gd name="T15" fmla="*/ 29 h 220"/>
                    <a:gd name="T16" fmla="*/ 191 w 220"/>
                    <a:gd name="T17" fmla="*/ 108 h 220"/>
                    <a:gd name="T18" fmla="*/ 112 w 220"/>
                    <a:gd name="T19" fmla="*/ 19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220">
                      <a:moveTo>
                        <a:pt x="108" y="1"/>
                      </a:moveTo>
                      <a:cubicBezTo>
                        <a:pt x="48" y="2"/>
                        <a:pt x="0" y="52"/>
                        <a:pt x="1" y="112"/>
                      </a:cubicBezTo>
                      <a:cubicBezTo>
                        <a:pt x="2" y="172"/>
                        <a:pt x="52" y="220"/>
                        <a:pt x="112" y="219"/>
                      </a:cubicBezTo>
                      <a:cubicBezTo>
                        <a:pt x="172" y="218"/>
                        <a:pt x="220" y="168"/>
                        <a:pt x="219" y="108"/>
                      </a:cubicBezTo>
                      <a:cubicBezTo>
                        <a:pt x="218" y="48"/>
                        <a:pt x="168" y="0"/>
                        <a:pt x="108" y="1"/>
                      </a:cubicBezTo>
                      <a:close/>
                      <a:moveTo>
                        <a:pt x="112" y="191"/>
                      </a:moveTo>
                      <a:cubicBezTo>
                        <a:pt x="67" y="192"/>
                        <a:pt x="30" y="156"/>
                        <a:pt x="29" y="111"/>
                      </a:cubicBezTo>
                      <a:cubicBezTo>
                        <a:pt x="28" y="66"/>
                        <a:pt x="64" y="29"/>
                        <a:pt x="109" y="29"/>
                      </a:cubicBezTo>
                      <a:cubicBezTo>
                        <a:pt x="153" y="28"/>
                        <a:pt x="190" y="63"/>
                        <a:pt x="191" y="108"/>
                      </a:cubicBezTo>
                      <a:cubicBezTo>
                        <a:pt x="192" y="153"/>
                        <a:pt x="156" y="190"/>
                        <a:pt x="112" y="191"/>
                      </a:cubicBezTo>
                      <a:close/>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60" name="Freeform 50">
                  <a:extLst>
                    <a:ext uri="{FF2B5EF4-FFF2-40B4-BE49-F238E27FC236}">
                      <a16:creationId xmlns:a16="http://schemas.microsoft.com/office/drawing/2014/main" id="{75DF35FD-7D24-44CD-A22A-35A1DD9BC402}"/>
                    </a:ext>
                  </a:extLst>
                </p:cNvPr>
                <p:cNvSpPr>
                  <a:spLocks/>
                </p:cNvSpPr>
                <p:nvPr/>
              </p:nvSpPr>
              <p:spPr bwMode="auto">
                <a:xfrm>
                  <a:off x="8351837" y="1630363"/>
                  <a:ext cx="374650" cy="373062"/>
                </a:xfrm>
                <a:custGeom>
                  <a:avLst/>
                  <a:gdLst>
                    <a:gd name="T0" fmla="*/ 175 w 236"/>
                    <a:gd name="T1" fmla="*/ 73 h 235"/>
                    <a:gd name="T2" fmla="*/ 12 w 236"/>
                    <a:gd name="T3" fmla="*/ 235 h 235"/>
                    <a:gd name="T4" fmla="*/ 0 w 236"/>
                    <a:gd name="T5" fmla="*/ 223 h 235"/>
                    <a:gd name="T6" fmla="*/ 163 w 236"/>
                    <a:gd name="T7" fmla="*/ 61 h 235"/>
                    <a:gd name="T8" fmla="*/ 114 w 236"/>
                    <a:gd name="T9" fmla="*/ 11 h 235"/>
                    <a:gd name="T10" fmla="*/ 124 w 236"/>
                    <a:gd name="T11" fmla="*/ 0 h 235"/>
                    <a:gd name="T12" fmla="*/ 236 w 236"/>
                    <a:gd name="T13" fmla="*/ 111 h 235"/>
                    <a:gd name="T14" fmla="*/ 224 w 236"/>
                    <a:gd name="T15" fmla="*/ 123 h 235"/>
                    <a:gd name="T16" fmla="*/ 175 w 236"/>
                    <a:gd name="T17" fmla="*/ 7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235">
                      <a:moveTo>
                        <a:pt x="175" y="73"/>
                      </a:moveTo>
                      <a:lnTo>
                        <a:pt x="12" y="235"/>
                      </a:lnTo>
                      <a:lnTo>
                        <a:pt x="0" y="223"/>
                      </a:lnTo>
                      <a:lnTo>
                        <a:pt x="163" y="61"/>
                      </a:lnTo>
                      <a:lnTo>
                        <a:pt x="114" y="11"/>
                      </a:lnTo>
                      <a:lnTo>
                        <a:pt x="124" y="0"/>
                      </a:lnTo>
                      <a:lnTo>
                        <a:pt x="236" y="111"/>
                      </a:lnTo>
                      <a:lnTo>
                        <a:pt x="224" y="123"/>
                      </a:lnTo>
                      <a:lnTo>
                        <a:pt x="175"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61" name="Freeform 51">
                  <a:extLst>
                    <a:ext uri="{FF2B5EF4-FFF2-40B4-BE49-F238E27FC236}">
                      <a16:creationId xmlns:a16="http://schemas.microsoft.com/office/drawing/2014/main" id="{8AF74771-722E-41B9-9A63-D57073D2D196}"/>
                    </a:ext>
                  </a:extLst>
                </p:cNvPr>
                <p:cNvSpPr>
                  <a:spLocks noEditPoints="1"/>
                </p:cNvSpPr>
                <p:nvPr/>
              </p:nvSpPr>
              <p:spPr bwMode="auto">
                <a:xfrm>
                  <a:off x="8429625" y="1889125"/>
                  <a:ext cx="396875" cy="395287"/>
                </a:xfrm>
                <a:custGeom>
                  <a:avLst/>
                  <a:gdLst>
                    <a:gd name="T0" fmla="*/ 99 w 194"/>
                    <a:gd name="T1" fmla="*/ 184 h 194"/>
                    <a:gd name="T2" fmla="*/ 125 w 194"/>
                    <a:gd name="T3" fmla="*/ 126 h 194"/>
                    <a:gd name="T4" fmla="*/ 67 w 194"/>
                    <a:gd name="T5" fmla="*/ 68 h 194"/>
                    <a:gd name="T6" fmla="*/ 10 w 194"/>
                    <a:gd name="T7" fmla="*/ 94 h 194"/>
                    <a:gd name="T8" fmla="*/ 0 w 194"/>
                    <a:gd name="T9" fmla="*/ 84 h 194"/>
                    <a:gd name="T10" fmla="*/ 185 w 194"/>
                    <a:gd name="T11" fmla="*/ 0 h 194"/>
                    <a:gd name="T12" fmla="*/ 194 w 194"/>
                    <a:gd name="T13" fmla="*/ 9 h 194"/>
                    <a:gd name="T14" fmla="*/ 109 w 194"/>
                    <a:gd name="T15" fmla="*/ 194 h 194"/>
                    <a:gd name="T16" fmla="*/ 99 w 194"/>
                    <a:gd name="T17" fmla="*/ 184 h 194"/>
                    <a:gd name="T18" fmla="*/ 170 w 194"/>
                    <a:gd name="T19" fmla="*/ 30 h 194"/>
                    <a:gd name="T20" fmla="*/ 174 w 194"/>
                    <a:gd name="T21" fmla="*/ 22 h 194"/>
                    <a:gd name="T22" fmla="*/ 177 w 194"/>
                    <a:gd name="T23" fmla="*/ 16 h 194"/>
                    <a:gd name="T24" fmla="*/ 177 w 194"/>
                    <a:gd name="T25" fmla="*/ 16 h 194"/>
                    <a:gd name="T26" fmla="*/ 164 w 194"/>
                    <a:gd name="T27" fmla="*/ 23 h 194"/>
                    <a:gd name="T28" fmla="*/ 79 w 194"/>
                    <a:gd name="T29" fmla="*/ 63 h 194"/>
                    <a:gd name="T30" fmla="*/ 131 w 194"/>
                    <a:gd name="T31" fmla="*/ 115 h 194"/>
                    <a:gd name="T32" fmla="*/ 170 w 194"/>
                    <a:gd name="T33" fmla="*/ 3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4" h="194">
                      <a:moveTo>
                        <a:pt x="99" y="184"/>
                      </a:moveTo>
                      <a:cubicBezTo>
                        <a:pt x="125" y="126"/>
                        <a:pt x="125" y="126"/>
                        <a:pt x="125" y="126"/>
                      </a:cubicBezTo>
                      <a:cubicBezTo>
                        <a:pt x="67" y="68"/>
                        <a:pt x="67" y="68"/>
                        <a:pt x="67" y="68"/>
                      </a:cubicBezTo>
                      <a:cubicBezTo>
                        <a:pt x="10" y="94"/>
                        <a:pt x="10" y="94"/>
                        <a:pt x="10" y="94"/>
                      </a:cubicBezTo>
                      <a:cubicBezTo>
                        <a:pt x="0" y="84"/>
                        <a:pt x="0" y="84"/>
                        <a:pt x="0" y="84"/>
                      </a:cubicBezTo>
                      <a:cubicBezTo>
                        <a:pt x="185" y="0"/>
                        <a:pt x="185" y="0"/>
                        <a:pt x="185" y="0"/>
                      </a:cubicBezTo>
                      <a:cubicBezTo>
                        <a:pt x="194" y="9"/>
                        <a:pt x="194" y="9"/>
                        <a:pt x="194" y="9"/>
                      </a:cubicBezTo>
                      <a:cubicBezTo>
                        <a:pt x="109" y="194"/>
                        <a:pt x="109" y="194"/>
                        <a:pt x="109" y="194"/>
                      </a:cubicBezTo>
                      <a:lnTo>
                        <a:pt x="99" y="184"/>
                      </a:lnTo>
                      <a:close/>
                      <a:moveTo>
                        <a:pt x="170" y="30"/>
                      </a:moveTo>
                      <a:cubicBezTo>
                        <a:pt x="171" y="27"/>
                        <a:pt x="173" y="25"/>
                        <a:pt x="174" y="22"/>
                      </a:cubicBezTo>
                      <a:cubicBezTo>
                        <a:pt x="175" y="20"/>
                        <a:pt x="176" y="18"/>
                        <a:pt x="177" y="16"/>
                      </a:cubicBezTo>
                      <a:cubicBezTo>
                        <a:pt x="177" y="16"/>
                        <a:pt x="177" y="16"/>
                        <a:pt x="177" y="16"/>
                      </a:cubicBezTo>
                      <a:cubicBezTo>
                        <a:pt x="172" y="19"/>
                        <a:pt x="167" y="21"/>
                        <a:pt x="164" y="23"/>
                      </a:cubicBezTo>
                      <a:cubicBezTo>
                        <a:pt x="79" y="63"/>
                        <a:pt x="79" y="63"/>
                        <a:pt x="79" y="63"/>
                      </a:cubicBezTo>
                      <a:cubicBezTo>
                        <a:pt x="131" y="115"/>
                        <a:pt x="131" y="115"/>
                        <a:pt x="131" y="115"/>
                      </a:cubicBezTo>
                      <a:lnTo>
                        <a:pt x="17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62" name="Freeform 52">
                  <a:extLst>
                    <a:ext uri="{FF2B5EF4-FFF2-40B4-BE49-F238E27FC236}">
                      <a16:creationId xmlns:a16="http://schemas.microsoft.com/office/drawing/2014/main" id="{6093D0D4-E881-4126-8B8B-B679A8C143EA}"/>
                    </a:ext>
                  </a:extLst>
                </p:cNvPr>
                <p:cNvSpPr>
                  <a:spLocks/>
                </p:cNvSpPr>
                <p:nvPr/>
              </p:nvSpPr>
              <p:spPr bwMode="auto">
                <a:xfrm>
                  <a:off x="8742362" y="2105025"/>
                  <a:ext cx="406400" cy="396875"/>
                </a:xfrm>
                <a:custGeom>
                  <a:avLst/>
                  <a:gdLst>
                    <a:gd name="T0" fmla="*/ 82 w 199"/>
                    <a:gd name="T1" fmla="*/ 195 h 195"/>
                    <a:gd name="T2" fmla="*/ 27 w 199"/>
                    <a:gd name="T3" fmla="*/ 164 h 195"/>
                    <a:gd name="T4" fmla="*/ 1 w 199"/>
                    <a:gd name="T5" fmla="*/ 101 h 195"/>
                    <a:gd name="T6" fmla="*/ 34 w 199"/>
                    <a:gd name="T7" fmla="*/ 35 h 195"/>
                    <a:gd name="T8" fmla="*/ 103 w 199"/>
                    <a:gd name="T9" fmla="*/ 2 h 195"/>
                    <a:gd name="T10" fmla="*/ 172 w 199"/>
                    <a:gd name="T11" fmla="*/ 30 h 195"/>
                    <a:gd name="T12" fmla="*/ 199 w 199"/>
                    <a:gd name="T13" fmla="*/ 72 h 195"/>
                    <a:gd name="T14" fmla="*/ 189 w 199"/>
                    <a:gd name="T15" fmla="*/ 82 h 195"/>
                    <a:gd name="T16" fmla="*/ 162 w 199"/>
                    <a:gd name="T17" fmla="*/ 38 h 195"/>
                    <a:gd name="T18" fmla="*/ 104 w 199"/>
                    <a:gd name="T19" fmla="*/ 14 h 195"/>
                    <a:gd name="T20" fmla="*/ 44 w 199"/>
                    <a:gd name="T21" fmla="*/ 43 h 195"/>
                    <a:gd name="T22" fmla="*/ 14 w 199"/>
                    <a:gd name="T23" fmla="*/ 102 h 195"/>
                    <a:gd name="T24" fmla="*/ 37 w 199"/>
                    <a:gd name="T25" fmla="*/ 157 h 195"/>
                    <a:gd name="T26" fmla="*/ 77 w 199"/>
                    <a:gd name="T27" fmla="*/ 181 h 195"/>
                    <a:gd name="T28" fmla="*/ 122 w 199"/>
                    <a:gd name="T29" fmla="*/ 137 h 195"/>
                    <a:gd name="T30" fmla="*/ 90 w 199"/>
                    <a:gd name="T31" fmla="*/ 105 h 195"/>
                    <a:gd name="T32" fmla="*/ 98 w 199"/>
                    <a:gd name="T33" fmla="*/ 96 h 195"/>
                    <a:gd name="T34" fmla="*/ 139 w 199"/>
                    <a:gd name="T35" fmla="*/ 137 h 195"/>
                    <a:gd name="T36" fmla="*/ 82 w 199"/>
                    <a:gd name="T3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9" h="195">
                      <a:moveTo>
                        <a:pt x="82" y="195"/>
                      </a:moveTo>
                      <a:cubicBezTo>
                        <a:pt x="60" y="189"/>
                        <a:pt x="42" y="178"/>
                        <a:pt x="27" y="164"/>
                      </a:cubicBezTo>
                      <a:cubicBezTo>
                        <a:pt x="9" y="145"/>
                        <a:pt x="0" y="124"/>
                        <a:pt x="1" y="101"/>
                      </a:cubicBezTo>
                      <a:cubicBezTo>
                        <a:pt x="3" y="77"/>
                        <a:pt x="13" y="55"/>
                        <a:pt x="34" y="35"/>
                      </a:cubicBezTo>
                      <a:cubicBezTo>
                        <a:pt x="54" y="14"/>
                        <a:pt x="77" y="3"/>
                        <a:pt x="103" y="2"/>
                      </a:cubicBezTo>
                      <a:cubicBezTo>
                        <a:pt x="129" y="0"/>
                        <a:pt x="152" y="10"/>
                        <a:pt x="172" y="30"/>
                      </a:cubicBezTo>
                      <a:cubicBezTo>
                        <a:pt x="184" y="42"/>
                        <a:pt x="193" y="56"/>
                        <a:pt x="199" y="72"/>
                      </a:cubicBezTo>
                      <a:cubicBezTo>
                        <a:pt x="189" y="82"/>
                        <a:pt x="189" y="82"/>
                        <a:pt x="189" y="82"/>
                      </a:cubicBezTo>
                      <a:cubicBezTo>
                        <a:pt x="183" y="64"/>
                        <a:pt x="174" y="49"/>
                        <a:pt x="162" y="38"/>
                      </a:cubicBezTo>
                      <a:cubicBezTo>
                        <a:pt x="146" y="21"/>
                        <a:pt x="126" y="13"/>
                        <a:pt x="104" y="14"/>
                      </a:cubicBezTo>
                      <a:cubicBezTo>
                        <a:pt x="82" y="15"/>
                        <a:pt x="62" y="25"/>
                        <a:pt x="44" y="43"/>
                      </a:cubicBezTo>
                      <a:cubicBezTo>
                        <a:pt x="26" y="62"/>
                        <a:pt x="16" y="81"/>
                        <a:pt x="14" y="102"/>
                      </a:cubicBezTo>
                      <a:cubicBezTo>
                        <a:pt x="13" y="122"/>
                        <a:pt x="21" y="140"/>
                        <a:pt x="37" y="157"/>
                      </a:cubicBezTo>
                      <a:cubicBezTo>
                        <a:pt x="50" y="169"/>
                        <a:pt x="63" y="177"/>
                        <a:pt x="77" y="181"/>
                      </a:cubicBezTo>
                      <a:cubicBezTo>
                        <a:pt x="122" y="137"/>
                        <a:pt x="122" y="137"/>
                        <a:pt x="122" y="137"/>
                      </a:cubicBezTo>
                      <a:cubicBezTo>
                        <a:pt x="90" y="105"/>
                        <a:pt x="90" y="105"/>
                        <a:pt x="90" y="105"/>
                      </a:cubicBezTo>
                      <a:cubicBezTo>
                        <a:pt x="98" y="96"/>
                        <a:pt x="98" y="96"/>
                        <a:pt x="98" y="96"/>
                      </a:cubicBezTo>
                      <a:cubicBezTo>
                        <a:pt x="139" y="137"/>
                        <a:pt x="139" y="137"/>
                        <a:pt x="139" y="137"/>
                      </a:cubicBezTo>
                      <a:lnTo>
                        <a:pt x="82" y="1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63" name="Freeform 53">
                  <a:extLst>
                    <a:ext uri="{FF2B5EF4-FFF2-40B4-BE49-F238E27FC236}">
                      <a16:creationId xmlns:a16="http://schemas.microsoft.com/office/drawing/2014/main" id="{28506E58-DE53-4C84-980E-352CDA1E0E01}"/>
                    </a:ext>
                  </a:extLst>
                </p:cNvPr>
                <p:cNvSpPr>
                  <a:spLocks/>
                </p:cNvSpPr>
                <p:nvPr/>
              </p:nvSpPr>
              <p:spPr bwMode="auto">
                <a:xfrm>
                  <a:off x="8955087" y="2339975"/>
                  <a:ext cx="393700" cy="346075"/>
                </a:xfrm>
                <a:custGeom>
                  <a:avLst/>
                  <a:gdLst>
                    <a:gd name="T0" fmla="*/ 0 w 193"/>
                    <a:gd name="T1" fmla="*/ 111 h 170"/>
                    <a:gd name="T2" fmla="*/ 11 w 193"/>
                    <a:gd name="T3" fmla="*/ 101 h 170"/>
                    <a:gd name="T4" fmla="*/ 31 w 193"/>
                    <a:gd name="T5" fmla="*/ 139 h 170"/>
                    <a:gd name="T6" fmla="*/ 61 w 193"/>
                    <a:gd name="T7" fmla="*/ 157 h 170"/>
                    <a:gd name="T8" fmla="*/ 88 w 193"/>
                    <a:gd name="T9" fmla="*/ 147 h 170"/>
                    <a:gd name="T10" fmla="*/ 99 w 193"/>
                    <a:gd name="T11" fmla="*/ 125 h 170"/>
                    <a:gd name="T12" fmla="*/ 92 w 193"/>
                    <a:gd name="T13" fmla="*/ 84 h 170"/>
                    <a:gd name="T14" fmla="*/ 86 w 193"/>
                    <a:gd name="T15" fmla="*/ 38 h 170"/>
                    <a:gd name="T16" fmla="*/ 99 w 193"/>
                    <a:gd name="T17" fmla="*/ 14 h 170"/>
                    <a:gd name="T18" fmla="*/ 134 w 193"/>
                    <a:gd name="T19" fmla="*/ 1 h 170"/>
                    <a:gd name="T20" fmla="*/ 174 w 193"/>
                    <a:gd name="T21" fmla="*/ 21 h 170"/>
                    <a:gd name="T22" fmla="*/ 193 w 193"/>
                    <a:gd name="T23" fmla="*/ 49 h 170"/>
                    <a:gd name="T24" fmla="*/ 184 w 193"/>
                    <a:gd name="T25" fmla="*/ 59 h 170"/>
                    <a:gd name="T26" fmla="*/ 164 w 193"/>
                    <a:gd name="T27" fmla="*/ 28 h 170"/>
                    <a:gd name="T28" fmla="*/ 135 w 193"/>
                    <a:gd name="T29" fmla="*/ 13 h 170"/>
                    <a:gd name="T30" fmla="*/ 110 w 193"/>
                    <a:gd name="T31" fmla="*/ 23 h 170"/>
                    <a:gd name="T32" fmla="*/ 99 w 193"/>
                    <a:gd name="T33" fmla="*/ 45 h 170"/>
                    <a:gd name="T34" fmla="*/ 106 w 193"/>
                    <a:gd name="T35" fmla="*/ 85 h 170"/>
                    <a:gd name="T36" fmla="*/ 112 w 193"/>
                    <a:gd name="T37" fmla="*/ 129 h 170"/>
                    <a:gd name="T38" fmla="*/ 99 w 193"/>
                    <a:gd name="T39" fmla="*/ 155 h 170"/>
                    <a:gd name="T40" fmla="*/ 63 w 193"/>
                    <a:gd name="T41" fmla="*/ 169 h 170"/>
                    <a:gd name="T42" fmla="*/ 23 w 193"/>
                    <a:gd name="T43" fmla="*/ 148 h 170"/>
                    <a:gd name="T44" fmla="*/ 9 w 193"/>
                    <a:gd name="T45" fmla="*/ 130 h 170"/>
                    <a:gd name="T46" fmla="*/ 0 w 193"/>
                    <a:gd name="T47" fmla="*/ 11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170">
                      <a:moveTo>
                        <a:pt x="0" y="111"/>
                      </a:moveTo>
                      <a:cubicBezTo>
                        <a:pt x="11" y="101"/>
                        <a:pt x="11" y="101"/>
                        <a:pt x="11" y="101"/>
                      </a:cubicBezTo>
                      <a:cubicBezTo>
                        <a:pt x="14" y="117"/>
                        <a:pt x="21" y="129"/>
                        <a:pt x="31" y="139"/>
                      </a:cubicBezTo>
                      <a:cubicBezTo>
                        <a:pt x="41" y="150"/>
                        <a:pt x="51" y="156"/>
                        <a:pt x="61" y="157"/>
                      </a:cubicBezTo>
                      <a:cubicBezTo>
                        <a:pt x="71" y="158"/>
                        <a:pt x="80" y="154"/>
                        <a:pt x="88" y="147"/>
                      </a:cubicBezTo>
                      <a:cubicBezTo>
                        <a:pt x="94" y="140"/>
                        <a:pt x="98" y="132"/>
                        <a:pt x="99" y="125"/>
                      </a:cubicBezTo>
                      <a:cubicBezTo>
                        <a:pt x="99" y="117"/>
                        <a:pt x="97" y="103"/>
                        <a:pt x="92" y="84"/>
                      </a:cubicBezTo>
                      <a:cubicBezTo>
                        <a:pt x="86" y="63"/>
                        <a:pt x="84" y="47"/>
                        <a:pt x="86" y="38"/>
                      </a:cubicBezTo>
                      <a:cubicBezTo>
                        <a:pt x="87" y="29"/>
                        <a:pt x="92" y="21"/>
                        <a:pt x="99" y="14"/>
                      </a:cubicBezTo>
                      <a:cubicBezTo>
                        <a:pt x="108" y="5"/>
                        <a:pt x="120" y="0"/>
                        <a:pt x="134" y="1"/>
                      </a:cubicBezTo>
                      <a:cubicBezTo>
                        <a:pt x="148" y="2"/>
                        <a:pt x="161" y="9"/>
                        <a:pt x="174" y="21"/>
                      </a:cubicBezTo>
                      <a:cubicBezTo>
                        <a:pt x="182" y="29"/>
                        <a:pt x="188" y="38"/>
                        <a:pt x="193" y="49"/>
                      </a:cubicBezTo>
                      <a:cubicBezTo>
                        <a:pt x="184" y="59"/>
                        <a:pt x="184" y="59"/>
                        <a:pt x="184" y="59"/>
                      </a:cubicBezTo>
                      <a:cubicBezTo>
                        <a:pt x="179" y="47"/>
                        <a:pt x="173" y="37"/>
                        <a:pt x="164" y="28"/>
                      </a:cubicBezTo>
                      <a:cubicBezTo>
                        <a:pt x="155" y="19"/>
                        <a:pt x="145" y="14"/>
                        <a:pt x="135" y="13"/>
                      </a:cubicBezTo>
                      <a:cubicBezTo>
                        <a:pt x="125" y="13"/>
                        <a:pt x="117" y="16"/>
                        <a:pt x="110" y="23"/>
                      </a:cubicBezTo>
                      <a:cubicBezTo>
                        <a:pt x="103" y="30"/>
                        <a:pt x="99" y="37"/>
                        <a:pt x="99" y="45"/>
                      </a:cubicBezTo>
                      <a:cubicBezTo>
                        <a:pt x="98" y="53"/>
                        <a:pt x="100" y="66"/>
                        <a:pt x="106" y="85"/>
                      </a:cubicBezTo>
                      <a:cubicBezTo>
                        <a:pt x="111" y="105"/>
                        <a:pt x="113" y="120"/>
                        <a:pt x="112" y="129"/>
                      </a:cubicBezTo>
                      <a:cubicBezTo>
                        <a:pt x="110" y="139"/>
                        <a:pt x="106" y="147"/>
                        <a:pt x="99" y="155"/>
                      </a:cubicBezTo>
                      <a:cubicBezTo>
                        <a:pt x="88" y="165"/>
                        <a:pt x="76" y="170"/>
                        <a:pt x="63" y="169"/>
                      </a:cubicBezTo>
                      <a:cubicBezTo>
                        <a:pt x="49" y="168"/>
                        <a:pt x="36" y="161"/>
                        <a:pt x="23" y="148"/>
                      </a:cubicBezTo>
                      <a:cubicBezTo>
                        <a:pt x="18" y="144"/>
                        <a:pt x="13" y="138"/>
                        <a:pt x="9" y="130"/>
                      </a:cubicBezTo>
                      <a:cubicBezTo>
                        <a:pt x="4" y="123"/>
                        <a:pt x="1" y="116"/>
                        <a:pt x="0" y="1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64" name="Freeform 32">
                  <a:extLst>
                    <a:ext uri="{FF2B5EF4-FFF2-40B4-BE49-F238E27FC236}">
                      <a16:creationId xmlns:a16="http://schemas.microsoft.com/office/drawing/2014/main" id="{D8EC597D-81D0-4A66-B4DF-3421CCBE9F6C}"/>
                    </a:ext>
                  </a:extLst>
                </p:cNvPr>
                <p:cNvSpPr>
                  <a:spLocks/>
                </p:cNvSpPr>
                <p:nvPr/>
              </p:nvSpPr>
              <p:spPr bwMode="auto">
                <a:xfrm>
                  <a:off x="9612449" y="2462704"/>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65" name="Freeform 32">
                  <a:extLst>
                    <a:ext uri="{FF2B5EF4-FFF2-40B4-BE49-F238E27FC236}">
                      <a16:creationId xmlns:a16="http://schemas.microsoft.com/office/drawing/2014/main" id="{F06A88D8-7755-4F98-8CB7-604839C02A72}"/>
                    </a:ext>
                  </a:extLst>
                </p:cNvPr>
                <p:cNvSpPr>
                  <a:spLocks/>
                </p:cNvSpPr>
                <p:nvPr/>
              </p:nvSpPr>
              <p:spPr bwMode="auto">
                <a:xfrm>
                  <a:off x="9661637" y="2411907"/>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66" name="Freeform 32">
                  <a:extLst>
                    <a:ext uri="{FF2B5EF4-FFF2-40B4-BE49-F238E27FC236}">
                      <a16:creationId xmlns:a16="http://schemas.microsoft.com/office/drawing/2014/main" id="{A909E0FB-245F-4471-BFBA-096D9F4D7C99}"/>
                    </a:ext>
                  </a:extLst>
                </p:cNvPr>
                <p:cNvSpPr>
                  <a:spLocks/>
                </p:cNvSpPr>
                <p:nvPr/>
              </p:nvSpPr>
              <p:spPr bwMode="auto">
                <a:xfrm>
                  <a:off x="9707675" y="2360508"/>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grpSp>
          <p:pic>
            <p:nvPicPr>
              <p:cNvPr id="18" name="Picture 17">
                <a:extLst>
                  <a:ext uri="{FF2B5EF4-FFF2-40B4-BE49-F238E27FC236}">
                    <a16:creationId xmlns:a16="http://schemas.microsoft.com/office/drawing/2014/main" id="{7C0B5572-BE63-4086-A4CB-1BE6917608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75887" y="3879050"/>
                <a:ext cx="1044116" cy="1044116"/>
              </a:xfrm>
              <a:prstGeom prst="rect">
                <a:avLst/>
              </a:prstGeom>
            </p:spPr>
          </p:pic>
          <p:pic>
            <p:nvPicPr>
              <p:cNvPr id="19" name="Picture 18">
                <a:extLst>
                  <a:ext uri="{FF2B5EF4-FFF2-40B4-BE49-F238E27FC236}">
                    <a16:creationId xmlns:a16="http://schemas.microsoft.com/office/drawing/2014/main" id="{BFEAA2E9-5C4B-4D35-AD9E-D6D811F366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22591" y="3782494"/>
                <a:ext cx="1237228" cy="1237228"/>
              </a:xfrm>
              <a:prstGeom prst="rect">
                <a:avLst/>
              </a:prstGeom>
            </p:spPr>
          </p:pic>
          <p:grpSp>
            <p:nvGrpSpPr>
              <p:cNvPr id="20" name="Group 19">
                <a:extLst>
                  <a:ext uri="{FF2B5EF4-FFF2-40B4-BE49-F238E27FC236}">
                    <a16:creationId xmlns:a16="http://schemas.microsoft.com/office/drawing/2014/main" id="{D0920D28-8152-460D-824D-884074BF9C09}"/>
                  </a:ext>
                </a:extLst>
              </p:cNvPr>
              <p:cNvGrpSpPr/>
              <p:nvPr/>
            </p:nvGrpSpPr>
            <p:grpSpPr>
              <a:xfrm>
                <a:off x="6121227" y="1189038"/>
                <a:ext cx="4697412" cy="3830684"/>
                <a:chOff x="6057900" y="1189038"/>
                <a:chExt cx="4697412" cy="3830684"/>
              </a:xfrm>
            </p:grpSpPr>
            <p:sp>
              <p:nvSpPr>
                <p:cNvPr id="21" name="Freeform 25">
                  <a:extLst>
                    <a:ext uri="{FF2B5EF4-FFF2-40B4-BE49-F238E27FC236}">
                      <a16:creationId xmlns:a16="http://schemas.microsoft.com/office/drawing/2014/main" id="{792C681A-E5A7-405B-9ECD-A970BACD3BCA}"/>
                    </a:ext>
                  </a:extLst>
                </p:cNvPr>
                <p:cNvSpPr>
                  <a:spLocks/>
                </p:cNvSpPr>
                <p:nvPr/>
              </p:nvSpPr>
              <p:spPr bwMode="auto">
                <a:xfrm>
                  <a:off x="6670188" y="2979738"/>
                  <a:ext cx="3548515" cy="577850"/>
                </a:xfrm>
                <a:custGeom>
                  <a:avLst/>
                  <a:gdLst>
                    <a:gd name="T0" fmla="*/ 1315 w 1315"/>
                    <a:gd name="T1" fmla="*/ 283 h 283"/>
                    <a:gd name="T2" fmla="*/ 1315 w 1315"/>
                    <a:gd name="T3" fmla="*/ 46 h 283"/>
                    <a:gd name="T4" fmla="*/ 1268 w 1315"/>
                    <a:gd name="T5" fmla="*/ 0 h 283"/>
                    <a:gd name="T6" fmla="*/ 46 w 1315"/>
                    <a:gd name="T7" fmla="*/ 0 h 283"/>
                    <a:gd name="T8" fmla="*/ 0 w 1315"/>
                    <a:gd name="T9" fmla="*/ 46 h 283"/>
                    <a:gd name="T10" fmla="*/ 0 w 1315"/>
                    <a:gd name="T11" fmla="*/ 283 h 283"/>
                  </a:gdLst>
                  <a:ahLst/>
                  <a:cxnLst>
                    <a:cxn ang="0">
                      <a:pos x="T0" y="T1"/>
                    </a:cxn>
                    <a:cxn ang="0">
                      <a:pos x="T2" y="T3"/>
                    </a:cxn>
                    <a:cxn ang="0">
                      <a:pos x="T4" y="T5"/>
                    </a:cxn>
                    <a:cxn ang="0">
                      <a:pos x="T6" y="T7"/>
                    </a:cxn>
                    <a:cxn ang="0">
                      <a:pos x="T8" y="T9"/>
                    </a:cxn>
                    <a:cxn ang="0">
                      <a:pos x="T10" y="T11"/>
                    </a:cxn>
                  </a:cxnLst>
                  <a:rect l="0" t="0" r="r" b="b"/>
                  <a:pathLst>
                    <a:path w="1315" h="283">
                      <a:moveTo>
                        <a:pt x="1315" y="283"/>
                      </a:moveTo>
                      <a:cubicBezTo>
                        <a:pt x="1315" y="46"/>
                        <a:pt x="1315" y="46"/>
                        <a:pt x="1315" y="46"/>
                      </a:cubicBezTo>
                      <a:cubicBezTo>
                        <a:pt x="1315" y="21"/>
                        <a:pt x="1294" y="0"/>
                        <a:pt x="1268" y="0"/>
                      </a:cubicBezTo>
                      <a:cubicBezTo>
                        <a:pt x="46" y="0"/>
                        <a:pt x="46" y="0"/>
                        <a:pt x="46" y="0"/>
                      </a:cubicBezTo>
                      <a:cubicBezTo>
                        <a:pt x="21" y="0"/>
                        <a:pt x="0" y="21"/>
                        <a:pt x="0" y="46"/>
                      </a:cubicBezTo>
                      <a:cubicBezTo>
                        <a:pt x="0" y="283"/>
                        <a:pt x="0" y="283"/>
                        <a:pt x="0" y="283"/>
                      </a:cubicBezTo>
                    </a:path>
                  </a:pathLst>
                </a:custGeom>
                <a:noFill/>
                <a:ln w="3175" cap="flat">
                  <a:solidFill>
                    <a:schemeClr val="bg1">
                      <a:lumMod val="75000"/>
                    </a:schemeClr>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22" name="Oval 44">
                  <a:extLst>
                    <a:ext uri="{FF2B5EF4-FFF2-40B4-BE49-F238E27FC236}">
                      <a16:creationId xmlns:a16="http://schemas.microsoft.com/office/drawing/2014/main" id="{100A4611-0E91-4C91-8A73-6D06CD8360E3}"/>
                    </a:ext>
                  </a:extLst>
                </p:cNvPr>
                <p:cNvSpPr>
                  <a:spLocks noChangeArrowheads="1"/>
                </p:cNvSpPr>
                <p:nvPr/>
              </p:nvSpPr>
              <p:spPr bwMode="auto">
                <a:xfrm>
                  <a:off x="8081701" y="4035425"/>
                  <a:ext cx="646419" cy="598809"/>
                </a:xfrm>
                <a:prstGeom prst="ellipse">
                  <a:avLst/>
                </a:prstGeom>
                <a:solidFill>
                  <a:schemeClr val="bg1">
                    <a:lumMod val="95000"/>
                  </a:schemeClr>
                </a:solid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Segoe UI"/>
                      <a:ea typeface="+mn-ea"/>
                      <a:cs typeface="+mn-cs"/>
                    </a:rPr>
                    <a:t>OR</a:t>
                  </a:r>
                </a:p>
              </p:txBody>
            </p:sp>
            <p:grpSp>
              <p:nvGrpSpPr>
                <p:cNvPr id="23" name="Group 22">
                  <a:extLst>
                    <a:ext uri="{FF2B5EF4-FFF2-40B4-BE49-F238E27FC236}">
                      <a16:creationId xmlns:a16="http://schemas.microsoft.com/office/drawing/2014/main" id="{709C7BFF-75AA-493F-ABB5-232DCEDAEAF0}"/>
                    </a:ext>
                  </a:extLst>
                </p:cNvPr>
                <p:cNvGrpSpPr/>
                <p:nvPr/>
              </p:nvGrpSpPr>
              <p:grpSpPr>
                <a:xfrm>
                  <a:off x="7449877" y="1189038"/>
                  <a:ext cx="2008926" cy="1966912"/>
                  <a:chOff x="7797800" y="1189038"/>
                  <a:chExt cx="2008926" cy="1966912"/>
                </a:xfrm>
              </p:grpSpPr>
              <p:sp>
                <p:nvSpPr>
                  <p:cNvPr id="26" name="Freeform 28">
                    <a:extLst>
                      <a:ext uri="{FF2B5EF4-FFF2-40B4-BE49-F238E27FC236}">
                        <a16:creationId xmlns:a16="http://schemas.microsoft.com/office/drawing/2014/main" id="{449E695B-A334-4A97-9DF9-2D0F58AD8443}"/>
                      </a:ext>
                    </a:extLst>
                  </p:cNvPr>
                  <p:cNvSpPr>
                    <a:spLocks noEditPoints="1"/>
                  </p:cNvSpPr>
                  <p:nvPr/>
                </p:nvSpPr>
                <p:spPr bwMode="auto">
                  <a:xfrm>
                    <a:off x="7797800" y="1189038"/>
                    <a:ext cx="2005012" cy="1963737"/>
                  </a:xfrm>
                  <a:custGeom>
                    <a:avLst/>
                    <a:gdLst>
                      <a:gd name="T0" fmla="*/ 0 w 982"/>
                      <a:gd name="T1" fmla="*/ 89 h 963"/>
                      <a:gd name="T2" fmla="*/ 6 w 982"/>
                      <a:gd name="T3" fmla="*/ 396 h 963"/>
                      <a:gd name="T4" fmla="*/ 590 w 982"/>
                      <a:gd name="T5" fmla="*/ 963 h 963"/>
                      <a:gd name="T6" fmla="*/ 982 w 982"/>
                      <a:gd name="T7" fmla="*/ 557 h 963"/>
                      <a:gd name="T8" fmla="*/ 404 w 982"/>
                      <a:gd name="T9" fmla="*/ 0 h 963"/>
                      <a:gd name="T10" fmla="*/ 80 w 982"/>
                      <a:gd name="T11" fmla="*/ 5 h 963"/>
                      <a:gd name="T12" fmla="*/ 0 w 982"/>
                      <a:gd name="T13" fmla="*/ 89 h 963"/>
                      <a:gd name="T14" fmla="*/ 221 w 982"/>
                      <a:gd name="T15" fmla="*/ 100 h 963"/>
                      <a:gd name="T16" fmla="*/ 223 w 982"/>
                      <a:gd name="T17" fmla="*/ 217 h 963"/>
                      <a:gd name="T18" fmla="*/ 106 w 982"/>
                      <a:gd name="T19" fmla="*/ 219 h 963"/>
                      <a:gd name="T20" fmla="*/ 104 w 982"/>
                      <a:gd name="T21" fmla="*/ 103 h 963"/>
                      <a:gd name="T22" fmla="*/ 221 w 982"/>
                      <a:gd name="T23" fmla="*/ 100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2" h="963">
                        <a:moveTo>
                          <a:pt x="0" y="89"/>
                        </a:moveTo>
                        <a:cubicBezTo>
                          <a:pt x="6" y="396"/>
                          <a:pt x="6" y="396"/>
                          <a:pt x="6" y="396"/>
                        </a:cubicBezTo>
                        <a:cubicBezTo>
                          <a:pt x="590" y="963"/>
                          <a:pt x="590" y="963"/>
                          <a:pt x="590" y="963"/>
                        </a:cubicBezTo>
                        <a:cubicBezTo>
                          <a:pt x="982" y="557"/>
                          <a:pt x="982" y="557"/>
                          <a:pt x="982" y="557"/>
                        </a:cubicBezTo>
                        <a:cubicBezTo>
                          <a:pt x="404" y="0"/>
                          <a:pt x="404" y="0"/>
                          <a:pt x="404" y="0"/>
                        </a:cubicBezTo>
                        <a:cubicBezTo>
                          <a:pt x="80" y="5"/>
                          <a:pt x="80" y="5"/>
                          <a:pt x="80" y="5"/>
                        </a:cubicBezTo>
                        <a:lnTo>
                          <a:pt x="0" y="89"/>
                        </a:lnTo>
                        <a:close/>
                        <a:moveTo>
                          <a:pt x="221" y="100"/>
                        </a:moveTo>
                        <a:cubicBezTo>
                          <a:pt x="254" y="132"/>
                          <a:pt x="255" y="184"/>
                          <a:pt x="223" y="217"/>
                        </a:cubicBezTo>
                        <a:cubicBezTo>
                          <a:pt x="191" y="250"/>
                          <a:pt x="139" y="251"/>
                          <a:pt x="106" y="219"/>
                        </a:cubicBezTo>
                        <a:cubicBezTo>
                          <a:pt x="74" y="187"/>
                          <a:pt x="73" y="135"/>
                          <a:pt x="104" y="103"/>
                        </a:cubicBezTo>
                        <a:cubicBezTo>
                          <a:pt x="136" y="70"/>
                          <a:pt x="188" y="69"/>
                          <a:pt x="221" y="100"/>
                        </a:cubicBezTo>
                        <a:close/>
                      </a:path>
                    </a:pathLst>
                  </a:custGeom>
                  <a:solidFill>
                    <a:srgbClr val="0079D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27" name="Freeform 32">
                    <a:extLst>
                      <a:ext uri="{FF2B5EF4-FFF2-40B4-BE49-F238E27FC236}">
                        <a16:creationId xmlns:a16="http://schemas.microsoft.com/office/drawing/2014/main" id="{942B7E81-56BA-4DE3-A7B7-92279C74F009}"/>
                      </a:ext>
                    </a:extLst>
                  </p:cNvPr>
                  <p:cNvSpPr>
                    <a:spLocks/>
                  </p:cNvSpPr>
                  <p:nvPr/>
                </p:nvSpPr>
                <p:spPr bwMode="auto">
                  <a:xfrm>
                    <a:off x="9559924" y="2514600"/>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28" name="Freeform 33">
                    <a:extLst>
                      <a:ext uri="{FF2B5EF4-FFF2-40B4-BE49-F238E27FC236}">
                        <a16:creationId xmlns:a16="http://schemas.microsoft.com/office/drawing/2014/main" id="{95503E1B-7C39-4B28-A4A5-D501E3C8EF7F}"/>
                      </a:ext>
                    </a:extLst>
                  </p:cNvPr>
                  <p:cNvSpPr>
                    <a:spLocks/>
                  </p:cNvSpPr>
                  <p:nvPr/>
                </p:nvSpPr>
                <p:spPr bwMode="auto">
                  <a:xfrm>
                    <a:off x="9502774" y="2573338"/>
                    <a:ext cx="50800" cy="57150"/>
                  </a:xfrm>
                  <a:custGeom>
                    <a:avLst/>
                    <a:gdLst>
                      <a:gd name="T0" fmla="*/ 25 w 25"/>
                      <a:gd name="T1" fmla="*/ 0 h 28"/>
                      <a:gd name="T2" fmla="*/ 24 w 25"/>
                      <a:gd name="T3" fmla="*/ 21 h 28"/>
                      <a:gd name="T4" fmla="*/ 17 w 25"/>
                      <a:gd name="T5" fmla="*/ 28 h 28"/>
                      <a:gd name="T6" fmla="*/ 5 w 25"/>
                      <a:gd name="T7" fmla="*/ 28 h 28"/>
                      <a:gd name="T8" fmla="*/ 3 w 25"/>
                      <a:gd name="T9" fmla="*/ 22 h 28"/>
                      <a:gd name="T10" fmla="*/ 25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5" y="0"/>
                        </a:moveTo>
                        <a:cubicBezTo>
                          <a:pt x="24" y="21"/>
                          <a:pt x="24" y="21"/>
                          <a:pt x="24" y="21"/>
                        </a:cubicBezTo>
                        <a:cubicBezTo>
                          <a:pt x="24" y="25"/>
                          <a:pt x="21" y="28"/>
                          <a:pt x="17" y="28"/>
                        </a:cubicBezTo>
                        <a:cubicBezTo>
                          <a:pt x="5" y="28"/>
                          <a:pt x="5" y="28"/>
                          <a:pt x="5" y="28"/>
                        </a:cubicBezTo>
                        <a:cubicBezTo>
                          <a:pt x="1" y="28"/>
                          <a:pt x="0" y="25"/>
                          <a:pt x="3" y="22"/>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29" name="Freeform 34">
                    <a:extLst>
                      <a:ext uri="{FF2B5EF4-FFF2-40B4-BE49-F238E27FC236}">
                        <a16:creationId xmlns:a16="http://schemas.microsoft.com/office/drawing/2014/main" id="{0D308289-2A5A-4539-98C3-E22924805A66}"/>
                      </a:ext>
                    </a:extLst>
                  </p:cNvPr>
                  <p:cNvSpPr>
                    <a:spLocks/>
                  </p:cNvSpPr>
                  <p:nvPr/>
                </p:nvSpPr>
                <p:spPr bwMode="auto">
                  <a:xfrm>
                    <a:off x="9447212" y="2630488"/>
                    <a:ext cx="49212" cy="60325"/>
                  </a:xfrm>
                  <a:custGeom>
                    <a:avLst/>
                    <a:gdLst>
                      <a:gd name="T0" fmla="*/ 24 w 24"/>
                      <a:gd name="T1" fmla="*/ 0 h 29"/>
                      <a:gd name="T2" fmla="*/ 24 w 24"/>
                      <a:gd name="T3" fmla="*/ 22 h 29"/>
                      <a:gd name="T4" fmla="*/ 16 w 24"/>
                      <a:gd name="T5" fmla="*/ 29 h 29"/>
                      <a:gd name="T6" fmla="*/ 5 w 24"/>
                      <a:gd name="T7" fmla="*/ 28 h 29"/>
                      <a:gd name="T8" fmla="*/ 3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0" name="Freeform 35">
                    <a:extLst>
                      <a:ext uri="{FF2B5EF4-FFF2-40B4-BE49-F238E27FC236}">
                        <a16:creationId xmlns:a16="http://schemas.microsoft.com/office/drawing/2014/main" id="{C4E3A0C6-5FDD-4540-B98E-519EA1126500}"/>
                      </a:ext>
                    </a:extLst>
                  </p:cNvPr>
                  <p:cNvSpPr>
                    <a:spLocks/>
                  </p:cNvSpPr>
                  <p:nvPr/>
                </p:nvSpPr>
                <p:spPr bwMode="auto">
                  <a:xfrm>
                    <a:off x="9390062" y="2690813"/>
                    <a:ext cx="50800" cy="57150"/>
                  </a:xfrm>
                  <a:custGeom>
                    <a:avLst/>
                    <a:gdLst>
                      <a:gd name="T0" fmla="*/ 25 w 25"/>
                      <a:gd name="T1" fmla="*/ 0 h 28"/>
                      <a:gd name="T2" fmla="*/ 24 w 25"/>
                      <a:gd name="T3" fmla="*/ 21 h 28"/>
                      <a:gd name="T4" fmla="*/ 17 w 25"/>
                      <a:gd name="T5" fmla="*/ 28 h 28"/>
                      <a:gd name="T6" fmla="*/ 5 w 25"/>
                      <a:gd name="T7" fmla="*/ 28 h 28"/>
                      <a:gd name="T8" fmla="*/ 3 w 25"/>
                      <a:gd name="T9" fmla="*/ 22 h 28"/>
                      <a:gd name="T10" fmla="*/ 25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5" y="0"/>
                        </a:moveTo>
                        <a:cubicBezTo>
                          <a:pt x="24" y="21"/>
                          <a:pt x="24" y="21"/>
                          <a:pt x="24" y="21"/>
                        </a:cubicBezTo>
                        <a:cubicBezTo>
                          <a:pt x="24" y="25"/>
                          <a:pt x="21" y="28"/>
                          <a:pt x="17" y="28"/>
                        </a:cubicBezTo>
                        <a:cubicBezTo>
                          <a:pt x="5" y="28"/>
                          <a:pt x="5" y="28"/>
                          <a:pt x="5" y="28"/>
                        </a:cubicBezTo>
                        <a:cubicBezTo>
                          <a:pt x="1" y="28"/>
                          <a:pt x="0" y="25"/>
                          <a:pt x="3" y="22"/>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1" name="Freeform 36">
                    <a:extLst>
                      <a:ext uri="{FF2B5EF4-FFF2-40B4-BE49-F238E27FC236}">
                        <a16:creationId xmlns:a16="http://schemas.microsoft.com/office/drawing/2014/main" id="{D7A453D6-77A7-46EE-A388-92967543456E}"/>
                      </a:ext>
                    </a:extLst>
                  </p:cNvPr>
                  <p:cNvSpPr>
                    <a:spLocks/>
                  </p:cNvSpPr>
                  <p:nvPr/>
                </p:nvSpPr>
                <p:spPr bwMode="auto">
                  <a:xfrm>
                    <a:off x="9334499" y="2747963"/>
                    <a:ext cx="49212" cy="58737"/>
                  </a:xfrm>
                  <a:custGeom>
                    <a:avLst/>
                    <a:gdLst>
                      <a:gd name="T0" fmla="*/ 24 w 24"/>
                      <a:gd name="T1" fmla="*/ 0 h 29"/>
                      <a:gd name="T2" fmla="*/ 24 w 24"/>
                      <a:gd name="T3" fmla="*/ 22 h 29"/>
                      <a:gd name="T4" fmla="*/ 16 w 24"/>
                      <a:gd name="T5" fmla="*/ 29 h 29"/>
                      <a:gd name="T6" fmla="*/ 5 w 24"/>
                      <a:gd name="T7" fmla="*/ 28 h 29"/>
                      <a:gd name="T8" fmla="*/ 3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4" y="26"/>
                          <a:pt x="20" y="29"/>
                          <a:pt x="16" y="29"/>
                        </a:cubicBezTo>
                        <a:cubicBezTo>
                          <a:pt x="5" y="28"/>
                          <a:pt x="5" y="28"/>
                          <a:pt x="5" y="28"/>
                        </a:cubicBezTo>
                        <a:cubicBezTo>
                          <a:pt x="1" y="28"/>
                          <a:pt x="0" y="25"/>
                          <a:pt x="3"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2" name="Freeform 37">
                    <a:extLst>
                      <a:ext uri="{FF2B5EF4-FFF2-40B4-BE49-F238E27FC236}">
                        <a16:creationId xmlns:a16="http://schemas.microsoft.com/office/drawing/2014/main" id="{DDE1199B-C941-4A9B-9452-1120C9FC47BA}"/>
                      </a:ext>
                    </a:extLst>
                  </p:cNvPr>
                  <p:cNvSpPr>
                    <a:spLocks/>
                  </p:cNvSpPr>
                  <p:nvPr/>
                </p:nvSpPr>
                <p:spPr bwMode="auto">
                  <a:xfrm>
                    <a:off x="9277349" y="2805113"/>
                    <a:ext cx="50800" cy="58737"/>
                  </a:xfrm>
                  <a:custGeom>
                    <a:avLst/>
                    <a:gdLst>
                      <a:gd name="T0" fmla="*/ 25 w 25"/>
                      <a:gd name="T1" fmla="*/ 1 h 29"/>
                      <a:gd name="T2" fmla="*/ 24 w 25"/>
                      <a:gd name="T3" fmla="*/ 22 h 29"/>
                      <a:gd name="T4" fmla="*/ 17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5" y="1"/>
                        </a:moveTo>
                        <a:cubicBezTo>
                          <a:pt x="24" y="22"/>
                          <a:pt x="24" y="22"/>
                          <a:pt x="24" y="22"/>
                        </a:cubicBezTo>
                        <a:cubicBezTo>
                          <a:pt x="24" y="26"/>
                          <a:pt x="21" y="29"/>
                          <a:pt x="17"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3" name="Freeform 38">
                    <a:extLst>
                      <a:ext uri="{FF2B5EF4-FFF2-40B4-BE49-F238E27FC236}">
                        <a16:creationId xmlns:a16="http://schemas.microsoft.com/office/drawing/2014/main" id="{DDB589C2-9D39-48F0-B106-BFA9C0CE7BE2}"/>
                      </a:ext>
                    </a:extLst>
                  </p:cNvPr>
                  <p:cNvSpPr>
                    <a:spLocks/>
                  </p:cNvSpPr>
                  <p:nvPr/>
                </p:nvSpPr>
                <p:spPr bwMode="auto">
                  <a:xfrm>
                    <a:off x="9221787" y="2863850"/>
                    <a:ext cx="49212" cy="58737"/>
                  </a:xfrm>
                  <a:custGeom>
                    <a:avLst/>
                    <a:gdLst>
                      <a:gd name="T0" fmla="*/ 24 w 24"/>
                      <a:gd name="T1" fmla="*/ 0 h 29"/>
                      <a:gd name="T2" fmla="*/ 24 w 24"/>
                      <a:gd name="T3" fmla="*/ 22 h 29"/>
                      <a:gd name="T4" fmla="*/ 16 w 24"/>
                      <a:gd name="T5" fmla="*/ 29 h 29"/>
                      <a:gd name="T6" fmla="*/ 5 w 24"/>
                      <a:gd name="T7" fmla="*/ 28 h 29"/>
                      <a:gd name="T8" fmla="*/ 2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3" y="26"/>
                          <a:pt x="20" y="29"/>
                          <a:pt x="16" y="29"/>
                        </a:cubicBezTo>
                        <a:cubicBezTo>
                          <a:pt x="5" y="28"/>
                          <a:pt x="5" y="28"/>
                          <a:pt x="5" y="28"/>
                        </a:cubicBezTo>
                        <a:cubicBezTo>
                          <a:pt x="1" y="28"/>
                          <a:pt x="0" y="25"/>
                          <a:pt x="2"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4" name="Freeform 39">
                    <a:extLst>
                      <a:ext uri="{FF2B5EF4-FFF2-40B4-BE49-F238E27FC236}">
                        <a16:creationId xmlns:a16="http://schemas.microsoft.com/office/drawing/2014/main" id="{456FAE57-DE36-45A4-B553-E6CF8599815D}"/>
                      </a:ext>
                    </a:extLst>
                  </p:cNvPr>
                  <p:cNvSpPr>
                    <a:spLocks/>
                  </p:cNvSpPr>
                  <p:nvPr/>
                </p:nvSpPr>
                <p:spPr bwMode="auto">
                  <a:xfrm>
                    <a:off x="9164637" y="2921000"/>
                    <a:ext cx="50800" cy="58737"/>
                  </a:xfrm>
                  <a:custGeom>
                    <a:avLst/>
                    <a:gdLst>
                      <a:gd name="T0" fmla="*/ 24 w 25"/>
                      <a:gd name="T1" fmla="*/ 1 h 29"/>
                      <a:gd name="T2" fmla="*/ 24 w 25"/>
                      <a:gd name="T3" fmla="*/ 22 h 29"/>
                      <a:gd name="T4" fmla="*/ 17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1"/>
                        </a:moveTo>
                        <a:cubicBezTo>
                          <a:pt x="24" y="22"/>
                          <a:pt x="24" y="22"/>
                          <a:pt x="24" y="22"/>
                        </a:cubicBezTo>
                        <a:cubicBezTo>
                          <a:pt x="24" y="26"/>
                          <a:pt x="21" y="29"/>
                          <a:pt x="17"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5" name="Freeform 40">
                    <a:extLst>
                      <a:ext uri="{FF2B5EF4-FFF2-40B4-BE49-F238E27FC236}">
                        <a16:creationId xmlns:a16="http://schemas.microsoft.com/office/drawing/2014/main" id="{0DA46099-900D-42BB-8875-7E5DC4B45172}"/>
                      </a:ext>
                    </a:extLst>
                  </p:cNvPr>
                  <p:cNvSpPr>
                    <a:spLocks/>
                  </p:cNvSpPr>
                  <p:nvPr/>
                </p:nvSpPr>
                <p:spPr bwMode="auto">
                  <a:xfrm>
                    <a:off x="9110662" y="2979738"/>
                    <a:ext cx="47625" cy="58737"/>
                  </a:xfrm>
                  <a:custGeom>
                    <a:avLst/>
                    <a:gdLst>
                      <a:gd name="T0" fmla="*/ 24 w 24"/>
                      <a:gd name="T1" fmla="*/ 0 h 29"/>
                      <a:gd name="T2" fmla="*/ 23 w 24"/>
                      <a:gd name="T3" fmla="*/ 22 h 29"/>
                      <a:gd name="T4" fmla="*/ 16 w 24"/>
                      <a:gd name="T5" fmla="*/ 29 h 29"/>
                      <a:gd name="T6" fmla="*/ 5 w 24"/>
                      <a:gd name="T7" fmla="*/ 28 h 29"/>
                      <a:gd name="T8" fmla="*/ 2 w 24"/>
                      <a:gd name="T9" fmla="*/ 22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3" y="22"/>
                          <a:pt x="23" y="22"/>
                          <a:pt x="23" y="22"/>
                        </a:cubicBezTo>
                        <a:cubicBezTo>
                          <a:pt x="23" y="26"/>
                          <a:pt x="20" y="29"/>
                          <a:pt x="16" y="29"/>
                        </a:cubicBezTo>
                        <a:cubicBezTo>
                          <a:pt x="5" y="28"/>
                          <a:pt x="5" y="28"/>
                          <a:pt x="5" y="28"/>
                        </a:cubicBezTo>
                        <a:cubicBezTo>
                          <a:pt x="1" y="28"/>
                          <a:pt x="0" y="25"/>
                          <a:pt x="2" y="22"/>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6" name="Freeform 41">
                    <a:extLst>
                      <a:ext uri="{FF2B5EF4-FFF2-40B4-BE49-F238E27FC236}">
                        <a16:creationId xmlns:a16="http://schemas.microsoft.com/office/drawing/2014/main" id="{35143DF3-FC49-4422-A22C-3A14D4510BB4}"/>
                      </a:ext>
                    </a:extLst>
                  </p:cNvPr>
                  <p:cNvSpPr>
                    <a:spLocks/>
                  </p:cNvSpPr>
                  <p:nvPr/>
                </p:nvSpPr>
                <p:spPr bwMode="auto">
                  <a:xfrm>
                    <a:off x="9053512" y="3036888"/>
                    <a:ext cx="50800" cy="58737"/>
                  </a:xfrm>
                  <a:custGeom>
                    <a:avLst/>
                    <a:gdLst>
                      <a:gd name="T0" fmla="*/ 24 w 25"/>
                      <a:gd name="T1" fmla="*/ 1 h 29"/>
                      <a:gd name="T2" fmla="*/ 24 w 25"/>
                      <a:gd name="T3" fmla="*/ 22 h 29"/>
                      <a:gd name="T4" fmla="*/ 16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1"/>
                        </a:moveTo>
                        <a:cubicBezTo>
                          <a:pt x="24" y="22"/>
                          <a:pt x="24" y="22"/>
                          <a:pt x="24" y="22"/>
                        </a:cubicBezTo>
                        <a:cubicBezTo>
                          <a:pt x="24" y="26"/>
                          <a:pt x="21" y="29"/>
                          <a:pt x="16"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7" name="Freeform 42">
                    <a:extLst>
                      <a:ext uri="{FF2B5EF4-FFF2-40B4-BE49-F238E27FC236}">
                        <a16:creationId xmlns:a16="http://schemas.microsoft.com/office/drawing/2014/main" id="{7A7C1CEE-BD1B-43AC-96C5-E41A1B232006}"/>
                      </a:ext>
                    </a:extLst>
                  </p:cNvPr>
                  <p:cNvSpPr>
                    <a:spLocks/>
                  </p:cNvSpPr>
                  <p:nvPr/>
                </p:nvSpPr>
                <p:spPr bwMode="auto">
                  <a:xfrm>
                    <a:off x="8997949" y="3095625"/>
                    <a:ext cx="49212" cy="60325"/>
                  </a:xfrm>
                  <a:custGeom>
                    <a:avLst/>
                    <a:gdLst>
                      <a:gd name="T0" fmla="*/ 24 w 24"/>
                      <a:gd name="T1" fmla="*/ 0 h 29"/>
                      <a:gd name="T2" fmla="*/ 23 w 24"/>
                      <a:gd name="T3" fmla="*/ 22 h 29"/>
                      <a:gd name="T4" fmla="*/ 16 w 24"/>
                      <a:gd name="T5" fmla="*/ 29 h 29"/>
                      <a:gd name="T6" fmla="*/ 5 w 24"/>
                      <a:gd name="T7" fmla="*/ 28 h 29"/>
                      <a:gd name="T8" fmla="*/ 2 w 24"/>
                      <a:gd name="T9" fmla="*/ 22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3" y="22"/>
                          <a:pt x="23" y="22"/>
                          <a:pt x="23" y="22"/>
                        </a:cubicBezTo>
                        <a:cubicBezTo>
                          <a:pt x="23" y="26"/>
                          <a:pt x="20" y="29"/>
                          <a:pt x="16" y="29"/>
                        </a:cubicBezTo>
                        <a:cubicBezTo>
                          <a:pt x="5" y="28"/>
                          <a:pt x="5" y="28"/>
                          <a:pt x="5" y="28"/>
                        </a:cubicBezTo>
                        <a:cubicBezTo>
                          <a:pt x="1" y="28"/>
                          <a:pt x="0" y="25"/>
                          <a:pt x="2" y="22"/>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8" name="Freeform 43">
                    <a:extLst>
                      <a:ext uri="{FF2B5EF4-FFF2-40B4-BE49-F238E27FC236}">
                        <a16:creationId xmlns:a16="http://schemas.microsoft.com/office/drawing/2014/main" id="{F32DFD0D-6536-43F6-AE48-242C9CEABC18}"/>
                      </a:ext>
                    </a:extLst>
                  </p:cNvPr>
                  <p:cNvSpPr>
                    <a:spLocks noEditPoints="1"/>
                  </p:cNvSpPr>
                  <p:nvPr/>
                </p:nvSpPr>
                <p:spPr bwMode="auto">
                  <a:xfrm>
                    <a:off x="7907337" y="1290638"/>
                    <a:ext cx="449262" cy="449262"/>
                  </a:xfrm>
                  <a:custGeom>
                    <a:avLst/>
                    <a:gdLst>
                      <a:gd name="T0" fmla="*/ 108 w 220"/>
                      <a:gd name="T1" fmla="*/ 1 h 220"/>
                      <a:gd name="T2" fmla="*/ 1 w 220"/>
                      <a:gd name="T3" fmla="*/ 112 h 220"/>
                      <a:gd name="T4" fmla="*/ 112 w 220"/>
                      <a:gd name="T5" fmla="*/ 219 h 220"/>
                      <a:gd name="T6" fmla="*/ 219 w 220"/>
                      <a:gd name="T7" fmla="*/ 108 h 220"/>
                      <a:gd name="T8" fmla="*/ 108 w 220"/>
                      <a:gd name="T9" fmla="*/ 1 h 220"/>
                      <a:gd name="T10" fmla="*/ 112 w 220"/>
                      <a:gd name="T11" fmla="*/ 191 h 220"/>
                      <a:gd name="T12" fmla="*/ 29 w 220"/>
                      <a:gd name="T13" fmla="*/ 111 h 220"/>
                      <a:gd name="T14" fmla="*/ 109 w 220"/>
                      <a:gd name="T15" fmla="*/ 29 h 220"/>
                      <a:gd name="T16" fmla="*/ 191 w 220"/>
                      <a:gd name="T17" fmla="*/ 108 h 220"/>
                      <a:gd name="T18" fmla="*/ 112 w 220"/>
                      <a:gd name="T19" fmla="*/ 19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220">
                        <a:moveTo>
                          <a:pt x="108" y="1"/>
                        </a:moveTo>
                        <a:cubicBezTo>
                          <a:pt x="48" y="2"/>
                          <a:pt x="0" y="52"/>
                          <a:pt x="1" y="112"/>
                        </a:cubicBezTo>
                        <a:cubicBezTo>
                          <a:pt x="2" y="172"/>
                          <a:pt x="52" y="220"/>
                          <a:pt x="112" y="219"/>
                        </a:cubicBezTo>
                        <a:cubicBezTo>
                          <a:pt x="172" y="218"/>
                          <a:pt x="220" y="168"/>
                          <a:pt x="219" y="108"/>
                        </a:cubicBezTo>
                        <a:cubicBezTo>
                          <a:pt x="218" y="48"/>
                          <a:pt x="168" y="0"/>
                          <a:pt x="108" y="1"/>
                        </a:cubicBezTo>
                        <a:close/>
                        <a:moveTo>
                          <a:pt x="112" y="191"/>
                        </a:moveTo>
                        <a:cubicBezTo>
                          <a:pt x="67" y="192"/>
                          <a:pt x="30" y="156"/>
                          <a:pt x="29" y="111"/>
                        </a:cubicBezTo>
                        <a:cubicBezTo>
                          <a:pt x="28" y="66"/>
                          <a:pt x="64" y="29"/>
                          <a:pt x="109" y="29"/>
                        </a:cubicBezTo>
                        <a:cubicBezTo>
                          <a:pt x="153" y="28"/>
                          <a:pt x="190" y="63"/>
                          <a:pt x="191" y="108"/>
                        </a:cubicBezTo>
                        <a:cubicBezTo>
                          <a:pt x="192" y="153"/>
                          <a:pt x="156" y="190"/>
                          <a:pt x="112" y="191"/>
                        </a:cubicBezTo>
                        <a:close/>
                      </a:path>
                    </a:pathLst>
                  </a:custGeom>
                  <a:solidFill>
                    <a:srgbClr val="F2F2F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39" name="Freeform 50">
                    <a:extLst>
                      <a:ext uri="{FF2B5EF4-FFF2-40B4-BE49-F238E27FC236}">
                        <a16:creationId xmlns:a16="http://schemas.microsoft.com/office/drawing/2014/main" id="{4D44A2C1-811E-400D-ABD8-6C864CA35B8D}"/>
                      </a:ext>
                    </a:extLst>
                  </p:cNvPr>
                  <p:cNvSpPr>
                    <a:spLocks/>
                  </p:cNvSpPr>
                  <p:nvPr/>
                </p:nvSpPr>
                <p:spPr bwMode="auto">
                  <a:xfrm>
                    <a:off x="8351837" y="1630363"/>
                    <a:ext cx="374650" cy="373062"/>
                  </a:xfrm>
                  <a:custGeom>
                    <a:avLst/>
                    <a:gdLst>
                      <a:gd name="T0" fmla="*/ 175 w 236"/>
                      <a:gd name="T1" fmla="*/ 73 h 235"/>
                      <a:gd name="T2" fmla="*/ 12 w 236"/>
                      <a:gd name="T3" fmla="*/ 235 h 235"/>
                      <a:gd name="T4" fmla="*/ 0 w 236"/>
                      <a:gd name="T5" fmla="*/ 223 h 235"/>
                      <a:gd name="T6" fmla="*/ 163 w 236"/>
                      <a:gd name="T7" fmla="*/ 61 h 235"/>
                      <a:gd name="T8" fmla="*/ 114 w 236"/>
                      <a:gd name="T9" fmla="*/ 11 h 235"/>
                      <a:gd name="T10" fmla="*/ 124 w 236"/>
                      <a:gd name="T11" fmla="*/ 0 h 235"/>
                      <a:gd name="T12" fmla="*/ 236 w 236"/>
                      <a:gd name="T13" fmla="*/ 111 h 235"/>
                      <a:gd name="T14" fmla="*/ 224 w 236"/>
                      <a:gd name="T15" fmla="*/ 123 h 235"/>
                      <a:gd name="T16" fmla="*/ 175 w 236"/>
                      <a:gd name="T17" fmla="*/ 7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235">
                        <a:moveTo>
                          <a:pt x="175" y="73"/>
                        </a:moveTo>
                        <a:lnTo>
                          <a:pt x="12" y="235"/>
                        </a:lnTo>
                        <a:lnTo>
                          <a:pt x="0" y="223"/>
                        </a:lnTo>
                        <a:lnTo>
                          <a:pt x="163" y="61"/>
                        </a:lnTo>
                        <a:lnTo>
                          <a:pt x="114" y="11"/>
                        </a:lnTo>
                        <a:lnTo>
                          <a:pt x="124" y="0"/>
                        </a:lnTo>
                        <a:lnTo>
                          <a:pt x="236" y="111"/>
                        </a:lnTo>
                        <a:lnTo>
                          <a:pt x="224" y="123"/>
                        </a:lnTo>
                        <a:lnTo>
                          <a:pt x="175"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0" name="Freeform 51">
                    <a:extLst>
                      <a:ext uri="{FF2B5EF4-FFF2-40B4-BE49-F238E27FC236}">
                        <a16:creationId xmlns:a16="http://schemas.microsoft.com/office/drawing/2014/main" id="{C614D8E9-16D3-44C8-93D6-B66E86A70506}"/>
                      </a:ext>
                    </a:extLst>
                  </p:cNvPr>
                  <p:cNvSpPr>
                    <a:spLocks noEditPoints="1"/>
                  </p:cNvSpPr>
                  <p:nvPr/>
                </p:nvSpPr>
                <p:spPr bwMode="auto">
                  <a:xfrm>
                    <a:off x="8429625" y="1889125"/>
                    <a:ext cx="396875" cy="395287"/>
                  </a:xfrm>
                  <a:custGeom>
                    <a:avLst/>
                    <a:gdLst>
                      <a:gd name="T0" fmla="*/ 99 w 194"/>
                      <a:gd name="T1" fmla="*/ 184 h 194"/>
                      <a:gd name="T2" fmla="*/ 125 w 194"/>
                      <a:gd name="T3" fmla="*/ 126 h 194"/>
                      <a:gd name="T4" fmla="*/ 67 w 194"/>
                      <a:gd name="T5" fmla="*/ 68 h 194"/>
                      <a:gd name="T6" fmla="*/ 10 w 194"/>
                      <a:gd name="T7" fmla="*/ 94 h 194"/>
                      <a:gd name="T8" fmla="*/ 0 w 194"/>
                      <a:gd name="T9" fmla="*/ 84 h 194"/>
                      <a:gd name="T10" fmla="*/ 185 w 194"/>
                      <a:gd name="T11" fmla="*/ 0 h 194"/>
                      <a:gd name="T12" fmla="*/ 194 w 194"/>
                      <a:gd name="T13" fmla="*/ 9 h 194"/>
                      <a:gd name="T14" fmla="*/ 109 w 194"/>
                      <a:gd name="T15" fmla="*/ 194 h 194"/>
                      <a:gd name="T16" fmla="*/ 99 w 194"/>
                      <a:gd name="T17" fmla="*/ 184 h 194"/>
                      <a:gd name="T18" fmla="*/ 170 w 194"/>
                      <a:gd name="T19" fmla="*/ 30 h 194"/>
                      <a:gd name="T20" fmla="*/ 174 w 194"/>
                      <a:gd name="T21" fmla="*/ 22 h 194"/>
                      <a:gd name="T22" fmla="*/ 177 w 194"/>
                      <a:gd name="T23" fmla="*/ 16 h 194"/>
                      <a:gd name="T24" fmla="*/ 177 w 194"/>
                      <a:gd name="T25" fmla="*/ 16 h 194"/>
                      <a:gd name="T26" fmla="*/ 164 w 194"/>
                      <a:gd name="T27" fmla="*/ 23 h 194"/>
                      <a:gd name="T28" fmla="*/ 79 w 194"/>
                      <a:gd name="T29" fmla="*/ 63 h 194"/>
                      <a:gd name="T30" fmla="*/ 131 w 194"/>
                      <a:gd name="T31" fmla="*/ 115 h 194"/>
                      <a:gd name="T32" fmla="*/ 170 w 194"/>
                      <a:gd name="T33" fmla="*/ 3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4" h="194">
                        <a:moveTo>
                          <a:pt x="99" y="184"/>
                        </a:moveTo>
                        <a:cubicBezTo>
                          <a:pt x="125" y="126"/>
                          <a:pt x="125" y="126"/>
                          <a:pt x="125" y="126"/>
                        </a:cubicBezTo>
                        <a:cubicBezTo>
                          <a:pt x="67" y="68"/>
                          <a:pt x="67" y="68"/>
                          <a:pt x="67" y="68"/>
                        </a:cubicBezTo>
                        <a:cubicBezTo>
                          <a:pt x="10" y="94"/>
                          <a:pt x="10" y="94"/>
                          <a:pt x="10" y="94"/>
                        </a:cubicBezTo>
                        <a:cubicBezTo>
                          <a:pt x="0" y="84"/>
                          <a:pt x="0" y="84"/>
                          <a:pt x="0" y="84"/>
                        </a:cubicBezTo>
                        <a:cubicBezTo>
                          <a:pt x="185" y="0"/>
                          <a:pt x="185" y="0"/>
                          <a:pt x="185" y="0"/>
                        </a:cubicBezTo>
                        <a:cubicBezTo>
                          <a:pt x="194" y="9"/>
                          <a:pt x="194" y="9"/>
                          <a:pt x="194" y="9"/>
                        </a:cubicBezTo>
                        <a:cubicBezTo>
                          <a:pt x="109" y="194"/>
                          <a:pt x="109" y="194"/>
                          <a:pt x="109" y="194"/>
                        </a:cubicBezTo>
                        <a:lnTo>
                          <a:pt x="99" y="184"/>
                        </a:lnTo>
                        <a:close/>
                        <a:moveTo>
                          <a:pt x="170" y="30"/>
                        </a:moveTo>
                        <a:cubicBezTo>
                          <a:pt x="171" y="27"/>
                          <a:pt x="173" y="25"/>
                          <a:pt x="174" y="22"/>
                        </a:cubicBezTo>
                        <a:cubicBezTo>
                          <a:pt x="175" y="20"/>
                          <a:pt x="176" y="18"/>
                          <a:pt x="177" y="16"/>
                        </a:cubicBezTo>
                        <a:cubicBezTo>
                          <a:pt x="177" y="16"/>
                          <a:pt x="177" y="16"/>
                          <a:pt x="177" y="16"/>
                        </a:cubicBezTo>
                        <a:cubicBezTo>
                          <a:pt x="172" y="19"/>
                          <a:pt x="167" y="21"/>
                          <a:pt x="164" y="23"/>
                        </a:cubicBezTo>
                        <a:cubicBezTo>
                          <a:pt x="79" y="63"/>
                          <a:pt x="79" y="63"/>
                          <a:pt x="79" y="63"/>
                        </a:cubicBezTo>
                        <a:cubicBezTo>
                          <a:pt x="131" y="115"/>
                          <a:pt x="131" y="115"/>
                          <a:pt x="131" y="115"/>
                        </a:cubicBezTo>
                        <a:lnTo>
                          <a:pt x="17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1" name="Freeform 52">
                    <a:extLst>
                      <a:ext uri="{FF2B5EF4-FFF2-40B4-BE49-F238E27FC236}">
                        <a16:creationId xmlns:a16="http://schemas.microsoft.com/office/drawing/2014/main" id="{3D3FA5C4-9A77-4100-9A53-443D29C5193E}"/>
                      </a:ext>
                    </a:extLst>
                  </p:cNvPr>
                  <p:cNvSpPr>
                    <a:spLocks/>
                  </p:cNvSpPr>
                  <p:nvPr/>
                </p:nvSpPr>
                <p:spPr bwMode="auto">
                  <a:xfrm>
                    <a:off x="8742362" y="2105025"/>
                    <a:ext cx="406400" cy="396875"/>
                  </a:xfrm>
                  <a:custGeom>
                    <a:avLst/>
                    <a:gdLst>
                      <a:gd name="T0" fmla="*/ 82 w 199"/>
                      <a:gd name="T1" fmla="*/ 195 h 195"/>
                      <a:gd name="T2" fmla="*/ 27 w 199"/>
                      <a:gd name="T3" fmla="*/ 164 h 195"/>
                      <a:gd name="T4" fmla="*/ 1 w 199"/>
                      <a:gd name="T5" fmla="*/ 101 h 195"/>
                      <a:gd name="T6" fmla="*/ 34 w 199"/>
                      <a:gd name="T7" fmla="*/ 35 h 195"/>
                      <a:gd name="T8" fmla="*/ 103 w 199"/>
                      <a:gd name="T9" fmla="*/ 2 h 195"/>
                      <a:gd name="T10" fmla="*/ 172 w 199"/>
                      <a:gd name="T11" fmla="*/ 30 h 195"/>
                      <a:gd name="T12" fmla="*/ 199 w 199"/>
                      <a:gd name="T13" fmla="*/ 72 h 195"/>
                      <a:gd name="T14" fmla="*/ 189 w 199"/>
                      <a:gd name="T15" fmla="*/ 82 h 195"/>
                      <a:gd name="T16" fmla="*/ 162 w 199"/>
                      <a:gd name="T17" fmla="*/ 38 h 195"/>
                      <a:gd name="T18" fmla="*/ 104 w 199"/>
                      <a:gd name="T19" fmla="*/ 14 h 195"/>
                      <a:gd name="T20" fmla="*/ 44 w 199"/>
                      <a:gd name="T21" fmla="*/ 43 h 195"/>
                      <a:gd name="T22" fmla="*/ 14 w 199"/>
                      <a:gd name="T23" fmla="*/ 102 h 195"/>
                      <a:gd name="T24" fmla="*/ 37 w 199"/>
                      <a:gd name="T25" fmla="*/ 157 h 195"/>
                      <a:gd name="T26" fmla="*/ 77 w 199"/>
                      <a:gd name="T27" fmla="*/ 181 h 195"/>
                      <a:gd name="T28" fmla="*/ 122 w 199"/>
                      <a:gd name="T29" fmla="*/ 137 h 195"/>
                      <a:gd name="T30" fmla="*/ 90 w 199"/>
                      <a:gd name="T31" fmla="*/ 105 h 195"/>
                      <a:gd name="T32" fmla="*/ 98 w 199"/>
                      <a:gd name="T33" fmla="*/ 96 h 195"/>
                      <a:gd name="T34" fmla="*/ 139 w 199"/>
                      <a:gd name="T35" fmla="*/ 137 h 195"/>
                      <a:gd name="T36" fmla="*/ 82 w 199"/>
                      <a:gd name="T3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9" h="195">
                        <a:moveTo>
                          <a:pt x="82" y="195"/>
                        </a:moveTo>
                        <a:cubicBezTo>
                          <a:pt x="60" y="189"/>
                          <a:pt x="42" y="178"/>
                          <a:pt x="27" y="164"/>
                        </a:cubicBezTo>
                        <a:cubicBezTo>
                          <a:pt x="9" y="145"/>
                          <a:pt x="0" y="124"/>
                          <a:pt x="1" y="101"/>
                        </a:cubicBezTo>
                        <a:cubicBezTo>
                          <a:pt x="3" y="77"/>
                          <a:pt x="13" y="55"/>
                          <a:pt x="34" y="35"/>
                        </a:cubicBezTo>
                        <a:cubicBezTo>
                          <a:pt x="54" y="14"/>
                          <a:pt x="77" y="3"/>
                          <a:pt x="103" y="2"/>
                        </a:cubicBezTo>
                        <a:cubicBezTo>
                          <a:pt x="129" y="0"/>
                          <a:pt x="152" y="10"/>
                          <a:pt x="172" y="30"/>
                        </a:cubicBezTo>
                        <a:cubicBezTo>
                          <a:pt x="184" y="42"/>
                          <a:pt x="193" y="56"/>
                          <a:pt x="199" y="72"/>
                        </a:cubicBezTo>
                        <a:cubicBezTo>
                          <a:pt x="189" y="82"/>
                          <a:pt x="189" y="82"/>
                          <a:pt x="189" y="82"/>
                        </a:cubicBezTo>
                        <a:cubicBezTo>
                          <a:pt x="183" y="64"/>
                          <a:pt x="174" y="49"/>
                          <a:pt x="162" y="38"/>
                        </a:cubicBezTo>
                        <a:cubicBezTo>
                          <a:pt x="146" y="21"/>
                          <a:pt x="126" y="13"/>
                          <a:pt x="104" y="14"/>
                        </a:cubicBezTo>
                        <a:cubicBezTo>
                          <a:pt x="82" y="15"/>
                          <a:pt x="62" y="25"/>
                          <a:pt x="44" y="43"/>
                        </a:cubicBezTo>
                        <a:cubicBezTo>
                          <a:pt x="26" y="62"/>
                          <a:pt x="16" y="81"/>
                          <a:pt x="14" y="102"/>
                        </a:cubicBezTo>
                        <a:cubicBezTo>
                          <a:pt x="13" y="122"/>
                          <a:pt x="21" y="140"/>
                          <a:pt x="37" y="157"/>
                        </a:cubicBezTo>
                        <a:cubicBezTo>
                          <a:pt x="50" y="169"/>
                          <a:pt x="63" y="177"/>
                          <a:pt x="77" y="181"/>
                        </a:cubicBezTo>
                        <a:cubicBezTo>
                          <a:pt x="122" y="137"/>
                          <a:pt x="122" y="137"/>
                          <a:pt x="122" y="137"/>
                        </a:cubicBezTo>
                        <a:cubicBezTo>
                          <a:pt x="90" y="105"/>
                          <a:pt x="90" y="105"/>
                          <a:pt x="90" y="105"/>
                        </a:cubicBezTo>
                        <a:cubicBezTo>
                          <a:pt x="98" y="96"/>
                          <a:pt x="98" y="96"/>
                          <a:pt x="98" y="96"/>
                        </a:cubicBezTo>
                        <a:cubicBezTo>
                          <a:pt x="139" y="137"/>
                          <a:pt x="139" y="137"/>
                          <a:pt x="139" y="137"/>
                        </a:cubicBezTo>
                        <a:lnTo>
                          <a:pt x="82" y="1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2" name="Freeform 53">
                    <a:extLst>
                      <a:ext uri="{FF2B5EF4-FFF2-40B4-BE49-F238E27FC236}">
                        <a16:creationId xmlns:a16="http://schemas.microsoft.com/office/drawing/2014/main" id="{FC77588A-9153-4552-BA83-832F8C5DDA96}"/>
                      </a:ext>
                    </a:extLst>
                  </p:cNvPr>
                  <p:cNvSpPr>
                    <a:spLocks/>
                  </p:cNvSpPr>
                  <p:nvPr/>
                </p:nvSpPr>
                <p:spPr bwMode="auto">
                  <a:xfrm>
                    <a:off x="8955087" y="2339975"/>
                    <a:ext cx="393700" cy="346075"/>
                  </a:xfrm>
                  <a:custGeom>
                    <a:avLst/>
                    <a:gdLst>
                      <a:gd name="T0" fmla="*/ 0 w 193"/>
                      <a:gd name="T1" fmla="*/ 111 h 170"/>
                      <a:gd name="T2" fmla="*/ 11 w 193"/>
                      <a:gd name="T3" fmla="*/ 101 h 170"/>
                      <a:gd name="T4" fmla="*/ 31 w 193"/>
                      <a:gd name="T5" fmla="*/ 139 h 170"/>
                      <a:gd name="T6" fmla="*/ 61 w 193"/>
                      <a:gd name="T7" fmla="*/ 157 h 170"/>
                      <a:gd name="T8" fmla="*/ 88 w 193"/>
                      <a:gd name="T9" fmla="*/ 147 h 170"/>
                      <a:gd name="T10" fmla="*/ 99 w 193"/>
                      <a:gd name="T11" fmla="*/ 125 h 170"/>
                      <a:gd name="T12" fmla="*/ 92 w 193"/>
                      <a:gd name="T13" fmla="*/ 84 h 170"/>
                      <a:gd name="T14" fmla="*/ 86 w 193"/>
                      <a:gd name="T15" fmla="*/ 38 h 170"/>
                      <a:gd name="T16" fmla="*/ 99 w 193"/>
                      <a:gd name="T17" fmla="*/ 14 h 170"/>
                      <a:gd name="T18" fmla="*/ 134 w 193"/>
                      <a:gd name="T19" fmla="*/ 1 h 170"/>
                      <a:gd name="T20" fmla="*/ 174 w 193"/>
                      <a:gd name="T21" fmla="*/ 21 h 170"/>
                      <a:gd name="T22" fmla="*/ 193 w 193"/>
                      <a:gd name="T23" fmla="*/ 49 h 170"/>
                      <a:gd name="T24" fmla="*/ 184 w 193"/>
                      <a:gd name="T25" fmla="*/ 59 h 170"/>
                      <a:gd name="T26" fmla="*/ 164 w 193"/>
                      <a:gd name="T27" fmla="*/ 28 h 170"/>
                      <a:gd name="T28" fmla="*/ 135 w 193"/>
                      <a:gd name="T29" fmla="*/ 13 h 170"/>
                      <a:gd name="T30" fmla="*/ 110 w 193"/>
                      <a:gd name="T31" fmla="*/ 23 h 170"/>
                      <a:gd name="T32" fmla="*/ 99 w 193"/>
                      <a:gd name="T33" fmla="*/ 45 h 170"/>
                      <a:gd name="T34" fmla="*/ 106 w 193"/>
                      <a:gd name="T35" fmla="*/ 85 h 170"/>
                      <a:gd name="T36" fmla="*/ 112 w 193"/>
                      <a:gd name="T37" fmla="*/ 129 h 170"/>
                      <a:gd name="T38" fmla="*/ 99 w 193"/>
                      <a:gd name="T39" fmla="*/ 155 h 170"/>
                      <a:gd name="T40" fmla="*/ 63 w 193"/>
                      <a:gd name="T41" fmla="*/ 169 h 170"/>
                      <a:gd name="T42" fmla="*/ 23 w 193"/>
                      <a:gd name="T43" fmla="*/ 148 h 170"/>
                      <a:gd name="T44" fmla="*/ 9 w 193"/>
                      <a:gd name="T45" fmla="*/ 130 h 170"/>
                      <a:gd name="T46" fmla="*/ 0 w 193"/>
                      <a:gd name="T47" fmla="*/ 11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170">
                        <a:moveTo>
                          <a:pt x="0" y="111"/>
                        </a:moveTo>
                        <a:cubicBezTo>
                          <a:pt x="11" y="101"/>
                          <a:pt x="11" y="101"/>
                          <a:pt x="11" y="101"/>
                        </a:cubicBezTo>
                        <a:cubicBezTo>
                          <a:pt x="14" y="117"/>
                          <a:pt x="21" y="129"/>
                          <a:pt x="31" y="139"/>
                        </a:cubicBezTo>
                        <a:cubicBezTo>
                          <a:pt x="41" y="150"/>
                          <a:pt x="51" y="156"/>
                          <a:pt x="61" y="157"/>
                        </a:cubicBezTo>
                        <a:cubicBezTo>
                          <a:pt x="71" y="158"/>
                          <a:pt x="80" y="154"/>
                          <a:pt x="88" y="147"/>
                        </a:cubicBezTo>
                        <a:cubicBezTo>
                          <a:pt x="94" y="140"/>
                          <a:pt x="98" y="132"/>
                          <a:pt x="99" y="125"/>
                        </a:cubicBezTo>
                        <a:cubicBezTo>
                          <a:pt x="99" y="117"/>
                          <a:pt x="97" y="103"/>
                          <a:pt x="92" y="84"/>
                        </a:cubicBezTo>
                        <a:cubicBezTo>
                          <a:pt x="86" y="63"/>
                          <a:pt x="84" y="47"/>
                          <a:pt x="86" y="38"/>
                        </a:cubicBezTo>
                        <a:cubicBezTo>
                          <a:pt x="87" y="29"/>
                          <a:pt x="92" y="21"/>
                          <a:pt x="99" y="14"/>
                        </a:cubicBezTo>
                        <a:cubicBezTo>
                          <a:pt x="108" y="5"/>
                          <a:pt x="120" y="0"/>
                          <a:pt x="134" y="1"/>
                        </a:cubicBezTo>
                        <a:cubicBezTo>
                          <a:pt x="148" y="2"/>
                          <a:pt x="161" y="9"/>
                          <a:pt x="174" y="21"/>
                        </a:cubicBezTo>
                        <a:cubicBezTo>
                          <a:pt x="182" y="29"/>
                          <a:pt x="188" y="38"/>
                          <a:pt x="193" y="49"/>
                        </a:cubicBezTo>
                        <a:cubicBezTo>
                          <a:pt x="184" y="59"/>
                          <a:pt x="184" y="59"/>
                          <a:pt x="184" y="59"/>
                        </a:cubicBezTo>
                        <a:cubicBezTo>
                          <a:pt x="179" y="47"/>
                          <a:pt x="173" y="37"/>
                          <a:pt x="164" y="28"/>
                        </a:cubicBezTo>
                        <a:cubicBezTo>
                          <a:pt x="155" y="19"/>
                          <a:pt x="145" y="14"/>
                          <a:pt x="135" y="13"/>
                        </a:cubicBezTo>
                        <a:cubicBezTo>
                          <a:pt x="125" y="13"/>
                          <a:pt x="117" y="16"/>
                          <a:pt x="110" y="23"/>
                        </a:cubicBezTo>
                        <a:cubicBezTo>
                          <a:pt x="103" y="30"/>
                          <a:pt x="99" y="37"/>
                          <a:pt x="99" y="45"/>
                        </a:cubicBezTo>
                        <a:cubicBezTo>
                          <a:pt x="98" y="53"/>
                          <a:pt x="100" y="66"/>
                          <a:pt x="106" y="85"/>
                        </a:cubicBezTo>
                        <a:cubicBezTo>
                          <a:pt x="111" y="105"/>
                          <a:pt x="113" y="120"/>
                          <a:pt x="112" y="129"/>
                        </a:cubicBezTo>
                        <a:cubicBezTo>
                          <a:pt x="110" y="139"/>
                          <a:pt x="106" y="147"/>
                          <a:pt x="99" y="155"/>
                        </a:cubicBezTo>
                        <a:cubicBezTo>
                          <a:pt x="88" y="165"/>
                          <a:pt x="76" y="170"/>
                          <a:pt x="63" y="169"/>
                        </a:cubicBezTo>
                        <a:cubicBezTo>
                          <a:pt x="49" y="168"/>
                          <a:pt x="36" y="161"/>
                          <a:pt x="23" y="148"/>
                        </a:cubicBezTo>
                        <a:cubicBezTo>
                          <a:pt x="18" y="144"/>
                          <a:pt x="13" y="138"/>
                          <a:pt x="9" y="130"/>
                        </a:cubicBezTo>
                        <a:cubicBezTo>
                          <a:pt x="4" y="123"/>
                          <a:pt x="1" y="116"/>
                          <a:pt x="0" y="1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3" name="Freeform 32">
                    <a:extLst>
                      <a:ext uri="{FF2B5EF4-FFF2-40B4-BE49-F238E27FC236}">
                        <a16:creationId xmlns:a16="http://schemas.microsoft.com/office/drawing/2014/main" id="{29BEC9AF-77F3-495C-A9B9-53E6514A00E5}"/>
                      </a:ext>
                    </a:extLst>
                  </p:cNvPr>
                  <p:cNvSpPr>
                    <a:spLocks/>
                  </p:cNvSpPr>
                  <p:nvPr/>
                </p:nvSpPr>
                <p:spPr bwMode="auto">
                  <a:xfrm>
                    <a:off x="9612449" y="2462704"/>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4" name="Freeform 32">
                    <a:extLst>
                      <a:ext uri="{FF2B5EF4-FFF2-40B4-BE49-F238E27FC236}">
                        <a16:creationId xmlns:a16="http://schemas.microsoft.com/office/drawing/2014/main" id="{80AD87E1-6678-43DF-BB08-DDE4644DE989}"/>
                      </a:ext>
                    </a:extLst>
                  </p:cNvPr>
                  <p:cNvSpPr>
                    <a:spLocks/>
                  </p:cNvSpPr>
                  <p:nvPr/>
                </p:nvSpPr>
                <p:spPr bwMode="auto">
                  <a:xfrm>
                    <a:off x="9661637" y="2411907"/>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5" name="Freeform 32">
                    <a:extLst>
                      <a:ext uri="{FF2B5EF4-FFF2-40B4-BE49-F238E27FC236}">
                        <a16:creationId xmlns:a16="http://schemas.microsoft.com/office/drawing/2014/main" id="{2E451511-436E-48FF-B6A4-D360E43C6578}"/>
                      </a:ext>
                    </a:extLst>
                  </p:cNvPr>
                  <p:cNvSpPr>
                    <a:spLocks/>
                  </p:cNvSpPr>
                  <p:nvPr/>
                </p:nvSpPr>
                <p:spPr bwMode="auto">
                  <a:xfrm>
                    <a:off x="9707675" y="2360508"/>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46" name="Freeform 32">
                    <a:extLst>
                      <a:ext uri="{FF2B5EF4-FFF2-40B4-BE49-F238E27FC236}">
                        <a16:creationId xmlns:a16="http://schemas.microsoft.com/office/drawing/2014/main" id="{241BFDD1-E817-4220-8EE7-3DA47B951312}"/>
                      </a:ext>
                    </a:extLst>
                  </p:cNvPr>
                  <p:cNvSpPr>
                    <a:spLocks/>
                  </p:cNvSpPr>
                  <p:nvPr/>
                </p:nvSpPr>
                <p:spPr bwMode="auto">
                  <a:xfrm>
                    <a:off x="9755926" y="2310606"/>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grpSp>
            <p:pic>
              <p:nvPicPr>
                <p:cNvPr id="24" name="Picture 23">
                  <a:extLst>
                    <a:ext uri="{FF2B5EF4-FFF2-40B4-BE49-F238E27FC236}">
                      <a16:creationId xmlns:a16="http://schemas.microsoft.com/office/drawing/2014/main" id="{DD629785-F77C-48DF-A780-76C3F1D5AB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1196" y="3879050"/>
                  <a:ext cx="1044116" cy="1044116"/>
                </a:xfrm>
                <a:prstGeom prst="rect">
                  <a:avLst/>
                </a:prstGeom>
              </p:spPr>
            </p:pic>
            <p:pic>
              <p:nvPicPr>
                <p:cNvPr id="25" name="Picture 24">
                  <a:extLst>
                    <a:ext uri="{FF2B5EF4-FFF2-40B4-BE49-F238E27FC236}">
                      <a16:creationId xmlns:a16="http://schemas.microsoft.com/office/drawing/2014/main" id="{A850A374-A7F5-49C0-8E7D-0E91F80D744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7900" y="3782494"/>
                  <a:ext cx="1237228" cy="1237228"/>
                </a:xfrm>
                <a:prstGeom prst="rect">
                  <a:avLst/>
                </a:prstGeom>
              </p:spPr>
            </p:pic>
          </p:grpSp>
        </p:grpSp>
      </p:grpSp>
    </p:spTree>
    <p:extLst>
      <p:ext uri="{BB962C8B-B14F-4D97-AF65-F5344CB8AC3E}">
        <p14:creationId xmlns:p14="http://schemas.microsoft.com/office/powerpoint/2010/main" val="305331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dirty="0">
                <a:cs typeface="Segoe UI"/>
              </a:rPr>
              <a:t>Governance and compliance</a:t>
            </a:r>
          </a:p>
        </p:txBody>
      </p:sp>
      <p:pic>
        <p:nvPicPr>
          <p:cNvPr id="5" name="Graphic 4" descr="Internet Of Things">
            <a:extLst>
              <a:ext uri="{FF2B5EF4-FFF2-40B4-BE49-F238E27FC236}">
                <a16:creationId xmlns:a16="http://schemas.microsoft.com/office/drawing/2014/main" id="{26528163-8608-4C7E-AEC3-3A2D83DA04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48122" y="2824843"/>
            <a:ext cx="1208314" cy="1208314"/>
          </a:xfrm>
          <a:prstGeom prst="rect">
            <a:avLst/>
          </a:prstGeom>
        </p:spPr>
      </p:pic>
    </p:spTree>
    <p:extLst>
      <p:ext uri="{BB962C8B-B14F-4D97-AF65-F5344CB8AC3E}">
        <p14:creationId xmlns:p14="http://schemas.microsoft.com/office/powerpoint/2010/main" val="3615197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1F12B-E6C6-4CF1-8312-1D8343AFFE69}"/>
              </a:ext>
            </a:extLst>
          </p:cNvPr>
          <p:cNvSpPr>
            <a:spLocks noGrp="1"/>
          </p:cNvSpPr>
          <p:nvPr>
            <p:ph type="title"/>
          </p:nvPr>
        </p:nvSpPr>
        <p:spPr/>
        <p:txBody>
          <a:bodyPr/>
          <a:lstStyle/>
          <a:p>
            <a:r>
              <a:rPr lang="en-US" dirty="0">
                <a:cs typeface="Segoe UI"/>
              </a:rPr>
              <a:t>Governance and compliance - Objective Domain</a:t>
            </a:r>
          </a:p>
        </p:txBody>
      </p:sp>
      <p:sp>
        <p:nvSpPr>
          <p:cNvPr id="3" name="Text Placeholder 2">
            <a:extLst>
              <a:ext uri="{FF2B5EF4-FFF2-40B4-BE49-F238E27FC236}">
                <a16:creationId xmlns:a16="http://schemas.microsoft.com/office/drawing/2014/main" id="{FAF59B51-AD67-4E9A-AA25-B664271235FB}"/>
              </a:ext>
            </a:extLst>
          </p:cNvPr>
          <p:cNvSpPr>
            <a:spLocks noGrp="1"/>
          </p:cNvSpPr>
          <p:nvPr>
            <p:ph sz="quarter" idx="10"/>
          </p:nvPr>
        </p:nvSpPr>
        <p:spPr>
          <a:xfrm>
            <a:off x="419100" y="1456897"/>
            <a:ext cx="11340811" cy="1862048"/>
          </a:xfrm>
        </p:spPr>
        <p:txBody>
          <a:bodyPr vert="horz" wrap="square" lIns="0" tIns="0" rIns="0" bIns="0" rtlCol="0" anchor="t">
            <a:spAutoFit/>
          </a:bodyPr>
          <a:lstStyle/>
          <a:p>
            <a:pPr marL="457200" indent="-457200" fontAlgn="base">
              <a:buFont typeface="Arial" panose="020B0604020202020204" pitchFamily="34" charset="0"/>
              <a:buChar char="•"/>
            </a:pPr>
            <a:r>
              <a:rPr lang="en-US" dirty="0">
                <a:latin typeface="+mn-lt"/>
                <a:cs typeface="Segoe UI Semilight"/>
              </a:rPr>
              <a:t>Describe the purpose of Azure Blueprints.</a:t>
            </a:r>
          </a:p>
          <a:p>
            <a:pPr marL="457200" indent="-457200" fontAlgn="base">
              <a:buFont typeface="Arial" panose="020B0604020202020204" pitchFamily="34" charset="0"/>
              <a:buChar char="•"/>
            </a:pPr>
            <a:r>
              <a:rPr lang="en-US" dirty="0">
                <a:latin typeface="+mn-lt"/>
                <a:cs typeface="Segoe UI Semilight"/>
              </a:rPr>
              <a:t>Describe the purpose of Azure Policy.</a:t>
            </a:r>
          </a:p>
          <a:p>
            <a:pPr marL="457200" indent="-457200" fontAlgn="base">
              <a:buFont typeface="Arial" panose="020B0604020202020204" pitchFamily="34" charset="0"/>
              <a:buChar char="•"/>
            </a:pPr>
            <a:r>
              <a:rPr lang="en-US" dirty="0">
                <a:latin typeface="+mn-lt"/>
                <a:cs typeface="Segoe UI Semilight"/>
              </a:rPr>
              <a:t>Describe the purpose of resource locks.</a:t>
            </a:r>
          </a:p>
          <a:p>
            <a:pPr marL="457200" indent="-457200" fontAlgn="base">
              <a:buFont typeface="Arial" panose="020B0604020202020204" pitchFamily="34" charset="0"/>
              <a:buChar char="•"/>
            </a:pPr>
            <a:r>
              <a:rPr lang="en-US" dirty="0">
                <a:latin typeface="+mn-lt"/>
                <a:cs typeface="Segoe UI Semilight"/>
              </a:rPr>
              <a:t>Describe the purpose of the Service Trust portal.</a:t>
            </a:r>
            <a:endParaRPr lang="en-US" dirty="0">
              <a:latin typeface="+mn-lt"/>
            </a:endParaRPr>
          </a:p>
        </p:txBody>
      </p:sp>
    </p:spTree>
    <p:extLst>
      <p:ext uri="{BB962C8B-B14F-4D97-AF65-F5344CB8AC3E}">
        <p14:creationId xmlns:p14="http://schemas.microsoft.com/office/powerpoint/2010/main" val="8265327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Azure Blueprints</a:t>
            </a:r>
          </a:p>
        </p:txBody>
      </p:sp>
      <p:sp>
        <p:nvSpPr>
          <p:cNvPr id="6" name="Text Placeholder 5"/>
          <p:cNvSpPr>
            <a:spLocks noGrp="1"/>
          </p:cNvSpPr>
          <p:nvPr>
            <p:ph sz="quarter" idx="10"/>
          </p:nvPr>
        </p:nvSpPr>
        <p:spPr>
          <a:xfrm>
            <a:off x="419100" y="1456897"/>
            <a:ext cx="11340811" cy="3652282"/>
          </a:xfrm>
        </p:spPr>
        <p:txBody>
          <a:bodyPr/>
          <a:lstStyle/>
          <a:p>
            <a:r>
              <a:rPr lang="en-US" i="0" dirty="0">
                <a:solidFill>
                  <a:srgbClr val="171717"/>
                </a:solidFill>
                <a:effectLst/>
                <a:latin typeface="+mj-lt"/>
              </a:rPr>
              <a:t>Azure Blueprints</a:t>
            </a:r>
            <a:r>
              <a:rPr lang="en-US" b="1" i="0" dirty="0">
                <a:solidFill>
                  <a:srgbClr val="171717"/>
                </a:solidFill>
                <a:effectLst/>
                <a:latin typeface="Segoe UI" panose="020B0502040204020203" pitchFamily="34" charset="0"/>
              </a:rPr>
              <a:t> </a:t>
            </a:r>
            <a:r>
              <a:rPr lang="en-US" b="0" i="0" dirty="0">
                <a:solidFill>
                  <a:srgbClr val="171717"/>
                </a:solidFill>
                <a:effectLst/>
                <a:latin typeface="Segoe UI" panose="020B0502040204020203" pitchFamily="34" charset="0"/>
              </a:rPr>
              <a:t>makes it possible for development teams to rapidly build and stand up new environments. Development teams can quickly build trust through organizational compliance with a set of built-in components</a:t>
            </a:r>
            <a:r>
              <a:rPr lang="en-US" dirty="0">
                <a:solidFill>
                  <a:srgbClr val="171717"/>
                </a:solidFill>
                <a:latin typeface="Segoe UI" panose="020B0502040204020203" pitchFamily="34" charset="0"/>
              </a:rPr>
              <a:t> </a:t>
            </a:r>
            <a:r>
              <a:rPr lang="en-US" b="0" i="0" dirty="0">
                <a:solidFill>
                  <a:srgbClr val="171717"/>
                </a:solidFill>
                <a:effectLst/>
                <a:latin typeface="Segoe UI" panose="020B0502040204020203" pitchFamily="34" charset="0"/>
              </a:rPr>
              <a:t>(such as networking</a:t>
            </a:r>
            <a:r>
              <a:rPr lang="en-US" dirty="0">
                <a:solidFill>
                  <a:srgbClr val="171717"/>
                </a:solidFill>
                <a:latin typeface="Segoe UI" panose="020B0502040204020203" pitchFamily="34" charset="0"/>
              </a:rPr>
              <a:t>)</a:t>
            </a:r>
            <a:r>
              <a:rPr lang="en-US" b="0" i="0" dirty="0">
                <a:solidFill>
                  <a:srgbClr val="171717"/>
                </a:solidFill>
                <a:effectLst/>
                <a:latin typeface="Segoe UI" panose="020B0502040204020203" pitchFamily="34" charset="0"/>
              </a:rPr>
              <a:t> in order to speed up development and delivery.</a:t>
            </a:r>
          </a:p>
          <a:p>
            <a:pPr marL="342900" indent="-342900">
              <a:buFont typeface="Arial" panose="020B0604020202020204" pitchFamily="34" charset="0"/>
              <a:buChar char="•"/>
            </a:pPr>
            <a:r>
              <a:rPr lang="en-US" sz="2400" noProof="0" dirty="0">
                <a:solidFill>
                  <a:srgbClr val="171717"/>
                </a:solidFill>
                <a:latin typeface="Segoe UI" panose="020B0502040204020203" pitchFamily="34" charset="0"/>
                <a:cs typeface="Segoe UI" panose="020B0502040204020203" pitchFamily="34" charset="0"/>
              </a:rPr>
              <a:t>Role Assignments</a:t>
            </a:r>
          </a:p>
          <a:p>
            <a:pPr marL="342900" indent="-342900">
              <a:buFont typeface="Arial" panose="020B0604020202020204" pitchFamily="34" charset="0"/>
              <a:buChar char="•"/>
            </a:pPr>
            <a:r>
              <a:rPr lang="en-US" sz="2400" noProof="0" dirty="0">
                <a:solidFill>
                  <a:srgbClr val="171717"/>
                </a:solidFill>
                <a:latin typeface="Segoe UI" panose="020B0502040204020203" pitchFamily="34" charset="0"/>
                <a:cs typeface="Segoe UI" panose="020B0502040204020203" pitchFamily="34" charset="0"/>
              </a:rPr>
              <a:t>Policy Assignments</a:t>
            </a:r>
          </a:p>
          <a:p>
            <a:pPr marL="342900" indent="-342900">
              <a:buFont typeface="Arial" panose="020B0604020202020204" pitchFamily="34" charset="0"/>
              <a:buChar char="•"/>
            </a:pPr>
            <a:r>
              <a:rPr lang="en-US" dirty="0">
                <a:solidFill>
                  <a:srgbClr val="171717"/>
                </a:solidFill>
                <a:latin typeface="Segoe UI" panose="020B0502040204020203" pitchFamily="34" charset="0"/>
                <a:cs typeface="Segoe UI" panose="020B0502040204020203" pitchFamily="34" charset="0"/>
              </a:rPr>
              <a:t>Azure Resource Manager Templates</a:t>
            </a:r>
          </a:p>
          <a:p>
            <a:pPr marL="342900" indent="-342900">
              <a:buFont typeface="Arial" panose="020B0604020202020204" pitchFamily="34" charset="0"/>
              <a:buChar char="•"/>
            </a:pPr>
            <a:r>
              <a:rPr lang="en-US" sz="2400" noProof="0" dirty="0">
                <a:solidFill>
                  <a:srgbClr val="171717"/>
                </a:solidFill>
                <a:latin typeface="Segoe UI" panose="020B0502040204020203" pitchFamily="34" charset="0"/>
                <a:cs typeface="Segoe UI" panose="020B0502040204020203" pitchFamily="34" charset="0"/>
              </a:rPr>
              <a:t>Resource Groups</a:t>
            </a:r>
            <a:endParaRPr lang="en-US" sz="2400" noProof="0" dirty="0">
              <a:latin typeface="Segoe UI" panose="020B0502040204020203" pitchFamily="34" charset="0"/>
              <a:cs typeface="Segoe UI" panose="020B0502040204020203" pitchFamily="34" charset="0"/>
            </a:endParaRPr>
          </a:p>
        </p:txBody>
      </p:sp>
      <p:pic>
        <p:nvPicPr>
          <p:cNvPr id="3" name="Graphic 2">
            <a:extLst>
              <a:ext uri="{FF2B5EF4-FFF2-40B4-BE49-F238E27FC236}">
                <a16:creationId xmlns:a16="http://schemas.microsoft.com/office/drawing/2014/main" id="{4C59E150-A658-4E5C-89AE-7A5B0C94EE3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12849" y="2893603"/>
            <a:ext cx="2507500" cy="2507500"/>
          </a:xfrm>
          <a:prstGeom prst="rect">
            <a:avLst/>
          </a:prstGeom>
        </p:spPr>
      </p:pic>
    </p:spTree>
    <p:extLst>
      <p:ext uri="{BB962C8B-B14F-4D97-AF65-F5344CB8AC3E}">
        <p14:creationId xmlns:p14="http://schemas.microsoft.com/office/powerpoint/2010/main" val="3410650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Azure Policy</a:t>
            </a:r>
          </a:p>
        </p:txBody>
      </p:sp>
      <p:sp>
        <p:nvSpPr>
          <p:cNvPr id="6" name="Text Placeholder 5"/>
          <p:cNvSpPr>
            <a:spLocks noGrp="1"/>
          </p:cNvSpPr>
          <p:nvPr>
            <p:ph sz="quarter" idx="10"/>
          </p:nvPr>
        </p:nvSpPr>
        <p:spPr>
          <a:xfrm>
            <a:off x="419100" y="1456897"/>
            <a:ext cx="11340811" cy="1292662"/>
          </a:xfrm>
        </p:spPr>
        <p:txBody>
          <a:bodyPr/>
          <a:lstStyle/>
          <a:p>
            <a:pPr marL="0" indent="0">
              <a:buNone/>
            </a:pPr>
            <a:r>
              <a:rPr lang="en-US" i="0" dirty="0">
                <a:solidFill>
                  <a:srgbClr val="171717"/>
                </a:solidFill>
                <a:effectLst/>
                <a:latin typeface="+mj-lt"/>
              </a:rPr>
              <a:t>Azure Policy</a:t>
            </a:r>
            <a:r>
              <a:rPr lang="en-US" b="1" i="0" dirty="0">
                <a:solidFill>
                  <a:srgbClr val="171717"/>
                </a:solidFill>
                <a:effectLst/>
                <a:latin typeface="Segoe UI" panose="020B0502040204020203" pitchFamily="34" charset="0"/>
              </a:rPr>
              <a:t> </a:t>
            </a:r>
            <a:r>
              <a:rPr lang="en-US" b="0" i="0" dirty="0">
                <a:solidFill>
                  <a:srgbClr val="171717"/>
                </a:solidFill>
                <a:effectLst/>
                <a:latin typeface="Segoe UI" panose="020B0502040204020203" pitchFamily="34" charset="0"/>
              </a:rPr>
              <a:t>helps to enforce organizational standards and to assess compliance at-scale. Provides governance and resource consistency </a:t>
            </a:r>
            <a:r>
              <a:rPr lang="en-US" dirty="0">
                <a:solidFill>
                  <a:srgbClr val="171717"/>
                </a:solidFill>
                <a:latin typeface="Segoe UI" panose="020B0502040204020203" pitchFamily="34" charset="0"/>
              </a:rPr>
              <a:t>with regulatory compliance, security, cost, and management. </a:t>
            </a:r>
            <a:endParaRPr lang="en-US" noProof="0" dirty="0">
              <a:latin typeface="+mn-lt"/>
            </a:endParaRPr>
          </a:p>
        </p:txBody>
      </p:sp>
      <p:sp>
        <p:nvSpPr>
          <p:cNvPr id="7" name="Text Placeholder 5">
            <a:extLst>
              <a:ext uri="{FF2B5EF4-FFF2-40B4-BE49-F238E27FC236}">
                <a16:creationId xmlns:a16="http://schemas.microsoft.com/office/drawing/2014/main" id="{21EC92CC-3C04-417A-AA1B-5A88FBCBD7F4}"/>
              </a:ext>
            </a:extLst>
          </p:cNvPr>
          <p:cNvSpPr txBox="1">
            <a:spLocks/>
          </p:cNvSpPr>
          <p:nvPr/>
        </p:nvSpPr>
        <p:spPr>
          <a:xfrm>
            <a:off x="652781" y="2745758"/>
            <a:ext cx="6799580" cy="2803460"/>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lvl="1" indent="-457200">
              <a:lnSpc>
                <a:spcPct val="114000"/>
              </a:lnSpc>
              <a:buFont typeface="Arial" panose="020B0604020202020204" pitchFamily="34" charset="0"/>
              <a:buChar char="•"/>
            </a:pPr>
            <a:r>
              <a:rPr lang="en-US" sz="2400" dirty="0">
                <a:cs typeface="Segoe UI Semilight" panose="020B0402040204020203" pitchFamily="34" charset="0"/>
              </a:rPr>
              <a:t>Evaluates and identifies Azure resources that do not comply with your policies.</a:t>
            </a:r>
          </a:p>
          <a:p>
            <a:pPr marL="457200" lvl="1" indent="-457200">
              <a:lnSpc>
                <a:spcPct val="114000"/>
              </a:lnSpc>
              <a:buFont typeface="Arial" panose="020B0604020202020204" pitchFamily="34" charset="0"/>
              <a:buChar char="•"/>
            </a:pPr>
            <a:r>
              <a:rPr lang="en-US" sz="2400" dirty="0">
                <a:cs typeface="Segoe UI Semilight" panose="020B0402040204020203" pitchFamily="34" charset="0"/>
              </a:rPr>
              <a:t>Provides built-in policy and initiative definitions, under categories such as Storage, Networking, Compute, Security Center, and Monitoring.</a:t>
            </a:r>
          </a:p>
        </p:txBody>
      </p:sp>
      <p:pic>
        <p:nvPicPr>
          <p:cNvPr id="3" name="Graphic 2">
            <a:extLst>
              <a:ext uri="{FF2B5EF4-FFF2-40B4-BE49-F238E27FC236}">
                <a16:creationId xmlns:a16="http://schemas.microsoft.com/office/drawing/2014/main" id="{ABD3E443-456F-42C4-B57B-F32DC1649FD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8813" y="2775335"/>
            <a:ext cx="2748107" cy="2748107"/>
          </a:xfrm>
          <a:prstGeom prst="rect">
            <a:avLst/>
          </a:prstGeom>
        </p:spPr>
      </p:pic>
    </p:spTree>
    <p:extLst>
      <p:ext uri="{BB962C8B-B14F-4D97-AF65-F5344CB8AC3E}">
        <p14:creationId xmlns:p14="http://schemas.microsoft.com/office/powerpoint/2010/main" val="339023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Resource locks</a:t>
            </a:r>
          </a:p>
        </p:txBody>
      </p:sp>
      <p:sp>
        <p:nvSpPr>
          <p:cNvPr id="6" name="Text Placeholder 5"/>
          <p:cNvSpPr>
            <a:spLocks noGrp="1"/>
          </p:cNvSpPr>
          <p:nvPr>
            <p:ph sz="quarter" idx="10"/>
          </p:nvPr>
        </p:nvSpPr>
        <p:spPr>
          <a:xfrm>
            <a:off x="419100" y="1456897"/>
            <a:ext cx="11340811" cy="1420902"/>
          </a:xfrm>
        </p:spPr>
        <p:txBody>
          <a:bodyPr/>
          <a:lstStyle/>
          <a:p>
            <a:pPr marL="457200" indent="-457200">
              <a:buFont typeface="Arial" panose="020B0604020202020204" pitchFamily="34" charset="0"/>
              <a:buChar char="•"/>
            </a:pPr>
            <a:r>
              <a:rPr lang="en-US" noProof="0" dirty="0">
                <a:latin typeface="+mn-lt"/>
              </a:rPr>
              <a:t>Protect your Azure resources from accidental deletion or modification. </a:t>
            </a:r>
          </a:p>
          <a:p>
            <a:pPr marL="457200" indent="-457200">
              <a:buFont typeface="Arial" panose="020B0604020202020204" pitchFamily="34" charset="0"/>
              <a:buChar char="•"/>
            </a:pPr>
            <a:r>
              <a:rPr lang="en-US" noProof="0" dirty="0">
                <a:latin typeface="+mn-lt"/>
              </a:rPr>
              <a:t>Manage locks at subscription, resource group, or individual resource levels within Azure Portal.</a:t>
            </a:r>
          </a:p>
        </p:txBody>
      </p:sp>
      <p:graphicFrame>
        <p:nvGraphicFramePr>
          <p:cNvPr id="2" name="Table 1"/>
          <p:cNvGraphicFramePr>
            <a:graphicFrameLocks noGrp="1"/>
          </p:cNvGraphicFramePr>
          <p:nvPr>
            <p:extLst>
              <p:ext uri="{D42A27DB-BD31-4B8C-83A1-F6EECF244321}">
                <p14:modId xmlns:p14="http://schemas.microsoft.com/office/powerpoint/2010/main" val="242997275"/>
              </p:ext>
            </p:extLst>
          </p:nvPr>
        </p:nvGraphicFramePr>
        <p:xfrm>
          <a:off x="1115161" y="3371581"/>
          <a:ext cx="9948232" cy="1645920"/>
        </p:xfrm>
        <a:graphic>
          <a:graphicData uri="http://schemas.openxmlformats.org/drawingml/2006/table">
            <a:tbl>
              <a:tblPr firstRow="1" firstCol="1" bandRow="1">
                <a:tableStyleId>{5C22544A-7EE6-4342-B048-85BDC9FD1C3A}</a:tableStyleId>
              </a:tblPr>
              <a:tblGrid>
                <a:gridCol w="3295352">
                  <a:extLst>
                    <a:ext uri="{9D8B030D-6E8A-4147-A177-3AD203B41FA5}">
                      <a16:colId xmlns:a16="http://schemas.microsoft.com/office/drawing/2014/main" val="20000"/>
                    </a:ext>
                  </a:extLst>
                </a:gridCol>
                <a:gridCol w="1994056">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gridCol w="2296624">
                  <a:extLst>
                    <a:ext uri="{9D8B030D-6E8A-4147-A177-3AD203B41FA5}">
                      <a16:colId xmlns:a16="http://schemas.microsoft.com/office/drawing/2014/main" val="20003"/>
                    </a:ext>
                  </a:extLst>
                </a:gridCol>
              </a:tblGrid>
              <a:tr h="548640">
                <a:tc>
                  <a:txBody>
                    <a:bodyPr/>
                    <a:lstStyle/>
                    <a:p>
                      <a:pPr algn="ctr"/>
                      <a:r>
                        <a:rPr lang="en-US" sz="2400" b="0" dirty="0">
                          <a:latin typeface="+mj-lt"/>
                        </a:rPr>
                        <a:t>Lock Types</a:t>
                      </a:r>
                      <a:endParaRPr lang="en-US" sz="2400" b="0" dirty="0">
                        <a:solidFill>
                          <a:schemeClr val="bg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Read</a:t>
                      </a:r>
                      <a:endParaRPr lang="en-US" sz="2400" b="0" dirty="0">
                        <a:solidFill>
                          <a:schemeClr val="bg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Update</a:t>
                      </a:r>
                      <a:endParaRPr lang="en-US" sz="2400" b="0" dirty="0">
                        <a:solidFill>
                          <a:schemeClr val="bg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Delete</a:t>
                      </a:r>
                      <a:endParaRPr lang="en-US" sz="2400" b="0" dirty="0">
                        <a:solidFill>
                          <a:schemeClr val="bg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48640">
                <a:tc>
                  <a:txBody>
                    <a:bodyPr/>
                    <a:lstStyle/>
                    <a:p>
                      <a:pPr algn="ctr"/>
                      <a:r>
                        <a:rPr lang="en-US" sz="2400" b="0" dirty="0"/>
                        <a:t>Delete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48640">
                <a:tc>
                  <a:txBody>
                    <a:bodyPr/>
                    <a:lstStyle/>
                    <a:p>
                      <a:pPr algn="ctr"/>
                      <a:r>
                        <a:rPr lang="en-US" sz="2400" b="0" dirty="0" err="1"/>
                        <a:t>ReadOnly</a:t>
                      </a:r>
                      <a:endParaRPr lang="en-US" sz="2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0927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dirty="0">
                <a:cs typeface="Segoe UI"/>
              </a:rPr>
              <a:t>Learning Path Outline</a:t>
            </a:r>
          </a:p>
        </p:txBody>
      </p:sp>
      <p:pic>
        <p:nvPicPr>
          <p:cNvPr id="5" name="Graphic 4" descr="Scientific Thought">
            <a:extLst>
              <a:ext uri="{FF2B5EF4-FFF2-40B4-BE49-F238E27FC236}">
                <a16:creationId xmlns:a16="http://schemas.microsoft.com/office/drawing/2014/main" id="{08355688-48B5-4669-8B98-17874C9EE4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45485" y="2810069"/>
            <a:ext cx="1237861" cy="1237861"/>
          </a:xfrm>
          <a:prstGeom prst="rect">
            <a:avLst/>
          </a:prstGeom>
        </p:spPr>
      </p:pic>
    </p:spTree>
    <p:extLst>
      <p:ext uri="{BB962C8B-B14F-4D97-AF65-F5344CB8AC3E}">
        <p14:creationId xmlns:p14="http://schemas.microsoft.com/office/powerpoint/2010/main" val="8406051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 - Manage Resource Locks</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1919" y="1525707"/>
            <a:ext cx="5677358" cy="3780522"/>
          </a:xfrm>
        </p:spPr>
        <p:txBody>
          <a:bodyPr/>
          <a:lstStyle/>
          <a:p>
            <a:pPr marL="228600" lvl="1" indent="0">
              <a:buNone/>
            </a:pPr>
            <a:r>
              <a:rPr lang="en-US" sz="2400" dirty="0">
                <a:latin typeface="+mj-lt"/>
                <a:cs typeface="Segoe UI Semibold" panose="020B0702040204020203" pitchFamily="34" charset="0"/>
              </a:rPr>
              <a:t>Create a resource add a lock and modification.</a:t>
            </a:r>
          </a:p>
          <a:p>
            <a:pPr marL="685800" lvl="1" indent="-457200">
              <a:buFont typeface="+mj-lt"/>
              <a:buAutoNum type="arabicPeriod"/>
            </a:pPr>
            <a:r>
              <a:rPr lang="en-US" sz="2400" dirty="0">
                <a:cs typeface="Segoe UI" panose="020B0502040204020203" pitchFamily="34" charset="0"/>
              </a:rPr>
              <a:t>Create a resource.</a:t>
            </a:r>
          </a:p>
          <a:p>
            <a:pPr marL="685800" lvl="1" indent="-457200">
              <a:buFont typeface="+mj-lt"/>
              <a:buAutoNum type="arabicPeriod"/>
            </a:pPr>
            <a:r>
              <a:rPr lang="en-US" sz="2400" dirty="0">
                <a:cs typeface="Segoe UI" panose="020B0502040204020203" pitchFamily="34" charset="0"/>
              </a:rPr>
              <a:t>Add a </a:t>
            </a:r>
            <a:r>
              <a:rPr lang="en-US" sz="2400" dirty="0" err="1">
                <a:cs typeface="Segoe UI" panose="020B0502040204020203" pitchFamily="34" charset="0"/>
              </a:rPr>
              <a:t>ReadOnly</a:t>
            </a:r>
            <a:r>
              <a:rPr lang="en-US" sz="2400" dirty="0">
                <a:cs typeface="Segoe UI" panose="020B0502040204020203" pitchFamily="34" charset="0"/>
              </a:rPr>
              <a:t> resource lock to prevent resource modification.</a:t>
            </a:r>
          </a:p>
          <a:p>
            <a:pPr marL="685800" lvl="1" indent="-457200">
              <a:buFont typeface="+mj-lt"/>
              <a:buAutoNum type="arabicPeriod"/>
            </a:pPr>
            <a:r>
              <a:rPr lang="en-US" sz="2400" dirty="0">
                <a:cs typeface="Segoe UI" panose="020B0502040204020203" pitchFamily="34" charset="0"/>
              </a:rPr>
              <a:t>Update lock and retest.</a:t>
            </a:r>
          </a:p>
          <a:p>
            <a:pPr marL="685800" lvl="1" indent="-457200">
              <a:buFont typeface="+mj-lt"/>
              <a:buAutoNum type="arabicPeriod"/>
            </a:pPr>
            <a:r>
              <a:rPr lang="en-US" sz="2400" dirty="0">
                <a:cs typeface="Segoe UI" panose="020B0502040204020203" pitchFamily="34" charset="0"/>
              </a:rPr>
              <a:t>Remove the resource lock.</a:t>
            </a:r>
          </a:p>
          <a:p>
            <a:pPr marL="685800" lvl="1" indent="-457200">
              <a:buFont typeface="+mj-lt"/>
              <a:buAutoNum type="arabicPeriod"/>
            </a:pPr>
            <a:r>
              <a:rPr lang="en-US" sz="2400" dirty="0">
                <a:cs typeface="Segoe UI" panose="020B0502040204020203" pitchFamily="34" charset="0"/>
              </a:rPr>
              <a:t>Delete the resource.</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69278017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467B3-5CA4-CBCB-0CBC-630BB8DC2CB4}"/>
              </a:ext>
            </a:extLst>
          </p:cNvPr>
          <p:cNvSpPr>
            <a:spLocks noGrp="1"/>
          </p:cNvSpPr>
          <p:nvPr>
            <p:ph type="title"/>
          </p:nvPr>
        </p:nvSpPr>
        <p:spPr/>
        <p:txBody>
          <a:bodyPr/>
          <a:lstStyle/>
          <a:p>
            <a:r>
              <a:rPr lang="en-US" dirty="0"/>
              <a:t>Service Trust portal</a:t>
            </a:r>
          </a:p>
        </p:txBody>
      </p:sp>
      <p:pic>
        <p:nvPicPr>
          <p:cNvPr id="4" name="Picture 3">
            <a:extLst>
              <a:ext uri="{FF2B5EF4-FFF2-40B4-BE49-F238E27FC236}">
                <a16:creationId xmlns:a16="http://schemas.microsoft.com/office/drawing/2014/main" id="{7F657BDD-0A7F-4AAC-3204-BED590023812}"/>
              </a:ext>
            </a:extLst>
          </p:cNvPr>
          <p:cNvPicPr>
            <a:picLocks noChangeAspect="1"/>
          </p:cNvPicPr>
          <p:nvPr/>
        </p:nvPicPr>
        <p:blipFill>
          <a:blip r:embed="rId3"/>
          <a:stretch>
            <a:fillRect/>
          </a:stretch>
        </p:blipFill>
        <p:spPr>
          <a:xfrm>
            <a:off x="20794" y="1120689"/>
            <a:ext cx="12106376" cy="4700562"/>
          </a:xfrm>
          <a:prstGeom prst="rect">
            <a:avLst/>
          </a:prstGeom>
        </p:spPr>
      </p:pic>
    </p:spTree>
    <p:extLst>
      <p:ext uri="{BB962C8B-B14F-4D97-AF65-F5344CB8AC3E}">
        <p14:creationId xmlns:p14="http://schemas.microsoft.com/office/powerpoint/2010/main" val="269481130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dirty="0">
                <a:cs typeface="Segoe UI"/>
              </a:rPr>
              <a:t>Management and deployment tools</a:t>
            </a:r>
          </a:p>
        </p:txBody>
      </p:sp>
      <p:pic>
        <p:nvPicPr>
          <p:cNvPr id="5" name="Graphic 4" descr="Internet Of Things">
            <a:extLst>
              <a:ext uri="{FF2B5EF4-FFF2-40B4-BE49-F238E27FC236}">
                <a16:creationId xmlns:a16="http://schemas.microsoft.com/office/drawing/2014/main" id="{26528163-8608-4C7E-AEC3-3A2D83DA04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48122" y="2824843"/>
            <a:ext cx="1208314" cy="1208314"/>
          </a:xfrm>
          <a:prstGeom prst="rect">
            <a:avLst/>
          </a:prstGeom>
        </p:spPr>
      </p:pic>
    </p:spTree>
    <p:extLst>
      <p:ext uri="{BB962C8B-B14F-4D97-AF65-F5344CB8AC3E}">
        <p14:creationId xmlns:p14="http://schemas.microsoft.com/office/powerpoint/2010/main" val="91434630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1F12B-E6C6-4CF1-8312-1D8343AFFE69}"/>
              </a:ext>
            </a:extLst>
          </p:cNvPr>
          <p:cNvSpPr>
            <a:spLocks noGrp="1"/>
          </p:cNvSpPr>
          <p:nvPr>
            <p:ph type="title"/>
          </p:nvPr>
        </p:nvSpPr>
        <p:spPr/>
        <p:txBody>
          <a:bodyPr/>
          <a:lstStyle/>
          <a:p>
            <a:r>
              <a:rPr lang="en-US" dirty="0">
                <a:cs typeface="Segoe UI"/>
              </a:rPr>
              <a:t>Management and deployment tools - Objective Domain</a:t>
            </a:r>
          </a:p>
        </p:txBody>
      </p:sp>
      <p:sp>
        <p:nvSpPr>
          <p:cNvPr id="3" name="Text Placeholder 2">
            <a:extLst>
              <a:ext uri="{FF2B5EF4-FFF2-40B4-BE49-F238E27FC236}">
                <a16:creationId xmlns:a16="http://schemas.microsoft.com/office/drawing/2014/main" id="{FAF59B51-AD67-4E9A-AA25-B664271235FB}"/>
              </a:ext>
            </a:extLst>
          </p:cNvPr>
          <p:cNvSpPr>
            <a:spLocks noGrp="1"/>
          </p:cNvSpPr>
          <p:nvPr>
            <p:ph sz="quarter" idx="10"/>
          </p:nvPr>
        </p:nvSpPr>
        <p:spPr>
          <a:xfrm>
            <a:off x="419100" y="1456897"/>
            <a:ext cx="11340811" cy="1862048"/>
          </a:xfrm>
        </p:spPr>
        <p:txBody>
          <a:bodyPr vert="horz" wrap="square" lIns="0" tIns="0" rIns="0" bIns="0" rtlCol="0" anchor="t">
            <a:spAutoFit/>
          </a:bodyPr>
          <a:lstStyle/>
          <a:p>
            <a:pPr marL="457200" indent="-457200" fontAlgn="base">
              <a:buFont typeface="Arial" panose="020B0604020202020204" pitchFamily="34" charset="0"/>
              <a:buChar char="•"/>
            </a:pPr>
            <a:r>
              <a:rPr lang="en-US" dirty="0">
                <a:latin typeface="+mn-lt"/>
                <a:cs typeface="Segoe UI Semilight"/>
              </a:rPr>
              <a:t>Describe Azure portal.</a:t>
            </a:r>
          </a:p>
          <a:p>
            <a:pPr marL="457200" indent="-457200" fontAlgn="base">
              <a:buFont typeface="Arial" panose="020B0604020202020204" pitchFamily="34" charset="0"/>
              <a:buChar char="•"/>
            </a:pPr>
            <a:r>
              <a:rPr lang="en-US" dirty="0">
                <a:latin typeface="+mn-lt"/>
                <a:cs typeface="Segoe UI Semilight"/>
              </a:rPr>
              <a:t>Describe Azure Cloud Shell, including Azure CLI and Azure PowerShell.</a:t>
            </a:r>
          </a:p>
          <a:p>
            <a:pPr marL="457200" indent="-457200" fontAlgn="base">
              <a:buFont typeface="Arial" panose="020B0604020202020204" pitchFamily="34" charset="0"/>
              <a:buChar char="•"/>
            </a:pPr>
            <a:r>
              <a:rPr lang="en-US" dirty="0">
                <a:latin typeface="+mn-lt"/>
                <a:cs typeface="Segoe UI Semilight"/>
              </a:rPr>
              <a:t>Describe the purpose of Azure Arc.</a:t>
            </a:r>
          </a:p>
          <a:p>
            <a:pPr marL="457200" indent="-457200" fontAlgn="base">
              <a:buFont typeface="Arial" panose="020B0604020202020204" pitchFamily="34" charset="0"/>
              <a:buChar char="•"/>
            </a:pPr>
            <a:r>
              <a:rPr lang="en-US" dirty="0">
                <a:latin typeface="+mn-lt"/>
                <a:cs typeface="Segoe UI Semilight"/>
              </a:rPr>
              <a:t>Describe Azure Resource Manager (ARM) and Azure ARM templates.</a:t>
            </a:r>
            <a:endParaRPr lang="en-US" dirty="0">
              <a:latin typeface="+mn-lt"/>
            </a:endParaRPr>
          </a:p>
        </p:txBody>
      </p:sp>
    </p:spTree>
    <p:extLst>
      <p:ext uri="{BB962C8B-B14F-4D97-AF65-F5344CB8AC3E}">
        <p14:creationId xmlns:p14="http://schemas.microsoft.com/office/powerpoint/2010/main" val="377647464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193679"/>
            <a:ext cx="11341268" cy="680196"/>
          </a:xfrm>
        </p:spPr>
        <p:txBody>
          <a:bodyPr/>
          <a:lstStyle/>
          <a:p>
            <a:r>
              <a:rPr lang="en-US" noProof="0" dirty="0"/>
              <a:t>Tools for interacting with Azure</a:t>
            </a:r>
          </a:p>
        </p:txBody>
      </p:sp>
      <p:grpSp>
        <p:nvGrpSpPr>
          <p:cNvPr id="60" name="Group 59">
            <a:extLst>
              <a:ext uri="{FF2B5EF4-FFF2-40B4-BE49-F238E27FC236}">
                <a16:creationId xmlns:a16="http://schemas.microsoft.com/office/drawing/2014/main" id="{DAD365CD-FCE8-4DBC-B51F-A8E0F6BCAADB}"/>
              </a:ext>
            </a:extLst>
          </p:cNvPr>
          <p:cNvGrpSpPr/>
          <p:nvPr/>
        </p:nvGrpSpPr>
        <p:grpSpPr>
          <a:xfrm>
            <a:off x="2093344" y="1901804"/>
            <a:ext cx="8005313" cy="2489891"/>
            <a:chOff x="68768" y="1715807"/>
            <a:chExt cx="8005313" cy="2489891"/>
          </a:xfrm>
        </p:grpSpPr>
        <p:sp>
          <p:nvSpPr>
            <p:cNvPr id="58" name="Rectangle 57">
              <a:extLst>
                <a:ext uri="{FF2B5EF4-FFF2-40B4-BE49-F238E27FC236}">
                  <a16:creationId xmlns:a16="http://schemas.microsoft.com/office/drawing/2014/main" id="{4375CE31-64D8-4B50-8050-487084DA42DA}"/>
                </a:ext>
              </a:extLst>
            </p:cNvPr>
            <p:cNvSpPr/>
            <p:nvPr/>
          </p:nvSpPr>
          <p:spPr bwMode="auto">
            <a:xfrm>
              <a:off x="68768" y="1715807"/>
              <a:ext cx="8005313" cy="2489891"/>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4" name="Group 43">
              <a:extLst>
                <a:ext uri="{FF2B5EF4-FFF2-40B4-BE49-F238E27FC236}">
                  <a16:creationId xmlns:a16="http://schemas.microsoft.com/office/drawing/2014/main" id="{88B05BAD-A613-4F10-A713-184BFD26A54C}"/>
                </a:ext>
              </a:extLst>
            </p:cNvPr>
            <p:cNvGrpSpPr/>
            <p:nvPr/>
          </p:nvGrpSpPr>
          <p:grpSpPr>
            <a:xfrm>
              <a:off x="460859" y="1861195"/>
              <a:ext cx="7423828" cy="2171866"/>
              <a:chOff x="754157" y="2068229"/>
              <a:chExt cx="7423828" cy="2171866"/>
            </a:xfrm>
          </p:grpSpPr>
          <p:grpSp>
            <p:nvGrpSpPr>
              <p:cNvPr id="33" name="Group 32">
                <a:extLst>
                  <a:ext uri="{FF2B5EF4-FFF2-40B4-BE49-F238E27FC236}">
                    <a16:creationId xmlns:a16="http://schemas.microsoft.com/office/drawing/2014/main" id="{6730CDC1-F8DD-47AF-9809-B980CE41AE36}"/>
                  </a:ext>
                </a:extLst>
              </p:cNvPr>
              <p:cNvGrpSpPr/>
              <p:nvPr/>
            </p:nvGrpSpPr>
            <p:grpSpPr>
              <a:xfrm>
                <a:off x="754157" y="2075609"/>
                <a:ext cx="3610566" cy="960262"/>
                <a:chOff x="3790898" y="5423282"/>
                <a:chExt cx="3610566" cy="960262"/>
              </a:xfrm>
            </p:grpSpPr>
            <p:sp>
              <p:nvSpPr>
                <p:cNvPr id="19" name="Rectangle: Rounded Corners 18">
                  <a:extLst>
                    <a:ext uri="{FF2B5EF4-FFF2-40B4-BE49-F238E27FC236}">
                      <a16:creationId xmlns:a16="http://schemas.microsoft.com/office/drawing/2014/main" id="{1D3C3C88-54BE-465C-AB55-64867C5DA18F}"/>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18" name="Graphic 17">
                  <a:extLst>
                    <a:ext uri="{FF2B5EF4-FFF2-40B4-BE49-F238E27FC236}">
                      <a16:creationId xmlns:a16="http://schemas.microsoft.com/office/drawing/2014/main" id="{A8DC1268-EB17-4E65-BDA6-F12DA9E80A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00346" y="5466459"/>
                  <a:ext cx="859148" cy="859148"/>
                </a:xfrm>
                <a:prstGeom prst="rect">
                  <a:avLst/>
                </a:prstGeom>
              </p:spPr>
            </p:pic>
            <p:sp>
              <p:nvSpPr>
                <p:cNvPr id="20" name="TextBox 19">
                  <a:extLst>
                    <a:ext uri="{FF2B5EF4-FFF2-40B4-BE49-F238E27FC236}">
                      <a16:creationId xmlns:a16="http://schemas.microsoft.com/office/drawing/2014/main" id="{5DC6600A-6A3F-4661-9205-35DFC8C67378}"/>
                    </a:ext>
                  </a:extLst>
                </p:cNvPr>
                <p:cNvSpPr txBox="1"/>
                <p:nvPr/>
              </p:nvSpPr>
              <p:spPr>
                <a:xfrm>
                  <a:off x="4376469" y="5589481"/>
                  <a:ext cx="3024995"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Azure Portal</a:t>
                  </a:r>
                </a:p>
              </p:txBody>
            </p:sp>
          </p:grpSp>
          <p:grpSp>
            <p:nvGrpSpPr>
              <p:cNvPr id="35" name="Group 34">
                <a:extLst>
                  <a:ext uri="{FF2B5EF4-FFF2-40B4-BE49-F238E27FC236}">
                    <a16:creationId xmlns:a16="http://schemas.microsoft.com/office/drawing/2014/main" id="{A18D80B7-41DA-4FC3-86DE-684CB54AF0FF}"/>
                  </a:ext>
                </a:extLst>
              </p:cNvPr>
              <p:cNvGrpSpPr/>
              <p:nvPr/>
            </p:nvGrpSpPr>
            <p:grpSpPr>
              <a:xfrm>
                <a:off x="4539555" y="3238525"/>
                <a:ext cx="3638430" cy="1001570"/>
                <a:chOff x="3809041" y="5387870"/>
                <a:chExt cx="3638430" cy="1001570"/>
              </a:xfrm>
            </p:grpSpPr>
            <p:sp>
              <p:nvSpPr>
                <p:cNvPr id="36" name="Rectangle: Rounded Corners 35">
                  <a:extLst>
                    <a:ext uri="{FF2B5EF4-FFF2-40B4-BE49-F238E27FC236}">
                      <a16:creationId xmlns:a16="http://schemas.microsoft.com/office/drawing/2014/main" id="{0B63F06B-36BD-4B03-A91A-A4911ABF52F5}"/>
                    </a:ext>
                  </a:extLst>
                </p:cNvPr>
                <p:cNvSpPr/>
                <p:nvPr/>
              </p:nvSpPr>
              <p:spPr bwMode="auto">
                <a:xfrm>
                  <a:off x="3809041" y="5429178"/>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37" name="Graphic 36">
                  <a:extLst>
                    <a:ext uri="{FF2B5EF4-FFF2-40B4-BE49-F238E27FC236}">
                      <a16:creationId xmlns:a16="http://schemas.microsoft.com/office/drawing/2014/main" id="{698A36FD-A495-4345-AB6E-8A203D2A94A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3900346" y="5466459"/>
                  <a:ext cx="859148" cy="859148"/>
                </a:xfrm>
                <a:prstGeom prst="rect">
                  <a:avLst/>
                </a:prstGeom>
              </p:spPr>
            </p:pic>
            <p:sp>
              <p:nvSpPr>
                <p:cNvPr id="38" name="TextBox 37">
                  <a:extLst>
                    <a:ext uri="{FF2B5EF4-FFF2-40B4-BE49-F238E27FC236}">
                      <a16:creationId xmlns:a16="http://schemas.microsoft.com/office/drawing/2014/main" id="{EBEDE8DC-D815-4D2F-BE04-CBAE05A5BBAB}"/>
                    </a:ext>
                  </a:extLst>
                </p:cNvPr>
                <p:cNvSpPr txBox="1"/>
                <p:nvPr/>
              </p:nvSpPr>
              <p:spPr>
                <a:xfrm>
                  <a:off x="4376469" y="5387870"/>
                  <a:ext cx="3071002"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Command-Line Interface (CLI) </a:t>
                  </a:r>
                </a:p>
              </p:txBody>
            </p:sp>
          </p:grpSp>
          <p:grpSp>
            <p:nvGrpSpPr>
              <p:cNvPr id="39" name="Group 38">
                <a:extLst>
                  <a:ext uri="{FF2B5EF4-FFF2-40B4-BE49-F238E27FC236}">
                    <a16:creationId xmlns:a16="http://schemas.microsoft.com/office/drawing/2014/main" id="{A857370F-0707-4B93-A0BC-6D7DCF7525D3}"/>
                  </a:ext>
                </a:extLst>
              </p:cNvPr>
              <p:cNvGrpSpPr/>
              <p:nvPr/>
            </p:nvGrpSpPr>
            <p:grpSpPr>
              <a:xfrm>
                <a:off x="4521413" y="2068229"/>
                <a:ext cx="3610566" cy="960262"/>
                <a:chOff x="3790898" y="5423282"/>
                <a:chExt cx="3610566" cy="960262"/>
              </a:xfrm>
            </p:grpSpPr>
            <p:sp>
              <p:nvSpPr>
                <p:cNvPr id="40" name="Rectangle: Rounded Corners 39">
                  <a:extLst>
                    <a:ext uri="{FF2B5EF4-FFF2-40B4-BE49-F238E27FC236}">
                      <a16:creationId xmlns:a16="http://schemas.microsoft.com/office/drawing/2014/main" id="{40195766-F6A8-44BF-927B-82F54EA40D2D}"/>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41" name="Graphic 40">
                  <a:extLst>
                    <a:ext uri="{FF2B5EF4-FFF2-40B4-BE49-F238E27FC236}">
                      <a16:creationId xmlns:a16="http://schemas.microsoft.com/office/drawing/2014/main" id="{2EA3B29A-C381-4F12-8FBA-8DD901BA496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3900346" y="5466459"/>
                  <a:ext cx="859148" cy="859148"/>
                </a:xfrm>
                <a:prstGeom prst="rect">
                  <a:avLst/>
                </a:prstGeom>
              </p:spPr>
            </p:pic>
            <p:sp>
              <p:nvSpPr>
                <p:cNvPr id="42" name="TextBox 41">
                  <a:extLst>
                    <a:ext uri="{FF2B5EF4-FFF2-40B4-BE49-F238E27FC236}">
                      <a16:creationId xmlns:a16="http://schemas.microsoft.com/office/drawing/2014/main" id="{3939993E-305E-435B-A393-17804AFA5077}"/>
                    </a:ext>
                  </a:extLst>
                </p:cNvPr>
                <p:cNvSpPr txBox="1"/>
                <p:nvPr/>
              </p:nvSpPr>
              <p:spPr>
                <a:xfrm>
                  <a:off x="4551437" y="5589481"/>
                  <a:ext cx="285002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Azure PowerShell</a:t>
                  </a:r>
                </a:p>
              </p:txBody>
            </p:sp>
          </p:grpSp>
          <p:grpSp>
            <p:nvGrpSpPr>
              <p:cNvPr id="45" name="Group 44">
                <a:extLst>
                  <a:ext uri="{FF2B5EF4-FFF2-40B4-BE49-F238E27FC236}">
                    <a16:creationId xmlns:a16="http://schemas.microsoft.com/office/drawing/2014/main" id="{F27606A3-2E17-4A4A-A99E-632AD85A7E7A}"/>
                  </a:ext>
                </a:extLst>
              </p:cNvPr>
              <p:cNvGrpSpPr/>
              <p:nvPr/>
            </p:nvGrpSpPr>
            <p:grpSpPr>
              <a:xfrm>
                <a:off x="754157" y="3279833"/>
                <a:ext cx="3610566" cy="960262"/>
                <a:chOff x="23643" y="4259372"/>
                <a:chExt cx="3610566" cy="960262"/>
              </a:xfrm>
            </p:grpSpPr>
            <p:sp>
              <p:nvSpPr>
                <p:cNvPr id="46" name="Rectangle: Rounded Corners 45">
                  <a:extLst>
                    <a:ext uri="{FF2B5EF4-FFF2-40B4-BE49-F238E27FC236}">
                      <a16:creationId xmlns:a16="http://schemas.microsoft.com/office/drawing/2014/main" id="{E56129BC-8D83-4788-9B0F-24995714A77D}"/>
                    </a:ext>
                  </a:extLst>
                </p:cNvPr>
                <p:cNvSpPr/>
                <p:nvPr/>
              </p:nvSpPr>
              <p:spPr bwMode="auto">
                <a:xfrm>
                  <a:off x="23643" y="425937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47" name="Graphic 46">
                  <a:extLst>
                    <a:ext uri="{FF2B5EF4-FFF2-40B4-BE49-F238E27FC236}">
                      <a16:creationId xmlns:a16="http://schemas.microsoft.com/office/drawing/2014/main" id="{9F9F060C-F59F-469D-876D-65E060D5412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33091" y="4302549"/>
                  <a:ext cx="859148" cy="859148"/>
                </a:xfrm>
                <a:prstGeom prst="rect">
                  <a:avLst/>
                </a:prstGeom>
              </p:spPr>
            </p:pic>
            <p:sp>
              <p:nvSpPr>
                <p:cNvPr id="48" name="TextBox 47">
                  <a:extLst>
                    <a:ext uri="{FF2B5EF4-FFF2-40B4-BE49-F238E27FC236}">
                      <a16:creationId xmlns:a16="http://schemas.microsoft.com/office/drawing/2014/main" id="{98688D32-6A2E-489E-960B-7F2C31CCC512}"/>
                    </a:ext>
                  </a:extLst>
                </p:cNvPr>
                <p:cNvSpPr txBox="1"/>
                <p:nvPr/>
              </p:nvSpPr>
              <p:spPr>
                <a:xfrm>
                  <a:off x="784182" y="4425571"/>
                  <a:ext cx="285002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Azure Cloud Shell</a:t>
                  </a:r>
                </a:p>
              </p:txBody>
            </p:sp>
          </p:grpSp>
        </p:grpSp>
      </p:grpSp>
      <p:pic>
        <p:nvPicPr>
          <p:cNvPr id="2" name="Picture 1">
            <a:extLst>
              <a:ext uri="{FF2B5EF4-FFF2-40B4-BE49-F238E27FC236}">
                <a16:creationId xmlns:a16="http://schemas.microsoft.com/office/drawing/2014/main" id="{48243F0C-6F88-42C7-93EC-B717100BA5CC}"/>
              </a:ext>
              <a:ext uri="{C183D7F6-B498-43B3-948B-1728B52AA6E4}">
                <adec:decorative xmlns:adec="http://schemas.microsoft.com/office/drawing/2017/decorative" val="1"/>
              </a:ext>
            </a:extLst>
          </p:cNvPr>
          <p:cNvPicPr>
            <a:picLocks noChangeAspect="1"/>
          </p:cNvPicPr>
          <p:nvPr/>
        </p:nvPicPr>
        <p:blipFill>
          <a:blip r:embed="rId11"/>
          <a:stretch>
            <a:fillRect/>
          </a:stretch>
        </p:blipFill>
        <p:spPr>
          <a:xfrm>
            <a:off x="4591050" y="6486525"/>
            <a:ext cx="3009900" cy="371475"/>
          </a:xfrm>
          <a:prstGeom prst="rect">
            <a:avLst/>
          </a:prstGeom>
        </p:spPr>
      </p:pic>
    </p:spTree>
    <p:extLst>
      <p:ext uri="{BB962C8B-B14F-4D97-AF65-F5344CB8AC3E}">
        <p14:creationId xmlns:p14="http://schemas.microsoft.com/office/powerpoint/2010/main" val="810489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A64D1-2F4E-89DB-220D-A76DE3F1226F}"/>
              </a:ext>
            </a:extLst>
          </p:cNvPr>
          <p:cNvSpPr>
            <a:spLocks noGrp="1"/>
          </p:cNvSpPr>
          <p:nvPr>
            <p:ph type="title"/>
          </p:nvPr>
        </p:nvSpPr>
        <p:spPr/>
        <p:txBody>
          <a:bodyPr/>
          <a:lstStyle/>
          <a:p>
            <a:r>
              <a:rPr lang="en-US" dirty="0"/>
              <a:t>Azure Arc</a:t>
            </a:r>
          </a:p>
        </p:txBody>
      </p:sp>
      <p:pic>
        <p:nvPicPr>
          <p:cNvPr id="7" name="Content Placeholder 6">
            <a:extLst>
              <a:ext uri="{FF2B5EF4-FFF2-40B4-BE49-F238E27FC236}">
                <a16:creationId xmlns:a16="http://schemas.microsoft.com/office/drawing/2014/main" id="{CC30FFDD-9BC3-CABC-00BD-1FDF96B7D248}"/>
              </a:ext>
            </a:extLst>
          </p:cNvPr>
          <p:cNvPicPr>
            <a:picLocks noGrp="1" noChangeAspect="1"/>
          </p:cNvPicPr>
          <p:nvPr>
            <p:ph sz="quarter" idx="10"/>
          </p:nvPr>
        </p:nvPicPr>
        <p:blipFill>
          <a:blip r:embed="rId3">
            <a:extLst>
              <a:ext uri="{28A0092B-C50C-407E-A947-70E740481C1C}">
                <a14:useLocalDpi xmlns:a14="http://schemas.microsoft.com/office/drawing/2010/main" val="0"/>
              </a:ext>
            </a:extLst>
          </a:blip>
          <a:srcRect/>
          <a:stretch/>
        </p:blipFill>
        <p:spPr>
          <a:xfrm>
            <a:off x="325552" y="1565272"/>
            <a:ext cx="11540897" cy="3727457"/>
          </a:xfrm>
          <a:prstGeom prst="rect">
            <a:avLst/>
          </a:prstGeom>
        </p:spPr>
      </p:pic>
    </p:spTree>
    <p:extLst>
      <p:ext uri="{BB962C8B-B14F-4D97-AF65-F5344CB8AC3E}">
        <p14:creationId xmlns:p14="http://schemas.microsoft.com/office/powerpoint/2010/main" val="147460178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Resource Manager</a:t>
            </a:r>
          </a:p>
        </p:txBody>
      </p:sp>
      <p:pic>
        <p:nvPicPr>
          <p:cNvPr id="3" name="Picture 2" descr="Resource Manager request model">
            <a:extLst>
              <a:ext uri="{FF2B5EF4-FFF2-40B4-BE49-F238E27FC236}">
                <a16:creationId xmlns:a16="http://schemas.microsoft.com/office/drawing/2014/main" id="{5254E02D-4590-4CE5-B9AA-6DB1E37AEC5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8268" y="1426690"/>
            <a:ext cx="7608779" cy="4004620"/>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sz="quarter" idx="10"/>
          </p:nvPr>
        </p:nvSpPr>
        <p:spPr>
          <a:xfrm>
            <a:off x="8219767" y="1818856"/>
            <a:ext cx="3883742" cy="2410244"/>
          </a:xfrm>
        </p:spPr>
        <p:txBody>
          <a:bodyPr/>
          <a:lstStyle/>
          <a:p>
            <a:r>
              <a:rPr lang="en-US" dirty="0">
                <a:latin typeface="+mn-lt"/>
              </a:rPr>
              <a:t>The </a:t>
            </a:r>
            <a:r>
              <a:rPr lang="en-US" b="1" dirty="0">
                <a:latin typeface="+mn-lt"/>
              </a:rPr>
              <a:t>Azure Resource Manager (ARM) </a:t>
            </a:r>
            <a:r>
              <a:rPr lang="en-US" dirty="0">
                <a:latin typeface="+mn-lt"/>
              </a:rPr>
              <a:t>provides a management layer that enables you to create, update, and delete resources in your Azure subscription.</a:t>
            </a:r>
          </a:p>
        </p:txBody>
      </p:sp>
      <p:sp>
        <p:nvSpPr>
          <p:cNvPr id="2" name="Footer Placeholder 1">
            <a:extLst>
              <a:ext uri="{FF2B5EF4-FFF2-40B4-BE49-F238E27FC236}">
                <a16:creationId xmlns:a16="http://schemas.microsoft.com/office/drawing/2014/main" id="{150D22A2-AC6A-4254-BB57-F0E78E9809E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45069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9E576-F320-4CE8-97FA-ADDBD108391E}"/>
              </a:ext>
            </a:extLst>
          </p:cNvPr>
          <p:cNvSpPr>
            <a:spLocks noGrp="1"/>
          </p:cNvSpPr>
          <p:nvPr>
            <p:ph type="title"/>
          </p:nvPr>
        </p:nvSpPr>
        <p:spPr>
          <a:xfrm>
            <a:off x="418643" y="351714"/>
            <a:ext cx="11341268" cy="680196"/>
          </a:xfrm>
        </p:spPr>
        <p:txBody>
          <a:bodyPr/>
          <a:lstStyle/>
          <a:p>
            <a:r>
              <a:rPr lang="en-US"/>
              <a:t>Azure Resource Manager (ARM) templates</a:t>
            </a:r>
          </a:p>
        </p:txBody>
      </p:sp>
      <p:sp>
        <p:nvSpPr>
          <p:cNvPr id="3" name="Content Placeholder 2">
            <a:extLst>
              <a:ext uri="{FF2B5EF4-FFF2-40B4-BE49-F238E27FC236}">
                <a16:creationId xmlns:a16="http://schemas.microsoft.com/office/drawing/2014/main" id="{326ABB9F-383D-40D6-A0F9-F2642D189D31}"/>
              </a:ext>
            </a:extLst>
          </p:cNvPr>
          <p:cNvSpPr>
            <a:spLocks noGrp="1"/>
          </p:cNvSpPr>
          <p:nvPr>
            <p:ph sz="quarter" idx="10"/>
          </p:nvPr>
        </p:nvSpPr>
        <p:spPr>
          <a:xfrm>
            <a:off x="418643" y="1202912"/>
            <a:ext cx="11340811" cy="4278094"/>
          </a:xfrm>
        </p:spPr>
        <p:txBody>
          <a:bodyPr/>
          <a:lstStyle/>
          <a:p>
            <a:r>
              <a:rPr lang="en-US" b="1" i="0">
                <a:solidFill>
                  <a:srgbClr val="171717"/>
                </a:solidFill>
                <a:effectLst/>
                <a:latin typeface="Segoe UI Semibold" panose="020B0702040204020203" pitchFamily="34" charset="0"/>
                <a:cs typeface="Segoe UI Semibold" panose="020B0702040204020203" pitchFamily="34" charset="0"/>
              </a:rPr>
              <a:t>Azure Resource Manager (ARM) </a:t>
            </a:r>
            <a:r>
              <a:rPr lang="en-US" b="0" i="0">
                <a:solidFill>
                  <a:srgbClr val="171717"/>
                </a:solidFill>
                <a:effectLst/>
                <a:latin typeface="Segoe UI" panose="020B0502040204020203" pitchFamily="34" charset="0"/>
              </a:rPr>
              <a:t>templates </a:t>
            </a:r>
            <a:r>
              <a:rPr lang="en-US">
                <a:solidFill>
                  <a:srgbClr val="171717"/>
                </a:solidFill>
                <a:latin typeface="Segoe UI" panose="020B0502040204020203" pitchFamily="34" charset="0"/>
              </a:rPr>
              <a:t>are JavaScript Object Notation (JSON) files that can be used to create and deploy Azure infrastructure without having to write programing commands.</a:t>
            </a:r>
          </a:p>
          <a:p>
            <a:pPr marL="342900" indent="-342900">
              <a:buFont typeface="Arial" panose="020B0604020202020204" pitchFamily="34" charset="0"/>
              <a:buChar char="•"/>
            </a:pPr>
            <a:r>
              <a:rPr lang="en-US">
                <a:solidFill>
                  <a:srgbClr val="171717"/>
                </a:solidFill>
                <a:latin typeface="Segoe UI" panose="020B0502040204020203" pitchFamily="34" charset="0"/>
              </a:rPr>
              <a:t>Declarative syntax</a:t>
            </a:r>
          </a:p>
          <a:p>
            <a:pPr marL="342900" indent="-342900">
              <a:buFont typeface="Arial" panose="020B0604020202020204" pitchFamily="34" charset="0"/>
              <a:buChar char="•"/>
            </a:pPr>
            <a:r>
              <a:rPr lang="en-US">
                <a:solidFill>
                  <a:srgbClr val="171717"/>
                </a:solidFill>
                <a:latin typeface="Segoe UI" panose="020B0502040204020203" pitchFamily="34" charset="0"/>
              </a:rPr>
              <a:t>Repeatable results</a:t>
            </a:r>
          </a:p>
          <a:p>
            <a:pPr marL="342900" indent="-342900">
              <a:buFont typeface="Arial" panose="020B0604020202020204" pitchFamily="34" charset="0"/>
              <a:buChar char="•"/>
            </a:pPr>
            <a:r>
              <a:rPr lang="en-US">
                <a:solidFill>
                  <a:srgbClr val="171717"/>
                </a:solidFill>
                <a:latin typeface="Segoe UI" panose="020B0502040204020203" pitchFamily="34" charset="0"/>
              </a:rPr>
              <a:t>Orchestration</a:t>
            </a:r>
          </a:p>
          <a:p>
            <a:pPr marL="342900" indent="-342900">
              <a:buFont typeface="Arial" panose="020B0604020202020204" pitchFamily="34" charset="0"/>
              <a:buChar char="•"/>
            </a:pPr>
            <a:r>
              <a:rPr lang="en-US">
                <a:solidFill>
                  <a:srgbClr val="171717"/>
                </a:solidFill>
                <a:latin typeface="Segoe UI" panose="020B0502040204020203" pitchFamily="34" charset="0"/>
              </a:rPr>
              <a:t>Modular files</a:t>
            </a:r>
          </a:p>
          <a:p>
            <a:pPr marL="342900" indent="-342900">
              <a:buFont typeface="Arial" panose="020B0604020202020204" pitchFamily="34" charset="0"/>
              <a:buChar char="•"/>
            </a:pPr>
            <a:r>
              <a:rPr lang="en-US">
                <a:solidFill>
                  <a:srgbClr val="171717"/>
                </a:solidFill>
                <a:latin typeface="Segoe UI" panose="020B0502040204020203" pitchFamily="34" charset="0"/>
              </a:rPr>
              <a:t>Built-in validation</a:t>
            </a:r>
          </a:p>
          <a:p>
            <a:pPr marL="342900" indent="-342900">
              <a:buFont typeface="Arial" panose="020B0604020202020204" pitchFamily="34" charset="0"/>
              <a:buChar char="•"/>
            </a:pPr>
            <a:r>
              <a:rPr lang="en-US">
                <a:solidFill>
                  <a:srgbClr val="171717"/>
                </a:solidFill>
                <a:latin typeface="Segoe UI" panose="020B0502040204020203" pitchFamily="34" charset="0"/>
              </a:rPr>
              <a:t>Exportable code</a:t>
            </a:r>
            <a:endParaRPr lang="en-US"/>
          </a:p>
        </p:txBody>
      </p:sp>
      <p:pic>
        <p:nvPicPr>
          <p:cNvPr id="1026" name="Picture 2" descr="Template deployment comparison">
            <a:extLst>
              <a:ext uri="{FF2B5EF4-FFF2-40B4-BE49-F238E27FC236}">
                <a16:creationId xmlns:a16="http://schemas.microsoft.com/office/drawing/2014/main" id="{68AAA998-FDAD-4A33-B25E-1F1E190156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5065" y="2239401"/>
            <a:ext cx="7007830" cy="3237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26004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dirty="0">
                <a:cs typeface="Segoe UI"/>
              </a:rPr>
              <a:t>Azure monitoring tools</a:t>
            </a:r>
          </a:p>
        </p:txBody>
      </p:sp>
      <p:pic>
        <p:nvPicPr>
          <p:cNvPr id="5" name="Graphic 4" descr="Tools">
            <a:extLst>
              <a:ext uri="{FF2B5EF4-FFF2-40B4-BE49-F238E27FC236}">
                <a16:creationId xmlns:a16="http://schemas.microsoft.com/office/drawing/2014/main" id="{C4B53E57-6676-4A4D-AB65-F20D2D3F86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0018" y="2841974"/>
            <a:ext cx="1153392" cy="1153392"/>
          </a:xfrm>
          <a:prstGeom prst="rect">
            <a:avLst/>
          </a:prstGeom>
        </p:spPr>
      </p:pic>
    </p:spTree>
    <p:extLst>
      <p:ext uri="{BB962C8B-B14F-4D97-AF65-F5344CB8AC3E}">
        <p14:creationId xmlns:p14="http://schemas.microsoft.com/office/powerpoint/2010/main" val="258299263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F8039-6C38-4EF0-85F2-A923D9224100}"/>
              </a:ext>
            </a:extLst>
          </p:cNvPr>
          <p:cNvSpPr>
            <a:spLocks noGrp="1"/>
          </p:cNvSpPr>
          <p:nvPr>
            <p:ph type="title"/>
          </p:nvPr>
        </p:nvSpPr>
        <p:spPr/>
        <p:txBody>
          <a:bodyPr/>
          <a:lstStyle/>
          <a:p>
            <a:r>
              <a:rPr lang="en-US" dirty="0">
                <a:cs typeface="Segoe UI"/>
              </a:rPr>
              <a:t>Azure Management Tools - Objective Domain</a:t>
            </a:r>
          </a:p>
        </p:txBody>
      </p:sp>
      <p:sp>
        <p:nvSpPr>
          <p:cNvPr id="3" name="Text Placeholder 2">
            <a:extLst>
              <a:ext uri="{FF2B5EF4-FFF2-40B4-BE49-F238E27FC236}">
                <a16:creationId xmlns:a16="http://schemas.microsoft.com/office/drawing/2014/main" id="{73FCDDB7-986A-464D-8EA9-CD6818C49190}"/>
              </a:ext>
            </a:extLst>
          </p:cNvPr>
          <p:cNvSpPr>
            <a:spLocks noGrp="1"/>
          </p:cNvSpPr>
          <p:nvPr>
            <p:ph sz="quarter" idx="10"/>
          </p:nvPr>
        </p:nvSpPr>
        <p:spPr>
          <a:xfrm>
            <a:off x="419100" y="1456897"/>
            <a:ext cx="11340811" cy="2698175"/>
          </a:xfrm>
        </p:spPr>
        <p:txBody>
          <a:bodyPr/>
          <a:lstStyle/>
          <a:p>
            <a:pPr lvl="0" fontAlgn="base"/>
            <a:r>
              <a:rPr lang="en-US" dirty="0">
                <a:latin typeface="+mj-lt"/>
              </a:rPr>
              <a:t>Describe the functionality and usage of:</a:t>
            </a:r>
          </a:p>
          <a:p>
            <a:pPr lvl="0" fontAlgn="base"/>
            <a:endParaRPr lang="en-US" sz="1000" dirty="0">
              <a:latin typeface="+mj-lt"/>
            </a:endParaRPr>
          </a:p>
          <a:p>
            <a:pPr marL="342900" lvl="0" indent="-342900" fontAlgn="base">
              <a:buFont typeface="Arial" panose="020B0604020202020204" pitchFamily="34" charset="0"/>
              <a:buChar char="•"/>
            </a:pPr>
            <a:r>
              <a:rPr lang="en-US" dirty="0">
                <a:latin typeface="+mn-lt"/>
              </a:rPr>
              <a:t>Describe the purpose of Azure Advisor.</a:t>
            </a:r>
          </a:p>
          <a:p>
            <a:pPr marL="342900" lvl="0" indent="-342900" fontAlgn="base">
              <a:buFont typeface="Arial" panose="020B0604020202020204" pitchFamily="34" charset="0"/>
              <a:buChar char="•"/>
            </a:pPr>
            <a:r>
              <a:rPr lang="en-US" dirty="0">
                <a:latin typeface="+mn-lt"/>
              </a:rPr>
              <a:t>Describe Azure Service Health.</a:t>
            </a:r>
          </a:p>
          <a:p>
            <a:pPr marL="342900" lvl="0" indent="-342900" fontAlgn="base">
              <a:buFont typeface="Arial" panose="020B0604020202020204" pitchFamily="34" charset="0"/>
              <a:buChar char="•"/>
            </a:pPr>
            <a:r>
              <a:rPr lang="en-US" dirty="0">
                <a:latin typeface="+mn-lt"/>
              </a:rPr>
              <a:t>Describe Azure Monitor, including Azure Log Analytics, Azure Monitor Alerts, and Application Insights.</a:t>
            </a:r>
          </a:p>
        </p:txBody>
      </p:sp>
    </p:spTree>
    <p:extLst>
      <p:ext uri="{BB962C8B-B14F-4D97-AF65-F5344CB8AC3E}">
        <p14:creationId xmlns:p14="http://schemas.microsoft.com/office/powerpoint/2010/main" val="47402857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80196"/>
          </a:xfrm>
        </p:spPr>
        <p:txBody>
          <a:bodyPr vert="horz" wrap="square" lIns="0" tIns="91440" rIns="146304" bIns="91440" rtlCol="0" anchor="t">
            <a:normAutofit/>
          </a:bodyPr>
          <a:lstStyle/>
          <a:p>
            <a:r>
              <a:rPr lang="en-US" b="0" kern="1200" cap="none" spc="-49" baseline="0" dirty="0">
                <a:ln w="3175">
                  <a:noFill/>
                </a:ln>
                <a:effectLst/>
                <a:latin typeface="+mj-lt"/>
                <a:ea typeface="+mn-ea"/>
                <a:cs typeface="Segoe UI" pitchFamily="34" charset="0"/>
              </a:rPr>
              <a:t>Learning Path 03 – Outline</a:t>
            </a:r>
          </a:p>
        </p:txBody>
      </p:sp>
      <p:sp>
        <p:nvSpPr>
          <p:cNvPr id="10" name="Text Placeholder 14">
            <a:extLst>
              <a:ext uri="{FF2B5EF4-FFF2-40B4-BE49-F238E27FC236}">
                <a16:creationId xmlns:a16="http://schemas.microsoft.com/office/drawing/2014/main" id="{36877184-9CC1-4EBD-ACA1-BA6A2150651C}"/>
              </a:ext>
            </a:extLst>
          </p:cNvPr>
          <p:cNvSpPr>
            <a:spLocks noGrp="1"/>
          </p:cNvSpPr>
          <p:nvPr/>
        </p:nvSpPr>
        <p:spPr>
          <a:xfrm>
            <a:off x="418642" y="1247347"/>
            <a:ext cx="5394960" cy="4734629"/>
          </a:xfrm>
          <a:prstGeom prst="rect">
            <a:avLst/>
          </a:prstGeom>
        </p:spPr>
        <p:txBody>
          <a:bodyPr vert="horz" wrap="square" lIns="0" tIns="91440" rIns="146304" bIns="91440" rtlCol="0">
            <a:normAutofit fontScale="85000" lnSpcReduction="20000"/>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spcBef>
                <a:spcPts val="392"/>
              </a:spcBef>
              <a:spcAft>
                <a:spcPts val="588"/>
              </a:spcAft>
              <a:buNone/>
            </a:pPr>
            <a:r>
              <a:rPr lang="en-US" sz="2200" dirty="0"/>
              <a:t>You will learn the following concepts:</a:t>
            </a:r>
          </a:p>
          <a:p>
            <a:pPr>
              <a:lnSpc>
                <a:spcPct val="100000"/>
              </a:lnSpc>
              <a:spcBef>
                <a:spcPts val="392"/>
              </a:spcBef>
              <a:spcAft>
                <a:spcPts val="588"/>
              </a:spcAft>
            </a:pPr>
            <a:r>
              <a:rPr lang="en-US" sz="2200" b="1" dirty="0"/>
              <a:t>Cost management</a:t>
            </a:r>
          </a:p>
          <a:p>
            <a:pPr marL="509847" lvl="1" indent="-285750">
              <a:spcBef>
                <a:spcPts val="392"/>
              </a:spcBef>
              <a:spcAft>
                <a:spcPts val="588"/>
              </a:spcAft>
              <a:buFont typeface="Arial" panose="020B0604020202020204" pitchFamily="34" charset="0"/>
              <a:buChar char="•"/>
            </a:pPr>
            <a:r>
              <a:rPr lang="en-US" sz="2200" dirty="0"/>
              <a:t>Cost and pricing calculators</a:t>
            </a:r>
          </a:p>
          <a:p>
            <a:pPr marL="509847" lvl="1" indent="-285750">
              <a:spcBef>
                <a:spcPts val="392"/>
              </a:spcBef>
              <a:spcAft>
                <a:spcPts val="588"/>
              </a:spcAft>
              <a:buFont typeface="Arial" panose="020B0604020202020204" pitchFamily="34" charset="0"/>
              <a:buChar char="•"/>
            </a:pPr>
            <a:r>
              <a:rPr lang="en-US" sz="2200" dirty="0"/>
              <a:t>Cost management and tags</a:t>
            </a:r>
          </a:p>
          <a:p>
            <a:pPr>
              <a:lnSpc>
                <a:spcPct val="100000"/>
              </a:lnSpc>
              <a:spcBef>
                <a:spcPts val="392"/>
              </a:spcBef>
              <a:spcAft>
                <a:spcPts val="588"/>
              </a:spcAft>
            </a:pPr>
            <a:r>
              <a:rPr lang="en-US" sz="2200" b="1" dirty="0"/>
              <a:t>Governance and compliance</a:t>
            </a:r>
          </a:p>
          <a:p>
            <a:pPr marL="566997" lvl="1" indent="-342900">
              <a:spcBef>
                <a:spcPts val="392"/>
              </a:spcBef>
              <a:spcAft>
                <a:spcPts val="588"/>
              </a:spcAft>
              <a:buFont typeface="Arial" panose="020B0604020202020204" pitchFamily="34" charset="0"/>
              <a:buChar char="•"/>
            </a:pPr>
            <a:r>
              <a:rPr lang="en-US" sz="2200" dirty="0"/>
              <a:t>Blueprints, policies, and resource locks</a:t>
            </a:r>
          </a:p>
          <a:p>
            <a:pPr marL="566997" lvl="1" indent="-342900">
              <a:spcBef>
                <a:spcPts val="392"/>
              </a:spcBef>
              <a:spcAft>
                <a:spcPts val="588"/>
              </a:spcAft>
              <a:buFont typeface="Arial" panose="020B0604020202020204" pitchFamily="34" charset="0"/>
              <a:buChar char="•"/>
            </a:pPr>
            <a:r>
              <a:rPr lang="en-US" sz="2200" dirty="0"/>
              <a:t>Service Trust portal</a:t>
            </a:r>
          </a:p>
          <a:p>
            <a:pPr>
              <a:lnSpc>
                <a:spcPct val="100000"/>
              </a:lnSpc>
              <a:spcBef>
                <a:spcPts val="392"/>
              </a:spcBef>
              <a:spcAft>
                <a:spcPts val="588"/>
              </a:spcAft>
            </a:pPr>
            <a:r>
              <a:rPr lang="en-US" sz="2200" b="1" dirty="0"/>
              <a:t>Resource deployment tools</a:t>
            </a:r>
          </a:p>
          <a:p>
            <a:pPr marL="566997" lvl="1" indent="-342900">
              <a:spcBef>
                <a:spcPts val="392"/>
              </a:spcBef>
              <a:spcAft>
                <a:spcPts val="588"/>
              </a:spcAft>
              <a:buFont typeface="Arial" panose="020B0604020202020204" pitchFamily="34" charset="0"/>
              <a:buChar char="•"/>
            </a:pPr>
            <a:r>
              <a:rPr lang="en-US" sz="2200" dirty="0"/>
              <a:t>Portal, PowerShell, CLI, and others</a:t>
            </a:r>
          </a:p>
          <a:p>
            <a:pPr marL="566997" lvl="1" indent="-342900">
              <a:spcBef>
                <a:spcPts val="392"/>
              </a:spcBef>
              <a:spcAft>
                <a:spcPts val="588"/>
              </a:spcAft>
              <a:buFont typeface="Arial" panose="020B0604020202020204" pitchFamily="34" charset="0"/>
              <a:buChar char="•"/>
            </a:pPr>
            <a:r>
              <a:rPr lang="en-US" sz="2200" dirty="0"/>
              <a:t>Azure Arc and Azure Resource Manager</a:t>
            </a:r>
          </a:p>
          <a:p>
            <a:pPr>
              <a:lnSpc>
                <a:spcPct val="100000"/>
              </a:lnSpc>
              <a:spcBef>
                <a:spcPts val="392"/>
              </a:spcBef>
              <a:spcAft>
                <a:spcPts val="588"/>
              </a:spcAft>
            </a:pPr>
            <a:r>
              <a:rPr lang="en-US" sz="2200" b="1" dirty="0"/>
              <a:t>Monitoring tools</a:t>
            </a:r>
          </a:p>
          <a:p>
            <a:pPr marL="566997" lvl="1" indent="-342900">
              <a:spcBef>
                <a:spcPts val="392"/>
              </a:spcBef>
              <a:spcAft>
                <a:spcPts val="588"/>
              </a:spcAft>
              <a:buFont typeface="Arial" panose="020B0604020202020204" pitchFamily="34" charset="0"/>
              <a:buChar char="•"/>
            </a:pPr>
            <a:r>
              <a:rPr lang="en-US" sz="2200" dirty="0"/>
              <a:t>Azure Advisor, Azure Service Health, and Azure Monitor</a:t>
            </a:r>
          </a:p>
        </p:txBody>
      </p:sp>
      <p:pic>
        <p:nvPicPr>
          <p:cNvPr id="2" name="Graphic 3">
            <a:extLst>
              <a:ext uri="{FF2B5EF4-FFF2-40B4-BE49-F238E27FC236}">
                <a16:creationId xmlns:a16="http://schemas.microsoft.com/office/drawing/2014/main" id="{6EC9016F-F1BB-47F2-8EAA-6DCAF12641D8}"/>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464" b="-315"/>
          <a:stretch/>
        </p:blipFill>
        <p:spPr>
          <a:xfrm>
            <a:off x="6690248" y="1378281"/>
            <a:ext cx="4718458" cy="4711397"/>
          </a:xfrm>
          <a:prstGeom prst="rect">
            <a:avLst/>
          </a:prstGeom>
        </p:spPr>
      </p:pic>
    </p:spTree>
    <p:extLst>
      <p:ext uri="{BB962C8B-B14F-4D97-AF65-F5344CB8AC3E}">
        <p14:creationId xmlns:p14="http://schemas.microsoft.com/office/powerpoint/2010/main" val="366925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Azure Advisor</a:t>
            </a:r>
          </a:p>
        </p:txBody>
      </p:sp>
      <p:sp>
        <p:nvSpPr>
          <p:cNvPr id="3" name="Text Placeholder 2">
            <a:extLst>
              <a:ext uri="{FF2B5EF4-FFF2-40B4-BE49-F238E27FC236}">
                <a16:creationId xmlns:a16="http://schemas.microsoft.com/office/drawing/2014/main" id="{61305E9E-589A-43A1-9A16-D0BA79D9C4B6}"/>
              </a:ext>
            </a:extLst>
          </p:cNvPr>
          <p:cNvSpPr>
            <a:spLocks noGrp="1"/>
          </p:cNvSpPr>
          <p:nvPr>
            <p:ph sz="quarter" idx="10"/>
          </p:nvPr>
        </p:nvSpPr>
        <p:spPr>
          <a:xfrm>
            <a:off x="462447" y="1236939"/>
            <a:ext cx="11528787" cy="1422377"/>
          </a:xfrm>
        </p:spPr>
        <p:txBody>
          <a:bodyPr/>
          <a:lstStyle/>
          <a:p>
            <a:pPr marL="1588">
              <a:lnSpc>
                <a:spcPct val="115000"/>
              </a:lnSpc>
              <a:spcBef>
                <a:spcPts val="567"/>
              </a:spcBef>
              <a:buClr>
                <a:srgbClr val="1A1A1A"/>
              </a:buClr>
            </a:pPr>
            <a:r>
              <a:rPr lang="en-US" b="1"/>
              <a:t>Azure Advisor </a:t>
            </a:r>
            <a:r>
              <a:rPr lang="en-US"/>
              <a:t>analyzes deployed Azure resources and makes recommendations based on best practices to optimize Azure deployments. </a:t>
            </a:r>
            <a:endParaRPr lang="en-US" b="0" i="0">
              <a:solidFill>
                <a:srgbClr val="171717"/>
              </a:solidFill>
              <a:effectLst/>
              <a:latin typeface="Segoe UI" panose="020B0502040204020203" pitchFamily="34" charset="0"/>
            </a:endParaRPr>
          </a:p>
        </p:txBody>
      </p:sp>
      <p:sp>
        <p:nvSpPr>
          <p:cNvPr id="7" name="Text Placeholder 2">
            <a:extLst>
              <a:ext uri="{FF2B5EF4-FFF2-40B4-BE49-F238E27FC236}">
                <a16:creationId xmlns:a16="http://schemas.microsoft.com/office/drawing/2014/main" id="{8211F619-94DC-46FD-8301-A1DC5F93625D}"/>
              </a:ext>
            </a:extLst>
          </p:cNvPr>
          <p:cNvSpPr txBox="1">
            <a:spLocks/>
          </p:cNvSpPr>
          <p:nvPr/>
        </p:nvSpPr>
        <p:spPr>
          <a:xfrm>
            <a:off x="1074785" y="2248984"/>
            <a:ext cx="4428041" cy="2544286"/>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n-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4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en-US" dirty="0">
                <a:solidFill>
                  <a:srgbClr val="171717"/>
                </a:solidFill>
                <a:latin typeface="Segoe UI" panose="020B0502040204020203" pitchFamily="34" charset="0"/>
              </a:rPr>
              <a:t>Reliability</a:t>
            </a:r>
          </a:p>
          <a:p>
            <a:pPr marL="342900" indent="-342900">
              <a:buFont typeface="Arial" panose="020B0604020202020204" pitchFamily="34" charset="0"/>
              <a:buChar char="•"/>
            </a:pPr>
            <a:r>
              <a:rPr lang="en-US" dirty="0">
                <a:solidFill>
                  <a:srgbClr val="171717"/>
                </a:solidFill>
                <a:latin typeface="Segoe UI" panose="020B0502040204020203" pitchFamily="34" charset="0"/>
              </a:rPr>
              <a:t>Security</a:t>
            </a:r>
          </a:p>
          <a:p>
            <a:pPr marL="342900" indent="-342900">
              <a:buFont typeface="Arial" panose="020B0604020202020204" pitchFamily="34" charset="0"/>
              <a:buChar char="•"/>
            </a:pPr>
            <a:r>
              <a:rPr lang="en-US" dirty="0">
                <a:solidFill>
                  <a:srgbClr val="171717"/>
                </a:solidFill>
                <a:latin typeface="Segoe UI" panose="020B0502040204020203" pitchFamily="34" charset="0"/>
              </a:rPr>
              <a:t>Performance</a:t>
            </a:r>
          </a:p>
          <a:p>
            <a:pPr marL="342900" indent="-342900">
              <a:buFont typeface="Arial" panose="020B0604020202020204" pitchFamily="34" charset="0"/>
              <a:buChar char="•"/>
            </a:pPr>
            <a:r>
              <a:rPr lang="en-US" dirty="0">
                <a:solidFill>
                  <a:srgbClr val="171717"/>
                </a:solidFill>
                <a:latin typeface="Segoe UI" panose="020B0502040204020203" pitchFamily="34" charset="0"/>
              </a:rPr>
              <a:t>Cost</a:t>
            </a:r>
          </a:p>
          <a:p>
            <a:pPr marL="342900" indent="-342900">
              <a:buFont typeface="Arial" panose="020B0604020202020204" pitchFamily="34" charset="0"/>
              <a:buChar char="•"/>
            </a:pPr>
            <a:r>
              <a:rPr lang="en-US" dirty="0">
                <a:solidFill>
                  <a:srgbClr val="171717"/>
                </a:solidFill>
                <a:latin typeface="Segoe UI" panose="020B0502040204020203" pitchFamily="34" charset="0"/>
              </a:rPr>
              <a:t>Operational Excellence</a:t>
            </a:r>
            <a:endParaRPr lang="en-US" dirty="0"/>
          </a:p>
        </p:txBody>
      </p:sp>
      <p:pic>
        <p:nvPicPr>
          <p:cNvPr id="4" name="Graphic 3">
            <a:extLst>
              <a:ext uri="{FF2B5EF4-FFF2-40B4-BE49-F238E27FC236}">
                <a16:creationId xmlns:a16="http://schemas.microsoft.com/office/drawing/2014/main" id="{20DDA732-3832-48FC-BD76-D6B112163199}"/>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07175" y="0"/>
            <a:ext cx="1422378" cy="1422378"/>
          </a:xfrm>
          <a:prstGeom prst="rect">
            <a:avLst/>
          </a:prstGeom>
        </p:spPr>
      </p:pic>
      <p:sp>
        <p:nvSpPr>
          <p:cNvPr id="2" name="Footer Placeholder 1">
            <a:extLst>
              <a:ext uri="{FF2B5EF4-FFF2-40B4-BE49-F238E27FC236}">
                <a16:creationId xmlns:a16="http://schemas.microsoft.com/office/drawing/2014/main" id="{D214BF27-303B-4C79-A29C-4298223950B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6" name="Picture 5" descr="Screenshot of Azure Advisor showing available recommendations to increase Reliability and Security.">
            <a:extLst>
              <a:ext uri="{FF2B5EF4-FFF2-40B4-BE49-F238E27FC236}">
                <a16:creationId xmlns:a16="http://schemas.microsoft.com/office/drawing/2014/main" id="{E4DCF9A4-169E-12E5-33B4-0875BA4DEA3F}"/>
              </a:ext>
            </a:extLst>
          </p:cNvPr>
          <p:cNvPicPr>
            <a:picLocks noChangeAspect="1"/>
          </p:cNvPicPr>
          <p:nvPr/>
        </p:nvPicPr>
        <p:blipFill rotWithShape="1">
          <a:blip r:embed="rId5">
            <a:extLst>
              <a:ext uri="{28A0092B-C50C-407E-A947-70E740481C1C}">
                <a14:useLocalDpi xmlns:a14="http://schemas.microsoft.com/office/drawing/2010/main" val="0"/>
              </a:ext>
            </a:extLst>
          </a:blip>
          <a:srcRect l="18386" t="29119" r="16258" b="36091"/>
          <a:stretch/>
        </p:blipFill>
        <p:spPr>
          <a:xfrm>
            <a:off x="4778391" y="2174786"/>
            <a:ext cx="7167838" cy="2358577"/>
          </a:xfrm>
          <a:prstGeom prst="rect">
            <a:avLst/>
          </a:prstGeom>
        </p:spPr>
      </p:pic>
    </p:spTree>
    <p:extLst>
      <p:ext uri="{BB962C8B-B14F-4D97-AF65-F5344CB8AC3E}">
        <p14:creationId xmlns:p14="http://schemas.microsoft.com/office/powerpoint/2010/main" val="296861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Service </a:t>
            </a:r>
            <a:r>
              <a:rPr lang="en-US" dirty="0"/>
              <a:t>Health</a:t>
            </a:r>
            <a:endParaRPr lang="en-US" noProof="0" dirty="0"/>
          </a:p>
        </p:txBody>
      </p:sp>
      <p:sp>
        <p:nvSpPr>
          <p:cNvPr id="60" name="Text Placeholder 59">
            <a:extLst>
              <a:ext uri="{FF2B5EF4-FFF2-40B4-BE49-F238E27FC236}">
                <a16:creationId xmlns:a16="http://schemas.microsoft.com/office/drawing/2014/main" id="{94E35994-ACFC-A9CB-D7EE-D798C2F205E5}"/>
              </a:ext>
            </a:extLst>
          </p:cNvPr>
          <p:cNvSpPr>
            <a:spLocks noGrp="1"/>
          </p:cNvSpPr>
          <p:nvPr>
            <p:ph type="body" sz="quarter" idx="42"/>
          </p:nvPr>
        </p:nvSpPr>
        <p:spPr/>
        <p:txBody>
          <a:bodyPr/>
          <a:lstStyle/>
          <a:p>
            <a:r>
              <a:rPr lang="en-US" dirty="0"/>
              <a:t>Azure Service Health is a collection of services that keep you informed of general Azure status, service status that may impact you, and specific resource status that is impacting you.</a:t>
            </a:r>
          </a:p>
        </p:txBody>
      </p:sp>
      <p:sp>
        <p:nvSpPr>
          <p:cNvPr id="61" name="Text Placeholder 60">
            <a:extLst>
              <a:ext uri="{FF2B5EF4-FFF2-40B4-BE49-F238E27FC236}">
                <a16:creationId xmlns:a16="http://schemas.microsoft.com/office/drawing/2014/main" id="{8D323199-2128-D046-B369-D2429EA73465}"/>
              </a:ext>
            </a:extLst>
          </p:cNvPr>
          <p:cNvSpPr>
            <a:spLocks noGrp="1"/>
          </p:cNvSpPr>
          <p:nvPr>
            <p:ph type="body" sz="quarter" idx="44"/>
          </p:nvPr>
        </p:nvSpPr>
        <p:spPr/>
        <p:txBody>
          <a:bodyPr/>
          <a:lstStyle/>
          <a:p>
            <a:r>
              <a:rPr lang="en-US" b="1" dirty="0"/>
              <a:t>Azure Status</a:t>
            </a:r>
            <a:r>
              <a:rPr lang="en-US" dirty="0"/>
              <a:t>: global view of the health of all Azure services across all Azure regions</a:t>
            </a:r>
          </a:p>
        </p:txBody>
      </p:sp>
      <p:sp>
        <p:nvSpPr>
          <p:cNvPr id="62" name="Text Placeholder 61">
            <a:extLst>
              <a:ext uri="{FF2B5EF4-FFF2-40B4-BE49-F238E27FC236}">
                <a16:creationId xmlns:a16="http://schemas.microsoft.com/office/drawing/2014/main" id="{3DD99DAA-34DA-8DDC-0416-FE92403E1891}"/>
              </a:ext>
            </a:extLst>
          </p:cNvPr>
          <p:cNvSpPr>
            <a:spLocks noGrp="1"/>
          </p:cNvSpPr>
          <p:nvPr>
            <p:ph type="body" sz="quarter" idx="45"/>
          </p:nvPr>
        </p:nvSpPr>
        <p:spPr/>
        <p:txBody>
          <a:bodyPr/>
          <a:lstStyle/>
          <a:p>
            <a:r>
              <a:rPr lang="en-US" b="1" dirty="0"/>
              <a:t>Service Health</a:t>
            </a:r>
            <a:r>
              <a:rPr lang="en-US" dirty="0"/>
              <a:t>: focused view on only the services and regions that you’re using. If a service is experiencing a problem in a region you’re not using, it won’t show up here.</a:t>
            </a:r>
          </a:p>
        </p:txBody>
      </p:sp>
      <p:sp>
        <p:nvSpPr>
          <p:cNvPr id="63" name="Text Placeholder 62">
            <a:extLst>
              <a:ext uri="{FF2B5EF4-FFF2-40B4-BE49-F238E27FC236}">
                <a16:creationId xmlns:a16="http://schemas.microsoft.com/office/drawing/2014/main" id="{C1441D99-048E-A1E2-302B-B7A62D8BD975}"/>
              </a:ext>
            </a:extLst>
          </p:cNvPr>
          <p:cNvSpPr>
            <a:spLocks noGrp="1"/>
          </p:cNvSpPr>
          <p:nvPr>
            <p:ph type="body" sz="quarter" idx="46"/>
          </p:nvPr>
        </p:nvSpPr>
        <p:spPr/>
        <p:txBody>
          <a:bodyPr/>
          <a:lstStyle/>
          <a:p>
            <a:r>
              <a:rPr lang="en-US" b="1" dirty="0"/>
              <a:t>Resource Health</a:t>
            </a:r>
            <a:r>
              <a:rPr lang="en-US" dirty="0"/>
              <a:t>: tailored view of your actual Azure resources. It provides information about the health of your individual cloud resources</a:t>
            </a:r>
          </a:p>
        </p:txBody>
      </p:sp>
      <p:pic>
        <p:nvPicPr>
          <p:cNvPr id="58" name="Graphic 57">
            <a:extLst>
              <a:ext uri="{FF2B5EF4-FFF2-40B4-BE49-F238E27FC236}">
                <a16:creationId xmlns:a16="http://schemas.microsoft.com/office/drawing/2014/main" id="{2F1FA3C5-3BE1-2C16-E2F6-C15965702C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06860" y="1456897"/>
            <a:ext cx="4964430" cy="4964430"/>
          </a:xfrm>
          <a:prstGeom prst="rect">
            <a:avLst/>
          </a:prstGeom>
        </p:spPr>
      </p:pic>
    </p:spTree>
    <p:extLst>
      <p:ext uri="{BB962C8B-B14F-4D97-AF65-F5344CB8AC3E}">
        <p14:creationId xmlns:p14="http://schemas.microsoft.com/office/powerpoint/2010/main" val="1657331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Azure Monitor</a:t>
            </a:r>
          </a:p>
        </p:txBody>
      </p:sp>
      <p:sp>
        <p:nvSpPr>
          <p:cNvPr id="2" name="Content Placeholder 1">
            <a:extLst>
              <a:ext uri="{FF2B5EF4-FFF2-40B4-BE49-F238E27FC236}">
                <a16:creationId xmlns:a16="http://schemas.microsoft.com/office/drawing/2014/main" id="{B651D040-F18F-4BC8-B269-1B007C84FF33}"/>
              </a:ext>
            </a:extLst>
          </p:cNvPr>
          <p:cNvSpPr>
            <a:spLocks noGrp="1"/>
          </p:cNvSpPr>
          <p:nvPr>
            <p:ph sz="quarter" idx="10"/>
          </p:nvPr>
        </p:nvSpPr>
        <p:spPr>
          <a:xfrm>
            <a:off x="418643" y="1291692"/>
            <a:ext cx="11340811" cy="1292662"/>
          </a:xfrm>
        </p:spPr>
        <p:txBody>
          <a:bodyPr vert="horz" wrap="square" lIns="0" tIns="91440" rIns="146304" bIns="91440" rtlCol="0" anchor="t">
            <a:spAutoFit/>
          </a:bodyPr>
          <a:lstStyle/>
          <a:p>
            <a:r>
              <a:rPr lang="en-IE" b="1"/>
              <a:t>Azure Monitor </a:t>
            </a:r>
            <a:r>
              <a:rPr lang="en-US" b="0" i="0">
                <a:solidFill>
                  <a:srgbClr val="171717"/>
                </a:solidFill>
                <a:effectLst/>
                <a:latin typeface="Segoe UI"/>
                <a:cs typeface="Segoe UI"/>
              </a:rPr>
              <a:t>maximizes the availability and performance of applications and services by collecting, analyzing, and acting on telemetry from cloud and on-premises environments.</a:t>
            </a:r>
            <a:r>
              <a:rPr lang="en-US">
                <a:solidFill>
                  <a:srgbClr val="171717"/>
                </a:solidFill>
                <a:latin typeface="Segoe UI"/>
                <a:cs typeface="Segoe UI"/>
              </a:rPr>
              <a:t> </a:t>
            </a:r>
            <a:endParaRPr lang="en-US" b="0" i="0">
              <a:solidFill>
                <a:srgbClr val="171717"/>
              </a:solidFill>
              <a:effectLst/>
              <a:latin typeface="Segoe UI"/>
              <a:cs typeface="Segoe UI"/>
            </a:endParaRPr>
          </a:p>
        </p:txBody>
      </p:sp>
      <p:sp>
        <p:nvSpPr>
          <p:cNvPr id="6" name="Text Placeholder 2">
            <a:extLst>
              <a:ext uri="{FF2B5EF4-FFF2-40B4-BE49-F238E27FC236}">
                <a16:creationId xmlns:a16="http://schemas.microsoft.com/office/drawing/2014/main" id="{8663E32C-DF10-4033-BCA2-825E74F48432}"/>
              </a:ext>
            </a:extLst>
          </p:cNvPr>
          <p:cNvSpPr txBox="1">
            <a:spLocks/>
          </p:cNvSpPr>
          <p:nvPr/>
        </p:nvSpPr>
        <p:spPr>
          <a:xfrm>
            <a:off x="1074785" y="2582983"/>
            <a:ext cx="4428041" cy="2544286"/>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n-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4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en-US">
                <a:solidFill>
                  <a:srgbClr val="171717"/>
                </a:solidFill>
                <a:latin typeface="Segoe UI" panose="020B0502040204020203" pitchFamily="34" charset="0"/>
              </a:rPr>
              <a:t>Application Insights</a:t>
            </a:r>
          </a:p>
          <a:p>
            <a:pPr marL="342900" indent="-342900">
              <a:buFont typeface="Arial" panose="020B0604020202020204" pitchFamily="34" charset="0"/>
              <a:buChar char="•"/>
            </a:pPr>
            <a:r>
              <a:rPr lang="en-US">
                <a:solidFill>
                  <a:srgbClr val="171717"/>
                </a:solidFill>
                <a:latin typeface="Segoe UI" panose="020B0502040204020203" pitchFamily="34" charset="0"/>
              </a:rPr>
              <a:t>Log Analytics</a:t>
            </a:r>
          </a:p>
          <a:p>
            <a:pPr marL="342900" indent="-342900">
              <a:buFont typeface="Arial" panose="020B0604020202020204" pitchFamily="34" charset="0"/>
              <a:buChar char="•"/>
            </a:pPr>
            <a:r>
              <a:rPr lang="en-US">
                <a:solidFill>
                  <a:srgbClr val="171717"/>
                </a:solidFill>
                <a:latin typeface="Segoe UI" panose="020B0502040204020203" pitchFamily="34" charset="0"/>
              </a:rPr>
              <a:t>Smart Alerts</a:t>
            </a:r>
          </a:p>
          <a:p>
            <a:pPr marL="342900" indent="-342900">
              <a:buFont typeface="Arial" panose="020B0604020202020204" pitchFamily="34" charset="0"/>
              <a:buChar char="•"/>
            </a:pPr>
            <a:r>
              <a:rPr lang="en-US">
                <a:solidFill>
                  <a:srgbClr val="171717"/>
                </a:solidFill>
                <a:latin typeface="Segoe UI" panose="020B0502040204020203" pitchFamily="34" charset="0"/>
              </a:rPr>
              <a:t>Automation Actions</a:t>
            </a:r>
          </a:p>
          <a:p>
            <a:pPr marL="342900" indent="-342900">
              <a:buFont typeface="Arial" panose="020B0604020202020204" pitchFamily="34" charset="0"/>
              <a:buChar char="•"/>
            </a:pPr>
            <a:r>
              <a:rPr lang="en-US">
                <a:solidFill>
                  <a:srgbClr val="171717"/>
                </a:solidFill>
                <a:latin typeface="Segoe UI" panose="020B0502040204020203" pitchFamily="34" charset="0"/>
              </a:rPr>
              <a:t>Customized Dashboards</a:t>
            </a:r>
            <a:endParaRPr lang="en-US"/>
          </a:p>
        </p:txBody>
      </p:sp>
      <p:pic>
        <p:nvPicPr>
          <p:cNvPr id="9" name="Graphic 8">
            <a:extLst>
              <a:ext uri="{FF2B5EF4-FFF2-40B4-BE49-F238E27FC236}">
                <a16:creationId xmlns:a16="http://schemas.microsoft.com/office/drawing/2014/main" id="{99E5DF5D-DA24-4B0D-9466-AE576BD76C6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23065" y="2582983"/>
            <a:ext cx="2816149" cy="2816149"/>
          </a:xfrm>
          <a:prstGeom prst="rect">
            <a:avLst/>
          </a:prstGeom>
        </p:spPr>
      </p:pic>
    </p:spTree>
    <p:extLst>
      <p:ext uri="{BB962C8B-B14F-4D97-AF65-F5344CB8AC3E}">
        <p14:creationId xmlns:p14="http://schemas.microsoft.com/office/powerpoint/2010/main" val="1427441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id="{470F02D6-55D5-4FF6-9EF6-8C4133929151}"/>
              </a:ext>
            </a:extLst>
          </p:cNvPr>
          <p:cNvSpPr>
            <a:spLocks noGrp="1"/>
          </p:cNvSpPr>
          <p:nvPr>
            <p:ph type="title"/>
          </p:nvPr>
        </p:nvSpPr>
        <p:spPr/>
        <p:txBody>
          <a:bodyPr/>
          <a:lstStyle/>
          <a:p>
            <a:r>
              <a:rPr lang="en-US"/>
              <a:t>Knowledge Check</a:t>
            </a:r>
            <a:endParaRPr lang="en-US" i="1">
              <a:solidFill>
                <a:srgbClr val="C00000"/>
              </a:solidFill>
            </a:endParaRPr>
          </a:p>
        </p:txBody>
      </p:sp>
      <p:sp>
        <p:nvSpPr>
          <p:cNvPr id="10" name="Title 3">
            <a:extLst>
              <a:ext uri="{FF2B5EF4-FFF2-40B4-BE49-F238E27FC236}">
                <a16:creationId xmlns:a16="http://schemas.microsoft.com/office/drawing/2014/main" id="{6A8A87D5-154D-4D17-9FFD-289667452587}"/>
              </a:ext>
            </a:extLst>
          </p:cNvPr>
          <p:cNvSpPr txBox="1">
            <a:spLocks/>
          </p:cNvSpPr>
          <p:nvPr/>
        </p:nvSpPr>
        <p:spPr>
          <a:xfrm>
            <a:off x="418643" y="1762098"/>
            <a:ext cx="5495992" cy="876303"/>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en-US" sz="2400" i="1">
                <a:solidFill>
                  <a:srgbClr val="C00000"/>
                </a:solidFill>
                <a:latin typeface="+mn-lt"/>
                <a:ea typeface="Times New Roman" panose="02020603050405020304" pitchFamily="18" charset="0"/>
              </a:rPr>
              <a:t>Populate with instructions to use the polling tool of your choice</a:t>
            </a:r>
            <a:endParaRPr lang="en-US" sz="2400" i="1">
              <a:solidFill>
                <a:srgbClr val="C00000"/>
              </a:solidFill>
              <a:latin typeface="+mn-lt"/>
            </a:endParaRPr>
          </a:p>
        </p:txBody>
      </p:sp>
      <p:sp>
        <p:nvSpPr>
          <p:cNvPr id="17" name="Text Placeholder 4">
            <a:extLst>
              <a:ext uri="{FF2B5EF4-FFF2-40B4-BE49-F238E27FC236}">
                <a16:creationId xmlns:a16="http://schemas.microsoft.com/office/drawing/2014/main" id="{7B7984B9-B462-4088-8ED4-2D32C4AF5D71}"/>
              </a:ext>
            </a:extLst>
          </p:cNvPr>
          <p:cNvSpPr txBox="1">
            <a:spLocks/>
          </p:cNvSpPr>
          <p:nvPr/>
        </p:nvSpPr>
        <p:spPr>
          <a:xfrm>
            <a:off x="418643" y="2874947"/>
            <a:ext cx="5495993" cy="461254"/>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353" dirty="0"/>
              <a:t>Learning Path 3</a:t>
            </a:r>
          </a:p>
        </p:txBody>
      </p:sp>
      <p:sp>
        <p:nvSpPr>
          <p:cNvPr id="16" name="Text Placeholder 4">
            <a:extLst>
              <a:ext uri="{FF2B5EF4-FFF2-40B4-BE49-F238E27FC236}">
                <a16:creationId xmlns:a16="http://schemas.microsoft.com/office/drawing/2014/main" id="{C848FFA0-B199-4B33-AE03-9A331313BA1D}"/>
              </a:ext>
            </a:extLst>
          </p:cNvPr>
          <p:cNvSpPr txBox="1">
            <a:spLocks/>
          </p:cNvSpPr>
          <p:nvPr/>
        </p:nvSpPr>
        <p:spPr>
          <a:xfrm>
            <a:off x="418643" y="3630663"/>
            <a:ext cx="5413394" cy="1405955"/>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8193" indent="-448193">
              <a:buFont typeface="+mj-lt"/>
              <a:buAutoNum type="arabicPeriod"/>
            </a:pPr>
            <a:r>
              <a:rPr lang="en-US" sz="1961"/>
              <a:t>Use your Smartphones or Mobile Devices</a:t>
            </a:r>
          </a:p>
          <a:p>
            <a:pPr marL="448193" indent="-448193">
              <a:buFont typeface="+mj-lt"/>
              <a:buAutoNum type="arabicPeriod"/>
            </a:pPr>
            <a:r>
              <a:rPr lang="en-US" sz="1961"/>
              <a:t>Go to </a:t>
            </a:r>
            <a:r>
              <a:rPr lang="en-US" sz="1961" i="1"/>
              <a:t>(</a:t>
            </a:r>
            <a:r>
              <a:rPr lang="en-US" sz="1961" b="1" i="1">
                <a:solidFill>
                  <a:srgbClr val="0777D3"/>
                </a:solidFill>
              </a:rPr>
              <a:t>insert polling app link of your choice</a:t>
            </a:r>
            <a:r>
              <a:rPr lang="en-US" sz="1961" i="1"/>
              <a:t>)</a:t>
            </a:r>
          </a:p>
          <a:p>
            <a:pPr marL="448193" indent="-448193">
              <a:buFont typeface="+mj-lt"/>
              <a:buAutoNum type="arabicPeriod"/>
            </a:pPr>
            <a:r>
              <a:rPr lang="en-US" sz="1961"/>
              <a:t>Enter Code: </a:t>
            </a:r>
            <a:r>
              <a:rPr lang="en-US" sz="1961" b="1">
                <a:solidFill>
                  <a:srgbClr val="0777D3"/>
                </a:solidFill>
              </a:rPr>
              <a:t>123-45-678</a:t>
            </a:r>
          </a:p>
          <a:p>
            <a:pPr marL="448193" indent="-448193">
              <a:buFont typeface="+mj-lt"/>
              <a:buAutoNum type="arabicPeriod"/>
            </a:pPr>
            <a:r>
              <a:rPr lang="en-US" sz="1961"/>
              <a:t>Please participate in the quiz for this section</a:t>
            </a:r>
          </a:p>
          <a:p>
            <a:pPr marL="448193" indent="-448193">
              <a:buFont typeface="+mj-lt"/>
              <a:buAutoNum type="arabicPeriod"/>
            </a:pPr>
            <a:endParaRPr lang="en-US" sz="1961"/>
          </a:p>
          <a:p>
            <a:pPr marL="448193" indent="-448193">
              <a:buFont typeface="+mj-lt"/>
              <a:buAutoNum type="arabicPeriod"/>
            </a:pPr>
            <a:endParaRPr lang="en-US" sz="1961"/>
          </a:p>
        </p:txBody>
      </p:sp>
      <p:pic>
        <p:nvPicPr>
          <p:cNvPr id="6" name="Graphic 5" descr="Icon of a computer monitor with some pseudo text and sample quiz questions being displayed.">
            <a:extLst>
              <a:ext uri="{FF2B5EF4-FFF2-40B4-BE49-F238E27FC236}">
                <a16:creationId xmlns:a16="http://schemas.microsoft.com/office/drawing/2014/main" id="{57D604B5-314A-42DC-8473-178D0D294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4644" y="869785"/>
            <a:ext cx="4657986" cy="4285347"/>
          </a:xfrm>
          <a:prstGeom prst="rect">
            <a:avLst/>
          </a:prstGeom>
        </p:spPr>
      </p:pic>
      <p:pic>
        <p:nvPicPr>
          <p:cNvPr id="11" name="Picture 10" descr="A page displayed on a computer screen with lines on it and one of them has Check mark.  This represents the need to take a knowledge check.">
            <a:extLst>
              <a:ext uri="{FF2B5EF4-FFF2-40B4-BE49-F238E27FC236}">
                <a16:creationId xmlns:a16="http://schemas.microsoft.com/office/drawing/2014/main" id="{E508C814-1FA1-41D2-8120-0784BFAB60C0}"/>
              </a:ext>
            </a:extLst>
          </p:cNvPr>
          <p:cNvPicPr>
            <a:picLocks noChangeAspect="1"/>
          </p:cNvPicPr>
          <p:nvPr/>
        </p:nvPicPr>
        <p:blipFill>
          <a:blip r:embed="rId5"/>
          <a:stretch>
            <a:fillRect/>
          </a:stretch>
        </p:blipFill>
        <p:spPr>
          <a:xfrm>
            <a:off x="7339716" y="1445085"/>
            <a:ext cx="1583442" cy="2302847"/>
          </a:xfrm>
          <a:prstGeom prst="rect">
            <a:avLst/>
          </a:prstGeom>
        </p:spPr>
      </p:pic>
      <p:sp>
        <p:nvSpPr>
          <p:cNvPr id="12" name="TextBox 11">
            <a:extLst>
              <a:ext uri="{FF2B5EF4-FFF2-40B4-BE49-F238E27FC236}">
                <a16:creationId xmlns:a16="http://schemas.microsoft.com/office/drawing/2014/main" id="{7D499B12-E135-4D51-B2C6-1AA1C6D8AFE6}"/>
              </a:ext>
            </a:extLst>
          </p:cNvPr>
          <p:cNvSpPr txBox="1"/>
          <p:nvPr/>
        </p:nvSpPr>
        <p:spPr>
          <a:xfrm>
            <a:off x="8873356" y="1445085"/>
            <a:ext cx="2608347" cy="2220706"/>
          </a:xfrm>
          <a:prstGeom prst="rect">
            <a:avLst/>
          </a:prstGeom>
          <a:noFill/>
        </p:spPr>
        <p:txBody>
          <a:bodyPr wrap="square" lIns="179285" tIns="143428" rIns="179285" bIns="143428" rtlCol="0">
            <a:spAutoFit/>
          </a:bodyPr>
          <a:lstStyle/>
          <a:p>
            <a:pPr>
              <a:lnSpc>
                <a:spcPct val="90000"/>
              </a:lnSpc>
              <a:spcAft>
                <a:spcPts val="588"/>
              </a:spcAft>
            </a:pPr>
            <a:r>
              <a:rPr lang="en-US" sz="2353">
                <a:solidFill>
                  <a:schemeClr val="bg1"/>
                </a:solidFill>
                <a:effectLst>
                  <a:outerShdw blurRad="38100" dist="38100" dir="2700000" algn="tl">
                    <a:srgbClr val="000000">
                      <a:alpha val="43137"/>
                    </a:srgbClr>
                  </a:outerShdw>
                </a:effectLst>
              </a:rPr>
              <a:t>Which one?</a:t>
            </a:r>
          </a:p>
          <a:p>
            <a:pPr>
              <a:lnSpc>
                <a:spcPct val="90000"/>
              </a:lnSpc>
              <a:spcAft>
                <a:spcPts val="588"/>
              </a:spcAft>
            </a:pPr>
            <a:endParaRPr lang="en-US" sz="2353">
              <a:solidFill>
                <a:schemeClr val="bg1"/>
              </a:solidFill>
              <a:effectLst>
                <a:outerShdw blurRad="38100" dist="38100" dir="2700000" algn="tl">
                  <a:srgbClr val="000000">
                    <a:alpha val="43137"/>
                  </a:srgbClr>
                </a:outerShdw>
              </a:effectLst>
            </a:endParaRPr>
          </a:p>
          <a:p>
            <a:pPr>
              <a:lnSpc>
                <a:spcPct val="90000"/>
              </a:lnSpc>
              <a:spcAft>
                <a:spcPts val="588"/>
              </a:spcAft>
            </a:pPr>
            <a:r>
              <a:rPr lang="en-US" sz="2353">
                <a:solidFill>
                  <a:schemeClr val="bg1"/>
                </a:solidFill>
                <a:effectLst>
                  <a:outerShdw blurRad="38100" dist="38100" dir="2700000" algn="tl">
                    <a:srgbClr val="000000">
                      <a:alpha val="43137"/>
                    </a:srgbClr>
                  </a:outerShdw>
                </a:effectLst>
              </a:rPr>
              <a:t>A). Azure Portal</a:t>
            </a:r>
          </a:p>
          <a:p>
            <a:pPr>
              <a:lnSpc>
                <a:spcPct val="90000"/>
              </a:lnSpc>
              <a:spcAft>
                <a:spcPts val="588"/>
              </a:spcAft>
            </a:pPr>
            <a:r>
              <a:rPr lang="en-US" sz="2353">
                <a:solidFill>
                  <a:schemeClr val="bg1"/>
                </a:solidFill>
                <a:effectLst>
                  <a:outerShdw blurRad="38100" dist="38100" dir="2700000" algn="tl">
                    <a:srgbClr val="000000">
                      <a:alpha val="43137"/>
                    </a:srgbClr>
                  </a:outerShdw>
                </a:effectLst>
              </a:rPr>
              <a:t>B). PowerShell</a:t>
            </a:r>
          </a:p>
          <a:p>
            <a:pPr>
              <a:lnSpc>
                <a:spcPct val="90000"/>
              </a:lnSpc>
              <a:spcAft>
                <a:spcPts val="588"/>
              </a:spcAft>
            </a:pPr>
            <a:r>
              <a:rPr lang="en-US" sz="2353">
                <a:solidFill>
                  <a:schemeClr val="bg1"/>
                </a:solidFill>
                <a:effectLst>
                  <a:outerShdw blurRad="38100" dist="38100" dir="2700000" algn="tl">
                    <a:srgbClr val="000000">
                      <a:alpha val="43137"/>
                    </a:srgbClr>
                  </a:outerShdw>
                </a:effectLst>
              </a:rPr>
              <a:t>C). Local Tool</a:t>
            </a:r>
          </a:p>
        </p:txBody>
      </p:sp>
    </p:spTree>
    <p:extLst>
      <p:ext uri="{BB962C8B-B14F-4D97-AF65-F5344CB8AC3E}">
        <p14:creationId xmlns:p14="http://schemas.microsoft.com/office/powerpoint/2010/main" val="14657874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wd">
                                    <p:tmPct val="1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10"/>
                            </p:stCondLst>
                            <p:childTnLst>
                              <p:par>
                                <p:cTn id="9" presetID="10" presetClass="entr" presetSubtype="0" fill="hold" nodeType="afterEffect">
                                  <p:stCondLst>
                                    <p:cond delay="0"/>
                                  </p:stCondLst>
                                  <p:iterate type="wd">
                                    <p:tmPct val="1000"/>
                                  </p:iterate>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fade">
                                      <p:cBhvr>
                                        <p:cTn id="11" dur="500"/>
                                        <p:tgtEl>
                                          <p:spTgt spid="12">
                                            <p:txEl>
                                              <p:pRg st="2" end="2"/>
                                            </p:txEl>
                                          </p:spTgt>
                                        </p:tgtEl>
                                      </p:cBhvr>
                                    </p:animEffect>
                                  </p:childTnLst>
                                </p:cTn>
                              </p:par>
                            </p:childTnLst>
                          </p:cTn>
                        </p:par>
                        <p:par>
                          <p:cTn id="12" fill="hold">
                            <p:stCondLst>
                              <p:cond delay="1025"/>
                            </p:stCondLst>
                            <p:childTnLst>
                              <p:par>
                                <p:cTn id="13" presetID="10" presetClass="entr" presetSubtype="0" fill="hold" nodeType="afterEffect">
                                  <p:stCondLst>
                                    <p:cond delay="0"/>
                                  </p:stCondLst>
                                  <p:iterate type="wd">
                                    <p:tmPct val="1000"/>
                                  </p:iterate>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fade">
                                      <p:cBhvr>
                                        <p:cTn id="15" dur="500"/>
                                        <p:tgtEl>
                                          <p:spTgt spid="12">
                                            <p:txEl>
                                              <p:pRg st="3" end="3"/>
                                            </p:txEl>
                                          </p:spTgt>
                                        </p:tgtEl>
                                      </p:cBhvr>
                                    </p:animEffect>
                                  </p:childTnLst>
                                </p:cTn>
                              </p:par>
                            </p:childTnLst>
                          </p:cTn>
                        </p:par>
                        <p:par>
                          <p:cTn id="16" fill="hold">
                            <p:stCondLst>
                              <p:cond delay="1535"/>
                            </p:stCondLst>
                            <p:childTnLst>
                              <p:par>
                                <p:cTn id="17" presetID="10" presetClass="entr" presetSubtype="0" fill="hold" nodeType="afterEffect">
                                  <p:stCondLst>
                                    <p:cond delay="0"/>
                                  </p:stCondLst>
                                  <p:iterate type="wd">
                                    <p:tmPct val="1000"/>
                                  </p:iterate>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853F-16F1-44DD-AC5D-6BB2F2A971AF}"/>
              </a:ext>
            </a:extLst>
          </p:cNvPr>
          <p:cNvSpPr>
            <a:spLocks noGrp="1"/>
          </p:cNvSpPr>
          <p:nvPr>
            <p:ph type="title"/>
          </p:nvPr>
        </p:nvSpPr>
        <p:spPr/>
        <p:txBody>
          <a:bodyPr wrap="square" anchor="t">
            <a:normAutofit/>
          </a:bodyPr>
          <a:lstStyle/>
          <a:p>
            <a:r>
              <a:rPr lang="en-US" dirty="0"/>
              <a:t>Learning Path 03 Review</a:t>
            </a:r>
          </a:p>
        </p:txBody>
      </p:sp>
      <p:grpSp>
        <p:nvGrpSpPr>
          <p:cNvPr id="10" name="Group 9">
            <a:extLst>
              <a:ext uri="{FF2B5EF4-FFF2-40B4-BE49-F238E27FC236}">
                <a16:creationId xmlns:a16="http://schemas.microsoft.com/office/drawing/2014/main" id="{08BF4695-1CC0-4FF0-9CA3-1D20C5EEE338}"/>
              </a:ext>
              <a:ext uri="{C183D7F6-B498-43B3-948B-1728B52AA6E4}">
                <adec:decorative xmlns:adec="http://schemas.microsoft.com/office/drawing/2017/decorative" val="1"/>
              </a:ext>
            </a:extLst>
          </p:cNvPr>
          <p:cNvGrpSpPr/>
          <p:nvPr/>
        </p:nvGrpSpPr>
        <p:grpSpPr>
          <a:xfrm>
            <a:off x="284439" y="2094582"/>
            <a:ext cx="4320000" cy="2809617"/>
            <a:chOff x="1182057" y="3579049"/>
            <a:chExt cx="4320000" cy="2809617"/>
          </a:xfrm>
        </p:grpSpPr>
        <p:sp>
          <p:nvSpPr>
            <p:cNvPr id="7" name="Rectangle 6" descr="Books">
              <a:extLst>
                <a:ext uri="{FF2B5EF4-FFF2-40B4-BE49-F238E27FC236}">
                  <a16:creationId xmlns:a16="http://schemas.microsoft.com/office/drawing/2014/main" id="{0A6C4884-4E57-490E-A2CF-BFB270DC45DD}"/>
                </a:ext>
              </a:extLst>
            </p:cNvPr>
            <p:cNvSpPr/>
            <p:nvPr/>
          </p:nvSpPr>
          <p:spPr>
            <a:xfrm>
              <a:off x="2436389" y="3579049"/>
              <a:ext cx="1944000" cy="1944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C412844F-E6A1-43BC-B1AB-89184FFF20D2}"/>
                </a:ext>
              </a:extLst>
            </p:cNvPr>
            <p:cNvSpPr/>
            <p:nvPr/>
          </p:nvSpPr>
          <p:spPr>
            <a:xfrm>
              <a:off x="1182057" y="5668666"/>
              <a:ext cx="4320000" cy="720000"/>
            </a:xfrm>
            <a:custGeom>
              <a:avLst/>
              <a:gdLst>
                <a:gd name="connsiteX0" fmla="*/ 0 w 4320000"/>
                <a:gd name="connsiteY0" fmla="*/ 0 h 720000"/>
                <a:gd name="connsiteX1" fmla="*/ 4320000 w 4320000"/>
                <a:gd name="connsiteY1" fmla="*/ 0 h 720000"/>
                <a:gd name="connsiteX2" fmla="*/ 4320000 w 4320000"/>
                <a:gd name="connsiteY2" fmla="*/ 720000 h 720000"/>
                <a:gd name="connsiteX3" fmla="*/ 0 w 4320000"/>
                <a:gd name="connsiteY3" fmla="*/ 720000 h 720000"/>
                <a:gd name="connsiteX4" fmla="*/ 0 w 432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000" h="720000">
                  <a:moveTo>
                    <a:pt x="0" y="0"/>
                  </a:moveTo>
                  <a:lnTo>
                    <a:pt x="4320000" y="0"/>
                  </a:lnTo>
                  <a:lnTo>
                    <a:pt x="43200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baseline="0"/>
                <a:t>Microsoft Learn Modules (docs.microsoft.com/Learn)</a:t>
              </a:r>
              <a:endParaRPr lang="en-US" sz="2100" kern="1200"/>
            </a:p>
          </p:txBody>
        </p:sp>
      </p:grpSp>
      <p:sp>
        <p:nvSpPr>
          <p:cNvPr id="9" name="Content Placeholder 8">
            <a:extLst>
              <a:ext uri="{FF2B5EF4-FFF2-40B4-BE49-F238E27FC236}">
                <a16:creationId xmlns:a16="http://schemas.microsoft.com/office/drawing/2014/main" id="{889B922C-71E2-4868-B986-02EC5DF08368}"/>
              </a:ext>
            </a:extLst>
          </p:cNvPr>
          <p:cNvSpPr>
            <a:spLocks noGrp="1"/>
          </p:cNvSpPr>
          <p:nvPr>
            <p:ph sz="quarter" idx="10"/>
          </p:nvPr>
        </p:nvSpPr>
        <p:spPr>
          <a:xfrm>
            <a:off x="4798943" y="1904572"/>
            <a:ext cx="6960968" cy="2046714"/>
          </a:xfrm>
        </p:spPr>
        <p:txBody>
          <a:bodyPr vert="horz" wrap="square" lIns="0" tIns="91440" rIns="146304" bIns="91440" rtlCol="0" anchor="t">
            <a:spAutoFit/>
          </a:bodyPr>
          <a:lstStyle/>
          <a:p>
            <a:pPr marL="342900" indent="-342900">
              <a:buFont typeface="Arial" panose="020B0604020202020204" pitchFamily="34" charset="0"/>
              <a:buChar char="•"/>
            </a:pPr>
            <a:r>
              <a:rPr lang="en-US" b="0" i="0" dirty="0">
                <a:solidFill>
                  <a:srgbClr val="171717"/>
                </a:solidFill>
                <a:effectLst/>
                <a:latin typeface="Segoe UI"/>
                <a:cs typeface="Segoe UI"/>
              </a:rPr>
              <a:t>Cost management</a:t>
            </a:r>
          </a:p>
          <a:p>
            <a:pPr marL="342900" indent="-342900">
              <a:buFont typeface="Arial" panose="020B0604020202020204" pitchFamily="34" charset="0"/>
              <a:buChar char="•"/>
            </a:pPr>
            <a:r>
              <a:rPr lang="en-US" b="0" i="0" dirty="0">
                <a:solidFill>
                  <a:srgbClr val="171717"/>
                </a:solidFill>
                <a:effectLst/>
                <a:latin typeface="Segoe UI"/>
                <a:cs typeface="Segoe UI"/>
              </a:rPr>
              <a:t>Governance and compliance</a:t>
            </a:r>
          </a:p>
          <a:p>
            <a:pPr marL="342900" indent="-342900">
              <a:buFont typeface="Arial" panose="020B0604020202020204" pitchFamily="34" charset="0"/>
              <a:buChar char="•"/>
            </a:pPr>
            <a:r>
              <a:rPr lang="en-US" b="0" i="0" dirty="0">
                <a:solidFill>
                  <a:srgbClr val="171717"/>
                </a:solidFill>
                <a:effectLst/>
                <a:latin typeface="Segoe UI"/>
                <a:cs typeface="Segoe UI"/>
              </a:rPr>
              <a:t>Resource deployment tools</a:t>
            </a:r>
          </a:p>
          <a:p>
            <a:pPr marL="342900" indent="-342900">
              <a:buFont typeface="Arial" panose="020B0604020202020204" pitchFamily="34" charset="0"/>
              <a:buChar char="•"/>
            </a:pPr>
            <a:r>
              <a:rPr lang="en-US" b="0" i="0" dirty="0">
                <a:solidFill>
                  <a:srgbClr val="171717"/>
                </a:solidFill>
                <a:effectLst/>
                <a:latin typeface="Segoe UI"/>
                <a:cs typeface="Segoe UI"/>
              </a:rPr>
              <a:t>Monitoring tools</a:t>
            </a:r>
          </a:p>
        </p:txBody>
      </p:sp>
    </p:spTree>
    <p:extLst>
      <p:ext uri="{BB962C8B-B14F-4D97-AF65-F5344CB8AC3E}">
        <p14:creationId xmlns:p14="http://schemas.microsoft.com/office/powerpoint/2010/main" val="304463479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dirty="0">
                <a:cs typeface="Segoe UI"/>
              </a:rPr>
              <a:t>Cost management</a:t>
            </a:r>
          </a:p>
        </p:txBody>
      </p:sp>
      <p:pic>
        <p:nvPicPr>
          <p:cNvPr id="5" name="Graphic 4" descr="Internet Of Things">
            <a:extLst>
              <a:ext uri="{FF2B5EF4-FFF2-40B4-BE49-F238E27FC236}">
                <a16:creationId xmlns:a16="http://schemas.microsoft.com/office/drawing/2014/main" id="{26528163-8608-4C7E-AEC3-3A2D83DA04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48122" y="2824843"/>
            <a:ext cx="1208314" cy="1208314"/>
          </a:xfrm>
          <a:prstGeom prst="rect">
            <a:avLst/>
          </a:prstGeom>
        </p:spPr>
      </p:pic>
    </p:spTree>
    <p:extLst>
      <p:ext uri="{BB962C8B-B14F-4D97-AF65-F5344CB8AC3E}">
        <p14:creationId xmlns:p14="http://schemas.microsoft.com/office/powerpoint/2010/main" val="74386020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1F12B-E6C6-4CF1-8312-1D8343AFFE69}"/>
              </a:ext>
            </a:extLst>
          </p:cNvPr>
          <p:cNvSpPr>
            <a:spLocks noGrp="1"/>
          </p:cNvSpPr>
          <p:nvPr>
            <p:ph type="title"/>
          </p:nvPr>
        </p:nvSpPr>
        <p:spPr/>
        <p:txBody>
          <a:bodyPr/>
          <a:lstStyle/>
          <a:p>
            <a:r>
              <a:rPr lang="en-US" dirty="0">
                <a:cs typeface="Segoe UI"/>
              </a:rPr>
              <a:t>Cost management - Objective Domain</a:t>
            </a:r>
          </a:p>
        </p:txBody>
      </p:sp>
      <p:sp>
        <p:nvSpPr>
          <p:cNvPr id="3" name="Text Placeholder 2">
            <a:extLst>
              <a:ext uri="{FF2B5EF4-FFF2-40B4-BE49-F238E27FC236}">
                <a16:creationId xmlns:a16="http://schemas.microsoft.com/office/drawing/2014/main" id="{FAF59B51-AD67-4E9A-AA25-B664271235FB}"/>
              </a:ext>
            </a:extLst>
          </p:cNvPr>
          <p:cNvSpPr>
            <a:spLocks noGrp="1"/>
          </p:cNvSpPr>
          <p:nvPr>
            <p:ph sz="quarter" idx="10"/>
          </p:nvPr>
        </p:nvSpPr>
        <p:spPr>
          <a:xfrm>
            <a:off x="419100" y="1456897"/>
            <a:ext cx="11340811" cy="1862048"/>
          </a:xfrm>
        </p:spPr>
        <p:txBody>
          <a:bodyPr vert="horz" wrap="square" lIns="0" tIns="0" rIns="0" bIns="0" rtlCol="0" anchor="t">
            <a:spAutoFit/>
          </a:bodyPr>
          <a:lstStyle/>
          <a:p>
            <a:pPr marL="457200" indent="-457200" fontAlgn="base">
              <a:buFont typeface="Arial" panose="020B0604020202020204" pitchFamily="34" charset="0"/>
              <a:buChar char="•"/>
            </a:pPr>
            <a:r>
              <a:rPr lang="en-US" dirty="0">
                <a:latin typeface="+mn-lt"/>
                <a:cs typeface="Segoe UI Semilight"/>
              </a:rPr>
              <a:t>Describe factors that can affect costs in Azure.</a:t>
            </a:r>
          </a:p>
          <a:p>
            <a:pPr marL="457200" indent="-457200" fontAlgn="base">
              <a:buFont typeface="Arial" panose="020B0604020202020204" pitchFamily="34" charset="0"/>
              <a:buChar char="•"/>
            </a:pPr>
            <a:r>
              <a:rPr lang="en-US" dirty="0">
                <a:latin typeface="+mn-lt"/>
                <a:cs typeface="Segoe UI Semilight"/>
              </a:rPr>
              <a:t>Compare the Pricing calculator and Total Cost of Ownership (TCO) calculator.</a:t>
            </a:r>
          </a:p>
          <a:p>
            <a:pPr marL="457200" indent="-457200" fontAlgn="base">
              <a:buFont typeface="Arial" panose="020B0604020202020204" pitchFamily="34" charset="0"/>
              <a:buChar char="•"/>
            </a:pPr>
            <a:r>
              <a:rPr lang="en-US" dirty="0">
                <a:latin typeface="+mn-lt"/>
                <a:cs typeface="Segoe UI Semilight"/>
              </a:rPr>
              <a:t>Describe Azure Cost Management Tool.</a:t>
            </a:r>
          </a:p>
          <a:p>
            <a:pPr marL="457200" indent="-457200" fontAlgn="base">
              <a:buFont typeface="Arial" panose="020B0604020202020204" pitchFamily="34" charset="0"/>
              <a:buChar char="•"/>
            </a:pPr>
            <a:r>
              <a:rPr lang="en-US" dirty="0">
                <a:latin typeface="+mn-lt"/>
                <a:cs typeface="Segoe UI Semilight"/>
              </a:rPr>
              <a:t>Describe the purpose of tags.</a:t>
            </a:r>
            <a:endParaRPr lang="en-US" dirty="0">
              <a:latin typeface="+mn-lt"/>
            </a:endParaRPr>
          </a:p>
        </p:txBody>
      </p:sp>
    </p:spTree>
    <p:extLst>
      <p:ext uri="{BB962C8B-B14F-4D97-AF65-F5344CB8AC3E}">
        <p14:creationId xmlns:p14="http://schemas.microsoft.com/office/powerpoint/2010/main" val="12087363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Factors affecting costs (part 1)</a:t>
            </a:r>
          </a:p>
        </p:txBody>
      </p:sp>
      <p:pic>
        <p:nvPicPr>
          <p:cNvPr id="4" name="Picture 3" descr="Depicts a billing period, with a calendar, computer, and meter linked to illustrate correlation between the three">
            <a:extLst>
              <a:ext uri="{FF2B5EF4-FFF2-40B4-BE49-F238E27FC236}">
                <a16:creationId xmlns:a16="http://schemas.microsoft.com/office/drawing/2014/main" id="{4E69CBDF-E02C-40E8-951C-48341D382E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0115" y="352702"/>
            <a:ext cx="3777638" cy="2437151"/>
          </a:xfrm>
          <a:prstGeom prst="rect">
            <a:avLst/>
          </a:prstGeom>
        </p:spPr>
      </p:pic>
      <p:sp>
        <p:nvSpPr>
          <p:cNvPr id="6" name="Text Placeholder 5"/>
          <p:cNvSpPr>
            <a:spLocks noGrp="1"/>
          </p:cNvSpPr>
          <p:nvPr>
            <p:ph sz="quarter" idx="10"/>
          </p:nvPr>
        </p:nvSpPr>
        <p:spPr>
          <a:xfrm>
            <a:off x="490405" y="2600646"/>
            <a:ext cx="11340811" cy="553998"/>
          </a:xfrm>
        </p:spPr>
        <p:txBody>
          <a:bodyPr/>
          <a:lstStyle/>
          <a:p>
            <a:pPr marL="0" indent="0">
              <a:buNone/>
            </a:pPr>
            <a:r>
              <a:rPr lang="en-IE" dirty="0"/>
              <a:t>These are some of the factors affecting costs:</a:t>
            </a:r>
          </a:p>
        </p:txBody>
      </p:sp>
      <p:graphicFrame>
        <p:nvGraphicFramePr>
          <p:cNvPr id="2" name="Table 2">
            <a:extLst>
              <a:ext uri="{FF2B5EF4-FFF2-40B4-BE49-F238E27FC236}">
                <a16:creationId xmlns:a16="http://schemas.microsoft.com/office/drawing/2014/main" id="{89B57804-C1B1-4513-8F70-79533AA7AD46}"/>
              </a:ext>
            </a:extLst>
          </p:cNvPr>
          <p:cNvGraphicFramePr>
            <a:graphicFrameLocks noGrp="1"/>
          </p:cNvGraphicFramePr>
          <p:nvPr>
            <p:extLst>
              <p:ext uri="{D42A27DB-BD31-4B8C-83A1-F6EECF244321}">
                <p14:modId xmlns:p14="http://schemas.microsoft.com/office/powerpoint/2010/main" val="3237811867"/>
              </p:ext>
            </p:extLst>
          </p:nvPr>
        </p:nvGraphicFramePr>
        <p:xfrm>
          <a:off x="418643" y="3081089"/>
          <a:ext cx="11412573" cy="2682240"/>
        </p:xfrm>
        <a:graphic>
          <a:graphicData uri="http://schemas.openxmlformats.org/drawingml/2006/table">
            <a:tbl>
              <a:tblPr firstRow="1" bandRow="1">
                <a:tableStyleId>{5C22544A-7EE6-4342-B048-85BDC9FD1C3A}</a:tableStyleId>
              </a:tblPr>
              <a:tblGrid>
                <a:gridCol w="3804191">
                  <a:extLst>
                    <a:ext uri="{9D8B030D-6E8A-4147-A177-3AD203B41FA5}">
                      <a16:colId xmlns:a16="http://schemas.microsoft.com/office/drawing/2014/main" val="2907392104"/>
                    </a:ext>
                  </a:extLst>
                </a:gridCol>
                <a:gridCol w="3804191">
                  <a:extLst>
                    <a:ext uri="{9D8B030D-6E8A-4147-A177-3AD203B41FA5}">
                      <a16:colId xmlns:a16="http://schemas.microsoft.com/office/drawing/2014/main" val="1523195328"/>
                    </a:ext>
                  </a:extLst>
                </a:gridCol>
                <a:gridCol w="3804191">
                  <a:extLst>
                    <a:ext uri="{9D8B030D-6E8A-4147-A177-3AD203B41FA5}">
                      <a16:colId xmlns:a16="http://schemas.microsoft.com/office/drawing/2014/main" val="2404750515"/>
                    </a:ext>
                  </a:extLst>
                </a:gridCol>
              </a:tblGrid>
              <a:tr h="370840">
                <a:tc>
                  <a:txBody>
                    <a:bodyPr/>
                    <a:lstStyle/>
                    <a:p>
                      <a:r>
                        <a:rPr lang="en-IE" sz="2400" b="1" dirty="0">
                          <a:latin typeface="+mj-lt"/>
                        </a:rPr>
                        <a:t>1) Resource Type</a:t>
                      </a:r>
                      <a:endParaRPr lang="en-US" sz="2400" dirty="0">
                        <a:latin typeface="+mj-lt"/>
                      </a:endParaRPr>
                    </a:p>
                  </a:txBody>
                  <a:tcPr>
                    <a:solidFill>
                      <a:schemeClr val="tx2"/>
                    </a:solidFill>
                  </a:tcPr>
                </a:tc>
                <a:tc>
                  <a:txBody>
                    <a:bodyPr/>
                    <a:lstStyle/>
                    <a:p>
                      <a:r>
                        <a:rPr lang="en-IE" sz="2400" b="1" dirty="0">
                          <a:latin typeface="+mj-lt"/>
                        </a:rPr>
                        <a:t>2) Consumption</a:t>
                      </a:r>
                      <a:endParaRPr lang="en-US" sz="2400" dirty="0">
                        <a:latin typeface="+mj-lt"/>
                      </a:endParaRPr>
                    </a:p>
                  </a:txBody>
                  <a:tcPr>
                    <a:solidFill>
                      <a:schemeClr val="tx2"/>
                    </a:solidFill>
                  </a:tcPr>
                </a:tc>
                <a:tc>
                  <a:txBody>
                    <a:bodyPr/>
                    <a:lstStyle/>
                    <a:p>
                      <a:r>
                        <a:rPr lang="en-IE" sz="2400" b="1" dirty="0">
                          <a:latin typeface="+mj-lt"/>
                        </a:rPr>
                        <a:t>3) Maintenance</a:t>
                      </a:r>
                      <a:endParaRPr lang="en-US" sz="2400" dirty="0">
                        <a:latin typeface="+mj-lt"/>
                      </a:endParaRPr>
                    </a:p>
                  </a:txBody>
                  <a:tcPr>
                    <a:solidFill>
                      <a:schemeClr val="tx2"/>
                    </a:solidFill>
                  </a:tcPr>
                </a:tc>
                <a:extLst>
                  <a:ext uri="{0D108BD9-81ED-4DB2-BD59-A6C34878D82A}">
                    <a16:rowId xmlns:a16="http://schemas.microsoft.com/office/drawing/2014/main" val="2219612243"/>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2000" dirty="0"/>
                        <a:t>Costs are resource-specific, so the usage that a meter tracks and the number of meters associated with a resource, depend on the resource type.</a:t>
                      </a:r>
                    </a:p>
                  </a:txBody>
                  <a:tcPr>
                    <a:solidFill>
                      <a:schemeClr val="accent2">
                        <a:lumMod val="20000"/>
                        <a:lumOff val="80000"/>
                      </a:schemeClr>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2000" dirty="0"/>
                        <a:t>With a pay-as-you-go model, consumption is one of the biggest drivers of costs.</a:t>
                      </a:r>
                    </a:p>
                  </a:txBody>
                  <a:tcPr>
                    <a:solidFill>
                      <a:schemeClr val="accent2">
                        <a:lumMod val="20000"/>
                        <a:lumOff val="80000"/>
                      </a:schemeClr>
                    </a:solidFill>
                  </a:tcPr>
                </a:tc>
                <a:tc>
                  <a:txBody>
                    <a:bodyPr/>
                    <a:lstStyle/>
                    <a:p>
                      <a:r>
                        <a:rPr lang="en-IE" sz="2000" dirty="0"/>
                        <a:t>Monitoring your Azure footprint and maintaining your environment can help you identify and mitigate costs that aren’t necessary, such as shutting down under used virtual machines.</a:t>
                      </a:r>
                      <a:endParaRPr lang="en-US" sz="2000" dirty="0"/>
                    </a:p>
                  </a:txBody>
                  <a:tcPr>
                    <a:solidFill>
                      <a:schemeClr val="accent2">
                        <a:lumMod val="20000"/>
                        <a:lumOff val="80000"/>
                      </a:schemeClr>
                    </a:solidFill>
                  </a:tcPr>
                </a:tc>
                <a:extLst>
                  <a:ext uri="{0D108BD9-81ED-4DB2-BD59-A6C34878D82A}">
                    <a16:rowId xmlns:a16="http://schemas.microsoft.com/office/drawing/2014/main" val="1816767244"/>
                  </a:ext>
                </a:extLst>
              </a:tr>
            </a:tbl>
          </a:graphicData>
        </a:graphic>
      </p:graphicFrame>
    </p:spTree>
    <p:extLst>
      <p:ext uri="{BB962C8B-B14F-4D97-AF65-F5344CB8AC3E}">
        <p14:creationId xmlns:p14="http://schemas.microsoft.com/office/powerpoint/2010/main" val="2665165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2">
            <a:extLst>
              <a:ext uri="{FF2B5EF4-FFF2-40B4-BE49-F238E27FC236}">
                <a16:creationId xmlns:a16="http://schemas.microsoft.com/office/drawing/2014/main" id="{5B4520F9-48E3-07E6-BF26-E2E7B85A4114}"/>
              </a:ext>
            </a:extLst>
          </p:cNvPr>
          <p:cNvGraphicFramePr>
            <a:graphicFrameLocks noGrp="1"/>
          </p:cNvGraphicFramePr>
          <p:nvPr>
            <p:extLst>
              <p:ext uri="{D42A27DB-BD31-4B8C-83A1-F6EECF244321}">
                <p14:modId xmlns:p14="http://schemas.microsoft.com/office/powerpoint/2010/main" val="740557311"/>
              </p:ext>
            </p:extLst>
          </p:nvPr>
        </p:nvGraphicFramePr>
        <p:xfrm>
          <a:off x="418643" y="3081089"/>
          <a:ext cx="11412573" cy="2072640"/>
        </p:xfrm>
        <a:graphic>
          <a:graphicData uri="http://schemas.openxmlformats.org/drawingml/2006/table">
            <a:tbl>
              <a:tblPr firstRow="1" bandRow="1">
                <a:tableStyleId>{5C22544A-7EE6-4342-B048-85BDC9FD1C3A}</a:tableStyleId>
              </a:tblPr>
              <a:tblGrid>
                <a:gridCol w="3804191">
                  <a:extLst>
                    <a:ext uri="{9D8B030D-6E8A-4147-A177-3AD203B41FA5}">
                      <a16:colId xmlns:a16="http://schemas.microsoft.com/office/drawing/2014/main" val="2907392104"/>
                    </a:ext>
                  </a:extLst>
                </a:gridCol>
                <a:gridCol w="3804191">
                  <a:extLst>
                    <a:ext uri="{9D8B030D-6E8A-4147-A177-3AD203B41FA5}">
                      <a16:colId xmlns:a16="http://schemas.microsoft.com/office/drawing/2014/main" val="1523195328"/>
                    </a:ext>
                  </a:extLst>
                </a:gridCol>
                <a:gridCol w="3804191">
                  <a:extLst>
                    <a:ext uri="{9D8B030D-6E8A-4147-A177-3AD203B41FA5}">
                      <a16:colId xmlns:a16="http://schemas.microsoft.com/office/drawing/2014/main" val="2404750515"/>
                    </a:ext>
                  </a:extLst>
                </a:gridCol>
              </a:tblGrid>
              <a:tr h="370840">
                <a:tc>
                  <a:txBody>
                    <a:bodyPr/>
                    <a:lstStyle/>
                    <a:p>
                      <a:r>
                        <a:rPr lang="en-IE" sz="2400" b="1" dirty="0">
                          <a:latin typeface="+mj-lt"/>
                        </a:rPr>
                        <a:t>4) Geography</a:t>
                      </a:r>
                      <a:endParaRPr lang="en-US" sz="2400" dirty="0">
                        <a:latin typeface="+mj-lt"/>
                      </a:endParaRPr>
                    </a:p>
                  </a:txBody>
                  <a:tcPr>
                    <a:solidFill>
                      <a:schemeClr val="tx2"/>
                    </a:solidFill>
                  </a:tcPr>
                </a:tc>
                <a:tc>
                  <a:txBody>
                    <a:bodyPr/>
                    <a:lstStyle/>
                    <a:p>
                      <a:r>
                        <a:rPr lang="en-IE" sz="2400" b="1" dirty="0">
                          <a:latin typeface="+mj-lt"/>
                        </a:rPr>
                        <a:t>5) Network traffic</a:t>
                      </a:r>
                      <a:endParaRPr lang="en-US" sz="2400" dirty="0">
                        <a:latin typeface="+mj-lt"/>
                      </a:endParaRPr>
                    </a:p>
                  </a:txBody>
                  <a:tcPr>
                    <a:solidFill>
                      <a:schemeClr val="tx2"/>
                    </a:solidFill>
                  </a:tcPr>
                </a:tc>
                <a:tc>
                  <a:txBody>
                    <a:bodyPr/>
                    <a:lstStyle/>
                    <a:p>
                      <a:r>
                        <a:rPr lang="en-IE" sz="2400" b="1" dirty="0">
                          <a:latin typeface="+mj-lt"/>
                        </a:rPr>
                        <a:t>6) Subscription</a:t>
                      </a:r>
                      <a:endParaRPr lang="en-US" sz="2400" dirty="0">
                        <a:latin typeface="+mj-lt"/>
                      </a:endParaRPr>
                    </a:p>
                  </a:txBody>
                  <a:tcPr>
                    <a:solidFill>
                      <a:schemeClr val="tx2"/>
                    </a:solidFill>
                  </a:tcPr>
                </a:tc>
                <a:extLst>
                  <a:ext uri="{0D108BD9-81ED-4DB2-BD59-A6C34878D82A}">
                    <a16:rowId xmlns:a16="http://schemas.microsoft.com/office/drawing/2014/main" val="2219612243"/>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2000" dirty="0"/>
                        <a:t>The same resource type can cost different amounts depending on the geographic area, so geography has an impact on Azure costs.</a:t>
                      </a:r>
                    </a:p>
                  </a:txBody>
                  <a:tcPr>
                    <a:solidFill>
                      <a:schemeClr val="accent2">
                        <a:lumMod val="20000"/>
                        <a:lumOff val="80000"/>
                      </a:schemeClr>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2000" dirty="0"/>
                        <a:t>While some inbound data transfers are free, the cost for outbound data or data between Azure resources is impacted by Billing zones.</a:t>
                      </a:r>
                    </a:p>
                  </a:txBody>
                  <a:tcPr>
                    <a:solidFill>
                      <a:schemeClr val="accent2">
                        <a:lumMod val="20000"/>
                        <a:lumOff val="80000"/>
                      </a:schemeClr>
                    </a:solidFill>
                  </a:tcPr>
                </a:tc>
                <a:tc>
                  <a:txBody>
                    <a:bodyPr/>
                    <a:lstStyle/>
                    <a:p>
                      <a:r>
                        <a:rPr lang="en-IE" sz="2000" dirty="0"/>
                        <a:t>The type and configuration of your subscription can also impact your cost. For example, the free trial lets you explore some Azure resources for free.</a:t>
                      </a:r>
                      <a:endParaRPr lang="en-US" sz="2000" dirty="0"/>
                    </a:p>
                  </a:txBody>
                  <a:tcPr>
                    <a:solidFill>
                      <a:schemeClr val="accent2">
                        <a:lumMod val="20000"/>
                        <a:lumOff val="80000"/>
                      </a:schemeClr>
                    </a:solidFill>
                  </a:tcPr>
                </a:tc>
                <a:extLst>
                  <a:ext uri="{0D108BD9-81ED-4DB2-BD59-A6C34878D82A}">
                    <a16:rowId xmlns:a16="http://schemas.microsoft.com/office/drawing/2014/main" val="1816767244"/>
                  </a:ext>
                </a:extLst>
              </a:tr>
            </a:tbl>
          </a:graphicData>
        </a:graphic>
      </p:graphicFrame>
      <p:sp>
        <p:nvSpPr>
          <p:cNvPr id="17" name="Title 16"/>
          <p:cNvSpPr>
            <a:spLocks noGrp="1"/>
          </p:cNvSpPr>
          <p:nvPr>
            <p:ph type="title"/>
          </p:nvPr>
        </p:nvSpPr>
        <p:spPr/>
        <p:txBody>
          <a:bodyPr/>
          <a:lstStyle/>
          <a:p>
            <a:r>
              <a:rPr lang="en-US" dirty="0"/>
              <a:t>Factors affecting costs (part 2)</a:t>
            </a:r>
          </a:p>
        </p:txBody>
      </p:sp>
      <p:pic>
        <p:nvPicPr>
          <p:cNvPr id="4" name="Picture 3" descr="Depicts a billing period, with a calendar, computer, and meter linked to illustrate correlation between the three">
            <a:extLst>
              <a:ext uri="{FF2B5EF4-FFF2-40B4-BE49-F238E27FC236}">
                <a16:creationId xmlns:a16="http://schemas.microsoft.com/office/drawing/2014/main" id="{4E69CBDF-E02C-40E8-951C-48341D382E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0115" y="352702"/>
            <a:ext cx="3777638" cy="2437151"/>
          </a:xfrm>
          <a:prstGeom prst="rect">
            <a:avLst/>
          </a:prstGeom>
        </p:spPr>
      </p:pic>
      <p:sp>
        <p:nvSpPr>
          <p:cNvPr id="7" name="Text Placeholder 5">
            <a:extLst>
              <a:ext uri="{FF2B5EF4-FFF2-40B4-BE49-F238E27FC236}">
                <a16:creationId xmlns:a16="http://schemas.microsoft.com/office/drawing/2014/main" id="{AACA9EC7-4B30-8EED-934F-4DC511FBA1A3}"/>
              </a:ext>
            </a:extLst>
          </p:cNvPr>
          <p:cNvSpPr txBox="1">
            <a:spLocks/>
          </p:cNvSpPr>
          <p:nvPr/>
        </p:nvSpPr>
        <p:spPr>
          <a:xfrm>
            <a:off x="490405" y="2600646"/>
            <a:ext cx="11340811" cy="553998"/>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n-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4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a:t>These are some of the factors affecting costs:</a:t>
            </a:r>
            <a:endParaRPr lang="en-IE" dirty="0"/>
          </a:p>
        </p:txBody>
      </p:sp>
    </p:spTree>
    <p:extLst>
      <p:ext uri="{BB962C8B-B14F-4D97-AF65-F5344CB8AC3E}">
        <p14:creationId xmlns:p14="http://schemas.microsoft.com/office/powerpoint/2010/main" val="283174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Azure Marketplace</a:t>
            </a:r>
          </a:p>
        </p:txBody>
      </p:sp>
      <p:sp>
        <p:nvSpPr>
          <p:cNvPr id="6" name="Text Placeholder 5"/>
          <p:cNvSpPr>
            <a:spLocks noGrp="1"/>
          </p:cNvSpPr>
          <p:nvPr>
            <p:ph sz="quarter" idx="10"/>
          </p:nvPr>
        </p:nvSpPr>
        <p:spPr>
          <a:xfrm>
            <a:off x="418643" y="1423258"/>
            <a:ext cx="11080173" cy="3780522"/>
          </a:xfrm>
        </p:spPr>
        <p:txBody>
          <a:bodyPr vert="horz" wrap="square" lIns="0" tIns="91440" rIns="146304" bIns="91440" rtlCol="0" anchor="t">
            <a:spAutoFit/>
          </a:bodyPr>
          <a:lstStyle/>
          <a:p>
            <a:r>
              <a:rPr lang="en-US" b="0" i="0" dirty="0">
                <a:solidFill>
                  <a:srgbClr val="171717"/>
                </a:solidFill>
                <a:effectLst/>
                <a:latin typeface="Segoe UI Semibold"/>
                <a:cs typeface="Segoe UI Semibold"/>
              </a:rPr>
              <a:t>Azure </a:t>
            </a:r>
            <a:r>
              <a:rPr lang="en-US" b="1" i="0" dirty="0">
                <a:solidFill>
                  <a:srgbClr val="171717"/>
                </a:solidFill>
                <a:effectLst/>
                <a:latin typeface="Segoe UI Semibold"/>
                <a:cs typeface="Segoe UI Semibold"/>
              </a:rPr>
              <a:t>Marketplace</a:t>
            </a:r>
            <a:r>
              <a:rPr lang="en-US" b="0" i="0" dirty="0">
                <a:solidFill>
                  <a:srgbClr val="171717"/>
                </a:solidFill>
                <a:effectLst/>
                <a:latin typeface="Segoe UI Semibold"/>
                <a:cs typeface="Segoe UI Semibold"/>
              </a:rPr>
              <a:t> </a:t>
            </a:r>
            <a:r>
              <a:rPr lang="en-US" b="0" i="0" dirty="0">
                <a:solidFill>
                  <a:srgbClr val="171717"/>
                </a:solidFill>
                <a:effectLst/>
                <a:latin typeface="Segoe UI"/>
                <a:cs typeface="Segoe UI"/>
              </a:rPr>
              <a:t>allows customers to find, try, purchase, and provision applications and services from hundreds of leading service providers, which are </a:t>
            </a:r>
            <a:br>
              <a:rPr lang="en-US" dirty="0">
                <a:solidFill>
                  <a:srgbClr val="171717"/>
                </a:solidFill>
                <a:latin typeface="Segoe UI"/>
                <a:cs typeface="Segoe UI"/>
              </a:rPr>
            </a:br>
            <a:r>
              <a:rPr lang="en-US" b="0" i="0" dirty="0">
                <a:solidFill>
                  <a:srgbClr val="171717"/>
                </a:solidFill>
                <a:effectLst/>
                <a:latin typeface="Segoe UI"/>
                <a:cs typeface="Segoe UI"/>
              </a:rPr>
              <a:t>all certified to run on Azure.</a:t>
            </a:r>
          </a:p>
          <a:p>
            <a:pPr marL="342900" indent="-342900">
              <a:buFont typeface="Arial" panose="020B0604020202020204" pitchFamily="34" charset="0"/>
              <a:buChar char="•"/>
            </a:pPr>
            <a:r>
              <a:rPr lang="en-US" dirty="0">
                <a:solidFill>
                  <a:srgbClr val="171717"/>
                </a:solidFill>
                <a:latin typeface="Segoe UI" panose="020B0502040204020203" pitchFamily="34" charset="0"/>
              </a:rPr>
              <a:t>Open source container platforms.</a:t>
            </a:r>
          </a:p>
          <a:p>
            <a:pPr marL="342900" indent="-342900">
              <a:buFont typeface="Arial" panose="020B0604020202020204" pitchFamily="34" charset="0"/>
              <a:buChar char="•"/>
            </a:pPr>
            <a:r>
              <a:rPr lang="en-US" dirty="0">
                <a:solidFill>
                  <a:srgbClr val="171717"/>
                </a:solidFill>
                <a:latin typeface="Segoe UI" panose="020B0502040204020203" pitchFamily="34" charset="0"/>
              </a:rPr>
              <a:t>Virtual machine and database images.</a:t>
            </a:r>
          </a:p>
          <a:p>
            <a:pPr marL="342900" indent="-342900">
              <a:buFont typeface="Arial" panose="020B0604020202020204" pitchFamily="34" charset="0"/>
              <a:buChar char="•"/>
            </a:pPr>
            <a:r>
              <a:rPr lang="en-US" dirty="0">
                <a:solidFill>
                  <a:srgbClr val="171717"/>
                </a:solidFill>
                <a:latin typeface="Segoe UI" panose="020B0502040204020203" pitchFamily="34" charset="0"/>
              </a:rPr>
              <a:t>Application build and deployment software.</a:t>
            </a:r>
          </a:p>
          <a:p>
            <a:pPr marL="342900" indent="-342900">
              <a:buFont typeface="Arial" panose="020B0604020202020204" pitchFamily="34" charset="0"/>
              <a:buChar char="•"/>
            </a:pPr>
            <a:r>
              <a:rPr lang="en-US" dirty="0">
                <a:solidFill>
                  <a:srgbClr val="171717"/>
                </a:solidFill>
                <a:latin typeface="Segoe UI" panose="020B0502040204020203" pitchFamily="34" charset="0"/>
              </a:rPr>
              <a:t>Developer tools.</a:t>
            </a:r>
          </a:p>
          <a:p>
            <a:pPr marL="342900" indent="-342900">
              <a:buFont typeface="Arial" panose="020B0604020202020204" pitchFamily="34" charset="0"/>
              <a:buChar char="•"/>
            </a:pPr>
            <a:r>
              <a:rPr lang="en-US" dirty="0">
                <a:solidFill>
                  <a:srgbClr val="171717"/>
                </a:solidFill>
                <a:latin typeface="Segoe UI" panose="020B0502040204020203" pitchFamily="34" charset="0"/>
              </a:rPr>
              <a:t>And much more, with 10,000+ listings!</a:t>
            </a:r>
            <a:endParaRPr lang="en-US" dirty="0"/>
          </a:p>
        </p:txBody>
      </p:sp>
      <p:pic>
        <p:nvPicPr>
          <p:cNvPr id="4" name="Picture 3" descr="graphic of a shopping bag">
            <a:extLst>
              <a:ext uri="{FF2B5EF4-FFF2-40B4-BE49-F238E27FC236}">
                <a16:creationId xmlns:a16="http://schemas.microsoft.com/office/drawing/2014/main" id="{55B2B3E3-6398-4601-BD31-79A935A2AA14}"/>
              </a:ext>
            </a:extLst>
          </p:cNvPr>
          <p:cNvPicPr/>
          <p:nvPr/>
        </p:nvPicPr>
        <p:blipFill>
          <a:blip r:embed="rId3"/>
          <a:stretch/>
        </p:blipFill>
        <p:spPr>
          <a:xfrm>
            <a:off x="7458074" y="2377238"/>
            <a:ext cx="3227862" cy="3186466"/>
          </a:xfrm>
          <a:prstGeom prst="rect">
            <a:avLst/>
          </a:prstGeom>
          <a:ln>
            <a:noFill/>
          </a:ln>
        </p:spPr>
      </p:pic>
    </p:spTree>
    <p:extLst>
      <p:ext uri="{BB962C8B-B14F-4D97-AF65-F5344CB8AC3E}">
        <p14:creationId xmlns:p14="http://schemas.microsoft.com/office/powerpoint/2010/main" val="873581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Pricing Calculator</a:t>
            </a:r>
            <a:endParaRPr lang="en-US" dirty="0"/>
          </a:p>
        </p:txBody>
      </p:sp>
      <p:sp>
        <p:nvSpPr>
          <p:cNvPr id="6" name="Text Placeholder 5"/>
          <p:cNvSpPr>
            <a:spLocks noGrp="1"/>
          </p:cNvSpPr>
          <p:nvPr>
            <p:ph sz="quarter" idx="10"/>
          </p:nvPr>
        </p:nvSpPr>
        <p:spPr>
          <a:xfrm>
            <a:off x="419100" y="1100758"/>
            <a:ext cx="11340811" cy="1790234"/>
          </a:xfrm>
        </p:spPr>
        <p:txBody>
          <a:bodyPr/>
          <a:lstStyle/>
          <a:p>
            <a:r>
              <a:rPr lang="en-US" dirty="0"/>
              <a:t>The </a:t>
            </a:r>
            <a:r>
              <a:rPr lang="en-US" b="1" dirty="0"/>
              <a:t>Pricing Calculator </a:t>
            </a:r>
            <a:r>
              <a:rPr lang="en-US" dirty="0"/>
              <a:t>is a tool that helps you estimate the cost of Azure products. </a:t>
            </a:r>
            <a:r>
              <a:rPr lang="en-US" b="0" i="0" dirty="0">
                <a:solidFill>
                  <a:srgbClr val="171717"/>
                </a:solidFill>
                <a:effectLst/>
              </a:rPr>
              <a:t>The options that you can configure in the Pricing Calculator vary between products, but basic configuration options include:</a:t>
            </a:r>
            <a:endParaRPr lang="en-US" dirty="0"/>
          </a:p>
          <a:p>
            <a:endParaRPr lang="en-IE" dirty="0"/>
          </a:p>
        </p:txBody>
      </p:sp>
      <p:sp>
        <p:nvSpPr>
          <p:cNvPr id="7" name="Text Placeholder 5">
            <a:extLst>
              <a:ext uri="{FF2B5EF4-FFF2-40B4-BE49-F238E27FC236}">
                <a16:creationId xmlns:a16="http://schemas.microsoft.com/office/drawing/2014/main" id="{64A953E2-DC8D-4C55-8228-D1096F09FECB}"/>
              </a:ext>
            </a:extLst>
          </p:cNvPr>
          <p:cNvSpPr txBox="1">
            <a:spLocks/>
          </p:cNvSpPr>
          <p:nvPr/>
        </p:nvSpPr>
        <p:spPr>
          <a:xfrm>
            <a:off x="827594" y="2321328"/>
            <a:ext cx="6638981" cy="3041858"/>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49" baseline="0">
                <a:solidFill>
                  <a:srgbClr val="000000"/>
                </a:solidFill>
                <a:latin typeface="+mn-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400" b="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en-US" dirty="0"/>
              <a:t>Region</a:t>
            </a:r>
          </a:p>
          <a:p>
            <a:pPr marL="342900" indent="-342900">
              <a:buFont typeface="Arial" panose="020B0604020202020204" pitchFamily="34" charset="0"/>
              <a:buChar char="•"/>
            </a:pPr>
            <a:r>
              <a:rPr lang="en-US" dirty="0"/>
              <a:t>Tier</a:t>
            </a:r>
          </a:p>
          <a:p>
            <a:pPr marL="342900" indent="-342900">
              <a:buFont typeface="Arial" panose="020B0604020202020204" pitchFamily="34" charset="0"/>
              <a:buChar char="•"/>
            </a:pPr>
            <a:r>
              <a:rPr lang="en-US" dirty="0"/>
              <a:t>Billing options</a:t>
            </a:r>
          </a:p>
          <a:p>
            <a:pPr marL="342900" indent="-342900">
              <a:buFont typeface="Arial" panose="020B0604020202020204" pitchFamily="34" charset="0"/>
              <a:buChar char="•"/>
            </a:pPr>
            <a:r>
              <a:rPr lang="en-US" dirty="0"/>
              <a:t>Support options</a:t>
            </a:r>
          </a:p>
          <a:p>
            <a:pPr marL="342900" indent="-342900">
              <a:buFont typeface="Arial" panose="020B0604020202020204" pitchFamily="34" charset="0"/>
              <a:buChar char="•"/>
            </a:pPr>
            <a:r>
              <a:rPr lang="en-US" dirty="0"/>
              <a:t>Programs and offers</a:t>
            </a:r>
          </a:p>
          <a:p>
            <a:pPr marL="342900" indent="-342900">
              <a:buFont typeface="Arial" panose="020B0604020202020204" pitchFamily="34" charset="0"/>
              <a:buChar char="•"/>
            </a:pPr>
            <a:r>
              <a:rPr lang="en-US" dirty="0"/>
              <a:t>Azure dev/test pricing</a:t>
            </a:r>
            <a:endParaRPr lang="en-IE" dirty="0"/>
          </a:p>
        </p:txBody>
      </p:sp>
      <p:pic>
        <p:nvPicPr>
          <p:cNvPr id="2" name="Picture 1">
            <a:extLst>
              <a:ext uri="{FF2B5EF4-FFF2-40B4-BE49-F238E27FC236}">
                <a16:creationId xmlns:a16="http://schemas.microsoft.com/office/drawing/2014/main" id="{82C45884-AF39-4515-B155-599A58EB224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138039" y="2398602"/>
            <a:ext cx="7918165" cy="3319618"/>
          </a:xfrm>
          <a:prstGeom prst="rect">
            <a:avLst/>
          </a:prstGeom>
          <a:ln>
            <a:solidFill>
              <a:schemeClr val="accent1"/>
            </a:solidFill>
          </a:ln>
        </p:spPr>
      </p:pic>
    </p:spTree>
    <p:extLst>
      <p:ext uri="{BB962C8B-B14F-4D97-AF65-F5344CB8AC3E}">
        <p14:creationId xmlns:p14="http://schemas.microsoft.com/office/powerpoint/2010/main" val="172181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0826445-6CBB-47B5-8644-CB908B7CDCFF}">
  <ds:schemaRefs>
    <ds:schemaRef ds:uri="http://purl.org/dc/dcmitype/"/>
    <ds:schemaRef ds:uri="http://schemas.microsoft.com/office/2006/metadata/properties"/>
    <ds:schemaRef ds:uri="6656ffad-92b0-4efb-bc78-5d5af2c7fd93"/>
    <ds:schemaRef ds:uri="http://purl.org/dc/elements/1.1/"/>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e7cc3f53-dbdf-4ffb-90f1-33d3d1806439"/>
    <ds:schemaRef ds:uri="http://purl.org/dc/terms/"/>
  </ds:schemaRefs>
</ds:datastoreItem>
</file>

<file path=customXml/itemProps2.xml><?xml version="1.0" encoding="utf-8"?>
<ds:datastoreItem xmlns:ds="http://schemas.openxmlformats.org/officeDocument/2006/customXml" ds:itemID="{51892BFB-6BCD-4C56-B521-8DDA525D4904}">
  <ds:schemaRefs>
    <ds:schemaRef ds:uri="6656ffad-92b0-4efb-bc78-5d5af2c7fd93"/>
    <ds:schemaRef ds:uri="e7cc3f53-dbdf-4ffb-90f1-33d3d180643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970FC99-0298-496A-B2C0-591169155DD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578</TotalTime>
  <Words>3399</Words>
  <Application>Microsoft Office PowerPoint</Application>
  <PresentationFormat>Widescreen</PresentationFormat>
  <Paragraphs>364</Paragraphs>
  <Slides>34</Slides>
  <Notes>34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Arial</vt:lpstr>
      <vt:lpstr>Calibri</vt:lpstr>
      <vt:lpstr>Segoe UI</vt:lpstr>
      <vt:lpstr>Segoe UI Light</vt:lpstr>
      <vt:lpstr>Segoe UI Semibold</vt:lpstr>
      <vt:lpstr>Segoe UI Semibold (Headings)</vt:lpstr>
      <vt:lpstr>Segoe UI Semilight</vt:lpstr>
      <vt:lpstr>Wingdings</vt:lpstr>
      <vt:lpstr>WHITE TEMPLATE</vt:lpstr>
      <vt:lpstr>Microsoft Power Platform Template</vt:lpstr>
      <vt:lpstr>AZ-900T00 Learning Path 03: Management and Governance</vt:lpstr>
      <vt:lpstr>Learning Path Outline</vt:lpstr>
      <vt:lpstr>Learning Path 03 – Outline</vt:lpstr>
      <vt:lpstr>Cost management</vt:lpstr>
      <vt:lpstr>Cost management - Objective Domain</vt:lpstr>
      <vt:lpstr>Factors affecting costs (part 1)</vt:lpstr>
      <vt:lpstr>Factors affecting costs (part 2)</vt:lpstr>
      <vt:lpstr>Explore Azure Marketplace</vt:lpstr>
      <vt:lpstr>Pricing Calculator</vt:lpstr>
      <vt:lpstr>Exercise - Use the Azure Pricing Calculator</vt:lpstr>
      <vt:lpstr>Total Cost of Ownership Calculator</vt:lpstr>
      <vt:lpstr>Exercise - Use the Azure TCO Calculator</vt:lpstr>
      <vt:lpstr>Azure Cost Management</vt:lpstr>
      <vt:lpstr>Tags</vt:lpstr>
      <vt:lpstr>Governance and compliance</vt:lpstr>
      <vt:lpstr>Governance and compliance - Objective Domain</vt:lpstr>
      <vt:lpstr>Azure Blueprints</vt:lpstr>
      <vt:lpstr>Azure Policy</vt:lpstr>
      <vt:lpstr>Resource locks</vt:lpstr>
      <vt:lpstr>Walkthrough - Manage Resource Locks</vt:lpstr>
      <vt:lpstr>Service Trust portal</vt:lpstr>
      <vt:lpstr>Management and deployment tools</vt:lpstr>
      <vt:lpstr>Management and deployment tools - Objective Domain</vt:lpstr>
      <vt:lpstr>Tools for interacting with Azure</vt:lpstr>
      <vt:lpstr>Azure Arc</vt:lpstr>
      <vt:lpstr>Azure Resource Manager</vt:lpstr>
      <vt:lpstr>Azure Resource Manager (ARM) templates</vt:lpstr>
      <vt:lpstr>Azure monitoring tools</vt:lpstr>
      <vt:lpstr>Azure Management Tools - Objective Domain</vt:lpstr>
      <vt:lpstr>Azure Advisor</vt:lpstr>
      <vt:lpstr>Azure Service Health</vt:lpstr>
      <vt:lpstr>Azure Monitor</vt:lpstr>
      <vt:lpstr>Knowledge Check</vt:lpstr>
      <vt:lpstr>Learning Path 03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03: Core Solutions</dc:title>
  <dc:creator>Chelsea Lee</dc:creator>
  <cp:lastModifiedBy>Rob Barefoot</cp:lastModifiedBy>
  <cp:revision>18</cp:revision>
  <dcterms:created xsi:type="dcterms:W3CDTF">2020-08-22T17:40:38Z</dcterms:created>
  <dcterms:modified xsi:type="dcterms:W3CDTF">2022-11-30T20:29:11Z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ies>
</file>