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7" r:id="rId13"/>
    <p:sldId id="279" r:id="rId14"/>
    <p:sldId id="281" r:id="rId15"/>
    <p:sldId id="283" r:id="rId16"/>
    <p:sldId id="285" r:id="rId17"/>
    <p:sldId id="287" r:id="rId18"/>
    <p:sldId id="289" r:id="rId19"/>
    <p:sldId id="291" r:id="rId20"/>
    <p:sldId id="293" r:id="rId21"/>
    <p:sldId id="295" r:id="rId22"/>
    <p:sldId id="297" r:id="rId23"/>
    <p:sldId id="299" r:id="rId24"/>
    <p:sldId id="301" r:id="rId25"/>
    <p:sldId id="303" r:id="rId26"/>
    <p:sldId id="305" r:id="rId27"/>
    <p:sldId id="307" r:id="rId28"/>
    <p:sldId id="309" r:id="rId29"/>
    <p:sldId id="311" r:id="rId30"/>
    <p:sldId id="313" r:id="rId31"/>
    <p:sldId id="315" r:id="rId32"/>
    <p:sldId id="317" r:id="rId33"/>
    <p:sldId id="319" r:id="rId34"/>
    <p:sldId id="321" r:id="rId35"/>
    <p:sldId id="323" r:id="rId36"/>
    <p:sldId id="325" r:id="rId37"/>
    <p:sldId id="327" r:id="rId38"/>
    <p:sldId id="329" r:id="rId39"/>
    <p:sldId id="331" r:id="rId40"/>
    <p:sldId id="333" r:id="rId41"/>
    <p:sldId id="335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6C1-8825-1E30-F6C5-F9AE31169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AACBD-5A86-2134-0553-E5C913F6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92AB-E2B6-C665-45D7-0B103F1E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F903-9ACB-8398-8CD8-4CFD402C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19A7-D547-4157-3A9C-BD4D159D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70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8FAB-0205-B3E1-A514-D5134CDF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D2D23-D566-99B8-D4AE-23437690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571C-5B77-51D4-E9E5-D6071662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DEB3-4CFB-A38F-F35B-3678B3E3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48B2-2246-0293-3C2B-CA69928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345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F5C9A-7FFC-C587-364F-9A9A1CFB6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358D6-047F-7846-26EB-600E120F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8877-ABD3-E616-626F-8EB20BA8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5150-524A-AB4B-C386-EEF32CB4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CA07-F232-BADA-04C3-9D9B1F56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1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1093-D4B4-85D6-C644-63C182DE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2CB8-FCFB-A181-0C4E-E7CC5958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2FFA-E05C-B8D6-0E3B-8882BD77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77C0A-400B-38D3-901E-1DE2A68A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82EB-27BD-F339-86ED-98E1EC8E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868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9C19-C0D9-A05F-2015-71CAE49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9E918-A7E5-8DA4-B1BF-8920F7BE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A9E3-492D-0735-B4FC-2A5404E5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F80A-6516-E004-69B7-ED416A71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44EA-D596-88B9-1174-6A442218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598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F5BA-CADF-13CB-2D97-82033C8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6E1F-7A08-D2D1-9A61-89F860516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DDA2D-855D-0C90-4800-1109D2CB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8D2D6-521D-FEAB-8A2A-0EA7846A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A7C5-2E42-CD9F-55A2-1DCF75CF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339D2-1104-3064-21A8-EF522BC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01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0FC8-B4A2-C051-D81C-131A7B59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4577-E873-55EB-F925-144B4C2A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123C8-6A7C-4AFA-0CB3-D27E3B148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EF10B-EF9E-D014-2CC9-A0335DC5C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DA614-254E-7A83-108E-0B51437C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AEC79-3C2C-E833-4125-736FCC42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254F3-1527-C068-AE21-97DD7BD9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77D3-5692-5AEA-8B3F-C5819186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86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16ED-B832-C9FE-6CD3-09CC3EFF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AB4B8-9CF1-8A8F-9867-8D8A7AC9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6F4BE-28B8-AF77-8D93-3B505ADB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4F79-AF78-129A-0463-8AE13FE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227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6FC0C-7012-4479-08A1-9FCF7AE7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194D-40B0-7778-F8C5-2CF31736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953BE-3421-753A-0C2A-6A7E58A5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94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EBDF-DD8F-68D5-31CF-6B59713B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BA4-B227-6A48-FCD9-EF997D31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97F18-4BBE-2371-93D5-87858372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D64F5-46BF-31BE-8EF9-7EE7641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9BC26-A5AF-15CB-8E57-C3E28548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8C855-F271-62E3-9A6B-700C67C4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135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04E0-67D0-6124-C85F-1B76F28B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9B2B0-1B11-4D20-25AF-823270299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B73A3-7EF6-CF54-71E5-CF2CF896C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8C4C-397D-D7BF-8017-DC532CEF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F2FD-8065-A18F-643A-79164782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4F36A-AC14-EDD7-CC58-B9E40442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93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47083-03BC-B3E2-27FA-91325A8B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0251-1000-EEEB-BBA2-BA7FE3D1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8B59-F405-E6CA-DF17-FB0CFB3A1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6A94-95D9-47D7-94BC-0AC7BA396649}" type="datetimeFigureOut">
              <a:rPr lang="en-NL" smtClean="0"/>
              <a:t>06/23/2023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7C928-01B3-136F-A2E8-3E559E09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C560-593A-EAFF-1BFC-B7E7C6CA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2945-1A15-42BE-82DA-9B7F138BCFB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886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F6B2-BD6F-D691-9CB4-4D80C7BA4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Oefenexamen</a:t>
            </a:r>
            <a:r>
              <a:rPr lang="en-US" dirty="0"/>
              <a:t> AZ-104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11AC-37E7-D112-A533-483006451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5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50BE-A996-B179-3EA6-46E58BD2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CB92-2C3C-DC15-B467-A9AD0816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0D01E-4D61-5673-2C3E-9CC60E16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404812"/>
            <a:ext cx="8096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A553-F8C1-725C-2EA3-9C9093B6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E737-BE42-7EEC-2A47-A81B69109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983AA-5255-AE43-CC03-3E2E2368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966787"/>
            <a:ext cx="83439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2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0AAE-6437-D01C-FFB5-EB35D34E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CE52-4D4A-1BE5-C62E-4794D2A1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D5CB6-3664-A71D-A8CB-ED85E04B4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914400"/>
            <a:ext cx="8258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94E1-211E-44B5-8528-7F2222A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B3DA-1B30-904D-D2A3-D254461D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New-</a:t>
            </a:r>
            <a:r>
              <a:rPr lang="en-US" sz="1400" dirty="0" err="1"/>
              <a:t>AzResource</a:t>
            </a:r>
            <a:endParaRPr lang="en-US" sz="1400" dirty="0"/>
          </a:p>
          <a:p>
            <a:r>
              <a:rPr lang="en-US" sz="1400" dirty="0"/>
              <a:t>New-</a:t>
            </a:r>
            <a:r>
              <a:rPr lang="en-US" sz="1400" dirty="0" err="1"/>
              <a:t>AzResourceGroup</a:t>
            </a:r>
            <a:endParaRPr lang="en-US" sz="1400" dirty="0"/>
          </a:p>
          <a:p>
            <a:r>
              <a:rPr lang="en-US" sz="1400" dirty="0"/>
              <a:t>New-</a:t>
            </a:r>
            <a:r>
              <a:rPr lang="en-US" sz="1400" dirty="0" err="1"/>
              <a:t>AzResourceGroupDeployment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TemplateFile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TemplateObject</a:t>
            </a:r>
            <a:endParaRPr lang="en-US" sz="1400" dirty="0"/>
          </a:p>
          <a:p>
            <a:r>
              <a:rPr lang="en-US" sz="1400" dirty="0"/>
              <a:t>-</a:t>
            </a:r>
            <a:r>
              <a:rPr lang="en-US" sz="1400" dirty="0" err="1"/>
              <a:t>TemplateUri</a:t>
            </a:r>
            <a:endParaRPr lang="en-NL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4F898-53A6-0E1C-BC8C-8A084D36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400844"/>
            <a:ext cx="80867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3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429E-E6FE-B98C-0A97-9CE07675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1D07-EC57-D9B3-2933-173EC3EA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D2CA6-FE50-8CC6-21EF-4C9719F2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45" y="0"/>
            <a:ext cx="694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0569-DC90-17A7-AE05-4709DAD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B477E-9CFC-7B05-5BC9-1E601464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45A14-B81C-9556-386F-7F34C18E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076325"/>
            <a:ext cx="7905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B100-F657-92B4-B97A-CD9B6192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1C32-C69E-4D58-46F6-A85A8CC4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0BDB0-4228-DCA2-3762-9541B57F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8382000" cy="539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8F139-9953-66D1-2142-FAD30042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510" y="3416300"/>
            <a:ext cx="3210339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D7D-AC66-CC3A-91ED-AD730C7B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6C35-C358-10CA-770C-D571C3BF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BE736-F7C0-68A0-DEA3-B79C45D4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942975"/>
            <a:ext cx="79343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25DF-E014-8707-9938-87ED0EA4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B6C3-479D-5885-816C-F36D8C9A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BE58-DD1D-84BA-C81F-959D5C30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795337"/>
            <a:ext cx="81248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681C-43E1-E918-6F4D-8213BBA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CCB0-4621-0484-39F0-B5C078A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977F0-DC69-6C63-98AA-4D2CD4BC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033462"/>
            <a:ext cx="80867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BD20-6A03-5C36-2D84-FFB40326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6406-AD3B-603C-7CA2-89E955CA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4E7F7-7AEA-503F-735F-57FB12C4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95300"/>
            <a:ext cx="81724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617-0938-8701-F913-40D6C2E6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123E-AD84-98B0-4510-C5BA47B5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0AD38-DD64-4FA7-943B-24E8A9A2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8587"/>
            <a:ext cx="80295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2DAE-352A-E54A-FE19-0D061822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15D2-51A6-FF9D-8BFD-EBD231AE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C752C-C044-912A-07CA-02CABEB6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15" y="0"/>
            <a:ext cx="7923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1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A7BB-AEB1-A146-B6EF-BF95FFF0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5BDC-10B5-BA92-0A7D-3A892522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C4A16-275C-1493-1A79-0CE09867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538162"/>
            <a:ext cx="80391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0C14-1B79-732F-99C3-E2F996B6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EDA5-035A-D52E-EC9E-3935C9F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192D5-019B-74EE-D6A8-887D0908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966787"/>
            <a:ext cx="8105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76D-E9DB-798A-9FD9-2E861DF7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0F3B-3D92-10A1-E440-5184FF766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0,1,4,12,60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05420-D52A-8DED-76D2-39D5821C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95262"/>
            <a:ext cx="8143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2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F45-BD9C-35F3-F1D3-599AB620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E1AD-C0C6-11C7-E35F-2EE198BB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F271-7C20-E243-AAAC-CDDFEEA6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419100"/>
            <a:ext cx="7991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22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4399-6C47-7BB2-52E1-CC64D9F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2C1D-9259-F6B3-77C3-D0FD1563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C7956-BECE-F1F5-7C0D-D7E6136A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8"/>
            <a:ext cx="8153400" cy="359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5DDEA-4FB4-AC26-3D58-8D26CAAD1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7" y="557212"/>
            <a:ext cx="407111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764B-A119-58EB-118E-D5345DF8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73A0-8108-C803-2CDD-DD83A243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5F2E9-AD18-22B0-7B67-5F887DB7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838200"/>
            <a:ext cx="79629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52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35D-D25F-D263-0232-B1E52BC7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4476-FDF4-F16D-5118-4FF6342E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53C35-D097-1CAA-87A0-C755C625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762000"/>
            <a:ext cx="8162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8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64AC-D475-F546-736B-5A46D908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A650-B3A1-61B7-3E39-58FD7219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3EDFC-DD44-D2CF-40EF-F08AB110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66687"/>
            <a:ext cx="82867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2E9D-6BEE-EFB9-7048-9413DC9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356C-7046-6778-34AD-50CD8777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ABB6F-9DF9-3A35-20EE-3946D73A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876300"/>
            <a:ext cx="8001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1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A4F-6D48-84DA-228A-E1644A66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1E4A-4A09-8CAD-23D0-3E18B48F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B39FF-70A9-4D45-0D0B-F8B8ECF7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5093" cy="649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245A5-3E20-1DAA-911F-908C0DAF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1690688"/>
            <a:ext cx="50577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628-0415-B658-AC20-2D44A482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B0FB-8913-0D61-D136-D90990BA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A8DBA-179C-7687-2643-CC1D7FBD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41" y="0"/>
            <a:ext cx="650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3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8117-3344-FD96-7CE1-9B4819F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0BB6-7F58-2929-3E01-27B58ADB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34CC-282B-0278-BA76-C24792EA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209675"/>
            <a:ext cx="72009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8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FB2-0C45-2F01-2F50-E08D6E7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ED6F-30C9-8BFA-105C-5DAF2AAC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F3F08-13F2-3E17-40D2-B5C5583A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61925"/>
            <a:ext cx="8048625" cy="459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27C2E-D9D6-A037-D132-6080EE7D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028950"/>
            <a:ext cx="4705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4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4D92-FA97-8319-083E-E58BB2D0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95EF-E7F8-D991-BD37-7CCB5429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79846-D138-9C2B-A786-BC6B9514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738187"/>
            <a:ext cx="8029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87D-DF8C-C7BC-4126-DC96C482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CCD1-A16F-ACE1-DF50-4E1D6ABF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FD23C-6B46-50C4-F07B-987FCAF0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685800"/>
            <a:ext cx="8086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7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CB8D-FA99-BD93-FE1D-31A4897E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2495-D439-46E8-9BB1-79E5B72F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F6E03-D7C9-1B43-2EA8-D9E714E5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571500"/>
            <a:ext cx="79724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0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A06E-9FBC-AE94-FE66-ED33C7D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0959-58DB-61F7-E527-DF3EA30E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D9781-F809-5041-E74F-159601A2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87424" cy="540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8E752-51E0-3535-066B-1049733D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453" y="4600575"/>
            <a:ext cx="6721547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0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2065-409C-159B-2696-86AFB9D7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1B16-199A-4DCC-EFFE-4ECF2849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9AB8-F34D-1D2D-36AF-942975DB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590550"/>
            <a:ext cx="70961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09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AB5B-BDD0-E2DB-5907-8DFACBB8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5770-BF07-FDD1-FE97-D81E7E28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99EBB-CB24-3449-3F22-6A9FCEA3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3337"/>
            <a:ext cx="68865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48EB-F3BA-8353-05FD-73CDA00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AA6D-2E2D-BFF3-25AD-84B46B29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CA304-8755-274B-0789-5DF6D0BE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600075"/>
            <a:ext cx="81248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1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D59E-63EB-1D52-996D-0D5949DC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854F-816F-CEAB-64F8-FF85F071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6C6B3-5E88-844E-434C-E0707F93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709612"/>
            <a:ext cx="8201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3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E307-7122-3809-F686-FED0FA81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9EFB-73EA-7D0B-6142-16DC7CD4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FF7F9-BE74-AB3F-E352-075EAD24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762000"/>
            <a:ext cx="8048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341B-34BF-22A8-EC10-231709AE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F5DC-4C4B-2D77-0FC5-A906C4ED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FC5A-0ACF-BA59-8268-87763730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957262"/>
            <a:ext cx="80486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9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3A3E-A9AC-DCB0-5548-F9AE85FC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A560-0EF3-0D06-D015-319D23A1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F983C-590F-FA8D-F5F6-0D760254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06" y="0"/>
            <a:ext cx="7809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3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6881-56DC-1B3C-CD33-E970C351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9E4-EC4B-B2C6-E772-64F2FD076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BBAD6-9CC5-3EB1-60F3-B2600F1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657225"/>
            <a:ext cx="81438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CA7F-2C8B-A222-4452-F600CF6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1E3F-8229-03DE-AAA3-51468374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1862-4F68-22D9-4AD8-2C5D2854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919162"/>
            <a:ext cx="80200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BB98-56D5-0175-BDE7-6FA3C883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5496-CB8B-037C-8451-3A719FCD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1D811-C450-6426-BE01-AAE135CC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085850"/>
            <a:ext cx="8296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20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Oefenexamen AZ-104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biesheuvel</dc:creator>
  <cp:lastModifiedBy>Patrick Biesheuvel</cp:lastModifiedBy>
  <cp:revision>3</cp:revision>
  <dcterms:created xsi:type="dcterms:W3CDTF">2023-06-23T06:02:48Z</dcterms:created>
  <dcterms:modified xsi:type="dcterms:W3CDTF">2023-06-23T08:30:06Z</dcterms:modified>
</cp:coreProperties>
</file>