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7744" autoAdjust="0"/>
  </p:normalViewPr>
  <p:slideViewPr>
    <p:cSldViewPr snapToGrid="0">
      <p:cViewPr varScale="1">
        <p:scale>
          <a:sx n="96" d="100"/>
          <a:sy n="96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741A5-CF40-4A9C-9A40-7A28B122F55A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AB35D-BB6F-47A7-A2C2-A44E65D7212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167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Roboto Condensed"/>
              </a:rPr>
              <a:t>Correct Answer:</a:t>
            </a: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 </a:t>
            </a:r>
            <a:r>
              <a:rPr lang="en-US" b="0" i="1" dirty="0">
                <a:solidFill>
                  <a:srgbClr val="505050"/>
                </a:solidFill>
                <a:effectLst/>
                <a:latin typeface="Roboto Condensed"/>
              </a:rPr>
              <a:t>B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Only a global administrator can add users to this tenant.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Reference: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https://docs.microsoft.com/en-us/azure/devops/organizations/accounts/add-users-to-azure-ad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59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Reference: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https://docs.microsoft.com/en-us/azure/devops/organizations/accounts/add-users-to-azure-ad</a:t>
            </a:r>
          </a:p>
          <a:p>
            <a:endParaRPr lang="en-US" b="0" i="0" dirty="0">
              <a:solidFill>
                <a:srgbClr val="505050"/>
              </a:solidFill>
              <a:effectLst/>
              <a:latin typeface="Roboto Condensed"/>
            </a:endParaRP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B</a:t>
            </a:r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Want user2 is 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Roboto Condensed"/>
              </a:rPr>
              <a:t>geen</a:t>
            </a: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 global administrator in de 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Roboto Condensed"/>
              </a:rPr>
              <a:t>tweede</a:t>
            </a: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 AD.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542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Roboto Condensed"/>
              </a:rPr>
              <a:t>Correct Answer:</a:t>
            </a: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 </a:t>
            </a:r>
            <a:r>
              <a:rPr lang="en-US" b="0" i="1" dirty="0">
                <a:solidFill>
                  <a:srgbClr val="505050"/>
                </a:solidFill>
                <a:effectLst/>
                <a:latin typeface="Roboto Condensed"/>
              </a:rPr>
              <a:t>B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Only a global administrator can add users to this tenant.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427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Roboto Condensed"/>
              </a:rPr>
              <a:t>Correct Answer:</a:t>
            </a: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 </a:t>
            </a:r>
            <a:r>
              <a:rPr lang="en-US" b="0" i="1" dirty="0">
                <a:solidFill>
                  <a:srgbClr val="505050"/>
                </a:solidFill>
                <a:effectLst/>
                <a:latin typeface="Roboto Condensed"/>
              </a:rPr>
              <a:t>AC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You can set expiration policy only for Office 365 groups in Azure Active Directory (Azure AD).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Note: With the increase in usage of Office 365 Groups, administrators and users need a way to clean up unused groups. Expiration policies can help remove inactive groups from the system and make things cleaner.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When a group expires, all of its associated services (the mailbox, Planner, SharePoint site, etc.) are also deleted.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You can set up a rule for dynamic membership on security groups or Office 365 groups.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Incorrect Answers: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B, D, E: You can set expiration policy only for Office 365 groups in Azure Active Directory (Azure AD).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Reference: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https://docs.microsoft.com/en-us/office365/admin/create-groups/office-365-groups-expiration-policy?view=o365-worldwide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942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YES </a:t>
            </a:r>
            <a:r>
              <a:rPr lang="en-US" dirty="0" err="1"/>
              <a:t>YES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ox 1: No -</a:t>
            </a:r>
            <a:br>
              <a:rPr lang="en-US" dirty="0"/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Virtual networks are not allowed at the root and is inherited. Deny overrides allowed.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Box 2: Yes -</a:t>
            </a:r>
            <a:br>
              <a:rPr lang="en-US" dirty="0"/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Virtual Machines can be created on a Management Group provided the user has the required RBAC permissions.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Box 3: Yes -</a:t>
            </a:r>
            <a:br>
              <a:rPr lang="en-US" dirty="0"/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Subscriptions can be moved between Management Groups provided the user has the required RBAC permissions.</a:t>
            </a:r>
            <a:br>
              <a:rPr lang="en-US" dirty="0"/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Reference:</a:t>
            </a:r>
            <a:br>
              <a:rPr lang="en-US" dirty="0"/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https://docs.microsoft.com/en-us/azure/governance/management-groups/overview https://docs.microsoft.com/en-us/azure/governance/management-groups/manage#moving-management-groups-and-subscriptions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578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Roboto Condensed"/>
              </a:rPr>
              <a:t>Correct Answer:</a:t>
            </a: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 </a:t>
            </a:r>
            <a:r>
              <a:rPr lang="en-US" b="0" i="1" dirty="0">
                <a:solidFill>
                  <a:srgbClr val="505050"/>
                </a:solidFill>
                <a:effectLst/>
                <a:latin typeface="Roboto Condensed"/>
              </a:rPr>
              <a:t>B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You are prevented from creating Azure SQL servers anywhere in Subscription 1 with the exception of ContosoRG1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644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05050"/>
                </a:solidFill>
                <a:effectLst/>
                <a:latin typeface="Noto Sans"/>
              </a:rPr>
              <a:t>Answer is wrong. Tested in MSDN lab in the order set out in the question. After I created the policy and assigned it to the RG the existing 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Noto Sans"/>
              </a:rPr>
              <a:t>vnet</a:t>
            </a:r>
            <a:r>
              <a:rPr lang="en-US" b="0" i="0" dirty="0">
                <a:solidFill>
                  <a:srgbClr val="505050"/>
                </a:solidFill>
                <a:effectLst/>
                <a:latin typeface="Noto Sans"/>
              </a:rPr>
              <a:t> still only had the tag of Department:D1. New 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Noto Sans"/>
              </a:rPr>
              <a:t>vnet</a:t>
            </a:r>
            <a:r>
              <a:rPr lang="en-US" b="0" i="0" dirty="0">
                <a:solidFill>
                  <a:srgbClr val="505050"/>
                </a:solidFill>
                <a:effectLst/>
                <a:latin typeface="Noto Sans"/>
              </a:rPr>
              <a:t> had the tag label:value1 only. So the answer is Department:D1 only and Label:value1 only</a:t>
            </a:r>
          </a:p>
          <a:p>
            <a:br>
              <a:rPr lang="en-US" dirty="0"/>
            </a:b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590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Roboto Condensed"/>
              </a:rPr>
              <a:t>Correct Answer:</a:t>
            </a: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 </a:t>
            </a:r>
            <a:r>
              <a:rPr lang="en-US" b="0" i="1" dirty="0">
                <a:solidFill>
                  <a:srgbClr val="505050"/>
                </a:solidFill>
                <a:effectLst/>
                <a:latin typeface="Roboto Condensed"/>
              </a:rPr>
              <a:t>C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You can move a VM and its associated resources to a different subscription by using the Azure portal.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You can now move an Azure Recovery Service (ASR) Vault to either a new resource group within the current subscription or to a new subscription.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Reference: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https://docs.microsoft.com/en-us/azure/azure-resource-manager/management/move-resource-group-and-subscription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489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05050"/>
                </a:solidFill>
                <a:effectLst/>
                <a:latin typeface="Roboto Condensed"/>
              </a:rPr>
              <a:t>Correct Answer:</a:t>
            </a: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 </a:t>
            </a:r>
            <a:r>
              <a:rPr lang="en-US" b="0" i="1" dirty="0">
                <a:solidFill>
                  <a:srgbClr val="505050"/>
                </a:solidFill>
                <a:effectLst/>
                <a:latin typeface="Roboto Condensed"/>
              </a:rPr>
              <a:t>B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Assign a role to a user -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1. Sign in to the Azure portal with an account that's a global admin or privileged role admin for the directory.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2. Select Azure Active Directory, select Users, and then select a specific user from the list.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3. For the selected user, select Directory role, select Add role, and then pick the appropriate admin roles from the Directory roles list, such as Conditional access administrator.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  <a:t>4. Press Select to save.</a:t>
            </a:r>
            <a:br>
              <a:rPr lang="en-US" b="0" i="0" dirty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>
                <a:solidFill>
                  <a:srgbClr val="505050"/>
                </a:solidFill>
                <a:effectLst/>
                <a:latin typeface="Roboto Condensed"/>
              </a:rPr>
              <a:t>Reference:</a:t>
            </a:r>
            <a:br>
              <a:rPr lang="en-US" b="0" i="0">
                <a:solidFill>
                  <a:srgbClr val="505050"/>
                </a:solidFill>
                <a:effectLst/>
                <a:latin typeface="Roboto Condensed"/>
              </a:rPr>
            </a:br>
            <a:r>
              <a:rPr lang="en-US" b="0" i="0">
                <a:solidFill>
                  <a:srgbClr val="505050"/>
                </a:solidFill>
                <a:effectLst/>
                <a:latin typeface="Roboto Condensed"/>
              </a:rPr>
              <a:t>https://docs.microsoft.com/en-us/azure/active-directory/fundamentals/active-directory-users-assign-role-azure-portal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AB35D-BB6F-47A7-A2C2-A44E65D7212D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8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829C-DE28-4F2E-9533-7EA5D7F80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056AF-34AD-47A1-A10F-145119A49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A92C-C874-4CC8-A066-0615B9F1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58FD-9416-4A1D-8D81-CF5EA6C1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DF685-DAB9-4E36-B12C-510C1CC5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185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B5C1-9249-43AD-B9BD-DF7B87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1C377-7C1F-4356-B631-45F41ECFC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67684-1E39-48C4-8C37-F6B29B70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F7B5-AB7F-4A94-9908-EBBD030A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0058-9F5C-4B97-9C02-C4FDF306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202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5BFF6-4263-4509-9C69-11332EF4F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80214-D8B6-41C5-B0BE-37A0EF3D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3BD1-7ABE-4E94-9657-0DF90187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ED11-600C-4ADE-A06F-B445B80B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7839-5E46-483E-98CC-47B6BD11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902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66E-289C-4489-9CC9-A18C440D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1A46-F0DA-4FAD-826F-0A178AAA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FCEE-3564-4ED5-8D39-780A33FC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76B3-F3E3-4A4A-BC26-40FF7B23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3F0B-1F72-4D39-9029-34DDB0B2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419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8384-4416-4A5F-BB63-1C389FBC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EE717-D0ED-435E-BDB7-F340E6FC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E9B7-F200-4BB3-8090-5F9F9AF2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97F8-61D4-486F-9A44-BC0D93FD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1E581-F028-4733-B01E-C717688F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80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6B7C-4633-4268-B5D2-91A22BBD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2273-23D0-4F4C-863A-56A756211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7A850-94EE-481C-BD55-61D8DBD8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66974-AE92-4D63-853F-D0C21174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5FE0-91C9-4E6D-A96C-8B05903B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94D14-A4FB-4072-B36C-A8121D33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16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D37B-9F7B-4403-A7DA-1A95B168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39CB-0B51-4ECD-AEFA-22E7FFCF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DADE9-D806-4CBE-B156-A5B36DBB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B73B2-DB7E-4E59-BB85-1DC929D8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19B17-1B82-4442-8A74-DD0CE9904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97A54-44B8-4BD1-9D11-18DBD6D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D3AC8-2AC0-4018-B7D2-28B7052B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B3785-426F-4ADF-B8CD-8FFB425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18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885C-61E0-42F4-ADFC-5DB91679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AA277-3C42-4C8A-8FC1-7DB6A971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F239C-E894-4C30-BDC7-9D52B7AB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A18E-49EE-45E9-8E57-618800DC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4E126-E4BB-453D-BCB8-CA6241A7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CDD97-7D04-415A-9708-E90F8920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DF2F-0E1B-4E1A-8B41-382DC5C9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151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0C85-01B6-43E0-BDEF-F2E01116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91F0-7C66-486D-B084-40A586B0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5CC57-EEFF-4911-8896-8459B10F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7420A-4F85-4D72-A700-7C622269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9E7F2-FB30-425E-A4B8-FD996B7B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87F5-23A7-4436-85EC-B826DA92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98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74B5-CCEF-48B5-9844-2FF0FAA3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9BDD2-7F8C-4608-AFB6-EEE45AC46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9DC4-B59E-40C2-9732-9ADFE19B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CE13C-FFAE-4D46-B9EC-8A8801B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DD1FE-CC4D-4BF3-B50D-8988251B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E82B4-E1AC-4D43-99C0-7E61413D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61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4A83B-0D4D-4599-B8F5-DE0BD898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48D29-EA7A-4A30-9017-2392EFB51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302A-8026-4417-91ED-41F16E8C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6A3F-C21E-47B3-9A06-82887FF18AB5}" type="datetimeFigureOut">
              <a:rPr lang="en-NL" smtClean="0"/>
              <a:t>15/01/2021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DB03-4134-40D0-8736-9C6A946B6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76CB-D2F2-4540-9CD2-76949DBE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D082-FC47-4EFE-A8A8-63CAE6488F7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45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26D1-C7A8-4473-8571-17CA1B69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4C7F-BBA7-467C-B7A0-D930FD3C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FE075-89D6-4766-8366-CA9C9927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7" y="365125"/>
            <a:ext cx="11420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2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067A-CDE1-4ED4-BC39-C2156C1E9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7E57D-04EE-4EBB-B6E0-7FFACB9C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301C0-FDBA-45E8-8831-56AF0D01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" y="755373"/>
            <a:ext cx="11074474" cy="48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7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5BDB-5B0B-432D-9D79-AF97E98A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E384-2317-422A-BD97-6D79D952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86804-ECCB-4C35-BBBB-E2EEA97C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9" y="556590"/>
            <a:ext cx="11069211" cy="41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7DED-47CB-4F85-80D3-35C0A5FA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2B68-2793-4369-802D-C63435A97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3D75C-451B-4B61-B4B2-D22648E02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4" y="681037"/>
            <a:ext cx="11579482" cy="37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527B-9E09-4D52-BB78-A7658D3C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C10C-DA78-411D-8254-D1E090B5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64530-F3B5-4683-9385-071F2D8B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30" y="0"/>
            <a:ext cx="934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6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C3C8-6BEA-43CE-BA3C-81E1A491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D80E-AFF2-4C34-8731-10C2A17B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497F0-6E91-44D0-9C50-14A4006C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78" y="0"/>
            <a:ext cx="7350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381-AD0D-4732-8F3D-33160A44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E59D-6D70-4F37-BAC7-82238850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D3689-F144-4DFB-8A13-42BBDD18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78" y="0"/>
            <a:ext cx="7792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EDBA-5C81-48AC-BF42-1DDB018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FD86-7D9A-4903-A51B-0E813D62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F9142-C7B8-4471-BE40-AF2BE8500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86409"/>
            <a:ext cx="9738269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9595-8951-4CB2-9003-7EEE56DB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3C71-9F9F-4292-A8BE-AAED3855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D04C6-0C03-4604-BAC1-E8282E21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84" y="1382575"/>
            <a:ext cx="9003551" cy="29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657</Words>
  <Application>Microsoft Office PowerPoint</Application>
  <PresentationFormat>Widescreen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Noto Sans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biesheuvel</dc:creator>
  <cp:lastModifiedBy>patrick biesheuvel</cp:lastModifiedBy>
  <cp:revision>3</cp:revision>
  <dcterms:created xsi:type="dcterms:W3CDTF">2021-01-15T05:20:22Z</dcterms:created>
  <dcterms:modified xsi:type="dcterms:W3CDTF">2021-01-15T05:40:58Z</dcterms:modified>
</cp:coreProperties>
</file>