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F15A-CF42-4C6A-BB4D-E90D8A2F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B6C29-414A-42BE-86A8-43B5AD4B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438B-DFAD-4D98-B01F-1DD2D569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E8C-CC74-43AB-ACBB-62A4F9DA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1740-9910-4D60-91FA-9B93EC42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964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B56B-1650-472C-8296-59B6769F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E5B01-FFE1-4021-8617-A96A8D463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FA586-44CB-4A6B-B1C0-46838A54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BFAC-BCB3-463C-B423-163363B7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2A29-461C-4176-8DBE-CFA01C1F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384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390DC-5A21-4267-96EC-21D1BD37E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91FAE-DFC3-4E15-9C14-4DDE6D01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63F1-83E8-4C8E-81D4-B91146B4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9A3B-EC3F-4C1F-8FC0-F9E2FE0A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3EA5-FA35-444D-88B3-8CA19E5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28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102E-E915-4869-80C2-D017B01A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FAE7-AF3E-498D-B0A5-DE6329D0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0F79-9D58-4809-87E0-E83D6223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10640-1E7E-4153-8488-537E7FF4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02B9-A63E-48E7-B000-D28A575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47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448E-2F97-45F5-87B2-497976A5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B797-AFEE-4889-AC36-33936BE0D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FA63-FB50-44EE-9E93-BD9F39E7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6A41-8B4F-4527-9815-8B64F323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6121-A73F-4800-8428-2ECE354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048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D002-B205-4C67-A521-78ECAA1C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8B6C-11A6-482A-8912-A0F40E2A5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A1EB1-7CB7-4335-88DE-208D0424E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94CA4-3B0E-4DC5-BDE9-D52D6CB3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EF68-A79F-4E9F-9862-9C0314C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0EAD-16F2-4061-B3AA-7B94903A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875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36B8-4AC8-496D-9002-CD51DE0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8F1A-5E90-426F-A6A0-13302069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30A37-8C81-4816-A61F-5C5CC2A3B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48367-A671-48C0-8654-1AD42DDD9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9EA0A-1C86-4621-B92B-A85884248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82CE1-B880-4C33-88AE-F64187F3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5AD46-3314-49E7-950A-867A74CC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6AD0B-4A43-4067-B709-AA7F954E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BC81-40B7-492C-B6D8-1A84F755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B9B1C-4B2A-417F-8A3A-326493D1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D148D-FB2C-4F1F-9B06-ED1354B9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F6B63-2C23-48C6-B4F4-ACA8205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80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9142A-4680-47B9-A0F2-0AEE365D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0DD01-C460-498E-A19D-EA592F16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67F5-08D4-45D0-96C0-D8495D59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905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2C0-0BB2-471D-907F-FDC10D80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5419-6B1E-4B6C-96D6-0C6710E2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938ED-E3C7-4377-8735-A2499FEC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D44B1-D033-492B-AB8C-0EA7F02C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9E2B9-1499-40B9-BBC6-F6A8FCCC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4CA1B-F2E4-40E8-AF95-E03AFD36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16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C4FC-96BA-49BA-BAB9-C554A0E8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ABA52-1448-436C-BFBA-E11337C53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9A44E-3138-4F6C-BCE9-33D4A322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BD0B-D285-478E-99F0-3874D3DD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30D6-3F90-481D-9414-F0E1D462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8CE06-7FE3-440A-8F2B-EF55AC98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40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76F76-175A-4545-BC8D-BC14DB90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B655-775E-40AC-B808-C848B3E7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7627-4A9F-49E7-9A8E-69E1F17B4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8C6C-47DD-4DD9-AB8A-2C8C840EDDB1}" type="datetimeFigureOut">
              <a:rPr lang="en-NL" smtClean="0"/>
              <a:t>25/02/2021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FB5E-DCBD-40A1-B84A-C7F3C28A4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52B2-9F36-4D76-B0FE-494C31980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D266-7BB0-4933-8658-628D8A061C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0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8D8A-9694-4202-8D21-0A1EF9A2B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BBFF5-5924-43E9-82A4-618AE4CE9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4BF62-509A-4005-97CC-6F9EFBA4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62062"/>
            <a:ext cx="82296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67C7-86D9-4E36-9A4D-921C394E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672E-864A-4140-9720-A401CE24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3926D-6038-4BDC-9AD6-D8BF0D25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704850"/>
            <a:ext cx="81915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B060-232A-4276-9CF4-BE3572DB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FEC9-205F-4B79-BAED-12BCA885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CAA9C-E5C6-4ABC-B0C3-4D244BFD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919162"/>
            <a:ext cx="82677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3C07-79D9-42E3-8521-A0EE0487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FE35-4B6B-4512-B909-1AFAE178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0541E-2D1F-4AFF-B804-9E7118BC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881062"/>
            <a:ext cx="80486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8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564-DDCB-43B2-8298-67293D6F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C536-FDB7-4F05-ABB3-26CD6178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A1849-2A5E-491D-B37F-67C962E2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F348-C83E-4663-A27D-50C74F99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482D-235B-47B2-B32A-756E4BED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D85D0-2818-45B3-A4F3-37F8A19C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614362"/>
            <a:ext cx="82010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6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DCB9-85E1-4F56-908F-2A843FC0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27B-BD0F-42CB-9850-3C8ABF2C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E6959-591B-4CB3-892C-01029728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33362"/>
            <a:ext cx="79724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DB62-BE4A-40C9-88CA-745B62FF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5A1A-3C63-47E1-AE98-1892E75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CD7CD-DCE3-4A3F-82B8-68989E17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152525"/>
            <a:ext cx="80581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9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7CFC-CD67-455D-8C5D-91DBF333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646A-ADD3-4310-88C7-DA103EF5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A20FB-AAA1-459E-92E7-A014E858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70" y="0"/>
            <a:ext cx="8039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CC70-C883-4DDC-AF06-53AEDA6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ED48-FADF-4FEC-9BC7-B2126AC3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6FD13-C7CE-45B4-832E-035D3730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047750"/>
            <a:ext cx="82486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9CC-E714-49B9-AE52-7E06735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2B3E-F46B-46ED-90D0-28CD208B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AB0F1-9BE3-4923-A3FF-B96D5F04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52" y="0"/>
            <a:ext cx="7883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E339-9B46-4473-9FE6-FC3BCA9D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D6C4-4156-4248-9FAF-22B67CBA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AC8A8-ADCE-4304-9B6B-3B7F78E9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200150"/>
            <a:ext cx="8258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6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2BC2-09D3-4E3D-87BA-6E4B8345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E5BA-1C98-4B4A-80CD-0B9BE015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AD249-9962-4FAE-ACF7-DB4FE441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500062"/>
            <a:ext cx="79914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EF78-57B4-4939-BABB-4C33ABA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73C5-8377-41E8-857A-29392BB8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827BA-5726-4C38-9DBB-093D27E8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300037"/>
            <a:ext cx="82486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3AE-3D03-471A-8921-338CE85E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2E-FA69-420F-8A73-3F452A6E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66F4C-50C6-4433-AF7E-0E1A261F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52412"/>
            <a:ext cx="80676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9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A63E-C247-40AE-9069-B95DD48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50C8-69C9-4A26-A31D-67DE88E0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F1801-74D7-4E39-94CB-BC9B373E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704850"/>
            <a:ext cx="8258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6B8A-3E20-4C51-8780-4CE42F33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FBD1-79FB-454F-AE2B-06C6055D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A9D30-F8D3-4E8D-9477-E15E343C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43" y="0"/>
            <a:ext cx="8024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13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2AA6-7E64-4ED7-9668-8A8B0CFD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A64A-4EC9-425D-83AE-646DD142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553FF-95B7-483D-94C9-3EE68448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85812"/>
            <a:ext cx="81724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80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2896-D54B-4528-B834-267D1C62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DFF5-3FCE-4901-AC23-978D685BF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338AC-3992-46DA-8881-55FFC6C9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1937"/>
            <a:ext cx="80772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B9C3-82CF-4272-93AE-F3560226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AD2A-8F4F-409F-80C7-EDF30FF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DF8DB-CC08-4ADA-A093-7A2B2DFB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714375"/>
            <a:ext cx="83058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62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B265-5C05-42A2-A22A-5B64F3B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FF26-42CC-4C89-831B-F9244DE1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54DC7-2E55-46AE-97AA-636B73FF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133475"/>
            <a:ext cx="83248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7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36B1-3E16-46B5-9423-110B7685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2827-6E68-4433-B03F-32F3D893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C11E4-6BB6-46B9-92ED-263CF9A3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66762"/>
            <a:ext cx="8067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1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8F7D-7F0C-4D28-B255-0D754909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D727-9731-4D16-A38E-A82F00AC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C60FD-E86D-45AB-9408-1697E997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162050"/>
            <a:ext cx="81629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0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B42E-C7F0-4B21-93E0-04A7B3D4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2C4C-22CB-4875-881D-DDAAF9FE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FDE68-3B4C-425F-A5B9-8371F203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409575"/>
            <a:ext cx="81534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F880-635C-44B8-AB1B-78AF14E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7871-D897-4169-988D-3C9AA33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11B72-FA71-48A2-BC0B-711B32EC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08" y="0"/>
            <a:ext cx="8199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8166-4673-40F6-ABAA-DA8850DD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E20A-058F-48D9-8F84-8E0FFF320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4C53E-DF5F-42AC-B52F-A96EA73B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923925"/>
            <a:ext cx="83343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E554-AE71-49F5-896B-4ADD60FE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D282-1A00-4E82-B219-1F9DD477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1D5F7-D65F-404B-80C4-9D861998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29" y="0"/>
            <a:ext cx="8218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9193-03BD-492A-AABC-8A6FDD9B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1" y="293796"/>
            <a:ext cx="10515600" cy="1325563"/>
          </a:xfrm>
        </p:spPr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3CA4-2E14-464F-816D-7D3F5905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2908E-39B9-4DE2-90F2-BA5F6E5E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410741"/>
            <a:ext cx="8181975" cy="4010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C009-47FB-4F1F-BF7B-72389EA15D01}"/>
              </a:ext>
            </a:extLst>
          </p:cNvPr>
          <p:cNvSpPr txBox="1"/>
          <p:nvPr/>
        </p:nvSpPr>
        <p:spPr>
          <a:xfrm>
            <a:off x="6450495" y="571390"/>
            <a:ext cx="209715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/>
              <a:t>OrderProcessor</a:t>
            </a:r>
            <a:endParaRPr lang="en-GB" sz="1400" dirty="0"/>
          </a:p>
          <a:p>
            <a:r>
              <a:rPr lang="en-GB" sz="1400" dirty="0" err="1"/>
              <a:t>OrderStatus</a:t>
            </a:r>
            <a:endParaRPr lang="en-N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B16960-67F3-4810-A2D2-F9DCA892C591}"/>
              </a:ext>
            </a:extLst>
          </p:cNvPr>
          <p:cNvCxnSpPr>
            <a:stCxn id="6" idx="2"/>
          </p:cNvCxnSpPr>
          <p:nvPr/>
        </p:nvCxnSpPr>
        <p:spPr>
          <a:xfrm flipH="1">
            <a:off x="6440557" y="1094610"/>
            <a:ext cx="1058516" cy="148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391E2-E11A-478A-AD10-E51659FD779C}"/>
              </a:ext>
            </a:extLst>
          </p:cNvPr>
          <p:cNvSpPr txBox="1"/>
          <p:nvPr/>
        </p:nvSpPr>
        <p:spPr>
          <a:xfrm>
            <a:off x="8585856" y="2224801"/>
            <a:ext cx="289715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/>
              <a:t>BlobTrigger</a:t>
            </a:r>
            <a:r>
              <a:rPr lang="en-GB" sz="1400" dirty="0"/>
              <a:t>(“orders/{id}”)</a:t>
            </a:r>
          </a:p>
          <a:p>
            <a:r>
              <a:rPr lang="en-GB" sz="1400" dirty="0" err="1"/>
              <a:t>ServiceBusTrigger</a:t>
            </a:r>
            <a:r>
              <a:rPr lang="en-GB" sz="1400" dirty="0"/>
              <a:t>(“</a:t>
            </a:r>
            <a:r>
              <a:rPr lang="en-GB" sz="1400" dirty="0" err="1"/>
              <a:t>OrdersTopic</a:t>
            </a:r>
            <a:r>
              <a:rPr lang="en-GB" sz="1400" dirty="0"/>
              <a:t>”)</a:t>
            </a:r>
          </a:p>
          <a:p>
            <a:r>
              <a:rPr lang="en-GB" sz="1400" dirty="0" err="1"/>
              <a:t>ServiceBus</a:t>
            </a:r>
            <a:r>
              <a:rPr lang="en-GB" sz="1400" dirty="0"/>
              <a:t>(“</a:t>
            </a:r>
            <a:r>
              <a:rPr lang="en-GB" sz="1400" dirty="0" err="1"/>
              <a:t>OrdersTopic</a:t>
            </a:r>
            <a:r>
              <a:rPr lang="en-GB" sz="1400" dirty="0"/>
              <a:t>”)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9F37D-2C57-4B05-A84C-5A1DA318985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53526" y="2594133"/>
            <a:ext cx="1932330" cy="69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738F45-2761-4A07-97CD-55E869696F05}"/>
              </a:ext>
            </a:extLst>
          </p:cNvPr>
          <p:cNvSpPr txBox="1"/>
          <p:nvPr/>
        </p:nvSpPr>
        <p:spPr>
          <a:xfrm>
            <a:off x="8738411" y="4708595"/>
            <a:ext cx="289715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/>
              <a:t>FileAccess.Read</a:t>
            </a:r>
            <a:endParaRPr lang="en-GB" sz="1400" dirty="0"/>
          </a:p>
          <a:p>
            <a:r>
              <a:rPr lang="en-GB" sz="1400" dirty="0" err="1"/>
              <a:t>FileAcces.Write</a:t>
            </a:r>
            <a:endParaRPr lang="en-N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958C7-A343-4EE9-B85A-A7D3FDBE9101}"/>
              </a:ext>
            </a:extLst>
          </p:cNvPr>
          <p:cNvSpPr txBox="1"/>
          <p:nvPr/>
        </p:nvSpPr>
        <p:spPr>
          <a:xfrm>
            <a:off x="4072663" y="4998233"/>
            <a:ext cx="289715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Blob(“orders/{id}”</a:t>
            </a:r>
          </a:p>
          <a:p>
            <a:r>
              <a:rPr lang="en-GB" sz="1400" dirty="0" err="1"/>
              <a:t>BlobTrigger</a:t>
            </a:r>
            <a:r>
              <a:rPr lang="en-GB" sz="1400" dirty="0"/>
              <a:t>(“orders/{id}”</a:t>
            </a:r>
          </a:p>
          <a:p>
            <a:r>
              <a:rPr lang="en-GB" sz="1400" dirty="0" err="1"/>
              <a:t>ServiceBus</a:t>
            </a:r>
            <a:r>
              <a:rPr lang="en-GB" sz="1400" dirty="0"/>
              <a:t>(“</a:t>
            </a:r>
            <a:r>
              <a:rPr lang="en-GB" sz="1400" dirty="0" err="1"/>
              <a:t>OrdersTopic</a:t>
            </a:r>
            <a:r>
              <a:rPr lang="en-GB" sz="1400" dirty="0"/>
              <a:t>”</a:t>
            </a:r>
            <a:endParaRPr lang="en-N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E7207A-F66B-4B6B-9774-A63DD9B4C00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521239" y="4001294"/>
            <a:ext cx="183822" cy="99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405188-65CF-46D4-834F-D39C6B450642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619691" y="3873009"/>
            <a:ext cx="2567296" cy="83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9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4368-C66E-4583-91BC-9E4DE686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583-5AF3-4DA1-9003-BB210480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281D2-83D8-4943-AEC6-77E4AAD8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51" y="0"/>
            <a:ext cx="6674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BB2E-5E0B-4A58-8B32-53B763EF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31AC-0F6A-4FEF-BFCF-5E7D0C66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6DFCB-ECB7-48A0-B9C5-932A4A90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838200"/>
            <a:ext cx="8286750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41A6A-468C-4189-AF15-88B42A7174A7}"/>
              </a:ext>
            </a:extLst>
          </p:cNvPr>
          <p:cNvSpPr txBox="1"/>
          <p:nvPr/>
        </p:nvSpPr>
        <p:spPr>
          <a:xfrm>
            <a:off x="9064486" y="1507660"/>
            <a:ext cx="209715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/>
              <a:t>BackendRg</a:t>
            </a:r>
            <a:endParaRPr lang="en-GB" sz="1400" dirty="0"/>
          </a:p>
          <a:p>
            <a:r>
              <a:rPr lang="en-GB" sz="1400" dirty="0" err="1"/>
              <a:t>FrontendRg</a:t>
            </a:r>
            <a:endParaRPr lang="en-NL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542E9C-3993-484C-8EEC-8B55702DED5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050696" y="1769270"/>
            <a:ext cx="1013790" cy="5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B6CF46-0201-49C4-B382-00B819C46714}"/>
              </a:ext>
            </a:extLst>
          </p:cNvPr>
          <p:cNvSpPr txBox="1"/>
          <p:nvPr/>
        </p:nvSpPr>
        <p:spPr>
          <a:xfrm>
            <a:off x="2985052" y="28126"/>
            <a:ext cx="209715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New-</a:t>
            </a:r>
            <a:r>
              <a:rPr lang="en-GB" sz="1400" dirty="0" err="1"/>
              <a:t>AzContainerGroup</a:t>
            </a:r>
            <a:endParaRPr lang="en-GB" sz="1400" dirty="0"/>
          </a:p>
          <a:p>
            <a:r>
              <a:rPr lang="en-GB" sz="1400" dirty="0"/>
              <a:t>New-</a:t>
            </a:r>
            <a:r>
              <a:rPr lang="en-GB" sz="1400" dirty="0" err="1"/>
              <a:t>AzContainerService</a:t>
            </a:r>
            <a:endParaRPr lang="en-GB" sz="1400" dirty="0"/>
          </a:p>
          <a:p>
            <a:r>
              <a:rPr lang="en-GB" sz="1400" dirty="0"/>
              <a:t>New-</a:t>
            </a:r>
            <a:r>
              <a:rPr lang="en-GB" sz="1400" dirty="0" err="1"/>
              <a:t>AzResourceGroup</a:t>
            </a:r>
            <a:endParaRPr lang="en-GB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89628-06AA-4C48-988C-68CC3BCE35D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033630" y="766790"/>
            <a:ext cx="448918" cy="165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F8566-BC8F-446F-A3FD-AA789D9A1131}"/>
              </a:ext>
            </a:extLst>
          </p:cNvPr>
          <p:cNvCxnSpPr>
            <a:cxnSpLocks/>
          </p:cNvCxnSpPr>
          <p:nvPr/>
        </p:nvCxnSpPr>
        <p:spPr>
          <a:xfrm>
            <a:off x="4033630" y="823145"/>
            <a:ext cx="0" cy="252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8D9076-48F1-457F-840F-EDB071A79CF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255174" y="2030880"/>
            <a:ext cx="1857890" cy="13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4A216A-FF4C-4FE5-B725-F16D6EB12D29}"/>
              </a:ext>
            </a:extLst>
          </p:cNvPr>
          <p:cNvSpPr txBox="1"/>
          <p:nvPr/>
        </p:nvSpPr>
        <p:spPr>
          <a:xfrm>
            <a:off x="8928651" y="4711373"/>
            <a:ext cx="209715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/>
              <a:t>CheckoutService</a:t>
            </a:r>
            <a:endParaRPr lang="en-GB" sz="1400" dirty="0"/>
          </a:p>
          <a:p>
            <a:r>
              <a:rPr lang="en-GB" sz="1400" dirty="0" err="1"/>
              <a:t>OrderStatus</a:t>
            </a:r>
            <a:endParaRPr lang="en-GB" sz="1400" dirty="0"/>
          </a:p>
          <a:p>
            <a:r>
              <a:rPr lang="en-GB" sz="1400" dirty="0" err="1"/>
              <a:t>ProductsCatalog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7F7E6-88B7-4A5B-A1E4-BCB3430DE310}"/>
              </a:ext>
            </a:extLst>
          </p:cNvPr>
          <p:cNvCxnSpPr>
            <a:cxnSpLocks/>
          </p:cNvCxnSpPr>
          <p:nvPr/>
        </p:nvCxnSpPr>
        <p:spPr>
          <a:xfrm flipH="1" flipV="1">
            <a:off x="6241774" y="3955966"/>
            <a:ext cx="2686878" cy="107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62C3-FD77-4593-ADA2-49322AA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43199-E324-462E-9D41-9E4B57C0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A0A22-60D0-462C-8267-19D8AD9F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985837"/>
            <a:ext cx="82105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1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46</Words>
  <Application>Microsoft Office PowerPoint</Application>
  <PresentationFormat>Widescreen</PresentationFormat>
  <Paragraphs>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biesheuvel</dc:creator>
  <cp:lastModifiedBy>patrick biesheuvel</cp:lastModifiedBy>
  <cp:revision>6</cp:revision>
  <dcterms:created xsi:type="dcterms:W3CDTF">2021-02-25T08:52:52Z</dcterms:created>
  <dcterms:modified xsi:type="dcterms:W3CDTF">2021-02-25T12:27:25Z</dcterms:modified>
</cp:coreProperties>
</file>