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51"/>
  </p:notesMasterIdLst>
  <p:handoutMasterIdLst>
    <p:handoutMasterId r:id="rId52"/>
  </p:handoutMasterIdLst>
  <p:sldIdLst>
    <p:sldId id="2583" r:id="rId5"/>
    <p:sldId id="1944" r:id="rId6"/>
    <p:sldId id="2584" r:id="rId7"/>
    <p:sldId id="1946" r:id="rId8"/>
    <p:sldId id="1865" r:id="rId9"/>
    <p:sldId id="1878" r:id="rId10"/>
    <p:sldId id="2589" r:id="rId11"/>
    <p:sldId id="1927" r:id="rId12"/>
    <p:sldId id="1928" r:id="rId13"/>
    <p:sldId id="1913" r:id="rId14"/>
    <p:sldId id="1940" r:id="rId15"/>
    <p:sldId id="2591" r:id="rId16"/>
    <p:sldId id="2594" r:id="rId17"/>
    <p:sldId id="1930" r:id="rId18"/>
    <p:sldId id="1916" r:id="rId19"/>
    <p:sldId id="1941" r:id="rId20"/>
    <p:sldId id="2585" r:id="rId21"/>
    <p:sldId id="1931" r:id="rId22"/>
    <p:sldId id="1917" r:id="rId23"/>
    <p:sldId id="1918" r:id="rId24"/>
    <p:sldId id="1932" r:id="rId25"/>
    <p:sldId id="1919" r:id="rId26"/>
    <p:sldId id="2590" r:id="rId27"/>
    <p:sldId id="1942" r:id="rId28"/>
    <p:sldId id="2586" r:id="rId29"/>
    <p:sldId id="2587" r:id="rId30"/>
    <p:sldId id="2598" r:id="rId31"/>
    <p:sldId id="2588" r:id="rId32"/>
    <p:sldId id="2595" r:id="rId33"/>
    <p:sldId id="2597" r:id="rId34"/>
    <p:sldId id="1964" r:id="rId35"/>
    <p:sldId id="1859" r:id="rId36"/>
    <p:sldId id="1965" r:id="rId37"/>
    <p:sldId id="1967" r:id="rId38"/>
    <p:sldId id="1966" r:id="rId39"/>
    <p:sldId id="2599" r:id="rId40"/>
    <p:sldId id="1968" r:id="rId41"/>
    <p:sldId id="1969" r:id="rId42"/>
    <p:sldId id="1970" r:id="rId43"/>
    <p:sldId id="1971" r:id="rId44"/>
    <p:sldId id="1972" r:id="rId45"/>
    <p:sldId id="1938" r:id="rId46"/>
    <p:sldId id="2600" r:id="rId47"/>
    <p:sldId id="1947" r:id="rId48"/>
    <p:sldId id="1948" r:id="rId49"/>
    <p:sldId id="1905"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6243C-5BD3-490D-AD4C-E3041282C243}" v="147" dt="2022-05-02T15:57:32.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3" autoAdjust="0"/>
    <p:restoredTop sz="78496" autoAdjust="0"/>
  </p:normalViewPr>
  <p:slideViewPr>
    <p:cSldViewPr snapToGrid="0">
      <p:cViewPr varScale="1">
        <p:scale>
          <a:sx n="63" d="100"/>
          <a:sy n="63" d="100"/>
        </p:scale>
        <p:origin x="48" y="2442"/>
      </p:cViewPr>
      <p:guideLst/>
    </p:cSldViewPr>
  </p:slideViewPr>
  <p:notesTextViewPr>
    <p:cViewPr>
      <p:scale>
        <a:sx n="1" d="1"/>
        <a:sy n="1" d="1"/>
      </p:scale>
      <p:origin x="0" y="0"/>
    </p:cViewPr>
  </p:notesTextViewPr>
  <p:sorterViewPr>
    <p:cViewPr>
      <p:scale>
        <a:sx n="100" d="100"/>
        <a:sy n="100" d="100"/>
      </p:scale>
      <p:origin x="0" y="-387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z Macedo" userId="7b3c29be-d15f-473b-8b79-40ce79eed9b8" providerId="ADAL" clId="{1036243C-5BD3-490D-AD4C-E3041282C243}"/>
    <pc:docChg chg="undo redo custSel addSld delSld modSld">
      <pc:chgData name="Luiz Macedo" userId="7b3c29be-d15f-473b-8b79-40ce79eed9b8" providerId="ADAL" clId="{1036243C-5BD3-490D-AD4C-E3041282C243}" dt="2022-05-02T16:20:01.786" v="2120" actId="47"/>
      <pc:docMkLst>
        <pc:docMk/>
      </pc:docMkLst>
      <pc:sldChg chg="add del">
        <pc:chgData name="Luiz Macedo" userId="7b3c29be-d15f-473b-8b79-40ce79eed9b8" providerId="ADAL" clId="{1036243C-5BD3-490D-AD4C-E3041282C243}" dt="2022-05-02T15:57:42.983" v="1972" actId="47"/>
        <pc:sldMkLst>
          <pc:docMk/>
          <pc:sldMk cId="604522122" sldId="1825"/>
        </pc:sldMkLst>
      </pc:sldChg>
      <pc:sldChg chg="add">
        <pc:chgData name="Luiz Macedo" userId="7b3c29be-d15f-473b-8b79-40ce79eed9b8" providerId="ADAL" clId="{1036243C-5BD3-490D-AD4C-E3041282C243}" dt="2022-03-10T22:07:44.087" v="174"/>
        <pc:sldMkLst>
          <pc:docMk/>
          <pc:sldMk cId="467793065" sldId="1859"/>
        </pc:sldMkLst>
      </pc:sldChg>
      <pc:sldChg chg="modSp mod">
        <pc:chgData name="Luiz Macedo" userId="7b3c29be-d15f-473b-8b79-40ce79eed9b8" providerId="ADAL" clId="{1036243C-5BD3-490D-AD4C-E3041282C243}" dt="2022-03-01T22:59:09.923" v="44"/>
        <pc:sldMkLst>
          <pc:docMk/>
          <pc:sldMk cId="3746766023" sldId="1865"/>
        </pc:sldMkLst>
        <pc:spChg chg="mod">
          <ac:chgData name="Luiz Macedo" userId="7b3c29be-d15f-473b-8b79-40ce79eed9b8" providerId="ADAL" clId="{1036243C-5BD3-490D-AD4C-E3041282C243}" dt="2022-03-01T22:59:09.923" v="44"/>
          <ac:spMkLst>
            <pc:docMk/>
            <pc:sldMk cId="3746766023" sldId="1865"/>
            <ac:spMk id="4" creationId="{0CD8665D-5A50-4F07-9D33-48CCD3FD74C7}"/>
          </ac:spMkLst>
        </pc:spChg>
      </pc:sldChg>
      <pc:sldChg chg="addSp delSp modSp mod modNotesTx">
        <pc:chgData name="Luiz Macedo" userId="7b3c29be-d15f-473b-8b79-40ce79eed9b8" providerId="ADAL" clId="{1036243C-5BD3-490D-AD4C-E3041282C243}" dt="2022-03-11T22:22:52.986" v="391" actId="14100"/>
        <pc:sldMkLst>
          <pc:docMk/>
          <pc:sldMk cId="2875775453" sldId="1878"/>
        </pc:sldMkLst>
        <pc:spChg chg="add mod">
          <ac:chgData name="Luiz Macedo" userId="7b3c29be-d15f-473b-8b79-40ce79eed9b8" providerId="ADAL" clId="{1036243C-5BD3-490D-AD4C-E3041282C243}" dt="2022-03-11T22:22:01.452" v="384" actId="1036"/>
          <ac:spMkLst>
            <pc:docMk/>
            <pc:sldMk cId="2875775453" sldId="1878"/>
            <ac:spMk id="3" creationId="{4808F2EA-815F-4CDB-AD10-93E7F5CBC4C8}"/>
          </ac:spMkLst>
        </pc:spChg>
        <pc:spChg chg="add mod">
          <ac:chgData name="Luiz Macedo" userId="7b3c29be-d15f-473b-8b79-40ce79eed9b8" providerId="ADAL" clId="{1036243C-5BD3-490D-AD4C-E3041282C243}" dt="2022-03-11T22:22:01.452" v="384" actId="1036"/>
          <ac:spMkLst>
            <pc:docMk/>
            <pc:sldMk cId="2875775453" sldId="1878"/>
            <ac:spMk id="10" creationId="{46F2AA8F-2B59-4437-880B-4F776738188A}"/>
          </ac:spMkLst>
        </pc:spChg>
        <pc:spChg chg="del mod">
          <ac:chgData name="Luiz Macedo" userId="7b3c29be-d15f-473b-8b79-40ce79eed9b8" providerId="ADAL" clId="{1036243C-5BD3-490D-AD4C-E3041282C243}" dt="2022-03-11T22:15:15.092" v="190"/>
          <ac:spMkLst>
            <pc:docMk/>
            <pc:sldMk cId="2875775453" sldId="1878"/>
            <ac:spMk id="13" creationId="{8F3C6AEE-16D5-4BAC-A517-93C930558D8E}"/>
          </ac:spMkLst>
        </pc:spChg>
        <pc:spChg chg="mod">
          <ac:chgData name="Luiz Macedo" userId="7b3c29be-d15f-473b-8b79-40ce79eed9b8" providerId="ADAL" clId="{1036243C-5BD3-490D-AD4C-E3041282C243}" dt="2022-03-11T22:22:52.986" v="391" actId="14100"/>
          <ac:spMkLst>
            <pc:docMk/>
            <pc:sldMk cId="2875775453" sldId="1878"/>
            <ac:spMk id="15" creationId="{7BA6DE9F-38FB-4693-93B9-C56A76D6C87F}"/>
          </ac:spMkLst>
        </pc:spChg>
        <pc:spChg chg="add del mod">
          <ac:chgData name="Luiz Macedo" userId="7b3c29be-d15f-473b-8b79-40ce79eed9b8" providerId="ADAL" clId="{1036243C-5BD3-490D-AD4C-E3041282C243}" dt="2022-03-11T22:21:16.389" v="349"/>
          <ac:spMkLst>
            <pc:docMk/>
            <pc:sldMk cId="2875775453" sldId="1878"/>
            <ac:spMk id="18" creationId="{C4C389BB-379A-4DAF-AC69-0D5A1DE33165}"/>
          </ac:spMkLst>
        </pc:spChg>
        <pc:picChg chg="add mod">
          <ac:chgData name="Luiz Macedo" userId="7b3c29be-d15f-473b-8b79-40ce79eed9b8" providerId="ADAL" clId="{1036243C-5BD3-490D-AD4C-E3041282C243}" dt="2022-03-11T22:22:01.452" v="384" actId="1036"/>
          <ac:picMkLst>
            <pc:docMk/>
            <pc:sldMk cId="2875775453" sldId="1878"/>
            <ac:picMk id="2" creationId="{B2A56D4D-47C0-430E-89DA-1620C0B00724}"/>
          </ac:picMkLst>
        </pc:picChg>
        <pc:picChg chg="add mod">
          <ac:chgData name="Luiz Macedo" userId="7b3c29be-d15f-473b-8b79-40ce79eed9b8" providerId="ADAL" clId="{1036243C-5BD3-490D-AD4C-E3041282C243}" dt="2022-03-11T22:22:01.452" v="384" actId="1036"/>
          <ac:picMkLst>
            <pc:docMk/>
            <pc:sldMk cId="2875775453" sldId="1878"/>
            <ac:picMk id="8" creationId="{6DBD7CEC-EE98-4809-BA03-185D10D8F6D3}"/>
          </ac:picMkLst>
        </pc:picChg>
        <pc:cxnChg chg="add mod">
          <ac:chgData name="Luiz Macedo" userId="7b3c29be-d15f-473b-8b79-40ce79eed9b8" providerId="ADAL" clId="{1036243C-5BD3-490D-AD4C-E3041282C243}" dt="2022-03-11T22:22:01.452" v="384" actId="1036"/>
          <ac:cxnSpMkLst>
            <pc:docMk/>
            <pc:sldMk cId="2875775453" sldId="1878"/>
            <ac:cxnSpMk id="6" creationId="{58918487-5135-4E50-93BA-64F3A1B5C217}"/>
          </ac:cxnSpMkLst>
        </pc:cxnChg>
        <pc:cxnChg chg="add mod">
          <ac:chgData name="Luiz Macedo" userId="7b3c29be-d15f-473b-8b79-40ce79eed9b8" providerId="ADAL" clId="{1036243C-5BD3-490D-AD4C-E3041282C243}" dt="2022-03-11T22:22:01.452" v="384" actId="1036"/>
          <ac:cxnSpMkLst>
            <pc:docMk/>
            <pc:sldMk cId="2875775453" sldId="1878"/>
            <ac:cxnSpMk id="12" creationId="{BE50BB73-ADF1-45E2-AA38-2BF9CAF1C6C1}"/>
          </ac:cxnSpMkLst>
        </pc:cxnChg>
      </pc:sldChg>
      <pc:sldChg chg="modSp mod modNotesTx">
        <pc:chgData name="Luiz Macedo" userId="7b3c29be-d15f-473b-8b79-40ce79eed9b8" providerId="ADAL" clId="{1036243C-5BD3-490D-AD4C-E3041282C243}" dt="2022-03-25T21:20:43.070" v="533" actId="20577"/>
        <pc:sldMkLst>
          <pc:docMk/>
          <pc:sldMk cId="17682011" sldId="1905"/>
        </pc:sldMkLst>
        <pc:spChg chg="mod">
          <ac:chgData name="Luiz Macedo" userId="7b3c29be-d15f-473b-8b79-40ce79eed9b8" providerId="ADAL" clId="{1036243C-5BD3-490D-AD4C-E3041282C243}" dt="2022-03-25T21:20:35.716" v="528" actId="6549"/>
          <ac:spMkLst>
            <pc:docMk/>
            <pc:sldMk cId="17682011" sldId="1905"/>
            <ac:spMk id="19" creationId="{8179F948-1585-41B2-99EE-8CF5D1A4B515}"/>
          </ac:spMkLst>
        </pc:spChg>
      </pc:sldChg>
      <pc:sldChg chg="modSp mod">
        <pc:chgData name="Luiz Macedo" userId="7b3c29be-d15f-473b-8b79-40ce79eed9b8" providerId="ADAL" clId="{1036243C-5BD3-490D-AD4C-E3041282C243}" dt="2022-02-25T22:28:01.072" v="1" actId="313"/>
        <pc:sldMkLst>
          <pc:docMk/>
          <pc:sldMk cId="260578868" sldId="1913"/>
        </pc:sldMkLst>
        <pc:spChg chg="mod">
          <ac:chgData name="Luiz Macedo" userId="7b3c29be-d15f-473b-8b79-40ce79eed9b8" providerId="ADAL" clId="{1036243C-5BD3-490D-AD4C-E3041282C243}" dt="2022-02-25T22:28:01.072" v="1" actId="313"/>
          <ac:spMkLst>
            <pc:docMk/>
            <pc:sldMk cId="260578868" sldId="1913"/>
            <ac:spMk id="16" creationId="{D5FF59AC-EB04-4F95-87B7-342F56341AAA}"/>
          </ac:spMkLst>
        </pc:spChg>
      </pc:sldChg>
      <pc:sldChg chg="modSp del mod">
        <pc:chgData name="Luiz Macedo" userId="7b3c29be-d15f-473b-8b79-40ce79eed9b8" providerId="ADAL" clId="{1036243C-5BD3-490D-AD4C-E3041282C243}" dt="2022-03-25T20:57:37.489" v="506" actId="2696"/>
        <pc:sldMkLst>
          <pc:docMk/>
          <pc:sldMk cId="1148184061" sldId="1914"/>
        </pc:sldMkLst>
        <pc:spChg chg="mod">
          <ac:chgData name="Luiz Macedo" userId="7b3c29be-d15f-473b-8b79-40ce79eed9b8" providerId="ADAL" clId="{1036243C-5BD3-490D-AD4C-E3041282C243}" dt="2022-02-25T22:28:08.140" v="5" actId="20577"/>
          <ac:spMkLst>
            <pc:docMk/>
            <pc:sldMk cId="1148184061" sldId="1914"/>
            <ac:spMk id="8" creationId="{A8A2E2A4-5C31-489E-995E-22F6C5F87FAB}"/>
          </ac:spMkLst>
        </pc:spChg>
        <pc:spChg chg="mod">
          <ac:chgData name="Luiz Macedo" userId="7b3c29be-d15f-473b-8b79-40ce79eed9b8" providerId="ADAL" clId="{1036243C-5BD3-490D-AD4C-E3041282C243}" dt="2022-02-25T22:28:12.883" v="9" actId="20577"/>
          <ac:spMkLst>
            <pc:docMk/>
            <pc:sldMk cId="1148184061" sldId="1914"/>
            <ac:spMk id="14" creationId="{B13B6AC4-A43D-43EB-8C09-EE2D3EEF25E6}"/>
          </ac:spMkLst>
        </pc:spChg>
        <pc:spChg chg="mod">
          <ac:chgData name="Luiz Macedo" userId="7b3c29be-d15f-473b-8b79-40ce79eed9b8" providerId="ADAL" clId="{1036243C-5BD3-490D-AD4C-E3041282C243}" dt="2022-02-25T22:28:18.541" v="13" actId="20577"/>
          <ac:spMkLst>
            <pc:docMk/>
            <pc:sldMk cId="1148184061" sldId="1914"/>
            <ac:spMk id="16" creationId="{6C837242-CB2A-4B3E-B8B9-B499C2383EFB}"/>
          </ac:spMkLst>
        </pc:spChg>
      </pc:sldChg>
      <pc:sldChg chg="modSp mod">
        <pc:chgData name="Luiz Macedo" userId="7b3c29be-d15f-473b-8b79-40ce79eed9b8" providerId="ADAL" clId="{1036243C-5BD3-490D-AD4C-E3041282C243}" dt="2022-03-01T22:59:13.057" v="45"/>
        <pc:sldMkLst>
          <pc:docMk/>
          <pc:sldMk cId="1846222488" sldId="1927"/>
        </pc:sldMkLst>
        <pc:spChg chg="mod">
          <ac:chgData name="Luiz Macedo" userId="7b3c29be-d15f-473b-8b79-40ce79eed9b8" providerId="ADAL" clId="{1036243C-5BD3-490D-AD4C-E3041282C243}" dt="2022-03-01T22:59:13.057" v="45"/>
          <ac:spMkLst>
            <pc:docMk/>
            <pc:sldMk cId="1846222488" sldId="1927"/>
            <ac:spMk id="4" creationId="{0CD8665D-5A50-4F07-9D33-48CCD3FD74C7}"/>
          </ac:spMkLst>
        </pc:spChg>
      </pc:sldChg>
      <pc:sldChg chg="delSp modSp mod">
        <pc:chgData name="Luiz Macedo" userId="7b3c29be-d15f-473b-8b79-40ce79eed9b8" providerId="ADAL" clId="{1036243C-5BD3-490D-AD4C-E3041282C243}" dt="2022-03-25T20:56:49.725" v="505" actId="1035"/>
        <pc:sldMkLst>
          <pc:docMk/>
          <pc:sldMk cId="2127307028" sldId="1928"/>
        </pc:sldMkLst>
        <pc:spChg chg="mod">
          <ac:chgData name="Luiz Macedo" userId="7b3c29be-d15f-473b-8b79-40ce79eed9b8" providerId="ADAL" clId="{1036243C-5BD3-490D-AD4C-E3041282C243}" dt="2022-03-25T20:56:41.223" v="477" actId="1036"/>
          <ac:spMkLst>
            <pc:docMk/>
            <pc:sldMk cId="2127307028" sldId="1928"/>
            <ac:spMk id="9" creationId="{9F02117E-D512-40A5-94A2-07D7CC67C3D7}"/>
          </ac:spMkLst>
        </pc:spChg>
        <pc:spChg chg="del">
          <ac:chgData name="Luiz Macedo" userId="7b3c29be-d15f-473b-8b79-40ce79eed9b8" providerId="ADAL" clId="{1036243C-5BD3-490D-AD4C-E3041282C243}" dt="2022-03-25T20:56:29.156" v="455" actId="478"/>
          <ac:spMkLst>
            <pc:docMk/>
            <pc:sldMk cId="2127307028" sldId="1928"/>
            <ac:spMk id="19" creationId="{4943AC01-85D1-4D4F-93A0-443212CA0455}"/>
          </ac:spMkLst>
        </pc:spChg>
        <pc:spChg chg="mod">
          <ac:chgData name="Luiz Macedo" userId="7b3c29be-d15f-473b-8b79-40ce79eed9b8" providerId="ADAL" clId="{1036243C-5BD3-490D-AD4C-E3041282C243}" dt="2022-03-25T20:56:49.725" v="505" actId="1035"/>
          <ac:spMkLst>
            <pc:docMk/>
            <pc:sldMk cId="2127307028" sldId="1928"/>
            <ac:spMk id="20" creationId="{D8ECFD18-8D61-4BFF-B1DA-5F807C442E89}"/>
          </ac:spMkLst>
        </pc:spChg>
        <pc:spChg chg="mod">
          <ac:chgData name="Luiz Macedo" userId="7b3c29be-d15f-473b-8b79-40ce79eed9b8" providerId="ADAL" clId="{1036243C-5BD3-490D-AD4C-E3041282C243}" dt="2022-03-25T20:56:49.725" v="505" actId="1035"/>
          <ac:spMkLst>
            <pc:docMk/>
            <pc:sldMk cId="2127307028" sldId="1928"/>
            <ac:spMk id="21" creationId="{E0522E86-16E7-4884-B1CE-3A759D825D85}"/>
          </ac:spMkLst>
        </pc:spChg>
        <pc:picChg chg="mod">
          <ac:chgData name="Luiz Macedo" userId="7b3c29be-d15f-473b-8b79-40ce79eed9b8" providerId="ADAL" clId="{1036243C-5BD3-490D-AD4C-E3041282C243}" dt="2022-03-25T20:56:41.223" v="477" actId="1036"/>
          <ac:picMkLst>
            <pc:docMk/>
            <pc:sldMk cId="2127307028" sldId="1928"/>
            <ac:picMk id="48" creationId="{02442E80-DB33-4345-BB62-1C293E8C1107}"/>
          </ac:picMkLst>
        </pc:picChg>
        <pc:picChg chg="del">
          <ac:chgData name="Luiz Macedo" userId="7b3c29be-d15f-473b-8b79-40ce79eed9b8" providerId="ADAL" clId="{1036243C-5BD3-490D-AD4C-E3041282C243}" dt="2022-03-25T20:56:29.156" v="455" actId="478"/>
          <ac:picMkLst>
            <pc:docMk/>
            <pc:sldMk cId="2127307028" sldId="1928"/>
            <ac:picMk id="53" creationId="{753743E7-D04F-442E-B635-652D8C3A4341}"/>
          </ac:picMkLst>
        </pc:picChg>
        <pc:picChg chg="mod">
          <ac:chgData name="Luiz Macedo" userId="7b3c29be-d15f-473b-8b79-40ce79eed9b8" providerId="ADAL" clId="{1036243C-5BD3-490D-AD4C-E3041282C243}" dt="2022-03-25T20:56:49.725" v="505" actId="1035"/>
          <ac:picMkLst>
            <pc:docMk/>
            <pc:sldMk cId="2127307028" sldId="1928"/>
            <ac:picMk id="58" creationId="{957F45A1-C150-4885-9E07-1395FF797280}"/>
          </ac:picMkLst>
        </pc:picChg>
        <pc:picChg chg="mod">
          <ac:chgData name="Luiz Macedo" userId="7b3c29be-d15f-473b-8b79-40ce79eed9b8" providerId="ADAL" clId="{1036243C-5BD3-490D-AD4C-E3041282C243}" dt="2022-03-25T20:56:49.725" v="505" actId="1035"/>
          <ac:picMkLst>
            <pc:docMk/>
            <pc:sldMk cId="2127307028" sldId="1928"/>
            <ac:picMk id="61" creationId="{A02385AB-016E-4BE3-951D-D5876999CE4A}"/>
          </ac:picMkLst>
        </pc:picChg>
        <pc:cxnChg chg="mod">
          <ac:chgData name="Luiz Macedo" userId="7b3c29be-d15f-473b-8b79-40ce79eed9b8" providerId="ADAL" clId="{1036243C-5BD3-490D-AD4C-E3041282C243}" dt="2022-03-25T20:56:41.223" v="477" actId="1036"/>
          <ac:cxnSpMkLst>
            <pc:docMk/>
            <pc:sldMk cId="2127307028" sldId="1928"/>
            <ac:cxnSpMk id="26" creationId="{4CC808FA-C67E-4268-AF64-B626BA34F882}"/>
          </ac:cxnSpMkLst>
        </pc:cxnChg>
        <pc:cxnChg chg="del">
          <ac:chgData name="Luiz Macedo" userId="7b3c29be-d15f-473b-8b79-40ce79eed9b8" providerId="ADAL" clId="{1036243C-5BD3-490D-AD4C-E3041282C243}" dt="2022-03-25T20:56:31.126" v="456" actId="478"/>
          <ac:cxnSpMkLst>
            <pc:docMk/>
            <pc:sldMk cId="2127307028" sldId="1928"/>
            <ac:cxnSpMk id="27" creationId="{0BCFC7C2-56F2-4C24-8F17-79333C176A67}"/>
          </ac:cxnSpMkLst>
        </pc:cxnChg>
        <pc:cxnChg chg="mod">
          <ac:chgData name="Luiz Macedo" userId="7b3c29be-d15f-473b-8b79-40ce79eed9b8" providerId="ADAL" clId="{1036243C-5BD3-490D-AD4C-E3041282C243}" dt="2022-03-25T20:56:49.725" v="505" actId="1035"/>
          <ac:cxnSpMkLst>
            <pc:docMk/>
            <pc:sldMk cId="2127307028" sldId="1928"/>
            <ac:cxnSpMk id="28" creationId="{AAD53B34-028C-4B4D-8008-00E3046E271A}"/>
          </ac:cxnSpMkLst>
        </pc:cxnChg>
      </pc:sldChg>
      <pc:sldChg chg="modSp mod">
        <pc:chgData name="Luiz Macedo" userId="7b3c29be-d15f-473b-8b79-40ce79eed9b8" providerId="ADAL" clId="{1036243C-5BD3-490D-AD4C-E3041282C243}" dt="2022-03-01T22:59:15.766" v="46"/>
        <pc:sldMkLst>
          <pc:docMk/>
          <pc:sldMk cId="1537348058" sldId="1930"/>
        </pc:sldMkLst>
        <pc:spChg chg="mod">
          <ac:chgData name="Luiz Macedo" userId="7b3c29be-d15f-473b-8b79-40ce79eed9b8" providerId="ADAL" clId="{1036243C-5BD3-490D-AD4C-E3041282C243}" dt="2022-03-01T22:59:15.766" v="46"/>
          <ac:spMkLst>
            <pc:docMk/>
            <pc:sldMk cId="1537348058" sldId="1930"/>
            <ac:spMk id="4" creationId="{0CD8665D-5A50-4F07-9D33-48CCD3FD74C7}"/>
          </ac:spMkLst>
        </pc:spChg>
      </pc:sldChg>
      <pc:sldChg chg="modSp mod">
        <pc:chgData name="Luiz Macedo" userId="7b3c29be-d15f-473b-8b79-40ce79eed9b8" providerId="ADAL" clId="{1036243C-5BD3-490D-AD4C-E3041282C243}" dt="2022-03-10T22:05:28.838" v="169" actId="20577"/>
        <pc:sldMkLst>
          <pc:docMk/>
          <pc:sldMk cId="1443065805" sldId="1931"/>
        </pc:sldMkLst>
        <pc:spChg chg="mod">
          <ac:chgData name="Luiz Macedo" userId="7b3c29be-d15f-473b-8b79-40ce79eed9b8" providerId="ADAL" clId="{1036243C-5BD3-490D-AD4C-E3041282C243}" dt="2022-03-10T22:05:28.838" v="169" actId="20577"/>
          <ac:spMkLst>
            <pc:docMk/>
            <pc:sldMk cId="1443065805" sldId="1931"/>
            <ac:spMk id="4" creationId="{0CD8665D-5A50-4F07-9D33-48CCD3FD74C7}"/>
          </ac:spMkLst>
        </pc:spChg>
      </pc:sldChg>
      <pc:sldChg chg="modSp mod">
        <pc:chgData name="Luiz Macedo" userId="7b3c29be-d15f-473b-8b79-40ce79eed9b8" providerId="ADAL" clId="{1036243C-5BD3-490D-AD4C-E3041282C243}" dt="2022-03-22T16:43:48.819" v="454" actId="20577"/>
        <pc:sldMkLst>
          <pc:docMk/>
          <pc:sldMk cId="635763623" sldId="1932"/>
        </pc:sldMkLst>
        <pc:spChg chg="mod">
          <ac:chgData name="Luiz Macedo" userId="7b3c29be-d15f-473b-8b79-40ce79eed9b8" providerId="ADAL" clId="{1036243C-5BD3-490D-AD4C-E3041282C243}" dt="2022-03-22T16:43:48.819" v="454" actId="20577"/>
          <ac:spMkLst>
            <pc:docMk/>
            <pc:sldMk cId="635763623" sldId="1932"/>
            <ac:spMk id="4" creationId="{0CD8665D-5A50-4F07-9D33-48CCD3FD74C7}"/>
          </ac:spMkLst>
        </pc:spChg>
      </pc:sldChg>
      <pc:sldChg chg="modSp mod">
        <pc:chgData name="Luiz Macedo" userId="7b3c29be-d15f-473b-8b79-40ce79eed9b8" providerId="ADAL" clId="{1036243C-5BD3-490D-AD4C-E3041282C243}" dt="2022-03-01T22:59:05.347" v="43" actId="20577"/>
        <pc:sldMkLst>
          <pc:docMk/>
          <pc:sldMk cId="3060697331" sldId="1944"/>
        </pc:sldMkLst>
        <pc:spChg chg="mod">
          <ac:chgData name="Luiz Macedo" userId="7b3c29be-d15f-473b-8b79-40ce79eed9b8" providerId="ADAL" clId="{1036243C-5BD3-490D-AD4C-E3041282C243}" dt="2022-03-01T22:59:05.347" v="43" actId="20577"/>
          <ac:spMkLst>
            <pc:docMk/>
            <pc:sldMk cId="3060697331" sldId="1944"/>
            <ac:spMk id="4" creationId="{0CD8665D-5A50-4F07-9D33-48CCD3FD74C7}"/>
          </ac:spMkLst>
        </pc:spChg>
      </pc:sldChg>
      <pc:sldChg chg="delSp modSp mod">
        <pc:chgData name="Luiz Macedo" userId="7b3c29be-d15f-473b-8b79-40ce79eed9b8" providerId="ADAL" clId="{1036243C-5BD3-490D-AD4C-E3041282C243}" dt="2022-04-08T19:50:36.265" v="622" actId="20577"/>
        <pc:sldMkLst>
          <pc:docMk/>
          <pc:sldMk cId="316985794" sldId="1946"/>
        </pc:sldMkLst>
        <pc:spChg chg="mod">
          <ac:chgData name="Luiz Macedo" userId="7b3c29be-d15f-473b-8b79-40ce79eed9b8" providerId="ADAL" clId="{1036243C-5BD3-490D-AD4C-E3041282C243}" dt="2022-04-08T19:49:55.474" v="590" actId="1036"/>
          <ac:spMkLst>
            <pc:docMk/>
            <pc:sldMk cId="316985794" sldId="1946"/>
            <ac:spMk id="8" creationId="{56412EDB-130F-4CC0-8B3B-CE0EAAB13392}"/>
          </ac:spMkLst>
        </pc:spChg>
        <pc:spChg chg="mod">
          <ac:chgData name="Luiz Macedo" userId="7b3c29be-d15f-473b-8b79-40ce79eed9b8" providerId="ADAL" clId="{1036243C-5BD3-490D-AD4C-E3041282C243}" dt="2022-04-08T19:49:55.474" v="590" actId="1036"/>
          <ac:spMkLst>
            <pc:docMk/>
            <pc:sldMk cId="316985794" sldId="1946"/>
            <ac:spMk id="21" creationId="{DB919DE0-8969-4815-BCD7-E485105CAC08}"/>
          </ac:spMkLst>
        </pc:spChg>
        <pc:spChg chg="mod">
          <ac:chgData name="Luiz Macedo" userId="7b3c29be-d15f-473b-8b79-40ce79eed9b8" providerId="ADAL" clId="{1036243C-5BD3-490D-AD4C-E3041282C243}" dt="2022-04-08T19:49:55.474" v="590" actId="1036"/>
          <ac:spMkLst>
            <pc:docMk/>
            <pc:sldMk cId="316985794" sldId="1946"/>
            <ac:spMk id="22" creationId="{2F9C8245-661E-42CF-84E0-2C819A6641C3}"/>
          </ac:spMkLst>
        </pc:spChg>
        <pc:spChg chg="del">
          <ac:chgData name="Luiz Macedo" userId="7b3c29be-d15f-473b-8b79-40ce79eed9b8" providerId="ADAL" clId="{1036243C-5BD3-490D-AD4C-E3041282C243}" dt="2022-04-08T19:49:44.115" v="576" actId="478"/>
          <ac:spMkLst>
            <pc:docMk/>
            <pc:sldMk cId="316985794" sldId="1946"/>
            <ac:spMk id="23" creationId="{65A61476-EA88-427F-87E9-1F3CACFD4955}"/>
          </ac:spMkLst>
        </pc:spChg>
        <pc:spChg chg="mod">
          <ac:chgData name="Luiz Macedo" userId="7b3c29be-d15f-473b-8b79-40ce79eed9b8" providerId="ADAL" clId="{1036243C-5BD3-490D-AD4C-E3041282C243}" dt="2022-04-08T19:50:36.265" v="622" actId="20577"/>
          <ac:spMkLst>
            <pc:docMk/>
            <pc:sldMk cId="316985794" sldId="1946"/>
            <ac:spMk id="24" creationId="{F78AB926-A69C-44BC-86EA-42465FE60FEA}"/>
          </ac:spMkLst>
        </pc:spChg>
        <pc:picChg chg="mod">
          <ac:chgData name="Luiz Macedo" userId="7b3c29be-d15f-473b-8b79-40ce79eed9b8" providerId="ADAL" clId="{1036243C-5BD3-490D-AD4C-E3041282C243}" dt="2022-04-08T19:49:55.474" v="590" actId="1036"/>
          <ac:picMkLst>
            <pc:docMk/>
            <pc:sldMk cId="316985794" sldId="1946"/>
            <ac:picMk id="56" creationId="{C0925978-3EFB-4336-AEFD-E24524A84C99}"/>
          </ac:picMkLst>
        </pc:picChg>
        <pc:picChg chg="mod">
          <ac:chgData name="Luiz Macedo" userId="7b3c29be-d15f-473b-8b79-40ce79eed9b8" providerId="ADAL" clId="{1036243C-5BD3-490D-AD4C-E3041282C243}" dt="2022-04-08T19:49:55.474" v="590" actId="1036"/>
          <ac:picMkLst>
            <pc:docMk/>
            <pc:sldMk cId="316985794" sldId="1946"/>
            <ac:picMk id="63" creationId="{14ACC13F-2E30-4D87-A572-74FF35D9F4E7}"/>
          </ac:picMkLst>
        </pc:picChg>
        <pc:picChg chg="mod">
          <ac:chgData name="Luiz Macedo" userId="7b3c29be-d15f-473b-8b79-40ce79eed9b8" providerId="ADAL" clId="{1036243C-5BD3-490D-AD4C-E3041282C243}" dt="2022-04-08T19:49:55.474" v="590" actId="1036"/>
          <ac:picMkLst>
            <pc:docMk/>
            <pc:sldMk cId="316985794" sldId="1946"/>
            <ac:picMk id="65" creationId="{F8183F7D-7C71-416D-A039-FD9928FA5A7A}"/>
          </ac:picMkLst>
        </pc:picChg>
        <pc:picChg chg="del">
          <ac:chgData name="Luiz Macedo" userId="7b3c29be-d15f-473b-8b79-40ce79eed9b8" providerId="ADAL" clId="{1036243C-5BD3-490D-AD4C-E3041282C243}" dt="2022-04-08T19:49:44.115" v="576" actId="478"/>
          <ac:picMkLst>
            <pc:docMk/>
            <pc:sldMk cId="316985794" sldId="1946"/>
            <ac:picMk id="84" creationId="{8D4BC78F-9A97-4261-99E2-DD3C7F3DA62F}"/>
          </ac:picMkLst>
        </pc:picChg>
        <pc:picChg chg="mod">
          <ac:chgData name="Luiz Macedo" userId="7b3c29be-d15f-473b-8b79-40ce79eed9b8" providerId="ADAL" clId="{1036243C-5BD3-490D-AD4C-E3041282C243}" dt="2022-04-08T19:50:03.824" v="591" actId="1076"/>
          <ac:picMkLst>
            <pc:docMk/>
            <pc:sldMk cId="316985794" sldId="1946"/>
            <ac:picMk id="91" creationId="{FBDB045C-3108-461D-9878-08E2F6786FB5}"/>
          </ac:picMkLst>
        </pc:picChg>
        <pc:cxnChg chg="mod">
          <ac:chgData name="Luiz Macedo" userId="7b3c29be-d15f-473b-8b79-40ce79eed9b8" providerId="ADAL" clId="{1036243C-5BD3-490D-AD4C-E3041282C243}" dt="2022-04-08T19:49:55.474" v="590" actId="1036"/>
          <ac:cxnSpMkLst>
            <pc:docMk/>
            <pc:sldMk cId="316985794" sldId="1946"/>
            <ac:cxnSpMk id="51" creationId="{A38834A6-D426-4EB8-BB3D-26E88B05EB07}"/>
          </ac:cxnSpMkLst>
        </pc:cxnChg>
        <pc:cxnChg chg="mod">
          <ac:chgData name="Luiz Macedo" userId="7b3c29be-d15f-473b-8b79-40ce79eed9b8" providerId="ADAL" clId="{1036243C-5BD3-490D-AD4C-E3041282C243}" dt="2022-04-08T19:49:55.474" v="590" actId="1036"/>
          <ac:cxnSpMkLst>
            <pc:docMk/>
            <pc:sldMk cId="316985794" sldId="1946"/>
            <ac:cxnSpMk id="52" creationId="{67DEBF8B-08C0-41CC-8CFC-BA06632CAF88}"/>
          </ac:cxnSpMkLst>
        </pc:cxnChg>
        <pc:cxnChg chg="mod">
          <ac:chgData name="Luiz Macedo" userId="7b3c29be-d15f-473b-8b79-40ce79eed9b8" providerId="ADAL" clId="{1036243C-5BD3-490D-AD4C-E3041282C243}" dt="2022-04-08T19:49:55.474" v="590" actId="1036"/>
          <ac:cxnSpMkLst>
            <pc:docMk/>
            <pc:sldMk cId="316985794" sldId="1946"/>
            <ac:cxnSpMk id="53" creationId="{4860ABE0-8760-4EAF-BB2D-0B3F9742D773}"/>
          </ac:cxnSpMkLst>
        </pc:cxnChg>
        <pc:cxnChg chg="del">
          <ac:chgData name="Luiz Macedo" userId="7b3c29be-d15f-473b-8b79-40ce79eed9b8" providerId="ADAL" clId="{1036243C-5BD3-490D-AD4C-E3041282C243}" dt="2022-04-08T19:49:46.276" v="577" actId="478"/>
          <ac:cxnSpMkLst>
            <pc:docMk/>
            <pc:sldMk cId="316985794" sldId="1946"/>
            <ac:cxnSpMk id="54" creationId="{246C40D0-C4DE-4C6B-94D6-1EB4A9CB59CF}"/>
          </ac:cxnSpMkLst>
        </pc:cxnChg>
      </pc:sldChg>
      <pc:sldChg chg="modSp add mod">
        <pc:chgData name="Luiz Macedo" userId="7b3c29be-d15f-473b-8b79-40ce79eed9b8" providerId="ADAL" clId="{1036243C-5BD3-490D-AD4C-E3041282C243}" dt="2022-03-10T22:07:55.265" v="176" actId="20577"/>
        <pc:sldMkLst>
          <pc:docMk/>
          <pc:sldMk cId="3882870086" sldId="1964"/>
        </pc:sldMkLst>
        <pc:spChg chg="mod">
          <ac:chgData name="Luiz Macedo" userId="7b3c29be-d15f-473b-8b79-40ce79eed9b8" providerId="ADAL" clId="{1036243C-5BD3-490D-AD4C-E3041282C243}" dt="2022-03-10T22:07:55.265" v="176" actId="20577"/>
          <ac:spMkLst>
            <pc:docMk/>
            <pc:sldMk cId="3882870086" sldId="1964"/>
            <ac:spMk id="4" creationId="{00000000-0000-0000-0000-000000000000}"/>
          </ac:spMkLst>
        </pc:spChg>
      </pc:sldChg>
      <pc:sldChg chg="add">
        <pc:chgData name="Luiz Macedo" userId="7b3c29be-d15f-473b-8b79-40ce79eed9b8" providerId="ADAL" clId="{1036243C-5BD3-490D-AD4C-E3041282C243}" dt="2022-03-10T22:07:44.087" v="174"/>
        <pc:sldMkLst>
          <pc:docMk/>
          <pc:sldMk cId="3946537586" sldId="1965"/>
        </pc:sldMkLst>
      </pc:sldChg>
      <pc:sldChg chg="add">
        <pc:chgData name="Luiz Macedo" userId="7b3c29be-d15f-473b-8b79-40ce79eed9b8" providerId="ADAL" clId="{1036243C-5BD3-490D-AD4C-E3041282C243}" dt="2022-03-10T22:07:44.087" v="174"/>
        <pc:sldMkLst>
          <pc:docMk/>
          <pc:sldMk cId="46266726" sldId="1966"/>
        </pc:sldMkLst>
      </pc:sldChg>
      <pc:sldChg chg="modSp add mod">
        <pc:chgData name="Luiz Macedo" userId="7b3c29be-d15f-473b-8b79-40ce79eed9b8" providerId="ADAL" clId="{1036243C-5BD3-490D-AD4C-E3041282C243}" dt="2022-03-22T16:41:53.684" v="451" actId="14100"/>
        <pc:sldMkLst>
          <pc:docMk/>
          <pc:sldMk cId="3835512427" sldId="1967"/>
        </pc:sldMkLst>
        <pc:spChg chg="mod">
          <ac:chgData name="Luiz Macedo" userId="7b3c29be-d15f-473b-8b79-40ce79eed9b8" providerId="ADAL" clId="{1036243C-5BD3-490D-AD4C-E3041282C243}" dt="2022-03-22T16:41:49.557" v="449" actId="1076"/>
          <ac:spMkLst>
            <pc:docMk/>
            <pc:sldMk cId="3835512427" sldId="1967"/>
            <ac:spMk id="6" creationId="{AE1B9D74-812E-43FF-AC06-FA14100FEFFE}"/>
          </ac:spMkLst>
        </pc:spChg>
        <pc:picChg chg="mod">
          <ac:chgData name="Luiz Macedo" userId="7b3c29be-d15f-473b-8b79-40ce79eed9b8" providerId="ADAL" clId="{1036243C-5BD3-490D-AD4C-E3041282C243}" dt="2022-03-22T16:41:53.684" v="451" actId="14100"/>
          <ac:picMkLst>
            <pc:docMk/>
            <pc:sldMk cId="3835512427" sldId="1967"/>
            <ac:picMk id="5" creationId="{EF6E6A0D-DC50-411E-8C4C-E7B785C25E70}"/>
          </ac:picMkLst>
        </pc:picChg>
      </pc:sldChg>
      <pc:sldChg chg="add">
        <pc:chgData name="Luiz Macedo" userId="7b3c29be-d15f-473b-8b79-40ce79eed9b8" providerId="ADAL" clId="{1036243C-5BD3-490D-AD4C-E3041282C243}" dt="2022-03-10T22:07:44.087" v="174"/>
        <pc:sldMkLst>
          <pc:docMk/>
          <pc:sldMk cId="2938927582" sldId="1968"/>
        </pc:sldMkLst>
      </pc:sldChg>
      <pc:sldChg chg="add">
        <pc:chgData name="Luiz Macedo" userId="7b3c29be-d15f-473b-8b79-40ce79eed9b8" providerId="ADAL" clId="{1036243C-5BD3-490D-AD4C-E3041282C243}" dt="2022-03-10T22:07:44.087" v="174"/>
        <pc:sldMkLst>
          <pc:docMk/>
          <pc:sldMk cId="1488089946" sldId="1969"/>
        </pc:sldMkLst>
      </pc:sldChg>
      <pc:sldChg chg="add">
        <pc:chgData name="Luiz Macedo" userId="7b3c29be-d15f-473b-8b79-40ce79eed9b8" providerId="ADAL" clId="{1036243C-5BD3-490D-AD4C-E3041282C243}" dt="2022-03-10T22:07:44.087" v="174"/>
        <pc:sldMkLst>
          <pc:docMk/>
          <pc:sldMk cId="3196307179" sldId="1970"/>
        </pc:sldMkLst>
      </pc:sldChg>
      <pc:sldChg chg="add">
        <pc:chgData name="Luiz Macedo" userId="7b3c29be-d15f-473b-8b79-40ce79eed9b8" providerId="ADAL" clId="{1036243C-5BD3-490D-AD4C-E3041282C243}" dt="2022-03-10T22:07:44.087" v="174"/>
        <pc:sldMkLst>
          <pc:docMk/>
          <pc:sldMk cId="2950951966" sldId="1971"/>
        </pc:sldMkLst>
      </pc:sldChg>
      <pc:sldChg chg="add">
        <pc:chgData name="Luiz Macedo" userId="7b3c29be-d15f-473b-8b79-40ce79eed9b8" providerId="ADAL" clId="{1036243C-5BD3-490D-AD4C-E3041282C243}" dt="2022-03-10T22:07:44.087" v="174"/>
        <pc:sldMkLst>
          <pc:docMk/>
          <pc:sldMk cId="3526592946" sldId="1972"/>
        </pc:sldMkLst>
      </pc:sldChg>
      <pc:sldChg chg="modSp mod">
        <pc:chgData name="Luiz Macedo" userId="7b3c29be-d15f-473b-8b79-40ce79eed9b8" providerId="ADAL" clId="{1036243C-5BD3-490D-AD4C-E3041282C243}" dt="2022-04-08T18:34:33.511" v="534"/>
        <pc:sldMkLst>
          <pc:docMk/>
          <pc:sldMk cId="2148290055" sldId="2583"/>
        </pc:sldMkLst>
        <pc:spChg chg="mod">
          <ac:chgData name="Luiz Macedo" userId="7b3c29be-d15f-473b-8b79-40ce79eed9b8" providerId="ADAL" clId="{1036243C-5BD3-490D-AD4C-E3041282C243}" dt="2022-04-08T18:34:33.511" v="534"/>
          <ac:spMkLst>
            <pc:docMk/>
            <pc:sldMk cId="2148290055" sldId="2583"/>
            <ac:spMk id="4" creationId="{00000000-0000-0000-0000-000000000000}"/>
          </ac:spMkLst>
        </pc:spChg>
      </pc:sldChg>
      <pc:sldChg chg="addSp delSp modSp mod">
        <pc:chgData name="Luiz Macedo" userId="7b3c29be-d15f-473b-8b79-40ce79eed9b8" providerId="ADAL" clId="{1036243C-5BD3-490D-AD4C-E3041282C243}" dt="2022-04-08T19:43:34.138" v="545" actId="478"/>
        <pc:sldMkLst>
          <pc:docMk/>
          <pc:sldMk cId="3180071403" sldId="2584"/>
        </pc:sldMkLst>
        <pc:spChg chg="mod">
          <ac:chgData name="Luiz Macedo" userId="7b3c29be-d15f-473b-8b79-40ce79eed9b8" providerId="ADAL" clId="{1036243C-5BD3-490D-AD4C-E3041282C243}" dt="2022-04-08T19:43:03.908" v="544" actId="1036"/>
          <ac:spMkLst>
            <pc:docMk/>
            <pc:sldMk cId="3180071403" sldId="2584"/>
            <ac:spMk id="3" creationId="{4EF90864-C518-4D0D-8604-5F56F40DF973}"/>
          </ac:spMkLst>
        </pc:spChg>
        <pc:spChg chg="add del mod">
          <ac:chgData name="Luiz Macedo" userId="7b3c29be-d15f-473b-8b79-40ce79eed9b8" providerId="ADAL" clId="{1036243C-5BD3-490D-AD4C-E3041282C243}" dt="2022-03-10T22:01:13.789" v="122" actId="22"/>
          <ac:spMkLst>
            <pc:docMk/>
            <pc:sldMk cId="3180071403" sldId="2584"/>
            <ac:spMk id="5" creationId="{8F9AB9F4-C8C6-4EF4-94E1-14A7A3793930}"/>
          </ac:spMkLst>
        </pc:spChg>
        <pc:spChg chg="add mod">
          <ac:chgData name="Luiz Macedo" userId="7b3c29be-d15f-473b-8b79-40ce79eed9b8" providerId="ADAL" clId="{1036243C-5BD3-490D-AD4C-E3041282C243}" dt="2022-04-08T19:43:03.908" v="544" actId="1036"/>
          <ac:spMkLst>
            <pc:docMk/>
            <pc:sldMk cId="3180071403" sldId="2584"/>
            <ac:spMk id="7" creationId="{536FC855-8CF7-4B3A-8D9D-8BB11F36B018}"/>
          </ac:spMkLst>
        </pc:spChg>
        <pc:spChg chg="mod">
          <ac:chgData name="Luiz Macedo" userId="7b3c29be-d15f-473b-8b79-40ce79eed9b8" providerId="ADAL" clId="{1036243C-5BD3-490D-AD4C-E3041282C243}" dt="2022-04-08T19:43:03.908" v="544" actId="1036"/>
          <ac:spMkLst>
            <pc:docMk/>
            <pc:sldMk cId="3180071403" sldId="2584"/>
            <ac:spMk id="90" creationId="{4780BDFE-6E2A-4005-857D-0B1C33F25505}"/>
          </ac:spMkLst>
        </pc:spChg>
        <pc:spChg chg="mod">
          <ac:chgData name="Luiz Macedo" userId="7b3c29be-d15f-473b-8b79-40ce79eed9b8" providerId="ADAL" clId="{1036243C-5BD3-490D-AD4C-E3041282C243}" dt="2022-04-08T19:43:03.908" v="544" actId="1036"/>
          <ac:spMkLst>
            <pc:docMk/>
            <pc:sldMk cId="3180071403" sldId="2584"/>
            <ac:spMk id="117" creationId="{31196F95-B853-4921-BA55-ECC953EBCF37}"/>
          </ac:spMkLst>
        </pc:spChg>
        <pc:spChg chg="mod">
          <ac:chgData name="Luiz Macedo" userId="7b3c29be-d15f-473b-8b79-40ce79eed9b8" providerId="ADAL" clId="{1036243C-5BD3-490D-AD4C-E3041282C243}" dt="2022-04-08T19:43:03.908" v="544" actId="1036"/>
          <ac:spMkLst>
            <pc:docMk/>
            <pc:sldMk cId="3180071403" sldId="2584"/>
            <ac:spMk id="118" creationId="{258BA698-E10A-49DA-BD63-0C998F95815C}"/>
          </ac:spMkLst>
        </pc:spChg>
        <pc:spChg chg="mod">
          <ac:chgData name="Luiz Macedo" userId="7b3c29be-d15f-473b-8b79-40ce79eed9b8" providerId="ADAL" clId="{1036243C-5BD3-490D-AD4C-E3041282C243}" dt="2022-04-08T19:43:03.908" v="544" actId="1036"/>
          <ac:spMkLst>
            <pc:docMk/>
            <pc:sldMk cId="3180071403" sldId="2584"/>
            <ac:spMk id="119" creationId="{D6071ED6-0603-4B4B-9C40-C86E6875349C}"/>
          </ac:spMkLst>
        </pc:spChg>
        <pc:spChg chg="mod">
          <ac:chgData name="Luiz Macedo" userId="7b3c29be-d15f-473b-8b79-40ce79eed9b8" providerId="ADAL" clId="{1036243C-5BD3-490D-AD4C-E3041282C243}" dt="2022-04-08T19:43:03.908" v="544" actId="1036"/>
          <ac:spMkLst>
            <pc:docMk/>
            <pc:sldMk cId="3180071403" sldId="2584"/>
            <ac:spMk id="120" creationId="{33403CEA-28F4-43F9-A338-F54863458998}"/>
          </ac:spMkLst>
        </pc:spChg>
        <pc:spChg chg="mod">
          <ac:chgData name="Luiz Macedo" userId="7b3c29be-d15f-473b-8b79-40ce79eed9b8" providerId="ADAL" clId="{1036243C-5BD3-490D-AD4C-E3041282C243}" dt="2022-04-08T19:43:03.908" v="544" actId="1036"/>
          <ac:spMkLst>
            <pc:docMk/>
            <pc:sldMk cId="3180071403" sldId="2584"/>
            <ac:spMk id="121" creationId="{F38F365C-14F2-420C-920E-E617665225CA}"/>
          </ac:spMkLst>
        </pc:spChg>
        <pc:picChg chg="add del mod">
          <ac:chgData name="Luiz Macedo" userId="7b3c29be-d15f-473b-8b79-40ce79eed9b8" providerId="ADAL" clId="{1036243C-5BD3-490D-AD4C-E3041282C243}" dt="2022-03-10T22:01:13.789" v="122" actId="22"/>
          <ac:picMkLst>
            <pc:docMk/>
            <pc:sldMk cId="3180071403" sldId="2584"/>
            <ac:picMk id="6" creationId="{F555443C-AC32-4300-98D8-6D29B198BE64}"/>
          </ac:picMkLst>
        </pc:picChg>
        <pc:picChg chg="add mod">
          <ac:chgData name="Luiz Macedo" userId="7b3c29be-d15f-473b-8b79-40ce79eed9b8" providerId="ADAL" clId="{1036243C-5BD3-490D-AD4C-E3041282C243}" dt="2022-04-08T19:43:03.908" v="544" actId="1036"/>
          <ac:picMkLst>
            <pc:docMk/>
            <pc:sldMk cId="3180071403" sldId="2584"/>
            <ac:picMk id="8" creationId="{234976E6-1613-470E-928D-3028572806C8}"/>
          </ac:picMkLst>
        </pc:picChg>
        <pc:picChg chg="mod">
          <ac:chgData name="Luiz Macedo" userId="7b3c29be-d15f-473b-8b79-40ce79eed9b8" providerId="ADAL" clId="{1036243C-5BD3-490D-AD4C-E3041282C243}" dt="2022-04-08T19:43:03.908" v="544" actId="1036"/>
          <ac:picMkLst>
            <pc:docMk/>
            <pc:sldMk cId="3180071403" sldId="2584"/>
            <ac:picMk id="92" creationId="{934F4BE7-96E7-4360-9475-50B6C8EC976B}"/>
          </ac:picMkLst>
        </pc:picChg>
        <pc:picChg chg="mod">
          <ac:chgData name="Luiz Macedo" userId="7b3c29be-d15f-473b-8b79-40ce79eed9b8" providerId="ADAL" clId="{1036243C-5BD3-490D-AD4C-E3041282C243}" dt="2022-04-08T19:43:03.908" v="544" actId="1036"/>
          <ac:picMkLst>
            <pc:docMk/>
            <pc:sldMk cId="3180071403" sldId="2584"/>
            <ac:picMk id="94" creationId="{D6CE29F9-A55C-40FC-92CE-F5685BE14E14}"/>
          </ac:picMkLst>
        </pc:picChg>
        <pc:picChg chg="mod">
          <ac:chgData name="Luiz Macedo" userId="7b3c29be-d15f-473b-8b79-40ce79eed9b8" providerId="ADAL" clId="{1036243C-5BD3-490D-AD4C-E3041282C243}" dt="2022-04-08T19:43:03.908" v="544" actId="1036"/>
          <ac:picMkLst>
            <pc:docMk/>
            <pc:sldMk cId="3180071403" sldId="2584"/>
            <ac:picMk id="96" creationId="{B79ED9B8-FCBE-42EE-96B3-C549BB23749A}"/>
          </ac:picMkLst>
        </pc:picChg>
        <pc:picChg chg="mod">
          <ac:chgData name="Luiz Macedo" userId="7b3c29be-d15f-473b-8b79-40ce79eed9b8" providerId="ADAL" clId="{1036243C-5BD3-490D-AD4C-E3041282C243}" dt="2022-04-08T19:43:03.908" v="544" actId="1036"/>
          <ac:picMkLst>
            <pc:docMk/>
            <pc:sldMk cId="3180071403" sldId="2584"/>
            <ac:picMk id="98" creationId="{FA8A0356-D621-4686-8FA4-9F9944660D6A}"/>
          </ac:picMkLst>
        </pc:picChg>
        <pc:picChg chg="mod">
          <ac:chgData name="Luiz Macedo" userId="7b3c29be-d15f-473b-8b79-40ce79eed9b8" providerId="ADAL" clId="{1036243C-5BD3-490D-AD4C-E3041282C243}" dt="2022-04-08T19:43:03.908" v="544" actId="1036"/>
          <ac:picMkLst>
            <pc:docMk/>
            <pc:sldMk cId="3180071403" sldId="2584"/>
            <ac:picMk id="108" creationId="{2BDFF2ED-3F9E-4739-A21B-61F6687F9C14}"/>
          </ac:picMkLst>
        </pc:picChg>
        <pc:picChg chg="mod">
          <ac:chgData name="Luiz Macedo" userId="7b3c29be-d15f-473b-8b79-40ce79eed9b8" providerId="ADAL" clId="{1036243C-5BD3-490D-AD4C-E3041282C243}" dt="2022-04-08T19:43:03.908" v="544" actId="1036"/>
          <ac:picMkLst>
            <pc:docMk/>
            <pc:sldMk cId="3180071403" sldId="2584"/>
            <ac:picMk id="113" creationId="{30C2C6C4-7986-4BE8-A737-C90663AD0229}"/>
          </ac:picMkLst>
        </pc:picChg>
        <pc:picChg chg="mod">
          <ac:chgData name="Luiz Macedo" userId="7b3c29be-d15f-473b-8b79-40ce79eed9b8" providerId="ADAL" clId="{1036243C-5BD3-490D-AD4C-E3041282C243}" dt="2022-04-08T19:43:03.908" v="544" actId="1036"/>
          <ac:picMkLst>
            <pc:docMk/>
            <pc:sldMk cId="3180071403" sldId="2584"/>
            <ac:picMk id="116" creationId="{E3F3CC92-267A-4DB3-A6DD-E1028CCC93FD}"/>
          </ac:picMkLst>
        </pc:picChg>
        <pc:cxnChg chg="add mod">
          <ac:chgData name="Luiz Macedo" userId="7b3c29be-d15f-473b-8b79-40ce79eed9b8" providerId="ADAL" clId="{1036243C-5BD3-490D-AD4C-E3041282C243}" dt="2022-04-08T19:43:03.908" v="544" actId="1036"/>
          <ac:cxnSpMkLst>
            <pc:docMk/>
            <pc:sldMk cId="3180071403" sldId="2584"/>
            <ac:cxnSpMk id="4" creationId="{D393CCE5-262B-4540-AC55-1DEBAA58DEA8}"/>
          </ac:cxnSpMkLst>
        </pc:cxnChg>
        <pc:cxnChg chg="mod">
          <ac:chgData name="Luiz Macedo" userId="7b3c29be-d15f-473b-8b79-40ce79eed9b8" providerId="ADAL" clId="{1036243C-5BD3-490D-AD4C-E3041282C243}" dt="2022-04-08T19:43:03.908" v="544" actId="1036"/>
          <ac:cxnSpMkLst>
            <pc:docMk/>
            <pc:sldMk cId="3180071403" sldId="2584"/>
            <ac:cxnSpMk id="25" creationId="{8A98875B-9E33-43BC-A880-1E5230A99F6D}"/>
          </ac:cxnSpMkLst>
        </pc:cxnChg>
        <pc:cxnChg chg="mod">
          <ac:chgData name="Luiz Macedo" userId="7b3c29be-d15f-473b-8b79-40ce79eed9b8" providerId="ADAL" clId="{1036243C-5BD3-490D-AD4C-E3041282C243}" dt="2022-04-08T19:43:03.908" v="544" actId="1036"/>
          <ac:cxnSpMkLst>
            <pc:docMk/>
            <pc:sldMk cId="3180071403" sldId="2584"/>
            <ac:cxnSpMk id="124" creationId="{6EDF57AA-5F39-4E8A-B104-BC5EF0AA0A46}"/>
          </ac:cxnSpMkLst>
        </pc:cxnChg>
        <pc:cxnChg chg="mod">
          <ac:chgData name="Luiz Macedo" userId="7b3c29be-d15f-473b-8b79-40ce79eed9b8" providerId="ADAL" clId="{1036243C-5BD3-490D-AD4C-E3041282C243}" dt="2022-04-08T19:43:03.908" v="544" actId="1036"/>
          <ac:cxnSpMkLst>
            <pc:docMk/>
            <pc:sldMk cId="3180071403" sldId="2584"/>
            <ac:cxnSpMk id="125" creationId="{AB83D085-B23F-4A2C-BD34-9EC7F8FED79E}"/>
          </ac:cxnSpMkLst>
        </pc:cxnChg>
        <pc:cxnChg chg="mod">
          <ac:chgData name="Luiz Macedo" userId="7b3c29be-d15f-473b-8b79-40ce79eed9b8" providerId="ADAL" clId="{1036243C-5BD3-490D-AD4C-E3041282C243}" dt="2022-04-08T19:43:03.908" v="544" actId="1036"/>
          <ac:cxnSpMkLst>
            <pc:docMk/>
            <pc:sldMk cId="3180071403" sldId="2584"/>
            <ac:cxnSpMk id="126" creationId="{22B78388-7B67-4982-8EF2-01741508431C}"/>
          </ac:cxnSpMkLst>
        </pc:cxnChg>
        <pc:cxnChg chg="mod">
          <ac:chgData name="Luiz Macedo" userId="7b3c29be-d15f-473b-8b79-40ce79eed9b8" providerId="ADAL" clId="{1036243C-5BD3-490D-AD4C-E3041282C243}" dt="2022-04-08T19:43:03.908" v="544" actId="1036"/>
          <ac:cxnSpMkLst>
            <pc:docMk/>
            <pc:sldMk cId="3180071403" sldId="2584"/>
            <ac:cxnSpMk id="127" creationId="{236C040A-9F7C-4300-8A6A-874C0BC3D843}"/>
          </ac:cxnSpMkLst>
        </pc:cxnChg>
        <pc:cxnChg chg="del mod">
          <ac:chgData name="Luiz Macedo" userId="7b3c29be-d15f-473b-8b79-40ce79eed9b8" providerId="ADAL" clId="{1036243C-5BD3-490D-AD4C-E3041282C243}" dt="2022-04-08T19:43:34.138" v="545" actId="478"/>
          <ac:cxnSpMkLst>
            <pc:docMk/>
            <pc:sldMk cId="3180071403" sldId="2584"/>
            <ac:cxnSpMk id="128" creationId="{036EC33B-E64C-42C2-A0F3-FC0FEB791EA5}"/>
          </ac:cxnSpMkLst>
        </pc:cxnChg>
      </pc:sldChg>
      <pc:sldChg chg="modSp mod">
        <pc:chgData name="Luiz Macedo" userId="7b3c29be-d15f-473b-8b79-40ce79eed9b8" providerId="ADAL" clId="{1036243C-5BD3-490D-AD4C-E3041282C243}" dt="2022-03-10T22:05:35.811" v="173" actId="20577"/>
        <pc:sldMkLst>
          <pc:docMk/>
          <pc:sldMk cId="72528341" sldId="2586"/>
        </pc:sldMkLst>
        <pc:spChg chg="mod">
          <ac:chgData name="Luiz Macedo" userId="7b3c29be-d15f-473b-8b79-40ce79eed9b8" providerId="ADAL" clId="{1036243C-5BD3-490D-AD4C-E3041282C243}" dt="2022-03-10T22:05:35.811" v="173" actId="20577"/>
          <ac:spMkLst>
            <pc:docMk/>
            <pc:sldMk cId="72528341" sldId="2586"/>
            <ac:spMk id="4" creationId="{0CD8665D-5A50-4F07-9D33-48CCD3FD74C7}"/>
          </ac:spMkLst>
        </pc:spChg>
      </pc:sldChg>
      <pc:sldChg chg="modSp mod modNotesTx">
        <pc:chgData name="Luiz Macedo" userId="7b3c29be-d15f-473b-8b79-40ce79eed9b8" providerId="ADAL" clId="{1036243C-5BD3-490D-AD4C-E3041282C243}" dt="2022-04-20T22:46:18.260" v="1912"/>
        <pc:sldMkLst>
          <pc:docMk/>
          <pc:sldMk cId="2836245009" sldId="2587"/>
        </pc:sldMkLst>
        <pc:spChg chg="mod">
          <ac:chgData name="Luiz Macedo" userId="7b3c29be-d15f-473b-8b79-40ce79eed9b8" providerId="ADAL" clId="{1036243C-5BD3-490D-AD4C-E3041282C243}" dt="2022-04-11T19:05:30.175" v="685" actId="1036"/>
          <ac:spMkLst>
            <pc:docMk/>
            <pc:sldMk cId="2836245009" sldId="2587"/>
            <ac:spMk id="14" creationId="{15538BD3-F94D-4FDA-BED9-D10A4033CC79}"/>
          </ac:spMkLst>
        </pc:spChg>
        <pc:spChg chg="mod">
          <ac:chgData name="Luiz Macedo" userId="7b3c29be-d15f-473b-8b79-40ce79eed9b8" providerId="ADAL" clId="{1036243C-5BD3-490D-AD4C-E3041282C243}" dt="2022-04-11T19:05:30.175" v="685" actId="1036"/>
          <ac:spMkLst>
            <pc:docMk/>
            <pc:sldMk cId="2836245009" sldId="2587"/>
            <ac:spMk id="16" creationId="{99C26690-623E-481E-B6E4-5D7261D45E42}"/>
          </ac:spMkLst>
        </pc:spChg>
        <pc:spChg chg="mod">
          <ac:chgData name="Luiz Macedo" userId="7b3c29be-d15f-473b-8b79-40ce79eed9b8" providerId="ADAL" clId="{1036243C-5BD3-490D-AD4C-E3041282C243}" dt="2022-04-11T19:05:30.175" v="685" actId="1036"/>
          <ac:spMkLst>
            <pc:docMk/>
            <pc:sldMk cId="2836245009" sldId="2587"/>
            <ac:spMk id="18" creationId="{C1037BDC-F5BF-4CBC-BE16-50F9E9838721}"/>
          </ac:spMkLst>
        </pc:spChg>
        <pc:picChg chg="mod">
          <ac:chgData name="Luiz Macedo" userId="7b3c29be-d15f-473b-8b79-40ce79eed9b8" providerId="ADAL" clId="{1036243C-5BD3-490D-AD4C-E3041282C243}" dt="2022-04-11T19:05:30.175" v="685" actId="1036"/>
          <ac:picMkLst>
            <pc:docMk/>
            <pc:sldMk cId="2836245009" sldId="2587"/>
            <ac:picMk id="37" creationId="{50562ECA-608A-49EC-881F-FAE0B81DAD7E}"/>
          </ac:picMkLst>
        </pc:picChg>
        <pc:picChg chg="mod">
          <ac:chgData name="Luiz Macedo" userId="7b3c29be-d15f-473b-8b79-40ce79eed9b8" providerId="ADAL" clId="{1036243C-5BD3-490D-AD4C-E3041282C243}" dt="2022-04-11T19:05:30.175" v="685" actId="1036"/>
          <ac:picMkLst>
            <pc:docMk/>
            <pc:sldMk cId="2836245009" sldId="2587"/>
            <ac:picMk id="42" creationId="{475CB02F-8A9F-4E85-8912-3C4EE5355B7E}"/>
          </ac:picMkLst>
        </pc:picChg>
        <pc:picChg chg="mod">
          <ac:chgData name="Luiz Macedo" userId="7b3c29be-d15f-473b-8b79-40ce79eed9b8" providerId="ADAL" clId="{1036243C-5BD3-490D-AD4C-E3041282C243}" dt="2022-04-11T19:05:30.175" v="685" actId="1036"/>
          <ac:picMkLst>
            <pc:docMk/>
            <pc:sldMk cId="2836245009" sldId="2587"/>
            <ac:picMk id="58" creationId="{C94BB84F-BB6D-4671-9EDC-B14EF3F0C30F}"/>
          </ac:picMkLst>
        </pc:picChg>
        <pc:cxnChg chg="mod">
          <ac:chgData name="Luiz Macedo" userId="7b3c29be-d15f-473b-8b79-40ce79eed9b8" providerId="ADAL" clId="{1036243C-5BD3-490D-AD4C-E3041282C243}" dt="2022-04-11T19:05:30.175" v="685" actId="1036"/>
          <ac:cxnSpMkLst>
            <pc:docMk/>
            <pc:sldMk cId="2836245009" sldId="2587"/>
            <ac:cxnSpMk id="19" creationId="{7F80FAB1-0F26-492A-97E3-2AC832C8C9BE}"/>
          </ac:cxnSpMkLst>
        </pc:cxnChg>
        <pc:cxnChg chg="mod">
          <ac:chgData name="Luiz Macedo" userId="7b3c29be-d15f-473b-8b79-40ce79eed9b8" providerId="ADAL" clId="{1036243C-5BD3-490D-AD4C-E3041282C243}" dt="2022-04-11T19:05:30.175" v="685" actId="1036"/>
          <ac:cxnSpMkLst>
            <pc:docMk/>
            <pc:sldMk cId="2836245009" sldId="2587"/>
            <ac:cxnSpMk id="20" creationId="{993D5CB7-0ADF-4DD6-AEA4-5F2ECCA1A2CD}"/>
          </ac:cxnSpMkLst>
        </pc:cxnChg>
      </pc:sldChg>
      <pc:sldChg chg="modSp mod modNotesTx">
        <pc:chgData name="Luiz Macedo" userId="7b3c29be-d15f-473b-8b79-40ce79eed9b8" providerId="ADAL" clId="{1036243C-5BD3-490D-AD4C-E3041282C243}" dt="2022-04-20T22:50:29.718" v="1955" actId="20577"/>
        <pc:sldMkLst>
          <pc:docMk/>
          <pc:sldMk cId="698390342" sldId="2588"/>
        </pc:sldMkLst>
        <pc:spChg chg="mod">
          <ac:chgData name="Luiz Macedo" userId="7b3c29be-d15f-473b-8b79-40ce79eed9b8" providerId="ADAL" clId="{1036243C-5BD3-490D-AD4C-E3041282C243}" dt="2022-03-11T23:25:35.563" v="432" actId="20577"/>
          <ac:spMkLst>
            <pc:docMk/>
            <pc:sldMk cId="698390342" sldId="2588"/>
            <ac:spMk id="8" creationId="{3171819E-D116-4E2B-B3C6-6D335EE92A3B}"/>
          </ac:spMkLst>
        </pc:spChg>
      </pc:sldChg>
      <pc:sldChg chg="addSp modSp mod">
        <pc:chgData name="Luiz Macedo" userId="7b3c29be-d15f-473b-8b79-40ce79eed9b8" providerId="ADAL" clId="{1036243C-5BD3-490D-AD4C-E3041282C243}" dt="2022-03-11T23:16:08.576" v="412" actId="6549"/>
        <pc:sldMkLst>
          <pc:docMk/>
          <pc:sldMk cId="907172737" sldId="2589"/>
        </pc:sldMkLst>
        <pc:spChg chg="mod">
          <ac:chgData name="Luiz Macedo" userId="7b3c29be-d15f-473b-8b79-40ce79eed9b8" providerId="ADAL" clId="{1036243C-5BD3-490D-AD4C-E3041282C243}" dt="2022-03-11T22:25:00.287" v="403" actId="108"/>
          <ac:spMkLst>
            <pc:docMk/>
            <pc:sldMk cId="907172737" sldId="2589"/>
            <ac:spMk id="6" creationId="{5C4CE5AC-5328-4401-8EC9-8358C1646A7D}"/>
          </ac:spMkLst>
        </pc:spChg>
        <pc:spChg chg="mod">
          <ac:chgData name="Luiz Macedo" userId="7b3c29be-d15f-473b-8b79-40ce79eed9b8" providerId="ADAL" clId="{1036243C-5BD3-490D-AD4C-E3041282C243}" dt="2022-03-11T23:16:08.576" v="412" actId="6549"/>
          <ac:spMkLst>
            <pc:docMk/>
            <pc:sldMk cId="907172737" sldId="2589"/>
            <ac:spMk id="7" creationId="{861DBD93-3456-4B99-BFD7-32F11BCB1F65}"/>
          </ac:spMkLst>
        </pc:spChg>
        <pc:spChg chg="add mod">
          <ac:chgData name="Luiz Macedo" userId="7b3c29be-d15f-473b-8b79-40ce79eed9b8" providerId="ADAL" clId="{1036243C-5BD3-490D-AD4C-E3041282C243}" dt="2022-03-11T22:25:16.437" v="407" actId="1076"/>
          <ac:spMkLst>
            <pc:docMk/>
            <pc:sldMk cId="907172737" sldId="2589"/>
            <ac:spMk id="8" creationId="{FCDD0E2C-CCB8-419D-A6B9-C14CDE7E0811}"/>
          </ac:spMkLst>
        </pc:spChg>
        <pc:spChg chg="mod">
          <ac:chgData name="Luiz Macedo" userId="7b3c29be-d15f-473b-8b79-40ce79eed9b8" providerId="ADAL" clId="{1036243C-5BD3-490D-AD4C-E3041282C243}" dt="2022-03-11T22:25:22.367" v="408" actId="20577"/>
          <ac:spMkLst>
            <pc:docMk/>
            <pc:sldMk cId="907172737" sldId="2589"/>
            <ac:spMk id="10" creationId="{05C8E329-F533-4AF8-88B6-C1CFB8B10219}"/>
          </ac:spMkLst>
        </pc:spChg>
      </pc:sldChg>
      <pc:sldChg chg="addSp delSp modSp mod modNotesTx">
        <pc:chgData name="Luiz Macedo" userId="7b3c29be-d15f-473b-8b79-40ce79eed9b8" providerId="ADAL" clId="{1036243C-5BD3-490D-AD4C-E3041282C243}" dt="2022-04-20T22:45:45.128" v="1909" actId="20577"/>
        <pc:sldMkLst>
          <pc:docMk/>
          <pc:sldMk cId="824139823" sldId="2591"/>
        </pc:sldMkLst>
        <pc:spChg chg="mod">
          <ac:chgData name="Luiz Macedo" userId="7b3c29be-d15f-473b-8b79-40ce79eed9b8" providerId="ADAL" clId="{1036243C-5BD3-490D-AD4C-E3041282C243}" dt="2022-04-08T19:47:32.578" v="575" actId="20577"/>
          <ac:spMkLst>
            <pc:docMk/>
            <pc:sldMk cId="824139823" sldId="2591"/>
            <ac:spMk id="2" creationId="{89B12525-4A3B-4B5E-B209-364C6C474A6B}"/>
          </ac:spMkLst>
        </pc:spChg>
        <pc:spChg chg="add del">
          <ac:chgData name="Luiz Macedo" userId="7b3c29be-d15f-473b-8b79-40ce79eed9b8" providerId="ADAL" clId="{1036243C-5BD3-490D-AD4C-E3041282C243}" dt="2022-04-11T23:49:44.062" v="1334" actId="478"/>
          <ac:spMkLst>
            <pc:docMk/>
            <pc:sldMk cId="824139823" sldId="2591"/>
            <ac:spMk id="4" creationId="{5329097F-B5BA-063C-2035-A14CDFB4DE6A}"/>
          </ac:spMkLst>
        </pc:spChg>
        <pc:spChg chg="del mod">
          <ac:chgData name="Luiz Macedo" userId="7b3c29be-d15f-473b-8b79-40ce79eed9b8" providerId="ADAL" clId="{1036243C-5BD3-490D-AD4C-E3041282C243}" dt="2022-04-08T19:47:21.700" v="548" actId="478"/>
          <ac:spMkLst>
            <pc:docMk/>
            <pc:sldMk cId="824139823" sldId="2591"/>
            <ac:spMk id="4" creationId="{DA503770-8BA6-4E4E-9D31-F96448DA73D7}"/>
          </ac:spMkLst>
        </pc:spChg>
        <pc:spChg chg="del mod topLvl">
          <ac:chgData name="Luiz Macedo" userId="7b3c29be-d15f-473b-8b79-40ce79eed9b8" providerId="ADAL" clId="{1036243C-5BD3-490D-AD4C-E3041282C243}" dt="2022-04-08T19:47:20.893" v="547" actId="478"/>
          <ac:spMkLst>
            <pc:docMk/>
            <pc:sldMk cId="824139823" sldId="2591"/>
            <ac:spMk id="5" creationId="{D89A7727-3A47-445D-8A83-E3917C87DE69}"/>
          </ac:spMkLst>
        </pc:spChg>
        <pc:spChg chg="del mod topLvl">
          <ac:chgData name="Luiz Macedo" userId="7b3c29be-d15f-473b-8b79-40ce79eed9b8" providerId="ADAL" clId="{1036243C-5BD3-490D-AD4C-E3041282C243}" dt="2022-04-08T19:47:20.893" v="547" actId="478"/>
          <ac:spMkLst>
            <pc:docMk/>
            <pc:sldMk cId="824139823" sldId="2591"/>
            <ac:spMk id="6" creationId="{75F95D20-A8CC-45AC-9935-BE4E0833D445}"/>
          </ac:spMkLst>
        </pc:spChg>
        <pc:spChg chg="add del">
          <ac:chgData name="Luiz Macedo" userId="7b3c29be-d15f-473b-8b79-40ce79eed9b8" providerId="ADAL" clId="{1036243C-5BD3-490D-AD4C-E3041282C243}" dt="2022-04-11T23:49:44.062" v="1334" actId="478"/>
          <ac:spMkLst>
            <pc:docMk/>
            <pc:sldMk cId="824139823" sldId="2591"/>
            <ac:spMk id="6" creationId="{7C23509F-F47D-868D-188A-757B0660465C}"/>
          </ac:spMkLst>
        </pc:spChg>
        <pc:spChg chg="del mod">
          <ac:chgData name="Luiz Macedo" userId="7b3c29be-d15f-473b-8b79-40ce79eed9b8" providerId="ADAL" clId="{1036243C-5BD3-490D-AD4C-E3041282C243}" dt="2022-04-08T19:47:20.893" v="547" actId="478"/>
          <ac:spMkLst>
            <pc:docMk/>
            <pc:sldMk cId="824139823" sldId="2591"/>
            <ac:spMk id="7" creationId="{6CAD40A6-CDFC-4944-AAE1-E9A81591F4D1}"/>
          </ac:spMkLst>
        </pc:spChg>
        <pc:spChg chg="add del">
          <ac:chgData name="Luiz Macedo" userId="7b3c29be-d15f-473b-8b79-40ce79eed9b8" providerId="ADAL" clId="{1036243C-5BD3-490D-AD4C-E3041282C243}" dt="2022-04-11T23:49:44.062" v="1334" actId="478"/>
          <ac:spMkLst>
            <pc:docMk/>
            <pc:sldMk cId="824139823" sldId="2591"/>
            <ac:spMk id="8" creationId="{1326C164-5A00-89F7-2C3B-1113572B1902}"/>
          </ac:spMkLst>
        </pc:spChg>
        <pc:spChg chg="add del">
          <ac:chgData name="Luiz Macedo" userId="7b3c29be-d15f-473b-8b79-40ce79eed9b8" providerId="ADAL" clId="{1036243C-5BD3-490D-AD4C-E3041282C243}" dt="2022-04-11T23:49:44.062" v="1334" actId="478"/>
          <ac:spMkLst>
            <pc:docMk/>
            <pc:sldMk cId="824139823" sldId="2591"/>
            <ac:spMk id="10" creationId="{3812242C-2C29-CB1B-6313-5C8F677563DE}"/>
          </ac:spMkLst>
        </pc:spChg>
        <pc:spChg chg="del mod topLvl">
          <ac:chgData name="Luiz Macedo" userId="7b3c29be-d15f-473b-8b79-40ce79eed9b8" providerId="ADAL" clId="{1036243C-5BD3-490D-AD4C-E3041282C243}" dt="2022-04-08T19:47:20.893" v="547" actId="478"/>
          <ac:spMkLst>
            <pc:docMk/>
            <pc:sldMk cId="824139823" sldId="2591"/>
            <ac:spMk id="10" creationId="{DA0A764B-842E-4935-AA38-B9902697FEFB}"/>
          </ac:spMkLst>
        </pc:spChg>
        <pc:spChg chg="del mod topLvl">
          <ac:chgData name="Luiz Macedo" userId="7b3c29be-d15f-473b-8b79-40ce79eed9b8" providerId="ADAL" clId="{1036243C-5BD3-490D-AD4C-E3041282C243}" dt="2022-04-08T19:47:20.893" v="547" actId="478"/>
          <ac:spMkLst>
            <pc:docMk/>
            <pc:sldMk cId="824139823" sldId="2591"/>
            <ac:spMk id="11" creationId="{648B4BB2-3880-4695-B223-97A87836F621}"/>
          </ac:spMkLst>
        </pc:spChg>
        <pc:spChg chg="add del">
          <ac:chgData name="Luiz Macedo" userId="7b3c29be-d15f-473b-8b79-40ce79eed9b8" providerId="ADAL" clId="{1036243C-5BD3-490D-AD4C-E3041282C243}" dt="2022-04-11T23:49:44.062" v="1334" actId="478"/>
          <ac:spMkLst>
            <pc:docMk/>
            <pc:sldMk cId="824139823" sldId="2591"/>
            <ac:spMk id="12" creationId="{303480F3-4D76-145A-5011-EED004C13F71}"/>
          </ac:spMkLst>
        </pc:spChg>
        <pc:spChg chg="del mod topLvl">
          <ac:chgData name="Luiz Macedo" userId="7b3c29be-d15f-473b-8b79-40ce79eed9b8" providerId="ADAL" clId="{1036243C-5BD3-490D-AD4C-E3041282C243}" dt="2022-03-25T21:00:12.176" v="512" actId="478"/>
          <ac:spMkLst>
            <pc:docMk/>
            <pc:sldMk cId="824139823" sldId="2591"/>
            <ac:spMk id="12" creationId="{C4B0D0FE-1A6D-4920-A203-8F8D73EA9BE6}"/>
          </ac:spMkLst>
        </pc:spChg>
        <pc:spChg chg="add del">
          <ac:chgData name="Luiz Macedo" userId="7b3c29be-d15f-473b-8b79-40ce79eed9b8" providerId="ADAL" clId="{1036243C-5BD3-490D-AD4C-E3041282C243}" dt="2022-04-11T23:49:44.062" v="1334" actId="478"/>
          <ac:spMkLst>
            <pc:docMk/>
            <pc:sldMk cId="824139823" sldId="2591"/>
            <ac:spMk id="14" creationId="{70590688-C035-1AD2-CA16-961EB63BA041}"/>
          </ac:spMkLst>
        </pc:spChg>
        <pc:spChg chg="add del">
          <ac:chgData name="Luiz Macedo" userId="7b3c29be-d15f-473b-8b79-40ce79eed9b8" providerId="ADAL" clId="{1036243C-5BD3-490D-AD4C-E3041282C243}" dt="2022-04-11T23:49:44.062" v="1334" actId="478"/>
          <ac:spMkLst>
            <pc:docMk/>
            <pc:sldMk cId="824139823" sldId="2591"/>
            <ac:spMk id="16" creationId="{35A3C797-44E3-4498-38A7-0CEE700D104D}"/>
          </ac:spMkLst>
        </pc:spChg>
        <pc:spChg chg="add del">
          <ac:chgData name="Luiz Macedo" userId="7b3c29be-d15f-473b-8b79-40ce79eed9b8" providerId="ADAL" clId="{1036243C-5BD3-490D-AD4C-E3041282C243}" dt="2022-04-11T23:49:44.062" v="1334" actId="478"/>
          <ac:spMkLst>
            <pc:docMk/>
            <pc:sldMk cId="824139823" sldId="2591"/>
            <ac:spMk id="18" creationId="{5FD1A1F0-FCB6-FDC1-0FEB-4593B7E3C9A1}"/>
          </ac:spMkLst>
        </pc:spChg>
        <pc:spChg chg="del mod">
          <ac:chgData name="Luiz Macedo" userId="7b3c29be-d15f-473b-8b79-40ce79eed9b8" providerId="ADAL" clId="{1036243C-5BD3-490D-AD4C-E3041282C243}" dt="2022-04-08T19:47:20.893" v="547" actId="478"/>
          <ac:spMkLst>
            <pc:docMk/>
            <pc:sldMk cId="824139823" sldId="2591"/>
            <ac:spMk id="20" creationId="{71DC3A58-397D-4C92-B283-6D70E4934EBC}"/>
          </ac:spMkLst>
        </pc:spChg>
        <pc:spChg chg="add del">
          <ac:chgData name="Luiz Macedo" userId="7b3c29be-d15f-473b-8b79-40ce79eed9b8" providerId="ADAL" clId="{1036243C-5BD3-490D-AD4C-E3041282C243}" dt="2022-04-11T23:49:44.062" v="1334" actId="478"/>
          <ac:spMkLst>
            <pc:docMk/>
            <pc:sldMk cId="824139823" sldId="2591"/>
            <ac:spMk id="20" creationId="{74E57232-BEAC-BB78-487E-8C40EE933C08}"/>
          </ac:spMkLst>
        </pc:spChg>
        <pc:spChg chg="del mod">
          <ac:chgData name="Luiz Macedo" userId="7b3c29be-d15f-473b-8b79-40ce79eed9b8" providerId="ADAL" clId="{1036243C-5BD3-490D-AD4C-E3041282C243}" dt="2022-04-08T19:47:20.893" v="547" actId="478"/>
          <ac:spMkLst>
            <pc:docMk/>
            <pc:sldMk cId="824139823" sldId="2591"/>
            <ac:spMk id="21" creationId="{1C067175-CB09-4218-975D-FAB865671CC4}"/>
          </ac:spMkLst>
        </pc:spChg>
        <pc:spChg chg="del mod">
          <ac:chgData name="Luiz Macedo" userId="7b3c29be-d15f-473b-8b79-40ce79eed9b8" providerId="ADAL" clId="{1036243C-5BD3-490D-AD4C-E3041282C243}" dt="2022-04-08T19:47:20.893" v="547" actId="478"/>
          <ac:spMkLst>
            <pc:docMk/>
            <pc:sldMk cId="824139823" sldId="2591"/>
            <ac:spMk id="22" creationId="{646B0B59-E5B2-41C6-9E80-F13BA89913D4}"/>
          </ac:spMkLst>
        </pc:spChg>
        <pc:spChg chg="add del">
          <ac:chgData name="Luiz Macedo" userId="7b3c29be-d15f-473b-8b79-40ce79eed9b8" providerId="ADAL" clId="{1036243C-5BD3-490D-AD4C-E3041282C243}" dt="2022-04-11T23:49:44.062" v="1334" actId="478"/>
          <ac:spMkLst>
            <pc:docMk/>
            <pc:sldMk cId="824139823" sldId="2591"/>
            <ac:spMk id="22" creationId="{7A8CB911-CDB6-8D64-480D-0F3FCA90DC86}"/>
          </ac:spMkLst>
        </pc:spChg>
        <pc:spChg chg="del">
          <ac:chgData name="Luiz Macedo" userId="7b3c29be-d15f-473b-8b79-40ce79eed9b8" providerId="ADAL" clId="{1036243C-5BD3-490D-AD4C-E3041282C243}" dt="2022-03-25T20:59:50.938" v="507" actId="478"/>
          <ac:spMkLst>
            <pc:docMk/>
            <pc:sldMk cId="824139823" sldId="2591"/>
            <ac:spMk id="23" creationId="{3DFB2B47-423F-48E4-AC14-CA02A465ABD8}"/>
          </ac:spMkLst>
        </pc:spChg>
        <pc:spChg chg="add del">
          <ac:chgData name="Luiz Macedo" userId="7b3c29be-d15f-473b-8b79-40ce79eed9b8" providerId="ADAL" clId="{1036243C-5BD3-490D-AD4C-E3041282C243}" dt="2022-04-11T23:49:44.062" v="1334" actId="478"/>
          <ac:spMkLst>
            <pc:docMk/>
            <pc:sldMk cId="824139823" sldId="2591"/>
            <ac:spMk id="24" creationId="{67952C48-085D-68F7-B85A-32D6C403E759}"/>
          </ac:spMkLst>
        </pc:spChg>
        <pc:spChg chg="add del">
          <ac:chgData name="Luiz Macedo" userId="7b3c29be-d15f-473b-8b79-40ce79eed9b8" providerId="ADAL" clId="{1036243C-5BD3-490D-AD4C-E3041282C243}" dt="2022-04-12T00:03:58.158" v="1431" actId="478"/>
          <ac:spMkLst>
            <pc:docMk/>
            <pc:sldMk cId="824139823" sldId="2591"/>
            <ac:spMk id="26" creationId="{ECE25D0B-F01D-A2CE-6E24-DDA3F376A135}"/>
          </ac:spMkLst>
        </pc:spChg>
        <pc:spChg chg="add mod">
          <ac:chgData name="Luiz Macedo" userId="7b3c29be-d15f-473b-8b79-40ce79eed9b8" providerId="ADAL" clId="{1036243C-5BD3-490D-AD4C-E3041282C243}" dt="2022-04-12T00:21:56.824" v="1610" actId="1076"/>
          <ac:spMkLst>
            <pc:docMk/>
            <pc:sldMk cId="824139823" sldId="2591"/>
            <ac:spMk id="32" creationId="{1E156DE8-8BF3-8EE2-A24D-0B4AE87D3678}"/>
          </ac:spMkLst>
        </pc:spChg>
        <pc:grpChg chg="mod">
          <ac:chgData name="Luiz Macedo" userId="7b3c29be-d15f-473b-8b79-40ce79eed9b8" providerId="ADAL" clId="{1036243C-5BD3-490D-AD4C-E3041282C243}" dt="2022-03-25T21:00:03.951" v="510" actId="338"/>
          <ac:grpSpMkLst>
            <pc:docMk/>
            <pc:sldMk cId="824139823" sldId="2591"/>
            <ac:grpSpMk id="1" creationId="{00000000-0000-0000-0000-000000000000}"/>
          </ac:grpSpMkLst>
        </pc:grpChg>
        <pc:grpChg chg="del mod">
          <ac:chgData name="Luiz Macedo" userId="7b3c29be-d15f-473b-8b79-40ce79eed9b8" providerId="ADAL" clId="{1036243C-5BD3-490D-AD4C-E3041282C243}" dt="2022-03-25T21:00:09.492" v="511" actId="165"/>
          <ac:grpSpMkLst>
            <pc:docMk/>
            <pc:sldMk cId="824139823" sldId="2591"/>
            <ac:grpSpMk id="3" creationId="{5762E292-BDCC-4D43-8CE3-2A9486D9B354}"/>
          </ac:grpSpMkLst>
        </pc:grpChg>
        <pc:graphicFrameChg chg="add mod modGraphic">
          <ac:chgData name="Luiz Macedo" userId="7b3c29be-d15f-473b-8b79-40ce79eed9b8" providerId="ADAL" clId="{1036243C-5BD3-490D-AD4C-E3041282C243}" dt="2022-04-12T00:21:53.042" v="1609" actId="1076"/>
          <ac:graphicFrameMkLst>
            <pc:docMk/>
            <pc:sldMk cId="824139823" sldId="2591"/>
            <ac:graphicFrameMk id="25" creationId="{96213D2A-73DC-AC0D-F7AB-A2BD846653FB}"/>
          </ac:graphicFrameMkLst>
        </pc:graphicFrameChg>
        <pc:picChg chg="del mod">
          <ac:chgData name="Luiz Macedo" userId="7b3c29be-d15f-473b-8b79-40ce79eed9b8" providerId="ADAL" clId="{1036243C-5BD3-490D-AD4C-E3041282C243}" dt="2022-03-25T21:00:03.951" v="510" actId="338"/>
          <ac:picMkLst>
            <pc:docMk/>
            <pc:sldMk cId="824139823" sldId="2591"/>
            <ac:picMk id="8" creationId="{96CF52B0-6D48-4E5F-8F02-17BEFEFB622D}"/>
          </ac:picMkLst>
        </pc:picChg>
        <pc:picChg chg="del mod">
          <ac:chgData name="Luiz Macedo" userId="7b3c29be-d15f-473b-8b79-40ce79eed9b8" providerId="ADAL" clId="{1036243C-5BD3-490D-AD4C-E3041282C243}" dt="2022-04-08T19:47:20.893" v="547" actId="478"/>
          <ac:picMkLst>
            <pc:docMk/>
            <pc:sldMk cId="824139823" sldId="2591"/>
            <ac:picMk id="9" creationId="{FBD37E59-2121-4254-B37F-DA97E940551B}"/>
          </ac:picMkLst>
        </pc:picChg>
        <pc:picChg chg="del mod">
          <ac:chgData name="Luiz Macedo" userId="7b3c29be-d15f-473b-8b79-40ce79eed9b8" providerId="ADAL" clId="{1036243C-5BD3-490D-AD4C-E3041282C243}" dt="2022-04-08T19:47:20.893" v="547" actId="478"/>
          <ac:picMkLst>
            <pc:docMk/>
            <pc:sldMk cId="824139823" sldId="2591"/>
            <ac:picMk id="27" creationId="{32EFF8AE-EB90-421F-8A49-6B06633F59C8}"/>
          </ac:picMkLst>
        </pc:picChg>
        <pc:picChg chg="add del mod">
          <ac:chgData name="Luiz Macedo" userId="7b3c29be-d15f-473b-8b79-40ce79eed9b8" providerId="ADAL" clId="{1036243C-5BD3-490D-AD4C-E3041282C243}" dt="2022-04-12T00:05:39.487" v="1440" actId="478"/>
          <ac:picMkLst>
            <pc:docMk/>
            <pc:sldMk cId="824139823" sldId="2591"/>
            <ac:picMk id="28" creationId="{2805F628-6E7F-95FD-397B-24584E6AD728}"/>
          </ac:picMkLst>
        </pc:picChg>
        <pc:picChg chg="add mod">
          <ac:chgData name="Luiz Macedo" userId="7b3c29be-d15f-473b-8b79-40ce79eed9b8" providerId="ADAL" clId="{1036243C-5BD3-490D-AD4C-E3041282C243}" dt="2022-04-12T00:20:02.594" v="1590" actId="1076"/>
          <ac:picMkLst>
            <pc:docMk/>
            <pc:sldMk cId="824139823" sldId="2591"/>
            <ac:picMk id="30" creationId="{F094253C-9218-A89D-C4B9-24967DD41CF6}"/>
          </ac:picMkLst>
        </pc:picChg>
        <pc:picChg chg="del mod">
          <ac:chgData name="Luiz Macedo" userId="7b3c29be-d15f-473b-8b79-40ce79eed9b8" providerId="ADAL" clId="{1036243C-5BD3-490D-AD4C-E3041282C243}" dt="2022-04-08T19:47:20.893" v="547" actId="478"/>
          <ac:picMkLst>
            <pc:docMk/>
            <pc:sldMk cId="824139823" sldId="2591"/>
            <ac:picMk id="51" creationId="{0C73EBB3-14AA-4AAE-92EA-485A23868515}"/>
          </ac:picMkLst>
        </pc:picChg>
        <pc:picChg chg="del mod">
          <ac:chgData name="Luiz Macedo" userId="7b3c29be-d15f-473b-8b79-40ce79eed9b8" providerId="ADAL" clId="{1036243C-5BD3-490D-AD4C-E3041282C243}" dt="2022-04-08T19:47:20.893" v="547" actId="478"/>
          <ac:picMkLst>
            <pc:docMk/>
            <pc:sldMk cId="824139823" sldId="2591"/>
            <ac:picMk id="67" creationId="{09538F86-AA31-406B-A52A-9056ECCE725E}"/>
          </ac:picMkLst>
        </pc:picChg>
        <pc:picChg chg="del mod">
          <ac:chgData name="Luiz Macedo" userId="7b3c29be-d15f-473b-8b79-40ce79eed9b8" providerId="ADAL" clId="{1036243C-5BD3-490D-AD4C-E3041282C243}" dt="2022-04-08T19:47:20.893" v="547" actId="478"/>
          <ac:picMkLst>
            <pc:docMk/>
            <pc:sldMk cId="824139823" sldId="2591"/>
            <ac:picMk id="74" creationId="{000A7B8B-B25D-49E6-B903-96EA640AA092}"/>
          </ac:picMkLst>
        </pc:picChg>
        <pc:picChg chg="del">
          <ac:chgData name="Luiz Macedo" userId="7b3c29be-d15f-473b-8b79-40ce79eed9b8" providerId="ADAL" clId="{1036243C-5BD3-490D-AD4C-E3041282C243}" dt="2022-03-25T20:59:50.938" v="507" actId="478"/>
          <ac:picMkLst>
            <pc:docMk/>
            <pc:sldMk cId="824139823" sldId="2591"/>
            <ac:picMk id="79" creationId="{AA4A66A5-8E76-4EB3-8A18-26C1CAD383BC}"/>
          </ac:picMkLst>
        </pc:picChg>
      </pc:sldChg>
      <pc:sldChg chg="modSp mod">
        <pc:chgData name="Luiz Macedo" userId="7b3c29be-d15f-473b-8b79-40ce79eed9b8" providerId="ADAL" clId="{1036243C-5BD3-490D-AD4C-E3041282C243}" dt="2022-03-01T20:45:41.910" v="21" actId="20577"/>
        <pc:sldMkLst>
          <pc:docMk/>
          <pc:sldMk cId="2690299215" sldId="2592"/>
        </pc:sldMkLst>
        <pc:spChg chg="mod">
          <ac:chgData name="Luiz Macedo" userId="7b3c29be-d15f-473b-8b79-40ce79eed9b8" providerId="ADAL" clId="{1036243C-5BD3-490D-AD4C-E3041282C243}" dt="2022-03-01T20:45:41.910" v="21" actId="20577"/>
          <ac:spMkLst>
            <pc:docMk/>
            <pc:sldMk cId="2690299215" sldId="2592"/>
            <ac:spMk id="17" creationId="{00000000-0000-0000-0000-000000000000}"/>
          </ac:spMkLst>
        </pc:spChg>
      </pc:sldChg>
      <pc:sldChg chg="modSp add del mod">
        <pc:chgData name="Luiz Macedo" userId="7b3c29be-d15f-473b-8b79-40ce79eed9b8" providerId="ADAL" clId="{1036243C-5BD3-490D-AD4C-E3041282C243}" dt="2022-05-02T16:20:01.786" v="2120" actId="47"/>
        <pc:sldMkLst>
          <pc:docMk/>
          <pc:sldMk cId="1905722822" sldId="2593"/>
        </pc:sldMkLst>
        <pc:spChg chg="mod">
          <ac:chgData name="Luiz Macedo" userId="7b3c29be-d15f-473b-8b79-40ce79eed9b8" providerId="ADAL" clId="{1036243C-5BD3-490D-AD4C-E3041282C243}" dt="2022-05-02T16:13:33.255" v="2007" actId="21"/>
          <ac:spMkLst>
            <pc:docMk/>
            <pc:sldMk cId="1905722822" sldId="2593"/>
            <ac:spMk id="12" creationId="{90E79D60-C85F-4FC0-B6E1-04E8CE033656}"/>
          </ac:spMkLst>
        </pc:spChg>
      </pc:sldChg>
      <pc:sldChg chg="add">
        <pc:chgData name="Luiz Macedo" userId="7b3c29be-d15f-473b-8b79-40ce79eed9b8" providerId="ADAL" clId="{1036243C-5BD3-490D-AD4C-E3041282C243}" dt="2022-04-08T19:47:16.090" v="546"/>
        <pc:sldMkLst>
          <pc:docMk/>
          <pc:sldMk cId="1383839883" sldId="2594"/>
        </pc:sldMkLst>
      </pc:sldChg>
      <pc:sldChg chg="addSp delSp modSp add mod modNotesTx">
        <pc:chgData name="Luiz Macedo" userId="7b3c29be-d15f-473b-8b79-40ce79eed9b8" providerId="ADAL" clId="{1036243C-5BD3-490D-AD4C-E3041282C243}" dt="2022-04-20T22:50:59.164" v="1962"/>
        <pc:sldMkLst>
          <pc:docMk/>
          <pc:sldMk cId="1943499760" sldId="2595"/>
        </pc:sldMkLst>
        <pc:spChg chg="mod">
          <ac:chgData name="Luiz Macedo" userId="7b3c29be-d15f-473b-8b79-40ce79eed9b8" providerId="ADAL" clId="{1036243C-5BD3-490D-AD4C-E3041282C243}" dt="2022-04-08T19:58:03.152" v="631"/>
          <ac:spMkLst>
            <pc:docMk/>
            <pc:sldMk cId="1943499760" sldId="2595"/>
            <ac:spMk id="2" creationId="{DFBA9982-EF93-42DD-913D-6C9D5914E2ED}"/>
          </ac:spMkLst>
        </pc:spChg>
        <pc:spChg chg="add del">
          <ac:chgData name="Luiz Macedo" userId="7b3c29be-d15f-473b-8b79-40ce79eed9b8" providerId="ADAL" clId="{1036243C-5BD3-490D-AD4C-E3041282C243}" dt="2022-04-14T16:40:04.618" v="1612" actId="478"/>
          <ac:spMkLst>
            <pc:docMk/>
            <pc:sldMk cId="1943499760" sldId="2595"/>
            <ac:spMk id="3" creationId="{D9869C12-19BE-F884-8231-56B27F54EA10}"/>
          </ac:spMkLst>
        </pc:spChg>
        <pc:spChg chg="add mod">
          <ac:chgData name="Luiz Macedo" userId="7b3c29be-d15f-473b-8b79-40ce79eed9b8" providerId="ADAL" clId="{1036243C-5BD3-490D-AD4C-E3041282C243}" dt="2022-04-14T16:47:23.453" v="1680" actId="14100"/>
          <ac:spMkLst>
            <pc:docMk/>
            <pc:sldMk cId="1943499760" sldId="2595"/>
            <ac:spMk id="7" creationId="{A139771E-140B-9EF7-FC85-26D92B62A53B}"/>
          </ac:spMkLst>
        </pc:spChg>
        <pc:spChg chg="del">
          <ac:chgData name="Luiz Macedo" userId="7b3c29be-d15f-473b-8b79-40ce79eed9b8" providerId="ADAL" clId="{1036243C-5BD3-490D-AD4C-E3041282C243}" dt="2022-04-08T19:55:35.422" v="628" actId="478"/>
          <ac:spMkLst>
            <pc:docMk/>
            <pc:sldMk cId="1943499760" sldId="2595"/>
            <ac:spMk id="8" creationId="{3171819E-D116-4E2B-B3C6-6D335EE92A3B}"/>
          </ac:spMkLst>
        </pc:spChg>
        <pc:spChg chg="add del">
          <ac:chgData name="Luiz Macedo" userId="7b3c29be-d15f-473b-8b79-40ce79eed9b8" providerId="ADAL" clId="{1036243C-5BD3-490D-AD4C-E3041282C243}" dt="2022-04-08T19:58:12.299" v="633" actId="22"/>
          <ac:spMkLst>
            <pc:docMk/>
            <pc:sldMk cId="1943499760" sldId="2595"/>
            <ac:spMk id="9" creationId="{86F5C321-9B91-1618-AA92-777307CAAE15}"/>
          </ac:spMkLst>
        </pc:spChg>
        <pc:spChg chg="del">
          <ac:chgData name="Luiz Macedo" userId="7b3c29be-d15f-473b-8b79-40ce79eed9b8" providerId="ADAL" clId="{1036243C-5BD3-490D-AD4C-E3041282C243}" dt="2022-04-08T19:55:38.123" v="629" actId="478"/>
          <ac:spMkLst>
            <pc:docMk/>
            <pc:sldMk cId="1943499760" sldId="2595"/>
            <ac:spMk id="11" creationId="{4A01973D-F77A-4D02-B88A-15AB6137C2F9}"/>
          </ac:spMkLst>
        </pc:spChg>
        <pc:picChg chg="add mod">
          <ac:chgData name="Luiz Macedo" userId="7b3c29be-d15f-473b-8b79-40ce79eed9b8" providerId="ADAL" clId="{1036243C-5BD3-490D-AD4C-E3041282C243}" dt="2022-04-14T16:42:49.807" v="1637" actId="14100"/>
          <ac:picMkLst>
            <pc:docMk/>
            <pc:sldMk cId="1943499760" sldId="2595"/>
            <ac:picMk id="5" creationId="{ACA0F886-B21A-C33A-B1E9-05906E62445B}"/>
          </ac:picMkLst>
        </pc:picChg>
        <pc:picChg chg="del">
          <ac:chgData name="Luiz Macedo" userId="7b3c29be-d15f-473b-8b79-40ce79eed9b8" providerId="ADAL" clId="{1036243C-5BD3-490D-AD4C-E3041282C243}" dt="2022-04-08T19:55:35.422" v="628" actId="478"/>
          <ac:picMkLst>
            <pc:docMk/>
            <pc:sldMk cId="1943499760" sldId="2595"/>
            <ac:picMk id="6" creationId="{BC99ADA6-F4D7-460E-B11F-F557857BA455}"/>
          </ac:picMkLst>
        </pc:picChg>
        <pc:picChg chg="del">
          <ac:chgData name="Luiz Macedo" userId="7b3c29be-d15f-473b-8b79-40ce79eed9b8" providerId="ADAL" clId="{1036243C-5BD3-490D-AD4C-E3041282C243}" dt="2022-04-08T19:55:35.422" v="628" actId="478"/>
          <ac:picMkLst>
            <pc:docMk/>
            <pc:sldMk cId="1943499760" sldId="2595"/>
            <ac:picMk id="7" creationId="{B097E0F1-176F-42CD-A0F2-D566BBB388FF}"/>
          </ac:picMkLst>
        </pc:picChg>
      </pc:sldChg>
      <pc:sldChg chg="modSp add del mod modNotesTx">
        <pc:chgData name="Luiz Macedo" userId="7b3c29be-d15f-473b-8b79-40ce79eed9b8" providerId="ADAL" clId="{1036243C-5BD3-490D-AD4C-E3041282C243}" dt="2022-04-15T19:47:28.840" v="1844" actId="47"/>
        <pc:sldMkLst>
          <pc:docMk/>
          <pc:sldMk cId="1240377218" sldId="2596"/>
        </pc:sldMkLst>
        <pc:spChg chg="mod">
          <ac:chgData name="Luiz Macedo" userId="7b3c29be-d15f-473b-8b79-40ce79eed9b8" providerId="ADAL" clId="{1036243C-5BD3-490D-AD4C-E3041282C243}" dt="2022-04-08T19:58:22.948" v="635"/>
          <ac:spMkLst>
            <pc:docMk/>
            <pc:sldMk cId="1240377218" sldId="2596"/>
            <ac:spMk id="2" creationId="{DFBA9982-EF93-42DD-913D-6C9D5914E2ED}"/>
          </ac:spMkLst>
        </pc:spChg>
      </pc:sldChg>
      <pc:sldChg chg="add del">
        <pc:chgData name="Luiz Macedo" userId="7b3c29be-d15f-473b-8b79-40ce79eed9b8" providerId="ADAL" clId="{1036243C-5BD3-490D-AD4C-E3041282C243}" dt="2022-04-08T19:55:21.910" v="627"/>
        <pc:sldMkLst>
          <pc:docMk/>
          <pc:sldMk cId="2667022060" sldId="2596"/>
        </pc:sldMkLst>
      </pc:sldChg>
      <pc:sldChg chg="modSp add mod modNotesTx">
        <pc:chgData name="Luiz Macedo" userId="7b3c29be-d15f-473b-8b79-40ce79eed9b8" providerId="ADAL" clId="{1036243C-5BD3-490D-AD4C-E3041282C243}" dt="2022-04-20T22:51:37.583" v="1964"/>
        <pc:sldMkLst>
          <pc:docMk/>
          <pc:sldMk cId="4106634216" sldId="2597"/>
        </pc:sldMkLst>
        <pc:spChg chg="mod">
          <ac:chgData name="Luiz Macedo" userId="7b3c29be-d15f-473b-8b79-40ce79eed9b8" providerId="ADAL" clId="{1036243C-5BD3-490D-AD4C-E3041282C243}" dt="2022-04-15T20:17:06.612" v="1860" actId="20577"/>
          <ac:spMkLst>
            <pc:docMk/>
            <pc:sldMk cId="4106634216" sldId="2597"/>
            <ac:spMk id="2" creationId="{544A83E9-9D3F-4D27-92C5-3271240ED3D2}"/>
          </ac:spMkLst>
        </pc:spChg>
      </pc:sldChg>
      <pc:sldChg chg="addSp delSp modSp add mod modNotesTx">
        <pc:chgData name="Luiz Macedo" userId="7b3c29be-d15f-473b-8b79-40ce79eed9b8" providerId="ADAL" clId="{1036243C-5BD3-490D-AD4C-E3041282C243}" dt="2022-04-20T22:46:37.185" v="1913"/>
        <pc:sldMkLst>
          <pc:docMk/>
          <pc:sldMk cId="3140363520" sldId="2598"/>
        </pc:sldMkLst>
        <pc:spChg chg="mod">
          <ac:chgData name="Luiz Macedo" userId="7b3c29be-d15f-473b-8b79-40ce79eed9b8" providerId="ADAL" clId="{1036243C-5BD3-490D-AD4C-E3041282C243}" dt="2022-04-11T18:54:55.071" v="655" actId="20577"/>
          <ac:spMkLst>
            <pc:docMk/>
            <pc:sldMk cId="3140363520" sldId="2598"/>
            <ac:spMk id="2" creationId="{DFBA9982-EF93-42DD-913D-6C9D5914E2ED}"/>
          </ac:spMkLst>
        </pc:spChg>
        <pc:spChg chg="add del">
          <ac:chgData name="Luiz Macedo" userId="7b3c29be-d15f-473b-8b79-40ce79eed9b8" providerId="ADAL" clId="{1036243C-5BD3-490D-AD4C-E3041282C243}" dt="2022-04-11T18:55:10.624" v="658" actId="478"/>
          <ac:spMkLst>
            <pc:docMk/>
            <pc:sldMk cId="3140363520" sldId="2598"/>
            <ac:spMk id="14" creationId="{15538BD3-F94D-4FDA-BED9-D10A4033CC79}"/>
          </ac:spMkLst>
        </pc:spChg>
        <pc:spChg chg="add del mod">
          <ac:chgData name="Luiz Macedo" userId="7b3c29be-d15f-473b-8b79-40ce79eed9b8" providerId="ADAL" clId="{1036243C-5BD3-490D-AD4C-E3041282C243}" dt="2022-04-11T19:47:38.087" v="1268" actId="20577"/>
          <ac:spMkLst>
            <pc:docMk/>
            <pc:sldMk cId="3140363520" sldId="2598"/>
            <ac:spMk id="16" creationId="{99C26690-623E-481E-B6E4-5D7261D45E42}"/>
          </ac:spMkLst>
        </pc:spChg>
        <pc:spChg chg="add del">
          <ac:chgData name="Luiz Macedo" userId="7b3c29be-d15f-473b-8b79-40ce79eed9b8" providerId="ADAL" clId="{1036243C-5BD3-490D-AD4C-E3041282C243}" dt="2022-04-11T18:55:10.624" v="658" actId="478"/>
          <ac:spMkLst>
            <pc:docMk/>
            <pc:sldMk cId="3140363520" sldId="2598"/>
            <ac:spMk id="18" creationId="{C1037BDC-F5BF-4CBC-BE16-50F9E9838721}"/>
          </ac:spMkLst>
        </pc:spChg>
        <pc:picChg chg="add mod">
          <ac:chgData name="Luiz Macedo" userId="7b3c29be-d15f-473b-8b79-40ce79eed9b8" providerId="ADAL" clId="{1036243C-5BD3-490D-AD4C-E3041282C243}" dt="2022-04-11T19:48:04.963" v="1274" actId="1076"/>
          <ac:picMkLst>
            <pc:docMk/>
            <pc:sldMk cId="3140363520" sldId="2598"/>
            <ac:picMk id="4" creationId="{158B9A00-B191-BCBD-A5AB-F902A1D0BE78}"/>
          </ac:picMkLst>
        </pc:picChg>
        <pc:picChg chg="add del">
          <ac:chgData name="Luiz Macedo" userId="7b3c29be-d15f-473b-8b79-40ce79eed9b8" providerId="ADAL" clId="{1036243C-5BD3-490D-AD4C-E3041282C243}" dt="2022-04-11T18:55:10.624" v="658" actId="478"/>
          <ac:picMkLst>
            <pc:docMk/>
            <pc:sldMk cId="3140363520" sldId="2598"/>
            <ac:picMk id="37" creationId="{50562ECA-608A-49EC-881F-FAE0B81DAD7E}"/>
          </ac:picMkLst>
        </pc:picChg>
        <pc:picChg chg="del mod">
          <ac:chgData name="Luiz Macedo" userId="7b3c29be-d15f-473b-8b79-40ce79eed9b8" providerId="ADAL" clId="{1036243C-5BD3-490D-AD4C-E3041282C243}" dt="2022-04-11T19:01:52.627" v="668" actId="478"/>
          <ac:picMkLst>
            <pc:docMk/>
            <pc:sldMk cId="3140363520" sldId="2598"/>
            <ac:picMk id="42" creationId="{475CB02F-8A9F-4E85-8912-3C4EE5355B7E}"/>
          </ac:picMkLst>
        </pc:picChg>
        <pc:picChg chg="add del">
          <ac:chgData name="Luiz Macedo" userId="7b3c29be-d15f-473b-8b79-40ce79eed9b8" providerId="ADAL" clId="{1036243C-5BD3-490D-AD4C-E3041282C243}" dt="2022-04-11T18:55:10.624" v="658" actId="478"/>
          <ac:picMkLst>
            <pc:docMk/>
            <pc:sldMk cId="3140363520" sldId="2598"/>
            <ac:picMk id="58" creationId="{C94BB84F-BB6D-4671-9EDC-B14EF3F0C30F}"/>
          </ac:picMkLst>
        </pc:picChg>
        <pc:picChg chg="add del mod">
          <ac:chgData name="Luiz Macedo" userId="7b3c29be-d15f-473b-8b79-40ce79eed9b8" providerId="ADAL" clId="{1036243C-5BD3-490D-AD4C-E3041282C243}" dt="2022-04-11T19:29:53.122" v="1049" actId="21"/>
          <ac:picMkLst>
            <pc:docMk/>
            <pc:sldMk cId="3140363520" sldId="2598"/>
            <ac:picMk id="1026" creationId="{11F2119D-A911-524B-2635-10ABDDD145CE}"/>
          </ac:picMkLst>
        </pc:picChg>
        <pc:cxnChg chg="del">
          <ac:chgData name="Luiz Macedo" userId="7b3c29be-d15f-473b-8b79-40ce79eed9b8" providerId="ADAL" clId="{1036243C-5BD3-490D-AD4C-E3041282C243}" dt="2022-04-11T18:55:12.595" v="659" actId="478"/>
          <ac:cxnSpMkLst>
            <pc:docMk/>
            <pc:sldMk cId="3140363520" sldId="2598"/>
            <ac:cxnSpMk id="19" creationId="{7F80FAB1-0F26-492A-97E3-2AC832C8C9BE}"/>
          </ac:cxnSpMkLst>
        </pc:cxnChg>
        <pc:cxnChg chg="add del">
          <ac:chgData name="Luiz Macedo" userId="7b3c29be-d15f-473b-8b79-40ce79eed9b8" providerId="ADAL" clId="{1036243C-5BD3-490D-AD4C-E3041282C243}" dt="2022-04-11T18:55:10.624" v="658" actId="478"/>
          <ac:cxnSpMkLst>
            <pc:docMk/>
            <pc:sldMk cId="3140363520" sldId="2598"/>
            <ac:cxnSpMk id="20" creationId="{993D5CB7-0ADF-4DD6-AEA4-5F2ECCA1A2CD}"/>
          </ac:cxnSpMkLst>
        </pc:cxnChg>
      </pc:sldChg>
      <pc:sldChg chg="addSp delSp modSp add mod">
        <pc:chgData name="Luiz Macedo" userId="7b3c29be-d15f-473b-8b79-40ce79eed9b8" providerId="ADAL" clId="{1036243C-5BD3-490D-AD4C-E3041282C243}" dt="2022-05-02T16:19:40.526" v="2119" actId="1076"/>
        <pc:sldMkLst>
          <pc:docMk/>
          <pc:sldMk cId="2093973655" sldId="2599"/>
        </pc:sldMkLst>
        <pc:spChg chg="del">
          <ac:chgData name="Luiz Macedo" userId="7b3c29be-d15f-473b-8b79-40ce79eed9b8" providerId="ADAL" clId="{1036243C-5BD3-490D-AD4C-E3041282C243}" dt="2022-05-02T15:57:23.474" v="1967" actId="478"/>
          <ac:spMkLst>
            <pc:docMk/>
            <pc:sldMk cId="2093973655" sldId="2599"/>
            <ac:spMk id="4" creationId="{36F8AC02-DAD5-4C53-BB80-50B76195B0A3}"/>
          </ac:spMkLst>
        </pc:spChg>
        <pc:spChg chg="add mod">
          <ac:chgData name="Luiz Macedo" userId="7b3c29be-d15f-473b-8b79-40ce79eed9b8" providerId="ADAL" clId="{1036243C-5BD3-490D-AD4C-E3041282C243}" dt="2022-05-02T16:19:40.526" v="2119" actId="1076"/>
          <ac:spMkLst>
            <pc:docMk/>
            <pc:sldMk cId="2093973655" sldId="2599"/>
            <ac:spMk id="6" creationId="{318D9ECF-1B6B-0F10-3DC2-4331334A41D4}"/>
          </ac:spMkLst>
        </pc:spChg>
        <pc:spChg chg="del">
          <ac:chgData name="Luiz Macedo" userId="7b3c29be-d15f-473b-8b79-40ce79eed9b8" providerId="ADAL" clId="{1036243C-5BD3-490D-AD4C-E3041282C243}" dt="2022-05-02T15:57:23.474" v="1967" actId="478"/>
          <ac:spMkLst>
            <pc:docMk/>
            <pc:sldMk cId="2093973655" sldId="2599"/>
            <ac:spMk id="8" creationId="{AE70A683-3A7A-44B4-AF25-F86B496C706D}"/>
          </ac:spMkLst>
        </pc:spChg>
        <pc:spChg chg="del">
          <ac:chgData name="Luiz Macedo" userId="7b3c29be-d15f-473b-8b79-40ce79eed9b8" providerId="ADAL" clId="{1036243C-5BD3-490D-AD4C-E3041282C243}" dt="2022-05-02T15:57:23.474" v="1967" actId="478"/>
          <ac:spMkLst>
            <pc:docMk/>
            <pc:sldMk cId="2093973655" sldId="2599"/>
            <ac:spMk id="12" creationId="{90E79D60-C85F-4FC0-B6E1-04E8CE033656}"/>
          </ac:spMkLst>
        </pc:spChg>
        <pc:spChg chg="add del mod">
          <ac:chgData name="Luiz Macedo" userId="7b3c29be-d15f-473b-8b79-40ce79eed9b8" providerId="ADAL" clId="{1036243C-5BD3-490D-AD4C-E3041282C243}" dt="2022-05-02T15:57:29.861" v="1969"/>
          <ac:spMkLst>
            <pc:docMk/>
            <pc:sldMk cId="2093973655" sldId="2599"/>
            <ac:spMk id="14" creationId="{B8B3C896-4ECF-6398-AB3D-2E7A048F74F9}"/>
          </ac:spMkLst>
        </pc:spChg>
        <pc:spChg chg="add del mod">
          <ac:chgData name="Luiz Macedo" userId="7b3c29be-d15f-473b-8b79-40ce79eed9b8" providerId="ADAL" clId="{1036243C-5BD3-490D-AD4C-E3041282C243}" dt="2022-05-02T15:57:29.861" v="1969"/>
          <ac:spMkLst>
            <pc:docMk/>
            <pc:sldMk cId="2093973655" sldId="2599"/>
            <ac:spMk id="15" creationId="{DF90CD1E-762A-9F4B-2077-C4D89DB990BB}"/>
          </ac:spMkLst>
        </pc:spChg>
        <pc:spChg chg="del">
          <ac:chgData name="Luiz Macedo" userId="7b3c29be-d15f-473b-8b79-40ce79eed9b8" providerId="ADAL" clId="{1036243C-5BD3-490D-AD4C-E3041282C243}" dt="2022-05-02T15:57:23.474" v="1967" actId="478"/>
          <ac:spMkLst>
            <pc:docMk/>
            <pc:sldMk cId="2093973655" sldId="2599"/>
            <ac:spMk id="16" creationId="{B4D3AE76-B905-4F33-9100-660B9F5F3447}"/>
          </ac:spMkLst>
        </pc:spChg>
        <pc:spChg chg="add del mod">
          <ac:chgData name="Luiz Macedo" userId="7b3c29be-d15f-473b-8b79-40ce79eed9b8" providerId="ADAL" clId="{1036243C-5BD3-490D-AD4C-E3041282C243}" dt="2022-05-02T16:19:19.176" v="2061" actId="1036"/>
          <ac:spMkLst>
            <pc:docMk/>
            <pc:sldMk cId="2093973655" sldId="2599"/>
            <ac:spMk id="17" creationId="{432C1587-4D33-F021-BCCB-A1A51C1C095B}"/>
          </ac:spMkLst>
        </pc:spChg>
        <pc:spChg chg="add del mod">
          <ac:chgData name="Luiz Macedo" userId="7b3c29be-d15f-473b-8b79-40ce79eed9b8" providerId="ADAL" clId="{1036243C-5BD3-490D-AD4C-E3041282C243}" dt="2022-05-02T16:14:13.433" v="2020" actId="478"/>
          <ac:spMkLst>
            <pc:docMk/>
            <pc:sldMk cId="2093973655" sldId="2599"/>
            <ac:spMk id="18" creationId="{C9CBFC4C-150B-CDE9-46EC-9B2324BA768B}"/>
          </ac:spMkLst>
        </pc:spChg>
        <pc:spChg chg="del">
          <ac:chgData name="Luiz Macedo" userId="7b3c29be-d15f-473b-8b79-40ce79eed9b8" providerId="ADAL" clId="{1036243C-5BD3-490D-AD4C-E3041282C243}" dt="2022-05-02T15:57:23.474" v="1967" actId="478"/>
          <ac:spMkLst>
            <pc:docMk/>
            <pc:sldMk cId="2093973655" sldId="2599"/>
            <ac:spMk id="20" creationId="{CE518534-4913-4DE4-93A9-469F4961B539}"/>
          </ac:spMkLst>
        </pc:spChg>
        <pc:spChg chg="del">
          <ac:chgData name="Luiz Macedo" userId="7b3c29be-d15f-473b-8b79-40ce79eed9b8" providerId="ADAL" clId="{1036243C-5BD3-490D-AD4C-E3041282C243}" dt="2022-05-02T15:57:23.474" v="1967" actId="478"/>
          <ac:spMkLst>
            <pc:docMk/>
            <pc:sldMk cId="2093973655" sldId="2599"/>
            <ac:spMk id="24" creationId="{366A6CBA-08D5-43F8-A210-2C53316703D0}"/>
          </ac:spMkLst>
        </pc:spChg>
        <pc:spChg chg="del">
          <ac:chgData name="Luiz Macedo" userId="7b3c29be-d15f-473b-8b79-40ce79eed9b8" providerId="ADAL" clId="{1036243C-5BD3-490D-AD4C-E3041282C243}" dt="2022-05-02T15:57:23.474" v="1967" actId="478"/>
          <ac:spMkLst>
            <pc:docMk/>
            <pc:sldMk cId="2093973655" sldId="2599"/>
            <ac:spMk id="28" creationId="{2B5661AA-050B-4F8B-99FD-96C20A0010EC}"/>
          </ac:spMkLst>
        </pc:spChg>
        <pc:spChg chg="del">
          <ac:chgData name="Luiz Macedo" userId="7b3c29be-d15f-473b-8b79-40ce79eed9b8" providerId="ADAL" clId="{1036243C-5BD3-490D-AD4C-E3041282C243}" dt="2022-05-02T15:57:23.474" v="1967" actId="478"/>
          <ac:spMkLst>
            <pc:docMk/>
            <pc:sldMk cId="2093973655" sldId="2599"/>
            <ac:spMk id="32" creationId="{E9C40E1B-205F-45D9-B318-90994E773CD3}"/>
          </ac:spMkLst>
        </pc:spChg>
        <pc:spChg chg="del">
          <ac:chgData name="Luiz Macedo" userId="7b3c29be-d15f-473b-8b79-40ce79eed9b8" providerId="ADAL" clId="{1036243C-5BD3-490D-AD4C-E3041282C243}" dt="2022-05-02T15:57:23.474" v="1967" actId="478"/>
          <ac:spMkLst>
            <pc:docMk/>
            <pc:sldMk cId="2093973655" sldId="2599"/>
            <ac:spMk id="36" creationId="{A5A3E36E-C23B-44CF-811B-CDC70EF87AFC}"/>
          </ac:spMkLst>
        </pc:spChg>
        <pc:spChg chg="del">
          <ac:chgData name="Luiz Macedo" userId="7b3c29be-d15f-473b-8b79-40ce79eed9b8" providerId="ADAL" clId="{1036243C-5BD3-490D-AD4C-E3041282C243}" dt="2022-05-02T15:57:23.474" v="1967" actId="478"/>
          <ac:spMkLst>
            <pc:docMk/>
            <pc:sldMk cId="2093973655" sldId="2599"/>
            <ac:spMk id="40" creationId="{0741287E-4964-4EAB-9ACA-74799CE63827}"/>
          </ac:spMkLst>
        </pc:spChg>
        <pc:cxnChg chg="add del mod">
          <ac:chgData name="Luiz Macedo" userId="7b3c29be-d15f-473b-8b79-40ce79eed9b8" providerId="ADAL" clId="{1036243C-5BD3-490D-AD4C-E3041282C243}" dt="2022-05-02T16:19:19.176" v="2061" actId="1036"/>
          <ac:cxnSpMkLst>
            <pc:docMk/>
            <pc:sldMk cId="2093973655" sldId="2599"/>
            <ac:cxnSpMk id="3" creationId="{F9D05FB8-A8CF-C4EF-6400-E34B0DE40944}"/>
          </ac:cxnSpMkLst>
        </pc:cxnChg>
      </pc:sldChg>
      <pc:sldMasterChg chg="delSldLayout">
        <pc:chgData name="Luiz Macedo" userId="7b3c29be-d15f-473b-8b79-40ce79eed9b8" providerId="ADAL" clId="{1036243C-5BD3-490D-AD4C-E3041282C243}" dt="2022-05-02T15:57:42.983" v="1972" actId="47"/>
        <pc:sldMasterMkLst>
          <pc:docMk/>
          <pc:sldMasterMk cId="1881724970" sldId="2147484551"/>
        </pc:sldMasterMkLst>
        <pc:sldLayoutChg chg="del">
          <pc:chgData name="Luiz Macedo" userId="7b3c29be-d15f-473b-8b79-40ce79eed9b8" providerId="ADAL" clId="{1036243C-5BD3-490D-AD4C-E3041282C243}" dt="2022-05-02T15:57:42.983" v="1972" actId="47"/>
          <pc:sldLayoutMkLst>
            <pc:docMk/>
            <pc:sldMasterMk cId="1881724970" sldId="2147484551"/>
            <pc:sldLayoutMk cId="627192142" sldId="2147484627"/>
          </pc:sldLayoutMkLst>
        </pc:sldLayoutChg>
      </pc:sldMasterChg>
    </pc:docChg>
  </pc:docChgLst>
  <pc:docChgLst>
    <pc:chgData name="Luiz Macedo" userId="7b3c29be-d15f-473b-8b79-40ce79eed9b8" providerId="ADAL" clId="{A79E200B-54B3-40D2-8FAC-3E3F735FA39E}"/>
    <pc:docChg chg="undo custSel modSld">
      <pc:chgData name="Luiz Macedo" userId="7b3c29be-d15f-473b-8b79-40ce79eed9b8" providerId="ADAL" clId="{A79E200B-54B3-40D2-8FAC-3E3F735FA39E}" dt="2022-01-07T22:06:20.098" v="370" actId="20577"/>
      <pc:docMkLst>
        <pc:docMk/>
      </pc:docMkLst>
      <pc:sldChg chg="modSp mod">
        <pc:chgData name="Luiz Macedo" userId="7b3c29be-d15f-473b-8b79-40ce79eed9b8" providerId="ADAL" clId="{A79E200B-54B3-40D2-8FAC-3E3F735FA39E}" dt="2022-01-06T00:14:03.231" v="285"/>
        <pc:sldMkLst>
          <pc:docMk/>
          <pc:sldMk cId="3746766023" sldId="1865"/>
        </pc:sldMkLst>
        <pc:spChg chg="mod">
          <ac:chgData name="Luiz Macedo" userId="7b3c29be-d15f-473b-8b79-40ce79eed9b8" providerId="ADAL" clId="{A79E200B-54B3-40D2-8FAC-3E3F735FA39E}" dt="2022-01-06T00:14:03.231" v="285"/>
          <ac:spMkLst>
            <pc:docMk/>
            <pc:sldMk cId="3746766023" sldId="1865"/>
            <ac:spMk id="4" creationId="{0CD8665D-5A50-4F07-9D33-48CCD3FD74C7}"/>
          </ac:spMkLst>
        </pc:spChg>
      </pc:sldChg>
      <pc:sldChg chg="modSp mod">
        <pc:chgData name="Luiz Macedo" userId="7b3c29be-d15f-473b-8b79-40ce79eed9b8" providerId="ADAL" clId="{A79E200B-54B3-40D2-8FAC-3E3F735FA39E}" dt="2022-01-06T00:14:12.774" v="286"/>
        <pc:sldMkLst>
          <pc:docMk/>
          <pc:sldMk cId="2875775453" sldId="1878"/>
        </pc:sldMkLst>
        <pc:spChg chg="mod">
          <ac:chgData name="Luiz Macedo" userId="7b3c29be-d15f-473b-8b79-40ce79eed9b8" providerId="ADAL" clId="{A79E200B-54B3-40D2-8FAC-3E3F735FA39E}" dt="2022-01-06T00:14:12.774" v="286"/>
          <ac:spMkLst>
            <pc:docMk/>
            <pc:sldMk cId="2875775453" sldId="1878"/>
            <ac:spMk id="4" creationId="{00000000-0000-0000-0000-000000000000}"/>
          </ac:spMkLst>
        </pc:spChg>
      </pc:sldChg>
      <pc:sldChg chg="modSp mod">
        <pc:chgData name="Luiz Macedo" userId="7b3c29be-d15f-473b-8b79-40ce79eed9b8" providerId="ADAL" clId="{A79E200B-54B3-40D2-8FAC-3E3F735FA39E}" dt="2022-01-06T00:14:54.022" v="298"/>
        <pc:sldMkLst>
          <pc:docMk/>
          <pc:sldMk cId="260578868" sldId="1913"/>
        </pc:sldMkLst>
        <pc:spChg chg="mod">
          <ac:chgData name="Luiz Macedo" userId="7b3c29be-d15f-473b-8b79-40ce79eed9b8" providerId="ADAL" clId="{A79E200B-54B3-40D2-8FAC-3E3F735FA39E}" dt="2022-01-06T00:14:54.022" v="298"/>
          <ac:spMkLst>
            <pc:docMk/>
            <pc:sldMk cId="260578868" sldId="1913"/>
            <ac:spMk id="2" creationId="{E09E7141-EDED-4D67-BB83-8015C5E485B9}"/>
          </ac:spMkLst>
        </pc:spChg>
      </pc:sldChg>
      <pc:sldChg chg="modSp mod">
        <pc:chgData name="Luiz Macedo" userId="7b3c29be-d15f-473b-8b79-40ce79eed9b8" providerId="ADAL" clId="{A79E200B-54B3-40D2-8FAC-3E3F735FA39E}" dt="2022-01-06T00:15:10.015" v="300"/>
        <pc:sldMkLst>
          <pc:docMk/>
          <pc:sldMk cId="1148184061" sldId="1914"/>
        </pc:sldMkLst>
        <pc:spChg chg="mod">
          <ac:chgData name="Luiz Macedo" userId="7b3c29be-d15f-473b-8b79-40ce79eed9b8" providerId="ADAL" clId="{A79E200B-54B3-40D2-8FAC-3E3F735FA39E}" dt="2022-01-06T00:15:10.015" v="300"/>
          <ac:spMkLst>
            <pc:docMk/>
            <pc:sldMk cId="1148184061" sldId="1914"/>
            <ac:spMk id="2" creationId="{9B29D202-9940-4DC5-A9DA-C8AB6F405677}"/>
          </ac:spMkLst>
        </pc:spChg>
      </pc:sldChg>
      <pc:sldChg chg="modSp mod">
        <pc:chgData name="Luiz Macedo" userId="7b3c29be-d15f-473b-8b79-40ce79eed9b8" providerId="ADAL" clId="{A79E200B-54B3-40D2-8FAC-3E3F735FA39E}" dt="2022-01-06T00:15:55.493" v="311"/>
        <pc:sldMkLst>
          <pc:docMk/>
          <pc:sldMk cId="643257582" sldId="1916"/>
        </pc:sldMkLst>
        <pc:spChg chg="mod">
          <ac:chgData name="Luiz Macedo" userId="7b3c29be-d15f-473b-8b79-40ce79eed9b8" providerId="ADAL" clId="{A79E200B-54B3-40D2-8FAC-3E3F735FA39E}" dt="2022-01-06T00:15:55.493" v="311"/>
          <ac:spMkLst>
            <pc:docMk/>
            <pc:sldMk cId="643257582" sldId="1916"/>
            <ac:spMk id="2" creationId="{0FA67031-C088-47B0-8148-28E3C5092A6D}"/>
          </ac:spMkLst>
        </pc:spChg>
      </pc:sldChg>
      <pc:sldChg chg="modSp mod">
        <pc:chgData name="Luiz Macedo" userId="7b3c29be-d15f-473b-8b79-40ce79eed9b8" providerId="ADAL" clId="{A79E200B-54B3-40D2-8FAC-3E3F735FA39E}" dt="2022-01-06T00:17:24.024" v="338"/>
        <pc:sldMkLst>
          <pc:docMk/>
          <pc:sldMk cId="988590547" sldId="1917"/>
        </pc:sldMkLst>
        <pc:spChg chg="mod">
          <ac:chgData name="Luiz Macedo" userId="7b3c29be-d15f-473b-8b79-40ce79eed9b8" providerId="ADAL" clId="{A79E200B-54B3-40D2-8FAC-3E3F735FA39E}" dt="2022-01-06T00:17:24.024" v="338"/>
          <ac:spMkLst>
            <pc:docMk/>
            <pc:sldMk cId="988590547" sldId="1917"/>
            <ac:spMk id="2" creationId="{B518A576-F8DF-4E50-A5C0-B022004D642C}"/>
          </ac:spMkLst>
        </pc:spChg>
      </pc:sldChg>
      <pc:sldChg chg="modSp mod">
        <pc:chgData name="Luiz Macedo" userId="7b3c29be-d15f-473b-8b79-40ce79eed9b8" providerId="ADAL" clId="{A79E200B-54B3-40D2-8FAC-3E3F735FA39E}" dt="2022-01-06T00:17:32.233" v="339"/>
        <pc:sldMkLst>
          <pc:docMk/>
          <pc:sldMk cId="2955906396" sldId="1918"/>
        </pc:sldMkLst>
        <pc:spChg chg="mod">
          <ac:chgData name="Luiz Macedo" userId="7b3c29be-d15f-473b-8b79-40ce79eed9b8" providerId="ADAL" clId="{A79E200B-54B3-40D2-8FAC-3E3F735FA39E}" dt="2022-01-06T00:17:32.233" v="339"/>
          <ac:spMkLst>
            <pc:docMk/>
            <pc:sldMk cId="2955906396" sldId="1918"/>
            <ac:spMk id="4" creationId="{00000000-0000-0000-0000-000000000000}"/>
          </ac:spMkLst>
        </pc:spChg>
      </pc:sldChg>
      <pc:sldChg chg="modSp mod">
        <pc:chgData name="Luiz Macedo" userId="7b3c29be-d15f-473b-8b79-40ce79eed9b8" providerId="ADAL" clId="{A79E200B-54B3-40D2-8FAC-3E3F735FA39E}" dt="2022-01-06T00:17:52.864" v="349"/>
        <pc:sldMkLst>
          <pc:docMk/>
          <pc:sldMk cId="2302215073" sldId="1919"/>
        </pc:sldMkLst>
        <pc:spChg chg="mod">
          <ac:chgData name="Luiz Macedo" userId="7b3c29be-d15f-473b-8b79-40ce79eed9b8" providerId="ADAL" clId="{A79E200B-54B3-40D2-8FAC-3E3F735FA39E}" dt="2022-01-06T00:17:52.864" v="349"/>
          <ac:spMkLst>
            <pc:docMk/>
            <pc:sldMk cId="2302215073" sldId="1919"/>
            <ac:spMk id="2" creationId="{DFBA9982-EF93-42DD-913D-6C9D5914E2ED}"/>
          </ac:spMkLst>
        </pc:spChg>
      </pc:sldChg>
      <pc:sldChg chg="modSp mod">
        <pc:chgData name="Luiz Macedo" userId="7b3c29be-d15f-473b-8b79-40ce79eed9b8" providerId="ADAL" clId="{A79E200B-54B3-40D2-8FAC-3E3F735FA39E}" dt="2022-01-06T00:14:36.916" v="296"/>
        <pc:sldMkLst>
          <pc:docMk/>
          <pc:sldMk cId="1846222488" sldId="1927"/>
        </pc:sldMkLst>
        <pc:spChg chg="mod">
          <ac:chgData name="Luiz Macedo" userId="7b3c29be-d15f-473b-8b79-40ce79eed9b8" providerId="ADAL" clId="{A79E200B-54B3-40D2-8FAC-3E3F735FA39E}" dt="2022-01-06T00:14:36.916" v="296"/>
          <ac:spMkLst>
            <pc:docMk/>
            <pc:sldMk cId="1846222488" sldId="1927"/>
            <ac:spMk id="4" creationId="{0CD8665D-5A50-4F07-9D33-48CCD3FD74C7}"/>
          </ac:spMkLst>
        </pc:spChg>
      </pc:sldChg>
      <pc:sldChg chg="modSp mod">
        <pc:chgData name="Luiz Macedo" userId="7b3c29be-d15f-473b-8b79-40ce79eed9b8" providerId="ADAL" clId="{A79E200B-54B3-40D2-8FAC-3E3F735FA39E}" dt="2022-01-06T00:14:46.455" v="297"/>
        <pc:sldMkLst>
          <pc:docMk/>
          <pc:sldMk cId="2127307028" sldId="1928"/>
        </pc:sldMkLst>
        <pc:spChg chg="mod">
          <ac:chgData name="Luiz Macedo" userId="7b3c29be-d15f-473b-8b79-40ce79eed9b8" providerId="ADAL" clId="{A79E200B-54B3-40D2-8FAC-3E3F735FA39E}" dt="2022-01-06T00:14:46.455" v="297"/>
          <ac:spMkLst>
            <pc:docMk/>
            <pc:sldMk cId="2127307028" sldId="1928"/>
            <ac:spMk id="2" creationId="{7CC23FB2-3B24-4EF2-8B11-A5667897399B}"/>
          </ac:spMkLst>
        </pc:spChg>
      </pc:sldChg>
      <pc:sldChg chg="modSp mod">
        <pc:chgData name="Luiz Macedo" userId="7b3c29be-d15f-473b-8b79-40ce79eed9b8" providerId="ADAL" clId="{A79E200B-54B3-40D2-8FAC-3E3F735FA39E}" dt="2022-01-06T00:15:45.062" v="310"/>
        <pc:sldMkLst>
          <pc:docMk/>
          <pc:sldMk cId="1537348058" sldId="1930"/>
        </pc:sldMkLst>
        <pc:spChg chg="mod">
          <ac:chgData name="Luiz Macedo" userId="7b3c29be-d15f-473b-8b79-40ce79eed9b8" providerId="ADAL" clId="{A79E200B-54B3-40D2-8FAC-3E3F735FA39E}" dt="2022-01-06T00:15:45.062" v="310"/>
          <ac:spMkLst>
            <pc:docMk/>
            <pc:sldMk cId="1537348058" sldId="1930"/>
            <ac:spMk id="4" creationId="{0CD8665D-5A50-4F07-9D33-48CCD3FD74C7}"/>
          </ac:spMkLst>
        </pc:spChg>
      </pc:sldChg>
      <pc:sldChg chg="modSp mod">
        <pc:chgData name="Luiz Macedo" userId="7b3c29be-d15f-473b-8b79-40ce79eed9b8" providerId="ADAL" clId="{A79E200B-54B3-40D2-8FAC-3E3F735FA39E}" dt="2022-01-06T00:17:14.678" v="337"/>
        <pc:sldMkLst>
          <pc:docMk/>
          <pc:sldMk cId="1443065805" sldId="1931"/>
        </pc:sldMkLst>
        <pc:spChg chg="mod">
          <ac:chgData name="Luiz Macedo" userId="7b3c29be-d15f-473b-8b79-40ce79eed9b8" providerId="ADAL" clId="{A79E200B-54B3-40D2-8FAC-3E3F735FA39E}" dt="2022-01-06T00:17:14.678" v="337"/>
          <ac:spMkLst>
            <pc:docMk/>
            <pc:sldMk cId="1443065805" sldId="1931"/>
            <ac:spMk id="4" creationId="{0CD8665D-5A50-4F07-9D33-48CCD3FD74C7}"/>
          </ac:spMkLst>
        </pc:spChg>
      </pc:sldChg>
      <pc:sldChg chg="modSp mod">
        <pc:chgData name="Luiz Macedo" userId="7b3c29be-d15f-473b-8b79-40ce79eed9b8" providerId="ADAL" clId="{A79E200B-54B3-40D2-8FAC-3E3F735FA39E}" dt="2022-01-06T00:17:44.469" v="348"/>
        <pc:sldMkLst>
          <pc:docMk/>
          <pc:sldMk cId="635763623" sldId="1932"/>
        </pc:sldMkLst>
        <pc:spChg chg="mod">
          <ac:chgData name="Luiz Macedo" userId="7b3c29be-d15f-473b-8b79-40ce79eed9b8" providerId="ADAL" clId="{A79E200B-54B3-40D2-8FAC-3E3F735FA39E}" dt="2022-01-06T00:17:44.469" v="348"/>
          <ac:spMkLst>
            <pc:docMk/>
            <pc:sldMk cId="635763623" sldId="1932"/>
            <ac:spMk id="4" creationId="{0CD8665D-5A50-4F07-9D33-48CCD3FD74C7}"/>
          </ac:spMkLst>
        </pc:spChg>
      </pc:sldChg>
      <pc:sldChg chg="modSp mod">
        <pc:chgData name="Luiz Macedo" userId="7b3c29be-d15f-473b-8b79-40ce79eed9b8" providerId="ADAL" clId="{A79E200B-54B3-40D2-8FAC-3E3F735FA39E}" dt="2022-01-06T00:02:27.939" v="23"/>
        <pc:sldMkLst>
          <pc:docMk/>
          <pc:sldMk cId="1999108093" sldId="1938"/>
        </pc:sldMkLst>
        <pc:spChg chg="mod">
          <ac:chgData name="Luiz Macedo" userId="7b3c29be-d15f-473b-8b79-40ce79eed9b8" providerId="ADAL" clId="{A79E200B-54B3-40D2-8FAC-3E3F735FA39E}" dt="2022-01-06T00:02:27.939" v="23"/>
          <ac:spMkLst>
            <pc:docMk/>
            <pc:sldMk cId="1999108093" sldId="1938"/>
            <ac:spMk id="4" creationId="{0CD8665D-5A50-4F07-9D33-48CCD3FD74C7}"/>
          </ac:spMkLst>
        </pc:spChg>
      </pc:sldChg>
      <pc:sldChg chg="modSp mod">
        <pc:chgData name="Luiz Macedo" userId="7b3c29be-d15f-473b-8b79-40ce79eed9b8" providerId="ADAL" clId="{A79E200B-54B3-40D2-8FAC-3E3F735FA39E}" dt="2022-01-06T00:15:01.494" v="299"/>
        <pc:sldMkLst>
          <pc:docMk/>
          <pc:sldMk cId="4092866919" sldId="1940"/>
        </pc:sldMkLst>
        <pc:spChg chg="mod">
          <ac:chgData name="Luiz Macedo" userId="7b3c29be-d15f-473b-8b79-40ce79eed9b8" providerId="ADAL" clId="{A79E200B-54B3-40D2-8FAC-3E3F735FA39E}" dt="2022-01-06T00:15:01.494" v="299"/>
          <ac:spMkLst>
            <pc:docMk/>
            <pc:sldMk cId="4092866919" sldId="1940"/>
            <ac:spMk id="2" creationId="{544A83E9-9D3F-4D27-92C5-3271240ED3D2}"/>
          </ac:spMkLst>
        </pc:spChg>
      </pc:sldChg>
      <pc:sldChg chg="modSp mod">
        <pc:chgData name="Luiz Macedo" userId="7b3c29be-d15f-473b-8b79-40ce79eed9b8" providerId="ADAL" clId="{A79E200B-54B3-40D2-8FAC-3E3F735FA39E}" dt="2022-01-06T00:16:33.689" v="325"/>
        <pc:sldMkLst>
          <pc:docMk/>
          <pc:sldMk cId="3151995032" sldId="1941"/>
        </pc:sldMkLst>
        <pc:spChg chg="mod">
          <ac:chgData name="Luiz Macedo" userId="7b3c29be-d15f-473b-8b79-40ce79eed9b8" providerId="ADAL" clId="{A79E200B-54B3-40D2-8FAC-3E3F735FA39E}" dt="2022-01-06T00:16:33.689" v="325"/>
          <ac:spMkLst>
            <pc:docMk/>
            <pc:sldMk cId="3151995032" sldId="1941"/>
            <ac:spMk id="2" creationId="{544A83E9-9D3F-4D27-92C5-3271240ED3D2}"/>
          </ac:spMkLst>
        </pc:spChg>
      </pc:sldChg>
      <pc:sldChg chg="modSp mod">
        <pc:chgData name="Luiz Macedo" userId="7b3c29be-d15f-473b-8b79-40ce79eed9b8" providerId="ADAL" clId="{A79E200B-54B3-40D2-8FAC-3E3F735FA39E}" dt="2022-01-06T00:18:11.043" v="351"/>
        <pc:sldMkLst>
          <pc:docMk/>
          <pc:sldMk cId="2807443400" sldId="1942"/>
        </pc:sldMkLst>
        <pc:spChg chg="mod">
          <ac:chgData name="Luiz Macedo" userId="7b3c29be-d15f-473b-8b79-40ce79eed9b8" providerId="ADAL" clId="{A79E200B-54B3-40D2-8FAC-3E3F735FA39E}" dt="2022-01-06T00:18:11.043" v="351"/>
          <ac:spMkLst>
            <pc:docMk/>
            <pc:sldMk cId="2807443400" sldId="1942"/>
            <ac:spMk id="2" creationId="{544A83E9-9D3F-4D27-92C5-3271240ED3D2}"/>
          </ac:spMkLst>
        </pc:spChg>
      </pc:sldChg>
      <pc:sldChg chg="modSp mod">
        <pc:chgData name="Luiz Macedo" userId="7b3c29be-d15f-473b-8b79-40ce79eed9b8" providerId="ADAL" clId="{A79E200B-54B3-40D2-8FAC-3E3F735FA39E}" dt="2022-01-06T00:00:13.734" v="17"/>
        <pc:sldMkLst>
          <pc:docMk/>
          <pc:sldMk cId="3060697331" sldId="1944"/>
        </pc:sldMkLst>
        <pc:spChg chg="mod">
          <ac:chgData name="Luiz Macedo" userId="7b3c29be-d15f-473b-8b79-40ce79eed9b8" providerId="ADAL" clId="{A79E200B-54B3-40D2-8FAC-3E3F735FA39E}" dt="2022-01-06T00:00:13.734" v="17"/>
          <ac:spMkLst>
            <pc:docMk/>
            <pc:sldMk cId="3060697331" sldId="1944"/>
            <ac:spMk id="4" creationId="{0CD8665D-5A50-4F07-9D33-48CCD3FD74C7}"/>
          </ac:spMkLst>
        </pc:spChg>
      </pc:sldChg>
      <pc:sldChg chg="modSp mod">
        <pc:chgData name="Luiz Macedo" userId="7b3c29be-d15f-473b-8b79-40ce79eed9b8" providerId="ADAL" clId="{A79E200B-54B3-40D2-8FAC-3E3F735FA39E}" dt="2022-01-06T00:02:34.611" v="24"/>
        <pc:sldMkLst>
          <pc:docMk/>
          <pc:sldMk cId="564201075" sldId="1947"/>
        </pc:sldMkLst>
        <pc:spChg chg="mod">
          <ac:chgData name="Luiz Macedo" userId="7b3c29be-d15f-473b-8b79-40ce79eed9b8" providerId="ADAL" clId="{A79E200B-54B3-40D2-8FAC-3E3F735FA39E}" dt="2022-01-06T00:02:34.611" v="24"/>
          <ac:spMkLst>
            <pc:docMk/>
            <pc:sldMk cId="564201075" sldId="1947"/>
            <ac:spMk id="4" creationId="{0CD8665D-5A50-4F07-9D33-48CCD3FD74C7}"/>
          </ac:spMkLst>
        </pc:spChg>
      </pc:sldChg>
      <pc:sldChg chg="modSp mod">
        <pc:chgData name="Luiz Macedo" userId="7b3c29be-d15f-473b-8b79-40ce79eed9b8" providerId="ADAL" clId="{A79E200B-54B3-40D2-8FAC-3E3F735FA39E}" dt="2022-01-05T23:58:47.051" v="14" actId="1076"/>
        <pc:sldMkLst>
          <pc:docMk/>
          <pc:sldMk cId="2148290055" sldId="2583"/>
        </pc:sldMkLst>
        <pc:spChg chg="mod">
          <ac:chgData name="Luiz Macedo" userId="7b3c29be-d15f-473b-8b79-40ce79eed9b8" providerId="ADAL" clId="{A79E200B-54B3-40D2-8FAC-3E3F735FA39E}" dt="2022-01-05T23:58:47.051" v="14" actId="1076"/>
          <ac:spMkLst>
            <pc:docMk/>
            <pc:sldMk cId="2148290055" sldId="2583"/>
            <ac:spMk id="4" creationId="{00000000-0000-0000-0000-000000000000}"/>
          </ac:spMkLst>
        </pc:spChg>
      </pc:sldChg>
      <pc:sldChg chg="addSp delSp modSp mod">
        <pc:chgData name="Luiz Macedo" userId="7b3c29be-d15f-473b-8b79-40ce79eed9b8" providerId="ADAL" clId="{A79E200B-54B3-40D2-8FAC-3E3F735FA39E}" dt="2022-01-07T22:06:20.098" v="370" actId="20577"/>
        <pc:sldMkLst>
          <pc:docMk/>
          <pc:sldMk cId="3180071403" sldId="2584"/>
        </pc:sldMkLst>
        <pc:spChg chg="add mod">
          <ac:chgData name="Luiz Macedo" userId="7b3c29be-d15f-473b-8b79-40ce79eed9b8" providerId="ADAL" clId="{A79E200B-54B3-40D2-8FAC-3E3F735FA39E}" dt="2022-01-06T00:08:24.712" v="85" actId="1076"/>
          <ac:spMkLst>
            <pc:docMk/>
            <pc:sldMk cId="3180071403" sldId="2584"/>
            <ac:spMk id="3" creationId="{4EF90864-C518-4D0D-8604-5F56F40DF973}"/>
          </ac:spMkLst>
        </pc:spChg>
        <pc:spChg chg="del">
          <ac:chgData name="Luiz Macedo" userId="7b3c29be-d15f-473b-8b79-40ce79eed9b8" providerId="ADAL" clId="{A79E200B-54B3-40D2-8FAC-3E3F735FA39E}" dt="2022-01-06T00:07:25.914" v="79" actId="478"/>
          <ac:spMkLst>
            <pc:docMk/>
            <pc:sldMk cId="3180071403" sldId="2584"/>
            <ac:spMk id="26" creationId="{40662BC1-2797-4830-859C-6B40FCBD4D0E}"/>
          </ac:spMkLst>
        </pc:spChg>
        <pc:spChg chg="mod">
          <ac:chgData name="Luiz Macedo" userId="7b3c29be-d15f-473b-8b79-40ce79eed9b8" providerId="ADAL" clId="{A79E200B-54B3-40D2-8FAC-3E3F735FA39E}" dt="2022-01-07T22:06:13.349" v="365" actId="20577"/>
          <ac:spMkLst>
            <pc:docMk/>
            <pc:sldMk cId="3180071403" sldId="2584"/>
            <ac:spMk id="90" creationId="{4780BDFE-6E2A-4005-857D-0B1C33F25505}"/>
          </ac:spMkLst>
        </pc:spChg>
        <pc:spChg chg="mod">
          <ac:chgData name="Luiz Macedo" userId="7b3c29be-d15f-473b-8b79-40ce79eed9b8" providerId="ADAL" clId="{A79E200B-54B3-40D2-8FAC-3E3F735FA39E}" dt="2022-01-07T22:06:15.130" v="366" actId="20577"/>
          <ac:spMkLst>
            <pc:docMk/>
            <pc:sldMk cId="3180071403" sldId="2584"/>
            <ac:spMk id="117" creationId="{31196F95-B853-4921-BA55-ECC953EBCF37}"/>
          </ac:spMkLst>
        </pc:spChg>
        <pc:spChg chg="mod">
          <ac:chgData name="Luiz Macedo" userId="7b3c29be-d15f-473b-8b79-40ce79eed9b8" providerId="ADAL" clId="{A79E200B-54B3-40D2-8FAC-3E3F735FA39E}" dt="2022-01-07T22:06:16.155" v="367" actId="20577"/>
          <ac:spMkLst>
            <pc:docMk/>
            <pc:sldMk cId="3180071403" sldId="2584"/>
            <ac:spMk id="118" creationId="{258BA698-E10A-49DA-BD63-0C998F95815C}"/>
          </ac:spMkLst>
        </pc:spChg>
        <pc:spChg chg="mod">
          <ac:chgData name="Luiz Macedo" userId="7b3c29be-d15f-473b-8b79-40ce79eed9b8" providerId="ADAL" clId="{A79E200B-54B3-40D2-8FAC-3E3F735FA39E}" dt="2022-01-07T22:06:17.562" v="368" actId="20577"/>
          <ac:spMkLst>
            <pc:docMk/>
            <pc:sldMk cId="3180071403" sldId="2584"/>
            <ac:spMk id="119" creationId="{D6071ED6-0603-4B4B-9C40-C86E6875349C}"/>
          </ac:spMkLst>
        </pc:spChg>
        <pc:spChg chg="mod">
          <ac:chgData name="Luiz Macedo" userId="7b3c29be-d15f-473b-8b79-40ce79eed9b8" providerId="ADAL" clId="{A79E200B-54B3-40D2-8FAC-3E3F735FA39E}" dt="2022-01-07T22:06:18.480" v="369" actId="20577"/>
          <ac:spMkLst>
            <pc:docMk/>
            <pc:sldMk cId="3180071403" sldId="2584"/>
            <ac:spMk id="120" creationId="{33403CEA-28F4-43F9-A338-F54863458998}"/>
          </ac:spMkLst>
        </pc:spChg>
        <pc:spChg chg="mod">
          <ac:chgData name="Luiz Macedo" userId="7b3c29be-d15f-473b-8b79-40ce79eed9b8" providerId="ADAL" clId="{A79E200B-54B3-40D2-8FAC-3E3F735FA39E}" dt="2022-01-07T22:06:20.098" v="370" actId="20577"/>
          <ac:spMkLst>
            <pc:docMk/>
            <pc:sldMk cId="3180071403" sldId="2584"/>
            <ac:spMk id="121" creationId="{F38F365C-14F2-420C-920E-E617665225CA}"/>
          </ac:spMkLst>
        </pc:spChg>
        <pc:spChg chg="del mod">
          <ac:chgData name="Luiz Macedo" userId="7b3c29be-d15f-473b-8b79-40ce79eed9b8" providerId="ADAL" clId="{A79E200B-54B3-40D2-8FAC-3E3F735FA39E}" dt="2022-01-06T00:01:40.136" v="19" actId="478"/>
          <ac:spMkLst>
            <pc:docMk/>
            <pc:sldMk cId="3180071403" sldId="2584"/>
            <ac:spMk id="122" creationId="{E273BD61-331E-4018-9A63-5324D7261CB0}"/>
          </ac:spMkLst>
        </pc:spChg>
        <pc:spChg chg="del mod">
          <ac:chgData name="Luiz Macedo" userId="7b3c29be-d15f-473b-8b79-40ce79eed9b8" providerId="ADAL" clId="{A79E200B-54B3-40D2-8FAC-3E3F735FA39E}" dt="2022-01-06T00:10:28.777" v="267" actId="478"/>
          <ac:spMkLst>
            <pc:docMk/>
            <pc:sldMk cId="3180071403" sldId="2584"/>
            <ac:spMk id="123" creationId="{DF5B7D9D-5822-4F51-806B-19535B259689}"/>
          </ac:spMkLst>
        </pc:spChg>
        <pc:picChg chg="del">
          <ac:chgData name="Luiz Macedo" userId="7b3c29be-d15f-473b-8b79-40ce79eed9b8" providerId="ADAL" clId="{A79E200B-54B3-40D2-8FAC-3E3F735FA39E}" dt="2022-01-06T00:07:25.914" v="79" actId="478"/>
          <ac:picMkLst>
            <pc:docMk/>
            <pc:sldMk cId="3180071403" sldId="2584"/>
            <ac:picMk id="27" creationId="{D6FF3F3C-AFE3-4021-88BA-976C7B4DBF1F}"/>
          </ac:picMkLst>
        </pc:picChg>
        <pc:picChg chg="mod">
          <ac:chgData name="Luiz Macedo" userId="7b3c29be-d15f-473b-8b79-40ce79eed9b8" providerId="ADAL" clId="{A79E200B-54B3-40D2-8FAC-3E3F735FA39E}" dt="2022-01-06T00:08:24.712" v="85" actId="1076"/>
          <ac:picMkLst>
            <pc:docMk/>
            <pc:sldMk cId="3180071403" sldId="2584"/>
            <ac:picMk id="108" creationId="{2BDFF2ED-3F9E-4739-A21B-61F6687F9C14}"/>
          </ac:picMkLst>
        </pc:picChg>
        <pc:picChg chg="del mod">
          <ac:chgData name="Luiz Macedo" userId="7b3c29be-d15f-473b-8b79-40ce79eed9b8" providerId="ADAL" clId="{A79E200B-54B3-40D2-8FAC-3E3F735FA39E}" dt="2022-01-06T00:10:30.425" v="269" actId="478"/>
          <ac:picMkLst>
            <pc:docMk/>
            <pc:sldMk cId="3180071403" sldId="2584"/>
            <ac:picMk id="110" creationId="{A17FF37A-08DE-4A12-A2D3-8F762E9E124A}"/>
          </ac:picMkLst>
        </pc:picChg>
        <pc:cxnChg chg="mod">
          <ac:chgData name="Luiz Macedo" userId="7b3c29be-d15f-473b-8b79-40ce79eed9b8" providerId="ADAL" clId="{A79E200B-54B3-40D2-8FAC-3E3F735FA39E}" dt="2022-01-06T00:09:45.126" v="189" actId="1038"/>
          <ac:cxnSpMkLst>
            <pc:docMk/>
            <pc:sldMk cId="3180071403" sldId="2584"/>
            <ac:cxnSpMk id="25" creationId="{8A98875B-9E33-43BC-A880-1E5230A99F6D}"/>
          </ac:cxnSpMkLst>
        </pc:cxnChg>
        <pc:cxnChg chg="mod">
          <ac:chgData name="Luiz Macedo" userId="7b3c29be-d15f-473b-8b79-40ce79eed9b8" providerId="ADAL" clId="{A79E200B-54B3-40D2-8FAC-3E3F735FA39E}" dt="2022-01-06T00:10:02.092" v="266" actId="1037"/>
          <ac:cxnSpMkLst>
            <pc:docMk/>
            <pc:sldMk cId="3180071403" sldId="2584"/>
            <ac:cxnSpMk id="128" creationId="{036EC33B-E64C-42C2-A0F3-FC0FEB791EA5}"/>
          </ac:cxnSpMkLst>
        </pc:cxnChg>
        <pc:cxnChg chg="del mod">
          <ac:chgData name="Luiz Macedo" userId="7b3c29be-d15f-473b-8b79-40ce79eed9b8" providerId="ADAL" clId="{A79E200B-54B3-40D2-8FAC-3E3F735FA39E}" dt="2022-01-06T00:10:29.933" v="268" actId="478"/>
          <ac:cxnSpMkLst>
            <pc:docMk/>
            <pc:sldMk cId="3180071403" sldId="2584"/>
            <ac:cxnSpMk id="129" creationId="{A38F18FF-1C98-4880-9376-7A63D5871CE1}"/>
          </ac:cxnSpMkLst>
        </pc:cxnChg>
      </pc:sldChg>
      <pc:sldChg chg="modSp mod">
        <pc:chgData name="Luiz Macedo" userId="7b3c29be-d15f-473b-8b79-40ce79eed9b8" providerId="ADAL" clId="{A79E200B-54B3-40D2-8FAC-3E3F735FA39E}" dt="2022-01-06T00:16:45.951" v="328"/>
        <pc:sldMkLst>
          <pc:docMk/>
          <pc:sldMk cId="4151214010" sldId="2585"/>
        </pc:sldMkLst>
        <pc:spChg chg="mod">
          <ac:chgData name="Luiz Macedo" userId="7b3c29be-d15f-473b-8b79-40ce79eed9b8" providerId="ADAL" clId="{A79E200B-54B3-40D2-8FAC-3E3F735FA39E}" dt="2022-01-06T00:16:45.951" v="328"/>
          <ac:spMkLst>
            <pc:docMk/>
            <pc:sldMk cId="4151214010" sldId="2585"/>
            <ac:spMk id="2" creationId="{B518A576-F8DF-4E50-A5C0-B022004D642C}"/>
          </ac:spMkLst>
        </pc:spChg>
      </pc:sldChg>
      <pc:sldChg chg="modSp mod">
        <pc:chgData name="Luiz Macedo" userId="7b3c29be-d15f-473b-8b79-40ce79eed9b8" providerId="ADAL" clId="{A79E200B-54B3-40D2-8FAC-3E3F735FA39E}" dt="2022-01-06T00:18:30.335" v="362"/>
        <pc:sldMkLst>
          <pc:docMk/>
          <pc:sldMk cId="72528341" sldId="2586"/>
        </pc:sldMkLst>
        <pc:spChg chg="mod">
          <ac:chgData name="Luiz Macedo" userId="7b3c29be-d15f-473b-8b79-40ce79eed9b8" providerId="ADAL" clId="{A79E200B-54B3-40D2-8FAC-3E3F735FA39E}" dt="2022-01-06T00:18:30.335" v="362"/>
          <ac:spMkLst>
            <pc:docMk/>
            <pc:sldMk cId="72528341" sldId="2586"/>
            <ac:spMk id="4" creationId="{0CD8665D-5A50-4F07-9D33-48CCD3FD74C7}"/>
          </ac:spMkLst>
        </pc:spChg>
      </pc:sldChg>
      <pc:sldChg chg="modSp mod">
        <pc:chgData name="Luiz Macedo" userId="7b3c29be-d15f-473b-8b79-40ce79eed9b8" providerId="ADAL" clId="{A79E200B-54B3-40D2-8FAC-3E3F735FA39E}" dt="2022-01-06T00:18:54.186" v="363"/>
        <pc:sldMkLst>
          <pc:docMk/>
          <pc:sldMk cId="2836245009" sldId="2587"/>
        </pc:sldMkLst>
        <pc:spChg chg="mod">
          <ac:chgData name="Luiz Macedo" userId="7b3c29be-d15f-473b-8b79-40ce79eed9b8" providerId="ADAL" clId="{A79E200B-54B3-40D2-8FAC-3E3F735FA39E}" dt="2022-01-06T00:18:54.186" v="363"/>
          <ac:spMkLst>
            <pc:docMk/>
            <pc:sldMk cId="2836245009" sldId="2587"/>
            <ac:spMk id="2" creationId="{DFBA9982-EF93-42DD-913D-6C9D5914E2ED}"/>
          </ac:spMkLst>
        </pc:spChg>
      </pc:sldChg>
      <pc:sldChg chg="modSp mod">
        <pc:chgData name="Luiz Macedo" userId="7b3c29be-d15f-473b-8b79-40ce79eed9b8" providerId="ADAL" clId="{A79E200B-54B3-40D2-8FAC-3E3F735FA39E}" dt="2022-01-06T00:19:01.135" v="364"/>
        <pc:sldMkLst>
          <pc:docMk/>
          <pc:sldMk cId="698390342" sldId="2588"/>
        </pc:sldMkLst>
        <pc:spChg chg="mod">
          <ac:chgData name="Luiz Macedo" userId="7b3c29be-d15f-473b-8b79-40ce79eed9b8" providerId="ADAL" clId="{A79E200B-54B3-40D2-8FAC-3E3F735FA39E}" dt="2022-01-06T00:19:01.135" v="364"/>
          <ac:spMkLst>
            <pc:docMk/>
            <pc:sldMk cId="698390342" sldId="2588"/>
            <ac:spMk id="2" creationId="{DFBA9982-EF93-42DD-913D-6C9D5914E2ED}"/>
          </ac:spMkLst>
        </pc:spChg>
      </pc:sldChg>
      <pc:sldChg chg="modSp mod">
        <pc:chgData name="Luiz Macedo" userId="7b3c29be-d15f-473b-8b79-40ce79eed9b8" providerId="ADAL" clId="{A79E200B-54B3-40D2-8FAC-3E3F735FA39E}" dt="2022-01-06T00:14:22.871" v="287"/>
        <pc:sldMkLst>
          <pc:docMk/>
          <pc:sldMk cId="907172737" sldId="2589"/>
        </pc:sldMkLst>
        <pc:spChg chg="mod">
          <ac:chgData name="Luiz Macedo" userId="7b3c29be-d15f-473b-8b79-40ce79eed9b8" providerId="ADAL" clId="{A79E200B-54B3-40D2-8FAC-3E3F735FA39E}" dt="2022-01-06T00:14:22.871" v="287"/>
          <ac:spMkLst>
            <pc:docMk/>
            <pc:sldMk cId="907172737" sldId="2589"/>
            <ac:spMk id="4" creationId="{00000000-0000-0000-0000-000000000000}"/>
          </ac:spMkLst>
        </pc:spChg>
      </pc:sldChg>
      <pc:sldChg chg="modSp mod">
        <pc:chgData name="Luiz Macedo" userId="7b3c29be-d15f-473b-8b79-40ce79eed9b8" providerId="ADAL" clId="{A79E200B-54B3-40D2-8FAC-3E3F735FA39E}" dt="2022-01-06T00:18:00.724" v="350"/>
        <pc:sldMkLst>
          <pc:docMk/>
          <pc:sldMk cId="1332017155" sldId="2590"/>
        </pc:sldMkLst>
        <pc:spChg chg="mod">
          <ac:chgData name="Luiz Macedo" userId="7b3c29be-d15f-473b-8b79-40ce79eed9b8" providerId="ADAL" clId="{A79E200B-54B3-40D2-8FAC-3E3F735FA39E}" dt="2022-01-06T00:18:00.724" v="350"/>
          <ac:spMkLst>
            <pc:docMk/>
            <pc:sldMk cId="1332017155" sldId="2590"/>
            <ac:spMk id="2" creationId="{DFBA9982-EF93-42DD-913D-6C9D5914E2ED}"/>
          </ac:spMkLst>
        </pc:spChg>
      </pc:sldChg>
      <pc:sldChg chg="modSp mod">
        <pc:chgData name="Luiz Macedo" userId="7b3c29be-d15f-473b-8b79-40ce79eed9b8" providerId="ADAL" clId="{A79E200B-54B3-40D2-8FAC-3E3F735FA39E}" dt="2022-01-06T00:15:18.037" v="301"/>
        <pc:sldMkLst>
          <pc:docMk/>
          <pc:sldMk cId="824139823" sldId="2591"/>
        </pc:sldMkLst>
        <pc:spChg chg="mod">
          <ac:chgData name="Luiz Macedo" userId="7b3c29be-d15f-473b-8b79-40ce79eed9b8" providerId="ADAL" clId="{A79E200B-54B3-40D2-8FAC-3E3F735FA39E}" dt="2022-01-06T00:15:18.037" v="301"/>
          <ac:spMkLst>
            <pc:docMk/>
            <pc:sldMk cId="824139823" sldId="2591"/>
            <ac:spMk id="2" creationId="{89B12525-4A3B-4B5E-B209-364C6C474A6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50</c:v>
                </c:pt>
                <c:pt idx="1">
                  <c:v>10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C53E-5D86-4A2A-BD39-874B1C8BB976}" type="doc">
      <dgm:prSet loTypeId="urn:microsoft.com/office/officeart/2005/8/layout/hProcess11" loCatId="process" qsTypeId="urn:microsoft.com/office/officeart/2005/8/quickstyle/simple1" qsCatId="simple" csTypeId="urn:microsoft.com/office/officeart/2005/8/colors/accent4_2" csCatId="accent4" phldr="1"/>
      <dgm:spPr/>
      <dgm:t>
        <a:bodyPr/>
        <a:lstStyle/>
        <a:p>
          <a:endParaRPr lang="en-US"/>
        </a:p>
      </dgm:t>
    </dgm:pt>
    <dgm:pt modelId="{17C1ADD9-F48D-436A-86DB-58B75A268D88}">
      <dgm:prSet phldrT="[Text]"/>
      <dgm:spPr/>
      <dgm:t>
        <a:bodyPr/>
        <a:lstStyle/>
        <a:p>
          <a:r>
            <a:rPr lang="en-US" dirty="0"/>
            <a:t>Make changes</a:t>
          </a:r>
        </a:p>
      </dgm:t>
    </dgm:pt>
    <dgm:pt modelId="{325ADA13-FFAE-4F83-A820-2F5D8E421C46}" type="parTrans" cxnId="{38716D07-BDF4-466C-92F7-375A2C003DCA}">
      <dgm:prSet/>
      <dgm:spPr/>
      <dgm:t>
        <a:bodyPr/>
        <a:lstStyle/>
        <a:p>
          <a:endParaRPr lang="en-US"/>
        </a:p>
      </dgm:t>
    </dgm:pt>
    <dgm:pt modelId="{EEFF8295-5A08-46E8-A73C-EB50CE20A1A5}" type="sibTrans" cxnId="{38716D07-BDF4-466C-92F7-375A2C003DCA}">
      <dgm:prSet/>
      <dgm:spPr/>
      <dgm:t>
        <a:bodyPr/>
        <a:lstStyle/>
        <a:p>
          <a:endParaRPr lang="en-US"/>
        </a:p>
      </dgm:t>
    </dgm:pt>
    <dgm:pt modelId="{9C6F0A91-1705-4F6F-A5BC-D80E33649746}">
      <dgm:prSet phldrT="[Text]"/>
      <dgm:spPr/>
      <dgm:t>
        <a:bodyPr/>
        <a:lstStyle/>
        <a:p>
          <a:r>
            <a:rPr lang="en-US" dirty="0"/>
            <a:t>Create a pull request</a:t>
          </a:r>
        </a:p>
      </dgm:t>
    </dgm:pt>
    <dgm:pt modelId="{9F040EA8-081D-4B05-835F-35089735637E}" type="parTrans" cxnId="{4BD83D5C-47D9-4A54-86D4-C6B1ABA53717}">
      <dgm:prSet/>
      <dgm:spPr/>
      <dgm:t>
        <a:bodyPr/>
        <a:lstStyle/>
        <a:p>
          <a:endParaRPr lang="en-US"/>
        </a:p>
      </dgm:t>
    </dgm:pt>
    <dgm:pt modelId="{4430504B-42C5-4E64-A44F-9C3125B7B1DC}" type="sibTrans" cxnId="{4BD83D5C-47D9-4A54-86D4-C6B1ABA53717}">
      <dgm:prSet/>
      <dgm:spPr/>
      <dgm:t>
        <a:bodyPr/>
        <a:lstStyle/>
        <a:p>
          <a:endParaRPr lang="en-US"/>
        </a:p>
      </dgm:t>
    </dgm:pt>
    <dgm:pt modelId="{84A8C263-38BB-4DD2-B28E-9D6DFD1B104A}">
      <dgm:prSet phldrT="[Text]"/>
      <dgm:spPr/>
      <dgm:t>
        <a:bodyPr/>
        <a:lstStyle/>
        <a:p>
          <a:r>
            <a:rPr lang="en-US" dirty="0"/>
            <a:t>Delete your branch</a:t>
          </a:r>
        </a:p>
      </dgm:t>
    </dgm:pt>
    <dgm:pt modelId="{CD6CC9BE-EB34-497F-AAC8-6BEA9DF88A66}" type="parTrans" cxnId="{599FDFC8-70E5-479D-A37E-F082B4763B70}">
      <dgm:prSet/>
      <dgm:spPr/>
      <dgm:t>
        <a:bodyPr/>
        <a:lstStyle/>
        <a:p>
          <a:endParaRPr lang="en-US"/>
        </a:p>
      </dgm:t>
    </dgm:pt>
    <dgm:pt modelId="{7F82E2D5-3D9D-4C14-960F-93F88057DC93}" type="sibTrans" cxnId="{599FDFC8-70E5-479D-A37E-F082B4763B70}">
      <dgm:prSet/>
      <dgm:spPr/>
      <dgm:t>
        <a:bodyPr/>
        <a:lstStyle/>
        <a:p>
          <a:endParaRPr lang="en-US"/>
        </a:p>
      </dgm:t>
    </dgm:pt>
    <dgm:pt modelId="{B1FDF055-882E-4407-A02E-A6DD35F5DFB0}">
      <dgm:prSet phldrT="[Text]"/>
      <dgm:spPr/>
      <dgm:t>
        <a:bodyPr/>
        <a:lstStyle/>
        <a:p>
          <a:r>
            <a:rPr lang="en-US" b="0" i="0" dirty="0"/>
            <a:t>Address review comments</a:t>
          </a:r>
          <a:endParaRPr lang="en-US" b="0" dirty="0"/>
        </a:p>
      </dgm:t>
    </dgm:pt>
    <dgm:pt modelId="{13628A3F-6506-4EA4-9994-810F26FC4C93}" type="sibTrans" cxnId="{F507C07F-E36F-4F5C-B210-4DE18FA9DEBE}">
      <dgm:prSet/>
      <dgm:spPr/>
      <dgm:t>
        <a:bodyPr/>
        <a:lstStyle/>
        <a:p>
          <a:endParaRPr lang="en-US"/>
        </a:p>
      </dgm:t>
    </dgm:pt>
    <dgm:pt modelId="{0AABA13C-F455-4ED3-B52C-B8FA3A6E3F03}" type="parTrans" cxnId="{F507C07F-E36F-4F5C-B210-4DE18FA9DEBE}">
      <dgm:prSet/>
      <dgm:spPr/>
      <dgm:t>
        <a:bodyPr/>
        <a:lstStyle/>
        <a:p>
          <a:endParaRPr lang="en-US"/>
        </a:p>
      </dgm:t>
    </dgm:pt>
    <dgm:pt modelId="{C8E72813-BAA7-4600-9A5A-4EB43BB1156E}">
      <dgm:prSet phldrT="[Text]"/>
      <dgm:spPr/>
      <dgm:t>
        <a:bodyPr/>
        <a:lstStyle/>
        <a:p>
          <a:r>
            <a:rPr lang="en-US" dirty="0"/>
            <a:t>Merge your pull request</a:t>
          </a:r>
        </a:p>
      </dgm:t>
    </dgm:pt>
    <dgm:pt modelId="{2E15A1A1-308A-483C-83BA-DA8C2EBFE24A}" type="sibTrans" cxnId="{1BB66D7C-FDD0-4E6A-9894-AF66ADCAFA0A}">
      <dgm:prSet/>
      <dgm:spPr/>
      <dgm:t>
        <a:bodyPr/>
        <a:lstStyle/>
        <a:p>
          <a:endParaRPr lang="en-US"/>
        </a:p>
      </dgm:t>
    </dgm:pt>
    <dgm:pt modelId="{88E57A9E-D0D5-4363-B034-D6B0CF63D87D}" type="parTrans" cxnId="{1BB66D7C-FDD0-4E6A-9894-AF66ADCAFA0A}">
      <dgm:prSet/>
      <dgm:spPr/>
      <dgm:t>
        <a:bodyPr/>
        <a:lstStyle/>
        <a:p>
          <a:endParaRPr lang="en-US"/>
        </a:p>
      </dgm:t>
    </dgm:pt>
    <dgm:pt modelId="{06747293-AD0B-4CF2-9AAB-1F32F7D39DD5}">
      <dgm:prSet phldrT="[Text]"/>
      <dgm:spPr/>
      <dgm:t>
        <a:bodyPr/>
        <a:lstStyle/>
        <a:p>
          <a:r>
            <a:rPr lang="en-US" dirty="0"/>
            <a:t>Create a branch</a:t>
          </a:r>
        </a:p>
      </dgm:t>
    </dgm:pt>
    <dgm:pt modelId="{E058253C-B057-485C-87A3-97B7FD8310EB}" type="sibTrans" cxnId="{D0A7A7B1-F899-49B3-BF3A-A61EB202FD25}">
      <dgm:prSet/>
      <dgm:spPr/>
      <dgm:t>
        <a:bodyPr/>
        <a:lstStyle/>
        <a:p>
          <a:endParaRPr lang="en-US"/>
        </a:p>
      </dgm:t>
    </dgm:pt>
    <dgm:pt modelId="{036DBEFD-8ABC-45F8-BEDE-F52C56AD7FBA}" type="parTrans" cxnId="{D0A7A7B1-F899-49B3-BF3A-A61EB202FD25}">
      <dgm:prSet/>
      <dgm:spPr/>
      <dgm:t>
        <a:bodyPr/>
        <a:lstStyle/>
        <a:p>
          <a:endParaRPr lang="en-US"/>
        </a:p>
      </dgm:t>
    </dgm:pt>
    <dgm:pt modelId="{EEF54F37-31BA-4311-9C32-D7077DED5522}" type="pres">
      <dgm:prSet presAssocID="{7F56C53E-5D86-4A2A-BD39-874B1C8BB976}" presName="Name0" presStyleCnt="0">
        <dgm:presLayoutVars>
          <dgm:dir/>
          <dgm:resizeHandles val="exact"/>
        </dgm:presLayoutVars>
      </dgm:prSet>
      <dgm:spPr/>
    </dgm:pt>
    <dgm:pt modelId="{DD7714FD-8095-4289-9218-070668434606}" type="pres">
      <dgm:prSet presAssocID="{7F56C53E-5D86-4A2A-BD39-874B1C8BB976}" presName="arrow" presStyleLbl="bgShp" presStyleIdx="0" presStyleCnt="1"/>
      <dgm:spPr/>
    </dgm:pt>
    <dgm:pt modelId="{96E05AC6-3BF8-4DCD-B7FD-571F6585BC7C}" type="pres">
      <dgm:prSet presAssocID="{7F56C53E-5D86-4A2A-BD39-874B1C8BB976}" presName="points" presStyleCnt="0"/>
      <dgm:spPr/>
    </dgm:pt>
    <dgm:pt modelId="{CB9FEEBC-33D6-4702-8418-BD426B688674}" type="pres">
      <dgm:prSet presAssocID="{06747293-AD0B-4CF2-9AAB-1F32F7D39DD5}" presName="compositeA" presStyleCnt="0"/>
      <dgm:spPr/>
    </dgm:pt>
    <dgm:pt modelId="{EE889484-49D6-42E9-BD79-8DAEBB7B8CB1}" type="pres">
      <dgm:prSet presAssocID="{06747293-AD0B-4CF2-9AAB-1F32F7D39DD5}" presName="textA" presStyleLbl="revTx" presStyleIdx="0" presStyleCnt="6">
        <dgm:presLayoutVars>
          <dgm:bulletEnabled val="1"/>
        </dgm:presLayoutVars>
      </dgm:prSet>
      <dgm:spPr/>
    </dgm:pt>
    <dgm:pt modelId="{F4E9210D-8330-4800-83C8-39C5FB96FEF4}" type="pres">
      <dgm:prSet presAssocID="{06747293-AD0B-4CF2-9AAB-1F32F7D39DD5}" presName="circleA" presStyleLbl="node1" presStyleIdx="0" presStyleCnt="6"/>
      <dgm:spPr/>
    </dgm:pt>
    <dgm:pt modelId="{BBDE783D-483E-437B-B5A8-B0B54F4BCCE9}" type="pres">
      <dgm:prSet presAssocID="{06747293-AD0B-4CF2-9AAB-1F32F7D39DD5}" presName="spaceA" presStyleCnt="0"/>
      <dgm:spPr/>
    </dgm:pt>
    <dgm:pt modelId="{4324962E-10C7-4796-AA39-61356F333D5A}" type="pres">
      <dgm:prSet presAssocID="{E058253C-B057-485C-87A3-97B7FD8310EB}" presName="space" presStyleCnt="0"/>
      <dgm:spPr/>
    </dgm:pt>
    <dgm:pt modelId="{03ED94F0-437B-4940-BBE2-CC48499687D7}" type="pres">
      <dgm:prSet presAssocID="{17C1ADD9-F48D-436A-86DB-58B75A268D88}" presName="compositeB" presStyleCnt="0"/>
      <dgm:spPr/>
    </dgm:pt>
    <dgm:pt modelId="{730CC417-5DEF-404A-9E70-7493F0EB8E42}" type="pres">
      <dgm:prSet presAssocID="{17C1ADD9-F48D-436A-86DB-58B75A268D88}" presName="textB" presStyleLbl="revTx" presStyleIdx="1" presStyleCnt="6">
        <dgm:presLayoutVars>
          <dgm:bulletEnabled val="1"/>
        </dgm:presLayoutVars>
      </dgm:prSet>
      <dgm:spPr/>
    </dgm:pt>
    <dgm:pt modelId="{1AE92D42-55DE-45FF-B2A8-F67296B57295}" type="pres">
      <dgm:prSet presAssocID="{17C1ADD9-F48D-436A-86DB-58B75A268D88}" presName="circleB" presStyleLbl="node1" presStyleIdx="1" presStyleCnt="6"/>
      <dgm:spPr/>
    </dgm:pt>
    <dgm:pt modelId="{F774E654-C344-4E7C-8A26-698DB5C3A5BB}" type="pres">
      <dgm:prSet presAssocID="{17C1ADD9-F48D-436A-86DB-58B75A268D88}" presName="spaceB" presStyleCnt="0"/>
      <dgm:spPr/>
    </dgm:pt>
    <dgm:pt modelId="{DBB9CA21-1FE8-442A-9065-4548A5420AF9}" type="pres">
      <dgm:prSet presAssocID="{EEFF8295-5A08-46E8-A73C-EB50CE20A1A5}" presName="space" presStyleCnt="0"/>
      <dgm:spPr/>
    </dgm:pt>
    <dgm:pt modelId="{94E9F1A9-0C07-4485-8B9E-7C9A58A97F19}" type="pres">
      <dgm:prSet presAssocID="{9C6F0A91-1705-4F6F-A5BC-D80E33649746}" presName="compositeA" presStyleCnt="0"/>
      <dgm:spPr/>
    </dgm:pt>
    <dgm:pt modelId="{C87DEBE8-B59C-4566-8C96-F2EAD206DCCC}" type="pres">
      <dgm:prSet presAssocID="{9C6F0A91-1705-4F6F-A5BC-D80E33649746}" presName="textA" presStyleLbl="revTx" presStyleIdx="2" presStyleCnt="6">
        <dgm:presLayoutVars>
          <dgm:bulletEnabled val="1"/>
        </dgm:presLayoutVars>
      </dgm:prSet>
      <dgm:spPr/>
    </dgm:pt>
    <dgm:pt modelId="{C7E184C3-0ED7-4B2C-8680-3D7DC5C2071A}" type="pres">
      <dgm:prSet presAssocID="{9C6F0A91-1705-4F6F-A5BC-D80E33649746}" presName="circleA" presStyleLbl="node1" presStyleIdx="2" presStyleCnt="6"/>
      <dgm:spPr/>
    </dgm:pt>
    <dgm:pt modelId="{764947C4-8995-45E0-BD49-2CF71EE35A79}" type="pres">
      <dgm:prSet presAssocID="{9C6F0A91-1705-4F6F-A5BC-D80E33649746}" presName="spaceA" presStyleCnt="0"/>
      <dgm:spPr/>
    </dgm:pt>
    <dgm:pt modelId="{911F24E3-7C6D-4ABC-94AC-CA6650EB32B0}" type="pres">
      <dgm:prSet presAssocID="{4430504B-42C5-4E64-A44F-9C3125B7B1DC}" presName="space" presStyleCnt="0"/>
      <dgm:spPr/>
    </dgm:pt>
    <dgm:pt modelId="{9628F87C-677D-4565-9AB7-DBD1D5A016F4}" type="pres">
      <dgm:prSet presAssocID="{B1FDF055-882E-4407-A02E-A6DD35F5DFB0}" presName="compositeB" presStyleCnt="0"/>
      <dgm:spPr/>
    </dgm:pt>
    <dgm:pt modelId="{A48637B1-035F-4F57-87AE-2548037E2D29}" type="pres">
      <dgm:prSet presAssocID="{B1FDF055-882E-4407-A02E-A6DD35F5DFB0}" presName="textB" presStyleLbl="revTx" presStyleIdx="3" presStyleCnt="6">
        <dgm:presLayoutVars>
          <dgm:bulletEnabled val="1"/>
        </dgm:presLayoutVars>
      </dgm:prSet>
      <dgm:spPr/>
    </dgm:pt>
    <dgm:pt modelId="{FED0C9EA-CBAE-48DD-9FF6-0E68CBA7807A}" type="pres">
      <dgm:prSet presAssocID="{B1FDF055-882E-4407-A02E-A6DD35F5DFB0}" presName="circleB" presStyleLbl="node1" presStyleIdx="3" presStyleCnt="6"/>
      <dgm:spPr/>
    </dgm:pt>
    <dgm:pt modelId="{071621EA-4D80-4322-9359-E07A2FBB79A3}" type="pres">
      <dgm:prSet presAssocID="{B1FDF055-882E-4407-A02E-A6DD35F5DFB0}" presName="spaceB" presStyleCnt="0"/>
      <dgm:spPr/>
    </dgm:pt>
    <dgm:pt modelId="{5C4ABAB2-C7D9-46CB-8318-049E0E87FBBC}" type="pres">
      <dgm:prSet presAssocID="{13628A3F-6506-4EA4-9994-810F26FC4C93}" presName="space" presStyleCnt="0"/>
      <dgm:spPr/>
    </dgm:pt>
    <dgm:pt modelId="{4079C76E-0940-465B-B7C7-17D742F28516}" type="pres">
      <dgm:prSet presAssocID="{C8E72813-BAA7-4600-9A5A-4EB43BB1156E}" presName="compositeA" presStyleCnt="0"/>
      <dgm:spPr/>
    </dgm:pt>
    <dgm:pt modelId="{8CA10D29-CDB9-4A09-9CF8-1D899DFA5C8E}" type="pres">
      <dgm:prSet presAssocID="{C8E72813-BAA7-4600-9A5A-4EB43BB1156E}" presName="textA" presStyleLbl="revTx" presStyleIdx="4" presStyleCnt="6">
        <dgm:presLayoutVars>
          <dgm:bulletEnabled val="1"/>
        </dgm:presLayoutVars>
      </dgm:prSet>
      <dgm:spPr/>
    </dgm:pt>
    <dgm:pt modelId="{BE86E902-16C6-40F3-91E9-4FD1DA2A0759}" type="pres">
      <dgm:prSet presAssocID="{C8E72813-BAA7-4600-9A5A-4EB43BB1156E}" presName="circleA" presStyleLbl="node1" presStyleIdx="4" presStyleCnt="6"/>
      <dgm:spPr/>
    </dgm:pt>
    <dgm:pt modelId="{2C5FFB0F-749D-43D3-888D-AA300D289665}" type="pres">
      <dgm:prSet presAssocID="{C8E72813-BAA7-4600-9A5A-4EB43BB1156E}" presName="spaceA" presStyleCnt="0"/>
      <dgm:spPr/>
    </dgm:pt>
    <dgm:pt modelId="{6E216709-B751-485F-9DC5-D9723A9FECF7}" type="pres">
      <dgm:prSet presAssocID="{2E15A1A1-308A-483C-83BA-DA8C2EBFE24A}" presName="space" presStyleCnt="0"/>
      <dgm:spPr/>
    </dgm:pt>
    <dgm:pt modelId="{EA1BDD5F-5798-40D7-A9AB-6789E8254114}" type="pres">
      <dgm:prSet presAssocID="{84A8C263-38BB-4DD2-B28E-9D6DFD1B104A}" presName="compositeB" presStyleCnt="0"/>
      <dgm:spPr/>
    </dgm:pt>
    <dgm:pt modelId="{09408F9D-5B25-4345-9DFC-95C2C10ADEA5}" type="pres">
      <dgm:prSet presAssocID="{84A8C263-38BB-4DD2-B28E-9D6DFD1B104A}" presName="textB" presStyleLbl="revTx" presStyleIdx="5" presStyleCnt="6">
        <dgm:presLayoutVars>
          <dgm:bulletEnabled val="1"/>
        </dgm:presLayoutVars>
      </dgm:prSet>
      <dgm:spPr/>
    </dgm:pt>
    <dgm:pt modelId="{A89575C1-5268-4051-B969-94455F164912}" type="pres">
      <dgm:prSet presAssocID="{84A8C263-38BB-4DD2-B28E-9D6DFD1B104A}" presName="circleB" presStyleLbl="node1" presStyleIdx="5" presStyleCnt="6"/>
      <dgm:spPr/>
    </dgm:pt>
    <dgm:pt modelId="{75E28356-5DE7-4D66-A377-894BDD2C6F72}" type="pres">
      <dgm:prSet presAssocID="{84A8C263-38BB-4DD2-B28E-9D6DFD1B104A}" presName="spaceB" presStyleCnt="0"/>
      <dgm:spPr/>
    </dgm:pt>
  </dgm:ptLst>
  <dgm:cxnLst>
    <dgm:cxn modelId="{5065FC03-9F22-4B9F-9057-0C8FBB8ABF8D}" type="presOf" srcId="{17C1ADD9-F48D-436A-86DB-58B75A268D88}" destId="{730CC417-5DEF-404A-9E70-7493F0EB8E42}" srcOrd="0" destOrd="0" presId="urn:microsoft.com/office/officeart/2005/8/layout/hProcess11"/>
    <dgm:cxn modelId="{38716D07-BDF4-466C-92F7-375A2C003DCA}" srcId="{7F56C53E-5D86-4A2A-BD39-874B1C8BB976}" destId="{17C1ADD9-F48D-436A-86DB-58B75A268D88}" srcOrd="1" destOrd="0" parTransId="{325ADA13-FFAE-4F83-A820-2F5D8E421C46}" sibTransId="{EEFF8295-5A08-46E8-A73C-EB50CE20A1A5}"/>
    <dgm:cxn modelId="{6DA17B30-0867-4833-A8FF-F4E1007FDCD8}" type="presOf" srcId="{9C6F0A91-1705-4F6F-A5BC-D80E33649746}" destId="{C87DEBE8-B59C-4566-8C96-F2EAD206DCCC}" srcOrd="0" destOrd="0" presId="urn:microsoft.com/office/officeart/2005/8/layout/hProcess11"/>
    <dgm:cxn modelId="{4BD83D5C-47D9-4A54-86D4-C6B1ABA53717}" srcId="{7F56C53E-5D86-4A2A-BD39-874B1C8BB976}" destId="{9C6F0A91-1705-4F6F-A5BC-D80E33649746}" srcOrd="2" destOrd="0" parTransId="{9F040EA8-081D-4B05-835F-35089735637E}" sibTransId="{4430504B-42C5-4E64-A44F-9C3125B7B1DC}"/>
    <dgm:cxn modelId="{1BB66D7C-FDD0-4E6A-9894-AF66ADCAFA0A}" srcId="{7F56C53E-5D86-4A2A-BD39-874B1C8BB976}" destId="{C8E72813-BAA7-4600-9A5A-4EB43BB1156E}" srcOrd="4" destOrd="0" parTransId="{88E57A9E-D0D5-4363-B034-D6B0CF63D87D}" sibTransId="{2E15A1A1-308A-483C-83BA-DA8C2EBFE24A}"/>
    <dgm:cxn modelId="{F507C07F-E36F-4F5C-B210-4DE18FA9DEBE}" srcId="{7F56C53E-5D86-4A2A-BD39-874B1C8BB976}" destId="{B1FDF055-882E-4407-A02E-A6DD35F5DFB0}" srcOrd="3" destOrd="0" parTransId="{0AABA13C-F455-4ED3-B52C-B8FA3A6E3F03}" sibTransId="{13628A3F-6506-4EA4-9994-810F26FC4C93}"/>
    <dgm:cxn modelId="{73E747A6-F2D4-4373-8687-9ABBAD9CB2A0}" type="presOf" srcId="{06747293-AD0B-4CF2-9AAB-1F32F7D39DD5}" destId="{EE889484-49D6-42E9-BD79-8DAEBB7B8CB1}" srcOrd="0" destOrd="0" presId="urn:microsoft.com/office/officeart/2005/8/layout/hProcess11"/>
    <dgm:cxn modelId="{7338B9AD-D325-47EA-AB59-5B70CA8AEBA2}" type="presOf" srcId="{84A8C263-38BB-4DD2-B28E-9D6DFD1B104A}" destId="{09408F9D-5B25-4345-9DFC-95C2C10ADEA5}" srcOrd="0" destOrd="0" presId="urn:microsoft.com/office/officeart/2005/8/layout/hProcess11"/>
    <dgm:cxn modelId="{D0A7A7B1-F899-49B3-BF3A-A61EB202FD25}" srcId="{7F56C53E-5D86-4A2A-BD39-874B1C8BB976}" destId="{06747293-AD0B-4CF2-9AAB-1F32F7D39DD5}" srcOrd="0" destOrd="0" parTransId="{036DBEFD-8ABC-45F8-BEDE-F52C56AD7FBA}" sibTransId="{E058253C-B057-485C-87A3-97B7FD8310EB}"/>
    <dgm:cxn modelId="{86D59DC3-7A25-41CA-BCBF-5279CD09B87B}" type="presOf" srcId="{B1FDF055-882E-4407-A02E-A6DD35F5DFB0}" destId="{A48637B1-035F-4F57-87AE-2548037E2D29}" srcOrd="0" destOrd="0" presId="urn:microsoft.com/office/officeart/2005/8/layout/hProcess11"/>
    <dgm:cxn modelId="{3C0442C7-9085-411F-AA37-ADCA3C9ED3C9}" type="presOf" srcId="{C8E72813-BAA7-4600-9A5A-4EB43BB1156E}" destId="{8CA10D29-CDB9-4A09-9CF8-1D899DFA5C8E}" srcOrd="0" destOrd="0" presId="urn:microsoft.com/office/officeart/2005/8/layout/hProcess11"/>
    <dgm:cxn modelId="{599FDFC8-70E5-479D-A37E-F082B4763B70}" srcId="{7F56C53E-5D86-4A2A-BD39-874B1C8BB976}" destId="{84A8C263-38BB-4DD2-B28E-9D6DFD1B104A}" srcOrd="5" destOrd="0" parTransId="{CD6CC9BE-EB34-497F-AAC8-6BEA9DF88A66}" sibTransId="{7F82E2D5-3D9D-4C14-960F-93F88057DC93}"/>
    <dgm:cxn modelId="{A7F441DE-B0E4-4E7F-B2DD-20077A0C6EF8}" type="presOf" srcId="{7F56C53E-5D86-4A2A-BD39-874B1C8BB976}" destId="{EEF54F37-31BA-4311-9C32-D7077DED5522}" srcOrd="0" destOrd="0" presId="urn:microsoft.com/office/officeart/2005/8/layout/hProcess11"/>
    <dgm:cxn modelId="{FE331E50-2E6C-46E2-82A4-DA75C5825353}" type="presParOf" srcId="{EEF54F37-31BA-4311-9C32-D7077DED5522}" destId="{DD7714FD-8095-4289-9218-070668434606}" srcOrd="0" destOrd="0" presId="urn:microsoft.com/office/officeart/2005/8/layout/hProcess11"/>
    <dgm:cxn modelId="{CA7C6DFB-7106-43A4-AF7F-5AB42DB483CB}" type="presParOf" srcId="{EEF54F37-31BA-4311-9C32-D7077DED5522}" destId="{96E05AC6-3BF8-4DCD-B7FD-571F6585BC7C}" srcOrd="1" destOrd="0" presId="urn:microsoft.com/office/officeart/2005/8/layout/hProcess11"/>
    <dgm:cxn modelId="{991347BF-C8C0-46E8-B5D7-4811B27B8FAE}" type="presParOf" srcId="{96E05AC6-3BF8-4DCD-B7FD-571F6585BC7C}" destId="{CB9FEEBC-33D6-4702-8418-BD426B688674}" srcOrd="0" destOrd="0" presId="urn:microsoft.com/office/officeart/2005/8/layout/hProcess11"/>
    <dgm:cxn modelId="{0819E8BB-A28E-4729-9C10-44F868C321A7}" type="presParOf" srcId="{CB9FEEBC-33D6-4702-8418-BD426B688674}" destId="{EE889484-49D6-42E9-BD79-8DAEBB7B8CB1}" srcOrd="0" destOrd="0" presId="urn:microsoft.com/office/officeart/2005/8/layout/hProcess11"/>
    <dgm:cxn modelId="{A6B4D867-FDDB-4453-92C2-468094031581}" type="presParOf" srcId="{CB9FEEBC-33D6-4702-8418-BD426B688674}" destId="{F4E9210D-8330-4800-83C8-39C5FB96FEF4}" srcOrd="1" destOrd="0" presId="urn:microsoft.com/office/officeart/2005/8/layout/hProcess11"/>
    <dgm:cxn modelId="{54BF3C08-EC2A-44FC-B170-9210BD435CFE}" type="presParOf" srcId="{CB9FEEBC-33D6-4702-8418-BD426B688674}" destId="{BBDE783D-483E-437B-B5A8-B0B54F4BCCE9}" srcOrd="2" destOrd="0" presId="urn:microsoft.com/office/officeart/2005/8/layout/hProcess11"/>
    <dgm:cxn modelId="{EDBEF6C1-8F49-4288-BC7F-39CC56F28BE5}" type="presParOf" srcId="{96E05AC6-3BF8-4DCD-B7FD-571F6585BC7C}" destId="{4324962E-10C7-4796-AA39-61356F333D5A}" srcOrd="1" destOrd="0" presId="urn:microsoft.com/office/officeart/2005/8/layout/hProcess11"/>
    <dgm:cxn modelId="{7A99BF2B-EF96-4057-BC29-0B2493EEC486}" type="presParOf" srcId="{96E05AC6-3BF8-4DCD-B7FD-571F6585BC7C}" destId="{03ED94F0-437B-4940-BBE2-CC48499687D7}" srcOrd="2" destOrd="0" presId="urn:microsoft.com/office/officeart/2005/8/layout/hProcess11"/>
    <dgm:cxn modelId="{D4AA51FE-366C-40FF-8909-BEA1C415B7A1}" type="presParOf" srcId="{03ED94F0-437B-4940-BBE2-CC48499687D7}" destId="{730CC417-5DEF-404A-9E70-7493F0EB8E42}" srcOrd="0" destOrd="0" presId="urn:microsoft.com/office/officeart/2005/8/layout/hProcess11"/>
    <dgm:cxn modelId="{09CEA885-2C5E-42F6-8D64-31C73E7616E7}" type="presParOf" srcId="{03ED94F0-437B-4940-BBE2-CC48499687D7}" destId="{1AE92D42-55DE-45FF-B2A8-F67296B57295}" srcOrd="1" destOrd="0" presId="urn:microsoft.com/office/officeart/2005/8/layout/hProcess11"/>
    <dgm:cxn modelId="{B3A240AE-7CCB-41B0-99AB-2C1A649DD468}" type="presParOf" srcId="{03ED94F0-437B-4940-BBE2-CC48499687D7}" destId="{F774E654-C344-4E7C-8A26-698DB5C3A5BB}" srcOrd="2" destOrd="0" presId="urn:microsoft.com/office/officeart/2005/8/layout/hProcess11"/>
    <dgm:cxn modelId="{3CFB31D6-F864-436C-9B40-AE3741AE7B19}" type="presParOf" srcId="{96E05AC6-3BF8-4DCD-B7FD-571F6585BC7C}" destId="{DBB9CA21-1FE8-442A-9065-4548A5420AF9}" srcOrd="3" destOrd="0" presId="urn:microsoft.com/office/officeart/2005/8/layout/hProcess11"/>
    <dgm:cxn modelId="{D1DE65E4-A363-4C5F-9BFF-DDF543994010}" type="presParOf" srcId="{96E05AC6-3BF8-4DCD-B7FD-571F6585BC7C}" destId="{94E9F1A9-0C07-4485-8B9E-7C9A58A97F19}" srcOrd="4" destOrd="0" presId="urn:microsoft.com/office/officeart/2005/8/layout/hProcess11"/>
    <dgm:cxn modelId="{971F859D-5BFB-4E2E-B300-B37CCEA637B1}" type="presParOf" srcId="{94E9F1A9-0C07-4485-8B9E-7C9A58A97F19}" destId="{C87DEBE8-B59C-4566-8C96-F2EAD206DCCC}" srcOrd="0" destOrd="0" presId="urn:microsoft.com/office/officeart/2005/8/layout/hProcess11"/>
    <dgm:cxn modelId="{DB5AE6CF-25BE-4051-9269-FEBA48290A37}" type="presParOf" srcId="{94E9F1A9-0C07-4485-8B9E-7C9A58A97F19}" destId="{C7E184C3-0ED7-4B2C-8680-3D7DC5C2071A}" srcOrd="1" destOrd="0" presId="urn:microsoft.com/office/officeart/2005/8/layout/hProcess11"/>
    <dgm:cxn modelId="{59EC577F-0525-4E76-BBD5-899993524ED4}" type="presParOf" srcId="{94E9F1A9-0C07-4485-8B9E-7C9A58A97F19}" destId="{764947C4-8995-45E0-BD49-2CF71EE35A79}" srcOrd="2" destOrd="0" presId="urn:microsoft.com/office/officeart/2005/8/layout/hProcess11"/>
    <dgm:cxn modelId="{337B434A-8E02-4392-9144-D83A442F6B70}" type="presParOf" srcId="{96E05AC6-3BF8-4DCD-B7FD-571F6585BC7C}" destId="{911F24E3-7C6D-4ABC-94AC-CA6650EB32B0}" srcOrd="5" destOrd="0" presId="urn:microsoft.com/office/officeart/2005/8/layout/hProcess11"/>
    <dgm:cxn modelId="{4FF8DD80-E0FE-4E92-A01C-7B0FED1ACEBF}" type="presParOf" srcId="{96E05AC6-3BF8-4DCD-B7FD-571F6585BC7C}" destId="{9628F87C-677D-4565-9AB7-DBD1D5A016F4}" srcOrd="6" destOrd="0" presId="urn:microsoft.com/office/officeart/2005/8/layout/hProcess11"/>
    <dgm:cxn modelId="{7DCC58DB-71E0-46E2-963F-910B089EE486}" type="presParOf" srcId="{9628F87C-677D-4565-9AB7-DBD1D5A016F4}" destId="{A48637B1-035F-4F57-87AE-2548037E2D29}" srcOrd="0" destOrd="0" presId="urn:microsoft.com/office/officeart/2005/8/layout/hProcess11"/>
    <dgm:cxn modelId="{D483BC8B-AAD1-4D78-B1FB-6EAAB9867761}" type="presParOf" srcId="{9628F87C-677D-4565-9AB7-DBD1D5A016F4}" destId="{FED0C9EA-CBAE-48DD-9FF6-0E68CBA7807A}" srcOrd="1" destOrd="0" presId="urn:microsoft.com/office/officeart/2005/8/layout/hProcess11"/>
    <dgm:cxn modelId="{DA5F0166-7682-4584-9FAE-A0707CB74AF4}" type="presParOf" srcId="{9628F87C-677D-4565-9AB7-DBD1D5A016F4}" destId="{071621EA-4D80-4322-9359-E07A2FBB79A3}" srcOrd="2" destOrd="0" presId="urn:microsoft.com/office/officeart/2005/8/layout/hProcess11"/>
    <dgm:cxn modelId="{4E2BEB94-2508-4386-A039-043889DC9725}" type="presParOf" srcId="{96E05AC6-3BF8-4DCD-B7FD-571F6585BC7C}" destId="{5C4ABAB2-C7D9-46CB-8318-049E0E87FBBC}" srcOrd="7" destOrd="0" presId="urn:microsoft.com/office/officeart/2005/8/layout/hProcess11"/>
    <dgm:cxn modelId="{03304572-1C18-482E-84E9-FB6CA4DCDEB5}" type="presParOf" srcId="{96E05AC6-3BF8-4DCD-B7FD-571F6585BC7C}" destId="{4079C76E-0940-465B-B7C7-17D742F28516}" srcOrd="8" destOrd="0" presId="urn:microsoft.com/office/officeart/2005/8/layout/hProcess11"/>
    <dgm:cxn modelId="{AC59E5E2-0018-41DF-A043-4F64795C08EA}" type="presParOf" srcId="{4079C76E-0940-465B-B7C7-17D742F28516}" destId="{8CA10D29-CDB9-4A09-9CF8-1D899DFA5C8E}" srcOrd="0" destOrd="0" presId="urn:microsoft.com/office/officeart/2005/8/layout/hProcess11"/>
    <dgm:cxn modelId="{44A1B45A-D0CC-4077-B355-93E36C9010CE}" type="presParOf" srcId="{4079C76E-0940-465B-B7C7-17D742F28516}" destId="{BE86E902-16C6-40F3-91E9-4FD1DA2A0759}" srcOrd="1" destOrd="0" presId="urn:microsoft.com/office/officeart/2005/8/layout/hProcess11"/>
    <dgm:cxn modelId="{54F128B7-7817-4F15-8011-2B96BC45181D}" type="presParOf" srcId="{4079C76E-0940-465B-B7C7-17D742F28516}" destId="{2C5FFB0F-749D-43D3-888D-AA300D289665}" srcOrd="2" destOrd="0" presId="urn:microsoft.com/office/officeart/2005/8/layout/hProcess11"/>
    <dgm:cxn modelId="{DC872FD4-AA5D-4507-A5D9-924C803E28FD}" type="presParOf" srcId="{96E05AC6-3BF8-4DCD-B7FD-571F6585BC7C}" destId="{6E216709-B751-485F-9DC5-D9723A9FECF7}" srcOrd="9" destOrd="0" presId="urn:microsoft.com/office/officeart/2005/8/layout/hProcess11"/>
    <dgm:cxn modelId="{CF74BB77-0552-493B-8865-18DE91661BF6}" type="presParOf" srcId="{96E05AC6-3BF8-4DCD-B7FD-571F6585BC7C}" destId="{EA1BDD5F-5798-40D7-A9AB-6789E8254114}" srcOrd="10" destOrd="0" presId="urn:microsoft.com/office/officeart/2005/8/layout/hProcess11"/>
    <dgm:cxn modelId="{C3CACCAF-0B99-46AC-AE8B-614122D66D96}" type="presParOf" srcId="{EA1BDD5F-5798-40D7-A9AB-6789E8254114}" destId="{09408F9D-5B25-4345-9DFC-95C2C10ADEA5}" srcOrd="0" destOrd="0" presId="urn:microsoft.com/office/officeart/2005/8/layout/hProcess11"/>
    <dgm:cxn modelId="{E598D44E-F4B7-43B5-A151-95851498B36F}" type="presParOf" srcId="{EA1BDD5F-5798-40D7-A9AB-6789E8254114}" destId="{A89575C1-5268-4051-B969-94455F164912}" srcOrd="1" destOrd="0" presId="urn:microsoft.com/office/officeart/2005/8/layout/hProcess11"/>
    <dgm:cxn modelId="{84F03F6E-3998-47B5-AE0B-8B5CF74B26F6}" type="presParOf" srcId="{EA1BDD5F-5798-40D7-A9AB-6789E8254114}" destId="{75E28356-5DE7-4D66-A377-894BDD2C6F7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714FD-8095-4289-9218-070668434606}">
      <dsp:nvSpPr>
        <dsp:cNvPr id="0" name=""/>
        <dsp:cNvSpPr/>
      </dsp:nvSpPr>
      <dsp:spPr>
        <a:xfrm>
          <a:off x="0" y="528215"/>
          <a:ext cx="11431133" cy="704287"/>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89484-49D6-42E9-BD79-8DAEBB7B8CB1}">
      <dsp:nvSpPr>
        <dsp:cNvPr id="0" name=""/>
        <dsp:cNvSpPr/>
      </dsp:nvSpPr>
      <dsp:spPr>
        <a:xfrm>
          <a:off x="2825" y="0"/>
          <a:ext cx="1645178" cy="70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Create a branch</a:t>
          </a:r>
        </a:p>
      </dsp:txBody>
      <dsp:txXfrm>
        <a:off x="2825" y="0"/>
        <a:ext cx="1645178" cy="704287"/>
      </dsp:txXfrm>
    </dsp:sp>
    <dsp:sp modelId="{F4E9210D-8330-4800-83C8-39C5FB96FEF4}">
      <dsp:nvSpPr>
        <dsp:cNvPr id="0" name=""/>
        <dsp:cNvSpPr/>
      </dsp:nvSpPr>
      <dsp:spPr>
        <a:xfrm>
          <a:off x="737379" y="792323"/>
          <a:ext cx="176071" cy="176071"/>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CC417-5DEF-404A-9E70-7493F0EB8E42}">
      <dsp:nvSpPr>
        <dsp:cNvPr id="0" name=""/>
        <dsp:cNvSpPr/>
      </dsp:nvSpPr>
      <dsp:spPr>
        <a:xfrm>
          <a:off x="1730263" y="1056430"/>
          <a:ext cx="1645178" cy="70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Make changes</a:t>
          </a:r>
        </a:p>
      </dsp:txBody>
      <dsp:txXfrm>
        <a:off x="1730263" y="1056430"/>
        <a:ext cx="1645178" cy="704287"/>
      </dsp:txXfrm>
    </dsp:sp>
    <dsp:sp modelId="{1AE92D42-55DE-45FF-B2A8-F67296B57295}">
      <dsp:nvSpPr>
        <dsp:cNvPr id="0" name=""/>
        <dsp:cNvSpPr/>
      </dsp:nvSpPr>
      <dsp:spPr>
        <a:xfrm>
          <a:off x="2464817" y="792323"/>
          <a:ext cx="176071" cy="176071"/>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DEBE8-B59C-4566-8C96-F2EAD206DCCC}">
      <dsp:nvSpPr>
        <dsp:cNvPr id="0" name=""/>
        <dsp:cNvSpPr/>
      </dsp:nvSpPr>
      <dsp:spPr>
        <a:xfrm>
          <a:off x="3457701" y="0"/>
          <a:ext cx="1645178" cy="70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Create a pull request</a:t>
          </a:r>
        </a:p>
      </dsp:txBody>
      <dsp:txXfrm>
        <a:off x="3457701" y="0"/>
        <a:ext cx="1645178" cy="704287"/>
      </dsp:txXfrm>
    </dsp:sp>
    <dsp:sp modelId="{C7E184C3-0ED7-4B2C-8680-3D7DC5C2071A}">
      <dsp:nvSpPr>
        <dsp:cNvPr id="0" name=""/>
        <dsp:cNvSpPr/>
      </dsp:nvSpPr>
      <dsp:spPr>
        <a:xfrm>
          <a:off x="4192255" y="792323"/>
          <a:ext cx="176071" cy="176071"/>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8637B1-035F-4F57-87AE-2548037E2D29}">
      <dsp:nvSpPr>
        <dsp:cNvPr id="0" name=""/>
        <dsp:cNvSpPr/>
      </dsp:nvSpPr>
      <dsp:spPr>
        <a:xfrm>
          <a:off x="5185139" y="1056430"/>
          <a:ext cx="1645178" cy="70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b="0" i="0" kern="1200" dirty="0"/>
            <a:t>Address review comments</a:t>
          </a:r>
          <a:endParaRPr lang="en-US" sz="1500" b="0" kern="1200" dirty="0"/>
        </a:p>
      </dsp:txBody>
      <dsp:txXfrm>
        <a:off x="5185139" y="1056430"/>
        <a:ext cx="1645178" cy="704287"/>
      </dsp:txXfrm>
    </dsp:sp>
    <dsp:sp modelId="{FED0C9EA-CBAE-48DD-9FF6-0E68CBA7807A}">
      <dsp:nvSpPr>
        <dsp:cNvPr id="0" name=""/>
        <dsp:cNvSpPr/>
      </dsp:nvSpPr>
      <dsp:spPr>
        <a:xfrm>
          <a:off x="5919692" y="792323"/>
          <a:ext cx="176071" cy="176071"/>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10D29-CDB9-4A09-9CF8-1D899DFA5C8E}">
      <dsp:nvSpPr>
        <dsp:cNvPr id="0" name=""/>
        <dsp:cNvSpPr/>
      </dsp:nvSpPr>
      <dsp:spPr>
        <a:xfrm>
          <a:off x="6912577" y="0"/>
          <a:ext cx="1645178" cy="70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Merge your pull request</a:t>
          </a:r>
        </a:p>
      </dsp:txBody>
      <dsp:txXfrm>
        <a:off x="6912577" y="0"/>
        <a:ext cx="1645178" cy="704287"/>
      </dsp:txXfrm>
    </dsp:sp>
    <dsp:sp modelId="{BE86E902-16C6-40F3-91E9-4FD1DA2A0759}">
      <dsp:nvSpPr>
        <dsp:cNvPr id="0" name=""/>
        <dsp:cNvSpPr/>
      </dsp:nvSpPr>
      <dsp:spPr>
        <a:xfrm>
          <a:off x="7647130" y="792323"/>
          <a:ext cx="176071" cy="176071"/>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8F9D-5B25-4345-9DFC-95C2C10ADEA5}">
      <dsp:nvSpPr>
        <dsp:cNvPr id="0" name=""/>
        <dsp:cNvSpPr/>
      </dsp:nvSpPr>
      <dsp:spPr>
        <a:xfrm>
          <a:off x="8640015" y="1056430"/>
          <a:ext cx="1645178" cy="704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Delete your branch</a:t>
          </a:r>
        </a:p>
      </dsp:txBody>
      <dsp:txXfrm>
        <a:off x="8640015" y="1056430"/>
        <a:ext cx="1645178" cy="704287"/>
      </dsp:txXfrm>
    </dsp:sp>
    <dsp:sp modelId="{A89575C1-5268-4051-B969-94455F164912}">
      <dsp:nvSpPr>
        <dsp:cNvPr id="0" name=""/>
        <dsp:cNvSpPr/>
      </dsp:nvSpPr>
      <dsp:spPr>
        <a:xfrm>
          <a:off x="9374568" y="792323"/>
          <a:ext cx="176071" cy="176071"/>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50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12/7/2022 3:24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12/7/2022 3:21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docs/git-filter-branch#_warnin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core concepts around Scalar and basic commands.</a:t>
            </a:r>
          </a:p>
          <a:p>
            <a:endParaRPr lang="en-US" dirty="0"/>
          </a:p>
          <a:p>
            <a:pPr algn="l"/>
            <a:r>
              <a:rPr lang="en-US" b="0" i="0" dirty="0">
                <a:solidFill>
                  <a:srgbClr val="323232"/>
                </a:solidFill>
                <a:effectLst/>
                <a:latin typeface="adobe-clean"/>
              </a:rPr>
              <a:t>Scalar is a .NET Core application available for Windows and macOS with tools and extensions for Git to allow very large repositories to maximize your Git command performance.</a:t>
            </a:r>
          </a:p>
          <a:p>
            <a:pPr algn="l"/>
            <a:r>
              <a:rPr lang="en-US" b="0" i="0" dirty="0">
                <a:solidFill>
                  <a:srgbClr val="323232"/>
                </a:solidFill>
                <a:effectLst/>
                <a:latin typeface="adobe-clean"/>
              </a:rPr>
              <a:t>If Azure Repos hosts your repository, you can clone a repository using the https://github.com/microsoft/VFSForGit/blob/master/Protocol.md. This is how Microsoft supports Windows and Office repositories.</a:t>
            </a:r>
            <a:br>
              <a:rPr lang="en-US" b="0" i="0" dirty="0">
                <a:solidFill>
                  <a:srgbClr val="323232"/>
                </a:solidFill>
                <a:effectLst/>
                <a:latin typeface="adobe-clean"/>
              </a:rPr>
            </a:br>
            <a:endParaRPr lang="en-US" b="0" i="0" dirty="0">
              <a:solidFill>
                <a:srgbClr val="323232"/>
              </a:solidFill>
              <a:effectLst/>
              <a:latin typeface="adobe-clean"/>
            </a:endParaRPr>
          </a:p>
          <a:p>
            <a:pPr algn="l"/>
            <a:r>
              <a:rPr lang="en-US" b="0" i="0" dirty="0">
                <a:solidFill>
                  <a:srgbClr val="323232"/>
                </a:solidFill>
                <a:effectLst/>
                <a:latin typeface="adobe-clean"/>
              </a:rPr>
              <a:t>Scalar is a tool that helps Git scale to some of the largest Git repositories. It achieves this by enabling some advanced Git features, such as:</a:t>
            </a:r>
            <a:br>
              <a:rPr lang="en-US" b="0" i="0" dirty="0">
                <a:solidFill>
                  <a:srgbClr val="323232"/>
                </a:solidFill>
                <a:effectLst/>
                <a:latin typeface="adobe-clean"/>
              </a:rPr>
            </a:br>
            <a:endParaRPr lang="en-US" b="0" i="0" dirty="0">
              <a:solidFill>
                <a:srgbClr val="323232"/>
              </a:solidFill>
              <a:effectLst/>
              <a:latin typeface="adobe-clean"/>
            </a:endParaRPr>
          </a:p>
          <a:p>
            <a:pPr algn="l">
              <a:buFont typeface="Arial" panose="020B0604020202020204" pitchFamily="34" charset="0"/>
              <a:buChar char="•"/>
            </a:pPr>
            <a:r>
              <a:rPr lang="en-US" b="0" i="1" dirty="0">
                <a:solidFill>
                  <a:srgbClr val="323232"/>
                </a:solidFill>
                <a:effectLst/>
                <a:latin typeface="adobe-clean"/>
              </a:rPr>
              <a:t>Partial clone:</a:t>
            </a:r>
            <a:r>
              <a:rPr lang="en-US" b="0" i="0" dirty="0">
                <a:solidFill>
                  <a:srgbClr val="323232"/>
                </a:solidFill>
                <a:effectLst/>
                <a:latin typeface="adobe-clean"/>
              </a:rPr>
              <a:t> reduces time to get a working repository by not downloading all Git objects right away.</a:t>
            </a:r>
          </a:p>
          <a:p>
            <a:pPr algn="l">
              <a:buFont typeface="Arial" panose="020B0604020202020204" pitchFamily="34" charset="0"/>
              <a:buChar char="•"/>
            </a:pPr>
            <a:r>
              <a:rPr lang="en-US" b="0" i="1" dirty="0">
                <a:solidFill>
                  <a:srgbClr val="323232"/>
                </a:solidFill>
                <a:effectLst/>
                <a:latin typeface="adobe-clean"/>
              </a:rPr>
              <a:t>Background prefetch:</a:t>
            </a:r>
            <a:r>
              <a:rPr lang="en-US" b="0" i="0" dirty="0">
                <a:solidFill>
                  <a:srgbClr val="323232"/>
                </a:solidFill>
                <a:effectLst/>
                <a:latin typeface="adobe-clean"/>
              </a:rPr>
              <a:t> downloads Git object data from all remotes every hour, reducing the time for foreground git fetch calls.</a:t>
            </a:r>
          </a:p>
          <a:p>
            <a:pPr algn="l">
              <a:buFont typeface="Arial" panose="020B0604020202020204" pitchFamily="34" charset="0"/>
              <a:buChar char="•"/>
            </a:pPr>
            <a:r>
              <a:rPr lang="en-US" b="0" i="1" dirty="0">
                <a:solidFill>
                  <a:srgbClr val="323232"/>
                </a:solidFill>
                <a:effectLst/>
                <a:latin typeface="adobe-clean"/>
              </a:rPr>
              <a:t>Sparse-checkout:</a:t>
            </a:r>
            <a:r>
              <a:rPr lang="en-US" b="0" i="0" dirty="0">
                <a:solidFill>
                  <a:srgbClr val="323232"/>
                </a:solidFill>
                <a:effectLst/>
                <a:latin typeface="adobe-clean"/>
              </a:rPr>
              <a:t> limits the size of your working directory.</a:t>
            </a:r>
          </a:p>
          <a:p>
            <a:pPr algn="l">
              <a:buFont typeface="Arial" panose="020B0604020202020204" pitchFamily="34" charset="0"/>
              <a:buChar char="•"/>
            </a:pPr>
            <a:r>
              <a:rPr lang="en-US" b="0" i="1" dirty="0">
                <a:solidFill>
                  <a:srgbClr val="323232"/>
                </a:solidFill>
                <a:effectLst/>
                <a:latin typeface="adobe-clean"/>
              </a:rPr>
              <a:t>File system monitor:</a:t>
            </a:r>
            <a:r>
              <a:rPr lang="en-US" b="0" i="0" dirty="0">
                <a:solidFill>
                  <a:srgbClr val="323232"/>
                </a:solidFill>
                <a:effectLst/>
                <a:latin typeface="adobe-clean"/>
              </a:rPr>
              <a:t> tracks the recently modified files and eliminates the need for Git to scan the entire work tree.</a:t>
            </a:r>
          </a:p>
          <a:p>
            <a:pPr algn="l">
              <a:buFont typeface="Arial" panose="020B0604020202020204" pitchFamily="34" charset="0"/>
              <a:buChar char="•"/>
            </a:pPr>
            <a:r>
              <a:rPr lang="en-US" b="0" i="1" dirty="0">
                <a:solidFill>
                  <a:srgbClr val="323232"/>
                </a:solidFill>
                <a:effectLst/>
                <a:latin typeface="adobe-clean"/>
              </a:rPr>
              <a:t>Commit-graph:</a:t>
            </a:r>
            <a:r>
              <a:rPr lang="en-US" b="0" i="0" dirty="0">
                <a:solidFill>
                  <a:srgbClr val="323232"/>
                </a:solidFill>
                <a:effectLst/>
                <a:latin typeface="adobe-clean"/>
              </a:rPr>
              <a:t> accelerates commit walks and reachability calculations, speeding up commands like git log.</a:t>
            </a:r>
          </a:p>
          <a:p>
            <a:pPr algn="l">
              <a:buFont typeface="Arial" panose="020B0604020202020204" pitchFamily="34" charset="0"/>
              <a:buChar char="•"/>
            </a:pPr>
            <a:r>
              <a:rPr lang="en-US" b="0" i="1" dirty="0">
                <a:solidFill>
                  <a:srgbClr val="323232"/>
                </a:solidFill>
                <a:effectLst/>
                <a:latin typeface="adobe-clean"/>
              </a:rPr>
              <a:t>Multi-pack-index:</a:t>
            </a:r>
            <a:r>
              <a:rPr lang="en-US" b="0" i="0" dirty="0">
                <a:solidFill>
                  <a:srgbClr val="323232"/>
                </a:solidFill>
                <a:effectLst/>
                <a:latin typeface="adobe-clean"/>
              </a:rPr>
              <a:t> enables fast object lookups across many pack files.</a:t>
            </a:r>
          </a:p>
          <a:p>
            <a:pPr algn="l">
              <a:buFont typeface="Arial" panose="020B0604020202020204" pitchFamily="34" charset="0"/>
              <a:buChar char="•"/>
            </a:pPr>
            <a:r>
              <a:rPr lang="en-US" b="0" i="1" dirty="0">
                <a:solidFill>
                  <a:srgbClr val="323232"/>
                </a:solidFill>
                <a:effectLst/>
                <a:latin typeface="adobe-clean"/>
              </a:rPr>
              <a:t>Incremental repack:</a:t>
            </a:r>
            <a:r>
              <a:rPr lang="en-US" b="0" i="0" dirty="0">
                <a:solidFill>
                  <a:srgbClr val="323232"/>
                </a:solidFill>
                <a:effectLst/>
                <a:latin typeface="adobe-clean"/>
              </a:rPr>
              <a:t> Repacks the packed Git data into fewer pack files without disrupting concurrent commands using the multi-pack-index.</a:t>
            </a:r>
          </a:p>
          <a:p>
            <a:endParaRPr lang="en-US" dirty="0"/>
          </a:p>
          <a:p>
            <a:r>
              <a:rPr lang="en-US" b="1" dirty="0"/>
              <a:t>Learn:</a:t>
            </a:r>
            <a:r>
              <a:rPr lang="en-US" dirty="0"/>
              <a:t> https://docs.microsoft.com/en-us/learn/modules/manage-git-repositories/2-work-large-repositories</a:t>
            </a:r>
          </a:p>
          <a:p>
            <a:r>
              <a:rPr lang="en-US" b="1" dirty="0"/>
              <a:t>Scalar repository:</a:t>
            </a:r>
            <a:r>
              <a:rPr lang="en-US" dirty="0"/>
              <a:t> https://github.com/microsoft/scalar</a:t>
            </a:r>
          </a:p>
          <a:p>
            <a:r>
              <a:rPr lang="en-US" b="1" dirty="0"/>
              <a:t>More details about Scalar:</a:t>
            </a:r>
            <a:r>
              <a:rPr lang="en-US" dirty="0"/>
              <a:t> https://devblogs.microsoft.com/devops/introducing-scalar/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94051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https://github.com/newren/git-filter-repo/</a:t>
            </a:r>
          </a:p>
          <a:p>
            <a:endParaRPr lang="en-US" dirty="0"/>
          </a:p>
          <a:p>
            <a:r>
              <a:rPr lang="en-US" b="0" i="1" dirty="0">
                <a:effectLst/>
                <a:latin typeface="Noto Serif" panose="02020600060500020200" pitchFamily="18" charset="0"/>
              </a:rPr>
              <a:t>git filter-branch</a:t>
            </a:r>
            <a:r>
              <a:rPr lang="en-US" b="0" i="0" dirty="0">
                <a:effectLst/>
                <a:latin typeface="Noto Serif" panose="02020600060500020200" pitchFamily="18" charset="0"/>
              </a:rPr>
              <a:t> has a plethora of pitfalls that can produce non-obvious mangling's of the intended history rewrite (and can leave you with little time to investigate such problems since it has such abysmal performance). These safety and performance issues cannot be backward compatibly fixed and as such, its use is not recommended. Please use an alternative history filtering tool such as </a:t>
            </a:r>
            <a:r>
              <a:rPr lang="en-US" b="0" i="0" u="sng" dirty="0">
                <a:solidFill>
                  <a:srgbClr val="2156A5"/>
                </a:solidFill>
                <a:effectLst/>
                <a:latin typeface="Noto Serif" panose="02020600060500020200" pitchFamily="18" charset="0"/>
              </a:rPr>
              <a:t>https://github.com/newren/git-filter-repo</a:t>
            </a:r>
            <a:r>
              <a:rPr lang="en-US" b="0" i="0" dirty="0">
                <a:effectLst/>
                <a:latin typeface="Noto Serif" panose="02020600060500020200" pitchFamily="18" charset="0"/>
              </a:rPr>
              <a:t>.</a:t>
            </a:r>
            <a:endParaRPr lang="en-US" dirty="0"/>
          </a:p>
          <a:p>
            <a:endParaRPr lang="en-US" dirty="0"/>
          </a:p>
          <a:p>
            <a:r>
              <a:rPr lang="en-US" b="0" i="0" dirty="0">
                <a:solidFill>
                  <a:srgbClr val="24292F"/>
                </a:solidFill>
                <a:effectLst/>
                <a:latin typeface="-apple-system"/>
              </a:rPr>
              <a:t>git filter-repo is a versatile tool for rewriting history, which includes </a:t>
            </a:r>
            <a:r>
              <a:rPr lang="en-US" b="0" i="0" u="none" strike="noStrike" dirty="0">
                <a:effectLst/>
                <a:latin typeface="-apple-system"/>
              </a:rPr>
              <a:t>https://github.com/newren/git-filter-repo#design-rationale-behind-filter-repo</a:t>
            </a:r>
            <a:r>
              <a:rPr lang="en-US" b="0" i="0" dirty="0">
                <a:solidFill>
                  <a:srgbClr val="24292F"/>
                </a:solidFill>
                <a:effectLst/>
                <a:latin typeface="-apple-system"/>
              </a:rPr>
              <a:t>. It roughly falls into the same space of tool as </a:t>
            </a:r>
            <a:r>
              <a:rPr lang="en-US" b="0" i="0" u="sng" dirty="0">
                <a:solidFill>
                  <a:srgbClr val="2156A5"/>
                </a:solidFill>
                <a:effectLst/>
                <a:latin typeface="Noto Serif" panose="02020600060500020200" pitchFamily="18" charset="0"/>
              </a:rPr>
              <a:t>https://git-scm.com/docs/git-filter-branch</a:t>
            </a:r>
            <a:r>
              <a:rPr lang="en-US" b="0" i="0" dirty="0">
                <a:solidFill>
                  <a:srgbClr val="24292F"/>
                </a:solidFill>
                <a:effectLst/>
                <a:latin typeface="-apple-system"/>
              </a:rPr>
              <a:t> but without the capitulation-inducing poor performance, with far more capabilities, and with a design that scales usability-wise beyond trivial rewriting cases. </a:t>
            </a:r>
            <a:r>
              <a:rPr lang="en-US" b="0" i="0" u="none" strike="noStrike" dirty="0">
                <a:effectLst/>
                <a:latin typeface="-apple-system"/>
                <a:hlinkClick r:id="rId3"/>
              </a:rPr>
              <a:t>git filter-repo is now recommended by the git project</a:t>
            </a:r>
            <a:r>
              <a:rPr lang="en-US" b="0" i="0" dirty="0">
                <a:solidFill>
                  <a:srgbClr val="24292F"/>
                </a:solidFill>
                <a:effectLst/>
                <a:latin typeface="-apple-system"/>
              </a:rPr>
              <a:t> https://github.com/newren/git-filter-repo instead of git filter-branch.</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06580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a release tag is and how to create using GitHub CLI and Web Browser. </a:t>
            </a:r>
          </a:p>
          <a:p>
            <a:endParaRPr lang="en-US" dirty="0"/>
          </a:p>
          <a:p>
            <a:r>
              <a:rPr lang="en-US" dirty="0"/>
              <a:t>https://docs.github.com/en/repositories/releasing-projects-on-github/about-releases</a:t>
            </a:r>
          </a:p>
          <a:p>
            <a:r>
              <a:rPr lang="en-US" dirty="0"/>
              <a:t>https://docs.github.com/en/repositories/releasing-projects-on-github/managing-releases-in-a-repository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49417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complete the demonstration https://docs.github.com/en/repositories/releasing-projects-on-github/automatically-generated-release-notes.</a:t>
            </a:r>
          </a:p>
          <a:p>
            <a:endParaRPr lang="en-US" dirty="0"/>
          </a:p>
          <a:p>
            <a:pPr algn="l"/>
            <a:r>
              <a:rPr lang="en-US" b="1" i="0" dirty="0">
                <a:solidFill>
                  <a:srgbClr val="323232"/>
                </a:solidFill>
                <a:effectLst/>
                <a:latin typeface="adobe-clean"/>
              </a:rPr>
              <a:t>Configuring automatically generated release notes template</a:t>
            </a:r>
            <a:br>
              <a:rPr lang="en-US" b="1" i="0" dirty="0">
                <a:solidFill>
                  <a:srgbClr val="323232"/>
                </a:solidFill>
                <a:effectLst/>
                <a:latin typeface="adobe-clean"/>
              </a:rPr>
            </a:br>
            <a:endParaRPr lang="en-US" b="1" i="0" dirty="0">
              <a:solidFill>
                <a:srgbClr val="323232"/>
              </a:solidFill>
              <a:effectLst/>
              <a:latin typeface="adobe-clean"/>
            </a:endParaRPr>
          </a:p>
          <a:p>
            <a:pPr algn="l"/>
            <a:r>
              <a:rPr lang="en-US" b="0" i="0" dirty="0">
                <a:solidFill>
                  <a:srgbClr val="323232"/>
                </a:solidFill>
                <a:effectLst/>
                <a:latin typeface="adobe-clean"/>
              </a:rPr>
              <a:t>You can customize the auto-generate release notes template by using the following steps. </a:t>
            </a:r>
          </a:p>
          <a:p>
            <a:pPr algn="l">
              <a:buFont typeface="+mj-lt"/>
              <a:buAutoNum type="arabicPeriod"/>
            </a:pPr>
            <a:r>
              <a:rPr lang="en-US" b="0" i="0" dirty="0">
                <a:solidFill>
                  <a:srgbClr val="323232"/>
                </a:solidFill>
                <a:effectLst/>
                <a:latin typeface="adobe-clean"/>
              </a:rPr>
              <a:t>Navigate to your repository and create a new file.</a:t>
            </a:r>
          </a:p>
          <a:p>
            <a:pPr algn="l">
              <a:buFont typeface="+mj-lt"/>
              <a:buAutoNum type="arabicPeriod"/>
            </a:pPr>
            <a:r>
              <a:rPr lang="en-US" b="0" i="0" dirty="0">
                <a:solidFill>
                  <a:srgbClr val="323232"/>
                </a:solidFill>
                <a:effectLst/>
                <a:latin typeface="adobe-clean"/>
              </a:rPr>
              <a:t>You can use the name </a:t>
            </a:r>
            <a:r>
              <a:rPr lang="en-US" b="1" i="0" dirty="0">
                <a:solidFill>
                  <a:srgbClr val="323232"/>
                </a:solidFill>
                <a:effectLst/>
                <a:latin typeface="adobe-clean"/>
              </a:rPr>
              <a:t>.</a:t>
            </a:r>
            <a:r>
              <a:rPr lang="en-US" b="1" i="0" dirty="0" err="1">
                <a:solidFill>
                  <a:srgbClr val="323232"/>
                </a:solidFill>
                <a:effectLst/>
                <a:latin typeface="adobe-clean"/>
              </a:rPr>
              <a:t>github</a:t>
            </a:r>
            <a:r>
              <a:rPr lang="en-US" b="1" i="0" dirty="0">
                <a:solidFill>
                  <a:srgbClr val="323232"/>
                </a:solidFill>
                <a:effectLst/>
                <a:latin typeface="adobe-clean"/>
              </a:rPr>
              <a:t>/</a:t>
            </a:r>
            <a:r>
              <a:rPr lang="en-US" b="1" i="0" dirty="0" err="1">
                <a:solidFill>
                  <a:srgbClr val="323232"/>
                </a:solidFill>
                <a:effectLst/>
                <a:latin typeface="adobe-clean"/>
              </a:rPr>
              <a:t>release.yml</a:t>
            </a:r>
            <a:r>
              <a:rPr lang="en-US" b="0" i="0" dirty="0">
                <a:solidFill>
                  <a:srgbClr val="323232"/>
                </a:solidFill>
                <a:effectLst/>
                <a:latin typeface="adobe-clean"/>
              </a:rPr>
              <a:t> to create the </a:t>
            </a:r>
            <a:r>
              <a:rPr lang="en-US" b="1" i="0" dirty="0" err="1">
                <a:solidFill>
                  <a:srgbClr val="323232"/>
                </a:solidFill>
                <a:effectLst/>
                <a:latin typeface="adobe-clean"/>
              </a:rPr>
              <a:t>release.yml</a:t>
            </a:r>
            <a:r>
              <a:rPr lang="en-US" b="0" i="0" dirty="0">
                <a:solidFill>
                  <a:srgbClr val="323232"/>
                </a:solidFill>
                <a:effectLst/>
                <a:latin typeface="adobe-clean"/>
              </a:rPr>
              <a:t> file in the </a:t>
            </a:r>
            <a:r>
              <a:rPr lang="en-US" b="1" i="0" dirty="0">
                <a:solidFill>
                  <a:srgbClr val="323232"/>
                </a:solidFill>
                <a:effectLst/>
                <a:latin typeface="adobe-clean"/>
              </a:rPr>
              <a:t>.</a:t>
            </a:r>
            <a:r>
              <a:rPr lang="en-US" b="1" i="0" dirty="0" err="1">
                <a:solidFill>
                  <a:srgbClr val="323232"/>
                </a:solidFill>
                <a:effectLst/>
                <a:latin typeface="adobe-clean"/>
              </a:rPr>
              <a:t>github</a:t>
            </a:r>
            <a:r>
              <a:rPr lang="en-US" b="0" i="0" dirty="0">
                <a:solidFill>
                  <a:srgbClr val="323232"/>
                </a:solidFill>
                <a:effectLst/>
                <a:latin typeface="adobe-clean"/>
              </a:rPr>
              <a:t> directory.</a:t>
            </a:r>
          </a:p>
          <a:p>
            <a:pPr algn="l">
              <a:buFont typeface="+mj-lt"/>
              <a:buAutoNum type="arabicPeriod"/>
            </a:pPr>
            <a:r>
              <a:rPr lang="en-US" b="0" i="0" dirty="0">
                <a:solidFill>
                  <a:srgbClr val="323232"/>
                </a:solidFill>
                <a:effectLst/>
                <a:latin typeface="adobe-clean"/>
              </a:rPr>
              <a:t>Specify in YAML the pull request labels and authors you want to exclude from this release. You can also create new categories and list the pull request labels in each. For more information about configuration options, </a:t>
            </a:r>
            <a:r>
              <a:rPr lang="en-US" b="0" i="0">
                <a:solidFill>
                  <a:srgbClr val="323232"/>
                </a:solidFill>
                <a:effectLst/>
                <a:latin typeface="adobe-clean"/>
              </a:rPr>
              <a:t>see https://docs.github.com/en/repositories/releasing-projects-on-github/automatically-generated-release-notes.</a:t>
            </a:r>
            <a:br>
              <a:rPr lang="en-US" b="0" i="0" dirty="0">
                <a:solidFill>
                  <a:srgbClr val="323232"/>
                </a:solidFill>
                <a:effectLst/>
                <a:latin typeface="adobe-clean"/>
              </a:rPr>
            </a:br>
            <a:br>
              <a:rPr lang="en-US" b="0" i="0" dirty="0">
                <a:solidFill>
                  <a:srgbClr val="323232"/>
                </a:solidFill>
                <a:effectLst/>
                <a:latin typeface="adobe-clean"/>
              </a:rPr>
            </a:br>
            <a:endParaRPr lang="en-US" b="0" i="0" dirty="0">
              <a:solidFill>
                <a:srgbClr val="323232"/>
              </a:solidFill>
              <a:effectLst/>
              <a:latin typeface="adobe-clean"/>
            </a:endParaRPr>
          </a:p>
          <a:p>
            <a:pPr algn="l">
              <a:buFont typeface="+mj-lt"/>
              <a:buAutoNum type="arabicPeriod"/>
            </a:pPr>
            <a:r>
              <a:rPr lang="en-US" b="1" i="0" dirty="0">
                <a:solidFill>
                  <a:srgbClr val="323232"/>
                </a:solidFill>
                <a:effectLst/>
                <a:latin typeface="adobe-clean"/>
              </a:rPr>
              <a:t>Example configuration: </a:t>
            </a:r>
            <a:r>
              <a:rPr lang="en-US" b="0" i="0" dirty="0">
                <a:solidFill>
                  <a:srgbClr val="323232"/>
                </a:solidFill>
                <a:effectLst/>
                <a:latin typeface="adobe-clean"/>
              </a:rPr>
              <a:t>YML</a:t>
            </a:r>
            <a:br>
              <a:rPr lang="en-US" b="0" i="0" dirty="0">
                <a:solidFill>
                  <a:srgbClr val="323232"/>
                </a:solidFill>
                <a:effectLst/>
                <a:latin typeface="adobe-clean"/>
              </a:rPr>
            </a:br>
            <a:br>
              <a:rPr lang="en-US" b="0" i="0" dirty="0">
                <a:solidFill>
                  <a:srgbClr val="323232"/>
                </a:solidFill>
                <a:effectLst/>
                <a:latin typeface="adobe-clean"/>
              </a:rPr>
            </a:br>
            <a:r>
              <a:rPr lang="en-US" b="0" i="0" dirty="0">
                <a:solidFill>
                  <a:srgbClr val="323232"/>
                </a:solidFill>
                <a:effectLst/>
                <a:latin typeface="adobe-clean"/>
              </a:rPr>
              <a:t># .</a:t>
            </a:r>
            <a:r>
              <a:rPr lang="en-US" b="0" i="0" dirty="0" err="1">
                <a:solidFill>
                  <a:srgbClr val="323232"/>
                </a:solidFill>
                <a:effectLst/>
                <a:latin typeface="adobe-clean"/>
              </a:rPr>
              <a:t>github</a:t>
            </a:r>
            <a:r>
              <a:rPr lang="en-US" b="0" i="0" dirty="0">
                <a:solidFill>
                  <a:srgbClr val="323232"/>
                </a:solidFill>
                <a:effectLst/>
                <a:latin typeface="adobe-clean"/>
              </a:rPr>
              <a:t>/</a:t>
            </a:r>
            <a:r>
              <a:rPr lang="en-US" b="0" i="0" dirty="0" err="1">
                <a:solidFill>
                  <a:srgbClr val="323232"/>
                </a:solidFill>
                <a:effectLst/>
                <a:latin typeface="adobe-clean"/>
              </a:rPr>
              <a:t>release.yml</a:t>
            </a:r>
            <a:br>
              <a:rPr lang="en-US" b="0" i="0" dirty="0">
                <a:solidFill>
                  <a:srgbClr val="323232"/>
                </a:solidFill>
                <a:effectLst/>
                <a:latin typeface="adobe-clean"/>
              </a:rPr>
            </a:br>
            <a:br>
              <a:rPr lang="en-US" b="0" i="0" dirty="0">
                <a:solidFill>
                  <a:srgbClr val="323232"/>
                </a:solidFill>
                <a:effectLst/>
                <a:latin typeface="adobe-clean"/>
              </a:rPr>
            </a:br>
            <a:r>
              <a:rPr lang="en-US" b="0" i="0" dirty="0">
                <a:solidFill>
                  <a:srgbClr val="323232"/>
                </a:solidFill>
                <a:effectLst/>
                <a:latin typeface="adobe-clean"/>
              </a:rPr>
              <a:t>changelog:</a:t>
            </a:r>
            <a:br>
              <a:rPr lang="en-US" b="0" i="0" dirty="0">
                <a:solidFill>
                  <a:srgbClr val="323232"/>
                </a:solidFill>
                <a:effectLst/>
                <a:latin typeface="adobe-clean"/>
              </a:rPr>
            </a:br>
            <a:r>
              <a:rPr lang="en-US" b="0" i="0" dirty="0">
                <a:solidFill>
                  <a:srgbClr val="323232"/>
                </a:solidFill>
                <a:effectLst/>
                <a:latin typeface="adobe-clean"/>
              </a:rPr>
              <a:t>  exclude:</a:t>
            </a:r>
            <a:br>
              <a:rPr lang="en-US" b="0" i="0" dirty="0">
                <a:solidFill>
                  <a:srgbClr val="323232"/>
                </a:solidFill>
                <a:effectLst/>
                <a:latin typeface="adobe-clean"/>
              </a:rPr>
            </a:br>
            <a:r>
              <a:rPr lang="en-US" b="0" i="0" dirty="0">
                <a:solidFill>
                  <a:srgbClr val="323232"/>
                </a:solidFill>
                <a:effectLst/>
                <a:latin typeface="adobe-clean"/>
              </a:rPr>
              <a:t>    labels:</a:t>
            </a:r>
            <a:br>
              <a:rPr lang="en-US" b="0" i="0" dirty="0">
                <a:solidFill>
                  <a:srgbClr val="323232"/>
                </a:solidFill>
                <a:effectLst/>
                <a:latin typeface="adobe-clean"/>
              </a:rPr>
            </a:br>
            <a:r>
              <a:rPr lang="en-US" b="0" i="0" dirty="0">
                <a:solidFill>
                  <a:srgbClr val="323232"/>
                </a:solidFill>
                <a:effectLst/>
                <a:latin typeface="adobe-clean"/>
              </a:rPr>
              <a:t>    - ignore-for-release</a:t>
            </a:r>
            <a:br>
              <a:rPr lang="en-US" b="0" i="0" dirty="0">
                <a:solidFill>
                  <a:srgbClr val="323232"/>
                </a:solidFill>
                <a:effectLst/>
                <a:latin typeface="adobe-clean"/>
              </a:rPr>
            </a:br>
            <a:r>
              <a:rPr lang="en-US" b="0" i="0" dirty="0">
                <a:solidFill>
                  <a:srgbClr val="323232"/>
                </a:solidFill>
                <a:effectLst/>
                <a:latin typeface="adobe-clean"/>
              </a:rPr>
              <a:t>    authors:</a:t>
            </a:r>
            <a:br>
              <a:rPr lang="en-US" b="0" i="0" dirty="0">
                <a:solidFill>
                  <a:srgbClr val="323232"/>
                </a:solidFill>
                <a:effectLst/>
                <a:latin typeface="adobe-clean"/>
              </a:rPr>
            </a:br>
            <a:r>
              <a:rPr lang="en-US" b="0" i="0" dirty="0">
                <a:solidFill>
                  <a:srgbClr val="323232"/>
                </a:solidFill>
                <a:effectLst/>
                <a:latin typeface="adobe-clean"/>
              </a:rPr>
              <a:t>    - </a:t>
            </a:r>
            <a:r>
              <a:rPr lang="en-US" b="0" i="0" dirty="0" err="1">
                <a:solidFill>
                  <a:srgbClr val="323232"/>
                </a:solidFill>
                <a:effectLst/>
                <a:latin typeface="adobe-clean"/>
              </a:rPr>
              <a:t>octocat</a:t>
            </a:r>
            <a:br>
              <a:rPr lang="en-US" b="0" i="0" dirty="0">
                <a:solidFill>
                  <a:srgbClr val="323232"/>
                </a:solidFill>
                <a:effectLst/>
                <a:latin typeface="adobe-clean"/>
              </a:rPr>
            </a:br>
            <a:r>
              <a:rPr lang="en-US" b="0" i="0" dirty="0">
                <a:solidFill>
                  <a:srgbClr val="323232"/>
                </a:solidFill>
                <a:effectLst/>
                <a:latin typeface="adobe-clean"/>
              </a:rPr>
              <a:t>  categories:</a:t>
            </a:r>
            <a:br>
              <a:rPr lang="en-US" b="0" i="0" dirty="0">
                <a:solidFill>
                  <a:srgbClr val="323232"/>
                </a:solidFill>
                <a:effectLst/>
                <a:latin typeface="adobe-clean"/>
              </a:rPr>
            </a:br>
            <a:r>
              <a:rPr lang="en-US" b="0" i="0" dirty="0">
                <a:solidFill>
                  <a:srgbClr val="323232"/>
                </a:solidFill>
                <a:effectLst/>
                <a:latin typeface="adobe-clean"/>
              </a:rPr>
              <a:t>    - title: Breaking Changes 🛠</a:t>
            </a:r>
            <a:br>
              <a:rPr lang="en-US" b="0" i="0" dirty="0">
                <a:solidFill>
                  <a:srgbClr val="323232"/>
                </a:solidFill>
                <a:effectLst/>
                <a:latin typeface="adobe-clean"/>
              </a:rPr>
            </a:br>
            <a:r>
              <a:rPr lang="en-US" b="0" i="0" dirty="0">
                <a:solidFill>
                  <a:srgbClr val="323232"/>
                </a:solidFill>
                <a:effectLst/>
                <a:latin typeface="adobe-clean"/>
              </a:rPr>
              <a:t>      labels:</a:t>
            </a:r>
            <a:br>
              <a:rPr lang="en-US" b="0" i="0" dirty="0">
                <a:solidFill>
                  <a:srgbClr val="323232"/>
                </a:solidFill>
                <a:effectLst/>
                <a:latin typeface="adobe-clean"/>
              </a:rPr>
            </a:br>
            <a:r>
              <a:rPr lang="en-US" b="0" i="0" dirty="0">
                <a:solidFill>
                  <a:srgbClr val="323232"/>
                </a:solidFill>
                <a:effectLst/>
                <a:latin typeface="adobe-clean"/>
              </a:rPr>
              <a:t>        - </a:t>
            </a:r>
            <a:r>
              <a:rPr lang="en-US" b="0" i="0" dirty="0" err="1">
                <a:solidFill>
                  <a:srgbClr val="323232"/>
                </a:solidFill>
                <a:effectLst/>
                <a:latin typeface="adobe-clean"/>
              </a:rPr>
              <a:t>Semver</a:t>
            </a:r>
            <a:r>
              <a:rPr lang="en-US" b="0" i="0" dirty="0">
                <a:solidFill>
                  <a:srgbClr val="323232"/>
                </a:solidFill>
                <a:effectLst/>
                <a:latin typeface="adobe-clean"/>
              </a:rPr>
              <a:t>-Major</a:t>
            </a:r>
            <a:br>
              <a:rPr lang="en-US" b="0" i="0" dirty="0">
                <a:solidFill>
                  <a:srgbClr val="323232"/>
                </a:solidFill>
                <a:effectLst/>
                <a:latin typeface="adobe-clean"/>
              </a:rPr>
            </a:br>
            <a:r>
              <a:rPr lang="en-US" b="0" i="0" dirty="0">
                <a:solidFill>
                  <a:srgbClr val="323232"/>
                </a:solidFill>
                <a:effectLst/>
                <a:latin typeface="adobe-clean"/>
              </a:rPr>
              <a:t>        - breaking-change</a:t>
            </a:r>
            <a:br>
              <a:rPr lang="en-US" b="0" i="0" dirty="0">
                <a:solidFill>
                  <a:srgbClr val="323232"/>
                </a:solidFill>
                <a:effectLst/>
                <a:latin typeface="adobe-clean"/>
              </a:rPr>
            </a:br>
            <a:r>
              <a:rPr lang="en-US" b="0" i="0" dirty="0">
                <a:solidFill>
                  <a:srgbClr val="323232"/>
                </a:solidFill>
                <a:effectLst/>
                <a:latin typeface="adobe-clean"/>
              </a:rPr>
              <a:t>    - title: Exciting New Features 🎉</a:t>
            </a:r>
            <a:br>
              <a:rPr lang="en-US" b="0" i="0" dirty="0">
                <a:solidFill>
                  <a:srgbClr val="323232"/>
                </a:solidFill>
                <a:effectLst/>
                <a:latin typeface="adobe-clean"/>
              </a:rPr>
            </a:br>
            <a:r>
              <a:rPr lang="en-US" b="0" i="0" dirty="0">
                <a:solidFill>
                  <a:srgbClr val="323232"/>
                </a:solidFill>
                <a:effectLst/>
                <a:latin typeface="adobe-clean"/>
              </a:rPr>
              <a:t>      labels:</a:t>
            </a:r>
            <a:br>
              <a:rPr lang="en-US" b="0" i="0" dirty="0">
                <a:solidFill>
                  <a:srgbClr val="323232"/>
                </a:solidFill>
                <a:effectLst/>
                <a:latin typeface="adobe-clean"/>
              </a:rPr>
            </a:br>
            <a:r>
              <a:rPr lang="en-US" b="0" i="0" dirty="0">
                <a:solidFill>
                  <a:srgbClr val="323232"/>
                </a:solidFill>
                <a:effectLst/>
                <a:latin typeface="adobe-clean"/>
              </a:rPr>
              <a:t>        - </a:t>
            </a:r>
            <a:r>
              <a:rPr lang="en-US" b="0" i="0" dirty="0" err="1">
                <a:solidFill>
                  <a:srgbClr val="323232"/>
                </a:solidFill>
                <a:effectLst/>
                <a:latin typeface="adobe-clean"/>
              </a:rPr>
              <a:t>Semver</a:t>
            </a:r>
            <a:r>
              <a:rPr lang="en-US" b="0" i="0" dirty="0">
                <a:solidFill>
                  <a:srgbClr val="323232"/>
                </a:solidFill>
                <a:effectLst/>
                <a:latin typeface="adobe-clean"/>
              </a:rPr>
              <a:t>-Minor</a:t>
            </a:r>
            <a:br>
              <a:rPr lang="en-US" b="0" i="0" dirty="0">
                <a:solidFill>
                  <a:srgbClr val="323232"/>
                </a:solidFill>
                <a:effectLst/>
                <a:latin typeface="adobe-clean"/>
              </a:rPr>
            </a:br>
            <a:r>
              <a:rPr lang="en-US" b="0" i="0" dirty="0">
                <a:solidFill>
                  <a:srgbClr val="323232"/>
                </a:solidFill>
                <a:effectLst/>
                <a:latin typeface="adobe-clean"/>
              </a:rPr>
              <a:t>        - enhancement</a:t>
            </a:r>
            <a:br>
              <a:rPr lang="en-US" b="0" i="0" dirty="0">
                <a:solidFill>
                  <a:srgbClr val="323232"/>
                </a:solidFill>
                <a:effectLst/>
                <a:latin typeface="adobe-clean"/>
              </a:rPr>
            </a:br>
            <a:r>
              <a:rPr lang="en-US" b="0" i="0" dirty="0">
                <a:solidFill>
                  <a:srgbClr val="323232"/>
                </a:solidFill>
                <a:effectLst/>
                <a:latin typeface="adobe-clean"/>
              </a:rPr>
              <a:t>    - title: Other Changes</a:t>
            </a:r>
            <a:br>
              <a:rPr lang="en-US" b="0" i="0" dirty="0">
                <a:solidFill>
                  <a:srgbClr val="323232"/>
                </a:solidFill>
                <a:effectLst/>
                <a:latin typeface="adobe-clean"/>
              </a:rPr>
            </a:br>
            <a:r>
              <a:rPr lang="en-US" b="0" i="0" dirty="0">
                <a:solidFill>
                  <a:srgbClr val="323232"/>
                </a:solidFill>
                <a:effectLst/>
                <a:latin typeface="adobe-clean"/>
              </a:rPr>
              <a:t>      labels:</a:t>
            </a:r>
            <a:br>
              <a:rPr lang="en-US" b="0" i="0" dirty="0">
                <a:solidFill>
                  <a:srgbClr val="323232"/>
                </a:solidFill>
                <a:effectLst/>
                <a:latin typeface="adobe-clean"/>
              </a:rPr>
            </a:br>
            <a:r>
              <a:rPr lang="en-US" b="0" i="0" dirty="0">
                <a:solidFill>
                  <a:srgbClr val="323232"/>
                </a:solidFill>
                <a:effectLst/>
                <a:latin typeface="adobe-clean"/>
              </a:rPr>
              <a:t>        - "*"Commit your new file.</a:t>
            </a:r>
            <a:br>
              <a:rPr lang="en-US" b="0" i="0" dirty="0">
                <a:solidFill>
                  <a:srgbClr val="323232"/>
                </a:solidFill>
                <a:effectLst/>
                <a:latin typeface="adobe-clean"/>
              </a:rPr>
            </a:br>
            <a:br>
              <a:rPr lang="en-US" b="0" i="0" dirty="0">
                <a:solidFill>
                  <a:srgbClr val="323232"/>
                </a:solidFill>
                <a:effectLst/>
                <a:latin typeface="adobe-clean"/>
              </a:rPr>
            </a:br>
            <a:endParaRPr lang="en-US" b="0" i="0" dirty="0">
              <a:solidFill>
                <a:srgbClr val="323232"/>
              </a:solidFill>
              <a:effectLst/>
              <a:latin typeface="adobe-clean"/>
            </a:endParaRPr>
          </a:p>
          <a:p>
            <a:pPr algn="l">
              <a:buFont typeface="+mj-lt"/>
              <a:buAutoNum type="arabicPeriod"/>
            </a:pPr>
            <a:r>
              <a:rPr lang="en-US" b="0" i="0" dirty="0">
                <a:solidFill>
                  <a:srgbClr val="323232"/>
                </a:solidFill>
                <a:effectLst/>
                <a:latin typeface="adobe-clean"/>
              </a:rPr>
              <a:t> Try to create a new release and click </a:t>
            </a:r>
            <a:r>
              <a:rPr lang="en-US" b="1" i="0" dirty="0">
                <a:solidFill>
                  <a:srgbClr val="323232"/>
                </a:solidFill>
                <a:effectLst/>
                <a:latin typeface="adobe-clean"/>
              </a:rPr>
              <a:t>+ Auto-generate release notes</a:t>
            </a:r>
            <a:r>
              <a:rPr lang="en-US" b="0" i="0" dirty="0">
                <a:solidFill>
                  <a:srgbClr val="323232"/>
                </a:solidFill>
                <a:effectLst/>
                <a:latin typeface="adobe-clean"/>
              </a:rPr>
              <a:t> to see the template structure.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53436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SonarCloud</a:t>
            </a:r>
            <a:r>
              <a:rPr lang="en-US" sz="882" b="0" kern="1200">
                <a:solidFill>
                  <a:schemeClr val="tx1"/>
                </a:solidFill>
                <a:effectLst/>
                <a:latin typeface="Segoe UI Light" pitchFamily="34" charset="0"/>
                <a:ea typeface="+mn-ea"/>
                <a:cs typeface="+mn-cs"/>
              </a:rPr>
              <a:t> - https://sonarcloud.io/about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83877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207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difference between </a:t>
            </a:r>
            <a:r>
              <a:rPr lang="en-US" dirty="0" err="1"/>
              <a:t>monorepo</a:t>
            </a:r>
            <a:r>
              <a:rPr lang="en-US" dirty="0"/>
              <a:t> versus multiple repos.</a:t>
            </a:r>
          </a:p>
          <a:p>
            <a:endParaRPr lang="en-US" dirty="0"/>
          </a:p>
          <a:p>
            <a:pPr algn="l"/>
            <a:r>
              <a:rPr lang="en-US" b="0" i="0" dirty="0">
                <a:solidFill>
                  <a:srgbClr val="323232"/>
                </a:solidFill>
                <a:effectLst/>
                <a:latin typeface="adobe-clean"/>
              </a:rPr>
              <a:t>There are two philosophies on organizing your repos: </a:t>
            </a:r>
            <a:r>
              <a:rPr lang="en-US" b="0" i="0" dirty="0" err="1">
                <a:solidFill>
                  <a:srgbClr val="323232"/>
                </a:solidFill>
                <a:effectLst/>
                <a:latin typeface="adobe-clean"/>
              </a:rPr>
              <a:t>Monorepo</a:t>
            </a:r>
            <a:r>
              <a:rPr lang="en-US" b="0" i="0" dirty="0">
                <a:solidFill>
                  <a:srgbClr val="323232"/>
                </a:solidFill>
                <a:effectLst/>
                <a:latin typeface="adobe-clean"/>
              </a:rPr>
              <a:t> or Multiple repos.</a:t>
            </a:r>
          </a:p>
          <a:p>
            <a:pPr algn="l">
              <a:buFont typeface="Arial" panose="020B0604020202020204" pitchFamily="34" charset="0"/>
              <a:buChar char="•"/>
            </a:pPr>
            <a:r>
              <a:rPr lang="en-US" b="0" i="0" dirty="0" err="1">
                <a:solidFill>
                  <a:srgbClr val="323232"/>
                </a:solidFill>
                <a:effectLst/>
                <a:latin typeface="adobe-clean"/>
              </a:rPr>
              <a:t>Monorepos</a:t>
            </a:r>
            <a:r>
              <a:rPr lang="en-US" b="0" i="0" dirty="0">
                <a:solidFill>
                  <a:srgbClr val="323232"/>
                </a:solidFill>
                <a:effectLst/>
                <a:latin typeface="adobe-clean"/>
              </a:rPr>
              <a:t> is a source control pattern where all the source code is kept in a single repository. It's super simple to give all your employee's access to everything in one shot. Just clone it down and done. </a:t>
            </a:r>
          </a:p>
          <a:p>
            <a:pPr algn="l">
              <a:buFont typeface="Arial" panose="020B0604020202020204" pitchFamily="34" charset="0"/>
              <a:buChar char="•"/>
            </a:pPr>
            <a:r>
              <a:rPr lang="en-US" b="0" i="0" dirty="0">
                <a:solidFill>
                  <a:srgbClr val="323232"/>
                </a:solidFill>
                <a:effectLst/>
                <a:latin typeface="adobe-clean"/>
              </a:rPr>
              <a:t>Multiple repositories refer to organizing your projects each into their separate repository.</a:t>
            </a:r>
          </a:p>
          <a:p>
            <a:pPr algn="l"/>
            <a:r>
              <a:rPr lang="en-US" b="0" i="0" dirty="0">
                <a:solidFill>
                  <a:srgbClr val="323232"/>
                </a:solidFill>
                <a:effectLst/>
                <a:latin typeface="adobe-clean"/>
              </a:rPr>
              <a:t>The fundamental difference between the </a:t>
            </a:r>
            <a:r>
              <a:rPr lang="en-US" b="0" i="0" dirty="0" err="1">
                <a:solidFill>
                  <a:srgbClr val="323232"/>
                </a:solidFill>
                <a:effectLst/>
                <a:latin typeface="adobe-clean"/>
              </a:rPr>
              <a:t>monorepo</a:t>
            </a:r>
            <a:r>
              <a:rPr lang="en-US" b="0" i="0" dirty="0">
                <a:solidFill>
                  <a:srgbClr val="323232"/>
                </a:solidFill>
                <a:effectLst/>
                <a:latin typeface="adobe-clean"/>
              </a:rPr>
              <a:t> and multiple repos philosophies boils down to a difference about what will allow teams working together on a system to go fastest.</a:t>
            </a:r>
          </a:p>
          <a:p>
            <a:pPr algn="l"/>
            <a:r>
              <a:rPr lang="en-US" b="0" i="0" dirty="0">
                <a:solidFill>
                  <a:srgbClr val="323232"/>
                </a:solidFill>
                <a:effectLst/>
                <a:latin typeface="adobe-clean"/>
              </a:rPr>
              <a:t>The multiple repos view, in extreme form, is that if you let every </a:t>
            </a:r>
            <a:r>
              <a:rPr lang="en-US" b="0" i="0" dirty="0" err="1">
                <a:solidFill>
                  <a:srgbClr val="323232"/>
                </a:solidFill>
                <a:effectLst/>
                <a:latin typeface="adobe-clean"/>
              </a:rPr>
              <a:t>subteam</a:t>
            </a:r>
            <a:r>
              <a:rPr lang="en-US" b="0" i="0" dirty="0">
                <a:solidFill>
                  <a:srgbClr val="323232"/>
                </a:solidFill>
                <a:effectLst/>
                <a:latin typeface="adobe-clean"/>
              </a:rPr>
              <a:t> live in its repo.</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2517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NDepend</a:t>
            </a:r>
            <a:r>
              <a:rPr lang="en-US" sz="882" b="0" kern="1200">
                <a:solidFill>
                  <a:schemeClr val="tx1"/>
                </a:solidFill>
                <a:effectLst/>
                <a:latin typeface="Segoe UI Light" pitchFamily="34" charset="0"/>
                <a:ea typeface="+mn-ea"/>
                <a:cs typeface="+mn-cs"/>
              </a:rPr>
              <a:t> - https://www.ndepend.com</a:t>
            </a:r>
          </a:p>
          <a:p>
            <a:r>
              <a:rPr lang="en-US" sz="882" b="0" kern="1200">
                <a:solidFill>
                  <a:schemeClr val="tx1"/>
                </a:solidFill>
                <a:effectLst/>
                <a:latin typeface="Segoe UI Light" pitchFamily="34" charset="0"/>
                <a:ea typeface="+mn-ea"/>
                <a:cs typeface="+mn-cs"/>
              </a:rPr>
              <a:t>Visual Studio marketplace - https://marketplace.visualstudio.com/items?itemName=ndepend.ndependextension&amp;targetId=2ec491f3-0a97-4e53-bfef-20bf80c7e1ea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err="1">
                <a:solidFill>
                  <a:schemeClr val="tx1"/>
                </a:solidFill>
                <a:effectLst/>
                <a:latin typeface="Segoe UI Light" pitchFamily="34" charset="0"/>
                <a:ea typeface="+mn-ea"/>
                <a:cs typeface="+mn-cs"/>
              </a:rPr>
              <a:t>Resharper</a:t>
            </a:r>
            <a:r>
              <a:rPr lang="en-US" sz="882" b="0" kern="1200">
                <a:solidFill>
                  <a:schemeClr val="tx1"/>
                </a:solidFill>
                <a:effectLst/>
                <a:latin typeface="Segoe UI Light" pitchFamily="34" charset="0"/>
                <a:ea typeface="+mn-ea"/>
                <a:cs typeface="+mn-cs"/>
              </a:rPr>
              <a:t> Code Quality Analysis - https://marketplace.visualstudio.com/items?itemName=alanwales.resharper-code-analysis</a:t>
            </a:r>
          </a:p>
          <a:p>
            <a:br>
              <a:rPr lang="en-US" sz="882" b="0" kern="1200">
                <a:solidFill>
                  <a:schemeClr val="tx1"/>
                </a:solidFill>
                <a:effectLst/>
                <a:latin typeface="Segoe UI Light" pitchFamily="34" charset="0"/>
                <a:ea typeface="+mn-ea"/>
                <a:cs typeface="+mn-cs"/>
              </a:rPr>
            </a:br>
            <a:endParaRPr lang="en-US" sz="882" b="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157376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chemeClr val="tx1"/>
                </a:solidFill>
              </a:rPr>
              <a:t>Q1 Answer: </a:t>
            </a:r>
            <a:r>
              <a:rPr lang="en-US" b="0" dirty="0">
                <a:solidFill>
                  <a:schemeClr val="tx1"/>
                </a:solidFill>
              </a:rPr>
              <a:t>Trunk-based development and Forking workflow</a:t>
            </a:r>
          </a:p>
          <a:p>
            <a:pPr marL="0" indent="0">
              <a:buFont typeface="Arial" panose="020B0604020202020204" pitchFamily="34" charset="0"/>
              <a:buNone/>
            </a:pPr>
            <a:r>
              <a:rPr lang="en-US" b="1" dirty="0"/>
              <a:t>Q2 Answer: </a:t>
            </a:r>
            <a:r>
              <a:rPr lang="en-US" dirty="0"/>
              <a:t>A mechanism that allows arbitrary code to be run before, or after, certain Git lifecycle events occur. Use Git hooks to enforce policies, ensure consistency, and control your environment. Can be either client-side or server-side.</a:t>
            </a:r>
          </a:p>
          <a:p>
            <a:pPr marL="0" indent="0">
              <a:buFont typeface="Arial" panose="020B0604020202020204" pitchFamily="34" charset="0"/>
              <a:buNone/>
            </a:pPr>
            <a:r>
              <a:rPr lang="en-US" b="1" dirty="0"/>
              <a:t>Q3 Answer: </a:t>
            </a:r>
            <a:r>
              <a:rPr lang="en-US" b="0" dirty="0"/>
              <a:t>Best practices: u</a:t>
            </a:r>
            <a:r>
              <a:rPr lang="en-US" dirty="0">
                <a:solidFill>
                  <a:schemeClr val="tx1"/>
                </a:solidFill>
              </a:rPr>
              <a:t>se a package management system for DLLs, library files, and other dependent files, don't commit the binaries, logs, tracing output or diagnostic data from your builds, don't commit large, frequently updated binary assets, and use </a:t>
            </a:r>
            <a:r>
              <a:rPr lang="en-US" dirty="0">
                <a:solidFill>
                  <a:schemeClr val="dk1"/>
                </a:solidFill>
              </a:rPr>
              <a:t>diffable plain text formats, such as JSON, for configuration information. For large files, use Git LFS. </a:t>
            </a:r>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lnSpc>
                <a:spcPct val="150000"/>
              </a:lnSpc>
              <a:buFont typeface="Arial" panose="020B0604020202020204" pitchFamily="34" charset="0"/>
              <a:buNone/>
            </a:pPr>
            <a:endParaRPr lang="en-US" b="1" dirty="0">
              <a:solidFill>
                <a:schemeClr val="tx1"/>
              </a:solidFill>
            </a:endParaRPr>
          </a:p>
          <a:p>
            <a:pPr marL="0" marR="0" lvl="0" indent="0" algn="l" defTabSz="914367" rtl="0" eaLnBrk="1" fontAlgn="auto" latinLnBrk="0" hangingPunct="1">
              <a:lnSpc>
                <a:spcPct val="150000"/>
              </a:lnSpc>
              <a:spcBef>
                <a:spcPts val="0"/>
              </a:spcBef>
              <a:spcAft>
                <a:spcPts val="333"/>
              </a:spcAft>
              <a:buClrTx/>
              <a:buSzTx/>
              <a:buFont typeface="Arial" panose="020B0604020202020204" pitchFamily="34" charset="0"/>
              <a:buNone/>
              <a:tabLst/>
              <a:defRPr/>
            </a:pPr>
            <a:endParaRPr lang="en-US" dirty="0"/>
          </a:p>
          <a:p>
            <a:pPr marL="0" indent="0">
              <a:lnSpc>
                <a:spcPct val="150000"/>
              </a:lnSpc>
              <a:buFont typeface="Arial" panose="020B0604020202020204" pitchFamily="34" charset="0"/>
              <a:buNone/>
            </a:pPr>
            <a:endParaRPr lang="en-US" dirty="0">
              <a:solidFill>
                <a:schemeClr val="tx1"/>
              </a:solidFill>
            </a:endParaRPr>
          </a:p>
          <a:p>
            <a:endParaRPr lang="en-US"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30788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https://docs.microsoft.com/en-us/learn/modules/manage-git-branches-workflows/5-explore-feature-branch-workflow and https://docs.github.com/en/get-started/quickstart/github-flow</a:t>
            </a:r>
          </a:p>
          <a:p>
            <a:endParaRPr lang="en-US" dirty="0"/>
          </a:p>
          <a:p>
            <a:r>
              <a:rPr lang="en-US" dirty="0"/>
              <a:t>Describe the GitHub flow and its steps.  From above references:</a:t>
            </a:r>
          </a:p>
          <a:p>
            <a:endParaRPr lang="en-US" dirty="0"/>
          </a:p>
          <a:p>
            <a:pPr algn="l"/>
            <a:r>
              <a:rPr lang="en-US" b="0" i="0" dirty="0">
                <a:solidFill>
                  <a:srgbClr val="323232"/>
                </a:solidFill>
                <a:effectLst/>
                <a:latin typeface="adobe-clean"/>
              </a:rPr>
              <a:t>GitHub is the best tool to enable collaboration in your projects. GitHub flow is a branch-based workflow suggested for GitHub.</a:t>
            </a:r>
          </a:p>
          <a:p>
            <a:pPr algn="l"/>
            <a:r>
              <a:rPr lang="en-US" dirty="0"/>
              <a:t>To implement GitHub flow, you'll need a GitHub account and a repository. See </a:t>
            </a:r>
            <a:r>
              <a:rPr lang="en-US" dirty="0">
                <a:effectLst/>
              </a:rPr>
              <a:t>https://github.com/signup</a:t>
            </a:r>
            <a:r>
              <a:rPr lang="en-US" dirty="0"/>
              <a:t> and https://docs.github.com/en/get-started/quickstart/create-a-repo. You can complete all steps of GitHub flow through the GitHub web interface, command line, </a:t>
            </a:r>
            <a:r>
              <a:rPr lang="en-US" dirty="0">
                <a:effectLst/>
              </a:rPr>
              <a:t>https://cli.github.com/</a:t>
            </a:r>
            <a:r>
              <a:rPr lang="en-US" dirty="0"/>
              <a:t>, or </a:t>
            </a:r>
            <a:r>
              <a:rPr lang="en-US" dirty="0">
                <a:effectLst/>
              </a:rPr>
              <a:t>https://desktop.github.com/</a:t>
            </a:r>
            <a:r>
              <a:rPr lang="en-US" dirty="0"/>
              <a:t>.</a:t>
            </a:r>
          </a:p>
          <a:p>
            <a:pPr algn="l"/>
            <a:endParaRPr lang="en-US" b="0" i="0" dirty="0">
              <a:solidFill>
                <a:srgbClr val="323232"/>
              </a:solidFill>
              <a:effectLst/>
              <a:latin typeface="adobe-clean"/>
            </a:endParaRPr>
          </a:p>
          <a:p>
            <a:pPr algn="l"/>
            <a:r>
              <a:rPr lang="en-US" b="0" i="0" dirty="0">
                <a:solidFill>
                  <a:srgbClr val="323232"/>
                </a:solidFill>
                <a:effectLst/>
                <a:latin typeface="adobe-clean"/>
              </a:rPr>
              <a:t>The first step is to create a branch in your repository to work without affecting the default branch, and you give collaborators a chance to review your work. For more information, see https://docs.github.com/en/enterprise-server@3.1/pull-requests/collaborating-with-pull-requests/proposing-changes-to-your-work-with-pull-requests/creating-and-deleting-branches-within-your-repository.</a:t>
            </a:r>
          </a:p>
          <a:p>
            <a:pPr algn="l"/>
            <a:endParaRPr lang="en-US" b="0" i="0" dirty="0">
              <a:solidFill>
                <a:srgbClr val="323232"/>
              </a:solidFill>
              <a:effectLst/>
              <a:latin typeface="adobe-clean"/>
            </a:endParaRPr>
          </a:p>
          <a:p>
            <a:pPr algn="l"/>
            <a:r>
              <a:rPr lang="en-US" b="0" i="0" dirty="0">
                <a:solidFill>
                  <a:srgbClr val="323232"/>
                </a:solidFill>
                <a:effectLst/>
                <a:latin typeface="adobe-clean"/>
              </a:rPr>
              <a:t>Make any desired changes to the repository. If you make a mistake, you can revert or push extra changes to fix it. </a:t>
            </a:r>
          </a:p>
          <a:p>
            <a:pPr algn="l"/>
            <a:endParaRPr lang="en-US" b="0" i="0" dirty="0">
              <a:solidFill>
                <a:srgbClr val="323232"/>
              </a:solidFill>
              <a:effectLst/>
              <a:latin typeface="adobe-clean"/>
            </a:endParaRPr>
          </a:p>
          <a:p>
            <a:pPr algn="l"/>
            <a:r>
              <a:rPr lang="en-US" b="0" i="0" dirty="0">
                <a:solidFill>
                  <a:srgbClr val="323232"/>
                </a:solidFill>
                <a:effectLst/>
                <a:latin typeface="adobe-clean"/>
              </a:rPr>
              <a:t>Commit and push your changes to your branch to back up your work to remote storage, giving each commit a descriptive message. Each commit should contain an isolated, complete change making it easy to revert if you take a different approach. </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Anyone collaborating with your project can see your work, answer questions, and make suggestions or contributions. Continue to create, commit, and push changes to your branch until you're ready to ask for feedback.</a:t>
            </a:r>
          </a:p>
          <a:p>
            <a:pPr algn="l"/>
            <a:endParaRPr lang="en-US" dirty="0"/>
          </a:p>
          <a:p>
            <a:pPr algn="l"/>
            <a:r>
              <a:rPr lang="en-US" dirty="0"/>
              <a:t>You can make a separate branch for each change to make it easy for reviewers to give feedback or for you to understand the differences. </a:t>
            </a:r>
            <a:r>
              <a:rPr lang="en-US" b="0" i="0" dirty="0">
                <a:solidFill>
                  <a:srgbClr val="323232"/>
                </a:solidFill>
                <a:effectLst/>
                <a:latin typeface="adobe-clean"/>
              </a:rPr>
              <a:t>Once you're ready, you can create a pull request to ask collaborators for feedback on your changes. See https://docs.github.com/en/pull-requests/collaborating-with-pull-requests/proposing-changes-to-your-work-with-pull-requests/creating-a-pull-request.</a:t>
            </a:r>
          </a:p>
          <a:p>
            <a:pPr algn="l"/>
            <a:endParaRPr lang="en-US" b="0" i="0" dirty="0">
              <a:solidFill>
                <a:srgbClr val="323232"/>
              </a:solidFill>
              <a:effectLst/>
              <a:latin typeface="adobe-clean"/>
            </a:endParaRPr>
          </a:p>
          <a:p>
            <a:pPr algn="l"/>
            <a:r>
              <a:rPr lang="en-US" b="0" i="0" dirty="0">
                <a:solidFill>
                  <a:srgbClr val="323232"/>
                </a:solidFill>
                <a:effectLst/>
                <a:latin typeface="adobe-clean"/>
              </a:rPr>
              <a:t>Pull request review is one of the most valuable features of collaboration. You can require approval from your peers and team before merging changes. Also, you can mark it as a draft in case you want early feedback or advice before you complete your changes.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Describe the pull request as much as possible with the suggested changes and what problem you're resolving. You can add images, links, related issues, or any information to document your change and help reviewers understand the PR without opening each file. See https://docs.github.com/en/get-started/writing-on-github/getting-started-with-writing-and-formatting-on-github/basic-writing-and-formatting-syntax and https://docs.github.com/en/issues/tracking-your-work-with-issues/linking-a-pull-request-to-an-issue.</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Another way to improve PR quality and documentation and explicitly point something out to the reviewers is to use the comment session area. Also, you can @mention or request a review from specific people or teams.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There are other Pull Requests configurations, such as automatically requesting a review from specific teams or users when a pull request is created or checks to run on pull requests. For more information, see https://docs.github.com/en/pull-requests/collaborating-with-pull-requests/collaborating-on-repositories-with-code-quality-features/about-status-checks and https://docs.github.com/en/repositories/configuring-branches-and-merges-in-your-repository/defining-the-mergeability-of-pull-requests/about-protected-branches.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After the reviewers' comments and checks validation, the changes should be ready to be merged, and they can approve the Pull Request. See https://docs.github.com/en/pull-requests/collaborating-with-pull-requests/incorporating-changes-from-a-pull-request/merging-a-pull-request.</a:t>
            </a:r>
          </a:p>
          <a:p>
            <a:pPr algn="l"/>
            <a:endParaRPr lang="en-US" b="0" i="0" dirty="0">
              <a:solidFill>
                <a:srgbClr val="323232"/>
              </a:solidFill>
              <a:effectLst/>
              <a:latin typeface="adobe-clean"/>
            </a:endParaRPr>
          </a:p>
          <a:p>
            <a:pPr algn="l"/>
            <a:r>
              <a:rPr lang="en-US" b="0" i="0" dirty="0">
                <a:solidFill>
                  <a:srgbClr val="323232"/>
                </a:solidFill>
                <a:effectLst/>
                <a:latin typeface="adobe-clean"/>
              </a:rPr>
              <a:t>If you have any conflicts, GitHub will inform you to resolve them. https://docs.github.com/en/pull-requests/collaborating-with-pull-requests/addressing-merge-conflicts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After a successful pull request merges, there's no need for the remote branch to stay there. You can delete your branch to prevent others from accidentally using old branches. For more information, see https://docs.github.com/en/repositories/configuring-branches-and-merges-in-your-repository/managing-branches-in-your-repository/deleting-and-restoring-branches-in-a-pull-request</a:t>
            </a:r>
          </a:p>
          <a:p>
            <a:pPr algn="l"/>
            <a:endParaRPr lang="en-US" dirty="0"/>
          </a:p>
          <a:p>
            <a:r>
              <a:rPr lang="en-US" dirty="0"/>
              <a:t>GitHub keeps the commit and merges history if you need to restore or revert your pull request.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337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12/7/2022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7304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https://git-lfs.github.com/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622091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9137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ontent with Capti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D636714-2DF5-4363-84EB-A9A000F2524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12" name="Title 1">
            <a:extLst>
              <a:ext uri="{FF2B5EF4-FFF2-40B4-BE49-F238E27FC236}">
                <a16:creationId xmlns:a16="http://schemas.microsoft.com/office/drawing/2014/main" id="{87D6C5C6-BA34-4131-8FCB-0AC4DE592688}"/>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Tree>
    <p:extLst>
      <p:ext uri="{BB962C8B-B14F-4D97-AF65-F5344CB8AC3E}">
        <p14:creationId xmlns:p14="http://schemas.microsoft.com/office/powerpoint/2010/main" val="3057500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441276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465138" y="632779"/>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471480017"/>
      </p:ext>
    </p:extLst>
  </p:cSld>
  <p:clrMapOvr>
    <a:masterClrMapping/>
  </p:clrMapOvr>
  <p:transition>
    <p:fade/>
  </p:transition>
  <p:extLst>
    <p:ext uri="{DCECCB84-F9BA-43D5-87BE-67443E8EF086}">
      <p15:sldGuideLst xmlns:p15="http://schemas.microsoft.com/office/powerpoint/2012/main">
        <p15:guide id="3" orient="horz" pos="883">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74461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 id="2147484624" r:id="rId11"/>
    <p:sldLayoutId id="2147484625" r:id="rId12"/>
    <p:sldLayoutId id="2147484626" r:id="rId13"/>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3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wmf"/><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71.emf"/></Relationships>
</file>

<file path=ppt/slides/_rels/slide44.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76.wmf"/><Relationship Id="rId4" Type="http://schemas.openxmlformats.org/officeDocument/2006/relationships/image" Target="../media/image75.wmf"/></Relationships>
</file>

<file path=ppt/slides/_rels/slide46.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2.wmf"/><Relationship Id="rId1" Type="http://schemas.openxmlformats.org/officeDocument/2006/relationships/slideLayout" Target="../slideLayouts/slideLayout2.xml"/><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909" y="2053431"/>
            <a:ext cx="5537797" cy="2887662"/>
          </a:xfrm>
        </p:spPr>
        <p:txBody>
          <a:bodyPr/>
          <a:lstStyle/>
          <a:p>
            <a:r>
              <a:rPr lang="en-US" dirty="0"/>
              <a:t>AZ-400.00</a:t>
            </a:r>
            <a:br>
              <a:rPr lang="en-US" dirty="0"/>
            </a:br>
            <a:r>
              <a:rPr lang="en-US" dirty="0"/>
              <a:t>Learning Path 02:</a:t>
            </a:r>
            <a:br>
              <a:rPr lang="en-US" dirty="0"/>
            </a:br>
            <a:r>
              <a:rPr lang="en-US" dirty="0"/>
              <a:t>Development for enterprise DevOps</a:t>
            </a:r>
          </a:p>
        </p:txBody>
      </p:sp>
    </p:spTree>
    <p:extLst>
      <p:ext uri="{BB962C8B-B14F-4D97-AF65-F5344CB8AC3E}">
        <p14:creationId xmlns:p14="http://schemas.microsoft.com/office/powerpoint/2010/main" val="21482900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7141-EDED-4D67-BB83-8015C5E485B9}"/>
              </a:ext>
            </a:extLst>
          </p:cNvPr>
          <p:cNvSpPr>
            <a:spLocks noGrp="1"/>
          </p:cNvSpPr>
          <p:nvPr>
            <p:ph type="title"/>
          </p:nvPr>
        </p:nvSpPr>
        <p:spPr>
          <a:xfrm>
            <a:off x="427038" y="632779"/>
            <a:ext cx="11571287" cy="411162"/>
          </a:xfrm>
        </p:spPr>
        <p:txBody>
          <a:bodyPr/>
          <a:lstStyle/>
          <a:p>
            <a:r>
              <a:rPr lang="en-US" dirty="0"/>
              <a:t>Explore feature branch workflow</a:t>
            </a:r>
          </a:p>
        </p:txBody>
      </p:sp>
      <p:sp>
        <p:nvSpPr>
          <p:cNvPr id="61" name="Freeform: Shape 60">
            <a:extLst>
              <a:ext uri="{FF2B5EF4-FFF2-40B4-BE49-F238E27FC236}">
                <a16:creationId xmlns:a16="http://schemas.microsoft.com/office/drawing/2014/main" id="{EFBBA86D-DB58-4F77-8C0D-94E416B7954D}"/>
              </a:ext>
            </a:extLst>
          </p:cNvPr>
          <p:cNvSpPr/>
          <p:nvPr/>
        </p:nvSpPr>
        <p:spPr>
          <a:xfrm>
            <a:off x="428013" y="2006954"/>
            <a:ext cx="1787216" cy="1810512"/>
          </a:xfrm>
          <a:custGeom>
            <a:avLst/>
            <a:gdLst>
              <a:gd name="connsiteX0" fmla="*/ 906557 w 1787216"/>
              <a:gd name="connsiteY0" fmla="*/ 0 h 1810512"/>
              <a:gd name="connsiteX1" fmla="*/ 1741872 w 1787216"/>
              <a:gd name="connsiteY1" fmla="*/ 552890 h 1810512"/>
              <a:gd name="connsiteX2" fmla="*/ 1787216 w 1787216"/>
              <a:gd name="connsiteY2" fmla="*/ 698753 h 1810512"/>
              <a:gd name="connsiteX3" fmla="*/ 1755999 w 1787216"/>
              <a:gd name="connsiteY3" fmla="*/ 715698 h 1810512"/>
              <a:gd name="connsiteX4" fmla="*/ 1655211 w 1787216"/>
              <a:gd name="connsiteY4" fmla="*/ 905256 h 1810512"/>
              <a:gd name="connsiteX5" fmla="*/ 1755999 w 1787216"/>
              <a:gd name="connsiteY5" fmla="*/ 1094815 h 1810512"/>
              <a:gd name="connsiteX6" fmla="*/ 1787216 w 1787216"/>
              <a:gd name="connsiteY6" fmla="*/ 1111759 h 1810512"/>
              <a:gd name="connsiteX7" fmla="*/ 1741872 w 1787216"/>
              <a:gd name="connsiteY7" fmla="*/ 1257623 h 1810512"/>
              <a:gd name="connsiteX8" fmla="*/ 906557 w 1787216"/>
              <a:gd name="connsiteY8" fmla="*/ 1810512 h 1810512"/>
              <a:gd name="connsiteX9" fmla="*/ 0 w 1787216"/>
              <a:gd name="connsiteY9" fmla="*/ 905256 h 1810512"/>
              <a:gd name="connsiteX10" fmla="*/ 906557 w 1787216"/>
              <a:gd name="connsiteY10"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7216" h="1810512">
                <a:moveTo>
                  <a:pt x="906557" y="0"/>
                </a:moveTo>
                <a:cubicBezTo>
                  <a:pt x="1282066" y="0"/>
                  <a:pt x="1604250" y="227980"/>
                  <a:pt x="1741872" y="552890"/>
                </a:cubicBezTo>
                <a:lnTo>
                  <a:pt x="1787216" y="698753"/>
                </a:lnTo>
                <a:lnTo>
                  <a:pt x="1755999" y="715698"/>
                </a:lnTo>
                <a:cubicBezTo>
                  <a:pt x="1695191" y="756779"/>
                  <a:pt x="1655211" y="826349"/>
                  <a:pt x="1655211" y="905256"/>
                </a:cubicBezTo>
                <a:cubicBezTo>
                  <a:pt x="1655211" y="984164"/>
                  <a:pt x="1695191" y="1053734"/>
                  <a:pt x="1755999" y="1094815"/>
                </a:cubicBezTo>
                <a:lnTo>
                  <a:pt x="1787216" y="1111759"/>
                </a:lnTo>
                <a:lnTo>
                  <a:pt x="1741872" y="1257623"/>
                </a:lnTo>
                <a:cubicBezTo>
                  <a:pt x="1604250" y="1582533"/>
                  <a:pt x="1282066" y="1810512"/>
                  <a:pt x="906557" y="1810512"/>
                </a:cubicBezTo>
                <a:cubicBezTo>
                  <a:pt x="405879" y="1810512"/>
                  <a:pt x="0" y="1405215"/>
                  <a:pt x="0" y="905256"/>
                </a:cubicBezTo>
                <a:cubicBezTo>
                  <a:pt x="0" y="405297"/>
                  <a:pt x="405879" y="0"/>
                  <a:pt x="906557"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Create a branch</a:t>
            </a:r>
          </a:p>
        </p:txBody>
      </p:sp>
      <p:sp>
        <p:nvSpPr>
          <p:cNvPr id="5" name="Arrow: Right 4" descr="Arrow pointing right">
            <a:extLst>
              <a:ext uri="{FF2B5EF4-FFF2-40B4-BE49-F238E27FC236}">
                <a16:creationId xmlns:a16="http://schemas.microsoft.com/office/drawing/2014/main" id="{25B9B5C6-EC24-4338-AEFB-A30480ABD283}"/>
              </a:ext>
            </a:extLst>
          </p:cNvPr>
          <p:cNvSpPr/>
          <p:nvPr/>
        </p:nvSpPr>
        <p:spPr bwMode="auto">
          <a:xfrm>
            <a:off x="2192868"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Shape 62">
            <a:extLst>
              <a:ext uri="{FF2B5EF4-FFF2-40B4-BE49-F238E27FC236}">
                <a16:creationId xmlns:a16="http://schemas.microsoft.com/office/drawing/2014/main" id="{DED9B929-E39A-4502-90F5-027D9E5BBD53}"/>
              </a:ext>
            </a:extLst>
          </p:cNvPr>
          <p:cNvSpPr/>
          <p:nvPr/>
        </p:nvSpPr>
        <p:spPr>
          <a:xfrm>
            <a:off x="2408418" y="2006954"/>
            <a:ext cx="1761318" cy="1810512"/>
          </a:xfrm>
          <a:custGeom>
            <a:avLst/>
            <a:gdLst>
              <a:gd name="connsiteX0" fmla="*/ 880659 w 1761318"/>
              <a:gd name="connsiteY0" fmla="*/ 0 h 1810512"/>
              <a:gd name="connsiteX1" fmla="*/ 1715974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4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7 w 1761318"/>
              <a:gd name="connsiteY11" fmla="*/ 1094815 h 1810512"/>
              <a:gd name="connsiteX12" fmla="*/ 132005 w 1761318"/>
              <a:gd name="connsiteY12" fmla="*/ 905256 h 1810512"/>
              <a:gd name="connsiteX13" fmla="*/ 31217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4"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4" y="1257623"/>
                </a:lnTo>
                <a:cubicBezTo>
                  <a:pt x="1578352" y="1582533"/>
                  <a:pt x="1256168" y="1810512"/>
                  <a:pt x="880659" y="1810512"/>
                </a:cubicBezTo>
                <a:cubicBezTo>
                  <a:pt x="505151" y="1810512"/>
                  <a:pt x="182967" y="1582533"/>
                  <a:pt x="45344" y="1257623"/>
                </a:cubicBezTo>
                <a:lnTo>
                  <a:pt x="0" y="1111759"/>
                </a:lnTo>
                <a:lnTo>
                  <a:pt x="31217" y="1094815"/>
                </a:lnTo>
                <a:cubicBezTo>
                  <a:pt x="92025" y="1053734"/>
                  <a:pt x="132005" y="984164"/>
                  <a:pt x="132005" y="905256"/>
                </a:cubicBezTo>
                <a:cubicBezTo>
                  <a:pt x="132005" y="826349"/>
                  <a:pt x="92025" y="756779"/>
                  <a:pt x="31217"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Add</a:t>
            </a:r>
            <a:br>
              <a:rPr lang="en-US" sz="2000" kern="1200">
                <a:solidFill>
                  <a:schemeClr val="tx1"/>
                </a:solidFill>
                <a:latin typeface="+mj-lt"/>
              </a:rPr>
            </a:br>
            <a:r>
              <a:rPr lang="en-US" sz="2000" kern="1200">
                <a:solidFill>
                  <a:schemeClr val="tx1"/>
                </a:solidFill>
                <a:latin typeface="+mj-lt"/>
              </a:rPr>
              <a:t>commits</a:t>
            </a:r>
          </a:p>
        </p:txBody>
      </p:sp>
      <p:sp>
        <p:nvSpPr>
          <p:cNvPr id="46" name="Arrow: Right 45" descr="Arrow pointing right">
            <a:extLst>
              <a:ext uri="{FF2B5EF4-FFF2-40B4-BE49-F238E27FC236}">
                <a16:creationId xmlns:a16="http://schemas.microsoft.com/office/drawing/2014/main" id="{10EA568D-7A78-4F2C-A2FB-0CBB1A269BC0}"/>
              </a:ext>
            </a:extLst>
          </p:cNvPr>
          <p:cNvSpPr/>
          <p:nvPr/>
        </p:nvSpPr>
        <p:spPr bwMode="auto">
          <a:xfrm>
            <a:off x="4147375"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Shape 63">
            <a:extLst>
              <a:ext uri="{FF2B5EF4-FFF2-40B4-BE49-F238E27FC236}">
                <a16:creationId xmlns:a16="http://schemas.microsoft.com/office/drawing/2014/main" id="{4A4FD295-D32D-4AB9-8127-C5858624B24D}"/>
              </a:ext>
            </a:extLst>
          </p:cNvPr>
          <p:cNvSpPr/>
          <p:nvPr/>
        </p:nvSpPr>
        <p:spPr>
          <a:xfrm>
            <a:off x="4362925" y="2006954"/>
            <a:ext cx="1761318" cy="1810512"/>
          </a:xfrm>
          <a:custGeom>
            <a:avLst/>
            <a:gdLst>
              <a:gd name="connsiteX0" fmla="*/ 880659 w 1761318"/>
              <a:gd name="connsiteY0" fmla="*/ 0 h 1810512"/>
              <a:gd name="connsiteX1" fmla="*/ 1715975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5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5"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5" y="1257623"/>
                </a:lnTo>
                <a:cubicBezTo>
                  <a:pt x="1578352" y="1582533"/>
                  <a:pt x="1256168" y="1810512"/>
                  <a:pt x="880659" y="1810512"/>
                </a:cubicBezTo>
                <a:cubicBezTo>
                  <a:pt x="505151" y="1810512"/>
                  <a:pt x="182967"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Open</a:t>
            </a:r>
            <a:br>
              <a:rPr lang="en-US" sz="2000" kern="1200">
                <a:solidFill>
                  <a:schemeClr val="tx1"/>
                </a:solidFill>
                <a:latin typeface="+mj-lt"/>
              </a:rPr>
            </a:br>
            <a:r>
              <a:rPr lang="en-US" sz="2000" kern="1200">
                <a:solidFill>
                  <a:schemeClr val="tx1"/>
                </a:solidFill>
                <a:latin typeface="+mj-lt"/>
              </a:rPr>
              <a:t>a pull</a:t>
            </a:r>
            <a:br>
              <a:rPr lang="en-US" sz="2000" kern="1200">
                <a:solidFill>
                  <a:schemeClr val="tx1"/>
                </a:solidFill>
                <a:latin typeface="+mj-lt"/>
              </a:rPr>
            </a:br>
            <a:r>
              <a:rPr lang="en-US" sz="2000" kern="1200">
                <a:solidFill>
                  <a:schemeClr val="tx1"/>
                </a:solidFill>
                <a:latin typeface="+mj-lt"/>
              </a:rPr>
              <a:t>request</a:t>
            </a:r>
          </a:p>
        </p:txBody>
      </p:sp>
      <p:sp>
        <p:nvSpPr>
          <p:cNvPr id="49" name="Arrow: Right 48" descr="Arrow pointing right">
            <a:extLst>
              <a:ext uri="{FF2B5EF4-FFF2-40B4-BE49-F238E27FC236}">
                <a16:creationId xmlns:a16="http://schemas.microsoft.com/office/drawing/2014/main" id="{F4E6621E-964D-4E2D-9C1A-4D0CDFA89FF4}"/>
              </a:ext>
            </a:extLst>
          </p:cNvPr>
          <p:cNvSpPr/>
          <p:nvPr/>
        </p:nvSpPr>
        <p:spPr bwMode="auto">
          <a:xfrm>
            <a:off x="6101882"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Shape 64">
            <a:extLst>
              <a:ext uri="{FF2B5EF4-FFF2-40B4-BE49-F238E27FC236}">
                <a16:creationId xmlns:a16="http://schemas.microsoft.com/office/drawing/2014/main" id="{D6B9B533-2FBA-4BD3-A416-AC64DEE78499}"/>
              </a:ext>
            </a:extLst>
          </p:cNvPr>
          <p:cNvSpPr/>
          <p:nvPr/>
        </p:nvSpPr>
        <p:spPr>
          <a:xfrm>
            <a:off x="6317432" y="2006954"/>
            <a:ext cx="1761318" cy="1810512"/>
          </a:xfrm>
          <a:custGeom>
            <a:avLst/>
            <a:gdLst>
              <a:gd name="connsiteX0" fmla="*/ 880659 w 1761318"/>
              <a:gd name="connsiteY0" fmla="*/ 0 h 1810512"/>
              <a:gd name="connsiteX1" fmla="*/ 1715975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5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5"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5" y="1257623"/>
                </a:lnTo>
                <a:cubicBezTo>
                  <a:pt x="1578352" y="1582533"/>
                  <a:pt x="1256168" y="1810512"/>
                  <a:pt x="880659" y="1810512"/>
                </a:cubicBezTo>
                <a:cubicBezTo>
                  <a:pt x="505151" y="1810512"/>
                  <a:pt x="182967"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Discuss</a:t>
            </a:r>
            <a:br>
              <a:rPr lang="en-US" sz="2000" kern="1200">
                <a:solidFill>
                  <a:schemeClr val="tx1"/>
                </a:solidFill>
                <a:latin typeface="+mj-lt"/>
              </a:rPr>
            </a:br>
            <a:r>
              <a:rPr lang="en-US" sz="2000" kern="1200">
                <a:solidFill>
                  <a:schemeClr val="tx1"/>
                </a:solidFill>
                <a:latin typeface="+mj-lt"/>
              </a:rPr>
              <a:t>and review your code</a:t>
            </a:r>
          </a:p>
        </p:txBody>
      </p:sp>
      <p:sp>
        <p:nvSpPr>
          <p:cNvPr id="52" name="Arrow: Right 51" descr="Arrow pointing right">
            <a:extLst>
              <a:ext uri="{FF2B5EF4-FFF2-40B4-BE49-F238E27FC236}">
                <a16:creationId xmlns:a16="http://schemas.microsoft.com/office/drawing/2014/main" id="{EF56701E-108A-47F4-B3F0-572A3315CA68}"/>
              </a:ext>
            </a:extLst>
          </p:cNvPr>
          <p:cNvSpPr/>
          <p:nvPr/>
        </p:nvSpPr>
        <p:spPr bwMode="auto">
          <a:xfrm>
            <a:off x="8056389"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86EF47A6-76CA-4A49-AC70-83804DBF94B1}"/>
              </a:ext>
            </a:extLst>
          </p:cNvPr>
          <p:cNvSpPr/>
          <p:nvPr/>
        </p:nvSpPr>
        <p:spPr>
          <a:xfrm>
            <a:off x="8271939" y="2006954"/>
            <a:ext cx="1761318" cy="1810512"/>
          </a:xfrm>
          <a:custGeom>
            <a:avLst/>
            <a:gdLst>
              <a:gd name="connsiteX0" fmla="*/ 880659 w 1761318"/>
              <a:gd name="connsiteY0" fmla="*/ 0 h 1810512"/>
              <a:gd name="connsiteX1" fmla="*/ 1715974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4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4"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4" y="1257623"/>
                </a:lnTo>
                <a:cubicBezTo>
                  <a:pt x="1578352" y="1582533"/>
                  <a:pt x="1256168" y="1810512"/>
                  <a:pt x="880659" y="1810512"/>
                </a:cubicBezTo>
                <a:cubicBezTo>
                  <a:pt x="505151" y="1810512"/>
                  <a:pt x="182966"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6"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Deploy</a:t>
            </a:r>
          </a:p>
        </p:txBody>
      </p:sp>
      <p:sp>
        <p:nvSpPr>
          <p:cNvPr id="55" name="Arrow: Right 54" descr="Arrow pointing right">
            <a:extLst>
              <a:ext uri="{FF2B5EF4-FFF2-40B4-BE49-F238E27FC236}">
                <a16:creationId xmlns:a16="http://schemas.microsoft.com/office/drawing/2014/main" id="{8D52F599-A4C8-4A7A-8A3F-0EB7D47A6F0B}"/>
              </a:ext>
            </a:extLst>
          </p:cNvPr>
          <p:cNvSpPr/>
          <p:nvPr/>
        </p:nvSpPr>
        <p:spPr bwMode="auto">
          <a:xfrm>
            <a:off x="10010896"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Freeform: Shape 66">
            <a:extLst>
              <a:ext uri="{FF2B5EF4-FFF2-40B4-BE49-F238E27FC236}">
                <a16:creationId xmlns:a16="http://schemas.microsoft.com/office/drawing/2014/main" id="{16E3EFFB-6AC3-4A70-84BA-101CE199E050}"/>
              </a:ext>
            </a:extLst>
          </p:cNvPr>
          <p:cNvSpPr/>
          <p:nvPr/>
        </p:nvSpPr>
        <p:spPr>
          <a:xfrm>
            <a:off x="10226449" y="2006954"/>
            <a:ext cx="1787215" cy="1810512"/>
          </a:xfrm>
          <a:custGeom>
            <a:avLst/>
            <a:gdLst>
              <a:gd name="connsiteX0" fmla="*/ 880658 w 1787215"/>
              <a:gd name="connsiteY0" fmla="*/ 0 h 1810512"/>
              <a:gd name="connsiteX1" fmla="*/ 1787215 w 1787215"/>
              <a:gd name="connsiteY1" fmla="*/ 905256 h 1810512"/>
              <a:gd name="connsiteX2" fmla="*/ 880658 w 1787215"/>
              <a:gd name="connsiteY2" fmla="*/ 1810512 h 1810512"/>
              <a:gd name="connsiteX3" fmla="*/ 45343 w 1787215"/>
              <a:gd name="connsiteY3" fmla="*/ 1257623 h 1810512"/>
              <a:gd name="connsiteX4" fmla="*/ 0 w 1787215"/>
              <a:gd name="connsiteY4" fmla="*/ 1111761 h 1810512"/>
              <a:gd name="connsiteX5" fmla="*/ 31220 w 1787215"/>
              <a:gd name="connsiteY5" fmla="*/ 1094815 h 1810512"/>
              <a:gd name="connsiteX6" fmla="*/ 132008 w 1787215"/>
              <a:gd name="connsiteY6" fmla="*/ 905256 h 1810512"/>
              <a:gd name="connsiteX7" fmla="*/ 31220 w 1787215"/>
              <a:gd name="connsiteY7" fmla="*/ 715698 h 1810512"/>
              <a:gd name="connsiteX8" fmla="*/ 0 w 1787215"/>
              <a:gd name="connsiteY8" fmla="*/ 698751 h 1810512"/>
              <a:gd name="connsiteX9" fmla="*/ 45343 w 1787215"/>
              <a:gd name="connsiteY9" fmla="*/ 552890 h 1810512"/>
              <a:gd name="connsiteX10" fmla="*/ 880658 w 1787215"/>
              <a:gd name="connsiteY10"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7215" h="1810512">
                <a:moveTo>
                  <a:pt x="880658" y="0"/>
                </a:moveTo>
                <a:cubicBezTo>
                  <a:pt x="1381336" y="0"/>
                  <a:pt x="1787215" y="405297"/>
                  <a:pt x="1787215" y="905256"/>
                </a:cubicBezTo>
                <a:cubicBezTo>
                  <a:pt x="1787215" y="1405215"/>
                  <a:pt x="1381336" y="1810512"/>
                  <a:pt x="880658" y="1810512"/>
                </a:cubicBezTo>
                <a:cubicBezTo>
                  <a:pt x="505150" y="1810512"/>
                  <a:pt x="182965" y="1582533"/>
                  <a:pt x="45343" y="1257623"/>
                </a:cubicBezTo>
                <a:lnTo>
                  <a:pt x="0" y="1111761"/>
                </a:lnTo>
                <a:lnTo>
                  <a:pt x="31220" y="1094815"/>
                </a:lnTo>
                <a:cubicBezTo>
                  <a:pt x="92028" y="1053734"/>
                  <a:pt x="132008" y="984164"/>
                  <a:pt x="132008" y="905256"/>
                </a:cubicBezTo>
                <a:cubicBezTo>
                  <a:pt x="132008" y="826349"/>
                  <a:pt x="92028" y="756779"/>
                  <a:pt x="31220" y="715698"/>
                </a:cubicBezTo>
                <a:lnTo>
                  <a:pt x="0" y="698751"/>
                </a:lnTo>
                <a:lnTo>
                  <a:pt x="45343" y="552890"/>
                </a:lnTo>
                <a:cubicBezTo>
                  <a:pt x="182965" y="227980"/>
                  <a:pt x="505150" y="0"/>
                  <a:pt x="880658"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Merge</a:t>
            </a:r>
          </a:p>
        </p:txBody>
      </p:sp>
      <p:sp>
        <p:nvSpPr>
          <p:cNvPr id="16" name="Rectangle 15">
            <a:extLst>
              <a:ext uri="{FF2B5EF4-FFF2-40B4-BE49-F238E27FC236}">
                <a16:creationId xmlns:a16="http://schemas.microsoft.com/office/drawing/2014/main" id="{D5FF59AC-EB04-4F95-87B7-342F56341AAA}"/>
              </a:ext>
            </a:extLst>
          </p:cNvPr>
          <p:cNvSpPr/>
          <p:nvPr/>
        </p:nvSpPr>
        <p:spPr>
          <a:xfrm>
            <a:off x="428012"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All feature development should take place in a dedicated branch instead of the main branch</a:t>
            </a:r>
          </a:p>
        </p:txBody>
      </p:sp>
      <p:sp>
        <p:nvSpPr>
          <p:cNvPr id="17" name="Rectangle 16">
            <a:extLst>
              <a:ext uri="{FF2B5EF4-FFF2-40B4-BE49-F238E27FC236}">
                <a16:creationId xmlns:a16="http://schemas.microsoft.com/office/drawing/2014/main" id="{ECCC2D66-AE95-428B-8967-8CB816009D08}"/>
              </a:ext>
            </a:extLst>
          </p:cNvPr>
          <p:cNvSpPr/>
          <p:nvPr/>
        </p:nvSpPr>
        <p:spPr>
          <a:xfrm>
            <a:off x="4339968"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Encapsulating feature development leverages pull requests, which are a way to initiate discussions around a branch.</a:t>
            </a:r>
          </a:p>
        </p:txBody>
      </p:sp>
      <p:sp>
        <p:nvSpPr>
          <p:cNvPr id="18" name="Rectangle 17">
            <a:extLst>
              <a:ext uri="{FF2B5EF4-FFF2-40B4-BE49-F238E27FC236}">
                <a16:creationId xmlns:a16="http://schemas.microsoft.com/office/drawing/2014/main" id="{0CB0AEF3-1C59-4C3F-A04C-466E36B60200}"/>
              </a:ext>
            </a:extLst>
          </p:cNvPr>
          <p:cNvSpPr/>
          <p:nvPr/>
        </p:nvSpPr>
        <p:spPr>
          <a:xfrm>
            <a:off x="8251924"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Share a feature with others without touching any official code.</a:t>
            </a:r>
          </a:p>
        </p:txBody>
      </p:sp>
    </p:spTree>
    <p:extLst>
      <p:ext uri="{BB962C8B-B14F-4D97-AF65-F5344CB8AC3E}">
        <p14:creationId xmlns:p14="http://schemas.microsoft.com/office/powerpoint/2010/main" val="260578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dirty="0"/>
              <a:t>Explore Git branch model for continuous delivery</a:t>
            </a:r>
          </a:p>
        </p:txBody>
      </p:sp>
      <p:sp>
        <p:nvSpPr>
          <p:cNvPr id="3" name="Rectangle 2">
            <a:extLst>
              <a:ext uri="{FF2B5EF4-FFF2-40B4-BE49-F238E27FC236}">
                <a16:creationId xmlns:a16="http://schemas.microsoft.com/office/drawing/2014/main" id="{8071DAE8-3342-4421-95F8-CD3CE911FD76}"/>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928669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2525-4A3B-4B5E-B209-364C6C474A6B}"/>
              </a:ext>
            </a:extLst>
          </p:cNvPr>
          <p:cNvSpPr>
            <a:spLocks noGrp="1"/>
          </p:cNvSpPr>
          <p:nvPr>
            <p:ph type="title"/>
          </p:nvPr>
        </p:nvSpPr>
        <p:spPr>
          <a:xfrm>
            <a:off x="427038" y="632779"/>
            <a:ext cx="11571287" cy="411162"/>
          </a:xfrm>
        </p:spPr>
        <p:txBody>
          <a:bodyPr/>
          <a:lstStyle/>
          <a:p>
            <a:r>
              <a:rPr lang="en-US" dirty="0"/>
              <a:t>Explore GitHub flow</a:t>
            </a:r>
          </a:p>
        </p:txBody>
      </p:sp>
      <p:graphicFrame>
        <p:nvGraphicFramePr>
          <p:cNvPr id="25" name="Diagram 24">
            <a:extLst>
              <a:ext uri="{FF2B5EF4-FFF2-40B4-BE49-F238E27FC236}">
                <a16:creationId xmlns:a16="http://schemas.microsoft.com/office/drawing/2014/main" id="{96213D2A-73DC-AC0D-F7AB-A2BD846653FB}"/>
              </a:ext>
            </a:extLst>
          </p:cNvPr>
          <p:cNvGraphicFramePr/>
          <p:nvPr>
            <p:extLst>
              <p:ext uri="{D42A27DB-BD31-4B8C-83A1-F6EECF244321}">
                <p14:modId xmlns:p14="http://schemas.microsoft.com/office/powerpoint/2010/main" val="1261458447"/>
              </p:ext>
            </p:extLst>
          </p:nvPr>
        </p:nvGraphicFramePr>
        <p:xfrm>
          <a:off x="497114" y="1572352"/>
          <a:ext cx="11431133" cy="176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Picture 29" descr="Timeline&#10;&#10;Description automatically generated">
            <a:extLst>
              <a:ext uri="{FF2B5EF4-FFF2-40B4-BE49-F238E27FC236}">
                <a16:creationId xmlns:a16="http://schemas.microsoft.com/office/drawing/2014/main" id="{F094253C-9218-A89D-C4B9-24967DD41C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9735" y="3861481"/>
            <a:ext cx="6688590" cy="2239008"/>
          </a:xfrm>
          <a:prstGeom prst="rect">
            <a:avLst/>
          </a:prstGeom>
        </p:spPr>
      </p:pic>
      <p:sp>
        <p:nvSpPr>
          <p:cNvPr id="32" name="Rectangle 31">
            <a:extLst>
              <a:ext uri="{FF2B5EF4-FFF2-40B4-BE49-F238E27FC236}">
                <a16:creationId xmlns:a16="http://schemas.microsoft.com/office/drawing/2014/main" id="{1E156DE8-8BF3-8EE2-A24D-0B4AE87D3678}"/>
              </a:ext>
            </a:extLst>
          </p:cNvPr>
          <p:cNvSpPr/>
          <p:nvPr/>
        </p:nvSpPr>
        <p:spPr>
          <a:xfrm>
            <a:off x="497114" y="3861481"/>
            <a:ext cx="4394200" cy="1477328"/>
          </a:xfrm>
          <a:prstGeom prst="rect">
            <a:avLst/>
          </a:prstGeom>
        </p:spPr>
        <p:txBody>
          <a:bodyPr wrap="square" lIns="0" tIns="0" rIns="0" bIns="0" anchor="ctr">
            <a:spAutoFit/>
          </a:bodyPr>
          <a:lstStyle/>
          <a:p>
            <a:r>
              <a:rPr lang="en-US" sz="2400" dirty="0">
                <a:latin typeface="+mj-lt"/>
              </a:rPr>
              <a:t>GitHub Flow</a:t>
            </a:r>
            <a:r>
              <a:rPr lang="en-US" sz="2400" dirty="0"/>
              <a:t> is a lightweight, branch-based workflow. The GitHub flow is useful for everyone, not just developers</a:t>
            </a:r>
          </a:p>
        </p:txBody>
      </p:sp>
    </p:spTree>
    <p:extLst>
      <p:ext uri="{BB962C8B-B14F-4D97-AF65-F5344CB8AC3E}">
        <p14:creationId xmlns:p14="http://schemas.microsoft.com/office/powerpoint/2010/main" val="8241398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2525-4A3B-4B5E-B209-364C6C474A6B}"/>
              </a:ext>
            </a:extLst>
          </p:cNvPr>
          <p:cNvSpPr>
            <a:spLocks noGrp="1"/>
          </p:cNvSpPr>
          <p:nvPr>
            <p:ph type="title"/>
          </p:nvPr>
        </p:nvSpPr>
        <p:spPr>
          <a:xfrm>
            <a:off x="427038" y="632779"/>
            <a:ext cx="11571287" cy="411162"/>
          </a:xfrm>
        </p:spPr>
        <p:txBody>
          <a:bodyPr/>
          <a:lstStyle/>
          <a:p>
            <a:r>
              <a:rPr lang="en-US" dirty="0"/>
              <a:t>Explore fork workflow</a:t>
            </a:r>
          </a:p>
        </p:txBody>
      </p:sp>
      <p:pic>
        <p:nvPicPr>
          <p:cNvPr id="27" name="Picture 26">
            <a:extLst>
              <a:ext uri="{FF2B5EF4-FFF2-40B4-BE49-F238E27FC236}">
                <a16:creationId xmlns:a16="http://schemas.microsoft.com/office/drawing/2014/main" id="{32EFF8AE-EB90-421F-8A49-6B06633F59C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7068" y="1475921"/>
            <a:ext cx="873252" cy="871728"/>
          </a:xfrm>
          <a:prstGeom prst="rect">
            <a:avLst/>
          </a:prstGeom>
        </p:spPr>
      </p:pic>
      <p:sp>
        <p:nvSpPr>
          <p:cNvPr id="7" name="Rectangle 6">
            <a:extLst>
              <a:ext uri="{FF2B5EF4-FFF2-40B4-BE49-F238E27FC236}">
                <a16:creationId xmlns:a16="http://schemas.microsoft.com/office/drawing/2014/main" id="{6CAD40A6-CDFC-4944-AAE1-E9A81591F4D1}"/>
              </a:ext>
            </a:extLst>
          </p:cNvPr>
          <p:cNvSpPr/>
          <p:nvPr/>
        </p:nvSpPr>
        <p:spPr>
          <a:xfrm>
            <a:off x="1512421" y="1757896"/>
            <a:ext cx="8970490" cy="307777"/>
          </a:xfrm>
          <a:prstGeom prst="rect">
            <a:avLst/>
          </a:prstGeom>
        </p:spPr>
        <p:txBody>
          <a:bodyPr wrap="square" lIns="0" tIns="0" rIns="0" bIns="0" anchor="ctr">
            <a:spAutoFit/>
          </a:bodyPr>
          <a:lstStyle/>
          <a:p>
            <a:r>
              <a:rPr lang="en-US" sz="2000" dirty="0"/>
              <a:t>Forking workflow gives every developer their own server-side repository</a:t>
            </a:r>
          </a:p>
        </p:txBody>
      </p:sp>
      <p:pic>
        <p:nvPicPr>
          <p:cNvPr id="51" name="Picture 50">
            <a:extLst>
              <a:ext uri="{FF2B5EF4-FFF2-40B4-BE49-F238E27FC236}">
                <a16:creationId xmlns:a16="http://schemas.microsoft.com/office/drawing/2014/main" id="{0C73EBB3-14AA-4AAE-92EA-485A238685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7068" y="2467361"/>
            <a:ext cx="873252" cy="873252"/>
          </a:xfrm>
          <a:prstGeom prst="rect">
            <a:avLst/>
          </a:prstGeom>
        </p:spPr>
      </p:pic>
      <p:sp>
        <p:nvSpPr>
          <p:cNvPr id="20" name="Rectangle 19">
            <a:extLst>
              <a:ext uri="{FF2B5EF4-FFF2-40B4-BE49-F238E27FC236}">
                <a16:creationId xmlns:a16="http://schemas.microsoft.com/office/drawing/2014/main" id="{71DC3A58-397D-4C92-B283-6D70E4934EBC}"/>
              </a:ext>
            </a:extLst>
          </p:cNvPr>
          <p:cNvSpPr/>
          <p:nvPr/>
        </p:nvSpPr>
        <p:spPr>
          <a:xfrm>
            <a:off x="1528475" y="2596210"/>
            <a:ext cx="10450932" cy="615553"/>
          </a:xfrm>
          <a:prstGeom prst="rect">
            <a:avLst/>
          </a:prstGeom>
        </p:spPr>
        <p:txBody>
          <a:bodyPr wrap="square" lIns="0" tIns="0" rIns="0" bIns="0" anchor="ctr">
            <a:spAutoFit/>
          </a:bodyPr>
          <a:lstStyle/>
          <a:p>
            <a:r>
              <a:rPr lang="en-US" sz="2000"/>
              <a:t>Each contributor has not one, but two Git repositories: a private local one and a public server-side one</a:t>
            </a:r>
          </a:p>
        </p:txBody>
      </p:sp>
      <p:pic>
        <p:nvPicPr>
          <p:cNvPr id="67" name="Picture 66">
            <a:extLst>
              <a:ext uri="{FF2B5EF4-FFF2-40B4-BE49-F238E27FC236}">
                <a16:creationId xmlns:a16="http://schemas.microsoft.com/office/drawing/2014/main" id="{09538F86-AA31-406B-A52A-9056ECCE725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068" y="3460325"/>
            <a:ext cx="873252" cy="873252"/>
          </a:xfrm>
          <a:prstGeom prst="rect">
            <a:avLst/>
          </a:prstGeom>
        </p:spPr>
      </p:pic>
      <p:sp>
        <p:nvSpPr>
          <p:cNvPr id="21" name="Rectangle 20">
            <a:extLst>
              <a:ext uri="{FF2B5EF4-FFF2-40B4-BE49-F238E27FC236}">
                <a16:creationId xmlns:a16="http://schemas.microsoft.com/office/drawing/2014/main" id="{1C067175-CB09-4218-975D-FAB865671CC4}"/>
              </a:ext>
            </a:extLst>
          </p:cNvPr>
          <p:cNvSpPr/>
          <p:nvPr/>
        </p:nvSpPr>
        <p:spPr>
          <a:xfrm>
            <a:off x="1528475" y="3531191"/>
            <a:ext cx="10450932" cy="731520"/>
          </a:xfrm>
          <a:prstGeom prst="rect">
            <a:avLst/>
          </a:prstGeom>
        </p:spPr>
        <p:txBody>
          <a:bodyPr wrap="square" lIns="0" tIns="0" rIns="0" bIns="0" anchor="ctr">
            <a:noAutofit/>
          </a:bodyPr>
          <a:lstStyle/>
          <a:p>
            <a:r>
              <a:rPr lang="en-US" sz="2000" dirty="0"/>
              <a:t>Most often seen in public open-source projects</a:t>
            </a:r>
          </a:p>
        </p:txBody>
      </p:sp>
      <p:pic>
        <p:nvPicPr>
          <p:cNvPr id="74" name="Picture 73">
            <a:extLst>
              <a:ext uri="{FF2B5EF4-FFF2-40B4-BE49-F238E27FC236}">
                <a16:creationId xmlns:a16="http://schemas.microsoft.com/office/drawing/2014/main" id="{000A7B8B-B25D-49E6-B903-96EA640AA09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7068" y="4453289"/>
            <a:ext cx="873252" cy="873252"/>
          </a:xfrm>
          <a:prstGeom prst="rect">
            <a:avLst/>
          </a:prstGeom>
        </p:spPr>
      </p:pic>
      <p:sp>
        <p:nvSpPr>
          <p:cNvPr id="22" name="Rectangle 21">
            <a:extLst>
              <a:ext uri="{FF2B5EF4-FFF2-40B4-BE49-F238E27FC236}">
                <a16:creationId xmlns:a16="http://schemas.microsoft.com/office/drawing/2014/main" id="{646B0B59-E5B2-41C6-9E80-F13BA89913D4}"/>
              </a:ext>
            </a:extLst>
          </p:cNvPr>
          <p:cNvSpPr/>
          <p:nvPr/>
        </p:nvSpPr>
        <p:spPr>
          <a:xfrm>
            <a:off x="1528475" y="4582138"/>
            <a:ext cx="10450932" cy="615553"/>
          </a:xfrm>
          <a:prstGeom prst="rect">
            <a:avLst/>
          </a:prstGeom>
        </p:spPr>
        <p:txBody>
          <a:bodyPr wrap="square" lIns="0" tIns="0" rIns="0" bIns="0" anchor="ctr">
            <a:spAutoFit/>
          </a:bodyPr>
          <a:lstStyle/>
          <a:p>
            <a:r>
              <a:rPr lang="en-US" sz="2000"/>
              <a:t>Contributions can be integrated without the need for everybody to push to a single central repository</a:t>
            </a:r>
          </a:p>
        </p:txBody>
      </p:sp>
      <p:sp>
        <p:nvSpPr>
          <p:cNvPr id="4" name="Freeform: Shape 3">
            <a:extLst>
              <a:ext uri="{FF2B5EF4-FFF2-40B4-BE49-F238E27FC236}">
                <a16:creationId xmlns:a16="http://schemas.microsoft.com/office/drawing/2014/main" id="{DA503770-8BA6-4E4E-9D31-F96448DA73D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cs typeface="Segoe UI Semibold" panose="020B0702040204020203" pitchFamily="34" charset="0"/>
              </a:rPr>
              <a:t>Forked repositories use the standard git </a:t>
            </a:r>
            <a:r>
              <a:rPr lang="en-US" sz="2000" dirty="0">
                <a:solidFill>
                  <a:schemeClr val="tx1"/>
                </a:solidFill>
                <a:latin typeface="+mj-lt"/>
                <a:cs typeface="Segoe UI Semibold" panose="020B0702040204020203" pitchFamily="34" charset="0"/>
              </a:rPr>
              <a:t>clone </a:t>
            </a:r>
            <a:r>
              <a:rPr lang="en-US" sz="2000" dirty="0">
                <a:solidFill>
                  <a:schemeClr val="tx1"/>
                </a:solidFill>
                <a:cs typeface="Segoe UI Semibold" panose="020B0702040204020203" pitchFamily="34" charset="0"/>
              </a:rPr>
              <a:t>command</a:t>
            </a:r>
          </a:p>
        </p:txBody>
      </p:sp>
      <p:pic>
        <p:nvPicPr>
          <p:cNvPr id="9" name="Picture 8" descr="A tick mark">
            <a:extLst>
              <a:ext uri="{FF2B5EF4-FFF2-40B4-BE49-F238E27FC236}">
                <a16:creationId xmlns:a16="http://schemas.microsoft.com/office/drawing/2014/main" id="{FBD37E59-2121-4254-B37F-DA97E940551B}"/>
              </a:ext>
            </a:extLst>
          </p:cNvPr>
          <p:cNvPicPr>
            <a:picLocks noChangeAspect="1"/>
          </p:cNvPicPr>
          <p:nvPr/>
        </p:nvPicPr>
        <p:blipFill>
          <a:blip r:embed="rId6"/>
          <a:stretch>
            <a:fillRect/>
          </a:stretch>
        </p:blipFill>
        <p:spPr>
          <a:xfrm>
            <a:off x="427038" y="6212113"/>
            <a:ext cx="786452" cy="780356"/>
          </a:xfrm>
          <a:prstGeom prst="rect">
            <a:avLst/>
          </a:prstGeom>
        </p:spPr>
      </p:pic>
      <p:sp>
        <p:nvSpPr>
          <p:cNvPr id="5" name="AutoShape 3">
            <a:extLst>
              <a:ext uri="{FF2B5EF4-FFF2-40B4-BE49-F238E27FC236}">
                <a16:creationId xmlns:a16="http://schemas.microsoft.com/office/drawing/2014/main" id="{D89A7727-3A47-445D-8A83-E3917C87DE69}"/>
              </a:ext>
            </a:extLst>
          </p:cNvPr>
          <p:cNvSpPr>
            <a:spLocks noChangeAspect="1" noChangeArrowheads="1" noTextEdit="1"/>
          </p:cNvSpPr>
          <p:nvPr/>
        </p:nvSpPr>
        <p:spPr bwMode="auto">
          <a:xfrm>
            <a:off x="1497013" y="2376034"/>
            <a:ext cx="105283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75F95D20-A8CC-45AC-9935-BE4E0833D445}"/>
              </a:ext>
            </a:extLst>
          </p:cNvPr>
          <p:cNvSpPr>
            <a:spLocks noEditPoints="1"/>
          </p:cNvSpPr>
          <p:nvPr/>
        </p:nvSpPr>
        <p:spPr bwMode="auto">
          <a:xfrm>
            <a:off x="1497013" y="2376034"/>
            <a:ext cx="10479088" cy="19050"/>
          </a:xfrm>
          <a:custGeom>
            <a:avLst/>
            <a:gdLst>
              <a:gd name="T0" fmla="*/ 265 w 13203"/>
              <a:gd name="T1" fmla="*/ 0 h 23"/>
              <a:gd name="T2" fmla="*/ 336 w 13203"/>
              <a:gd name="T3" fmla="*/ 23 h 23"/>
              <a:gd name="T4" fmla="*/ 672 w 13203"/>
              <a:gd name="T5" fmla="*/ 0 h 23"/>
              <a:gd name="T6" fmla="*/ 937 w 13203"/>
              <a:gd name="T7" fmla="*/ 23 h 23"/>
              <a:gd name="T8" fmla="*/ 1008 w 13203"/>
              <a:gd name="T9" fmla="*/ 0 h 23"/>
              <a:gd name="T10" fmla="*/ 1440 w 13203"/>
              <a:gd name="T11" fmla="*/ 0 h 23"/>
              <a:gd name="T12" fmla="*/ 1513 w 13203"/>
              <a:gd name="T13" fmla="*/ 23 h 23"/>
              <a:gd name="T14" fmla="*/ 1849 w 13203"/>
              <a:gd name="T15" fmla="*/ 0 h 23"/>
              <a:gd name="T16" fmla="*/ 2112 w 13203"/>
              <a:gd name="T17" fmla="*/ 23 h 23"/>
              <a:gd name="T18" fmla="*/ 2185 w 13203"/>
              <a:gd name="T19" fmla="*/ 0 h 23"/>
              <a:gd name="T20" fmla="*/ 2617 w 13203"/>
              <a:gd name="T21" fmla="*/ 0 h 23"/>
              <a:gd name="T22" fmla="*/ 2689 w 13203"/>
              <a:gd name="T23" fmla="*/ 23 h 23"/>
              <a:gd name="T24" fmla="*/ 3025 w 13203"/>
              <a:gd name="T25" fmla="*/ 0 h 23"/>
              <a:gd name="T26" fmla="*/ 3290 w 13203"/>
              <a:gd name="T27" fmla="*/ 23 h 23"/>
              <a:gd name="T28" fmla="*/ 3361 w 13203"/>
              <a:gd name="T29" fmla="*/ 0 h 23"/>
              <a:gd name="T30" fmla="*/ 3793 w 13203"/>
              <a:gd name="T31" fmla="*/ 0 h 23"/>
              <a:gd name="T32" fmla="*/ 3866 w 13203"/>
              <a:gd name="T33" fmla="*/ 23 h 23"/>
              <a:gd name="T34" fmla="*/ 4202 w 13203"/>
              <a:gd name="T35" fmla="*/ 0 h 23"/>
              <a:gd name="T36" fmla="*/ 4465 w 13203"/>
              <a:gd name="T37" fmla="*/ 23 h 23"/>
              <a:gd name="T38" fmla="*/ 4538 w 13203"/>
              <a:gd name="T39" fmla="*/ 0 h 23"/>
              <a:gd name="T40" fmla="*/ 4970 w 13203"/>
              <a:gd name="T41" fmla="*/ 0 h 23"/>
              <a:gd name="T42" fmla="*/ 5041 w 13203"/>
              <a:gd name="T43" fmla="*/ 23 h 23"/>
              <a:gd name="T44" fmla="*/ 5377 w 13203"/>
              <a:gd name="T45" fmla="*/ 0 h 23"/>
              <a:gd name="T46" fmla="*/ 5642 w 13203"/>
              <a:gd name="T47" fmla="*/ 23 h 23"/>
              <a:gd name="T48" fmla="*/ 5713 w 13203"/>
              <a:gd name="T49" fmla="*/ 0 h 23"/>
              <a:gd name="T50" fmla="*/ 6145 w 13203"/>
              <a:gd name="T51" fmla="*/ 0 h 23"/>
              <a:gd name="T52" fmla="*/ 6218 w 13203"/>
              <a:gd name="T53" fmla="*/ 23 h 23"/>
              <a:gd name="T54" fmla="*/ 6554 w 13203"/>
              <a:gd name="T55" fmla="*/ 0 h 23"/>
              <a:gd name="T56" fmla="*/ 6817 w 13203"/>
              <a:gd name="T57" fmla="*/ 23 h 23"/>
              <a:gd name="T58" fmla="*/ 6890 w 13203"/>
              <a:gd name="T59" fmla="*/ 0 h 23"/>
              <a:gd name="T60" fmla="*/ 7322 w 13203"/>
              <a:gd name="T61" fmla="*/ 0 h 23"/>
              <a:gd name="T62" fmla="*/ 7393 w 13203"/>
              <a:gd name="T63" fmla="*/ 23 h 23"/>
              <a:gd name="T64" fmla="*/ 7729 w 13203"/>
              <a:gd name="T65" fmla="*/ 0 h 23"/>
              <a:gd name="T66" fmla="*/ 7995 w 13203"/>
              <a:gd name="T67" fmla="*/ 23 h 23"/>
              <a:gd name="T68" fmla="*/ 8066 w 13203"/>
              <a:gd name="T69" fmla="*/ 0 h 23"/>
              <a:gd name="T70" fmla="*/ 8498 w 13203"/>
              <a:gd name="T71" fmla="*/ 0 h 23"/>
              <a:gd name="T72" fmla="*/ 8571 w 13203"/>
              <a:gd name="T73" fmla="*/ 23 h 23"/>
              <a:gd name="T74" fmla="*/ 8907 w 13203"/>
              <a:gd name="T75" fmla="*/ 0 h 23"/>
              <a:gd name="T76" fmla="*/ 9170 w 13203"/>
              <a:gd name="T77" fmla="*/ 23 h 23"/>
              <a:gd name="T78" fmla="*/ 9243 w 13203"/>
              <a:gd name="T79" fmla="*/ 0 h 23"/>
              <a:gd name="T80" fmla="*/ 9675 w 13203"/>
              <a:gd name="T81" fmla="*/ 0 h 23"/>
              <a:gd name="T82" fmla="*/ 9746 w 13203"/>
              <a:gd name="T83" fmla="*/ 23 h 23"/>
              <a:gd name="T84" fmla="*/ 10082 w 13203"/>
              <a:gd name="T85" fmla="*/ 0 h 23"/>
              <a:gd name="T86" fmla="*/ 10347 w 13203"/>
              <a:gd name="T87" fmla="*/ 23 h 23"/>
              <a:gd name="T88" fmla="*/ 10418 w 13203"/>
              <a:gd name="T89" fmla="*/ 0 h 23"/>
              <a:gd name="T90" fmla="*/ 10850 w 13203"/>
              <a:gd name="T91" fmla="*/ 0 h 23"/>
              <a:gd name="T92" fmla="*/ 10923 w 13203"/>
              <a:gd name="T93" fmla="*/ 23 h 23"/>
              <a:gd name="T94" fmla="*/ 11259 w 13203"/>
              <a:gd name="T95" fmla="*/ 0 h 23"/>
              <a:gd name="T96" fmla="*/ 11522 w 13203"/>
              <a:gd name="T97" fmla="*/ 23 h 23"/>
              <a:gd name="T98" fmla="*/ 11595 w 13203"/>
              <a:gd name="T99" fmla="*/ 0 h 23"/>
              <a:gd name="T100" fmla="*/ 12027 w 13203"/>
              <a:gd name="T101" fmla="*/ 0 h 23"/>
              <a:gd name="T102" fmla="*/ 12098 w 13203"/>
              <a:gd name="T103" fmla="*/ 23 h 23"/>
              <a:gd name="T104" fmla="*/ 12434 w 13203"/>
              <a:gd name="T105" fmla="*/ 0 h 23"/>
              <a:gd name="T106" fmla="*/ 12699 w 13203"/>
              <a:gd name="T107" fmla="*/ 23 h 23"/>
              <a:gd name="T108" fmla="*/ 12770 w 13203"/>
              <a:gd name="T109" fmla="*/ 0 h 23"/>
              <a:gd name="T110" fmla="*/ 13203 w 13203"/>
              <a:gd name="T11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203"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9" y="0"/>
                </a:moveTo>
                <a:lnTo>
                  <a:pt x="2785" y="0"/>
                </a:lnTo>
                <a:lnTo>
                  <a:pt x="2785" y="23"/>
                </a:lnTo>
                <a:lnTo>
                  <a:pt x="2689" y="23"/>
                </a:lnTo>
                <a:lnTo>
                  <a:pt x="2689" y="0"/>
                </a:lnTo>
                <a:close/>
                <a:moveTo>
                  <a:pt x="2858" y="0"/>
                </a:moveTo>
                <a:lnTo>
                  <a:pt x="2954" y="0"/>
                </a:lnTo>
                <a:lnTo>
                  <a:pt x="2954" y="23"/>
                </a:lnTo>
                <a:lnTo>
                  <a:pt x="2858" y="23"/>
                </a:lnTo>
                <a:lnTo>
                  <a:pt x="2858" y="0"/>
                </a:lnTo>
                <a:close/>
                <a:moveTo>
                  <a:pt x="3025" y="0"/>
                </a:moveTo>
                <a:lnTo>
                  <a:pt x="3121" y="0"/>
                </a:lnTo>
                <a:lnTo>
                  <a:pt x="3121" y="23"/>
                </a:lnTo>
                <a:lnTo>
                  <a:pt x="3025" y="23"/>
                </a:lnTo>
                <a:lnTo>
                  <a:pt x="3025" y="0"/>
                </a:lnTo>
                <a:close/>
                <a:moveTo>
                  <a:pt x="3194" y="0"/>
                </a:moveTo>
                <a:lnTo>
                  <a:pt x="3290" y="0"/>
                </a:lnTo>
                <a:lnTo>
                  <a:pt x="3290" y="23"/>
                </a:lnTo>
                <a:lnTo>
                  <a:pt x="3194" y="23"/>
                </a:lnTo>
                <a:lnTo>
                  <a:pt x="3194" y="0"/>
                </a:lnTo>
                <a:close/>
                <a:moveTo>
                  <a:pt x="3361" y="0"/>
                </a:moveTo>
                <a:lnTo>
                  <a:pt x="3457" y="0"/>
                </a:lnTo>
                <a:lnTo>
                  <a:pt x="3457" y="23"/>
                </a:lnTo>
                <a:lnTo>
                  <a:pt x="3361" y="23"/>
                </a:lnTo>
                <a:lnTo>
                  <a:pt x="3361" y="0"/>
                </a:lnTo>
                <a:close/>
                <a:moveTo>
                  <a:pt x="3530" y="0"/>
                </a:moveTo>
                <a:lnTo>
                  <a:pt x="3626" y="0"/>
                </a:lnTo>
                <a:lnTo>
                  <a:pt x="3626" y="23"/>
                </a:lnTo>
                <a:lnTo>
                  <a:pt x="3530" y="23"/>
                </a:lnTo>
                <a:lnTo>
                  <a:pt x="3530" y="0"/>
                </a:lnTo>
                <a:close/>
                <a:moveTo>
                  <a:pt x="3697" y="0"/>
                </a:moveTo>
                <a:lnTo>
                  <a:pt x="3793" y="0"/>
                </a:lnTo>
                <a:lnTo>
                  <a:pt x="3793" y="23"/>
                </a:lnTo>
                <a:lnTo>
                  <a:pt x="3697" y="23"/>
                </a:lnTo>
                <a:lnTo>
                  <a:pt x="3697" y="0"/>
                </a:lnTo>
                <a:close/>
                <a:moveTo>
                  <a:pt x="3866" y="0"/>
                </a:moveTo>
                <a:lnTo>
                  <a:pt x="3962" y="0"/>
                </a:lnTo>
                <a:lnTo>
                  <a:pt x="3962" y="23"/>
                </a:lnTo>
                <a:lnTo>
                  <a:pt x="3866" y="23"/>
                </a:lnTo>
                <a:lnTo>
                  <a:pt x="3866" y="0"/>
                </a:lnTo>
                <a:close/>
                <a:moveTo>
                  <a:pt x="4033" y="0"/>
                </a:moveTo>
                <a:lnTo>
                  <a:pt x="4129" y="0"/>
                </a:lnTo>
                <a:lnTo>
                  <a:pt x="4129" y="23"/>
                </a:lnTo>
                <a:lnTo>
                  <a:pt x="4033" y="23"/>
                </a:lnTo>
                <a:lnTo>
                  <a:pt x="4033" y="0"/>
                </a:lnTo>
                <a:close/>
                <a:moveTo>
                  <a:pt x="4202" y="0"/>
                </a:moveTo>
                <a:lnTo>
                  <a:pt x="4298" y="0"/>
                </a:lnTo>
                <a:lnTo>
                  <a:pt x="4298" y="23"/>
                </a:lnTo>
                <a:lnTo>
                  <a:pt x="4202" y="23"/>
                </a:lnTo>
                <a:lnTo>
                  <a:pt x="4202" y="0"/>
                </a:lnTo>
                <a:close/>
                <a:moveTo>
                  <a:pt x="4369" y="0"/>
                </a:moveTo>
                <a:lnTo>
                  <a:pt x="4465" y="0"/>
                </a:lnTo>
                <a:lnTo>
                  <a:pt x="4465" y="23"/>
                </a:lnTo>
                <a:lnTo>
                  <a:pt x="4369" y="23"/>
                </a:lnTo>
                <a:lnTo>
                  <a:pt x="4369" y="0"/>
                </a:lnTo>
                <a:close/>
                <a:moveTo>
                  <a:pt x="4538" y="0"/>
                </a:moveTo>
                <a:lnTo>
                  <a:pt x="4634" y="0"/>
                </a:lnTo>
                <a:lnTo>
                  <a:pt x="4634" y="23"/>
                </a:lnTo>
                <a:lnTo>
                  <a:pt x="4538" y="23"/>
                </a:lnTo>
                <a:lnTo>
                  <a:pt x="4538" y="0"/>
                </a:lnTo>
                <a:close/>
                <a:moveTo>
                  <a:pt x="4705" y="0"/>
                </a:moveTo>
                <a:lnTo>
                  <a:pt x="4801" y="0"/>
                </a:lnTo>
                <a:lnTo>
                  <a:pt x="4801" y="23"/>
                </a:lnTo>
                <a:lnTo>
                  <a:pt x="4705" y="23"/>
                </a:lnTo>
                <a:lnTo>
                  <a:pt x="4705" y="0"/>
                </a:lnTo>
                <a:close/>
                <a:moveTo>
                  <a:pt x="4874" y="0"/>
                </a:moveTo>
                <a:lnTo>
                  <a:pt x="4970" y="0"/>
                </a:lnTo>
                <a:lnTo>
                  <a:pt x="4970" y="23"/>
                </a:lnTo>
                <a:lnTo>
                  <a:pt x="4874" y="23"/>
                </a:lnTo>
                <a:lnTo>
                  <a:pt x="4874" y="0"/>
                </a:lnTo>
                <a:close/>
                <a:moveTo>
                  <a:pt x="5041" y="0"/>
                </a:moveTo>
                <a:lnTo>
                  <a:pt x="5137" y="0"/>
                </a:lnTo>
                <a:lnTo>
                  <a:pt x="5137" y="23"/>
                </a:lnTo>
                <a:lnTo>
                  <a:pt x="5041" y="23"/>
                </a:lnTo>
                <a:lnTo>
                  <a:pt x="5041" y="0"/>
                </a:lnTo>
                <a:close/>
                <a:moveTo>
                  <a:pt x="5210" y="0"/>
                </a:moveTo>
                <a:lnTo>
                  <a:pt x="5306" y="0"/>
                </a:lnTo>
                <a:lnTo>
                  <a:pt x="5306" y="23"/>
                </a:lnTo>
                <a:lnTo>
                  <a:pt x="5210" y="23"/>
                </a:lnTo>
                <a:lnTo>
                  <a:pt x="5210" y="0"/>
                </a:lnTo>
                <a:close/>
                <a:moveTo>
                  <a:pt x="5377" y="0"/>
                </a:moveTo>
                <a:lnTo>
                  <a:pt x="5473" y="0"/>
                </a:lnTo>
                <a:lnTo>
                  <a:pt x="5473" y="23"/>
                </a:lnTo>
                <a:lnTo>
                  <a:pt x="5377" y="23"/>
                </a:lnTo>
                <a:lnTo>
                  <a:pt x="5377" y="0"/>
                </a:lnTo>
                <a:close/>
                <a:moveTo>
                  <a:pt x="5546" y="0"/>
                </a:moveTo>
                <a:lnTo>
                  <a:pt x="5642" y="0"/>
                </a:lnTo>
                <a:lnTo>
                  <a:pt x="5642" y="23"/>
                </a:lnTo>
                <a:lnTo>
                  <a:pt x="5546" y="23"/>
                </a:lnTo>
                <a:lnTo>
                  <a:pt x="5546" y="0"/>
                </a:lnTo>
                <a:close/>
                <a:moveTo>
                  <a:pt x="5713" y="0"/>
                </a:moveTo>
                <a:lnTo>
                  <a:pt x="5809" y="0"/>
                </a:lnTo>
                <a:lnTo>
                  <a:pt x="5809" y="23"/>
                </a:lnTo>
                <a:lnTo>
                  <a:pt x="5713" y="23"/>
                </a:lnTo>
                <a:lnTo>
                  <a:pt x="5713" y="0"/>
                </a:lnTo>
                <a:close/>
                <a:moveTo>
                  <a:pt x="5882" y="0"/>
                </a:moveTo>
                <a:lnTo>
                  <a:pt x="5978" y="0"/>
                </a:lnTo>
                <a:lnTo>
                  <a:pt x="5978" y="23"/>
                </a:lnTo>
                <a:lnTo>
                  <a:pt x="5882" y="23"/>
                </a:lnTo>
                <a:lnTo>
                  <a:pt x="5882" y="0"/>
                </a:lnTo>
                <a:close/>
                <a:moveTo>
                  <a:pt x="6049" y="0"/>
                </a:moveTo>
                <a:lnTo>
                  <a:pt x="6145" y="0"/>
                </a:lnTo>
                <a:lnTo>
                  <a:pt x="6145" y="23"/>
                </a:lnTo>
                <a:lnTo>
                  <a:pt x="6049" y="23"/>
                </a:lnTo>
                <a:lnTo>
                  <a:pt x="6049" y="0"/>
                </a:lnTo>
                <a:close/>
                <a:moveTo>
                  <a:pt x="6218" y="0"/>
                </a:moveTo>
                <a:lnTo>
                  <a:pt x="6314" y="0"/>
                </a:lnTo>
                <a:lnTo>
                  <a:pt x="6314" y="23"/>
                </a:lnTo>
                <a:lnTo>
                  <a:pt x="6218" y="23"/>
                </a:lnTo>
                <a:lnTo>
                  <a:pt x="6218" y="0"/>
                </a:lnTo>
                <a:close/>
                <a:moveTo>
                  <a:pt x="6385" y="0"/>
                </a:moveTo>
                <a:lnTo>
                  <a:pt x="6481" y="0"/>
                </a:lnTo>
                <a:lnTo>
                  <a:pt x="6481" y="23"/>
                </a:lnTo>
                <a:lnTo>
                  <a:pt x="6385" y="23"/>
                </a:lnTo>
                <a:lnTo>
                  <a:pt x="6385" y="0"/>
                </a:lnTo>
                <a:close/>
                <a:moveTo>
                  <a:pt x="6554" y="0"/>
                </a:moveTo>
                <a:lnTo>
                  <a:pt x="6650" y="0"/>
                </a:lnTo>
                <a:lnTo>
                  <a:pt x="6650" y="23"/>
                </a:lnTo>
                <a:lnTo>
                  <a:pt x="6554" y="23"/>
                </a:lnTo>
                <a:lnTo>
                  <a:pt x="6554" y="0"/>
                </a:lnTo>
                <a:close/>
                <a:moveTo>
                  <a:pt x="6721" y="0"/>
                </a:moveTo>
                <a:lnTo>
                  <a:pt x="6817" y="0"/>
                </a:lnTo>
                <a:lnTo>
                  <a:pt x="6817" y="23"/>
                </a:lnTo>
                <a:lnTo>
                  <a:pt x="6721" y="23"/>
                </a:lnTo>
                <a:lnTo>
                  <a:pt x="6721" y="0"/>
                </a:lnTo>
                <a:close/>
                <a:moveTo>
                  <a:pt x="6890" y="0"/>
                </a:moveTo>
                <a:lnTo>
                  <a:pt x="6986" y="0"/>
                </a:lnTo>
                <a:lnTo>
                  <a:pt x="6986" y="23"/>
                </a:lnTo>
                <a:lnTo>
                  <a:pt x="6890" y="23"/>
                </a:lnTo>
                <a:lnTo>
                  <a:pt x="6890" y="0"/>
                </a:lnTo>
                <a:close/>
                <a:moveTo>
                  <a:pt x="7057" y="0"/>
                </a:moveTo>
                <a:lnTo>
                  <a:pt x="7153" y="0"/>
                </a:lnTo>
                <a:lnTo>
                  <a:pt x="7153" y="23"/>
                </a:lnTo>
                <a:lnTo>
                  <a:pt x="7057" y="23"/>
                </a:lnTo>
                <a:lnTo>
                  <a:pt x="7057" y="0"/>
                </a:lnTo>
                <a:close/>
                <a:moveTo>
                  <a:pt x="7226" y="0"/>
                </a:moveTo>
                <a:lnTo>
                  <a:pt x="7322" y="0"/>
                </a:lnTo>
                <a:lnTo>
                  <a:pt x="7322" y="23"/>
                </a:lnTo>
                <a:lnTo>
                  <a:pt x="7226" y="23"/>
                </a:lnTo>
                <a:lnTo>
                  <a:pt x="7226" y="0"/>
                </a:lnTo>
                <a:close/>
                <a:moveTo>
                  <a:pt x="7393" y="0"/>
                </a:moveTo>
                <a:lnTo>
                  <a:pt x="7489" y="0"/>
                </a:lnTo>
                <a:lnTo>
                  <a:pt x="7489" y="23"/>
                </a:lnTo>
                <a:lnTo>
                  <a:pt x="7393" y="23"/>
                </a:lnTo>
                <a:lnTo>
                  <a:pt x="7393" y="0"/>
                </a:lnTo>
                <a:close/>
                <a:moveTo>
                  <a:pt x="7562" y="0"/>
                </a:moveTo>
                <a:lnTo>
                  <a:pt x="7658" y="0"/>
                </a:lnTo>
                <a:lnTo>
                  <a:pt x="7658" y="23"/>
                </a:lnTo>
                <a:lnTo>
                  <a:pt x="7562" y="23"/>
                </a:lnTo>
                <a:lnTo>
                  <a:pt x="7562" y="0"/>
                </a:lnTo>
                <a:close/>
                <a:moveTo>
                  <a:pt x="7729" y="0"/>
                </a:moveTo>
                <a:lnTo>
                  <a:pt x="7826" y="0"/>
                </a:lnTo>
                <a:lnTo>
                  <a:pt x="7826" y="23"/>
                </a:lnTo>
                <a:lnTo>
                  <a:pt x="7729" y="23"/>
                </a:lnTo>
                <a:lnTo>
                  <a:pt x="7729" y="0"/>
                </a:lnTo>
                <a:close/>
                <a:moveTo>
                  <a:pt x="7898" y="0"/>
                </a:moveTo>
                <a:lnTo>
                  <a:pt x="7995" y="0"/>
                </a:lnTo>
                <a:lnTo>
                  <a:pt x="7995" y="23"/>
                </a:lnTo>
                <a:lnTo>
                  <a:pt x="7898" y="23"/>
                </a:lnTo>
                <a:lnTo>
                  <a:pt x="7898" y="0"/>
                </a:lnTo>
                <a:close/>
                <a:moveTo>
                  <a:pt x="8066" y="0"/>
                </a:moveTo>
                <a:lnTo>
                  <a:pt x="8162" y="0"/>
                </a:lnTo>
                <a:lnTo>
                  <a:pt x="8162" y="23"/>
                </a:lnTo>
                <a:lnTo>
                  <a:pt x="8066" y="23"/>
                </a:lnTo>
                <a:lnTo>
                  <a:pt x="8066" y="0"/>
                </a:lnTo>
                <a:close/>
                <a:moveTo>
                  <a:pt x="8235" y="0"/>
                </a:moveTo>
                <a:lnTo>
                  <a:pt x="8331" y="0"/>
                </a:lnTo>
                <a:lnTo>
                  <a:pt x="8331" y="23"/>
                </a:lnTo>
                <a:lnTo>
                  <a:pt x="8235" y="23"/>
                </a:lnTo>
                <a:lnTo>
                  <a:pt x="8235" y="0"/>
                </a:lnTo>
                <a:close/>
                <a:moveTo>
                  <a:pt x="8402" y="0"/>
                </a:moveTo>
                <a:lnTo>
                  <a:pt x="8498" y="0"/>
                </a:lnTo>
                <a:lnTo>
                  <a:pt x="8498" y="23"/>
                </a:lnTo>
                <a:lnTo>
                  <a:pt x="8402" y="23"/>
                </a:lnTo>
                <a:lnTo>
                  <a:pt x="8402" y="0"/>
                </a:lnTo>
                <a:close/>
                <a:moveTo>
                  <a:pt x="8571" y="0"/>
                </a:moveTo>
                <a:lnTo>
                  <a:pt x="8667" y="0"/>
                </a:lnTo>
                <a:lnTo>
                  <a:pt x="8667" y="23"/>
                </a:lnTo>
                <a:lnTo>
                  <a:pt x="8571" y="23"/>
                </a:lnTo>
                <a:lnTo>
                  <a:pt x="8571" y="0"/>
                </a:lnTo>
                <a:close/>
                <a:moveTo>
                  <a:pt x="8738" y="0"/>
                </a:moveTo>
                <a:lnTo>
                  <a:pt x="8834" y="0"/>
                </a:lnTo>
                <a:lnTo>
                  <a:pt x="8834" y="23"/>
                </a:lnTo>
                <a:lnTo>
                  <a:pt x="8738" y="23"/>
                </a:lnTo>
                <a:lnTo>
                  <a:pt x="8738" y="0"/>
                </a:lnTo>
                <a:close/>
                <a:moveTo>
                  <a:pt x="8907" y="0"/>
                </a:moveTo>
                <a:lnTo>
                  <a:pt x="9003" y="0"/>
                </a:lnTo>
                <a:lnTo>
                  <a:pt x="9003" y="23"/>
                </a:lnTo>
                <a:lnTo>
                  <a:pt x="8907" y="23"/>
                </a:lnTo>
                <a:lnTo>
                  <a:pt x="8907" y="0"/>
                </a:lnTo>
                <a:close/>
                <a:moveTo>
                  <a:pt x="9074" y="0"/>
                </a:moveTo>
                <a:lnTo>
                  <a:pt x="9170" y="0"/>
                </a:lnTo>
                <a:lnTo>
                  <a:pt x="9170" y="23"/>
                </a:lnTo>
                <a:lnTo>
                  <a:pt x="9074" y="23"/>
                </a:lnTo>
                <a:lnTo>
                  <a:pt x="9074" y="0"/>
                </a:lnTo>
                <a:close/>
                <a:moveTo>
                  <a:pt x="9243" y="0"/>
                </a:moveTo>
                <a:lnTo>
                  <a:pt x="9339" y="0"/>
                </a:lnTo>
                <a:lnTo>
                  <a:pt x="9339" y="23"/>
                </a:lnTo>
                <a:lnTo>
                  <a:pt x="9243" y="23"/>
                </a:lnTo>
                <a:lnTo>
                  <a:pt x="9243" y="0"/>
                </a:lnTo>
                <a:close/>
                <a:moveTo>
                  <a:pt x="9410" y="0"/>
                </a:moveTo>
                <a:lnTo>
                  <a:pt x="9506" y="0"/>
                </a:lnTo>
                <a:lnTo>
                  <a:pt x="9506" y="23"/>
                </a:lnTo>
                <a:lnTo>
                  <a:pt x="9410" y="23"/>
                </a:lnTo>
                <a:lnTo>
                  <a:pt x="9410" y="0"/>
                </a:lnTo>
                <a:close/>
                <a:moveTo>
                  <a:pt x="9579" y="0"/>
                </a:moveTo>
                <a:lnTo>
                  <a:pt x="9675" y="0"/>
                </a:lnTo>
                <a:lnTo>
                  <a:pt x="9675" y="23"/>
                </a:lnTo>
                <a:lnTo>
                  <a:pt x="9579" y="23"/>
                </a:lnTo>
                <a:lnTo>
                  <a:pt x="9579" y="0"/>
                </a:lnTo>
                <a:close/>
                <a:moveTo>
                  <a:pt x="9746" y="0"/>
                </a:moveTo>
                <a:lnTo>
                  <a:pt x="9842" y="0"/>
                </a:lnTo>
                <a:lnTo>
                  <a:pt x="9842" y="23"/>
                </a:lnTo>
                <a:lnTo>
                  <a:pt x="9746" y="23"/>
                </a:lnTo>
                <a:lnTo>
                  <a:pt x="9746" y="0"/>
                </a:lnTo>
                <a:close/>
                <a:moveTo>
                  <a:pt x="9915" y="0"/>
                </a:moveTo>
                <a:lnTo>
                  <a:pt x="10011" y="0"/>
                </a:lnTo>
                <a:lnTo>
                  <a:pt x="10011" y="23"/>
                </a:lnTo>
                <a:lnTo>
                  <a:pt x="9915" y="23"/>
                </a:lnTo>
                <a:lnTo>
                  <a:pt x="9915" y="0"/>
                </a:lnTo>
                <a:close/>
                <a:moveTo>
                  <a:pt x="10082" y="0"/>
                </a:moveTo>
                <a:lnTo>
                  <a:pt x="10178" y="0"/>
                </a:lnTo>
                <a:lnTo>
                  <a:pt x="10178" y="23"/>
                </a:lnTo>
                <a:lnTo>
                  <a:pt x="10082" y="23"/>
                </a:lnTo>
                <a:lnTo>
                  <a:pt x="10082" y="0"/>
                </a:lnTo>
                <a:close/>
                <a:moveTo>
                  <a:pt x="10251" y="0"/>
                </a:moveTo>
                <a:lnTo>
                  <a:pt x="10347" y="0"/>
                </a:lnTo>
                <a:lnTo>
                  <a:pt x="10347" y="23"/>
                </a:lnTo>
                <a:lnTo>
                  <a:pt x="10251" y="23"/>
                </a:lnTo>
                <a:lnTo>
                  <a:pt x="10251" y="0"/>
                </a:lnTo>
                <a:close/>
                <a:moveTo>
                  <a:pt x="10418" y="0"/>
                </a:moveTo>
                <a:lnTo>
                  <a:pt x="10514" y="0"/>
                </a:lnTo>
                <a:lnTo>
                  <a:pt x="10514" y="23"/>
                </a:lnTo>
                <a:lnTo>
                  <a:pt x="10418" y="23"/>
                </a:lnTo>
                <a:lnTo>
                  <a:pt x="10418" y="0"/>
                </a:lnTo>
                <a:close/>
                <a:moveTo>
                  <a:pt x="10587" y="0"/>
                </a:moveTo>
                <a:lnTo>
                  <a:pt x="10683" y="0"/>
                </a:lnTo>
                <a:lnTo>
                  <a:pt x="10683" y="23"/>
                </a:lnTo>
                <a:lnTo>
                  <a:pt x="10587" y="23"/>
                </a:lnTo>
                <a:lnTo>
                  <a:pt x="10587" y="0"/>
                </a:lnTo>
                <a:close/>
                <a:moveTo>
                  <a:pt x="10754" y="0"/>
                </a:moveTo>
                <a:lnTo>
                  <a:pt x="10850" y="0"/>
                </a:lnTo>
                <a:lnTo>
                  <a:pt x="10850" y="23"/>
                </a:lnTo>
                <a:lnTo>
                  <a:pt x="10754" y="23"/>
                </a:lnTo>
                <a:lnTo>
                  <a:pt x="10754" y="0"/>
                </a:lnTo>
                <a:close/>
                <a:moveTo>
                  <a:pt x="10923" y="0"/>
                </a:moveTo>
                <a:lnTo>
                  <a:pt x="11019" y="0"/>
                </a:lnTo>
                <a:lnTo>
                  <a:pt x="11019" y="23"/>
                </a:lnTo>
                <a:lnTo>
                  <a:pt x="10923" y="23"/>
                </a:lnTo>
                <a:lnTo>
                  <a:pt x="10923" y="0"/>
                </a:lnTo>
                <a:close/>
                <a:moveTo>
                  <a:pt x="11090" y="0"/>
                </a:moveTo>
                <a:lnTo>
                  <a:pt x="11186" y="0"/>
                </a:lnTo>
                <a:lnTo>
                  <a:pt x="11186" y="23"/>
                </a:lnTo>
                <a:lnTo>
                  <a:pt x="11090" y="23"/>
                </a:lnTo>
                <a:lnTo>
                  <a:pt x="11090" y="0"/>
                </a:lnTo>
                <a:close/>
                <a:moveTo>
                  <a:pt x="11259" y="0"/>
                </a:moveTo>
                <a:lnTo>
                  <a:pt x="11355" y="0"/>
                </a:lnTo>
                <a:lnTo>
                  <a:pt x="11355" y="23"/>
                </a:lnTo>
                <a:lnTo>
                  <a:pt x="11259" y="23"/>
                </a:lnTo>
                <a:lnTo>
                  <a:pt x="11259" y="0"/>
                </a:lnTo>
                <a:close/>
                <a:moveTo>
                  <a:pt x="11426" y="0"/>
                </a:moveTo>
                <a:lnTo>
                  <a:pt x="11522" y="0"/>
                </a:lnTo>
                <a:lnTo>
                  <a:pt x="11522" y="23"/>
                </a:lnTo>
                <a:lnTo>
                  <a:pt x="11426" y="23"/>
                </a:lnTo>
                <a:lnTo>
                  <a:pt x="11426" y="0"/>
                </a:lnTo>
                <a:close/>
                <a:moveTo>
                  <a:pt x="11595" y="0"/>
                </a:moveTo>
                <a:lnTo>
                  <a:pt x="11691" y="0"/>
                </a:lnTo>
                <a:lnTo>
                  <a:pt x="11691" y="23"/>
                </a:lnTo>
                <a:lnTo>
                  <a:pt x="11595" y="23"/>
                </a:lnTo>
                <a:lnTo>
                  <a:pt x="11595" y="0"/>
                </a:lnTo>
                <a:close/>
                <a:moveTo>
                  <a:pt x="11762" y="0"/>
                </a:moveTo>
                <a:lnTo>
                  <a:pt x="11858" y="0"/>
                </a:lnTo>
                <a:lnTo>
                  <a:pt x="11858" y="23"/>
                </a:lnTo>
                <a:lnTo>
                  <a:pt x="11762" y="23"/>
                </a:lnTo>
                <a:lnTo>
                  <a:pt x="11762" y="0"/>
                </a:lnTo>
                <a:close/>
                <a:moveTo>
                  <a:pt x="11931" y="0"/>
                </a:moveTo>
                <a:lnTo>
                  <a:pt x="12027" y="0"/>
                </a:lnTo>
                <a:lnTo>
                  <a:pt x="12027" y="23"/>
                </a:lnTo>
                <a:lnTo>
                  <a:pt x="11931" y="23"/>
                </a:lnTo>
                <a:lnTo>
                  <a:pt x="11931" y="0"/>
                </a:lnTo>
                <a:close/>
                <a:moveTo>
                  <a:pt x="12098" y="0"/>
                </a:moveTo>
                <a:lnTo>
                  <a:pt x="12194" y="0"/>
                </a:lnTo>
                <a:lnTo>
                  <a:pt x="12194" y="23"/>
                </a:lnTo>
                <a:lnTo>
                  <a:pt x="12098" y="23"/>
                </a:lnTo>
                <a:lnTo>
                  <a:pt x="12098" y="0"/>
                </a:lnTo>
                <a:close/>
                <a:moveTo>
                  <a:pt x="12267" y="0"/>
                </a:moveTo>
                <a:lnTo>
                  <a:pt x="12363" y="0"/>
                </a:lnTo>
                <a:lnTo>
                  <a:pt x="12363" y="23"/>
                </a:lnTo>
                <a:lnTo>
                  <a:pt x="12267" y="23"/>
                </a:lnTo>
                <a:lnTo>
                  <a:pt x="12267" y="0"/>
                </a:lnTo>
                <a:close/>
                <a:moveTo>
                  <a:pt x="12434" y="0"/>
                </a:moveTo>
                <a:lnTo>
                  <a:pt x="12530" y="0"/>
                </a:lnTo>
                <a:lnTo>
                  <a:pt x="12530" y="23"/>
                </a:lnTo>
                <a:lnTo>
                  <a:pt x="12434" y="23"/>
                </a:lnTo>
                <a:lnTo>
                  <a:pt x="12434" y="0"/>
                </a:lnTo>
                <a:close/>
                <a:moveTo>
                  <a:pt x="12603" y="0"/>
                </a:moveTo>
                <a:lnTo>
                  <a:pt x="12699" y="0"/>
                </a:lnTo>
                <a:lnTo>
                  <a:pt x="12699" y="23"/>
                </a:lnTo>
                <a:lnTo>
                  <a:pt x="12603" y="23"/>
                </a:lnTo>
                <a:lnTo>
                  <a:pt x="12603" y="0"/>
                </a:lnTo>
                <a:close/>
                <a:moveTo>
                  <a:pt x="12770" y="0"/>
                </a:moveTo>
                <a:lnTo>
                  <a:pt x="12866" y="0"/>
                </a:lnTo>
                <a:lnTo>
                  <a:pt x="12866" y="23"/>
                </a:lnTo>
                <a:lnTo>
                  <a:pt x="12770" y="23"/>
                </a:lnTo>
                <a:lnTo>
                  <a:pt x="12770" y="0"/>
                </a:lnTo>
                <a:close/>
                <a:moveTo>
                  <a:pt x="12939" y="0"/>
                </a:moveTo>
                <a:lnTo>
                  <a:pt x="13035" y="0"/>
                </a:lnTo>
                <a:lnTo>
                  <a:pt x="13035" y="23"/>
                </a:lnTo>
                <a:lnTo>
                  <a:pt x="12939" y="23"/>
                </a:lnTo>
                <a:lnTo>
                  <a:pt x="12939" y="0"/>
                </a:lnTo>
                <a:close/>
                <a:moveTo>
                  <a:pt x="13107" y="0"/>
                </a:moveTo>
                <a:lnTo>
                  <a:pt x="13203" y="0"/>
                </a:lnTo>
                <a:lnTo>
                  <a:pt x="13203" y="23"/>
                </a:lnTo>
                <a:lnTo>
                  <a:pt x="13107" y="23"/>
                </a:lnTo>
                <a:lnTo>
                  <a:pt x="13107"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DA0A764B-842E-4935-AA38-B9902697FEFB}"/>
              </a:ext>
            </a:extLst>
          </p:cNvPr>
          <p:cNvSpPr>
            <a:spLocks noEditPoints="1"/>
          </p:cNvSpPr>
          <p:nvPr/>
        </p:nvSpPr>
        <p:spPr bwMode="auto">
          <a:xfrm>
            <a:off x="1497013" y="3368221"/>
            <a:ext cx="10479088" cy="19050"/>
          </a:xfrm>
          <a:custGeom>
            <a:avLst/>
            <a:gdLst>
              <a:gd name="T0" fmla="*/ 265 w 13203"/>
              <a:gd name="T1" fmla="*/ 0 h 23"/>
              <a:gd name="T2" fmla="*/ 336 w 13203"/>
              <a:gd name="T3" fmla="*/ 23 h 23"/>
              <a:gd name="T4" fmla="*/ 672 w 13203"/>
              <a:gd name="T5" fmla="*/ 0 h 23"/>
              <a:gd name="T6" fmla="*/ 937 w 13203"/>
              <a:gd name="T7" fmla="*/ 23 h 23"/>
              <a:gd name="T8" fmla="*/ 1008 w 13203"/>
              <a:gd name="T9" fmla="*/ 0 h 23"/>
              <a:gd name="T10" fmla="*/ 1440 w 13203"/>
              <a:gd name="T11" fmla="*/ 0 h 23"/>
              <a:gd name="T12" fmla="*/ 1513 w 13203"/>
              <a:gd name="T13" fmla="*/ 23 h 23"/>
              <a:gd name="T14" fmla="*/ 1849 w 13203"/>
              <a:gd name="T15" fmla="*/ 0 h 23"/>
              <a:gd name="T16" fmla="*/ 2112 w 13203"/>
              <a:gd name="T17" fmla="*/ 23 h 23"/>
              <a:gd name="T18" fmla="*/ 2185 w 13203"/>
              <a:gd name="T19" fmla="*/ 0 h 23"/>
              <a:gd name="T20" fmla="*/ 2617 w 13203"/>
              <a:gd name="T21" fmla="*/ 0 h 23"/>
              <a:gd name="T22" fmla="*/ 2689 w 13203"/>
              <a:gd name="T23" fmla="*/ 23 h 23"/>
              <a:gd name="T24" fmla="*/ 3025 w 13203"/>
              <a:gd name="T25" fmla="*/ 0 h 23"/>
              <a:gd name="T26" fmla="*/ 3290 w 13203"/>
              <a:gd name="T27" fmla="*/ 23 h 23"/>
              <a:gd name="T28" fmla="*/ 3361 w 13203"/>
              <a:gd name="T29" fmla="*/ 0 h 23"/>
              <a:gd name="T30" fmla="*/ 3793 w 13203"/>
              <a:gd name="T31" fmla="*/ 0 h 23"/>
              <a:gd name="T32" fmla="*/ 3866 w 13203"/>
              <a:gd name="T33" fmla="*/ 23 h 23"/>
              <a:gd name="T34" fmla="*/ 4202 w 13203"/>
              <a:gd name="T35" fmla="*/ 0 h 23"/>
              <a:gd name="T36" fmla="*/ 4465 w 13203"/>
              <a:gd name="T37" fmla="*/ 23 h 23"/>
              <a:gd name="T38" fmla="*/ 4538 w 13203"/>
              <a:gd name="T39" fmla="*/ 0 h 23"/>
              <a:gd name="T40" fmla="*/ 4970 w 13203"/>
              <a:gd name="T41" fmla="*/ 0 h 23"/>
              <a:gd name="T42" fmla="*/ 5041 w 13203"/>
              <a:gd name="T43" fmla="*/ 23 h 23"/>
              <a:gd name="T44" fmla="*/ 5377 w 13203"/>
              <a:gd name="T45" fmla="*/ 0 h 23"/>
              <a:gd name="T46" fmla="*/ 5642 w 13203"/>
              <a:gd name="T47" fmla="*/ 23 h 23"/>
              <a:gd name="T48" fmla="*/ 5713 w 13203"/>
              <a:gd name="T49" fmla="*/ 0 h 23"/>
              <a:gd name="T50" fmla="*/ 6145 w 13203"/>
              <a:gd name="T51" fmla="*/ 0 h 23"/>
              <a:gd name="T52" fmla="*/ 6218 w 13203"/>
              <a:gd name="T53" fmla="*/ 23 h 23"/>
              <a:gd name="T54" fmla="*/ 6554 w 13203"/>
              <a:gd name="T55" fmla="*/ 0 h 23"/>
              <a:gd name="T56" fmla="*/ 6817 w 13203"/>
              <a:gd name="T57" fmla="*/ 23 h 23"/>
              <a:gd name="T58" fmla="*/ 6890 w 13203"/>
              <a:gd name="T59" fmla="*/ 0 h 23"/>
              <a:gd name="T60" fmla="*/ 7322 w 13203"/>
              <a:gd name="T61" fmla="*/ 0 h 23"/>
              <a:gd name="T62" fmla="*/ 7393 w 13203"/>
              <a:gd name="T63" fmla="*/ 23 h 23"/>
              <a:gd name="T64" fmla="*/ 7729 w 13203"/>
              <a:gd name="T65" fmla="*/ 0 h 23"/>
              <a:gd name="T66" fmla="*/ 7995 w 13203"/>
              <a:gd name="T67" fmla="*/ 23 h 23"/>
              <a:gd name="T68" fmla="*/ 8066 w 13203"/>
              <a:gd name="T69" fmla="*/ 0 h 23"/>
              <a:gd name="T70" fmla="*/ 8498 w 13203"/>
              <a:gd name="T71" fmla="*/ 0 h 23"/>
              <a:gd name="T72" fmla="*/ 8571 w 13203"/>
              <a:gd name="T73" fmla="*/ 23 h 23"/>
              <a:gd name="T74" fmla="*/ 8907 w 13203"/>
              <a:gd name="T75" fmla="*/ 0 h 23"/>
              <a:gd name="T76" fmla="*/ 9170 w 13203"/>
              <a:gd name="T77" fmla="*/ 23 h 23"/>
              <a:gd name="T78" fmla="*/ 9243 w 13203"/>
              <a:gd name="T79" fmla="*/ 0 h 23"/>
              <a:gd name="T80" fmla="*/ 9675 w 13203"/>
              <a:gd name="T81" fmla="*/ 0 h 23"/>
              <a:gd name="T82" fmla="*/ 9746 w 13203"/>
              <a:gd name="T83" fmla="*/ 23 h 23"/>
              <a:gd name="T84" fmla="*/ 10082 w 13203"/>
              <a:gd name="T85" fmla="*/ 0 h 23"/>
              <a:gd name="T86" fmla="*/ 10347 w 13203"/>
              <a:gd name="T87" fmla="*/ 23 h 23"/>
              <a:gd name="T88" fmla="*/ 10418 w 13203"/>
              <a:gd name="T89" fmla="*/ 0 h 23"/>
              <a:gd name="T90" fmla="*/ 10850 w 13203"/>
              <a:gd name="T91" fmla="*/ 0 h 23"/>
              <a:gd name="T92" fmla="*/ 10923 w 13203"/>
              <a:gd name="T93" fmla="*/ 23 h 23"/>
              <a:gd name="T94" fmla="*/ 11259 w 13203"/>
              <a:gd name="T95" fmla="*/ 0 h 23"/>
              <a:gd name="T96" fmla="*/ 11522 w 13203"/>
              <a:gd name="T97" fmla="*/ 23 h 23"/>
              <a:gd name="T98" fmla="*/ 11595 w 13203"/>
              <a:gd name="T99" fmla="*/ 0 h 23"/>
              <a:gd name="T100" fmla="*/ 12027 w 13203"/>
              <a:gd name="T101" fmla="*/ 0 h 23"/>
              <a:gd name="T102" fmla="*/ 12098 w 13203"/>
              <a:gd name="T103" fmla="*/ 23 h 23"/>
              <a:gd name="T104" fmla="*/ 12434 w 13203"/>
              <a:gd name="T105" fmla="*/ 0 h 23"/>
              <a:gd name="T106" fmla="*/ 12699 w 13203"/>
              <a:gd name="T107" fmla="*/ 23 h 23"/>
              <a:gd name="T108" fmla="*/ 12770 w 13203"/>
              <a:gd name="T109" fmla="*/ 0 h 23"/>
              <a:gd name="T110" fmla="*/ 13203 w 13203"/>
              <a:gd name="T11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203"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9" y="0"/>
                </a:moveTo>
                <a:lnTo>
                  <a:pt x="2785" y="0"/>
                </a:lnTo>
                <a:lnTo>
                  <a:pt x="2785" y="23"/>
                </a:lnTo>
                <a:lnTo>
                  <a:pt x="2689" y="23"/>
                </a:lnTo>
                <a:lnTo>
                  <a:pt x="2689" y="0"/>
                </a:lnTo>
                <a:close/>
                <a:moveTo>
                  <a:pt x="2858" y="0"/>
                </a:moveTo>
                <a:lnTo>
                  <a:pt x="2954" y="0"/>
                </a:lnTo>
                <a:lnTo>
                  <a:pt x="2954" y="23"/>
                </a:lnTo>
                <a:lnTo>
                  <a:pt x="2858" y="23"/>
                </a:lnTo>
                <a:lnTo>
                  <a:pt x="2858" y="0"/>
                </a:lnTo>
                <a:close/>
                <a:moveTo>
                  <a:pt x="3025" y="0"/>
                </a:moveTo>
                <a:lnTo>
                  <a:pt x="3121" y="0"/>
                </a:lnTo>
                <a:lnTo>
                  <a:pt x="3121" y="23"/>
                </a:lnTo>
                <a:lnTo>
                  <a:pt x="3025" y="23"/>
                </a:lnTo>
                <a:lnTo>
                  <a:pt x="3025" y="0"/>
                </a:lnTo>
                <a:close/>
                <a:moveTo>
                  <a:pt x="3194" y="0"/>
                </a:moveTo>
                <a:lnTo>
                  <a:pt x="3290" y="0"/>
                </a:lnTo>
                <a:lnTo>
                  <a:pt x="3290" y="23"/>
                </a:lnTo>
                <a:lnTo>
                  <a:pt x="3194" y="23"/>
                </a:lnTo>
                <a:lnTo>
                  <a:pt x="3194" y="0"/>
                </a:lnTo>
                <a:close/>
                <a:moveTo>
                  <a:pt x="3361" y="0"/>
                </a:moveTo>
                <a:lnTo>
                  <a:pt x="3457" y="0"/>
                </a:lnTo>
                <a:lnTo>
                  <a:pt x="3457" y="23"/>
                </a:lnTo>
                <a:lnTo>
                  <a:pt x="3361" y="23"/>
                </a:lnTo>
                <a:lnTo>
                  <a:pt x="3361" y="0"/>
                </a:lnTo>
                <a:close/>
                <a:moveTo>
                  <a:pt x="3530" y="0"/>
                </a:moveTo>
                <a:lnTo>
                  <a:pt x="3626" y="0"/>
                </a:lnTo>
                <a:lnTo>
                  <a:pt x="3626" y="23"/>
                </a:lnTo>
                <a:lnTo>
                  <a:pt x="3530" y="23"/>
                </a:lnTo>
                <a:lnTo>
                  <a:pt x="3530" y="0"/>
                </a:lnTo>
                <a:close/>
                <a:moveTo>
                  <a:pt x="3697" y="0"/>
                </a:moveTo>
                <a:lnTo>
                  <a:pt x="3793" y="0"/>
                </a:lnTo>
                <a:lnTo>
                  <a:pt x="3793" y="23"/>
                </a:lnTo>
                <a:lnTo>
                  <a:pt x="3697" y="23"/>
                </a:lnTo>
                <a:lnTo>
                  <a:pt x="3697" y="0"/>
                </a:lnTo>
                <a:close/>
                <a:moveTo>
                  <a:pt x="3866" y="0"/>
                </a:moveTo>
                <a:lnTo>
                  <a:pt x="3962" y="0"/>
                </a:lnTo>
                <a:lnTo>
                  <a:pt x="3962" y="23"/>
                </a:lnTo>
                <a:lnTo>
                  <a:pt x="3866" y="23"/>
                </a:lnTo>
                <a:lnTo>
                  <a:pt x="3866" y="0"/>
                </a:lnTo>
                <a:close/>
                <a:moveTo>
                  <a:pt x="4033" y="0"/>
                </a:moveTo>
                <a:lnTo>
                  <a:pt x="4129" y="0"/>
                </a:lnTo>
                <a:lnTo>
                  <a:pt x="4129" y="23"/>
                </a:lnTo>
                <a:lnTo>
                  <a:pt x="4033" y="23"/>
                </a:lnTo>
                <a:lnTo>
                  <a:pt x="4033" y="0"/>
                </a:lnTo>
                <a:close/>
                <a:moveTo>
                  <a:pt x="4202" y="0"/>
                </a:moveTo>
                <a:lnTo>
                  <a:pt x="4298" y="0"/>
                </a:lnTo>
                <a:lnTo>
                  <a:pt x="4298" y="23"/>
                </a:lnTo>
                <a:lnTo>
                  <a:pt x="4202" y="23"/>
                </a:lnTo>
                <a:lnTo>
                  <a:pt x="4202" y="0"/>
                </a:lnTo>
                <a:close/>
                <a:moveTo>
                  <a:pt x="4369" y="0"/>
                </a:moveTo>
                <a:lnTo>
                  <a:pt x="4465" y="0"/>
                </a:lnTo>
                <a:lnTo>
                  <a:pt x="4465" y="23"/>
                </a:lnTo>
                <a:lnTo>
                  <a:pt x="4369" y="23"/>
                </a:lnTo>
                <a:lnTo>
                  <a:pt x="4369" y="0"/>
                </a:lnTo>
                <a:close/>
                <a:moveTo>
                  <a:pt x="4538" y="0"/>
                </a:moveTo>
                <a:lnTo>
                  <a:pt x="4634" y="0"/>
                </a:lnTo>
                <a:lnTo>
                  <a:pt x="4634" y="23"/>
                </a:lnTo>
                <a:lnTo>
                  <a:pt x="4538" y="23"/>
                </a:lnTo>
                <a:lnTo>
                  <a:pt x="4538" y="0"/>
                </a:lnTo>
                <a:close/>
                <a:moveTo>
                  <a:pt x="4705" y="0"/>
                </a:moveTo>
                <a:lnTo>
                  <a:pt x="4801" y="0"/>
                </a:lnTo>
                <a:lnTo>
                  <a:pt x="4801" y="23"/>
                </a:lnTo>
                <a:lnTo>
                  <a:pt x="4705" y="23"/>
                </a:lnTo>
                <a:lnTo>
                  <a:pt x="4705" y="0"/>
                </a:lnTo>
                <a:close/>
                <a:moveTo>
                  <a:pt x="4874" y="0"/>
                </a:moveTo>
                <a:lnTo>
                  <a:pt x="4970" y="0"/>
                </a:lnTo>
                <a:lnTo>
                  <a:pt x="4970" y="23"/>
                </a:lnTo>
                <a:lnTo>
                  <a:pt x="4874" y="23"/>
                </a:lnTo>
                <a:lnTo>
                  <a:pt x="4874" y="0"/>
                </a:lnTo>
                <a:close/>
                <a:moveTo>
                  <a:pt x="5041" y="0"/>
                </a:moveTo>
                <a:lnTo>
                  <a:pt x="5137" y="0"/>
                </a:lnTo>
                <a:lnTo>
                  <a:pt x="5137" y="23"/>
                </a:lnTo>
                <a:lnTo>
                  <a:pt x="5041" y="23"/>
                </a:lnTo>
                <a:lnTo>
                  <a:pt x="5041" y="0"/>
                </a:lnTo>
                <a:close/>
                <a:moveTo>
                  <a:pt x="5210" y="0"/>
                </a:moveTo>
                <a:lnTo>
                  <a:pt x="5306" y="0"/>
                </a:lnTo>
                <a:lnTo>
                  <a:pt x="5306" y="23"/>
                </a:lnTo>
                <a:lnTo>
                  <a:pt x="5210" y="23"/>
                </a:lnTo>
                <a:lnTo>
                  <a:pt x="5210" y="0"/>
                </a:lnTo>
                <a:close/>
                <a:moveTo>
                  <a:pt x="5377" y="0"/>
                </a:moveTo>
                <a:lnTo>
                  <a:pt x="5473" y="0"/>
                </a:lnTo>
                <a:lnTo>
                  <a:pt x="5473" y="23"/>
                </a:lnTo>
                <a:lnTo>
                  <a:pt x="5377" y="23"/>
                </a:lnTo>
                <a:lnTo>
                  <a:pt x="5377" y="0"/>
                </a:lnTo>
                <a:close/>
                <a:moveTo>
                  <a:pt x="5546" y="0"/>
                </a:moveTo>
                <a:lnTo>
                  <a:pt x="5642" y="0"/>
                </a:lnTo>
                <a:lnTo>
                  <a:pt x="5642" y="23"/>
                </a:lnTo>
                <a:lnTo>
                  <a:pt x="5546" y="23"/>
                </a:lnTo>
                <a:lnTo>
                  <a:pt x="5546" y="0"/>
                </a:lnTo>
                <a:close/>
                <a:moveTo>
                  <a:pt x="5713" y="0"/>
                </a:moveTo>
                <a:lnTo>
                  <a:pt x="5809" y="0"/>
                </a:lnTo>
                <a:lnTo>
                  <a:pt x="5809" y="23"/>
                </a:lnTo>
                <a:lnTo>
                  <a:pt x="5713" y="23"/>
                </a:lnTo>
                <a:lnTo>
                  <a:pt x="5713" y="0"/>
                </a:lnTo>
                <a:close/>
                <a:moveTo>
                  <a:pt x="5882" y="0"/>
                </a:moveTo>
                <a:lnTo>
                  <a:pt x="5978" y="0"/>
                </a:lnTo>
                <a:lnTo>
                  <a:pt x="5978" y="23"/>
                </a:lnTo>
                <a:lnTo>
                  <a:pt x="5882" y="23"/>
                </a:lnTo>
                <a:lnTo>
                  <a:pt x="5882" y="0"/>
                </a:lnTo>
                <a:close/>
                <a:moveTo>
                  <a:pt x="6049" y="0"/>
                </a:moveTo>
                <a:lnTo>
                  <a:pt x="6145" y="0"/>
                </a:lnTo>
                <a:lnTo>
                  <a:pt x="6145" y="23"/>
                </a:lnTo>
                <a:lnTo>
                  <a:pt x="6049" y="23"/>
                </a:lnTo>
                <a:lnTo>
                  <a:pt x="6049" y="0"/>
                </a:lnTo>
                <a:close/>
                <a:moveTo>
                  <a:pt x="6218" y="0"/>
                </a:moveTo>
                <a:lnTo>
                  <a:pt x="6314" y="0"/>
                </a:lnTo>
                <a:lnTo>
                  <a:pt x="6314" y="23"/>
                </a:lnTo>
                <a:lnTo>
                  <a:pt x="6218" y="23"/>
                </a:lnTo>
                <a:lnTo>
                  <a:pt x="6218" y="0"/>
                </a:lnTo>
                <a:close/>
                <a:moveTo>
                  <a:pt x="6385" y="0"/>
                </a:moveTo>
                <a:lnTo>
                  <a:pt x="6481" y="0"/>
                </a:lnTo>
                <a:lnTo>
                  <a:pt x="6481" y="23"/>
                </a:lnTo>
                <a:lnTo>
                  <a:pt x="6385" y="23"/>
                </a:lnTo>
                <a:lnTo>
                  <a:pt x="6385" y="0"/>
                </a:lnTo>
                <a:close/>
                <a:moveTo>
                  <a:pt x="6554" y="0"/>
                </a:moveTo>
                <a:lnTo>
                  <a:pt x="6650" y="0"/>
                </a:lnTo>
                <a:lnTo>
                  <a:pt x="6650" y="23"/>
                </a:lnTo>
                <a:lnTo>
                  <a:pt x="6554" y="23"/>
                </a:lnTo>
                <a:lnTo>
                  <a:pt x="6554" y="0"/>
                </a:lnTo>
                <a:close/>
                <a:moveTo>
                  <a:pt x="6721" y="0"/>
                </a:moveTo>
                <a:lnTo>
                  <a:pt x="6817" y="0"/>
                </a:lnTo>
                <a:lnTo>
                  <a:pt x="6817" y="23"/>
                </a:lnTo>
                <a:lnTo>
                  <a:pt x="6721" y="23"/>
                </a:lnTo>
                <a:lnTo>
                  <a:pt x="6721" y="0"/>
                </a:lnTo>
                <a:close/>
                <a:moveTo>
                  <a:pt x="6890" y="0"/>
                </a:moveTo>
                <a:lnTo>
                  <a:pt x="6986" y="0"/>
                </a:lnTo>
                <a:lnTo>
                  <a:pt x="6986" y="23"/>
                </a:lnTo>
                <a:lnTo>
                  <a:pt x="6890" y="23"/>
                </a:lnTo>
                <a:lnTo>
                  <a:pt x="6890" y="0"/>
                </a:lnTo>
                <a:close/>
                <a:moveTo>
                  <a:pt x="7057" y="0"/>
                </a:moveTo>
                <a:lnTo>
                  <a:pt x="7153" y="0"/>
                </a:lnTo>
                <a:lnTo>
                  <a:pt x="7153" y="23"/>
                </a:lnTo>
                <a:lnTo>
                  <a:pt x="7057" y="23"/>
                </a:lnTo>
                <a:lnTo>
                  <a:pt x="7057" y="0"/>
                </a:lnTo>
                <a:close/>
                <a:moveTo>
                  <a:pt x="7226" y="0"/>
                </a:moveTo>
                <a:lnTo>
                  <a:pt x="7322" y="0"/>
                </a:lnTo>
                <a:lnTo>
                  <a:pt x="7322" y="23"/>
                </a:lnTo>
                <a:lnTo>
                  <a:pt x="7226" y="23"/>
                </a:lnTo>
                <a:lnTo>
                  <a:pt x="7226" y="0"/>
                </a:lnTo>
                <a:close/>
                <a:moveTo>
                  <a:pt x="7393" y="0"/>
                </a:moveTo>
                <a:lnTo>
                  <a:pt x="7489" y="0"/>
                </a:lnTo>
                <a:lnTo>
                  <a:pt x="7489" y="23"/>
                </a:lnTo>
                <a:lnTo>
                  <a:pt x="7393" y="23"/>
                </a:lnTo>
                <a:lnTo>
                  <a:pt x="7393" y="0"/>
                </a:lnTo>
                <a:close/>
                <a:moveTo>
                  <a:pt x="7562" y="0"/>
                </a:moveTo>
                <a:lnTo>
                  <a:pt x="7658" y="0"/>
                </a:lnTo>
                <a:lnTo>
                  <a:pt x="7658" y="23"/>
                </a:lnTo>
                <a:lnTo>
                  <a:pt x="7562" y="23"/>
                </a:lnTo>
                <a:lnTo>
                  <a:pt x="7562" y="0"/>
                </a:lnTo>
                <a:close/>
                <a:moveTo>
                  <a:pt x="7729" y="0"/>
                </a:moveTo>
                <a:lnTo>
                  <a:pt x="7826" y="0"/>
                </a:lnTo>
                <a:lnTo>
                  <a:pt x="7826" y="23"/>
                </a:lnTo>
                <a:lnTo>
                  <a:pt x="7729" y="23"/>
                </a:lnTo>
                <a:lnTo>
                  <a:pt x="7729" y="0"/>
                </a:lnTo>
                <a:close/>
                <a:moveTo>
                  <a:pt x="7898" y="0"/>
                </a:moveTo>
                <a:lnTo>
                  <a:pt x="7995" y="0"/>
                </a:lnTo>
                <a:lnTo>
                  <a:pt x="7995" y="23"/>
                </a:lnTo>
                <a:lnTo>
                  <a:pt x="7898" y="23"/>
                </a:lnTo>
                <a:lnTo>
                  <a:pt x="7898" y="0"/>
                </a:lnTo>
                <a:close/>
                <a:moveTo>
                  <a:pt x="8066" y="0"/>
                </a:moveTo>
                <a:lnTo>
                  <a:pt x="8162" y="0"/>
                </a:lnTo>
                <a:lnTo>
                  <a:pt x="8162" y="23"/>
                </a:lnTo>
                <a:lnTo>
                  <a:pt x="8066" y="23"/>
                </a:lnTo>
                <a:lnTo>
                  <a:pt x="8066" y="0"/>
                </a:lnTo>
                <a:close/>
                <a:moveTo>
                  <a:pt x="8235" y="0"/>
                </a:moveTo>
                <a:lnTo>
                  <a:pt x="8331" y="0"/>
                </a:lnTo>
                <a:lnTo>
                  <a:pt x="8331" y="23"/>
                </a:lnTo>
                <a:lnTo>
                  <a:pt x="8235" y="23"/>
                </a:lnTo>
                <a:lnTo>
                  <a:pt x="8235" y="0"/>
                </a:lnTo>
                <a:close/>
                <a:moveTo>
                  <a:pt x="8402" y="0"/>
                </a:moveTo>
                <a:lnTo>
                  <a:pt x="8498" y="0"/>
                </a:lnTo>
                <a:lnTo>
                  <a:pt x="8498" y="23"/>
                </a:lnTo>
                <a:lnTo>
                  <a:pt x="8402" y="23"/>
                </a:lnTo>
                <a:lnTo>
                  <a:pt x="8402" y="0"/>
                </a:lnTo>
                <a:close/>
                <a:moveTo>
                  <a:pt x="8571" y="0"/>
                </a:moveTo>
                <a:lnTo>
                  <a:pt x="8667" y="0"/>
                </a:lnTo>
                <a:lnTo>
                  <a:pt x="8667" y="23"/>
                </a:lnTo>
                <a:lnTo>
                  <a:pt x="8571" y="23"/>
                </a:lnTo>
                <a:lnTo>
                  <a:pt x="8571" y="0"/>
                </a:lnTo>
                <a:close/>
                <a:moveTo>
                  <a:pt x="8738" y="0"/>
                </a:moveTo>
                <a:lnTo>
                  <a:pt x="8834" y="0"/>
                </a:lnTo>
                <a:lnTo>
                  <a:pt x="8834" y="23"/>
                </a:lnTo>
                <a:lnTo>
                  <a:pt x="8738" y="23"/>
                </a:lnTo>
                <a:lnTo>
                  <a:pt x="8738" y="0"/>
                </a:lnTo>
                <a:close/>
                <a:moveTo>
                  <a:pt x="8907" y="0"/>
                </a:moveTo>
                <a:lnTo>
                  <a:pt x="9003" y="0"/>
                </a:lnTo>
                <a:lnTo>
                  <a:pt x="9003" y="23"/>
                </a:lnTo>
                <a:lnTo>
                  <a:pt x="8907" y="23"/>
                </a:lnTo>
                <a:lnTo>
                  <a:pt x="8907" y="0"/>
                </a:lnTo>
                <a:close/>
                <a:moveTo>
                  <a:pt x="9074" y="0"/>
                </a:moveTo>
                <a:lnTo>
                  <a:pt x="9170" y="0"/>
                </a:lnTo>
                <a:lnTo>
                  <a:pt x="9170" y="23"/>
                </a:lnTo>
                <a:lnTo>
                  <a:pt x="9074" y="23"/>
                </a:lnTo>
                <a:lnTo>
                  <a:pt x="9074" y="0"/>
                </a:lnTo>
                <a:close/>
                <a:moveTo>
                  <a:pt x="9243" y="0"/>
                </a:moveTo>
                <a:lnTo>
                  <a:pt x="9339" y="0"/>
                </a:lnTo>
                <a:lnTo>
                  <a:pt x="9339" y="23"/>
                </a:lnTo>
                <a:lnTo>
                  <a:pt x="9243" y="23"/>
                </a:lnTo>
                <a:lnTo>
                  <a:pt x="9243" y="0"/>
                </a:lnTo>
                <a:close/>
                <a:moveTo>
                  <a:pt x="9410" y="0"/>
                </a:moveTo>
                <a:lnTo>
                  <a:pt x="9506" y="0"/>
                </a:lnTo>
                <a:lnTo>
                  <a:pt x="9506" y="23"/>
                </a:lnTo>
                <a:lnTo>
                  <a:pt x="9410" y="23"/>
                </a:lnTo>
                <a:lnTo>
                  <a:pt x="9410" y="0"/>
                </a:lnTo>
                <a:close/>
                <a:moveTo>
                  <a:pt x="9579" y="0"/>
                </a:moveTo>
                <a:lnTo>
                  <a:pt x="9675" y="0"/>
                </a:lnTo>
                <a:lnTo>
                  <a:pt x="9675" y="23"/>
                </a:lnTo>
                <a:lnTo>
                  <a:pt x="9579" y="23"/>
                </a:lnTo>
                <a:lnTo>
                  <a:pt x="9579" y="0"/>
                </a:lnTo>
                <a:close/>
                <a:moveTo>
                  <a:pt x="9746" y="0"/>
                </a:moveTo>
                <a:lnTo>
                  <a:pt x="9842" y="0"/>
                </a:lnTo>
                <a:lnTo>
                  <a:pt x="9842" y="23"/>
                </a:lnTo>
                <a:lnTo>
                  <a:pt x="9746" y="23"/>
                </a:lnTo>
                <a:lnTo>
                  <a:pt x="9746" y="0"/>
                </a:lnTo>
                <a:close/>
                <a:moveTo>
                  <a:pt x="9915" y="0"/>
                </a:moveTo>
                <a:lnTo>
                  <a:pt x="10011" y="0"/>
                </a:lnTo>
                <a:lnTo>
                  <a:pt x="10011" y="23"/>
                </a:lnTo>
                <a:lnTo>
                  <a:pt x="9915" y="23"/>
                </a:lnTo>
                <a:lnTo>
                  <a:pt x="9915" y="0"/>
                </a:lnTo>
                <a:close/>
                <a:moveTo>
                  <a:pt x="10082" y="0"/>
                </a:moveTo>
                <a:lnTo>
                  <a:pt x="10178" y="0"/>
                </a:lnTo>
                <a:lnTo>
                  <a:pt x="10178" y="23"/>
                </a:lnTo>
                <a:lnTo>
                  <a:pt x="10082" y="23"/>
                </a:lnTo>
                <a:lnTo>
                  <a:pt x="10082" y="0"/>
                </a:lnTo>
                <a:close/>
                <a:moveTo>
                  <a:pt x="10251" y="0"/>
                </a:moveTo>
                <a:lnTo>
                  <a:pt x="10347" y="0"/>
                </a:lnTo>
                <a:lnTo>
                  <a:pt x="10347" y="23"/>
                </a:lnTo>
                <a:lnTo>
                  <a:pt x="10251" y="23"/>
                </a:lnTo>
                <a:lnTo>
                  <a:pt x="10251" y="0"/>
                </a:lnTo>
                <a:close/>
                <a:moveTo>
                  <a:pt x="10418" y="0"/>
                </a:moveTo>
                <a:lnTo>
                  <a:pt x="10514" y="0"/>
                </a:lnTo>
                <a:lnTo>
                  <a:pt x="10514" y="23"/>
                </a:lnTo>
                <a:lnTo>
                  <a:pt x="10418" y="23"/>
                </a:lnTo>
                <a:lnTo>
                  <a:pt x="10418" y="0"/>
                </a:lnTo>
                <a:close/>
                <a:moveTo>
                  <a:pt x="10587" y="0"/>
                </a:moveTo>
                <a:lnTo>
                  <a:pt x="10683" y="0"/>
                </a:lnTo>
                <a:lnTo>
                  <a:pt x="10683" y="23"/>
                </a:lnTo>
                <a:lnTo>
                  <a:pt x="10587" y="23"/>
                </a:lnTo>
                <a:lnTo>
                  <a:pt x="10587" y="0"/>
                </a:lnTo>
                <a:close/>
                <a:moveTo>
                  <a:pt x="10754" y="0"/>
                </a:moveTo>
                <a:lnTo>
                  <a:pt x="10850" y="0"/>
                </a:lnTo>
                <a:lnTo>
                  <a:pt x="10850" y="23"/>
                </a:lnTo>
                <a:lnTo>
                  <a:pt x="10754" y="23"/>
                </a:lnTo>
                <a:lnTo>
                  <a:pt x="10754" y="0"/>
                </a:lnTo>
                <a:close/>
                <a:moveTo>
                  <a:pt x="10923" y="0"/>
                </a:moveTo>
                <a:lnTo>
                  <a:pt x="11019" y="0"/>
                </a:lnTo>
                <a:lnTo>
                  <a:pt x="11019" y="23"/>
                </a:lnTo>
                <a:lnTo>
                  <a:pt x="10923" y="23"/>
                </a:lnTo>
                <a:lnTo>
                  <a:pt x="10923" y="0"/>
                </a:lnTo>
                <a:close/>
                <a:moveTo>
                  <a:pt x="11090" y="0"/>
                </a:moveTo>
                <a:lnTo>
                  <a:pt x="11186" y="0"/>
                </a:lnTo>
                <a:lnTo>
                  <a:pt x="11186" y="23"/>
                </a:lnTo>
                <a:lnTo>
                  <a:pt x="11090" y="23"/>
                </a:lnTo>
                <a:lnTo>
                  <a:pt x="11090" y="0"/>
                </a:lnTo>
                <a:close/>
                <a:moveTo>
                  <a:pt x="11259" y="0"/>
                </a:moveTo>
                <a:lnTo>
                  <a:pt x="11355" y="0"/>
                </a:lnTo>
                <a:lnTo>
                  <a:pt x="11355" y="23"/>
                </a:lnTo>
                <a:lnTo>
                  <a:pt x="11259" y="23"/>
                </a:lnTo>
                <a:lnTo>
                  <a:pt x="11259" y="0"/>
                </a:lnTo>
                <a:close/>
                <a:moveTo>
                  <a:pt x="11426" y="0"/>
                </a:moveTo>
                <a:lnTo>
                  <a:pt x="11522" y="0"/>
                </a:lnTo>
                <a:lnTo>
                  <a:pt x="11522" y="23"/>
                </a:lnTo>
                <a:lnTo>
                  <a:pt x="11426" y="23"/>
                </a:lnTo>
                <a:lnTo>
                  <a:pt x="11426" y="0"/>
                </a:lnTo>
                <a:close/>
                <a:moveTo>
                  <a:pt x="11595" y="0"/>
                </a:moveTo>
                <a:lnTo>
                  <a:pt x="11691" y="0"/>
                </a:lnTo>
                <a:lnTo>
                  <a:pt x="11691" y="23"/>
                </a:lnTo>
                <a:lnTo>
                  <a:pt x="11595" y="23"/>
                </a:lnTo>
                <a:lnTo>
                  <a:pt x="11595" y="0"/>
                </a:lnTo>
                <a:close/>
                <a:moveTo>
                  <a:pt x="11762" y="0"/>
                </a:moveTo>
                <a:lnTo>
                  <a:pt x="11858" y="0"/>
                </a:lnTo>
                <a:lnTo>
                  <a:pt x="11858" y="23"/>
                </a:lnTo>
                <a:lnTo>
                  <a:pt x="11762" y="23"/>
                </a:lnTo>
                <a:lnTo>
                  <a:pt x="11762" y="0"/>
                </a:lnTo>
                <a:close/>
                <a:moveTo>
                  <a:pt x="11931" y="0"/>
                </a:moveTo>
                <a:lnTo>
                  <a:pt x="12027" y="0"/>
                </a:lnTo>
                <a:lnTo>
                  <a:pt x="12027" y="23"/>
                </a:lnTo>
                <a:lnTo>
                  <a:pt x="11931" y="23"/>
                </a:lnTo>
                <a:lnTo>
                  <a:pt x="11931" y="0"/>
                </a:lnTo>
                <a:close/>
                <a:moveTo>
                  <a:pt x="12098" y="0"/>
                </a:moveTo>
                <a:lnTo>
                  <a:pt x="12194" y="0"/>
                </a:lnTo>
                <a:lnTo>
                  <a:pt x="12194" y="23"/>
                </a:lnTo>
                <a:lnTo>
                  <a:pt x="12098" y="23"/>
                </a:lnTo>
                <a:lnTo>
                  <a:pt x="12098" y="0"/>
                </a:lnTo>
                <a:close/>
                <a:moveTo>
                  <a:pt x="12267" y="0"/>
                </a:moveTo>
                <a:lnTo>
                  <a:pt x="12363" y="0"/>
                </a:lnTo>
                <a:lnTo>
                  <a:pt x="12363" y="23"/>
                </a:lnTo>
                <a:lnTo>
                  <a:pt x="12267" y="23"/>
                </a:lnTo>
                <a:lnTo>
                  <a:pt x="12267" y="0"/>
                </a:lnTo>
                <a:close/>
                <a:moveTo>
                  <a:pt x="12434" y="0"/>
                </a:moveTo>
                <a:lnTo>
                  <a:pt x="12530" y="0"/>
                </a:lnTo>
                <a:lnTo>
                  <a:pt x="12530" y="23"/>
                </a:lnTo>
                <a:lnTo>
                  <a:pt x="12434" y="23"/>
                </a:lnTo>
                <a:lnTo>
                  <a:pt x="12434" y="0"/>
                </a:lnTo>
                <a:close/>
                <a:moveTo>
                  <a:pt x="12603" y="0"/>
                </a:moveTo>
                <a:lnTo>
                  <a:pt x="12699" y="0"/>
                </a:lnTo>
                <a:lnTo>
                  <a:pt x="12699" y="23"/>
                </a:lnTo>
                <a:lnTo>
                  <a:pt x="12603" y="23"/>
                </a:lnTo>
                <a:lnTo>
                  <a:pt x="12603" y="0"/>
                </a:lnTo>
                <a:close/>
                <a:moveTo>
                  <a:pt x="12770" y="0"/>
                </a:moveTo>
                <a:lnTo>
                  <a:pt x="12866" y="0"/>
                </a:lnTo>
                <a:lnTo>
                  <a:pt x="12866" y="23"/>
                </a:lnTo>
                <a:lnTo>
                  <a:pt x="12770" y="23"/>
                </a:lnTo>
                <a:lnTo>
                  <a:pt x="12770" y="0"/>
                </a:lnTo>
                <a:close/>
                <a:moveTo>
                  <a:pt x="12939" y="0"/>
                </a:moveTo>
                <a:lnTo>
                  <a:pt x="13035" y="0"/>
                </a:lnTo>
                <a:lnTo>
                  <a:pt x="13035" y="23"/>
                </a:lnTo>
                <a:lnTo>
                  <a:pt x="12939" y="23"/>
                </a:lnTo>
                <a:lnTo>
                  <a:pt x="12939" y="0"/>
                </a:lnTo>
                <a:close/>
                <a:moveTo>
                  <a:pt x="13107" y="0"/>
                </a:moveTo>
                <a:lnTo>
                  <a:pt x="13203" y="0"/>
                </a:lnTo>
                <a:lnTo>
                  <a:pt x="13203" y="23"/>
                </a:lnTo>
                <a:lnTo>
                  <a:pt x="13107" y="23"/>
                </a:lnTo>
                <a:lnTo>
                  <a:pt x="13107"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648B4BB2-3880-4695-B223-97A87836F621}"/>
              </a:ext>
            </a:extLst>
          </p:cNvPr>
          <p:cNvSpPr>
            <a:spLocks noEditPoints="1"/>
          </p:cNvSpPr>
          <p:nvPr/>
        </p:nvSpPr>
        <p:spPr bwMode="auto">
          <a:xfrm>
            <a:off x="1497013" y="4361996"/>
            <a:ext cx="10479088" cy="19050"/>
          </a:xfrm>
          <a:custGeom>
            <a:avLst/>
            <a:gdLst>
              <a:gd name="T0" fmla="*/ 265 w 13203"/>
              <a:gd name="T1" fmla="*/ 0 h 23"/>
              <a:gd name="T2" fmla="*/ 336 w 13203"/>
              <a:gd name="T3" fmla="*/ 23 h 23"/>
              <a:gd name="T4" fmla="*/ 672 w 13203"/>
              <a:gd name="T5" fmla="*/ 0 h 23"/>
              <a:gd name="T6" fmla="*/ 937 w 13203"/>
              <a:gd name="T7" fmla="*/ 23 h 23"/>
              <a:gd name="T8" fmla="*/ 1008 w 13203"/>
              <a:gd name="T9" fmla="*/ 0 h 23"/>
              <a:gd name="T10" fmla="*/ 1440 w 13203"/>
              <a:gd name="T11" fmla="*/ 0 h 23"/>
              <a:gd name="T12" fmla="*/ 1513 w 13203"/>
              <a:gd name="T13" fmla="*/ 23 h 23"/>
              <a:gd name="T14" fmla="*/ 1849 w 13203"/>
              <a:gd name="T15" fmla="*/ 0 h 23"/>
              <a:gd name="T16" fmla="*/ 2112 w 13203"/>
              <a:gd name="T17" fmla="*/ 23 h 23"/>
              <a:gd name="T18" fmla="*/ 2185 w 13203"/>
              <a:gd name="T19" fmla="*/ 0 h 23"/>
              <a:gd name="T20" fmla="*/ 2617 w 13203"/>
              <a:gd name="T21" fmla="*/ 0 h 23"/>
              <a:gd name="T22" fmla="*/ 2689 w 13203"/>
              <a:gd name="T23" fmla="*/ 23 h 23"/>
              <a:gd name="T24" fmla="*/ 3025 w 13203"/>
              <a:gd name="T25" fmla="*/ 0 h 23"/>
              <a:gd name="T26" fmla="*/ 3290 w 13203"/>
              <a:gd name="T27" fmla="*/ 23 h 23"/>
              <a:gd name="T28" fmla="*/ 3361 w 13203"/>
              <a:gd name="T29" fmla="*/ 0 h 23"/>
              <a:gd name="T30" fmla="*/ 3793 w 13203"/>
              <a:gd name="T31" fmla="*/ 0 h 23"/>
              <a:gd name="T32" fmla="*/ 3866 w 13203"/>
              <a:gd name="T33" fmla="*/ 23 h 23"/>
              <a:gd name="T34" fmla="*/ 4202 w 13203"/>
              <a:gd name="T35" fmla="*/ 0 h 23"/>
              <a:gd name="T36" fmla="*/ 4465 w 13203"/>
              <a:gd name="T37" fmla="*/ 23 h 23"/>
              <a:gd name="T38" fmla="*/ 4538 w 13203"/>
              <a:gd name="T39" fmla="*/ 0 h 23"/>
              <a:gd name="T40" fmla="*/ 4970 w 13203"/>
              <a:gd name="T41" fmla="*/ 0 h 23"/>
              <a:gd name="T42" fmla="*/ 5041 w 13203"/>
              <a:gd name="T43" fmla="*/ 23 h 23"/>
              <a:gd name="T44" fmla="*/ 5377 w 13203"/>
              <a:gd name="T45" fmla="*/ 0 h 23"/>
              <a:gd name="T46" fmla="*/ 5642 w 13203"/>
              <a:gd name="T47" fmla="*/ 23 h 23"/>
              <a:gd name="T48" fmla="*/ 5713 w 13203"/>
              <a:gd name="T49" fmla="*/ 0 h 23"/>
              <a:gd name="T50" fmla="*/ 6145 w 13203"/>
              <a:gd name="T51" fmla="*/ 0 h 23"/>
              <a:gd name="T52" fmla="*/ 6218 w 13203"/>
              <a:gd name="T53" fmla="*/ 23 h 23"/>
              <a:gd name="T54" fmla="*/ 6554 w 13203"/>
              <a:gd name="T55" fmla="*/ 0 h 23"/>
              <a:gd name="T56" fmla="*/ 6817 w 13203"/>
              <a:gd name="T57" fmla="*/ 23 h 23"/>
              <a:gd name="T58" fmla="*/ 6890 w 13203"/>
              <a:gd name="T59" fmla="*/ 0 h 23"/>
              <a:gd name="T60" fmla="*/ 7322 w 13203"/>
              <a:gd name="T61" fmla="*/ 0 h 23"/>
              <a:gd name="T62" fmla="*/ 7393 w 13203"/>
              <a:gd name="T63" fmla="*/ 23 h 23"/>
              <a:gd name="T64" fmla="*/ 7729 w 13203"/>
              <a:gd name="T65" fmla="*/ 0 h 23"/>
              <a:gd name="T66" fmla="*/ 7995 w 13203"/>
              <a:gd name="T67" fmla="*/ 23 h 23"/>
              <a:gd name="T68" fmla="*/ 8066 w 13203"/>
              <a:gd name="T69" fmla="*/ 0 h 23"/>
              <a:gd name="T70" fmla="*/ 8498 w 13203"/>
              <a:gd name="T71" fmla="*/ 0 h 23"/>
              <a:gd name="T72" fmla="*/ 8571 w 13203"/>
              <a:gd name="T73" fmla="*/ 23 h 23"/>
              <a:gd name="T74" fmla="*/ 8907 w 13203"/>
              <a:gd name="T75" fmla="*/ 0 h 23"/>
              <a:gd name="T76" fmla="*/ 9170 w 13203"/>
              <a:gd name="T77" fmla="*/ 23 h 23"/>
              <a:gd name="T78" fmla="*/ 9243 w 13203"/>
              <a:gd name="T79" fmla="*/ 0 h 23"/>
              <a:gd name="T80" fmla="*/ 9675 w 13203"/>
              <a:gd name="T81" fmla="*/ 0 h 23"/>
              <a:gd name="T82" fmla="*/ 9746 w 13203"/>
              <a:gd name="T83" fmla="*/ 23 h 23"/>
              <a:gd name="T84" fmla="*/ 10082 w 13203"/>
              <a:gd name="T85" fmla="*/ 0 h 23"/>
              <a:gd name="T86" fmla="*/ 10347 w 13203"/>
              <a:gd name="T87" fmla="*/ 23 h 23"/>
              <a:gd name="T88" fmla="*/ 10418 w 13203"/>
              <a:gd name="T89" fmla="*/ 0 h 23"/>
              <a:gd name="T90" fmla="*/ 10850 w 13203"/>
              <a:gd name="T91" fmla="*/ 0 h 23"/>
              <a:gd name="T92" fmla="*/ 10923 w 13203"/>
              <a:gd name="T93" fmla="*/ 23 h 23"/>
              <a:gd name="T94" fmla="*/ 11259 w 13203"/>
              <a:gd name="T95" fmla="*/ 0 h 23"/>
              <a:gd name="T96" fmla="*/ 11522 w 13203"/>
              <a:gd name="T97" fmla="*/ 23 h 23"/>
              <a:gd name="T98" fmla="*/ 11595 w 13203"/>
              <a:gd name="T99" fmla="*/ 0 h 23"/>
              <a:gd name="T100" fmla="*/ 12027 w 13203"/>
              <a:gd name="T101" fmla="*/ 0 h 23"/>
              <a:gd name="T102" fmla="*/ 12098 w 13203"/>
              <a:gd name="T103" fmla="*/ 23 h 23"/>
              <a:gd name="T104" fmla="*/ 12434 w 13203"/>
              <a:gd name="T105" fmla="*/ 0 h 23"/>
              <a:gd name="T106" fmla="*/ 12699 w 13203"/>
              <a:gd name="T107" fmla="*/ 23 h 23"/>
              <a:gd name="T108" fmla="*/ 12770 w 13203"/>
              <a:gd name="T109" fmla="*/ 0 h 23"/>
              <a:gd name="T110" fmla="*/ 13203 w 13203"/>
              <a:gd name="T11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203"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9" y="0"/>
                </a:moveTo>
                <a:lnTo>
                  <a:pt x="2785" y="0"/>
                </a:lnTo>
                <a:lnTo>
                  <a:pt x="2785" y="23"/>
                </a:lnTo>
                <a:lnTo>
                  <a:pt x="2689" y="23"/>
                </a:lnTo>
                <a:lnTo>
                  <a:pt x="2689" y="0"/>
                </a:lnTo>
                <a:close/>
                <a:moveTo>
                  <a:pt x="2858" y="0"/>
                </a:moveTo>
                <a:lnTo>
                  <a:pt x="2954" y="0"/>
                </a:lnTo>
                <a:lnTo>
                  <a:pt x="2954" y="23"/>
                </a:lnTo>
                <a:lnTo>
                  <a:pt x="2858" y="23"/>
                </a:lnTo>
                <a:lnTo>
                  <a:pt x="2858" y="0"/>
                </a:lnTo>
                <a:close/>
                <a:moveTo>
                  <a:pt x="3025" y="0"/>
                </a:moveTo>
                <a:lnTo>
                  <a:pt x="3121" y="0"/>
                </a:lnTo>
                <a:lnTo>
                  <a:pt x="3121" y="23"/>
                </a:lnTo>
                <a:lnTo>
                  <a:pt x="3025" y="23"/>
                </a:lnTo>
                <a:lnTo>
                  <a:pt x="3025" y="0"/>
                </a:lnTo>
                <a:close/>
                <a:moveTo>
                  <a:pt x="3194" y="0"/>
                </a:moveTo>
                <a:lnTo>
                  <a:pt x="3290" y="0"/>
                </a:lnTo>
                <a:lnTo>
                  <a:pt x="3290" y="23"/>
                </a:lnTo>
                <a:lnTo>
                  <a:pt x="3194" y="23"/>
                </a:lnTo>
                <a:lnTo>
                  <a:pt x="3194" y="0"/>
                </a:lnTo>
                <a:close/>
                <a:moveTo>
                  <a:pt x="3361" y="0"/>
                </a:moveTo>
                <a:lnTo>
                  <a:pt x="3457" y="0"/>
                </a:lnTo>
                <a:lnTo>
                  <a:pt x="3457" y="23"/>
                </a:lnTo>
                <a:lnTo>
                  <a:pt x="3361" y="23"/>
                </a:lnTo>
                <a:lnTo>
                  <a:pt x="3361" y="0"/>
                </a:lnTo>
                <a:close/>
                <a:moveTo>
                  <a:pt x="3530" y="0"/>
                </a:moveTo>
                <a:lnTo>
                  <a:pt x="3626" y="0"/>
                </a:lnTo>
                <a:lnTo>
                  <a:pt x="3626" y="23"/>
                </a:lnTo>
                <a:lnTo>
                  <a:pt x="3530" y="23"/>
                </a:lnTo>
                <a:lnTo>
                  <a:pt x="3530" y="0"/>
                </a:lnTo>
                <a:close/>
                <a:moveTo>
                  <a:pt x="3697" y="0"/>
                </a:moveTo>
                <a:lnTo>
                  <a:pt x="3793" y="0"/>
                </a:lnTo>
                <a:lnTo>
                  <a:pt x="3793" y="23"/>
                </a:lnTo>
                <a:lnTo>
                  <a:pt x="3697" y="23"/>
                </a:lnTo>
                <a:lnTo>
                  <a:pt x="3697" y="0"/>
                </a:lnTo>
                <a:close/>
                <a:moveTo>
                  <a:pt x="3866" y="0"/>
                </a:moveTo>
                <a:lnTo>
                  <a:pt x="3962" y="0"/>
                </a:lnTo>
                <a:lnTo>
                  <a:pt x="3962" y="23"/>
                </a:lnTo>
                <a:lnTo>
                  <a:pt x="3866" y="23"/>
                </a:lnTo>
                <a:lnTo>
                  <a:pt x="3866" y="0"/>
                </a:lnTo>
                <a:close/>
                <a:moveTo>
                  <a:pt x="4033" y="0"/>
                </a:moveTo>
                <a:lnTo>
                  <a:pt x="4129" y="0"/>
                </a:lnTo>
                <a:lnTo>
                  <a:pt x="4129" y="23"/>
                </a:lnTo>
                <a:lnTo>
                  <a:pt x="4033" y="23"/>
                </a:lnTo>
                <a:lnTo>
                  <a:pt x="4033" y="0"/>
                </a:lnTo>
                <a:close/>
                <a:moveTo>
                  <a:pt x="4202" y="0"/>
                </a:moveTo>
                <a:lnTo>
                  <a:pt x="4298" y="0"/>
                </a:lnTo>
                <a:lnTo>
                  <a:pt x="4298" y="23"/>
                </a:lnTo>
                <a:lnTo>
                  <a:pt x="4202" y="23"/>
                </a:lnTo>
                <a:lnTo>
                  <a:pt x="4202" y="0"/>
                </a:lnTo>
                <a:close/>
                <a:moveTo>
                  <a:pt x="4369" y="0"/>
                </a:moveTo>
                <a:lnTo>
                  <a:pt x="4465" y="0"/>
                </a:lnTo>
                <a:lnTo>
                  <a:pt x="4465" y="23"/>
                </a:lnTo>
                <a:lnTo>
                  <a:pt x="4369" y="23"/>
                </a:lnTo>
                <a:lnTo>
                  <a:pt x="4369" y="0"/>
                </a:lnTo>
                <a:close/>
                <a:moveTo>
                  <a:pt x="4538" y="0"/>
                </a:moveTo>
                <a:lnTo>
                  <a:pt x="4634" y="0"/>
                </a:lnTo>
                <a:lnTo>
                  <a:pt x="4634" y="23"/>
                </a:lnTo>
                <a:lnTo>
                  <a:pt x="4538" y="23"/>
                </a:lnTo>
                <a:lnTo>
                  <a:pt x="4538" y="0"/>
                </a:lnTo>
                <a:close/>
                <a:moveTo>
                  <a:pt x="4705" y="0"/>
                </a:moveTo>
                <a:lnTo>
                  <a:pt x="4801" y="0"/>
                </a:lnTo>
                <a:lnTo>
                  <a:pt x="4801" y="23"/>
                </a:lnTo>
                <a:lnTo>
                  <a:pt x="4705" y="23"/>
                </a:lnTo>
                <a:lnTo>
                  <a:pt x="4705" y="0"/>
                </a:lnTo>
                <a:close/>
                <a:moveTo>
                  <a:pt x="4874" y="0"/>
                </a:moveTo>
                <a:lnTo>
                  <a:pt x="4970" y="0"/>
                </a:lnTo>
                <a:lnTo>
                  <a:pt x="4970" y="23"/>
                </a:lnTo>
                <a:lnTo>
                  <a:pt x="4874" y="23"/>
                </a:lnTo>
                <a:lnTo>
                  <a:pt x="4874" y="0"/>
                </a:lnTo>
                <a:close/>
                <a:moveTo>
                  <a:pt x="5041" y="0"/>
                </a:moveTo>
                <a:lnTo>
                  <a:pt x="5137" y="0"/>
                </a:lnTo>
                <a:lnTo>
                  <a:pt x="5137" y="23"/>
                </a:lnTo>
                <a:lnTo>
                  <a:pt x="5041" y="23"/>
                </a:lnTo>
                <a:lnTo>
                  <a:pt x="5041" y="0"/>
                </a:lnTo>
                <a:close/>
                <a:moveTo>
                  <a:pt x="5210" y="0"/>
                </a:moveTo>
                <a:lnTo>
                  <a:pt x="5306" y="0"/>
                </a:lnTo>
                <a:lnTo>
                  <a:pt x="5306" y="23"/>
                </a:lnTo>
                <a:lnTo>
                  <a:pt x="5210" y="23"/>
                </a:lnTo>
                <a:lnTo>
                  <a:pt x="5210" y="0"/>
                </a:lnTo>
                <a:close/>
                <a:moveTo>
                  <a:pt x="5377" y="0"/>
                </a:moveTo>
                <a:lnTo>
                  <a:pt x="5473" y="0"/>
                </a:lnTo>
                <a:lnTo>
                  <a:pt x="5473" y="23"/>
                </a:lnTo>
                <a:lnTo>
                  <a:pt x="5377" y="23"/>
                </a:lnTo>
                <a:lnTo>
                  <a:pt x="5377" y="0"/>
                </a:lnTo>
                <a:close/>
                <a:moveTo>
                  <a:pt x="5546" y="0"/>
                </a:moveTo>
                <a:lnTo>
                  <a:pt x="5642" y="0"/>
                </a:lnTo>
                <a:lnTo>
                  <a:pt x="5642" y="23"/>
                </a:lnTo>
                <a:lnTo>
                  <a:pt x="5546" y="23"/>
                </a:lnTo>
                <a:lnTo>
                  <a:pt x="5546" y="0"/>
                </a:lnTo>
                <a:close/>
                <a:moveTo>
                  <a:pt x="5713" y="0"/>
                </a:moveTo>
                <a:lnTo>
                  <a:pt x="5809" y="0"/>
                </a:lnTo>
                <a:lnTo>
                  <a:pt x="5809" y="23"/>
                </a:lnTo>
                <a:lnTo>
                  <a:pt x="5713" y="23"/>
                </a:lnTo>
                <a:lnTo>
                  <a:pt x="5713" y="0"/>
                </a:lnTo>
                <a:close/>
                <a:moveTo>
                  <a:pt x="5882" y="0"/>
                </a:moveTo>
                <a:lnTo>
                  <a:pt x="5978" y="0"/>
                </a:lnTo>
                <a:lnTo>
                  <a:pt x="5978" y="23"/>
                </a:lnTo>
                <a:lnTo>
                  <a:pt x="5882" y="23"/>
                </a:lnTo>
                <a:lnTo>
                  <a:pt x="5882" y="0"/>
                </a:lnTo>
                <a:close/>
                <a:moveTo>
                  <a:pt x="6049" y="0"/>
                </a:moveTo>
                <a:lnTo>
                  <a:pt x="6145" y="0"/>
                </a:lnTo>
                <a:lnTo>
                  <a:pt x="6145" y="23"/>
                </a:lnTo>
                <a:lnTo>
                  <a:pt x="6049" y="23"/>
                </a:lnTo>
                <a:lnTo>
                  <a:pt x="6049" y="0"/>
                </a:lnTo>
                <a:close/>
                <a:moveTo>
                  <a:pt x="6218" y="0"/>
                </a:moveTo>
                <a:lnTo>
                  <a:pt x="6314" y="0"/>
                </a:lnTo>
                <a:lnTo>
                  <a:pt x="6314" y="23"/>
                </a:lnTo>
                <a:lnTo>
                  <a:pt x="6218" y="23"/>
                </a:lnTo>
                <a:lnTo>
                  <a:pt x="6218" y="0"/>
                </a:lnTo>
                <a:close/>
                <a:moveTo>
                  <a:pt x="6385" y="0"/>
                </a:moveTo>
                <a:lnTo>
                  <a:pt x="6481" y="0"/>
                </a:lnTo>
                <a:lnTo>
                  <a:pt x="6481" y="23"/>
                </a:lnTo>
                <a:lnTo>
                  <a:pt x="6385" y="23"/>
                </a:lnTo>
                <a:lnTo>
                  <a:pt x="6385" y="0"/>
                </a:lnTo>
                <a:close/>
                <a:moveTo>
                  <a:pt x="6554" y="0"/>
                </a:moveTo>
                <a:lnTo>
                  <a:pt x="6650" y="0"/>
                </a:lnTo>
                <a:lnTo>
                  <a:pt x="6650" y="23"/>
                </a:lnTo>
                <a:lnTo>
                  <a:pt x="6554" y="23"/>
                </a:lnTo>
                <a:lnTo>
                  <a:pt x="6554" y="0"/>
                </a:lnTo>
                <a:close/>
                <a:moveTo>
                  <a:pt x="6721" y="0"/>
                </a:moveTo>
                <a:lnTo>
                  <a:pt x="6817" y="0"/>
                </a:lnTo>
                <a:lnTo>
                  <a:pt x="6817" y="23"/>
                </a:lnTo>
                <a:lnTo>
                  <a:pt x="6721" y="23"/>
                </a:lnTo>
                <a:lnTo>
                  <a:pt x="6721" y="0"/>
                </a:lnTo>
                <a:close/>
                <a:moveTo>
                  <a:pt x="6890" y="0"/>
                </a:moveTo>
                <a:lnTo>
                  <a:pt x="6986" y="0"/>
                </a:lnTo>
                <a:lnTo>
                  <a:pt x="6986" y="23"/>
                </a:lnTo>
                <a:lnTo>
                  <a:pt x="6890" y="23"/>
                </a:lnTo>
                <a:lnTo>
                  <a:pt x="6890" y="0"/>
                </a:lnTo>
                <a:close/>
                <a:moveTo>
                  <a:pt x="7057" y="0"/>
                </a:moveTo>
                <a:lnTo>
                  <a:pt x="7153" y="0"/>
                </a:lnTo>
                <a:lnTo>
                  <a:pt x="7153" y="23"/>
                </a:lnTo>
                <a:lnTo>
                  <a:pt x="7057" y="23"/>
                </a:lnTo>
                <a:lnTo>
                  <a:pt x="7057" y="0"/>
                </a:lnTo>
                <a:close/>
                <a:moveTo>
                  <a:pt x="7226" y="0"/>
                </a:moveTo>
                <a:lnTo>
                  <a:pt x="7322" y="0"/>
                </a:lnTo>
                <a:lnTo>
                  <a:pt x="7322" y="23"/>
                </a:lnTo>
                <a:lnTo>
                  <a:pt x="7226" y="23"/>
                </a:lnTo>
                <a:lnTo>
                  <a:pt x="7226" y="0"/>
                </a:lnTo>
                <a:close/>
                <a:moveTo>
                  <a:pt x="7393" y="0"/>
                </a:moveTo>
                <a:lnTo>
                  <a:pt x="7489" y="0"/>
                </a:lnTo>
                <a:lnTo>
                  <a:pt x="7489" y="23"/>
                </a:lnTo>
                <a:lnTo>
                  <a:pt x="7393" y="23"/>
                </a:lnTo>
                <a:lnTo>
                  <a:pt x="7393" y="0"/>
                </a:lnTo>
                <a:close/>
                <a:moveTo>
                  <a:pt x="7562" y="0"/>
                </a:moveTo>
                <a:lnTo>
                  <a:pt x="7658" y="0"/>
                </a:lnTo>
                <a:lnTo>
                  <a:pt x="7658" y="23"/>
                </a:lnTo>
                <a:lnTo>
                  <a:pt x="7562" y="23"/>
                </a:lnTo>
                <a:lnTo>
                  <a:pt x="7562" y="0"/>
                </a:lnTo>
                <a:close/>
                <a:moveTo>
                  <a:pt x="7729" y="0"/>
                </a:moveTo>
                <a:lnTo>
                  <a:pt x="7826" y="0"/>
                </a:lnTo>
                <a:lnTo>
                  <a:pt x="7826" y="23"/>
                </a:lnTo>
                <a:lnTo>
                  <a:pt x="7729" y="23"/>
                </a:lnTo>
                <a:lnTo>
                  <a:pt x="7729" y="0"/>
                </a:lnTo>
                <a:close/>
                <a:moveTo>
                  <a:pt x="7898" y="0"/>
                </a:moveTo>
                <a:lnTo>
                  <a:pt x="7995" y="0"/>
                </a:lnTo>
                <a:lnTo>
                  <a:pt x="7995" y="23"/>
                </a:lnTo>
                <a:lnTo>
                  <a:pt x="7898" y="23"/>
                </a:lnTo>
                <a:lnTo>
                  <a:pt x="7898" y="0"/>
                </a:lnTo>
                <a:close/>
                <a:moveTo>
                  <a:pt x="8066" y="0"/>
                </a:moveTo>
                <a:lnTo>
                  <a:pt x="8162" y="0"/>
                </a:lnTo>
                <a:lnTo>
                  <a:pt x="8162" y="23"/>
                </a:lnTo>
                <a:lnTo>
                  <a:pt x="8066" y="23"/>
                </a:lnTo>
                <a:lnTo>
                  <a:pt x="8066" y="0"/>
                </a:lnTo>
                <a:close/>
                <a:moveTo>
                  <a:pt x="8235" y="0"/>
                </a:moveTo>
                <a:lnTo>
                  <a:pt x="8331" y="0"/>
                </a:lnTo>
                <a:lnTo>
                  <a:pt x="8331" y="23"/>
                </a:lnTo>
                <a:lnTo>
                  <a:pt x="8235" y="23"/>
                </a:lnTo>
                <a:lnTo>
                  <a:pt x="8235" y="0"/>
                </a:lnTo>
                <a:close/>
                <a:moveTo>
                  <a:pt x="8402" y="0"/>
                </a:moveTo>
                <a:lnTo>
                  <a:pt x="8498" y="0"/>
                </a:lnTo>
                <a:lnTo>
                  <a:pt x="8498" y="23"/>
                </a:lnTo>
                <a:lnTo>
                  <a:pt x="8402" y="23"/>
                </a:lnTo>
                <a:lnTo>
                  <a:pt x="8402" y="0"/>
                </a:lnTo>
                <a:close/>
                <a:moveTo>
                  <a:pt x="8571" y="0"/>
                </a:moveTo>
                <a:lnTo>
                  <a:pt x="8667" y="0"/>
                </a:lnTo>
                <a:lnTo>
                  <a:pt x="8667" y="23"/>
                </a:lnTo>
                <a:lnTo>
                  <a:pt x="8571" y="23"/>
                </a:lnTo>
                <a:lnTo>
                  <a:pt x="8571" y="0"/>
                </a:lnTo>
                <a:close/>
                <a:moveTo>
                  <a:pt x="8738" y="0"/>
                </a:moveTo>
                <a:lnTo>
                  <a:pt x="8834" y="0"/>
                </a:lnTo>
                <a:lnTo>
                  <a:pt x="8834" y="23"/>
                </a:lnTo>
                <a:lnTo>
                  <a:pt x="8738" y="23"/>
                </a:lnTo>
                <a:lnTo>
                  <a:pt x="8738" y="0"/>
                </a:lnTo>
                <a:close/>
                <a:moveTo>
                  <a:pt x="8907" y="0"/>
                </a:moveTo>
                <a:lnTo>
                  <a:pt x="9003" y="0"/>
                </a:lnTo>
                <a:lnTo>
                  <a:pt x="9003" y="23"/>
                </a:lnTo>
                <a:lnTo>
                  <a:pt x="8907" y="23"/>
                </a:lnTo>
                <a:lnTo>
                  <a:pt x="8907" y="0"/>
                </a:lnTo>
                <a:close/>
                <a:moveTo>
                  <a:pt x="9074" y="0"/>
                </a:moveTo>
                <a:lnTo>
                  <a:pt x="9170" y="0"/>
                </a:lnTo>
                <a:lnTo>
                  <a:pt x="9170" y="23"/>
                </a:lnTo>
                <a:lnTo>
                  <a:pt x="9074" y="23"/>
                </a:lnTo>
                <a:lnTo>
                  <a:pt x="9074" y="0"/>
                </a:lnTo>
                <a:close/>
                <a:moveTo>
                  <a:pt x="9243" y="0"/>
                </a:moveTo>
                <a:lnTo>
                  <a:pt x="9339" y="0"/>
                </a:lnTo>
                <a:lnTo>
                  <a:pt x="9339" y="23"/>
                </a:lnTo>
                <a:lnTo>
                  <a:pt x="9243" y="23"/>
                </a:lnTo>
                <a:lnTo>
                  <a:pt x="9243" y="0"/>
                </a:lnTo>
                <a:close/>
                <a:moveTo>
                  <a:pt x="9410" y="0"/>
                </a:moveTo>
                <a:lnTo>
                  <a:pt x="9506" y="0"/>
                </a:lnTo>
                <a:lnTo>
                  <a:pt x="9506" y="23"/>
                </a:lnTo>
                <a:lnTo>
                  <a:pt x="9410" y="23"/>
                </a:lnTo>
                <a:lnTo>
                  <a:pt x="9410" y="0"/>
                </a:lnTo>
                <a:close/>
                <a:moveTo>
                  <a:pt x="9579" y="0"/>
                </a:moveTo>
                <a:lnTo>
                  <a:pt x="9675" y="0"/>
                </a:lnTo>
                <a:lnTo>
                  <a:pt x="9675" y="23"/>
                </a:lnTo>
                <a:lnTo>
                  <a:pt x="9579" y="23"/>
                </a:lnTo>
                <a:lnTo>
                  <a:pt x="9579" y="0"/>
                </a:lnTo>
                <a:close/>
                <a:moveTo>
                  <a:pt x="9746" y="0"/>
                </a:moveTo>
                <a:lnTo>
                  <a:pt x="9842" y="0"/>
                </a:lnTo>
                <a:lnTo>
                  <a:pt x="9842" y="23"/>
                </a:lnTo>
                <a:lnTo>
                  <a:pt x="9746" y="23"/>
                </a:lnTo>
                <a:lnTo>
                  <a:pt x="9746" y="0"/>
                </a:lnTo>
                <a:close/>
                <a:moveTo>
                  <a:pt x="9915" y="0"/>
                </a:moveTo>
                <a:lnTo>
                  <a:pt x="10011" y="0"/>
                </a:lnTo>
                <a:lnTo>
                  <a:pt x="10011" y="23"/>
                </a:lnTo>
                <a:lnTo>
                  <a:pt x="9915" y="23"/>
                </a:lnTo>
                <a:lnTo>
                  <a:pt x="9915" y="0"/>
                </a:lnTo>
                <a:close/>
                <a:moveTo>
                  <a:pt x="10082" y="0"/>
                </a:moveTo>
                <a:lnTo>
                  <a:pt x="10178" y="0"/>
                </a:lnTo>
                <a:lnTo>
                  <a:pt x="10178" y="23"/>
                </a:lnTo>
                <a:lnTo>
                  <a:pt x="10082" y="23"/>
                </a:lnTo>
                <a:lnTo>
                  <a:pt x="10082" y="0"/>
                </a:lnTo>
                <a:close/>
                <a:moveTo>
                  <a:pt x="10251" y="0"/>
                </a:moveTo>
                <a:lnTo>
                  <a:pt x="10347" y="0"/>
                </a:lnTo>
                <a:lnTo>
                  <a:pt x="10347" y="23"/>
                </a:lnTo>
                <a:lnTo>
                  <a:pt x="10251" y="23"/>
                </a:lnTo>
                <a:lnTo>
                  <a:pt x="10251" y="0"/>
                </a:lnTo>
                <a:close/>
                <a:moveTo>
                  <a:pt x="10418" y="0"/>
                </a:moveTo>
                <a:lnTo>
                  <a:pt x="10514" y="0"/>
                </a:lnTo>
                <a:lnTo>
                  <a:pt x="10514" y="23"/>
                </a:lnTo>
                <a:lnTo>
                  <a:pt x="10418" y="23"/>
                </a:lnTo>
                <a:lnTo>
                  <a:pt x="10418" y="0"/>
                </a:lnTo>
                <a:close/>
                <a:moveTo>
                  <a:pt x="10587" y="0"/>
                </a:moveTo>
                <a:lnTo>
                  <a:pt x="10683" y="0"/>
                </a:lnTo>
                <a:lnTo>
                  <a:pt x="10683" y="23"/>
                </a:lnTo>
                <a:lnTo>
                  <a:pt x="10587" y="23"/>
                </a:lnTo>
                <a:lnTo>
                  <a:pt x="10587" y="0"/>
                </a:lnTo>
                <a:close/>
                <a:moveTo>
                  <a:pt x="10754" y="0"/>
                </a:moveTo>
                <a:lnTo>
                  <a:pt x="10850" y="0"/>
                </a:lnTo>
                <a:lnTo>
                  <a:pt x="10850" y="23"/>
                </a:lnTo>
                <a:lnTo>
                  <a:pt x="10754" y="23"/>
                </a:lnTo>
                <a:lnTo>
                  <a:pt x="10754" y="0"/>
                </a:lnTo>
                <a:close/>
                <a:moveTo>
                  <a:pt x="10923" y="0"/>
                </a:moveTo>
                <a:lnTo>
                  <a:pt x="11019" y="0"/>
                </a:lnTo>
                <a:lnTo>
                  <a:pt x="11019" y="23"/>
                </a:lnTo>
                <a:lnTo>
                  <a:pt x="10923" y="23"/>
                </a:lnTo>
                <a:lnTo>
                  <a:pt x="10923" y="0"/>
                </a:lnTo>
                <a:close/>
                <a:moveTo>
                  <a:pt x="11090" y="0"/>
                </a:moveTo>
                <a:lnTo>
                  <a:pt x="11186" y="0"/>
                </a:lnTo>
                <a:lnTo>
                  <a:pt x="11186" y="23"/>
                </a:lnTo>
                <a:lnTo>
                  <a:pt x="11090" y="23"/>
                </a:lnTo>
                <a:lnTo>
                  <a:pt x="11090" y="0"/>
                </a:lnTo>
                <a:close/>
                <a:moveTo>
                  <a:pt x="11259" y="0"/>
                </a:moveTo>
                <a:lnTo>
                  <a:pt x="11355" y="0"/>
                </a:lnTo>
                <a:lnTo>
                  <a:pt x="11355" y="23"/>
                </a:lnTo>
                <a:lnTo>
                  <a:pt x="11259" y="23"/>
                </a:lnTo>
                <a:lnTo>
                  <a:pt x="11259" y="0"/>
                </a:lnTo>
                <a:close/>
                <a:moveTo>
                  <a:pt x="11426" y="0"/>
                </a:moveTo>
                <a:lnTo>
                  <a:pt x="11522" y="0"/>
                </a:lnTo>
                <a:lnTo>
                  <a:pt x="11522" y="23"/>
                </a:lnTo>
                <a:lnTo>
                  <a:pt x="11426" y="23"/>
                </a:lnTo>
                <a:lnTo>
                  <a:pt x="11426" y="0"/>
                </a:lnTo>
                <a:close/>
                <a:moveTo>
                  <a:pt x="11595" y="0"/>
                </a:moveTo>
                <a:lnTo>
                  <a:pt x="11691" y="0"/>
                </a:lnTo>
                <a:lnTo>
                  <a:pt x="11691" y="23"/>
                </a:lnTo>
                <a:lnTo>
                  <a:pt x="11595" y="23"/>
                </a:lnTo>
                <a:lnTo>
                  <a:pt x="11595" y="0"/>
                </a:lnTo>
                <a:close/>
                <a:moveTo>
                  <a:pt x="11762" y="0"/>
                </a:moveTo>
                <a:lnTo>
                  <a:pt x="11858" y="0"/>
                </a:lnTo>
                <a:lnTo>
                  <a:pt x="11858" y="23"/>
                </a:lnTo>
                <a:lnTo>
                  <a:pt x="11762" y="23"/>
                </a:lnTo>
                <a:lnTo>
                  <a:pt x="11762" y="0"/>
                </a:lnTo>
                <a:close/>
                <a:moveTo>
                  <a:pt x="11931" y="0"/>
                </a:moveTo>
                <a:lnTo>
                  <a:pt x="12027" y="0"/>
                </a:lnTo>
                <a:lnTo>
                  <a:pt x="12027" y="23"/>
                </a:lnTo>
                <a:lnTo>
                  <a:pt x="11931" y="23"/>
                </a:lnTo>
                <a:lnTo>
                  <a:pt x="11931" y="0"/>
                </a:lnTo>
                <a:close/>
                <a:moveTo>
                  <a:pt x="12098" y="0"/>
                </a:moveTo>
                <a:lnTo>
                  <a:pt x="12194" y="0"/>
                </a:lnTo>
                <a:lnTo>
                  <a:pt x="12194" y="23"/>
                </a:lnTo>
                <a:lnTo>
                  <a:pt x="12098" y="23"/>
                </a:lnTo>
                <a:lnTo>
                  <a:pt x="12098" y="0"/>
                </a:lnTo>
                <a:close/>
                <a:moveTo>
                  <a:pt x="12267" y="0"/>
                </a:moveTo>
                <a:lnTo>
                  <a:pt x="12363" y="0"/>
                </a:lnTo>
                <a:lnTo>
                  <a:pt x="12363" y="23"/>
                </a:lnTo>
                <a:lnTo>
                  <a:pt x="12267" y="23"/>
                </a:lnTo>
                <a:lnTo>
                  <a:pt x="12267" y="0"/>
                </a:lnTo>
                <a:close/>
                <a:moveTo>
                  <a:pt x="12434" y="0"/>
                </a:moveTo>
                <a:lnTo>
                  <a:pt x="12530" y="0"/>
                </a:lnTo>
                <a:lnTo>
                  <a:pt x="12530" y="23"/>
                </a:lnTo>
                <a:lnTo>
                  <a:pt x="12434" y="23"/>
                </a:lnTo>
                <a:lnTo>
                  <a:pt x="12434" y="0"/>
                </a:lnTo>
                <a:close/>
                <a:moveTo>
                  <a:pt x="12603" y="0"/>
                </a:moveTo>
                <a:lnTo>
                  <a:pt x="12699" y="0"/>
                </a:lnTo>
                <a:lnTo>
                  <a:pt x="12699" y="23"/>
                </a:lnTo>
                <a:lnTo>
                  <a:pt x="12603" y="23"/>
                </a:lnTo>
                <a:lnTo>
                  <a:pt x="12603" y="0"/>
                </a:lnTo>
                <a:close/>
                <a:moveTo>
                  <a:pt x="12770" y="0"/>
                </a:moveTo>
                <a:lnTo>
                  <a:pt x="12866" y="0"/>
                </a:lnTo>
                <a:lnTo>
                  <a:pt x="12866" y="23"/>
                </a:lnTo>
                <a:lnTo>
                  <a:pt x="12770" y="23"/>
                </a:lnTo>
                <a:lnTo>
                  <a:pt x="12770" y="0"/>
                </a:lnTo>
                <a:close/>
                <a:moveTo>
                  <a:pt x="12939" y="0"/>
                </a:moveTo>
                <a:lnTo>
                  <a:pt x="13035" y="0"/>
                </a:lnTo>
                <a:lnTo>
                  <a:pt x="13035" y="23"/>
                </a:lnTo>
                <a:lnTo>
                  <a:pt x="12939" y="23"/>
                </a:lnTo>
                <a:lnTo>
                  <a:pt x="12939" y="0"/>
                </a:lnTo>
                <a:close/>
                <a:moveTo>
                  <a:pt x="13107" y="0"/>
                </a:moveTo>
                <a:lnTo>
                  <a:pt x="13203" y="0"/>
                </a:lnTo>
                <a:lnTo>
                  <a:pt x="13203" y="23"/>
                </a:lnTo>
                <a:lnTo>
                  <a:pt x="13107" y="23"/>
                </a:lnTo>
                <a:lnTo>
                  <a:pt x="13107"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838398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2998664"/>
            <a:ext cx="9070923" cy="997196"/>
          </a:xfrm>
        </p:spPr>
        <p:txBody>
          <a:bodyPr/>
          <a:lstStyle/>
          <a:p>
            <a:r>
              <a:rPr lang="en-US" dirty="0"/>
              <a:t>Module 03: Collaborate with pull requests in Azure Repos</a:t>
            </a:r>
          </a:p>
        </p:txBody>
      </p:sp>
      <p:pic>
        <p:nvPicPr>
          <p:cNvPr id="3" name="Picture 2" descr="Icon of coding brackets">
            <a:extLst>
              <a:ext uri="{FF2B5EF4-FFF2-40B4-BE49-F238E27FC236}">
                <a16:creationId xmlns:a16="http://schemas.microsoft.com/office/drawing/2014/main" id="{401FA2D7-31B8-4930-83D4-F392DAC08BE3}"/>
              </a:ext>
            </a:extLst>
          </p:cNvPr>
          <p:cNvPicPr>
            <a:picLocks noChangeAspect="1"/>
          </p:cNvPicPr>
          <p:nvPr/>
        </p:nvPicPr>
        <p:blipFill>
          <a:blip r:embed="rId2"/>
          <a:stretch>
            <a:fillRect/>
          </a:stretch>
        </p:blipFill>
        <p:spPr>
          <a:xfrm>
            <a:off x="10346708" y="2935500"/>
            <a:ext cx="1123524" cy="1123524"/>
          </a:xfrm>
          <a:prstGeom prst="rect">
            <a:avLst/>
          </a:prstGeom>
        </p:spPr>
      </p:pic>
    </p:spTree>
    <p:extLst>
      <p:ext uri="{BB962C8B-B14F-4D97-AF65-F5344CB8AC3E}">
        <p14:creationId xmlns:p14="http://schemas.microsoft.com/office/powerpoint/2010/main" val="15373480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7031-C088-47B0-8148-28E3C5092A6D}"/>
              </a:ext>
            </a:extLst>
          </p:cNvPr>
          <p:cNvSpPr>
            <a:spLocks noGrp="1"/>
          </p:cNvSpPr>
          <p:nvPr>
            <p:ph type="title"/>
          </p:nvPr>
        </p:nvSpPr>
        <p:spPr>
          <a:xfrm>
            <a:off x="427038" y="632779"/>
            <a:ext cx="11571287" cy="411162"/>
          </a:xfrm>
        </p:spPr>
        <p:txBody>
          <a:bodyPr/>
          <a:lstStyle/>
          <a:p>
            <a:r>
              <a:rPr lang="en-US" dirty="0"/>
              <a:t>Collaborate with pull requests</a:t>
            </a:r>
          </a:p>
        </p:txBody>
      </p:sp>
      <p:sp>
        <p:nvSpPr>
          <p:cNvPr id="12" name="Rectangle 11">
            <a:extLst>
              <a:ext uri="{FF2B5EF4-FFF2-40B4-BE49-F238E27FC236}">
                <a16:creationId xmlns:a16="http://schemas.microsoft.com/office/drawing/2014/main" id="{10450673-A676-4359-8DD5-101A494B731A}"/>
              </a:ext>
              <a:ext uri="{C183D7F6-B498-43B3-948B-1728B52AA6E4}">
                <adec:decorative xmlns:adec="http://schemas.microsoft.com/office/drawing/2017/decorative" val="1"/>
              </a:ext>
            </a:extLst>
          </p:cNvPr>
          <p:cNvSpPr/>
          <p:nvPr/>
        </p:nvSpPr>
        <p:spPr bwMode="auto">
          <a:xfrm>
            <a:off x="427038" y="1192212"/>
            <a:ext cx="11582400" cy="394366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showing branch, discuss, and merge">
            <a:extLst>
              <a:ext uri="{FF2B5EF4-FFF2-40B4-BE49-F238E27FC236}">
                <a16:creationId xmlns:a16="http://schemas.microsoft.com/office/drawing/2014/main" id="{30A5D33A-DBB3-46B6-9B9E-DCE7527FCDFD}"/>
              </a:ext>
            </a:extLst>
          </p:cNvPr>
          <p:cNvPicPr>
            <a:picLocks noChangeAspect="1"/>
          </p:cNvPicPr>
          <p:nvPr/>
        </p:nvPicPr>
        <p:blipFill rotWithShape="1">
          <a:blip r:embed="rId2"/>
          <a:srcRect l="1013" t="741" r="1524"/>
          <a:stretch/>
        </p:blipFill>
        <p:spPr>
          <a:xfrm>
            <a:off x="472440" y="1295399"/>
            <a:ext cx="11475720" cy="3770812"/>
          </a:xfrm>
          <a:prstGeom prst="rect">
            <a:avLst/>
          </a:prstGeom>
        </p:spPr>
      </p:pic>
      <p:sp>
        <p:nvSpPr>
          <p:cNvPr id="8" name="Freeform: Shape 7">
            <a:extLst>
              <a:ext uri="{FF2B5EF4-FFF2-40B4-BE49-F238E27FC236}">
                <a16:creationId xmlns:a16="http://schemas.microsoft.com/office/drawing/2014/main" id="{50C1FEE9-6CAD-4B00-8D5B-F5EB21101249}"/>
              </a:ext>
            </a:extLst>
          </p:cNvPr>
          <p:cNvSpPr/>
          <p:nvPr/>
        </p:nvSpPr>
        <p:spPr>
          <a:xfrm>
            <a:off x="427037"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Pull requests let you tell others about changes.</a:t>
            </a:r>
          </a:p>
        </p:txBody>
      </p:sp>
      <p:sp>
        <p:nvSpPr>
          <p:cNvPr id="9" name="Freeform: Shape 8">
            <a:extLst>
              <a:ext uri="{FF2B5EF4-FFF2-40B4-BE49-F238E27FC236}">
                <a16:creationId xmlns:a16="http://schemas.microsoft.com/office/drawing/2014/main" id="{A3BB05DB-2659-4B39-AADE-F0D13BA83974}"/>
              </a:ext>
            </a:extLst>
          </p:cNvPr>
          <p:cNvSpPr/>
          <p:nvPr/>
        </p:nvSpPr>
        <p:spPr>
          <a:xfrm>
            <a:off x="3351630"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Collaboration using</a:t>
            </a:r>
            <a:br>
              <a:rPr lang="en-US">
                <a:solidFill>
                  <a:schemeClr val="tx1"/>
                </a:solidFill>
                <a:latin typeface="+mj-lt"/>
              </a:rPr>
            </a:br>
            <a:r>
              <a:rPr lang="en-US">
                <a:solidFill>
                  <a:schemeClr val="tx1"/>
                </a:solidFill>
                <a:latin typeface="+mj-lt"/>
              </a:rPr>
              <a:t>the Shared Repository Model</a:t>
            </a:r>
          </a:p>
        </p:txBody>
      </p:sp>
      <p:sp>
        <p:nvSpPr>
          <p:cNvPr id="10" name="Freeform: Shape 9">
            <a:extLst>
              <a:ext uri="{FF2B5EF4-FFF2-40B4-BE49-F238E27FC236}">
                <a16:creationId xmlns:a16="http://schemas.microsoft.com/office/drawing/2014/main" id="{4BCA008C-950D-4DBB-B6A4-EAE05DE42BB1}"/>
              </a:ext>
            </a:extLst>
          </p:cNvPr>
          <p:cNvSpPr/>
          <p:nvPr/>
        </p:nvSpPr>
        <p:spPr>
          <a:xfrm>
            <a:off x="6276223"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Review and merge</a:t>
            </a:r>
            <a:br>
              <a:rPr lang="en-US" dirty="0">
                <a:latin typeface="+mj-lt"/>
              </a:rPr>
            </a:br>
            <a:r>
              <a:rPr lang="en-US">
                <a:solidFill>
                  <a:schemeClr val="tx1"/>
                </a:solidFill>
                <a:latin typeface="+mj-lt"/>
              </a:rPr>
              <a:t>your code in a single collaborative process.</a:t>
            </a:r>
          </a:p>
        </p:txBody>
      </p:sp>
      <p:sp>
        <p:nvSpPr>
          <p:cNvPr id="11" name="Freeform: Shape 10">
            <a:extLst>
              <a:ext uri="{FF2B5EF4-FFF2-40B4-BE49-F238E27FC236}">
                <a16:creationId xmlns:a16="http://schemas.microsoft.com/office/drawing/2014/main" id="{2BE63391-101C-4820-9EEF-3050A9C8169B}"/>
              </a:ext>
            </a:extLst>
          </p:cNvPr>
          <p:cNvSpPr/>
          <p:nvPr/>
        </p:nvSpPr>
        <p:spPr>
          <a:xfrm>
            <a:off x="9200817"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Be sure to provide good feedback and protect branches with policies.</a:t>
            </a:r>
          </a:p>
        </p:txBody>
      </p:sp>
    </p:spTree>
    <p:extLst>
      <p:ext uri="{BB962C8B-B14F-4D97-AF65-F5344CB8AC3E}">
        <p14:creationId xmlns:p14="http://schemas.microsoft.com/office/powerpoint/2010/main" val="6432575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dirty="0"/>
              <a:t>Azure Repos collaborating with pull requests</a:t>
            </a:r>
          </a:p>
        </p:txBody>
      </p:sp>
      <p:sp>
        <p:nvSpPr>
          <p:cNvPr id="4" name="Rectangle 3">
            <a:extLst>
              <a:ext uri="{FF2B5EF4-FFF2-40B4-BE49-F238E27FC236}">
                <a16:creationId xmlns:a16="http://schemas.microsoft.com/office/drawing/2014/main" id="{69935C7D-A819-4361-8C62-03FD1663CE48}"/>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1519950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576-F8DF-4E50-A5C0-B022004D642C}"/>
              </a:ext>
            </a:extLst>
          </p:cNvPr>
          <p:cNvSpPr>
            <a:spLocks noGrp="1"/>
          </p:cNvSpPr>
          <p:nvPr>
            <p:ph type="title"/>
          </p:nvPr>
        </p:nvSpPr>
        <p:spPr>
          <a:xfrm>
            <a:off x="427038" y="632779"/>
            <a:ext cx="11571287" cy="411162"/>
          </a:xfrm>
        </p:spPr>
        <p:txBody>
          <a:bodyPr/>
          <a:lstStyle/>
          <a:p>
            <a:r>
              <a:rPr lang="en-US" dirty="0"/>
              <a:t>GitHub mobile for pull request approvals</a:t>
            </a:r>
          </a:p>
        </p:txBody>
      </p:sp>
      <p:sp>
        <p:nvSpPr>
          <p:cNvPr id="6" name="Rectangle 5">
            <a:extLst>
              <a:ext uri="{FF2B5EF4-FFF2-40B4-BE49-F238E27FC236}">
                <a16:creationId xmlns:a16="http://schemas.microsoft.com/office/drawing/2014/main" id="{795DCCC7-6634-4DAF-A6D2-8F83975C5236}"/>
              </a:ext>
            </a:extLst>
          </p:cNvPr>
          <p:cNvSpPr/>
          <p:nvPr/>
        </p:nvSpPr>
        <p:spPr bwMode="auto">
          <a:xfrm>
            <a:off x="435734" y="1599427"/>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App can render Markdown, images, PDF files</a:t>
            </a:r>
          </a:p>
        </p:txBody>
      </p:sp>
      <p:sp>
        <p:nvSpPr>
          <p:cNvPr id="7" name="Rectangle 6">
            <a:extLst>
              <a:ext uri="{FF2B5EF4-FFF2-40B4-BE49-F238E27FC236}">
                <a16:creationId xmlns:a16="http://schemas.microsoft.com/office/drawing/2014/main" id="{7325528D-025B-44FE-8705-6B6A211C69D9}"/>
              </a:ext>
            </a:extLst>
          </p:cNvPr>
          <p:cNvSpPr/>
          <p:nvPr/>
        </p:nvSpPr>
        <p:spPr bwMode="auto">
          <a:xfrm>
            <a:off x="435734" y="3038404"/>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Manage pull requests directly within the app</a:t>
            </a:r>
          </a:p>
        </p:txBody>
      </p:sp>
      <p:sp>
        <p:nvSpPr>
          <p:cNvPr id="8" name="Rectangle 7">
            <a:extLst>
              <a:ext uri="{FF2B5EF4-FFF2-40B4-BE49-F238E27FC236}">
                <a16:creationId xmlns:a16="http://schemas.microsoft.com/office/drawing/2014/main" id="{86AFC379-A233-4617-B5A7-989361EFD378}"/>
              </a:ext>
            </a:extLst>
          </p:cNvPr>
          <p:cNvSpPr/>
          <p:nvPr/>
        </p:nvSpPr>
        <p:spPr bwMode="auto">
          <a:xfrm>
            <a:off x="435734" y="4477381"/>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Comments can be added  (including using emoji short codes)</a:t>
            </a:r>
          </a:p>
        </p:txBody>
      </p:sp>
      <p:pic>
        <p:nvPicPr>
          <p:cNvPr id="3" name="Picture 2">
            <a:extLst>
              <a:ext uri="{FF2B5EF4-FFF2-40B4-BE49-F238E27FC236}">
                <a16:creationId xmlns:a16="http://schemas.microsoft.com/office/drawing/2014/main" id="{C5D05EF1-0ECA-4D43-865A-AE21CF512441}"/>
              </a:ext>
            </a:extLst>
          </p:cNvPr>
          <p:cNvPicPr>
            <a:picLocks noChangeAspect="1"/>
          </p:cNvPicPr>
          <p:nvPr/>
        </p:nvPicPr>
        <p:blipFill>
          <a:blip r:embed="rId2"/>
          <a:stretch>
            <a:fillRect/>
          </a:stretch>
        </p:blipFill>
        <p:spPr>
          <a:xfrm>
            <a:off x="7785970" y="632779"/>
            <a:ext cx="4223467" cy="5615647"/>
          </a:xfrm>
          <a:prstGeom prst="rect">
            <a:avLst/>
          </a:prstGeom>
        </p:spPr>
      </p:pic>
    </p:spTree>
    <p:extLst>
      <p:ext uri="{BB962C8B-B14F-4D97-AF65-F5344CB8AC3E}">
        <p14:creationId xmlns:p14="http://schemas.microsoft.com/office/powerpoint/2010/main" val="41512140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Module 04: Explore Git hooks</a:t>
            </a:r>
          </a:p>
        </p:txBody>
      </p:sp>
      <p:pic>
        <p:nvPicPr>
          <p:cNvPr id="3" name="Picture 2" descr="Icon of a heart">
            <a:extLst>
              <a:ext uri="{FF2B5EF4-FFF2-40B4-BE49-F238E27FC236}">
                <a16:creationId xmlns:a16="http://schemas.microsoft.com/office/drawing/2014/main" id="{3065A701-D32B-4A90-9528-F7D514982263}"/>
              </a:ext>
            </a:extLst>
          </p:cNvPr>
          <p:cNvPicPr>
            <a:picLocks noChangeAspect="1"/>
          </p:cNvPicPr>
          <p:nvPr/>
        </p:nvPicPr>
        <p:blipFill>
          <a:blip r:embed="rId2"/>
          <a:stretch>
            <a:fillRect/>
          </a:stretch>
        </p:blipFill>
        <p:spPr>
          <a:xfrm>
            <a:off x="10315575" y="2965565"/>
            <a:ext cx="1171862" cy="1063394"/>
          </a:xfrm>
          <a:prstGeom prst="rect">
            <a:avLst/>
          </a:prstGeom>
        </p:spPr>
      </p:pic>
    </p:spTree>
    <p:extLst>
      <p:ext uri="{BB962C8B-B14F-4D97-AF65-F5344CB8AC3E}">
        <p14:creationId xmlns:p14="http://schemas.microsoft.com/office/powerpoint/2010/main" val="14430658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576-F8DF-4E50-A5C0-B022004D642C}"/>
              </a:ext>
            </a:extLst>
          </p:cNvPr>
          <p:cNvSpPr>
            <a:spLocks noGrp="1"/>
          </p:cNvSpPr>
          <p:nvPr>
            <p:ph type="title"/>
          </p:nvPr>
        </p:nvSpPr>
        <p:spPr>
          <a:xfrm>
            <a:off x="427038" y="632779"/>
            <a:ext cx="11571287" cy="411162"/>
          </a:xfrm>
        </p:spPr>
        <p:txBody>
          <a:bodyPr/>
          <a:lstStyle/>
          <a:p>
            <a:r>
              <a:rPr lang="en-US" dirty="0"/>
              <a:t>Introduction to Git hooks</a:t>
            </a:r>
          </a:p>
        </p:txBody>
      </p:sp>
      <p:sp>
        <p:nvSpPr>
          <p:cNvPr id="6" name="Rectangle 5">
            <a:extLst>
              <a:ext uri="{FF2B5EF4-FFF2-40B4-BE49-F238E27FC236}">
                <a16:creationId xmlns:a16="http://schemas.microsoft.com/office/drawing/2014/main" id="{795DCCC7-6634-4DAF-A6D2-8F83975C5236}"/>
              </a:ext>
            </a:extLst>
          </p:cNvPr>
          <p:cNvSpPr/>
          <p:nvPr/>
        </p:nvSpPr>
        <p:spPr bwMode="auto">
          <a:xfrm>
            <a:off x="435734" y="1599427"/>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A mechanism that allows arbitrary code to be run before, or after, certain Git lifecycle events occur</a:t>
            </a:r>
          </a:p>
        </p:txBody>
      </p:sp>
      <p:sp>
        <p:nvSpPr>
          <p:cNvPr id="7" name="Rectangle 6">
            <a:extLst>
              <a:ext uri="{FF2B5EF4-FFF2-40B4-BE49-F238E27FC236}">
                <a16:creationId xmlns:a16="http://schemas.microsoft.com/office/drawing/2014/main" id="{7325528D-025B-44FE-8705-6B6A211C69D9}"/>
              </a:ext>
            </a:extLst>
          </p:cNvPr>
          <p:cNvSpPr/>
          <p:nvPr/>
        </p:nvSpPr>
        <p:spPr bwMode="auto">
          <a:xfrm>
            <a:off x="435734" y="3038404"/>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Use Git hooks to enforce policies, ensure consistency, and control your environment</a:t>
            </a:r>
          </a:p>
        </p:txBody>
      </p:sp>
      <p:sp>
        <p:nvSpPr>
          <p:cNvPr id="8" name="Rectangle 7">
            <a:extLst>
              <a:ext uri="{FF2B5EF4-FFF2-40B4-BE49-F238E27FC236}">
                <a16:creationId xmlns:a16="http://schemas.microsoft.com/office/drawing/2014/main" id="{86AFC379-A233-4617-B5A7-989361EFD378}"/>
              </a:ext>
            </a:extLst>
          </p:cNvPr>
          <p:cNvSpPr/>
          <p:nvPr/>
        </p:nvSpPr>
        <p:spPr bwMode="auto">
          <a:xfrm>
            <a:off x="435734" y="4477381"/>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Can be either client-side or server-side</a:t>
            </a:r>
          </a:p>
        </p:txBody>
      </p:sp>
      <p:sp>
        <p:nvSpPr>
          <p:cNvPr id="9" name="Rectangle 8">
            <a:extLst>
              <a:ext uri="{FF2B5EF4-FFF2-40B4-BE49-F238E27FC236}">
                <a16:creationId xmlns:a16="http://schemas.microsoft.com/office/drawing/2014/main" id="{123A75A9-DF82-4F87-B594-DC238D64F2C8}"/>
              </a:ext>
              <a:ext uri="{C183D7F6-B498-43B3-948B-1728B52AA6E4}">
                <adec:decorative xmlns:adec="http://schemas.microsoft.com/office/drawing/2017/decorative" val="1"/>
              </a:ext>
            </a:extLst>
          </p:cNvPr>
          <p:cNvSpPr/>
          <p:nvPr/>
        </p:nvSpPr>
        <p:spPr bwMode="auto">
          <a:xfrm>
            <a:off x="9151630" y="1599427"/>
            <a:ext cx="2842288" cy="41783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creenshot of GitHook files">
            <a:extLst>
              <a:ext uri="{FF2B5EF4-FFF2-40B4-BE49-F238E27FC236}">
                <a16:creationId xmlns:a16="http://schemas.microsoft.com/office/drawing/2014/main" id="{87ADD97A-A471-459D-8964-AA1E68E66E0D}"/>
              </a:ext>
            </a:extLst>
          </p:cNvPr>
          <p:cNvPicPr>
            <a:picLocks noChangeAspect="1"/>
          </p:cNvPicPr>
          <p:nvPr/>
        </p:nvPicPr>
        <p:blipFill rotWithShape="1">
          <a:blip r:embed="rId2"/>
          <a:srcRect r="8165"/>
          <a:stretch/>
        </p:blipFill>
        <p:spPr>
          <a:xfrm>
            <a:off x="9168293" y="1659030"/>
            <a:ext cx="2808963" cy="4059094"/>
          </a:xfrm>
          <a:prstGeom prst="rect">
            <a:avLst/>
          </a:prstGeom>
          <a:ln>
            <a:noFill/>
          </a:ln>
        </p:spPr>
      </p:pic>
    </p:spTree>
    <p:extLst>
      <p:ext uri="{BB962C8B-B14F-4D97-AF65-F5344CB8AC3E}">
        <p14:creationId xmlns:p14="http://schemas.microsoft.com/office/powerpoint/2010/main" val="9885905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Learning Path overview</a:t>
            </a:r>
          </a:p>
        </p:txBody>
      </p:sp>
      <p:pic>
        <p:nvPicPr>
          <p:cNvPr id="2" name="Picture 1" descr="Icon of a magnifying glass">
            <a:extLst>
              <a:ext uri="{FF2B5EF4-FFF2-40B4-BE49-F238E27FC236}">
                <a16:creationId xmlns:a16="http://schemas.microsoft.com/office/drawing/2014/main" id="{430A0EBE-9285-45A0-8BAF-42FBBFC4C5D9}"/>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en-US" dirty="0"/>
              <a:t>Implement Git hooks</a:t>
            </a:r>
          </a:p>
        </p:txBody>
      </p:sp>
      <p:sp>
        <p:nvSpPr>
          <p:cNvPr id="3" name="Rectangle 2">
            <a:extLst>
              <a:ext uri="{FF2B5EF4-FFF2-40B4-BE49-F238E27FC236}">
                <a16:creationId xmlns:a16="http://schemas.microsoft.com/office/drawing/2014/main" id="{B2F88263-9ED5-4A6E-ACC0-4DCEB5729039}"/>
              </a:ext>
            </a:extLst>
          </p:cNvPr>
          <p:cNvSpPr/>
          <p:nvPr/>
        </p:nvSpPr>
        <p:spPr>
          <a:xfrm>
            <a:off x="437489" y="2196788"/>
            <a:ext cx="5689678" cy="2969572"/>
          </a:xfrm>
          <a:prstGeom prst="rect">
            <a:avLst/>
          </a:prstGeom>
          <a:solidFill>
            <a:schemeClr val="bg1">
              <a:lumMod val="95000"/>
            </a:schemeClr>
          </a:solidFill>
        </p:spPr>
        <p:txBody>
          <a:bodyPr wrap="none" lIns="182880" tIns="137160" rIns="182880" bIns="137160" anchor="t">
            <a:noAutofit/>
          </a:bodyPr>
          <a:lstStyle/>
          <a:p>
            <a:r>
              <a:rPr lang="en-US" sz="2400" dirty="0">
                <a:latin typeface="+mj-lt"/>
              </a:rPr>
              <a:t>Will my code:</a:t>
            </a:r>
          </a:p>
          <a:p>
            <a:pPr marL="0" lvl="1">
              <a:spcBef>
                <a:spcPts val="400"/>
              </a:spcBef>
              <a:spcAft>
                <a:spcPts val="800"/>
              </a:spcAft>
            </a:pPr>
            <a:r>
              <a:rPr lang="en-US" sz="2000" dirty="0"/>
              <a:t>Break other code?</a:t>
            </a:r>
          </a:p>
          <a:p>
            <a:pPr marL="0" lvl="1">
              <a:spcBef>
                <a:spcPts val="400"/>
              </a:spcBef>
              <a:spcAft>
                <a:spcPts val="800"/>
              </a:spcAft>
            </a:pPr>
            <a:r>
              <a:rPr lang="en-US" sz="2000" dirty="0"/>
              <a:t>Introduce code quality issues?</a:t>
            </a:r>
          </a:p>
          <a:p>
            <a:pPr marL="0" lvl="1">
              <a:spcBef>
                <a:spcPts val="400"/>
              </a:spcBef>
              <a:spcAft>
                <a:spcPts val="800"/>
              </a:spcAft>
            </a:pPr>
            <a:r>
              <a:rPr lang="en-US" sz="2000" dirty="0"/>
              <a:t>Drop the code coverage?</a:t>
            </a:r>
          </a:p>
          <a:p>
            <a:pPr marL="0" lvl="1">
              <a:spcBef>
                <a:spcPts val="400"/>
              </a:spcBef>
              <a:spcAft>
                <a:spcPts val="800"/>
              </a:spcAft>
            </a:pPr>
            <a:r>
              <a:rPr lang="en-US" sz="2000" dirty="0"/>
              <a:t>Take on a new dependency?</a:t>
            </a:r>
          </a:p>
        </p:txBody>
      </p:sp>
      <p:sp>
        <p:nvSpPr>
          <p:cNvPr id="38" name="Rectangle 37">
            <a:extLst>
              <a:ext uri="{FF2B5EF4-FFF2-40B4-BE49-F238E27FC236}">
                <a16:creationId xmlns:a16="http://schemas.microsoft.com/office/drawing/2014/main" id="{0C73E427-9273-4488-A30D-4AB50E0D1E0A}"/>
              </a:ext>
            </a:extLst>
          </p:cNvPr>
          <p:cNvSpPr/>
          <p:nvPr/>
        </p:nvSpPr>
        <p:spPr>
          <a:xfrm>
            <a:off x="6336294" y="2196788"/>
            <a:ext cx="5689678" cy="2969572"/>
          </a:xfrm>
          <a:prstGeom prst="rect">
            <a:avLst/>
          </a:prstGeom>
          <a:solidFill>
            <a:schemeClr val="bg1">
              <a:lumMod val="95000"/>
            </a:schemeClr>
          </a:solidFill>
        </p:spPr>
        <p:txBody>
          <a:bodyPr wrap="none" lIns="182880" tIns="137160" rIns="182880" bIns="137160" anchor="t">
            <a:noAutofit/>
          </a:bodyPr>
          <a:lstStyle/>
          <a:p>
            <a:r>
              <a:rPr lang="en-US" sz="2400">
                <a:latin typeface="+mj-lt"/>
              </a:rPr>
              <a:t>Will the incoming code:</a:t>
            </a:r>
          </a:p>
          <a:p>
            <a:pPr marL="0" lvl="1">
              <a:spcBef>
                <a:spcPts val="400"/>
              </a:spcBef>
              <a:spcAft>
                <a:spcPts val="800"/>
              </a:spcAft>
            </a:pPr>
            <a:r>
              <a:rPr lang="en-US" sz="2000"/>
              <a:t>Break my code?</a:t>
            </a:r>
          </a:p>
          <a:p>
            <a:pPr marL="0" lvl="1">
              <a:spcBef>
                <a:spcPts val="400"/>
              </a:spcBef>
              <a:spcAft>
                <a:spcPts val="800"/>
              </a:spcAft>
            </a:pPr>
            <a:r>
              <a:rPr lang="en-US" sz="2000"/>
              <a:t>Introduce code quality issues?</a:t>
            </a:r>
          </a:p>
          <a:p>
            <a:pPr marL="0" lvl="1">
              <a:spcBef>
                <a:spcPts val="400"/>
              </a:spcBef>
              <a:spcAft>
                <a:spcPts val="800"/>
              </a:spcAft>
            </a:pPr>
            <a:r>
              <a:rPr lang="en-US" sz="2000"/>
              <a:t>Drop the code coverage?</a:t>
            </a:r>
          </a:p>
          <a:p>
            <a:pPr marL="0" lvl="1">
              <a:spcBef>
                <a:spcPts val="400"/>
              </a:spcBef>
              <a:spcAft>
                <a:spcPts val="800"/>
              </a:spcAft>
            </a:pPr>
            <a:r>
              <a:rPr lang="en-US" sz="2000"/>
              <a:t>Take on a new dependency?</a:t>
            </a:r>
            <a:endParaRPr lang="en-US"/>
          </a:p>
        </p:txBody>
      </p:sp>
    </p:spTree>
    <p:extLst>
      <p:ext uri="{BB962C8B-B14F-4D97-AF65-F5344CB8AC3E}">
        <p14:creationId xmlns:p14="http://schemas.microsoft.com/office/powerpoint/2010/main" val="29559063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Module 05: Plan foster inner source</a:t>
            </a:r>
          </a:p>
        </p:txBody>
      </p:sp>
      <p:pic>
        <p:nvPicPr>
          <p:cNvPr id="3" name="Picture 2" descr="Icon of a person sitting in a desk">
            <a:extLst>
              <a:ext uri="{FF2B5EF4-FFF2-40B4-BE49-F238E27FC236}">
                <a16:creationId xmlns:a16="http://schemas.microsoft.com/office/drawing/2014/main" id="{06ECA808-57D2-42E1-8D21-EB25AC477D0F}"/>
              </a:ext>
            </a:extLst>
          </p:cNvPr>
          <p:cNvPicPr>
            <a:picLocks noChangeAspect="1"/>
          </p:cNvPicPr>
          <p:nvPr/>
        </p:nvPicPr>
        <p:blipFill>
          <a:blip r:embed="rId2"/>
          <a:stretch>
            <a:fillRect/>
          </a:stretch>
        </p:blipFill>
        <p:spPr>
          <a:xfrm>
            <a:off x="10305899" y="2911400"/>
            <a:ext cx="1171725" cy="1171725"/>
          </a:xfrm>
          <a:prstGeom prst="rect">
            <a:avLst/>
          </a:prstGeom>
        </p:spPr>
      </p:pic>
    </p:spTree>
    <p:extLst>
      <p:ext uri="{BB962C8B-B14F-4D97-AF65-F5344CB8AC3E}">
        <p14:creationId xmlns:p14="http://schemas.microsoft.com/office/powerpoint/2010/main" val="63576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dirty="0"/>
              <a:t>Explore foster inner source</a:t>
            </a:r>
          </a:p>
        </p:txBody>
      </p:sp>
      <p:pic>
        <p:nvPicPr>
          <p:cNvPr id="37" name="Picture 36" descr="Icon of a person with a bar chart ">
            <a:extLst>
              <a:ext uri="{FF2B5EF4-FFF2-40B4-BE49-F238E27FC236}">
                <a16:creationId xmlns:a16="http://schemas.microsoft.com/office/drawing/2014/main" id="{50562ECA-608A-49EC-881F-FAE0B81DAD7E}"/>
              </a:ext>
            </a:extLst>
          </p:cNvPr>
          <p:cNvPicPr>
            <a:picLocks noChangeAspect="1"/>
          </p:cNvPicPr>
          <p:nvPr/>
        </p:nvPicPr>
        <p:blipFill>
          <a:blip r:embed="rId2"/>
          <a:stretch>
            <a:fillRect/>
          </a:stretch>
        </p:blipFill>
        <p:spPr>
          <a:xfrm>
            <a:off x="439522" y="1427973"/>
            <a:ext cx="1150620" cy="1149096"/>
          </a:xfrm>
          <a:prstGeom prst="rect">
            <a:avLst/>
          </a:prstGeom>
        </p:spPr>
      </p:pic>
      <p:sp>
        <p:nvSpPr>
          <p:cNvPr id="14" name="Rectangle 13">
            <a:extLst>
              <a:ext uri="{FF2B5EF4-FFF2-40B4-BE49-F238E27FC236}">
                <a16:creationId xmlns:a16="http://schemas.microsoft.com/office/drawing/2014/main" id="{15538BD3-F94D-4FDA-BED9-D10A4033CC79}"/>
              </a:ext>
            </a:extLst>
          </p:cNvPr>
          <p:cNvSpPr/>
          <p:nvPr/>
        </p:nvSpPr>
        <p:spPr bwMode="auto">
          <a:xfrm>
            <a:off x="1804987" y="148131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Fork-based pull request workflows allow anybody to contribute. </a:t>
            </a:r>
          </a:p>
        </p:txBody>
      </p:sp>
      <p:cxnSp>
        <p:nvCxnSpPr>
          <p:cNvPr id="19" name="Straight Connector 18">
            <a:extLst>
              <a:ext uri="{FF2B5EF4-FFF2-40B4-BE49-F238E27FC236}">
                <a16:creationId xmlns:a16="http://schemas.microsoft.com/office/drawing/2014/main" id="{7F80FAB1-0F26-492A-97E3-2AC832C8C9BE}"/>
              </a:ext>
              <a:ext uri="{C183D7F6-B498-43B3-948B-1728B52AA6E4}">
                <adec:decorative xmlns:adec="http://schemas.microsoft.com/office/drawing/2017/decorative" val="1"/>
              </a:ext>
            </a:extLst>
          </p:cNvPr>
          <p:cNvCxnSpPr>
            <a:cxnSpLocks/>
          </p:cNvCxnSpPr>
          <p:nvPr/>
        </p:nvCxnSpPr>
        <p:spPr>
          <a:xfrm>
            <a:off x="1804987" y="2764184"/>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creen with three circles enclosed by outward pointing chevrons on left and right">
            <a:extLst>
              <a:ext uri="{FF2B5EF4-FFF2-40B4-BE49-F238E27FC236}">
                <a16:creationId xmlns:a16="http://schemas.microsoft.com/office/drawing/2014/main" id="{475CB02F-8A9F-4E85-8912-3C4EE5355B7E}"/>
              </a:ext>
            </a:extLst>
          </p:cNvPr>
          <p:cNvPicPr>
            <a:picLocks noChangeAspect="1"/>
          </p:cNvPicPr>
          <p:nvPr/>
        </p:nvPicPr>
        <p:blipFill>
          <a:blip r:embed="rId3"/>
          <a:stretch>
            <a:fillRect/>
          </a:stretch>
        </p:blipFill>
        <p:spPr>
          <a:xfrm>
            <a:off x="439522" y="2951299"/>
            <a:ext cx="1150620" cy="1149096"/>
          </a:xfrm>
          <a:prstGeom prst="rect">
            <a:avLst/>
          </a:prstGeom>
        </p:spPr>
      </p:pic>
      <p:sp>
        <p:nvSpPr>
          <p:cNvPr id="16" name="Rectangle 15">
            <a:extLst>
              <a:ext uri="{FF2B5EF4-FFF2-40B4-BE49-F238E27FC236}">
                <a16:creationId xmlns:a16="http://schemas.microsoft.com/office/drawing/2014/main" id="{99C26690-623E-481E-B6E4-5D7261D45E42}"/>
              </a:ext>
            </a:extLst>
          </p:cNvPr>
          <p:cNvSpPr/>
          <p:nvPr/>
        </p:nvSpPr>
        <p:spPr bwMode="auto">
          <a:xfrm>
            <a:off x="1804987" y="3003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latin typeface="+mj-lt"/>
              </a:rPr>
              <a:t>Inner source </a:t>
            </a:r>
            <a:r>
              <a:rPr lang="en-US" sz="2800" dirty="0">
                <a:solidFill>
                  <a:schemeClr val="tx1"/>
                </a:solidFill>
              </a:rPr>
              <a:t>brings all the benefits of open-source software development inside your firewall.</a:t>
            </a:r>
          </a:p>
        </p:txBody>
      </p:sp>
      <p:cxnSp>
        <p:nvCxnSpPr>
          <p:cNvPr id="20" name="Straight Connector 19">
            <a:extLst>
              <a:ext uri="{FF2B5EF4-FFF2-40B4-BE49-F238E27FC236}">
                <a16:creationId xmlns:a16="http://schemas.microsoft.com/office/drawing/2014/main" id="{993D5CB7-0ADF-4DD6-AEA4-5F2ECCA1A2CD}"/>
              </a:ext>
              <a:ext uri="{C183D7F6-B498-43B3-948B-1728B52AA6E4}">
                <adec:decorative xmlns:adec="http://schemas.microsoft.com/office/drawing/2017/decorative" val="1"/>
              </a:ext>
            </a:extLst>
          </p:cNvPr>
          <p:cNvCxnSpPr>
            <a:cxnSpLocks/>
          </p:cNvCxnSpPr>
          <p:nvPr/>
        </p:nvCxnSpPr>
        <p:spPr>
          <a:xfrm>
            <a:off x="1804987" y="4287510"/>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small circles connected by lines forming a big circle">
            <a:extLst>
              <a:ext uri="{FF2B5EF4-FFF2-40B4-BE49-F238E27FC236}">
                <a16:creationId xmlns:a16="http://schemas.microsoft.com/office/drawing/2014/main" id="{C94BB84F-BB6D-4671-9EDC-B14EF3F0C30F}"/>
              </a:ext>
            </a:extLst>
          </p:cNvPr>
          <p:cNvPicPr>
            <a:picLocks noChangeAspect="1"/>
          </p:cNvPicPr>
          <p:nvPr/>
        </p:nvPicPr>
        <p:blipFill>
          <a:blip r:embed="rId4"/>
          <a:stretch>
            <a:fillRect/>
          </a:stretch>
        </p:blipFill>
        <p:spPr>
          <a:xfrm>
            <a:off x="439522" y="4474626"/>
            <a:ext cx="1150620" cy="1149096"/>
          </a:xfrm>
          <a:prstGeom prst="rect">
            <a:avLst/>
          </a:prstGeom>
        </p:spPr>
      </p:pic>
      <p:sp>
        <p:nvSpPr>
          <p:cNvPr id="18" name="Rectangle 17">
            <a:extLst>
              <a:ext uri="{FF2B5EF4-FFF2-40B4-BE49-F238E27FC236}">
                <a16:creationId xmlns:a16="http://schemas.microsoft.com/office/drawing/2014/main" id="{C1037BDC-F5BF-4CBC-BE16-50F9E9838721}"/>
              </a:ext>
            </a:extLst>
          </p:cNvPr>
          <p:cNvSpPr/>
          <p:nvPr/>
        </p:nvSpPr>
        <p:spPr bwMode="auto">
          <a:xfrm>
            <a:off x="1804987" y="4527966"/>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a:solidFill>
                  <a:schemeClr val="tx1"/>
                </a:solidFill>
              </a:rPr>
              <a:t>We recommend the forking workflow for large numbers of casual or occasional committers.</a:t>
            </a:r>
          </a:p>
        </p:txBody>
      </p:sp>
    </p:spTree>
    <p:extLst>
      <p:ext uri="{BB962C8B-B14F-4D97-AF65-F5344CB8AC3E}">
        <p14:creationId xmlns:p14="http://schemas.microsoft.com/office/powerpoint/2010/main" val="23022150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dirty="0"/>
              <a:t>Implement the fork workflow</a:t>
            </a:r>
          </a:p>
        </p:txBody>
      </p:sp>
      <p:sp>
        <p:nvSpPr>
          <p:cNvPr id="11" name="Text Placeholder 2">
            <a:extLst>
              <a:ext uri="{FF2B5EF4-FFF2-40B4-BE49-F238E27FC236}">
                <a16:creationId xmlns:a16="http://schemas.microsoft.com/office/drawing/2014/main" id="{4A01973D-F77A-4D02-B88A-15AB6137C2F9}"/>
              </a:ext>
            </a:extLst>
          </p:cNvPr>
          <p:cNvSpPr txBox="1">
            <a:spLocks/>
          </p:cNvSpPr>
          <p:nvPr/>
        </p:nvSpPr>
        <p:spPr>
          <a:xfrm>
            <a:off x="436564" y="1684583"/>
            <a:ext cx="5506834" cy="4439960"/>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What’s in a fork?</a:t>
            </a:r>
          </a:p>
          <a:p>
            <a:pPr>
              <a:spcBef>
                <a:spcPts val="1200"/>
              </a:spcBef>
            </a:pPr>
            <a:r>
              <a:rPr lang="en-US" sz="2200" spc="0" dirty="0"/>
              <a:t>Sharing code between forks</a:t>
            </a:r>
          </a:p>
          <a:p>
            <a:pPr>
              <a:spcBef>
                <a:spcPts val="1200"/>
              </a:spcBef>
            </a:pPr>
            <a:r>
              <a:rPr lang="en-US" sz="2200" spc="0" dirty="0"/>
              <a:t>Choosing between branches and forks</a:t>
            </a:r>
          </a:p>
          <a:p>
            <a:pPr>
              <a:spcBef>
                <a:spcPts val="1200"/>
              </a:spcBef>
            </a:pPr>
            <a:r>
              <a:rPr lang="en-US" sz="2200" spc="0" dirty="0"/>
              <a:t>The </a:t>
            </a:r>
            <a:r>
              <a:rPr lang="en-US" sz="2200" spc="0" dirty="0">
                <a:solidFill>
                  <a:schemeClr val="tx1"/>
                </a:solidFill>
              </a:rPr>
              <a:t>forking</a:t>
            </a:r>
            <a:r>
              <a:rPr lang="en-US" sz="2200" spc="0" dirty="0"/>
              <a:t> workflow:</a:t>
            </a:r>
          </a:p>
          <a:p>
            <a:pPr marL="285750" lvl="1" indent="-285750">
              <a:spcBef>
                <a:spcPts val="300"/>
              </a:spcBef>
              <a:spcAft>
                <a:spcPts val="600"/>
              </a:spcAft>
              <a:buFont typeface="Arial"/>
              <a:buChar char="•"/>
            </a:pPr>
            <a:r>
              <a:rPr lang="en-US" sz="1800" dirty="0"/>
              <a:t>Create a fork</a:t>
            </a:r>
            <a:endParaRPr lang="en-US" sz="1800" dirty="0">
              <a:cs typeface="Segoe UI"/>
            </a:endParaRPr>
          </a:p>
          <a:p>
            <a:pPr marL="285750" lvl="1" indent="-285750">
              <a:spcBef>
                <a:spcPts val="300"/>
              </a:spcBef>
              <a:spcAft>
                <a:spcPts val="600"/>
              </a:spcAft>
              <a:buFont typeface="Arial"/>
              <a:buChar char="•"/>
            </a:pPr>
            <a:r>
              <a:rPr lang="en-US" sz="1800" dirty="0"/>
              <a:t>Clone it locally</a:t>
            </a:r>
            <a:endParaRPr lang="en-US" sz="1800" dirty="0">
              <a:cs typeface="Segoe UI"/>
            </a:endParaRPr>
          </a:p>
          <a:p>
            <a:pPr marL="285750" lvl="1" indent="-285750">
              <a:spcBef>
                <a:spcPts val="300"/>
              </a:spcBef>
              <a:spcAft>
                <a:spcPts val="600"/>
              </a:spcAft>
              <a:buFont typeface="Arial"/>
              <a:buChar char="•"/>
            </a:pPr>
            <a:r>
              <a:rPr lang="en-US" sz="1800" dirty="0"/>
              <a:t>Make your changes locally and push them</a:t>
            </a:r>
            <a:br>
              <a:rPr lang="en-US" sz="1800" dirty="0"/>
            </a:br>
            <a:r>
              <a:rPr lang="en-US" sz="1800" dirty="0"/>
              <a:t>to a branch</a:t>
            </a:r>
            <a:endParaRPr lang="en-US" sz="1800" dirty="0">
              <a:cs typeface="Segoe UI"/>
            </a:endParaRPr>
          </a:p>
          <a:p>
            <a:pPr marL="285750" lvl="1" indent="-285750">
              <a:spcBef>
                <a:spcPts val="300"/>
              </a:spcBef>
              <a:spcAft>
                <a:spcPts val="600"/>
              </a:spcAft>
              <a:buFont typeface="Arial"/>
              <a:buChar char="•"/>
            </a:pPr>
            <a:r>
              <a:rPr lang="en-US" sz="1800" dirty="0"/>
              <a:t>Create and complete a PR to upstream</a:t>
            </a:r>
            <a:endParaRPr lang="en-US" sz="1800" dirty="0">
              <a:cs typeface="Segoe UI"/>
            </a:endParaRPr>
          </a:p>
          <a:p>
            <a:pPr marL="285750" lvl="1" indent="-285750">
              <a:spcBef>
                <a:spcPts val="300"/>
              </a:spcBef>
              <a:spcAft>
                <a:spcPts val="600"/>
              </a:spcAft>
              <a:buFont typeface="Arial"/>
              <a:buChar char="•"/>
            </a:pPr>
            <a:r>
              <a:rPr lang="en-US" sz="1800" dirty="0"/>
              <a:t>Sync your fork to the latest from upstream</a:t>
            </a:r>
            <a:endParaRPr lang="en-US" sz="1800" dirty="0">
              <a:cs typeface="Segoe UI"/>
            </a:endParaRPr>
          </a:p>
        </p:txBody>
      </p:sp>
      <p:sp>
        <p:nvSpPr>
          <p:cNvPr id="12" name="Rectangle 11">
            <a:extLst>
              <a:ext uri="{FF2B5EF4-FFF2-40B4-BE49-F238E27FC236}">
                <a16:creationId xmlns:a16="http://schemas.microsoft.com/office/drawing/2014/main" id="{A801C750-D146-4BBD-90CC-407FBDE782DB}"/>
              </a:ext>
              <a:ext uri="{C183D7F6-B498-43B3-948B-1728B52AA6E4}">
                <adec:decorative xmlns:adec="http://schemas.microsoft.com/office/drawing/2017/decorative" val="1"/>
              </a:ext>
            </a:extLst>
          </p:cNvPr>
          <p:cNvSpPr/>
          <p:nvPr/>
        </p:nvSpPr>
        <p:spPr bwMode="auto">
          <a:xfrm>
            <a:off x="6493078" y="1043940"/>
            <a:ext cx="5274380" cy="50806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11869337-FA3A-4347-9D65-1FA6BFD89CA9}"/>
              </a:ext>
            </a:extLst>
          </p:cNvPr>
          <p:cNvPicPr>
            <a:picLocks noChangeAspect="1"/>
          </p:cNvPicPr>
          <p:nvPr/>
        </p:nvPicPr>
        <p:blipFill>
          <a:blip r:embed="rId2"/>
          <a:stretch>
            <a:fillRect/>
          </a:stretch>
        </p:blipFill>
        <p:spPr>
          <a:xfrm>
            <a:off x="6630268" y="1188680"/>
            <a:ext cx="5000000" cy="4761905"/>
          </a:xfrm>
          <a:prstGeom prst="rect">
            <a:avLst/>
          </a:prstGeom>
        </p:spPr>
      </p:pic>
    </p:spTree>
    <p:extLst>
      <p:ext uri="{BB962C8B-B14F-4D97-AF65-F5344CB8AC3E}">
        <p14:creationId xmlns:p14="http://schemas.microsoft.com/office/powerpoint/2010/main" val="13320171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dirty="0"/>
              <a:t>Describe inner source with forks</a:t>
            </a:r>
          </a:p>
        </p:txBody>
      </p:sp>
      <p:sp>
        <p:nvSpPr>
          <p:cNvPr id="3" name="Rectangle 2">
            <a:extLst>
              <a:ext uri="{FF2B5EF4-FFF2-40B4-BE49-F238E27FC236}">
                <a16:creationId xmlns:a16="http://schemas.microsoft.com/office/drawing/2014/main" id="{C3324BBB-27DB-4211-B416-D63EA598ABC3}"/>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07443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Module 06: Manage Git repositories</a:t>
            </a:r>
          </a:p>
        </p:txBody>
      </p:sp>
      <p:pic>
        <p:nvPicPr>
          <p:cNvPr id="3" name="Picture 2" descr="Icon of a person sitting in a desk">
            <a:extLst>
              <a:ext uri="{FF2B5EF4-FFF2-40B4-BE49-F238E27FC236}">
                <a16:creationId xmlns:a16="http://schemas.microsoft.com/office/drawing/2014/main" id="{06ECA808-57D2-42E1-8D21-EB25AC477D0F}"/>
              </a:ext>
            </a:extLst>
          </p:cNvPr>
          <p:cNvPicPr>
            <a:picLocks noChangeAspect="1"/>
          </p:cNvPicPr>
          <p:nvPr/>
        </p:nvPicPr>
        <p:blipFill>
          <a:blip r:embed="rId2"/>
          <a:stretch>
            <a:fillRect/>
          </a:stretch>
        </p:blipFill>
        <p:spPr>
          <a:xfrm>
            <a:off x="10305899" y="2911400"/>
            <a:ext cx="1171725" cy="1171725"/>
          </a:xfrm>
          <a:prstGeom prst="rect">
            <a:avLst/>
          </a:prstGeom>
        </p:spPr>
      </p:pic>
    </p:spTree>
    <p:extLst>
      <p:ext uri="{BB962C8B-B14F-4D97-AF65-F5344CB8AC3E}">
        <p14:creationId xmlns:p14="http://schemas.microsoft.com/office/powerpoint/2010/main" val="725283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dirty="0"/>
              <a:t>Work with large repositories</a:t>
            </a:r>
          </a:p>
        </p:txBody>
      </p:sp>
      <p:pic>
        <p:nvPicPr>
          <p:cNvPr id="37" name="Picture 36" descr="Icon of a person with a bar chart ">
            <a:extLst>
              <a:ext uri="{FF2B5EF4-FFF2-40B4-BE49-F238E27FC236}">
                <a16:creationId xmlns:a16="http://schemas.microsoft.com/office/drawing/2014/main" id="{50562ECA-608A-49EC-881F-FAE0B81DAD7E}"/>
              </a:ext>
            </a:extLst>
          </p:cNvPr>
          <p:cNvPicPr>
            <a:picLocks noChangeAspect="1"/>
          </p:cNvPicPr>
          <p:nvPr/>
        </p:nvPicPr>
        <p:blipFill>
          <a:blip r:embed="rId3"/>
          <a:stretch>
            <a:fillRect/>
          </a:stretch>
        </p:blipFill>
        <p:spPr>
          <a:xfrm>
            <a:off x="439522" y="1573113"/>
            <a:ext cx="1150620" cy="1149096"/>
          </a:xfrm>
          <a:prstGeom prst="rect">
            <a:avLst/>
          </a:prstGeom>
        </p:spPr>
      </p:pic>
      <p:sp>
        <p:nvSpPr>
          <p:cNvPr id="14" name="Rectangle 13">
            <a:extLst>
              <a:ext uri="{FF2B5EF4-FFF2-40B4-BE49-F238E27FC236}">
                <a16:creationId xmlns:a16="http://schemas.microsoft.com/office/drawing/2014/main" id="{15538BD3-F94D-4FDA-BED9-D10A4033CC79}"/>
              </a:ext>
            </a:extLst>
          </p:cNvPr>
          <p:cNvSpPr/>
          <p:nvPr/>
        </p:nvSpPr>
        <p:spPr bwMode="auto">
          <a:xfrm>
            <a:off x="1804987" y="162645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Two common causes: long history and large binary files</a:t>
            </a:r>
          </a:p>
        </p:txBody>
      </p:sp>
      <p:cxnSp>
        <p:nvCxnSpPr>
          <p:cNvPr id="19" name="Straight Connector 18">
            <a:extLst>
              <a:ext uri="{FF2B5EF4-FFF2-40B4-BE49-F238E27FC236}">
                <a16:creationId xmlns:a16="http://schemas.microsoft.com/office/drawing/2014/main" id="{7F80FAB1-0F26-492A-97E3-2AC832C8C9BE}"/>
              </a:ext>
              <a:ext uri="{C183D7F6-B498-43B3-948B-1728B52AA6E4}">
                <adec:decorative xmlns:adec="http://schemas.microsoft.com/office/drawing/2017/decorative" val="1"/>
              </a:ext>
            </a:extLst>
          </p:cNvPr>
          <p:cNvCxnSpPr>
            <a:cxnSpLocks/>
          </p:cNvCxnSpPr>
          <p:nvPr/>
        </p:nvCxnSpPr>
        <p:spPr>
          <a:xfrm>
            <a:off x="1804987" y="2909324"/>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creen with three circles enclosed by outward pointing chevrons on left and right">
            <a:extLst>
              <a:ext uri="{FF2B5EF4-FFF2-40B4-BE49-F238E27FC236}">
                <a16:creationId xmlns:a16="http://schemas.microsoft.com/office/drawing/2014/main" id="{475CB02F-8A9F-4E85-8912-3C4EE5355B7E}"/>
              </a:ext>
            </a:extLst>
          </p:cNvPr>
          <p:cNvPicPr>
            <a:picLocks noChangeAspect="1"/>
          </p:cNvPicPr>
          <p:nvPr/>
        </p:nvPicPr>
        <p:blipFill>
          <a:blip r:embed="rId4"/>
          <a:stretch>
            <a:fillRect/>
          </a:stretch>
        </p:blipFill>
        <p:spPr>
          <a:xfrm>
            <a:off x="439522" y="3096439"/>
            <a:ext cx="1150620" cy="1149096"/>
          </a:xfrm>
          <a:prstGeom prst="rect">
            <a:avLst/>
          </a:prstGeom>
        </p:spPr>
      </p:pic>
      <p:sp>
        <p:nvSpPr>
          <p:cNvPr id="16" name="Rectangle 15">
            <a:extLst>
              <a:ext uri="{FF2B5EF4-FFF2-40B4-BE49-F238E27FC236}">
                <a16:creationId xmlns:a16="http://schemas.microsoft.com/office/drawing/2014/main" id="{99C26690-623E-481E-B6E4-5D7261D45E42}"/>
              </a:ext>
            </a:extLst>
          </p:cNvPr>
          <p:cNvSpPr/>
          <p:nvPr/>
        </p:nvSpPr>
        <p:spPr bwMode="auto">
          <a:xfrm>
            <a:off x="1804987" y="314910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Long history: use shallow clones</a:t>
            </a:r>
            <a:br>
              <a:rPr lang="en-US" sz="2800" dirty="0">
                <a:solidFill>
                  <a:schemeClr val="tx1"/>
                </a:solidFill>
              </a:rPr>
            </a:br>
            <a:r>
              <a:rPr lang="en-US" sz="2800" dirty="0">
                <a:solidFill>
                  <a:schemeClr val="tx1"/>
                </a:solidFill>
                <a:latin typeface="Courier New" panose="02070309020205020404" pitchFamily="49" charset="0"/>
                <a:cs typeface="Courier New" panose="02070309020205020404" pitchFamily="49" charset="0"/>
              </a:rPr>
              <a:t>git clone –depth [depth] [clone-</a:t>
            </a:r>
            <a:r>
              <a:rPr lang="en-US" sz="2800" dirty="0" err="1">
                <a:solidFill>
                  <a:schemeClr val="tx1"/>
                </a:solidFill>
                <a:latin typeface="Courier New" panose="02070309020205020404" pitchFamily="49" charset="0"/>
                <a:cs typeface="Courier New" panose="02070309020205020404" pitchFamily="49" charset="0"/>
              </a:rPr>
              <a:t>url</a:t>
            </a:r>
            <a:r>
              <a:rPr lang="en-US" sz="2800" dirty="0">
                <a:solidFill>
                  <a:schemeClr val="tx1"/>
                </a:solidFill>
                <a:latin typeface="Courier New" panose="02070309020205020404" pitchFamily="49" charset="0"/>
                <a:cs typeface="Courier New" panose="02070309020205020404" pitchFamily="49" charset="0"/>
              </a:rPr>
              <a:t>]</a:t>
            </a:r>
          </a:p>
        </p:txBody>
      </p:sp>
      <p:cxnSp>
        <p:nvCxnSpPr>
          <p:cNvPr id="20" name="Straight Connector 19">
            <a:extLst>
              <a:ext uri="{FF2B5EF4-FFF2-40B4-BE49-F238E27FC236}">
                <a16:creationId xmlns:a16="http://schemas.microsoft.com/office/drawing/2014/main" id="{993D5CB7-0ADF-4DD6-AEA4-5F2ECCA1A2CD}"/>
              </a:ext>
              <a:ext uri="{C183D7F6-B498-43B3-948B-1728B52AA6E4}">
                <adec:decorative xmlns:adec="http://schemas.microsoft.com/office/drawing/2017/decorative" val="1"/>
              </a:ext>
            </a:extLst>
          </p:cNvPr>
          <p:cNvCxnSpPr>
            <a:cxnSpLocks/>
          </p:cNvCxnSpPr>
          <p:nvPr/>
        </p:nvCxnSpPr>
        <p:spPr>
          <a:xfrm>
            <a:off x="1804987" y="4432650"/>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small circles connected by lines forming a big circle">
            <a:extLst>
              <a:ext uri="{FF2B5EF4-FFF2-40B4-BE49-F238E27FC236}">
                <a16:creationId xmlns:a16="http://schemas.microsoft.com/office/drawing/2014/main" id="{C94BB84F-BB6D-4671-9EDC-B14EF3F0C30F}"/>
              </a:ext>
            </a:extLst>
          </p:cNvPr>
          <p:cNvPicPr>
            <a:picLocks noChangeAspect="1"/>
          </p:cNvPicPr>
          <p:nvPr/>
        </p:nvPicPr>
        <p:blipFill>
          <a:blip r:embed="rId5"/>
          <a:stretch>
            <a:fillRect/>
          </a:stretch>
        </p:blipFill>
        <p:spPr>
          <a:xfrm>
            <a:off x="439522" y="4619766"/>
            <a:ext cx="1150620" cy="1149096"/>
          </a:xfrm>
          <a:prstGeom prst="rect">
            <a:avLst/>
          </a:prstGeom>
        </p:spPr>
      </p:pic>
      <p:sp>
        <p:nvSpPr>
          <p:cNvPr id="18" name="Rectangle 17">
            <a:extLst>
              <a:ext uri="{FF2B5EF4-FFF2-40B4-BE49-F238E27FC236}">
                <a16:creationId xmlns:a16="http://schemas.microsoft.com/office/drawing/2014/main" id="{C1037BDC-F5BF-4CBC-BE16-50F9E9838721}"/>
              </a:ext>
            </a:extLst>
          </p:cNvPr>
          <p:cNvSpPr/>
          <p:nvPr/>
        </p:nvSpPr>
        <p:spPr bwMode="auto">
          <a:xfrm>
            <a:off x="1804987" y="4673106"/>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Large binary files</a:t>
            </a:r>
            <a:r>
              <a:rPr lang="en-US" sz="2800">
                <a:solidFill>
                  <a:schemeClr val="tx1"/>
                </a:solidFill>
              </a:rPr>
              <a:t>: </a:t>
            </a:r>
            <a:r>
              <a:rPr lang="en-US" sz="2800" b="0" i="0">
                <a:solidFill>
                  <a:srgbClr val="000000"/>
                </a:solidFill>
                <a:effectLst/>
                <a:latin typeface="Segoe UI VSS (Regular)"/>
              </a:rPr>
              <a:t>use Git Large File Storage (LFS)</a:t>
            </a:r>
            <a:endParaRPr lang="en-US" sz="2800" dirty="0">
              <a:solidFill>
                <a:schemeClr val="tx1"/>
              </a:solidFill>
            </a:endParaRPr>
          </a:p>
        </p:txBody>
      </p:sp>
    </p:spTree>
    <p:extLst>
      <p:ext uri="{BB962C8B-B14F-4D97-AF65-F5344CB8AC3E}">
        <p14:creationId xmlns:p14="http://schemas.microsoft.com/office/powerpoint/2010/main" val="28362450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dirty="0"/>
              <a:t>Work with large repositories using Scalar</a:t>
            </a:r>
          </a:p>
        </p:txBody>
      </p:sp>
      <p:sp>
        <p:nvSpPr>
          <p:cNvPr id="16" name="Rectangle 15">
            <a:extLst>
              <a:ext uri="{FF2B5EF4-FFF2-40B4-BE49-F238E27FC236}">
                <a16:creationId xmlns:a16="http://schemas.microsoft.com/office/drawing/2014/main" id="{99C26690-623E-481E-B6E4-5D7261D45E42}"/>
              </a:ext>
            </a:extLst>
          </p:cNvPr>
          <p:cNvSpPr/>
          <p:nvPr/>
        </p:nvSpPr>
        <p:spPr bwMode="auto">
          <a:xfrm>
            <a:off x="427037" y="1461955"/>
            <a:ext cx="11571287" cy="42857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457200" indent="-457200">
              <a:buFont typeface="Arial" panose="020B0604020202020204" pitchFamily="34" charset="0"/>
              <a:buChar char="•"/>
            </a:pPr>
            <a:r>
              <a:rPr lang="en-US" sz="2800" dirty="0">
                <a:solidFill>
                  <a:schemeClr val="tx1"/>
                </a:solidFill>
              </a:rPr>
              <a:t>.NET Core application available for Windows and MacOS.</a:t>
            </a:r>
            <a:br>
              <a:rPr lang="en-US" sz="2800" dirty="0">
                <a:solidFill>
                  <a:schemeClr val="tx1"/>
                </a:solidFill>
              </a:rPr>
            </a:b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Maximizes Git command performance.</a:t>
            </a:r>
            <a:br>
              <a:rPr lang="en-US" sz="2800" dirty="0">
                <a:solidFill>
                  <a:schemeClr val="tx1"/>
                </a:solidFill>
              </a:rPr>
            </a:b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Register, Pause, Unregister:</a:t>
            </a:r>
            <a:br>
              <a:rPr lang="en-US" sz="2800" dirty="0">
                <a:solidFill>
                  <a:schemeClr val="tx1"/>
                </a:solidFill>
              </a:rPr>
            </a:br>
            <a:r>
              <a:rPr lang="en-US" sz="2800" dirty="0">
                <a:solidFill>
                  <a:schemeClr val="tx1"/>
                </a:solidFill>
                <a:latin typeface="Courier New" panose="02070309020205020404" pitchFamily="49" charset="0"/>
                <a:cs typeface="Courier New" panose="02070309020205020404" pitchFamily="49" charset="0"/>
              </a:rPr>
              <a:t>scalar [register][pause][unregister]</a:t>
            </a:r>
            <a:br>
              <a:rPr lang="en-US" sz="2800" dirty="0">
                <a:solidFill>
                  <a:schemeClr val="tx1"/>
                </a:solidFill>
                <a:latin typeface="Courier New" panose="02070309020205020404" pitchFamily="49" charset="0"/>
                <a:cs typeface="Courier New" panose="02070309020205020404" pitchFamily="49" charset="0"/>
              </a:rPr>
            </a:br>
            <a:endParaRPr lang="en-US" sz="2800" dirty="0">
              <a:solidFill>
                <a:schemeClr val="tx1"/>
              </a:solidFill>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sz="2800" dirty="0">
                <a:solidFill>
                  <a:schemeClr val="tx1"/>
                </a:solidFill>
              </a:rPr>
              <a:t>Run and Clone:</a:t>
            </a:r>
            <a:br>
              <a:rPr lang="en-US" sz="2800" dirty="0">
                <a:solidFill>
                  <a:schemeClr val="tx1"/>
                </a:solidFill>
              </a:rPr>
            </a:br>
            <a:r>
              <a:rPr lang="en-US" sz="2800" dirty="0">
                <a:solidFill>
                  <a:schemeClr val="tx1"/>
                </a:solidFill>
                <a:latin typeface="Courier New" panose="02070309020205020404" pitchFamily="49" charset="0"/>
                <a:cs typeface="Courier New" panose="02070309020205020404" pitchFamily="49" charset="0"/>
              </a:rPr>
              <a:t>scalar [run all], scalar [clone URL]</a:t>
            </a:r>
          </a:p>
        </p:txBody>
      </p:sp>
      <p:pic>
        <p:nvPicPr>
          <p:cNvPr id="4" name="Picture 3">
            <a:extLst>
              <a:ext uri="{FF2B5EF4-FFF2-40B4-BE49-F238E27FC236}">
                <a16:creationId xmlns:a16="http://schemas.microsoft.com/office/drawing/2014/main" id="{158B9A00-B191-BCBD-A5AB-F902A1D0BE78}"/>
              </a:ext>
            </a:extLst>
          </p:cNvPr>
          <p:cNvPicPr>
            <a:picLocks noChangeAspect="1"/>
          </p:cNvPicPr>
          <p:nvPr/>
        </p:nvPicPr>
        <p:blipFill>
          <a:blip r:embed="rId3"/>
          <a:stretch>
            <a:fillRect/>
          </a:stretch>
        </p:blipFill>
        <p:spPr>
          <a:xfrm>
            <a:off x="8665028" y="5344580"/>
            <a:ext cx="3333296" cy="1270613"/>
          </a:xfrm>
          <a:prstGeom prst="rect">
            <a:avLst/>
          </a:prstGeom>
        </p:spPr>
      </p:pic>
    </p:spTree>
    <p:extLst>
      <p:ext uri="{BB962C8B-B14F-4D97-AF65-F5344CB8AC3E}">
        <p14:creationId xmlns:p14="http://schemas.microsoft.com/office/powerpoint/2010/main" val="31403635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dirty="0"/>
              <a:t>Purge repository data</a:t>
            </a:r>
          </a:p>
        </p:txBody>
      </p:sp>
      <p:sp>
        <p:nvSpPr>
          <p:cNvPr id="11" name="Text Placeholder 2">
            <a:extLst>
              <a:ext uri="{FF2B5EF4-FFF2-40B4-BE49-F238E27FC236}">
                <a16:creationId xmlns:a16="http://schemas.microsoft.com/office/drawing/2014/main" id="{4A01973D-F77A-4D02-B88A-15AB6137C2F9}"/>
              </a:ext>
            </a:extLst>
          </p:cNvPr>
          <p:cNvSpPr txBox="1">
            <a:spLocks/>
          </p:cNvSpPr>
          <p:nvPr/>
        </p:nvSpPr>
        <p:spPr>
          <a:xfrm>
            <a:off x="436564" y="1684584"/>
            <a:ext cx="5964236" cy="3025680"/>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Might need to delete files from repository:</a:t>
            </a:r>
          </a:p>
          <a:p>
            <a:pPr>
              <a:spcBef>
                <a:spcPts val="1200"/>
              </a:spcBef>
            </a:pPr>
            <a:r>
              <a:rPr lang="en-US" sz="2200" spc="0" dirty="0"/>
              <a:t>- Reduce repository size</a:t>
            </a:r>
          </a:p>
          <a:p>
            <a:pPr>
              <a:spcBef>
                <a:spcPts val="1200"/>
              </a:spcBef>
            </a:pPr>
            <a:r>
              <a:rPr lang="en-US" sz="2200" spc="0" dirty="0"/>
              <a:t>- Remove accidentally committed large file</a:t>
            </a:r>
          </a:p>
          <a:p>
            <a:pPr>
              <a:spcBef>
                <a:spcPts val="1200"/>
              </a:spcBef>
            </a:pPr>
            <a:r>
              <a:rPr lang="en-US" sz="2200" spc="0" dirty="0"/>
              <a:t>- Remove committed file with sensitive data (passwords, keys)</a:t>
            </a:r>
            <a:endParaRPr lang="en-US" sz="1800" spc="0" dirty="0"/>
          </a:p>
        </p:txBody>
      </p:sp>
      <p:pic>
        <p:nvPicPr>
          <p:cNvPr id="6" name="Picture 5">
            <a:extLst>
              <a:ext uri="{FF2B5EF4-FFF2-40B4-BE49-F238E27FC236}">
                <a16:creationId xmlns:a16="http://schemas.microsoft.com/office/drawing/2014/main" id="{BC99ADA6-F4D7-460E-B11F-F557857BA455}"/>
              </a:ext>
            </a:extLst>
          </p:cNvPr>
          <p:cNvPicPr>
            <a:picLocks noChangeAspect="1"/>
          </p:cNvPicPr>
          <p:nvPr/>
        </p:nvPicPr>
        <p:blipFill>
          <a:blip r:embed="rId3"/>
          <a:stretch>
            <a:fillRect/>
          </a:stretch>
        </p:blipFill>
        <p:spPr>
          <a:xfrm>
            <a:off x="6584409" y="3772033"/>
            <a:ext cx="5331406" cy="411162"/>
          </a:xfrm>
          <a:prstGeom prst="rect">
            <a:avLst/>
          </a:prstGeom>
        </p:spPr>
      </p:pic>
      <p:pic>
        <p:nvPicPr>
          <p:cNvPr id="7" name="Picture 6">
            <a:extLst>
              <a:ext uri="{FF2B5EF4-FFF2-40B4-BE49-F238E27FC236}">
                <a16:creationId xmlns:a16="http://schemas.microsoft.com/office/drawing/2014/main" id="{B097E0F1-176F-42CD-A0F2-D566BBB388FF}"/>
              </a:ext>
            </a:extLst>
          </p:cNvPr>
          <p:cNvPicPr>
            <a:picLocks noChangeAspect="1"/>
          </p:cNvPicPr>
          <p:nvPr/>
        </p:nvPicPr>
        <p:blipFill>
          <a:blip r:embed="rId4"/>
          <a:stretch>
            <a:fillRect/>
          </a:stretch>
        </p:blipFill>
        <p:spPr>
          <a:xfrm>
            <a:off x="6584409" y="4353922"/>
            <a:ext cx="5331405" cy="356341"/>
          </a:xfrm>
          <a:prstGeom prst="rect">
            <a:avLst/>
          </a:prstGeom>
        </p:spPr>
      </p:pic>
      <p:sp>
        <p:nvSpPr>
          <p:cNvPr id="8" name="Text Placeholder 2">
            <a:extLst>
              <a:ext uri="{FF2B5EF4-FFF2-40B4-BE49-F238E27FC236}">
                <a16:creationId xmlns:a16="http://schemas.microsoft.com/office/drawing/2014/main" id="{3171819E-D116-4E2B-B3C6-6D335EE92A3B}"/>
              </a:ext>
            </a:extLst>
          </p:cNvPr>
          <p:cNvSpPr txBox="1">
            <a:spLocks/>
          </p:cNvSpPr>
          <p:nvPr/>
        </p:nvSpPr>
        <p:spPr>
          <a:xfrm>
            <a:off x="6584409" y="1684583"/>
            <a:ext cx="5331405" cy="1916723"/>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Use:</a:t>
            </a:r>
          </a:p>
          <a:p>
            <a:pPr>
              <a:spcBef>
                <a:spcPts val="1200"/>
              </a:spcBef>
            </a:pPr>
            <a:r>
              <a:rPr lang="en-US" sz="2200" spc="0" dirty="0"/>
              <a:t>- git filter-repo tool</a:t>
            </a:r>
          </a:p>
          <a:p>
            <a:pPr>
              <a:spcBef>
                <a:spcPts val="1200"/>
              </a:spcBef>
            </a:pPr>
            <a:r>
              <a:rPr lang="en-US" sz="2200" spc="0" dirty="0"/>
              <a:t>- BFG Repo-Cleaner</a:t>
            </a:r>
          </a:p>
        </p:txBody>
      </p:sp>
    </p:spTree>
    <p:extLst>
      <p:ext uri="{BB962C8B-B14F-4D97-AF65-F5344CB8AC3E}">
        <p14:creationId xmlns:p14="http://schemas.microsoft.com/office/powerpoint/2010/main" val="6983903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dirty="0"/>
              <a:t>Manage releases with GitHub Repos</a:t>
            </a:r>
          </a:p>
        </p:txBody>
      </p:sp>
      <p:pic>
        <p:nvPicPr>
          <p:cNvPr id="5" name="Picture 4" descr="Graphical user interface, text, application, email&#10;&#10;Description automatically generated">
            <a:extLst>
              <a:ext uri="{FF2B5EF4-FFF2-40B4-BE49-F238E27FC236}">
                <a16:creationId xmlns:a16="http://schemas.microsoft.com/office/drawing/2014/main" id="{ACA0F886-B21A-C33A-B1E9-05906E62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422" y="1194589"/>
            <a:ext cx="5475903" cy="5312300"/>
          </a:xfrm>
          <a:prstGeom prst="rect">
            <a:avLst/>
          </a:prstGeom>
        </p:spPr>
      </p:pic>
      <p:sp>
        <p:nvSpPr>
          <p:cNvPr id="7" name="Rectangle 6">
            <a:extLst>
              <a:ext uri="{FF2B5EF4-FFF2-40B4-BE49-F238E27FC236}">
                <a16:creationId xmlns:a16="http://schemas.microsoft.com/office/drawing/2014/main" id="{A139771E-140B-9EF7-FC85-26D92B62A53B}"/>
              </a:ext>
            </a:extLst>
          </p:cNvPr>
          <p:cNvSpPr/>
          <p:nvPr/>
        </p:nvSpPr>
        <p:spPr bwMode="auto">
          <a:xfrm>
            <a:off x="427038" y="1465943"/>
            <a:ext cx="5791199" cy="50409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457200" indent="-457200">
              <a:buFont typeface="Arial" panose="020B0604020202020204" pitchFamily="34" charset="0"/>
              <a:buChar char="•"/>
            </a:pPr>
            <a:r>
              <a:rPr lang="en-US" sz="2400" dirty="0">
                <a:solidFill>
                  <a:schemeClr val="tx1"/>
                </a:solidFill>
              </a:rPr>
              <a:t>Releases in GitHub are based on Git tags.</a:t>
            </a:r>
            <a:br>
              <a:rPr lang="en-US" sz="2400" dirty="0">
                <a:solidFill>
                  <a:schemeClr val="tx1"/>
                </a:solidFill>
              </a:rPr>
            </a:br>
            <a:endParaRPr lang="en-US" sz="2400" dirty="0">
              <a:solidFill>
                <a:schemeClr val="tx1"/>
              </a:solidFill>
            </a:endParaRPr>
          </a:p>
          <a:p>
            <a:pPr marL="457200" indent="-457200">
              <a:buFont typeface="Arial" panose="020B0604020202020204" pitchFamily="34" charset="0"/>
              <a:buChar char="•"/>
            </a:pPr>
            <a:r>
              <a:rPr lang="en-US" sz="2400" dirty="0">
                <a:solidFill>
                  <a:schemeClr val="tx1"/>
                </a:solidFill>
              </a:rPr>
              <a:t>Tag is a photo of your repository's current state.</a:t>
            </a:r>
            <a:br>
              <a:rPr lang="en-US" sz="2800" dirty="0">
                <a:solidFill>
                  <a:schemeClr val="tx1"/>
                </a:solidFill>
              </a:rPr>
            </a:br>
            <a:endParaRPr lang="en-US" sz="2800" dirty="0">
              <a:solidFill>
                <a:schemeClr val="tx1"/>
              </a:solidFill>
            </a:endParaRPr>
          </a:p>
          <a:p>
            <a:pPr marL="457200" indent="-457200">
              <a:buFont typeface="Arial" panose="020B0604020202020204" pitchFamily="34" charset="0"/>
              <a:buChar char="•"/>
            </a:pPr>
            <a:r>
              <a:rPr lang="en-US" sz="2400" dirty="0">
                <a:solidFill>
                  <a:schemeClr val="tx1"/>
                </a:solidFill>
              </a:rPr>
              <a:t>Create a release tag:</a:t>
            </a:r>
            <a:br>
              <a:rPr lang="en-US" sz="2400" dirty="0">
                <a:solidFill>
                  <a:schemeClr val="tx1"/>
                </a:solidFill>
              </a:rPr>
            </a:br>
            <a:r>
              <a:rPr lang="en-US" sz="2400" dirty="0" err="1">
                <a:solidFill>
                  <a:schemeClr val="tx1"/>
                </a:solidFill>
                <a:latin typeface="Courier New" panose="02070309020205020404" pitchFamily="49" charset="0"/>
                <a:cs typeface="Courier New" panose="02070309020205020404" pitchFamily="49" charset="0"/>
              </a:rPr>
              <a:t>gh</a:t>
            </a:r>
            <a:r>
              <a:rPr lang="en-US" sz="2400" dirty="0">
                <a:solidFill>
                  <a:schemeClr val="tx1"/>
                </a:solidFill>
                <a:latin typeface="Courier New" panose="02070309020205020404" pitchFamily="49" charset="0"/>
                <a:cs typeface="Courier New" panose="02070309020205020404" pitchFamily="49" charset="0"/>
              </a:rPr>
              <a:t> release create tag</a:t>
            </a:r>
            <a:br>
              <a:rPr lang="en-US" sz="2400" dirty="0">
                <a:solidFill>
                  <a:schemeClr val="tx1"/>
                </a:solidFill>
                <a:latin typeface="Courier New" panose="02070309020205020404" pitchFamily="49" charset="0"/>
                <a:cs typeface="Courier New" panose="02070309020205020404" pitchFamily="49" charset="0"/>
              </a:rPr>
            </a:br>
            <a:endParaRPr lang="en-US" sz="2400" dirty="0">
              <a:solidFill>
                <a:schemeClr val="tx1"/>
              </a:solidFill>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sz="2400" dirty="0">
                <a:solidFill>
                  <a:schemeClr val="tx1"/>
                </a:solidFill>
              </a:rPr>
              <a:t>To create a prerelease with the specified title and notes:</a:t>
            </a:r>
            <a:br>
              <a:rPr lang="en-US" sz="2400" dirty="0">
                <a:solidFill>
                  <a:schemeClr val="tx1"/>
                </a:solidFill>
              </a:rPr>
            </a:br>
            <a:r>
              <a:rPr lang="en-US" sz="2400" dirty="0" err="1">
                <a:solidFill>
                  <a:schemeClr val="tx1"/>
                </a:solidFill>
                <a:latin typeface="Courier New" panose="02070309020205020404" pitchFamily="49" charset="0"/>
                <a:cs typeface="Courier New" panose="02070309020205020404" pitchFamily="49" charset="0"/>
              </a:rPr>
              <a:t>gh</a:t>
            </a:r>
            <a:r>
              <a:rPr lang="en-US" sz="2400" dirty="0">
                <a:solidFill>
                  <a:schemeClr val="tx1"/>
                </a:solidFill>
                <a:latin typeface="Courier New" panose="02070309020205020404" pitchFamily="49" charset="0"/>
                <a:cs typeface="Courier New" panose="02070309020205020404" pitchFamily="49" charset="0"/>
              </a:rPr>
              <a:t> release create v1.2.1 --title</a:t>
            </a:r>
          </a:p>
        </p:txBody>
      </p:sp>
    </p:spTree>
    <p:extLst>
      <p:ext uri="{BB962C8B-B14F-4D97-AF65-F5344CB8AC3E}">
        <p14:creationId xmlns:p14="http://schemas.microsoft.com/office/powerpoint/2010/main" val="1943499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Path overview</a:t>
            </a:r>
          </a:p>
        </p:txBody>
      </p:sp>
      <p:pic>
        <p:nvPicPr>
          <p:cNvPr id="92" name="Picture 91" descr="Icon of a magnifying glass">
            <a:extLst>
              <a:ext uri="{FF2B5EF4-FFF2-40B4-BE49-F238E27FC236}">
                <a16:creationId xmlns:a16="http://schemas.microsoft.com/office/drawing/2014/main" id="{934F4BE7-96E7-4360-9475-50B6C8EC976B}"/>
              </a:ext>
            </a:extLst>
          </p:cNvPr>
          <p:cNvPicPr>
            <a:picLocks noChangeAspect="1"/>
          </p:cNvPicPr>
          <p:nvPr/>
        </p:nvPicPr>
        <p:blipFill>
          <a:blip r:embed="rId2"/>
          <a:stretch>
            <a:fillRect/>
          </a:stretch>
        </p:blipFill>
        <p:spPr>
          <a:xfrm>
            <a:off x="364605" y="1501601"/>
            <a:ext cx="950976" cy="950976"/>
          </a:xfrm>
          <a:prstGeom prst="rect">
            <a:avLst/>
          </a:prstGeom>
        </p:spPr>
      </p:pic>
      <p:sp>
        <p:nvSpPr>
          <p:cNvPr id="90" name="TextBox 89">
            <a:extLst>
              <a:ext uri="{FF2B5EF4-FFF2-40B4-BE49-F238E27FC236}">
                <a16:creationId xmlns:a16="http://schemas.microsoft.com/office/drawing/2014/main" id="{4780BDFE-6E2A-4005-857D-0B1C33F25505}"/>
              </a:ext>
            </a:extLst>
          </p:cNvPr>
          <p:cNvSpPr txBox="1"/>
          <p:nvPr/>
        </p:nvSpPr>
        <p:spPr>
          <a:xfrm>
            <a:off x="1571487" y="1476736"/>
            <a:ext cx="4450728" cy="738664"/>
          </a:xfrm>
          <a:prstGeom prst="rect">
            <a:avLst/>
          </a:prstGeom>
          <a:noFill/>
        </p:spPr>
        <p:txBody>
          <a:bodyPr wrap="square" lIns="0" tIns="0" rIns="0" bIns="0" rtlCol="0" anchor="ctr">
            <a:spAutoFit/>
          </a:bodyPr>
          <a:lstStyle/>
          <a:p>
            <a:pPr>
              <a:spcAft>
                <a:spcPts val="600"/>
              </a:spcAft>
            </a:pPr>
            <a:r>
              <a:rPr lang="en-US" sz="2400" dirty="0"/>
              <a:t>Module 01: Structure your Git Repo</a:t>
            </a:r>
          </a:p>
        </p:txBody>
      </p:sp>
      <p:cxnSp>
        <p:nvCxnSpPr>
          <p:cNvPr id="124" name="Straight Connector 123">
            <a:extLst>
              <a:ext uri="{FF2B5EF4-FFF2-40B4-BE49-F238E27FC236}">
                <a16:creationId xmlns:a16="http://schemas.microsoft.com/office/drawing/2014/main" id="{6EDF57AA-5F39-4E8A-B104-BC5EF0AA0A46}"/>
              </a:ext>
              <a:ext uri="{C183D7F6-B498-43B3-948B-1728B52AA6E4}">
                <adec:decorative xmlns:adec="http://schemas.microsoft.com/office/drawing/2017/decorative" val="1"/>
              </a:ext>
            </a:extLst>
          </p:cNvPr>
          <p:cNvCxnSpPr>
            <a:cxnSpLocks/>
          </p:cNvCxnSpPr>
          <p:nvPr/>
        </p:nvCxnSpPr>
        <p:spPr>
          <a:xfrm>
            <a:off x="1589464" y="2548367"/>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4" name="Picture 93" descr="Icon of a rectangle, a square and a circle in a straight line">
            <a:extLst>
              <a:ext uri="{FF2B5EF4-FFF2-40B4-BE49-F238E27FC236}">
                <a16:creationId xmlns:a16="http://schemas.microsoft.com/office/drawing/2014/main" id="{D6CE29F9-A55C-40FC-92CE-F5685BE14E14}"/>
              </a:ext>
            </a:extLst>
          </p:cNvPr>
          <p:cNvPicPr>
            <a:picLocks noChangeAspect="1"/>
          </p:cNvPicPr>
          <p:nvPr/>
        </p:nvPicPr>
        <p:blipFill>
          <a:blip r:embed="rId3"/>
          <a:stretch>
            <a:fillRect/>
          </a:stretch>
        </p:blipFill>
        <p:spPr>
          <a:xfrm>
            <a:off x="364605" y="2756891"/>
            <a:ext cx="950975" cy="950976"/>
          </a:xfrm>
          <a:prstGeom prst="rect">
            <a:avLst/>
          </a:prstGeom>
        </p:spPr>
      </p:pic>
      <p:sp>
        <p:nvSpPr>
          <p:cNvPr id="117" name="TextBox 116">
            <a:extLst>
              <a:ext uri="{FF2B5EF4-FFF2-40B4-BE49-F238E27FC236}">
                <a16:creationId xmlns:a16="http://schemas.microsoft.com/office/drawing/2014/main" id="{31196F95-B853-4921-BA55-ECC953EBCF37}"/>
              </a:ext>
            </a:extLst>
          </p:cNvPr>
          <p:cNvSpPr txBox="1"/>
          <p:nvPr/>
        </p:nvSpPr>
        <p:spPr>
          <a:xfrm>
            <a:off x="1589464" y="2858107"/>
            <a:ext cx="4450728" cy="738664"/>
          </a:xfrm>
          <a:prstGeom prst="rect">
            <a:avLst/>
          </a:prstGeom>
          <a:noFill/>
        </p:spPr>
        <p:txBody>
          <a:bodyPr wrap="square" lIns="0" tIns="0" rIns="0" bIns="0" rtlCol="0" anchor="ctr">
            <a:spAutoFit/>
          </a:bodyPr>
          <a:lstStyle/>
          <a:p>
            <a:pPr>
              <a:spcAft>
                <a:spcPts val="600"/>
              </a:spcAft>
            </a:pPr>
            <a:r>
              <a:rPr lang="en-US" sz="2400" dirty="0"/>
              <a:t>Module 02: Manage Git branches and workflows</a:t>
            </a:r>
          </a:p>
        </p:txBody>
      </p:sp>
      <p:cxnSp>
        <p:nvCxnSpPr>
          <p:cNvPr id="125" name="Straight Connector 124">
            <a:extLst>
              <a:ext uri="{FF2B5EF4-FFF2-40B4-BE49-F238E27FC236}">
                <a16:creationId xmlns:a16="http://schemas.microsoft.com/office/drawing/2014/main" id="{AB83D085-B23F-4A2C-BD34-9EC7F8FED79E}"/>
              </a:ext>
              <a:ext uri="{C183D7F6-B498-43B3-948B-1728B52AA6E4}">
                <adec:decorative xmlns:adec="http://schemas.microsoft.com/office/drawing/2017/decorative" val="1"/>
              </a:ext>
            </a:extLst>
          </p:cNvPr>
          <p:cNvCxnSpPr>
            <a:cxnSpLocks/>
          </p:cNvCxnSpPr>
          <p:nvPr/>
        </p:nvCxnSpPr>
        <p:spPr>
          <a:xfrm>
            <a:off x="1553603" y="3952965"/>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6" name="Picture 95" descr="Icon of five circles connected by lines">
            <a:extLst>
              <a:ext uri="{FF2B5EF4-FFF2-40B4-BE49-F238E27FC236}">
                <a16:creationId xmlns:a16="http://schemas.microsoft.com/office/drawing/2014/main" id="{B79ED9B8-FCBE-42EE-96B3-C549BB23749A}"/>
              </a:ext>
            </a:extLst>
          </p:cNvPr>
          <p:cNvPicPr>
            <a:picLocks noChangeAspect="1"/>
          </p:cNvPicPr>
          <p:nvPr/>
        </p:nvPicPr>
        <p:blipFill>
          <a:blip r:embed="rId4"/>
          <a:stretch>
            <a:fillRect/>
          </a:stretch>
        </p:blipFill>
        <p:spPr>
          <a:xfrm>
            <a:off x="376527" y="4179776"/>
            <a:ext cx="950975" cy="950976"/>
          </a:xfrm>
          <a:prstGeom prst="rect">
            <a:avLst/>
          </a:prstGeom>
        </p:spPr>
      </p:pic>
      <p:sp>
        <p:nvSpPr>
          <p:cNvPr id="118" name="TextBox 117">
            <a:extLst>
              <a:ext uri="{FF2B5EF4-FFF2-40B4-BE49-F238E27FC236}">
                <a16:creationId xmlns:a16="http://schemas.microsoft.com/office/drawing/2014/main" id="{258BA698-E10A-49DA-BD63-0C998F95815C}"/>
              </a:ext>
            </a:extLst>
          </p:cNvPr>
          <p:cNvSpPr txBox="1"/>
          <p:nvPr/>
        </p:nvSpPr>
        <p:spPr>
          <a:xfrm>
            <a:off x="1571487" y="4285932"/>
            <a:ext cx="4450728" cy="738664"/>
          </a:xfrm>
          <a:prstGeom prst="rect">
            <a:avLst/>
          </a:prstGeom>
          <a:noFill/>
        </p:spPr>
        <p:txBody>
          <a:bodyPr wrap="square" lIns="0" tIns="0" rIns="0" bIns="0" rtlCol="0" anchor="ctr">
            <a:spAutoFit/>
          </a:bodyPr>
          <a:lstStyle/>
          <a:p>
            <a:pPr>
              <a:spcAft>
                <a:spcPts val="600"/>
              </a:spcAft>
            </a:pPr>
            <a:r>
              <a:rPr lang="en-US" sz="2400" dirty="0"/>
              <a:t>Module 03: Collaborate with pull requests in Azure Repos</a:t>
            </a:r>
          </a:p>
        </p:txBody>
      </p:sp>
      <p:cxnSp>
        <p:nvCxnSpPr>
          <p:cNvPr id="126" name="Straight Connector 125">
            <a:extLst>
              <a:ext uri="{FF2B5EF4-FFF2-40B4-BE49-F238E27FC236}">
                <a16:creationId xmlns:a16="http://schemas.microsoft.com/office/drawing/2014/main" id="{22B78388-7B67-4982-8EF2-01741508431C}"/>
              </a:ext>
              <a:ext uri="{C183D7F6-B498-43B3-948B-1728B52AA6E4}">
                <adec:decorative xmlns:adec="http://schemas.microsoft.com/office/drawing/2017/decorative" val="1"/>
              </a:ext>
            </a:extLst>
          </p:cNvPr>
          <p:cNvCxnSpPr>
            <a:cxnSpLocks/>
          </p:cNvCxnSpPr>
          <p:nvPr/>
        </p:nvCxnSpPr>
        <p:spPr>
          <a:xfrm>
            <a:off x="1553603" y="5357563"/>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8" name="Picture 97" descr="Icon of coding brackets">
            <a:extLst>
              <a:ext uri="{FF2B5EF4-FFF2-40B4-BE49-F238E27FC236}">
                <a16:creationId xmlns:a16="http://schemas.microsoft.com/office/drawing/2014/main" id="{FA8A0356-D621-4686-8FA4-9F9944660D6A}"/>
              </a:ext>
            </a:extLst>
          </p:cNvPr>
          <p:cNvPicPr>
            <a:picLocks noChangeAspect="1"/>
          </p:cNvPicPr>
          <p:nvPr/>
        </p:nvPicPr>
        <p:blipFill>
          <a:blip r:embed="rId5"/>
          <a:stretch>
            <a:fillRect/>
          </a:stretch>
        </p:blipFill>
        <p:spPr>
          <a:xfrm>
            <a:off x="376527" y="5400157"/>
            <a:ext cx="950076" cy="950077"/>
          </a:xfrm>
          <a:prstGeom prst="rect">
            <a:avLst/>
          </a:prstGeom>
        </p:spPr>
      </p:pic>
      <p:sp>
        <p:nvSpPr>
          <p:cNvPr id="119" name="TextBox 118">
            <a:extLst>
              <a:ext uri="{FF2B5EF4-FFF2-40B4-BE49-F238E27FC236}">
                <a16:creationId xmlns:a16="http://schemas.microsoft.com/office/drawing/2014/main" id="{D6071ED6-0603-4B4B-9C40-C86E6875349C}"/>
              </a:ext>
            </a:extLst>
          </p:cNvPr>
          <p:cNvSpPr txBox="1"/>
          <p:nvPr/>
        </p:nvSpPr>
        <p:spPr>
          <a:xfrm>
            <a:off x="7639927" y="4319250"/>
            <a:ext cx="4450728" cy="738664"/>
          </a:xfrm>
          <a:prstGeom prst="rect">
            <a:avLst/>
          </a:prstGeom>
          <a:noFill/>
        </p:spPr>
        <p:txBody>
          <a:bodyPr wrap="square" lIns="0" tIns="0" rIns="0" bIns="0" rtlCol="0" anchor="ctr">
            <a:spAutoFit/>
          </a:bodyPr>
          <a:lstStyle/>
          <a:p>
            <a:pPr>
              <a:spcAft>
                <a:spcPts val="600"/>
              </a:spcAft>
            </a:pPr>
            <a:r>
              <a:rPr lang="en-US" sz="2400" dirty="0"/>
              <a:t>Module 07: Identify technical debt</a:t>
            </a:r>
          </a:p>
        </p:txBody>
      </p:sp>
      <p:pic>
        <p:nvPicPr>
          <p:cNvPr id="113" name="Picture 112" descr="Icon of a heart">
            <a:extLst>
              <a:ext uri="{FF2B5EF4-FFF2-40B4-BE49-F238E27FC236}">
                <a16:creationId xmlns:a16="http://schemas.microsoft.com/office/drawing/2014/main" id="{30C2C6C4-7986-4BE8-A737-C90663AD0229}"/>
              </a:ext>
            </a:extLst>
          </p:cNvPr>
          <p:cNvPicPr>
            <a:picLocks noChangeAspect="1"/>
          </p:cNvPicPr>
          <p:nvPr/>
        </p:nvPicPr>
        <p:blipFill>
          <a:blip r:embed="rId6"/>
          <a:stretch>
            <a:fillRect/>
          </a:stretch>
        </p:blipFill>
        <p:spPr>
          <a:xfrm>
            <a:off x="6432145" y="1504354"/>
            <a:ext cx="950976" cy="950976"/>
          </a:xfrm>
          <a:prstGeom prst="rect">
            <a:avLst/>
          </a:prstGeom>
        </p:spPr>
      </p:pic>
      <p:sp>
        <p:nvSpPr>
          <p:cNvPr id="120" name="TextBox 119">
            <a:extLst>
              <a:ext uri="{FF2B5EF4-FFF2-40B4-BE49-F238E27FC236}">
                <a16:creationId xmlns:a16="http://schemas.microsoft.com/office/drawing/2014/main" id="{33403CEA-28F4-43F9-A338-F54863458998}"/>
              </a:ext>
            </a:extLst>
          </p:cNvPr>
          <p:cNvSpPr txBox="1"/>
          <p:nvPr/>
        </p:nvSpPr>
        <p:spPr>
          <a:xfrm>
            <a:off x="7625066" y="1607757"/>
            <a:ext cx="4446804" cy="738664"/>
          </a:xfrm>
          <a:prstGeom prst="rect">
            <a:avLst/>
          </a:prstGeom>
          <a:noFill/>
        </p:spPr>
        <p:txBody>
          <a:bodyPr wrap="square" lIns="0" tIns="0" rIns="0" bIns="0" rtlCol="0" anchor="ctr">
            <a:spAutoFit/>
          </a:bodyPr>
          <a:lstStyle/>
          <a:p>
            <a:pPr>
              <a:spcAft>
                <a:spcPts val="600"/>
              </a:spcAft>
            </a:pPr>
            <a:r>
              <a:rPr lang="en-US" sz="2400" dirty="0"/>
              <a:t>Module 05: Plan foster inner source</a:t>
            </a:r>
          </a:p>
        </p:txBody>
      </p:sp>
      <p:cxnSp>
        <p:nvCxnSpPr>
          <p:cNvPr id="127" name="Straight Connector 126">
            <a:extLst>
              <a:ext uri="{FF2B5EF4-FFF2-40B4-BE49-F238E27FC236}">
                <a16:creationId xmlns:a16="http://schemas.microsoft.com/office/drawing/2014/main" id="{236C040A-9F7C-4300-8A6A-874C0BC3D843}"/>
              </a:ext>
              <a:ext uri="{C183D7F6-B498-43B3-948B-1728B52AA6E4}">
                <adec:decorative xmlns:adec="http://schemas.microsoft.com/office/drawing/2017/decorative" val="1"/>
              </a:ext>
            </a:extLst>
          </p:cNvPr>
          <p:cNvCxnSpPr>
            <a:cxnSpLocks/>
          </p:cNvCxnSpPr>
          <p:nvPr/>
        </p:nvCxnSpPr>
        <p:spPr>
          <a:xfrm>
            <a:off x="7628053" y="5352657"/>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person sitting in a desk">
            <a:extLst>
              <a:ext uri="{FF2B5EF4-FFF2-40B4-BE49-F238E27FC236}">
                <a16:creationId xmlns:a16="http://schemas.microsoft.com/office/drawing/2014/main" id="{E3F3CC92-267A-4DB3-A6DD-E1028CCC93FD}"/>
              </a:ext>
            </a:extLst>
          </p:cNvPr>
          <p:cNvPicPr>
            <a:picLocks noChangeAspect="1"/>
          </p:cNvPicPr>
          <p:nvPr/>
        </p:nvPicPr>
        <p:blipFill>
          <a:blip r:embed="rId7"/>
          <a:stretch>
            <a:fillRect/>
          </a:stretch>
        </p:blipFill>
        <p:spPr>
          <a:xfrm>
            <a:off x="6432145" y="2775178"/>
            <a:ext cx="950976" cy="950976"/>
          </a:xfrm>
          <a:prstGeom prst="rect">
            <a:avLst/>
          </a:prstGeom>
        </p:spPr>
      </p:pic>
      <p:sp>
        <p:nvSpPr>
          <p:cNvPr id="121" name="TextBox 120">
            <a:extLst>
              <a:ext uri="{FF2B5EF4-FFF2-40B4-BE49-F238E27FC236}">
                <a16:creationId xmlns:a16="http://schemas.microsoft.com/office/drawing/2014/main" id="{F38F365C-14F2-420C-920E-E617665225CA}"/>
              </a:ext>
            </a:extLst>
          </p:cNvPr>
          <p:cNvSpPr txBox="1"/>
          <p:nvPr/>
        </p:nvSpPr>
        <p:spPr>
          <a:xfrm>
            <a:off x="7639927" y="2865444"/>
            <a:ext cx="4446804" cy="738664"/>
          </a:xfrm>
          <a:prstGeom prst="rect">
            <a:avLst/>
          </a:prstGeom>
          <a:noFill/>
        </p:spPr>
        <p:txBody>
          <a:bodyPr wrap="square" lIns="0" tIns="0" rIns="0" bIns="0" rtlCol="0" anchor="ctr">
            <a:spAutoFit/>
          </a:bodyPr>
          <a:lstStyle/>
          <a:p>
            <a:pPr>
              <a:spcAft>
                <a:spcPts val="600"/>
              </a:spcAft>
            </a:pPr>
            <a:r>
              <a:rPr lang="en-US" sz="2400" dirty="0"/>
              <a:t>Module 06: Manage Git repositories</a:t>
            </a:r>
          </a:p>
        </p:txBody>
      </p:sp>
      <p:pic>
        <p:nvPicPr>
          <p:cNvPr id="108" name="Picture 107" descr="Icon of a lab flask">
            <a:extLst>
              <a:ext uri="{FF2B5EF4-FFF2-40B4-BE49-F238E27FC236}">
                <a16:creationId xmlns:a16="http://schemas.microsoft.com/office/drawing/2014/main" id="{2BDFF2ED-3F9E-4739-A21B-61F6687F9C14}"/>
              </a:ext>
            </a:extLst>
          </p:cNvPr>
          <p:cNvPicPr>
            <a:picLocks noChangeAspect="1"/>
          </p:cNvPicPr>
          <p:nvPr/>
        </p:nvPicPr>
        <p:blipFill>
          <a:blip r:embed="rId8"/>
          <a:stretch>
            <a:fillRect/>
          </a:stretch>
        </p:blipFill>
        <p:spPr>
          <a:xfrm>
            <a:off x="6432145" y="5452676"/>
            <a:ext cx="950976" cy="950976"/>
          </a:xfrm>
          <a:prstGeom prst="rect">
            <a:avLst/>
          </a:prstGeom>
        </p:spPr>
      </p:pic>
      <p:cxnSp>
        <p:nvCxnSpPr>
          <p:cNvPr id="25" name="Straight Connector 24">
            <a:extLst>
              <a:ext uri="{FF2B5EF4-FFF2-40B4-BE49-F238E27FC236}">
                <a16:creationId xmlns:a16="http://schemas.microsoft.com/office/drawing/2014/main" id="{8A98875B-9E33-43BC-A880-1E5230A99F6D}"/>
              </a:ext>
              <a:ext uri="{C183D7F6-B498-43B3-948B-1728B52AA6E4}">
                <adec:decorative xmlns:adec="http://schemas.microsoft.com/office/drawing/2017/decorative" val="1"/>
              </a:ext>
            </a:extLst>
          </p:cNvPr>
          <p:cNvCxnSpPr>
            <a:cxnSpLocks/>
          </p:cNvCxnSpPr>
          <p:nvPr/>
        </p:nvCxnSpPr>
        <p:spPr>
          <a:xfrm>
            <a:off x="7628053" y="3958471"/>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F90864-C518-4D0D-8604-5F56F40DF973}"/>
              </a:ext>
            </a:extLst>
          </p:cNvPr>
          <p:cNvSpPr txBox="1"/>
          <p:nvPr/>
        </p:nvSpPr>
        <p:spPr>
          <a:xfrm>
            <a:off x="7639927" y="5505863"/>
            <a:ext cx="4431943" cy="738664"/>
          </a:xfrm>
          <a:prstGeom prst="rect">
            <a:avLst/>
          </a:prstGeom>
          <a:noFill/>
        </p:spPr>
        <p:txBody>
          <a:bodyPr wrap="square" lIns="0" tIns="0" rIns="0" bIns="0" rtlCol="0" anchor="ctr">
            <a:spAutoFit/>
          </a:bodyPr>
          <a:lstStyle/>
          <a:p>
            <a:pPr>
              <a:spcAft>
                <a:spcPts val="600"/>
              </a:spcAft>
            </a:pPr>
            <a:r>
              <a:rPr lang="en-US" sz="2400" dirty="0"/>
              <a:t>Labs &amp; Learning Path review and takeaways</a:t>
            </a:r>
          </a:p>
        </p:txBody>
      </p:sp>
      <p:cxnSp>
        <p:nvCxnSpPr>
          <p:cNvPr id="4" name="Straight Connector 3">
            <a:extLst>
              <a:ext uri="{FF2B5EF4-FFF2-40B4-BE49-F238E27FC236}">
                <a16:creationId xmlns:a16="http://schemas.microsoft.com/office/drawing/2014/main" id="{D393CCE5-262B-4540-AC55-1DEBAA58DEA8}"/>
              </a:ext>
              <a:ext uri="{C183D7F6-B498-43B3-948B-1728B52AA6E4}">
                <adec:decorative xmlns:adec="http://schemas.microsoft.com/office/drawing/2017/decorative" val="1"/>
              </a:ext>
            </a:extLst>
          </p:cNvPr>
          <p:cNvCxnSpPr>
            <a:cxnSpLocks/>
          </p:cNvCxnSpPr>
          <p:nvPr/>
        </p:nvCxnSpPr>
        <p:spPr>
          <a:xfrm>
            <a:off x="7628053" y="2549795"/>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6FC855-8CF7-4B3A-8D9D-8BB11F36B018}"/>
              </a:ext>
            </a:extLst>
          </p:cNvPr>
          <p:cNvSpPr txBox="1"/>
          <p:nvPr/>
        </p:nvSpPr>
        <p:spPr>
          <a:xfrm>
            <a:off x="1571487" y="5690530"/>
            <a:ext cx="4450728" cy="369332"/>
          </a:xfrm>
          <a:prstGeom prst="rect">
            <a:avLst/>
          </a:prstGeom>
          <a:noFill/>
        </p:spPr>
        <p:txBody>
          <a:bodyPr wrap="square" lIns="0" tIns="0" rIns="0" bIns="0" rtlCol="0" anchor="ctr">
            <a:spAutoFit/>
          </a:bodyPr>
          <a:lstStyle/>
          <a:p>
            <a:pPr>
              <a:spcAft>
                <a:spcPts val="600"/>
              </a:spcAft>
            </a:pPr>
            <a:r>
              <a:rPr lang="en-US" sz="2400" dirty="0"/>
              <a:t>Module 04: Explore Git hooks</a:t>
            </a:r>
          </a:p>
        </p:txBody>
      </p:sp>
      <p:pic>
        <p:nvPicPr>
          <p:cNvPr id="8" name="Picture 7" descr="Icon of three gears with varying sizes">
            <a:extLst>
              <a:ext uri="{FF2B5EF4-FFF2-40B4-BE49-F238E27FC236}">
                <a16:creationId xmlns:a16="http://schemas.microsoft.com/office/drawing/2014/main" id="{234976E6-1613-470E-928D-3028572806C8}"/>
              </a:ext>
            </a:extLst>
          </p:cNvPr>
          <p:cNvPicPr>
            <a:picLocks noChangeAspect="1"/>
          </p:cNvPicPr>
          <p:nvPr/>
        </p:nvPicPr>
        <p:blipFill>
          <a:blip r:embed="rId9"/>
          <a:stretch>
            <a:fillRect/>
          </a:stretch>
        </p:blipFill>
        <p:spPr>
          <a:xfrm>
            <a:off x="6432145" y="4213544"/>
            <a:ext cx="947401" cy="950077"/>
          </a:xfrm>
          <a:prstGeom prst="rect">
            <a:avLst/>
          </a:prstGeom>
        </p:spPr>
      </p:pic>
    </p:spTree>
    <p:extLst>
      <p:ext uri="{BB962C8B-B14F-4D97-AF65-F5344CB8AC3E}">
        <p14:creationId xmlns:p14="http://schemas.microsoft.com/office/powerpoint/2010/main" val="318007140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a:t>Automate </a:t>
            </a:r>
            <a:r>
              <a:rPr lang="en-US" dirty="0"/>
              <a:t>release notes with GitHub</a:t>
            </a:r>
          </a:p>
        </p:txBody>
      </p:sp>
      <p:sp>
        <p:nvSpPr>
          <p:cNvPr id="3" name="Rectangle 2">
            <a:extLst>
              <a:ext uri="{FF2B5EF4-FFF2-40B4-BE49-F238E27FC236}">
                <a16:creationId xmlns:a16="http://schemas.microsoft.com/office/drawing/2014/main" id="{8071DAE8-3342-4421-95F8-CD3CE911FD76}"/>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0663421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7963"/>
            <a:ext cx="9240836" cy="498598"/>
          </a:xfrm>
        </p:spPr>
        <p:txBody>
          <a:bodyPr/>
          <a:lstStyle/>
          <a:p>
            <a:r>
              <a:rPr lang="en-US" dirty="0"/>
              <a:t>Module 07: Identify technical debt</a:t>
            </a:r>
          </a:p>
        </p:txBody>
      </p:sp>
      <p:pic>
        <p:nvPicPr>
          <p:cNvPr id="6" name="Picture 5" descr="Icon of coding brackets">
            <a:extLst>
              <a:ext uri="{FF2B5EF4-FFF2-40B4-BE49-F238E27FC236}">
                <a16:creationId xmlns:a16="http://schemas.microsoft.com/office/drawing/2014/main" id="{16F2E629-0E46-4E14-A66D-ED08483E5D0E}"/>
              </a:ext>
            </a:extLst>
          </p:cNvPr>
          <p:cNvPicPr>
            <a:picLocks noChangeAspect="1"/>
          </p:cNvPicPr>
          <p:nvPr/>
        </p:nvPicPr>
        <p:blipFill>
          <a:blip r:embed="rId3"/>
          <a:stretch>
            <a:fillRect/>
          </a:stretch>
        </p:blipFill>
        <p:spPr>
          <a:xfrm>
            <a:off x="10381664" y="2995032"/>
            <a:ext cx="1080660" cy="1080660"/>
          </a:xfrm>
          <a:prstGeom prst="rect">
            <a:avLst/>
          </a:prstGeom>
        </p:spPr>
      </p:pic>
    </p:spTree>
    <p:extLst>
      <p:ext uri="{BB962C8B-B14F-4D97-AF65-F5344CB8AC3E}">
        <p14:creationId xmlns:p14="http://schemas.microsoft.com/office/powerpoint/2010/main" val="38828700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Examine code quality</a:t>
            </a:r>
          </a:p>
        </p:txBody>
      </p:sp>
      <p:sp>
        <p:nvSpPr>
          <p:cNvPr id="4" name="TextBox 3">
            <a:extLst>
              <a:ext uri="{FF2B5EF4-FFF2-40B4-BE49-F238E27FC236}">
                <a16:creationId xmlns:a16="http://schemas.microsoft.com/office/drawing/2014/main" id="{44364B72-FE4E-41E1-A938-E81DA526ECF6}"/>
              </a:ext>
            </a:extLst>
          </p:cNvPr>
          <p:cNvSpPr txBox="1"/>
          <p:nvPr/>
        </p:nvSpPr>
        <p:spPr>
          <a:xfrm>
            <a:off x="465137" y="1201975"/>
            <a:ext cx="11533187" cy="738664"/>
          </a:xfrm>
          <a:prstGeom prst="rect">
            <a:avLst/>
          </a:prstGeom>
          <a:noFill/>
        </p:spPr>
        <p:txBody>
          <a:bodyPr wrap="square" lIns="0" tIns="0" rIns="0" bIns="0" anchor="ctr">
            <a:spAutoFit/>
          </a:bodyPr>
          <a:lstStyle/>
          <a:p>
            <a:r>
              <a:rPr lang="en-US" sz="2400">
                <a:latin typeface="+mj-lt"/>
              </a:rPr>
              <a:t>Short deadlines, a lack of coding standards, and poor technical skills can lead to code that is NOT:</a:t>
            </a:r>
          </a:p>
        </p:txBody>
      </p:sp>
      <p:pic>
        <p:nvPicPr>
          <p:cNvPr id="110" name="Picture 109" descr="Icon of check mark enclosed by an arc">
            <a:extLst>
              <a:ext uri="{FF2B5EF4-FFF2-40B4-BE49-F238E27FC236}">
                <a16:creationId xmlns:a16="http://schemas.microsoft.com/office/drawing/2014/main" id="{79EFD212-4652-4C76-927A-5ADD364F0AE2}"/>
              </a:ext>
            </a:extLst>
          </p:cNvPr>
          <p:cNvPicPr>
            <a:picLocks noChangeAspect="1"/>
          </p:cNvPicPr>
          <p:nvPr/>
        </p:nvPicPr>
        <p:blipFill>
          <a:blip r:embed="rId3"/>
          <a:stretch>
            <a:fillRect/>
          </a:stretch>
        </p:blipFill>
        <p:spPr>
          <a:xfrm>
            <a:off x="465139" y="2201863"/>
            <a:ext cx="984504" cy="984504"/>
          </a:xfrm>
          <a:prstGeom prst="rect">
            <a:avLst/>
          </a:prstGeom>
        </p:spPr>
      </p:pic>
      <p:sp>
        <p:nvSpPr>
          <p:cNvPr id="34" name="Rectangle 33">
            <a:extLst>
              <a:ext uri="{FF2B5EF4-FFF2-40B4-BE49-F238E27FC236}">
                <a16:creationId xmlns:a16="http://schemas.microsoft.com/office/drawing/2014/main" id="{785FAB54-4410-46CC-A8FD-A7CEE6F38B47}"/>
              </a:ext>
            </a:extLst>
          </p:cNvPr>
          <p:cNvSpPr/>
          <p:nvPr/>
        </p:nvSpPr>
        <p:spPr>
          <a:xfrm>
            <a:off x="1728113"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Clear and readable</a:t>
            </a:r>
          </a:p>
        </p:txBody>
      </p:sp>
      <p:cxnSp>
        <p:nvCxnSpPr>
          <p:cNvPr id="29" name="Straight Connector 28">
            <a:extLst>
              <a:ext uri="{FF2B5EF4-FFF2-40B4-BE49-F238E27FC236}">
                <a16:creationId xmlns:a16="http://schemas.microsoft.com/office/drawing/2014/main" id="{B39E8802-0BCE-4482-BCC2-FADD9C28A5EF}"/>
              </a:ext>
              <a:ext uri="{C183D7F6-B498-43B3-948B-1728B52AA6E4}">
                <adec:decorative xmlns:adec="http://schemas.microsoft.com/office/drawing/2017/decorative" val="1"/>
              </a:ext>
            </a:extLst>
          </p:cNvPr>
          <p:cNvCxnSpPr>
            <a:cxnSpLocks/>
          </p:cNvCxnSpPr>
          <p:nvPr/>
        </p:nvCxnSpPr>
        <p:spPr>
          <a:xfrm>
            <a:off x="1728114"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3F7A608F-0CBF-4661-93AC-1E2D7AA5D3D1}"/>
              </a:ext>
            </a:extLst>
          </p:cNvPr>
          <p:cNvPicPr>
            <a:picLocks noChangeAspect="1"/>
          </p:cNvPicPr>
          <p:nvPr/>
        </p:nvPicPr>
        <p:blipFill>
          <a:blip r:embed="rId4"/>
          <a:stretch>
            <a:fillRect/>
          </a:stretch>
        </p:blipFill>
        <p:spPr>
          <a:xfrm>
            <a:off x="465139" y="3734627"/>
            <a:ext cx="984504" cy="984504"/>
          </a:xfrm>
          <a:prstGeom prst="rect">
            <a:avLst/>
          </a:prstGeom>
        </p:spPr>
      </p:pic>
      <p:sp>
        <p:nvSpPr>
          <p:cNvPr id="39" name="Rectangle 38">
            <a:extLst>
              <a:ext uri="{FF2B5EF4-FFF2-40B4-BE49-F238E27FC236}">
                <a16:creationId xmlns:a16="http://schemas.microsoft.com/office/drawing/2014/main" id="{055153E8-9C4B-4EB6-88E6-6A598EDD02F8}"/>
              </a:ext>
            </a:extLst>
          </p:cNvPr>
          <p:cNvSpPr/>
          <p:nvPr/>
        </p:nvSpPr>
        <p:spPr>
          <a:xfrm>
            <a:off x="1728113"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Documented</a:t>
            </a:r>
          </a:p>
        </p:txBody>
      </p:sp>
      <p:cxnSp>
        <p:nvCxnSpPr>
          <p:cNvPr id="40" name="Straight Connector 39">
            <a:extLst>
              <a:ext uri="{FF2B5EF4-FFF2-40B4-BE49-F238E27FC236}">
                <a16:creationId xmlns:a16="http://schemas.microsoft.com/office/drawing/2014/main" id="{F4805450-0A4E-49A4-9128-05466B545C35}"/>
              </a:ext>
              <a:ext uri="{C183D7F6-B498-43B3-948B-1728B52AA6E4}">
                <adec:decorative xmlns:adec="http://schemas.microsoft.com/office/drawing/2017/decorative" val="1"/>
              </a:ext>
            </a:extLst>
          </p:cNvPr>
          <p:cNvCxnSpPr>
            <a:cxnSpLocks/>
          </p:cNvCxnSpPr>
          <p:nvPr/>
        </p:nvCxnSpPr>
        <p:spPr>
          <a:xfrm>
            <a:off x="1728114"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a gear inside a circle">
            <a:extLst>
              <a:ext uri="{FF2B5EF4-FFF2-40B4-BE49-F238E27FC236}">
                <a16:creationId xmlns:a16="http://schemas.microsoft.com/office/drawing/2014/main" id="{73F649BB-8CC5-4B81-A5ED-CEF8BF690123}"/>
              </a:ext>
            </a:extLst>
          </p:cNvPr>
          <p:cNvPicPr>
            <a:picLocks noChangeAspect="1"/>
          </p:cNvPicPr>
          <p:nvPr/>
        </p:nvPicPr>
        <p:blipFill>
          <a:blip r:embed="rId5"/>
          <a:stretch>
            <a:fillRect/>
          </a:stretch>
        </p:blipFill>
        <p:spPr>
          <a:xfrm>
            <a:off x="465139" y="5186355"/>
            <a:ext cx="984504" cy="984504"/>
          </a:xfrm>
          <a:prstGeom prst="rect">
            <a:avLst/>
          </a:prstGeom>
        </p:spPr>
      </p:pic>
      <p:sp>
        <p:nvSpPr>
          <p:cNvPr id="45" name="Rectangle 44">
            <a:extLst>
              <a:ext uri="{FF2B5EF4-FFF2-40B4-BE49-F238E27FC236}">
                <a16:creationId xmlns:a16="http://schemas.microsoft.com/office/drawing/2014/main" id="{3348440D-59CC-4661-A567-531ED200889F}"/>
              </a:ext>
            </a:extLst>
          </p:cNvPr>
          <p:cNvSpPr/>
          <p:nvPr/>
        </p:nvSpPr>
        <p:spPr>
          <a:xfrm>
            <a:off x="1728113"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Efficient</a:t>
            </a:r>
          </a:p>
        </p:txBody>
      </p:sp>
      <p:pic>
        <p:nvPicPr>
          <p:cNvPr id="116" name="Picture 115" descr="Icon of wrench and screw driver">
            <a:extLst>
              <a:ext uri="{FF2B5EF4-FFF2-40B4-BE49-F238E27FC236}">
                <a16:creationId xmlns:a16="http://schemas.microsoft.com/office/drawing/2014/main" id="{1A29869E-7CE8-483E-8C58-5CA9B110D051}"/>
              </a:ext>
            </a:extLst>
          </p:cNvPr>
          <p:cNvPicPr>
            <a:picLocks noChangeAspect="1"/>
          </p:cNvPicPr>
          <p:nvPr/>
        </p:nvPicPr>
        <p:blipFill>
          <a:blip r:embed="rId6"/>
          <a:stretch>
            <a:fillRect/>
          </a:stretch>
        </p:blipFill>
        <p:spPr>
          <a:xfrm>
            <a:off x="6358116" y="2201863"/>
            <a:ext cx="984504" cy="984504"/>
          </a:xfrm>
          <a:prstGeom prst="rect">
            <a:avLst/>
          </a:prstGeom>
        </p:spPr>
      </p:pic>
      <p:sp>
        <p:nvSpPr>
          <p:cNvPr id="61" name="Rectangle 60">
            <a:extLst>
              <a:ext uri="{FF2B5EF4-FFF2-40B4-BE49-F238E27FC236}">
                <a16:creationId xmlns:a16="http://schemas.microsoft.com/office/drawing/2014/main" id="{4209F97C-E264-4802-A9A5-F5C07AFA0595}"/>
              </a:ext>
            </a:extLst>
          </p:cNvPr>
          <p:cNvSpPr/>
          <p:nvPr/>
        </p:nvSpPr>
        <p:spPr>
          <a:xfrm>
            <a:off x="7621090"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Maintainable</a:t>
            </a:r>
          </a:p>
        </p:txBody>
      </p:sp>
      <p:cxnSp>
        <p:nvCxnSpPr>
          <p:cNvPr id="60" name="Straight Connector 59">
            <a:extLst>
              <a:ext uri="{FF2B5EF4-FFF2-40B4-BE49-F238E27FC236}">
                <a16:creationId xmlns:a16="http://schemas.microsoft.com/office/drawing/2014/main" id="{D74ADEA6-76B0-465D-8857-0DFCDC83324C}"/>
              </a:ext>
              <a:ext uri="{C183D7F6-B498-43B3-948B-1728B52AA6E4}">
                <adec:decorative xmlns:adec="http://schemas.microsoft.com/office/drawing/2017/decorative" val="1"/>
              </a:ext>
            </a:extLst>
          </p:cNvPr>
          <p:cNvCxnSpPr>
            <a:cxnSpLocks/>
          </p:cNvCxnSpPr>
          <p:nvPr/>
        </p:nvCxnSpPr>
        <p:spPr>
          <a:xfrm>
            <a:off x="7621090"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E197CF57-3983-4124-B241-E684F30610E3}"/>
              </a:ext>
            </a:extLst>
          </p:cNvPr>
          <p:cNvPicPr>
            <a:picLocks noChangeAspect="1"/>
          </p:cNvPicPr>
          <p:nvPr/>
        </p:nvPicPr>
        <p:blipFill>
          <a:blip r:embed="rId7"/>
          <a:stretch>
            <a:fillRect/>
          </a:stretch>
        </p:blipFill>
        <p:spPr>
          <a:xfrm>
            <a:off x="6358116" y="3734627"/>
            <a:ext cx="984504" cy="984504"/>
          </a:xfrm>
          <a:prstGeom prst="rect">
            <a:avLst/>
          </a:prstGeom>
        </p:spPr>
      </p:pic>
      <p:sp>
        <p:nvSpPr>
          <p:cNvPr id="62" name="Rectangle 61">
            <a:extLst>
              <a:ext uri="{FF2B5EF4-FFF2-40B4-BE49-F238E27FC236}">
                <a16:creationId xmlns:a16="http://schemas.microsoft.com/office/drawing/2014/main" id="{D2E40993-B7D3-45FC-A936-2C86B1B1F311}"/>
              </a:ext>
            </a:extLst>
          </p:cNvPr>
          <p:cNvSpPr/>
          <p:nvPr/>
        </p:nvSpPr>
        <p:spPr>
          <a:xfrm>
            <a:off x="7621090"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Extensible</a:t>
            </a:r>
          </a:p>
        </p:txBody>
      </p:sp>
      <p:cxnSp>
        <p:nvCxnSpPr>
          <p:cNvPr id="63" name="Straight Connector 62">
            <a:extLst>
              <a:ext uri="{FF2B5EF4-FFF2-40B4-BE49-F238E27FC236}">
                <a16:creationId xmlns:a16="http://schemas.microsoft.com/office/drawing/2014/main" id="{976DCC76-6012-4A0B-95C6-F6EFA01EA5DE}"/>
              </a:ext>
              <a:ext uri="{C183D7F6-B498-43B3-948B-1728B52AA6E4}">
                <adec:decorative xmlns:adec="http://schemas.microsoft.com/office/drawing/2017/decorative" val="1"/>
              </a:ext>
            </a:extLst>
          </p:cNvPr>
          <p:cNvCxnSpPr>
            <a:cxnSpLocks/>
          </p:cNvCxnSpPr>
          <p:nvPr/>
        </p:nvCxnSpPr>
        <p:spPr>
          <a:xfrm>
            <a:off x="7621090"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0" name="Picture 119" descr="Icon of a key">
            <a:extLst>
              <a:ext uri="{FF2B5EF4-FFF2-40B4-BE49-F238E27FC236}">
                <a16:creationId xmlns:a16="http://schemas.microsoft.com/office/drawing/2014/main" id="{0E574A5D-9F39-4E30-9901-0C9678711E0F}"/>
              </a:ext>
            </a:extLst>
          </p:cNvPr>
          <p:cNvPicPr>
            <a:picLocks noChangeAspect="1"/>
          </p:cNvPicPr>
          <p:nvPr/>
        </p:nvPicPr>
        <p:blipFill>
          <a:blip r:embed="rId8"/>
          <a:stretch>
            <a:fillRect/>
          </a:stretch>
        </p:blipFill>
        <p:spPr>
          <a:xfrm>
            <a:off x="6358116" y="5186355"/>
            <a:ext cx="984504" cy="984504"/>
          </a:xfrm>
          <a:prstGeom prst="rect">
            <a:avLst/>
          </a:prstGeom>
        </p:spPr>
      </p:pic>
      <p:sp>
        <p:nvSpPr>
          <p:cNvPr id="64" name="Rectangle 63">
            <a:extLst>
              <a:ext uri="{FF2B5EF4-FFF2-40B4-BE49-F238E27FC236}">
                <a16:creationId xmlns:a16="http://schemas.microsoft.com/office/drawing/2014/main" id="{90956B50-E1DC-44D2-B5F4-1E09CB357C7D}"/>
              </a:ext>
            </a:extLst>
          </p:cNvPr>
          <p:cNvSpPr/>
          <p:nvPr/>
        </p:nvSpPr>
        <p:spPr>
          <a:xfrm>
            <a:off x="7621090"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Secure</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Examine complexity and quality metrics</a:t>
            </a:r>
          </a:p>
        </p:txBody>
      </p:sp>
      <p:sp>
        <p:nvSpPr>
          <p:cNvPr id="4" name="TextBox 3">
            <a:extLst>
              <a:ext uri="{FF2B5EF4-FFF2-40B4-BE49-F238E27FC236}">
                <a16:creationId xmlns:a16="http://schemas.microsoft.com/office/drawing/2014/main" id="{F90B8F01-129E-4AD3-8DEE-96BA43AEC8DA}"/>
              </a:ext>
            </a:extLst>
          </p:cNvPr>
          <p:cNvSpPr txBox="1"/>
          <p:nvPr/>
        </p:nvSpPr>
        <p:spPr>
          <a:xfrm>
            <a:off x="465138" y="1312533"/>
            <a:ext cx="11544300" cy="369332"/>
          </a:xfrm>
          <a:prstGeom prst="rect">
            <a:avLst/>
          </a:prstGeom>
          <a:noFill/>
        </p:spPr>
        <p:txBody>
          <a:bodyPr wrap="square" lIns="0" tIns="0" rIns="0" bIns="0" anchor="ctr">
            <a:spAutoFit/>
          </a:bodyPr>
          <a:lstStyle/>
          <a:p>
            <a:r>
              <a:rPr lang="en-US" sz="2400" dirty="0">
                <a:latin typeface="+mj-lt"/>
              </a:rPr>
              <a:t>A few of the most important complexity-related metrics:</a:t>
            </a:r>
          </a:p>
        </p:txBody>
      </p:sp>
      <p:sp>
        <p:nvSpPr>
          <p:cNvPr id="5" name="Rectangle 4">
            <a:extLst>
              <a:ext uri="{FF2B5EF4-FFF2-40B4-BE49-F238E27FC236}">
                <a16:creationId xmlns:a16="http://schemas.microsoft.com/office/drawing/2014/main" id="{C1D911A0-0FBA-4DC5-88CA-58152C6C5E7C}"/>
              </a:ext>
            </a:extLst>
          </p:cNvPr>
          <p:cNvSpPr/>
          <p:nvPr/>
        </p:nvSpPr>
        <p:spPr>
          <a:xfrm>
            <a:off x="521676" y="2006703"/>
            <a:ext cx="5710055" cy="36848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Program vocabulary</a:t>
            </a:r>
            <a:endParaRPr lang="en-US">
              <a:ea typeface="+mn-ea"/>
              <a:cs typeface="+mn-cs"/>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Calculated program length</a:t>
            </a:r>
            <a:endParaRPr lang="en-US" sz="2000" b="0" i="0" u="none" strike="noStrike" kern="1200" cap="none" normalizeH="0" baseline="0" noProof="0" dirty="0">
              <a:ln>
                <a:noFill/>
              </a:ln>
              <a:solidFill>
                <a:schemeClr val="tx1"/>
              </a:solidFill>
              <a:effectLst/>
              <a:uLnTx/>
              <a:uFillTx/>
              <a:cs typeface="Segoe UI"/>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Volume</a:t>
            </a:r>
            <a:endParaRPr lang="en-US" sz="2000" b="0" i="0" u="none" strike="noStrike" kern="1200" cap="none" normalizeH="0" baseline="0" noProof="0" dirty="0">
              <a:ln>
                <a:noFill/>
              </a:ln>
              <a:solidFill>
                <a:schemeClr val="tx1"/>
              </a:solidFill>
              <a:effectLst/>
              <a:uLnTx/>
              <a:uFillTx/>
              <a:cs typeface="Segoe UI"/>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Difficulty</a:t>
            </a:r>
            <a:endParaRPr lang="en-US" sz="2000" b="0" i="0" u="none" strike="noStrike" kern="1200" cap="none" normalizeH="0" baseline="0" noProof="0" dirty="0">
              <a:ln>
                <a:noFill/>
              </a:ln>
              <a:solidFill>
                <a:schemeClr val="tx1"/>
              </a:solidFill>
              <a:effectLst/>
              <a:uLnTx/>
              <a:uFillTx/>
              <a:cs typeface="Segoe UI"/>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Effort</a:t>
            </a:r>
            <a:endParaRPr lang="en-US" sz="2200" b="0" i="0" u="none" strike="noStrike" kern="1200" cap="none" normalizeH="0" baseline="0" noProof="0" dirty="0">
              <a:ln>
                <a:noFill/>
              </a:ln>
              <a:solidFill>
                <a:schemeClr val="tx1"/>
              </a:solidFill>
              <a:effectLst/>
              <a:uLnTx/>
              <a:uFillTx/>
              <a:cs typeface="Segoe UI"/>
            </a:endParaRPr>
          </a:p>
        </p:txBody>
      </p:sp>
      <p:pic>
        <p:nvPicPr>
          <p:cNvPr id="22" name="Picture 21" descr="Icon of circles showing complexity">
            <a:extLst>
              <a:ext uri="{FF2B5EF4-FFF2-40B4-BE49-F238E27FC236}">
                <a16:creationId xmlns:a16="http://schemas.microsoft.com/office/drawing/2014/main" id="{ABC8F794-11E8-49AC-AA09-39F850C4773C}"/>
              </a:ext>
            </a:extLst>
          </p:cNvPr>
          <p:cNvPicPr>
            <a:picLocks noChangeAspect="1"/>
          </p:cNvPicPr>
          <p:nvPr/>
        </p:nvPicPr>
        <p:blipFill>
          <a:blip r:embed="rId3"/>
          <a:srcRect l="1397" t="1397" r="1397" b="1397"/>
          <a:stretch>
            <a:fillRect/>
          </a:stretch>
        </p:blipFill>
        <p:spPr>
          <a:xfrm>
            <a:off x="4987028" y="4436804"/>
            <a:ext cx="957006" cy="957006"/>
          </a:xfrm>
          <a:custGeom>
            <a:avLst/>
            <a:gdLst>
              <a:gd name="connsiteX0" fmla="*/ 478503 w 957006"/>
              <a:gd name="connsiteY0" fmla="*/ 0 h 957006"/>
              <a:gd name="connsiteX1" fmla="*/ 957006 w 957006"/>
              <a:gd name="connsiteY1" fmla="*/ 478503 h 957006"/>
              <a:gd name="connsiteX2" fmla="*/ 478503 w 957006"/>
              <a:gd name="connsiteY2" fmla="*/ 957006 h 957006"/>
              <a:gd name="connsiteX3" fmla="*/ 0 w 957006"/>
              <a:gd name="connsiteY3" fmla="*/ 478503 h 957006"/>
              <a:gd name="connsiteX4" fmla="*/ 478503 w 957006"/>
              <a:gd name="connsiteY4" fmla="*/ 0 h 9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006" h="957006">
                <a:moveTo>
                  <a:pt x="478503" y="0"/>
                </a:moveTo>
                <a:cubicBezTo>
                  <a:pt x="742773" y="0"/>
                  <a:pt x="957006" y="214233"/>
                  <a:pt x="957006" y="478503"/>
                </a:cubicBezTo>
                <a:cubicBezTo>
                  <a:pt x="957006" y="742773"/>
                  <a:pt x="742773" y="957006"/>
                  <a:pt x="478503" y="957006"/>
                </a:cubicBezTo>
                <a:cubicBezTo>
                  <a:pt x="214233" y="957006"/>
                  <a:pt x="0" y="742773"/>
                  <a:pt x="0" y="478503"/>
                </a:cubicBezTo>
                <a:cubicBezTo>
                  <a:pt x="0" y="214233"/>
                  <a:pt x="214233" y="0"/>
                  <a:pt x="478503" y="0"/>
                </a:cubicBezTo>
                <a:close/>
              </a:path>
            </a:pathLst>
          </a:custGeom>
        </p:spPr>
      </p:pic>
    </p:spTree>
    <p:extLst>
      <p:ext uri="{BB962C8B-B14F-4D97-AF65-F5344CB8AC3E}">
        <p14:creationId xmlns:p14="http://schemas.microsoft.com/office/powerpoint/2010/main" val="39465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65138" y="632779"/>
            <a:ext cx="6257941" cy="439465"/>
          </a:xfrm>
        </p:spPr>
        <p:txBody>
          <a:bodyPr/>
          <a:lstStyle/>
          <a:p>
            <a:r>
              <a:rPr lang="en-US" dirty="0"/>
              <a:t>Introduction to technical debt</a:t>
            </a:r>
          </a:p>
        </p:txBody>
      </p:sp>
      <p:pic>
        <p:nvPicPr>
          <p:cNvPr id="5" name="Picture 4" descr="Icon of gears of different sizes depicting technical">
            <a:extLst>
              <a:ext uri="{FF2B5EF4-FFF2-40B4-BE49-F238E27FC236}">
                <a16:creationId xmlns:a16="http://schemas.microsoft.com/office/drawing/2014/main" id="{EF6E6A0D-DC50-411E-8C4C-E7B785C25E70}"/>
              </a:ext>
            </a:extLst>
          </p:cNvPr>
          <p:cNvPicPr>
            <a:picLocks noChangeAspect="1"/>
          </p:cNvPicPr>
          <p:nvPr/>
        </p:nvPicPr>
        <p:blipFill>
          <a:blip r:embed="rId2"/>
          <a:stretch>
            <a:fillRect/>
          </a:stretch>
        </p:blipFill>
        <p:spPr>
          <a:xfrm>
            <a:off x="465138" y="2027578"/>
            <a:ext cx="1091184" cy="1092708"/>
          </a:xfrm>
          <a:prstGeom prst="rect">
            <a:avLst/>
          </a:prstGeom>
        </p:spPr>
      </p:pic>
      <p:sp>
        <p:nvSpPr>
          <p:cNvPr id="6" name="Rectangle 5">
            <a:extLst>
              <a:ext uri="{FF2B5EF4-FFF2-40B4-BE49-F238E27FC236}">
                <a16:creationId xmlns:a16="http://schemas.microsoft.com/office/drawing/2014/main" id="{AE1B9D74-812E-43FF-AC06-FA14100FEFFE}"/>
              </a:ext>
            </a:extLst>
          </p:cNvPr>
          <p:cNvSpPr/>
          <p:nvPr/>
        </p:nvSpPr>
        <p:spPr>
          <a:xfrm>
            <a:off x="1763485" y="1650603"/>
            <a:ext cx="4337195" cy="18466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Technical Debt describes the future penalty that you incur today by making easy or quick choices in software development practices.</a:t>
            </a:r>
          </a:p>
        </p:txBody>
      </p:sp>
    </p:spTree>
    <p:extLst>
      <p:ext uri="{BB962C8B-B14F-4D97-AF65-F5344CB8AC3E}">
        <p14:creationId xmlns:p14="http://schemas.microsoft.com/office/powerpoint/2010/main" val="38355124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Measure and manage technical debt</a:t>
            </a:r>
          </a:p>
        </p:txBody>
      </p:sp>
      <p:pic>
        <p:nvPicPr>
          <p:cNvPr id="3" name="Picture 2" descr="Icon of four squares building with lines ">
            <a:extLst>
              <a:ext uri="{FF2B5EF4-FFF2-40B4-BE49-F238E27FC236}">
                <a16:creationId xmlns:a16="http://schemas.microsoft.com/office/drawing/2014/main" id="{28BC85F6-4438-40AC-B3EE-E9D4131E2BB0}"/>
              </a:ext>
            </a:extLst>
          </p:cNvPr>
          <p:cNvPicPr>
            <a:picLocks noChangeAspect="1"/>
          </p:cNvPicPr>
          <p:nvPr/>
        </p:nvPicPr>
        <p:blipFill>
          <a:blip r:embed="rId3"/>
          <a:stretch>
            <a:fillRect/>
          </a:stretch>
        </p:blipFill>
        <p:spPr>
          <a:xfrm>
            <a:off x="431429" y="1169082"/>
            <a:ext cx="973484" cy="950976"/>
          </a:xfrm>
          <a:prstGeom prst="rect">
            <a:avLst/>
          </a:prstGeom>
        </p:spPr>
      </p:pic>
      <p:sp>
        <p:nvSpPr>
          <p:cNvPr id="55" name="Rectangle 54">
            <a:extLst>
              <a:ext uri="{FF2B5EF4-FFF2-40B4-BE49-F238E27FC236}">
                <a16:creationId xmlns:a16="http://schemas.microsoft.com/office/drawing/2014/main" id="{7E98E618-386A-4448-A591-F6C58938BA53}"/>
              </a:ext>
            </a:extLst>
          </p:cNvPr>
          <p:cNvSpPr/>
          <p:nvPr/>
        </p:nvSpPr>
        <p:spPr>
          <a:xfrm>
            <a:off x="1628775" y="132366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Failed builds percentage</a:t>
            </a:r>
          </a:p>
        </p:txBody>
      </p:sp>
      <p:cxnSp>
        <p:nvCxnSpPr>
          <p:cNvPr id="56" name="Straight Connector 55">
            <a:extLst>
              <a:ext uri="{FF2B5EF4-FFF2-40B4-BE49-F238E27FC236}">
                <a16:creationId xmlns:a16="http://schemas.microsoft.com/office/drawing/2014/main" id="{D8F03C2F-7460-4AE2-86C6-609B1C47076F}"/>
              </a:ext>
              <a:ext uri="{C183D7F6-B498-43B3-948B-1728B52AA6E4}">
                <adec:decorative xmlns:adec="http://schemas.microsoft.com/office/drawing/2017/decorative" val="1"/>
              </a:ext>
            </a:extLst>
          </p:cNvPr>
          <p:cNvCxnSpPr>
            <a:cxnSpLocks/>
          </p:cNvCxnSpPr>
          <p:nvPr/>
        </p:nvCxnSpPr>
        <p:spPr>
          <a:xfrm>
            <a:off x="1628775" y="2198873"/>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rrow positioned diagonally">
            <a:extLst>
              <a:ext uri="{FF2B5EF4-FFF2-40B4-BE49-F238E27FC236}">
                <a16:creationId xmlns:a16="http://schemas.microsoft.com/office/drawing/2014/main" id="{0C4559CD-3A04-42D1-9E86-A647D2284745}"/>
              </a:ext>
            </a:extLst>
          </p:cNvPr>
          <p:cNvPicPr>
            <a:picLocks noChangeAspect="1"/>
          </p:cNvPicPr>
          <p:nvPr/>
        </p:nvPicPr>
        <p:blipFill>
          <a:blip r:embed="rId4"/>
          <a:stretch>
            <a:fillRect/>
          </a:stretch>
        </p:blipFill>
        <p:spPr>
          <a:xfrm>
            <a:off x="431429" y="2277688"/>
            <a:ext cx="949097" cy="950976"/>
          </a:xfrm>
          <a:prstGeom prst="rect">
            <a:avLst/>
          </a:prstGeom>
        </p:spPr>
      </p:pic>
      <p:sp>
        <p:nvSpPr>
          <p:cNvPr id="61" name="Rectangle 60">
            <a:extLst>
              <a:ext uri="{FF2B5EF4-FFF2-40B4-BE49-F238E27FC236}">
                <a16:creationId xmlns:a16="http://schemas.microsoft.com/office/drawing/2014/main" id="{84F69D22-C114-424B-9500-1BE9AAA71E6F}"/>
              </a:ext>
            </a:extLst>
          </p:cNvPr>
          <p:cNvSpPr/>
          <p:nvPr/>
        </p:nvSpPr>
        <p:spPr>
          <a:xfrm>
            <a:off x="1628775" y="243226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Failed deployments percentage</a:t>
            </a:r>
          </a:p>
        </p:txBody>
      </p:sp>
      <p:cxnSp>
        <p:nvCxnSpPr>
          <p:cNvPr id="62" name="Straight Connector 61">
            <a:extLst>
              <a:ext uri="{FF2B5EF4-FFF2-40B4-BE49-F238E27FC236}">
                <a16:creationId xmlns:a16="http://schemas.microsoft.com/office/drawing/2014/main" id="{FA10F6C9-7039-4143-944E-55E7F6CB9C6E}"/>
              </a:ext>
              <a:ext uri="{C183D7F6-B498-43B3-948B-1728B52AA6E4}">
                <adec:decorative xmlns:adec="http://schemas.microsoft.com/office/drawing/2017/decorative" val="1"/>
              </a:ext>
            </a:extLst>
          </p:cNvPr>
          <p:cNvCxnSpPr>
            <a:cxnSpLocks/>
          </p:cNvCxnSpPr>
          <p:nvPr/>
        </p:nvCxnSpPr>
        <p:spPr>
          <a:xfrm>
            <a:off x="1628775" y="3307479"/>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rrow pointing in four opposite directions">
            <a:extLst>
              <a:ext uri="{FF2B5EF4-FFF2-40B4-BE49-F238E27FC236}">
                <a16:creationId xmlns:a16="http://schemas.microsoft.com/office/drawing/2014/main" id="{71B4FA1D-9AEE-4B09-B411-C5C2126E0B21}"/>
              </a:ext>
            </a:extLst>
          </p:cNvPr>
          <p:cNvPicPr>
            <a:picLocks noChangeAspect="1"/>
          </p:cNvPicPr>
          <p:nvPr/>
        </p:nvPicPr>
        <p:blipFill>
          <a:blip r:embed="rId5"/>
          <a:stretch>
            <a:fillRect/>
          </a:stretch>
        </p:blipFill>
        <p:spPr>
          <a:xfrm>
            <a:off x="431429" y="3386294"/>
            <a:ext cx="947225" cy="950976"/>
          </a:xfrm>
          <a:prstGeom prst="rect">
            <a:avLst/>
          </a:prstGeom>
        </p:spPr>
      </p:pic>
      <p:sp>
        <p:nvSpPr>
          <p:cNvPr id="67" name="Rectangle 66">
            <a:extLst>
              <a:ext uri="{FF2B5EF4-FFF2-40B4-BE49-F238E27FC236}">
                <a16:creationId xmlns:a16="http://schemas.microsoft.com/office/drawing/2014/main" id="{4344FA40-3780-40AA-92E3-5A19F6DDD361}"/>
              </a:ext>
            </a:extLst>
          </p:cNvPr>
          <p:cNvSpPr/>
          <p:nvPr/>
        </p:nvSpPr>
        <p:spPr>
          <a:xfrm>
            <a:off x="1628775" y="354087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Ticket volume</a:t>
            </a:r>
          </a:p>
        </p:txBody>
      </p:sp>
      <p:cxnSp>
        <p:nvCxnSpPr>
          <p:cNvPr id="68" name="Straight Connector 67">
            <a:extLst>
              <a:ext uri="{FF2B5EF4-FFF2-40B4-BE49-F238E27FC236}">
                <a16:creationId xmlns:a16="http://schemas.microsoft.com/office/drawing/2014/main" id="{176B8798-5B41-4826-BC74-4DC63D43D242}"/>
              </a:ext>
              <a:ext uri="{C183D7F6-B498-43B3-948B-1728B52AA6E4}">
                <adec:decorative xmlns:adec="http://schemas.microsoft.com/office/drawing/2017/decorative" val="1"/>
              </a:ext>
            </a:extLst>
          </p:cNvPr>
          <p:cNvCxnSpPr>
            <a:cxnSpLocks/>
          </p:cNvCxnSpPr>
          <p:nvPr/>
        </p:nvCxnSpPr>
        <p:spPr>
          <a:xfrm>
            <a:off x="1628775" y="4416085"/>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line fluctuating">
            <a:extLst>
              <a:ext uri="{FF2B5EF4-FFF2-40B4-BE49-F238E27FC236}">
                <a16:creationId xmlns:a16="http://schemas.microsoft.com/office/drawing/2014/main" id="{B72AB14A-DE92-4D4C-9EBF-EE0F98D5A1D9}"/>
              </a:ext>
            </a:extLst>
          </p:cNvPr>
          <p:cNvPicPr>
            <a:picLocks noChangeAspect="1"/>
          </p:cNvPicPr>
          <p:nvPr/>
        </p:nvPicPr>
        <p:blipFill>
          <a:blip r:embed="rId6"/>
          <a:stretch>
            <a:fillRect/>
          </a:stretch>
        </p:blipFill>
        <p:spPr>
          <a:xfrm>
            <a:off x="431430" y="4494900"/>
            <a:ext cx="943489" cy="950976"/>
          </a:xfrm>
          <a:prstGeom prst="rect">
            <a:avLst/>
          </a:prstGeom>
        </p:spPr>
      </p:pic>
      <p:sp>
        <p:nvSpPr>
          <p:cNvPr id="73" name="Rectangle 72">
            <a:extLst>
              <a:ext uri="{FF2B5EF4-FFF2-40B4-BE49-F238E27FC236}">
                <a16:creationId xmlns:a16="http://schemas.microsoft.com/office/drawing/2014/main" id="{9583D41D-5E8B-4FD3-97B6-D1D559BC0D55}"/>
              </a:ext>
            </a:extLst>
          </p:cNvPr>
          <p:cNvSpPr/>
          <p:nvPr/>
        </p:nvSpPr>
        <p:spPr>
          <a:xfrm>
            <a:off x="1628775" y="464947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Bug bounce percentage</a:t>
            </a:r>
          </a:p>
        </p:txBody>
      </p:sp>
      <p:cxnSp>
        <p:nvCxnSpPr>
          <p:cNvPr id="74" name="Straight Connector 73">
            <a:extLst>
              <a:ext uri="{FF2B5EF4-FFF2-40B4-BE49-F238E27FC236}">
                <a16:creationId xmlns:a16="http://schemas.microsoft.com/office/drawing/2014/main" id="{D9AB2BE1-1370-4707-823C-85400C132610}"/>
              </a:ext>
              <a:ext uri="{C183D7F6-B498-43B3-948B-1728B52AA6E4}">
                <adec:decorative xmlns:adec="http://schemas.microsoft.com/office/drawing/2017/decorative" val="1"/>
              </a:ext>
            </a:extLst>
          </p:cNvPr>
          <p:cNvCxnSpPr>
            <a:cxnSpLocks/>
          </p:cNvCxnSpPr>
          <p:nvPr/>
        </p:nvCxnSpPr>
        <p:spPr>
          <a:xfrm>
            <a:off x="1628775" y="5524691"/>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series of bars with a person in front">
            <a:extLst>
              <a:ext uri="{FF2B5EF4-FFF2-40B4-BE49-F238E27FC236}">
                <a16:creationId xmlns:a16="http://schemas.microsoft.com/office/drawing/2014/main" id="{8A5FFFBB-76D5-4185-BC7D-970F057A6E1D}"/>
              </a:ext>
            </a:extLst>
          </p:cNvPr>
          <p:cNvPicPr>
            <a:picLocks noChangeAspect="1"/>
          </p:cNvPicPr>
          <p:nvPr/>
        </p:nvPicPr>
        <p:blipFill>
          <a:blip r:embed="rId7"/>
          <a:stretch>
            <a:fillRect/>
          </a:stretch>
        </p:blipFill>
        <p:spPr>
          <a:xfrm>
            <a:off x="431428" y="5603503"/>
            <a:ext cx="950976" cy="950976"/>
          </a:xfrm>
          <a:prstGeom prst="rect">
            <a:avLst/>
          </a:prstGeom>
        </p:spPr>
      </p:pic>
      <p:sp>
        <p:nvSpPr>
          <p:cNvPr id="79" name="Rectangle 78">
            <a:extLst>
              <a:ext uri="{FF2B5EF4-FFF2-40B4-BE49-F238E27FC236}">
                <a16:creationId xmlns:a16="http://schemas.microsoft.com/office/drawing/2014/main" id="{26E538D0-5B07-4902-BB30-D57B97F181EE}"/>
              </a:ext>
            </a:extLst>
          </p:cNvPr>
          <p:cNvSpPr/>
          <p:nvPr/>
        </p:nvSpPr>
        <p:spPr>
          <a:xfrm>
            <a:off x="1628775" y="5758085"/>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Unplanned work percentage</a:t>
            </a:r>
          </a:p>
        </p:txBody>
      </p:sp>
    </p:spTree>
    <p:extLst>
      <p:ext uri="{BB962C8B-B14F-4D97-AF65-F5344CB8AC3E}">
        <p14:creationId xmlns:p14="http://schemas.microsoft.com/office/powerpoint/2010/main" val="4626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65138" y="632779"/>
            <a:ext cx="11533187" cy="411162"/>
          </a:xfrm>
        </p:spPr>
        <p:txBody>
          <a:bodyPr/>
          <a:lstStyle/>
          <a:p>
            <a:r>
              <a:rPr lang="en-US" dirty="0"/>
              <a:t>Sources and impacts of technical debt</a:t>
            </a:r>
          </a:p>
        </p:txBody>
      </p:sp>
      <p:sp>
        <p:nvSpPr>
          <p:cNvPr id="53" name="TextBox 52">
            <a:extLst>
              <a:ext uri="{FF2B5EF4-FFF2-40B4-BE49-F238E27FC236}">
                <a16:creationId xmlns:a16="http://schemas.microsoft.com/office/drawing/2014/main" id="{C7A5E062-7AAB-4855-96E9-E6890F22452A}"/>
              </a:ext>
            </a:extLst>
          </p:cNvPr>
          <p:cNvSpPr txBox="1"/>
          <p:nvPr/>
        </p:nvSpPr>
        <p:spPr>
          <a:xfrm>
            <a:off x="465138" y="1230256"/>
            <a:ext cx="11571286" cy="369332"/>
          </a:xfrm>
          <a:prstGeom prst="rect">
            <a:avLst/>
          </a:prstGeom>
          <a:noFill/>
        </p:spPr>
        <p:txBody>
          <a:bodyPr wrap="square" lIns="0" tIns="0" rIns="0" bIns="0" anchor="ctr">
            <a:spAutoFit/>
          </a:bodyPr>
          <a:lstStyle/>
          <a:p>
            <a:r>
              <a:rPr lang="en-US" sz="2400" dirty="0">
                <a:latin typeface="+mj-lt"/>
              </a:rPr>
              <a:t>Common sources of technical debt are:</a:t>
            </a:r>
          </a:p>
        </p:txBody>
      </p:sp>
      <p:sp>
        <p:nvSpPr>
          <p:cNvPr id="17" name="Content Placeholder 2">
            <a:extLst>
              <a:ext uri="{FF2B5EF4-FFF2-40B4-BE49-F238E27FC236}">
                <a16:creationId xmlns:a16="http://schemas.microsoft.com/office/drawing/2014/main" id="{432C1587-4D33-F021-BCCB-A1A51C1C095B}"/>
              </a:ext>
            </a:extLst>
          </p:cNvPr>
          <p:cNvSpPr txBox="1">
            <a:spLocks/>
          </p:cNvSpPr>
          <p:nvPr/>
        </p:nvSpPr>
        <p:spPr>
          <a:xfrm>
            <a:off x="465138" y="1785903"/>
            <a:ext cx="5503140" cy="426624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buFont typeface="Arial" panose="020B0604020202020204" pitchFamily="34" charset="0"/>
              <a:buChar char="•"/>
            </a:pPr>
            <a:r>
              <a:rPr lang="en-US" sz="2400" dirty="0"/>
              <a:t>Lack of coding style and standards.</a:t>
            </a:r>
          </a:p>
          <a:p>
            <a:pPr marL="342900" lvl="1" indent="-342900">
              <a:lnSpc>
                <a:spcPct val="150000"/>
              </a:lnSpc>
              <a:buFont typeface="Arial" panose="020B0604020202020204" pitchFamily="34" charset="0"/>
              <a:buChar char="•"/>
            </a:pPr>
            <a:r>
              <a:rPr lang="en-US" sz="2400" dirty="0"/>
              <a:t>Lack of or poor design of unit test cases.</a:t>
            </a:r>
          </a:p>
          <a:p>
            <a:pPr marL="342900" lvl="1" indent="-342900">
              <a:lnSpc>
                <a:spcPct val="150000"/>
              </a:lnSpc>
              <a:buFont typeface="Arial" panose="020B0604020202020204" pitchFamily="34" charset="0"/>
              <a:buChar char="•"/>
            </a:pPr>
            <a:r>
              <a:rPr lang="en-US" sz="2400" dirty="0"/>
              <a:t>Ignoring or not understanding object orient design principles.</a:t>
            </a:r>
          </a:p>
          <a:p>
            <a:pPr marL="342900" lvl="1" indent="-342900">
              <a:lnSpc>
                <a:spcPct val="150000"/>
              </a:lnSpc>
              <a:buFont typeface="Arial" panose="020B0604020202020204" pitchFamily="34" charset="0"/>
              <a:buChar char="•"/>
            </a:pPr>
            <a:r>
              <a:rPr lang="en-US" sz="2400" dirty="0"/>
              <a:t>Monolithic classes and code libraries.</a:t>
            </a:r>
          </a:p>
        </p:txBody>
      </p:sp>
      <p:cxnSp>
        <p:nvCxnSpPr>
          <p:cNvPr id="3" name="Straight Connector 2">
            <a:extLst>
              <a:ext uri="{FF2B5EF4-FFF2-40B4-BE49-F238E27FC236}">
                <a16:creationId xmlns:a16="http://schemas.microsoft.com/office/drawing/2014/main" id="{F9D05FB8-A8CF-C4EF-6400-E34B0DE40944}"/>
              </a:ext>
              <a:ext uri="{C183D7F6-B498-43B3-948B-1728B52AA6E4}">
                <adec:decorative xmlns:adec="http://schemas.microsoft.com/office/drawing/2017/decorative" val="1"/>
              </a:ext>
            </a:extLst>
          </p:cNvPr>
          <p:cNvCxnSpPr>
            <a:cxnSpLocks/>
          </p:cNvCxnSpPr>
          <p:nvPr/>
        </p:nvCxnSpPr>
        <p:spPr>
          <a:xfrm>
            <a:off x="6072414" y="1907228"/>
            <a:ext cx="0" cy="435814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318D9ECF-1B6B-0F10-3DC2-4331334A41D4}"/>
              </a:ext>
            </a:extLst>
          </p:cNvPr>
          <p:cNvSpPr txBox="1">
            <a:spLocks/>
          </p:cNvSpPr>
          <p:nvPr/>
        </p:nvSpPr>
        <p:spPr>
          <a:xfrm>
            <a:off x="6364061" y="1785903"/>
            <a:ext cx="5503140" cy="4479470"/>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buFont typeface="Arial" panose="020B0604020202020204" pitchFamily="34" charset="0"/>
              <a:buChar char="•"/>
            </a:pPr>
            <a:r>
              <a:rPr lang="en-US" sz="2400" dirty="0"/>
              <a:t>Poorly envisioned use of technology, architecture and approach.</a:t>
            </a:r>
          </a:p>
          <a:p>
            <a:pPr marL="342900" lvl="1" indent="-342900">
              <a:lnSpc>
                <a:spcPct val="150000"/>
              </a:lnSpc>
              <a:buFont typeface="Arial" panose="020B0604020202020204" pitchFamily="34" charset="0"/>
              <a:buChar char="•"/>
            </a:pPr>
            <a:r>
              <a:rPr lang="en-US" sz="2400" dirty="0"/>
              <a:t>Over-engineering code.</a:t>
            </a:r>
          </a:p>
          <a:p>
            <a:pPr marL="342900" lvl="1" indent="-342900">
              <a:lnSpc>
                <a:spcPct val="150000"/>
              </a:lnSpc>
              <a:buFont typeface="Arial" panose="020B0604020202020204" pitchFamily="34" charset="0"/>
              <a:buChar char="•"/>
            </a:pPr>
            <a:r>
              <a:rPr lang="en-US" sz="2400" dirty="0"/>
              <a:t>Insufficient comments and documentation.</a:t>
            </a:r>
          </a:p>
          <a:p>
            <a:pPr marL="342900" lvl="1" indent="-342900">
              <a:lnSpc>
                <a:spcPct val="150000"/>
              </a:lnSpc>
              <a:buFont typeface="Arial" panose="020B0604020202020204" pitchFamily="34" charset="0"/>
              <a:buChar char="•"/>
            </a:pPr>
            <a:r>
              <a:rPr lang="en-US" sz="2400" dirty="0"/>
              <a:t>Not writing self-documenting code.</a:t>
            </a:r>
          </a:p>
          <a:p>
            <a:pPr marL="342900" lvl="1" indent="-342900">
              <a:lnSpc>
                <a:spcPct val="150000"/>
              </a:lnSpc>
              <a:buFont typeface="Arial" panose="020B0604020202020204" pitchFamily="34" charset="0"/>
              <a:buChar char="•"/>
            </a:pPr>
            <a:r>
              <a:rPr lang="en-US" sz="2400" dirty="0"/>
              <a:t>Taking shortcuts to meet deadlines.</a:t>
            </a:r>
          </a:p>
          <a:p>
            <a:pPr marL="342900" lvl="1" indent="-342900">
              <a:lnSpc>
                <a:spcPct val="150000"/>
              </a:lnSpc>
              <a:buFont typeface="Arial" panose="020B0604020202020204" pitchFamily="34" charset="0"/>
              <a:buChar char="•"/>
            </a:pPr>
            <a:r>
              <a:rPr lang="en-US" sz="2400" dirty="0"/>
              <a:t>Leaving dead code in place</a:t>
            </a:r>
          </a:p>
          <a:p>
            <a:pPr marL="342900" lvl="1" indent="-342900">
              <a:buFont typeface="Arial" panose="020B0604020202020204" pitchFamily="34" charset="0"/>
              <a:buChar char="•"/>
            </a:pPr>
            <a:endParaRPr lang="en-US" sz="2400" dirty="0"/>
          </a:p>
          <a:p>
            <a:pPr marL="3429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39736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a:xfrm>
            <a:off x="465138" y="632779"/>
            <a:ext cx="11533187" cy="411162"/>
          </a:xfrm>
        </p:spPr>
        <p:txBody>
          <a:bodyPr/>
          <a:lstStyle/>
          <a:p>
            <a:r>
              <a:rPr lang="en-US" dirty="0"/>
              <a:t>Using automated testing to measure technical debt</a:t>
            </a:r>
          </a:p>
        </p:txBody>
      </p:sp>
      <p:sp>
        <p:nvSpPr>
          <p:cNvPr id="26" name="TextBox 25">
            <a:extLst>
              <a:ext uri="{FF2B5EF4-FFF2-40B4-BE49-F238E27FC236}">
                <a16:creationId xmlns:a16="http://schemas.microsoft.com/office/drawing/2014/main" id="{BD6A3508-0DA2-4116-9F6A-FB68E021A5BD}"/>
              </a:ext>
            </a:extLst>
          </p:cNvPr>
          <p:cNvSpPr txBox="1"/>
          <p:nvPr/>
        </p:nvSpPr>
        <p:spPr>
          <a:xfrm>
            <a:off x="465138" y="1213357"/>
            <a:ext cx="11571286" cy="369332"/>
          </a:xfrm>
          <a:prstGeom prst="rect">
            <a:avLst/>
          </a:prstGeom>
          <a:noFill/>
        </p:spPr>
        <p:txBody>
          <a:bodyPr wrap="square" lIns="0" tIns="0" rIns="0" bIns="0" anchor="ctr">
            <a:spAutoFit/>
          </a:bodyPr>
          <a:lstStyle/>
          <a:p>
            <a:r>
              <a:rPr lang="en-US" sz="2400" dirty="0">
                <a:latin typeface="+mj-lt"/>
              </a:rPr>
              <a:t>Technical debt:</a:t>
            </a:r>
          </a:p>
        </p:txBody>
      </p:sp>
      <p:pic>
        <p:nvPicPr>
          <p:cNvPr id="4" name="Picture 3" descr="Icon of four squares connected by lines ">
            <a:extLst>
              <a:ext uri="{FF2B5EF4-FFF2-40B4-BE49-F238E27FC236}">
                <a16:creationId xmlns:a16="http://schemas.microsoft.com/office/drawing/2014/main" id="{AE21AE97-56BF-45EC-BE1F-B432FB9B9232}"/>
              </a:ext>
            </a:extLst>
          </p:cNvPr>
          <p:cNvPicPr>
            <a:picLocks noChangeAspect="1"/>
          </p:cNvPicPr>
          <p:nvPr/>
        </p:nvPicPr>
        <p:blipFill>
          <a:blip r:embed="rId3"/>
          <a:stretch>
            <a:fillRect/>
          </a:stretch>
        </p:blipFill>
        <p:spPr>
          <a:xfrm>
            <a:off x="427039" y="1692734"/>
            <a:ext cx="834879" cy="813816"/>
          </a:xfrm>
          <a:prstGeom prst="rect">
            <a:avLst/>
          </a:prstGeom>
        </p:spPr>
      </p:pic>
      <p:sp>
        <p:nvSpPr>
          <p:cNvPr id="16" name="Rectangle 15">
            <a:extLst>
              <a:ext uri="{FF2B5EF4-FFF2-40B4-BE49-F238E27FC236}">
                <a16:creationId xmlns:a16="http://schemas.microsoft.com/office/drawing/2014/main" id="{0CAA93F7-41EE-489C-B0DF-D6B2D863C18F}"/>
              </a:ext>
            </a:extLst>
          </p:cNvPr>
          <p:cNvSpPr/>
          <p:nvPr/>
        </p:nvSpPr>
        <p:spPr>
          <a:xfrm>
            <a:off x="1485900" y="1945754"/>
            <a:ext cx="10523537" cy="307777"/>
          </a:xfrm>
          <a:prstGeom prst="rect">
            <a:avLst/>
          </a:prstGeom>
        </p:spPr>
        <p:txBody>
          <a:bodyPr wrap="square" lIns="0" tIns="0" rIns="0" bIns="0">
            <a:spAutoFit/>
          </a:bodyPr>
          <a:lstStyle/>
          <a:p>
            <a:pPr marL="0" lvl="1"/>
            <a:r>
              <a:rPr lang="en-US" sz="2000"/>
              <a:t>Adds problems during development that makes it more difficult to add customer value</a:t>
            </a:r>
          </a:p>
        </p:txBody>
      </p:sp>
      <p:cxnSp>
        <p:nvCxnSpPr>
          <p:cNvPr id="7" name="Straight Connector 6">
            <a:extLst>
              <a:ext uri="{FF2B5EF4-FFF2-40B4-BE49-F238E27FC236}">
                <a16:creationId xmlns:a16="http://schemas.microsoft.com/office/drawing/2014/main" id="{5AD3D18F-84D3-4730-9CFE-16C504DAC614}"/>
              </a:ext>
              <a:ext uri="{C183D7F6-B498-43B3-948B-1728B52AA6E4}">
                <adec:decorative xmlns:adec="http://schemas.microsoft.com/office/drawing/2017/decorative" val="1"/>
              </a:ext>
            </a:extLst>
          </p:cNvPr>
          <p:cNvCxnSpPr>
            <a:cxnSpLocks/>
          </p:cNvCxnSpPr>
          <p:nvPr/>
        </p:nvCxnSpPr>
        <p:spPr>
          <a:xfrm>
            <a:off x="1485900" y="2545854"/>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checkmark depicting productivity">
            <a:extLst>
              <a:ext uri="{FF2B5EF4-FFF2-40B4-BE49-F238E27FC236}">
                <a16:creationId xmlns:a16="http://schemas.microsoft.com/office/drawing/2014/main" id="{E72B775B-FEEC-4295-A6A4-C445D3A726A6}"/>
              </a:ext>
            </a:extLst>
          </p:cNvPr>
          <p:cNvPicPr>
            <a:picLocks noChangeAspect="1"/>
          </p:cNvPicPr>
          <p:nvPr/>
        </p:nvPicPr>
        <p:blipFill>
          <a:blip r:embed="rId4"/>
          <a:stretch>
            <a:fillRect/>
          </a:stretch>
        </p:blipFill>
        <p:spPr>
          <a:xfrm>
            <a:off x="427039" y="2585158"/>
            <a:ext cx="836849" cy="813816"/>
          </a:xfrm>
          <a:prstGeom prst="rect">
            <a:avLst/>
          </a:prstGeom>
        </p:spPr>
      </p:pic>
      <p:sp>
        <p:nvSpPr>
          <p:cNvPr id="18" name="Rectangle 17">
            <a:extLst>
              <a:ext uri="{FF2B5EF4-FFF2-40B4-BE49-F238E27FC236}">
                <a16:creationId xmlns:a16="http://schemas.microsoft.com/office/drawing/2014/main" id="{09D3DB34-A497-40F9-A2B6-0350C6D7D307}"/>
              </a:ext>
            </a:extLst>
          </p:cNvPr>
          <p:cNvSpPr/>
          <p:nvPr/>
        </p:nvSpPr>
        <p:spPr>
          <a:xfrm>
            <a:off x="1485900" y="2838178"/>
            <a:ext cx="10523537" cy="307777"/>
          </a:xfrm>
          <a:prstGeom prst="rect">
            <a:avLst/>
          </a:prstGeom>
        </p:spPr>
        <p:txBody>
          <a:bodyPr wrap="square" lIns="0" tIns="0" rIns="0" bIns="0">
            <a:spAutoFit/>
          </a:bodyPr>
          <a:lstStyle/>
          <a:p>
            <a:pPr marL="0" lvl="1"/>
            <a:r>
              <a:rPr lang="en-US" sz="2000"/>
              <a:t>Saps productivity and frustrates development teams</a:t>
            </a:r>
          </a:p>
        </p:txBody>
      </p:sp>
      <p:cxnSp>
        <p:nvCxnSpPr>
          <p:cNvPr id="8" name="Straight Connector 7">
            <a:extLst>
              <a:ext uri="{FF2B5EF4-FFF2-40B4-BE49-F238E27FC236}">
                <a16:creationId xmlns:a16="http://schemas.microsoft.com/office/drawing/2014/main" id="{47A5A8CD-AFF3-4739-BADE-87BB67579F71}"/>
              </a:ext>
              <a:ext uri="{C183D7F6-B498-43B3-948B-1728B52AA6E4}">
                <adec:decorative xmlns:adec="http://schemas.microsoft.com/office/drawing/2017/decorative" val="1"/>
              </a:ext>
            </a:extLst>
          </p:cNvPr>
          <p:cNvCxnSpPr>
            <a:cxnSpLocks/>
          </p:cNvCxnSpPr>
          <p:nvPr/>
        </p:nvCxnSpPr>
        <p:spPr>
          <a:xfrm>
            <a:off x="1485900" y="3438278"/>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two people">
            <a:extLst>
              <a:ext uri="{FF2B5EF4-FFF2-40B4-BE49-F238E27FC236}">
                <a16:creationId xmlns:a16="http://schemas.microsoft.com/office/drawing/2014/main" id="{CEDFF1B2-B046-4A80-8230-1AB65C0852C4}"/>
              </a:ext>
            </a:extLst>
          </p:cNvPr>
          <p:cNvPicPr>
            <a:picLocks noChangeAspect="1"/>
          </p:cNvPicPr>
          <p:nvPr/>
        </p:nvPicPr>
        <p:blipFill>
          <a:blip r:embed="rId5"/>
          <a:stretch>
            <a:fillRect/>
          </a:stretch>
        </p:blipFill>
        <p:spPr>
          <a:xfrm>
            <a:off x="427039" y="3477582"/>
            <a:ext cx="834879" cy="813816"/>
          </a:xfrm>
          <a:prstGeom prst="rect">
            <a:avLst/>
          </a:prstGeom>
        </p:spPr>
      </p:pic>
      <p:sp>
        <p:nvSpPr>
          <p:cNvPr id="20" name="Rectangle 19">
            <a:extLst>
              <a:ext uri="{FF2B5EF4-FFF2-40B4-BE49-F238E27FC236}">
                <a16:creationId xmlns:a16="http://schemas.microsoft.com/office/drawing/2014/main" id="{5FFF9B32-F4F6-4D07-A15B-846FC8408266}"/>
              </a:ext>
            </a:extLst>
          </p:cNvPr>
          <p:cNvSpPr/>
          <p:nvPr/>
        </p:nvSpPr>
        <p:spPr>
          <a:xfrm>
            <a:off x="1485900" y="3730602"/>
            <a:ext cx="10523537" cy="307777"/>
          </a:xfrm>
          <a:prstGeom prst="rect">
            <a:avLst/>
          </a:prstGeom>
        </p:spPr>
        <p:txBody>
          <a:bodyPr wrap="square" lIns="0" tIns="0" rIns="0" bIns="0">
            <a:spAutoFit/>
          </a:bodyPr>
          <a:lstStyle/>
          <a:p>
            <a:pPr marL="0" lvl="1"/>
            <a:r>
              <a:rPr lang="en-US" sz="2000"/>
              <a:t>Makes code both hard to understand and fragile</a:t>
            </a:r>
          </a:p>
        </p:txBody>
      </p:sp>
      <p:cxnSp>
        <p:nvCxnSpPr>
          <p:cNvPr id="10" name="Straight Connector 9">
            <a:extLst>
              <a:ext uri="{FF2B5EF4-FFF2-40B4-BE49-F238E27FC236}">
                <a16:creationId xmlns:a16="http://schemas.microsoft.com/office/drawing/2014/main" id="{E0838DF5-35F8-4FC5-AC57-0FD2F47E7372}"/>
              </a:ext>
              <a:ext uri="{C183D7F6-B498-43B3-948B-1728B52AA6E4}">
                <adec:decorative xmlns:adec="http://schemas.microsoft.com/office/drawing/2017/decorative" val="1"/>
              </a:ext>
            </a:extLst>
          </p:cNvPr>
          <p:cNvCxnSpPr>
            <a:cxnSpLocks/>
          </p:cNvCxnSpPr>
          <p:nvPr/>
        </p:nvCxnSpPr>
        <p:spPr>
          <a:xfrm>
            <a:off x="1485900" y="4330702"/>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gear and a arrow going across it">
            <a:extLst>
              <a:ext uri="{FF2B5EF4-FFF2-40B4-BE49-F238E27FC236}">
                <a16:creationId xmlns:a16="http://schemas.microsoft.com/office/drawing/2014/main" id="{FD3606A1-7BEA-48B7-946B-5CAD92ABD44B}"/>
              </a:ext>
            </a:extLst>
          </p:cNvPr>
          <p:cNvPicPr>
            <a:picLocks noChangeAspect="1"/>
          </p:cNvPicPr>
          <p:nvPr/>
        </p:nvPicPr>
        <p:blipFill>
          <a:blip r:embed="rId6"/>
          <a:stretch>
            <a:fillRect/>
          </a:stretch>
        </p:blipFill>
        <p:spPr>
          <a:xfrm>
            <a:off x="427039" y="4370006"/>
            <a:ext cx="836849" cy="813816"/>
          </a:xfrm>
          <a:prstGeom prst="rect">
            <a:avLst/>
          </a:prstGeom>
        </p:spPr>
      </p:pic>
      <p:sp>
        <p:nvSpPr>
          <p:cNvPr id="11" name="Rectangle 10">
            <a:extLst>
              <a:ext uri="{FF2B5EF4-FFF2-40B4-BE49-F238E27FC236}">
                <a16:creationId xmlns:a16="http://schemas.microsoft.com/office/drawing/2014/main" id="{669C99B1-06D1-451B-BABE-AE2AAFD4C574}"/>
              </a:ext>
            </a:extLst>
          </p:cNvPr>
          <p:cNvSpPr/>
          <p:nvPr/>
        </p:nvSpPr>
        <p:spPr>
          <a:xfrm>
            <a:off x="1485900" y="4623026"/>
            <a:ext cx="10523537" cy="307777"/>
          </a:xfrm>
          <a:prstGeom prst="rect">
            <a:avLst/>
          </a:prstGeom>
        </p:spPr>
        <p:txBody>
          <a:bodyPr wrap="square" lIns="0" tIns="0" rIns="0" bIns="0">
            <a:spAutoFit/>
          </a:bodyPr>
          <a:lstStyle/>
          <a:p>
            <a:r>
              <a:rPr lang="en-US" sz="2000"/>
              <a:t>Increases the time to make changes, and to validate those changes</a:t>
            </a:r>
          </a:p>
        </p:txBody>
      </p:sp>
      <p:pic>
        <p:nvPicPr>
          <p:cNvPr id="34" name="Picture 33" descr="Icon of a top view section of human brain">
            <a:extLst>
              <a:ext uri="{FF2B5EF4-FFF2-40B4-BE49-F238E27FC236}">
                <a16:creationId xmlns:a16="http://schemas.microsoft.com/office/drawing/2014/main" id="{85477E04-C71C-4ED0-B796-3529A6EB3065}"/>
              </a:ext>
            </a:extLst>
          </p:cNvPr>
          <p:cNvPicPr>
            <a:picLocks noChangeAspect="1"/>
          </p:cNvPicPr>
          <p:nvPr/>
        </p:nvPicPr>
        <p:blipFill>
          <a:blip r:embed="rId7"/>
          <a:stretch>
            <a:fillRect/>
          </a:stretch>
        </p:blipFill>
        <p:spPr>
          <a:xfrm>
            <a:off x="427039" y="5262430"/>
            <a:ext cx="834879" cy="813816"/>
          </a:xfrm>
          <a:prstGeom prst="rect">
            <a:avLst/>
          </a:prstGeom>
        </p:spPr>
      </p:pic>
      <p:cxnSp>
        <p:nvCxnSpPr>
          <p:cNvPr id="9" name="Straight Connector 8">
            <a:extLst>
              <a:ext uri="{FF2B5EF4-FFF2-40B4-BE49-F238E27FC236}">
                <a16:creationId xmlns:a16="http://schemas.microsoft.com/office/drawing/2014/main" id="{EDD0F15F-A3BF-4300-97C7-BF95E33493F9}"/>
              </a:ext>
              <a:ext uri="{C183D7F6-B498-43B3-948B-1728B52AA6E4}">
                <adec:decorative xmlns:adec="http://schemas.microsoft.com/office/drawing/2017/decorative" val="1"/>
              </a:ext>
            </a:extLst>
          </p:cNvPr>
          <p:cNvCxnSpPr>
            <a:cxnSpLocks/>
          </p:cNvCxnSpPr>
          <p:nvPr/>
        </p:nvCxnSpPr>
        <p:spPr>
          <a:xfrm>
            <a:off x="1485900" y="5223126"/>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C85DC9F-9ECE-48EF-AC63-8FA3DD893870}"/>
              </a:ext>
            </a:extLst>
          </p:cNvPr>
          <p:cNvSpPr/>
          <p:nvPr/>
        </p:nvSpPr>
        <p:spPr>
          <a:xfrm>
            <a:off x="1485900" y="5515450"/>
            <a:ext cx="10523537" cy="307777"/>
          </a:xfrm>
          <a:prstGeom prst="rect">
            <a:avLst/>
          </a:prstGeom>
        </p:spPr>
        <p:txBody>
          <a:bodyPr wrap="square" lIns="0" tIns="0" rIns="0" bIns="0">
            <a:spAutoFit/>
          </a:bodyPr>
          <a:lstStyle/>
          <a:p>
            <a:pPr marL="0" lvl="1"/>
            <a:r>
              <a:rPr lang="en-US" sz="2000"/>
              <a:t>Starts small and grows over time</a:t>
            </a:r>
          </a:p>
        </p:txBody>
      </p:sp>
      <p:pic>
        <p:nvPicPr>
          <p:cNvPr id="3" name="Picture 2" descr="A tick mark">
            <a:extLst>
              <a:ext uri="{FF2B5EF4-FFF2-40B4-BE49-F238E27FC236}">
                <a16:creationId xmlns:a16="http://schemas.microsoft.com/office/drawing/2014/main" id="{AAA64268-7B7E-4D20-B747-37794D85BB3B}"/>
              </a:ext>
            </a:extLst>
          </p:cNvPr>
          <p:cNvPicPr>
            <a:picLocks noChangeAspect="1"/>
          </p:cNvPicPr>
          <p:nvPr/>
        </p:nvPicPr>
        <p:blipFill>
          <a:blip r:embed="rId8"/>
          <a:stretch>
            <a:fillRect/>
          </a:stretch>
        </p:blipFill>
        <p:spPr>
          <a:xfrm>
            <a:off x="427038" y="6212113"/>
            <a:ext cx="786452" cy="780356"/>
          </a:xfrm>
          <a:prstGeom prst="rect">
            <a:avLst/>
          </a:prstGeom>
        </p:spPr>
      </p:pic>
      <p:sp>
        <p:nvSpPr>
          <p:cNvPr id="24" name="Freeform: Shape 23">
            <a:extLst>
              <a:ext uri="{FF2B5EF4-FFF2-40B4-BE49-F238E27FC236}">
                <a16:creationId xmlns:a16="http://schemas.microsoft.com/office/drawing/2014/main" id="{44FF62E3-43E0-42BC-8BE5-0C9DDE1DAF7B}"/>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One way to minimize the accumulation of technical debt, is to use automated testing and assessment</a:t>
            </a:r>
          </a:p>
        </p:txBody>
      </p:sp>
    </p:spTree>
    <p:extLst>
      <p:ext uri="{BB962C8B-B14F-4D97-AF65-F5344CB8AC3E}">
        <p14:creationId xmlns:p14="http://schemas.microsoft.com/office/powerpoint/2010/main" val="293892758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65138" y="632779"/>
            <a:ext cx="11533187" cy="411162"/>
          </a:xfrm>
        </p:spPr>
        <p:txBody>
          <a:bodyPr/>
          <a:lstStyle/>
          <a:p>
            <a:r>
              <a:rPr lang="en-US" dirty="0"/>
              <a:t>Discussion: Code quality tooling</a:t>
            </a:r>
          </a:p>
        </p:txBody>
      </p:sp>
      <p:sp>
        <p:nvSpPr>
          <p:cNvPr id="52" name="Oval 51">
            <a:extLst>
              <a:ext uri="{FF2B5EF4-FFF2-40B4-BE49-F238E27FC236}">
                <a16:creationId xmlns:a16="http://schemas.microsoft.com/office/drawing/2014/main" id="{75FF09C6-97F2-4893-8AFB-B002F592662E}"/>
              </a:ext>
              <a:ext uri="{C183D7F6-B498-43B3-948B-1728B52AA6E4}">
                <adec:decorative xmlns:adec="http://schemas.microsoft.com/office/drawing/2017/decorative" val="0"/>
              </a:ext>
            </a:extLst>
          </p:cNvPr>
          <p:cNvSpPr/>
          <p:nvPr/>
        </p:nvSpPr>
        <p:spPr bwMode="auto">
          <a:xfrm>
            <a:off x="2265589"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a:solidFill>
                  <a:schemeClr val="tx1"/>
                </a:solidFill>
                <a:latin typeface="+mj-lt"/>
                <a:cs typeface="Segoe UI Semilight" panose="020B0402040204020203" pitchFamily="34" charset="0"/>
              </a:rPr>
              <a:t>Which code quality tools do you currently use (if any)? </a:t>
            </a:r>
          </a:p>
        </p:txBody>
      </p:sp>
      <p:sp>
        <p:nvSpPr>
          <p:cNvPr id="54" name="Oval 53">
            <a:extLst>
              <a:ext uri="{FF2B5EF4-FFF2-40B4-BE49-F238E27FC236}">
                <a16:creationId xmlns:a16="http://schemas.microsoft.com/office/drawing/2014/main" id="{83D02CD7-4773-44F1-BAA9-756A16D2A149}"/>
              </a:ext>
              <a:ext uri="{C183D7F6-B498-43B3-948B-1728B52AA6E4}">
                <adec:decorative xmlns:adec="http://schemas.microsoft.com/office/drawing/2017/decorative" val="0"/>
              </a:ext>
            </a:extLst>
          </p:cNvPr>
          <p:cNvSpPr/>
          <p:nvPr/>
        </p:nvSpPr>
        <p:spPr bwMode="auto">
          <a:xfrm>
            <a:off x="6844007"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dirty="0">
                <a:solidFill>
                  <a:schemeClr val="tx1"/>
                </a:solidFill>
                <a:latin typeface="+mj-lt"/>
                <a:cs typeface="Segoe UI Semilight" panose="020B0402040204020203" pitchFamily="34" charset="0"/>
              </a:rPr>
              <a:t>What do you</a:t>
            </a:r>
            <a:br>
              <a:rPr lang="en-US" sz="2200" dirty="0">
                <a:solidFill>
                  <a:schemeClr val="tx1"/>
                </a:solidFill>
                <a:latin typeface="+mj-lt"/>
                <a:cs typeface="Segoe UI Semilight" panose="020B0402040204020203" pitchFamily="34" charset="0"/>
              </a:rPr>
            </a:br>
            <a:r>
              <a:rPr lang="en-US" sz="2200" dirty="0">
                <a:solidFill>
                  <a:schemeClr val="tx1"/>
                </a:solidFill>
                <a:latin typeface="+mj-lt"/>
                <a:cs typeface="Segoe UI Semilight" panose="020B0402040204020203" pitchFamily="34" charset="0"/>
              </a:rPr>
              <a:t>or don't you like about the tools?</a:t>
            </a:r>
          </a:p>
        </p:txBody>
      </p:sp>
      <p:sp>
        <p:nvSpPr>
          <p:cNvPr id="56" name="TextBox 55">
            <a:extLst>
              <a:ext uri="{FF2B5EF4-FFF2-40B4-BE49-F238E27FC236}">
                <a16:creationId xmlns:a16="http://schemas.microsoft.com/office/drawing/2014/main" id="{5E0678B2-70C6-4554-ABDD-CB3783A5EE29}"/>
              </a:ext>
            </a:extLst>
          </p:cNvPr>
          <p:cNvSpPr txBox="1"/>
          <p:nvPr/>
        </p:nvSpPr>
        <p:spPr>
          <a:xfrm>
            <a:off x="418646" y="1392974"/>
            <a:ext cx="11599184" cy="738664"/>
          </a:xfrm>
          <a:prstGeom prst="rect">
            <a:avLst/>
          </a:prstGeom>
          <a:noFill/>
        </p:spPr>
        <p:txBody>
          <a:bodyPr wrap="square" lIns="0" tIns="0" rIns="0" bIns="0" rtlCol="0" anchor="ctr">
            <a:spAutoFit/>
          </a:bodyPr>
          <a:lstStyle/>
          <a:p>
            <a:pPr algn="ctr"/>
            <a:r>
              <a:rPr lang="en-US" sz="2400">
                <a:solidFill>
                  <a:schemeClr val="tx2"/>
                </a:solidFill>
                <a:latin typeface="+mj-lt"/>
              </a:rPr>
              <a:t>Azure DevOps can be integrated with a wide range of existing tooling</a:t>
            </a:r>
            <a:br>
              <a:rPr lang="en-US" sz="2400">
                <a:solidFill>
                  <a:schemeClr val="tx2"/>
                </a:solidFill>
                <a:latin typeface="+mj-lt"/>
              </a:rPr>
            </a:br>
            <a:r>
              <a:rPr lang="en-US" sz="2400">
                <a:solidFill>
                  <a:schemeClr val="tx2"/>
                </a:solidFill>
                <a:latin typeface="+mj-lt"/>
              </a:rPr>
              <a:t>that is used for checking code quality during builds</a:t>
            </a:r>
          </a:p>
        </p:txBody>
      </p:sp>
    </p:spTree>
    <p:extLst>
      <p:ext uri="{BB962C8B-B14F-4D97-AF65-F5344CB8AC3E}">
        <p14:creationId xmlns:p14="http://schemas.microsoft.com/office/powerpoint/2010/main" val="14880899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93F-DD28-4E50-9E4B-6295314A4CB2}"/>
              </a:ext>
            </a:extLst>
          </p:cNvPr>
          <p:cNvSpPr>
            <a:spLocks noGrp="1"/>
          </p:cNvSpPr>
          <p:nvPr>
            <p:ph type="title"/>
          </p:nvPr>
        </p:nvSpPr>
        <p:spPr>
          <a:xfrm>
            <a:off x="465138" y="632779"/>
            <a:ext cx="11533187" cy="411162"/>
          </a:xfrm>
        </p:spPr>
        <p:txBody>
          <a:bodyPr/>
          <a:lstStyle/>
          <a:p>
            <a:r>
              <a:rPr lang="en-US" dirty="0"/>
              <a:t>Measure and manage technical debt</a:t>
            </a:r>
          </a:p>
        </p:txBody>
      </p:sp>
      <p:sp>
        <p:nvSpPr>
          <p:cNvPr id="6" name="Rectangle 5">
            <a:extLst>
              <a:ext uri="{FF2B5EF4-FFF2-40B4-BE49-F238E27FC236}">
                <a16:creationId xmlns:a16="http://schemas.microsoft.com/office/drawing/2014/main" id="{7A8DAE71-BBDA-4F16-8D28-7F2BFECB7713}"/>
              </a:ext>
              <a:ext uri="{C183D7F6-B498-43B3-948B-1728B52AA6E4}">
                <adec:decorative xmlns:adec="http://schemas.microsoft.com/office/drawing/2017/decorative" val="1"/>
              </a:ext>
            </a:extLst>
          </p:cNvPr>
          <p:cNvSpPr/>
          <p:nvPr/>
        </p:nvSpPr>
        <p:spPr bwMode="auto">
          <a:xfrm>
            <a:off x="427038" y="1192213"/>
            <a:ext cx="11571287" cy="53530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from the video. The SonarCloud Results page is shown with Bugs, Vulnerability, Code Smell, and Security Hotspot">
            <a:extLst>
              <a:ext uri="{FF2B5EF4-FFF2-40B4-BE49-F238E27FC236}">
                <a16:creationId xmlns:a16="http://schemas.microsoft.com/office/drawing/2014/main" id="{7D34617A-3A1F-4BDB-A3BE-61676A168C5E}"/>
              </a:ext>
            </a:extLst>
          </p:cNvPr>
          <p:cNvPicPr>
            <a:picLocks noChangeAspect="1"/>
          </p:cNvPicPr>
          <p:nvPr/>
        </p:nvPicPr>
        <p:blipFill>
          <a:blip r:embed="rId3"/>
          <a:stretch>
            <a:fillRect/>
          </a:stretch>
        </p:blipFill>
        <p:spPr>
          <a:xfrm>
            <a:off x="643339" y="1364344"/>
            <a:ext cx="11138684" cy="5008790"/>
          </a:xfrm>
          <a:prstGeom prst="rect">
            <a:avLst/>
          </a:prstGeom>
          <a:ln w="6350">
            <a:noFill/>
          </a:ln>
        </p:spPr>
      </p:pic>
    </p:spTree>
    <p:extLst>
      <p:ext uri="{BB962C8B-B14F-4D97-AF65-F5344CB8AC3E}">
        <p14:creationId xmlns:p14="http://schemas.microsoft.com/office/powerpoint/2010/main" val="31963071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a:t>Learning objectives</a:t>
            </a:r>
            <a:endParaRPr lang="en-US" dirty="0"/>
          </a:p>
        </p:txBody>
      </p:sp>
      <p:sp>
        <p:nvSpPr>
          <p:cNvPr id="4" name="Rectangle 3">
            <a:extLst>
              <a:ext uri="{FF2B5EF4-FFF2-40B4-BE49-F238E27FC236}">
                <a16:creationId xmlns:a16="http://schemas.microsoft.com/office/drawing/2014/main" id="{E2ED0AE5-443F-4D47-990F-2AB0E405945E}"/>
              </a:ext>
            </a:extLst>
          </p:cNvPr>
          <p:cNvSpPr/>
          <p:nvPr/>
        </p:nvSpPr>
        <p:spPr>
          <a:xfrm>
            <a:off x="457069" y="1188720"/>
            <a:ext cx="8442696" cy="369332"/>
          </a:xfrm>
          <a:prstGeom prst="rect">
            <a:avLst/>
          </a:prstGeom>
        </p:spPr>
        <p:txBody>
          <a:bodyPr wrap="none" lIns="0" tIns="0" rIns="0" bIns="0">
            <a:spAutoFit/>
          </a:bodyPr>
          <a:lstStyle/>
          <a:p>
            <a:r>
              <a:rPr lang="en-US" sz="2400" dirty="0">
                <a:latin typeface="+mj-lt"/>
              </a:rPr>
              <a:t>After completing this Learning Path, students will be able to:</a:t>
            </a:r>
          </a:p>
        </p:txBody>
      </p:sp>
      <p:pic>
        <p:nvPicPr>
          <p:cNvPr id="56" name="Picture 55" descr="Icon of a whiteboard with a cloud symbol drawn on it">
            <a:extLst>
              <a:ext uri="{FF2B5EF4-FFF2-40B4-BE49-F238E27FC236}">
                <a16:creationId xmlns:a16="http://schemas.microsoft.com/office/drawing/2014/main" id="{C0925978-3EFB-4336-AEFD-E24524A84C99}"/>
              </a:ext>
            </a:extLst>
          </p:cNvPr>
          <p:cNvPicPr>
            <a:picLocks noChangeAspect="1"/>
          </p:cNvPicPr>
          <p:nvPr/>
        </p:nvPicPr>
        <p:blipFill>
          <a:blip r:embed="rId2"/>
          <a:stretch>
            <a:fillRect/>
          </a:stretch>
        </p:blipFill>
        <p:spPr>
          <a:xfrm>
            <a:off x="457069" y="1825288"/>
            <a:ext cx="928116" cy="928116"/>
          </a:xfrm>
          <a:prstGeom prst="rect">
            <a:avLst/>
          </a:prstGeom>
        </p:spPr>
      </p:pic>
      <p:sp>
        <p:nvSpPr>
          <p:cNvPr id="8" name="Rectangle 7">
            <a:extLst>
              <a:ext uri="{FF2B5EF4-FFF2-40B4-BE49-F238E27FC236}">
                <a16:creationId xmlns:a16="http://schemas.microsoft.com/office/drawing/2014/main" id="{56412EDB-130F-4CC0-8B3B-CE0EAAB13392}"/>
              </a:ext>
            </a:extLst>
          </p:cNvPr>
          <p:cNvSpPr/>
          <p:nvPr/>
        </p:nvSpPr>
        <p:spPr>
          <a:xfrm>
            <a:off x="1612900" y="2136804"/>
            <a:ext cx="8306160" cy="305084"/>
          </a:xfrm>
          <a:prstGeom prst="rect">
            <a:avLst/>
          </a:prstGeom>
        </p:spPr>
        <p:txBody>
          <a:bodyPr wrap="square" lIns="0" tIns="0" rIns="0" bIns="0">
            <a:spAutoFit/>
          </a:bodyPr>
          <a:lstStyle/>
          <a:p>
            <a:pPr>
              <a:lnSpc>
                <a:spcPct val="107000"/>
              </a:lnSpc>
            </a:pPr>
            <a:r>
              <a:rPr lang="en-US" sz="2000" dirty="0"/>
              <a:t>Explain how to structure Git Repos </a:t>
            </a:r>
          </a:p>
        </p:txBody>
      </p:sp>
      <p:pic>
        <p:nvPicPr>
          <p:cNvPr id="63" name="Picture 62" descr="Icon of five circles connected by lines">
            <a:extLst>
              <a:ext uri="{FF2B5EF4-FFF2-40B4-BE49-F238E27FC236}">
                <a16:creationId xmlns:a16="http://schemas.microsoft.com/office/drawing/2014/main" id="{14ACC13F-2E30-4D87-A572-74FF35D9F4E7}"/>
              </a:ext>
            </a:extLst>
          </p:cNvPr>
          <p:cNvPicPr>
            <a:picLocks noChangeAspect="1"/>
          </p:cNvPicPr>
          <p:nvPr/>
        </p:nvPicPr>
        <p:blipFill>
          <a:blip r:embed="rId3"/>
          <a:stretch>
            <a:fillRect/>
          </a:stretch>
        </p:blipFill>
        <p:spPr>
          <a:xfrm>
            <a:off x="449555" y="2837130"/>
            <a:ext cx="928116" cy="929640"/>
          </a:xfrm>
          <a:prstGeom prst="rect">
            <a:avLst/>
          </a:prstGeom>
        </p:spPr>
      </p:pic>
      <p:sp>
        <p:nvSpPr>
          <p:cNvPr id="21" name="Rectangle 20">
            <a:extLst>
              <a:ext uri="{FF2B5EF4-FFF2-40B4-BE49-F238E27FC236}">
                <a16:creationId xmlns:a16="http://schemas.microsoft.com/office/drawing/2014/main" id="{DB919DE0-8969-4815-BCD7-E485105CAC08}"/>
              </a:ext>
            </a:extLst>
          </p:cNvPr>
          <p:cNvSpPr/>
          <p:nvPr/>
        </p:nvSpPr>
        <p:spPr>
          <a:xfrm>
            <a:off x="1612900" y="3149408"/>
            <a:ext cx="8306160" cy="305084"/>
          </a:xfrm>
          <a:prstGeom prst="rect">
            <a:avLst/>
          </a:prstGeom>
        </p:spPr>
        <p:txBody>
          <a:bodyPr wrap="square" lIns="0" tIns="0" rIns="0" bIns="0">
            <a:spAutoFit/>
          </a:bodyPr>
          <a:lstStyle/>
          <a:p>
            <a:pPr>
              <a:lnSpc>
                <a:spcPct val="107000"/>
              </a:lnSpc>
            </a:pPr>
            <a:r>
              <a:rPr lang="en-US" sz="2000"/>
              <a:t>Describe Git branching workflows</a:t>
            </a:r>
          </a:p>
        </p:txBody>
      </p:sp>
      <p:pic>
        <p:nvPicPr>
          <p:cNvPr id="65" name="Picture 64" descr="Icon of a magnifying glass reviewing">
            <a:extLst>
              <a:ext uri="{FF2B5EF4-FFF2-40B4-BE49-F238E27FC236}">
                <a16:creationId xmlns:a16="http://schemas.microsoft.com/office/drawing/2014/main" id="{F8183F7D-7C71-416D-A039-FD9928FA5A7A}"/>
              </a:ext>
            </a:extLst>
          </p:cNvPr>
          <p:cNvPicPr>
            <a:picLocks noChangeAspect="1"/>
          </p:cNvPicPr>
          <p:nvPr/>
        </p:nvPicPr>
        <p:blipFill>
          <a:blip r:embed="rId4"/>
          <a:stretch>
            <a:fillRect/>
          </a:stretch>
        </p:blipFill>
        <p:spPr>
          <a:xfrm>
            <a:off x="457069" y="3850496"/>
            <a:ext cx="928116" cy="928116"/>
          </a:xfrm>
          <a:prstGeom prst="rect">
            <a:avLst/>
          </a:prstGeom>
        </p:spPr>
      </p:pic>
      <p:sp>
        <p:nvSpPr>
          <p:cNvPr id="22" name="Rectangle 21">
            <a:extLst>
              <a:ext uri="{FF2B5EF4-FFF2-40B4-BE49-F238E27FC236}">
                <a16:creationId xmlns:a16="http://schemas.microsoft.com/office/drawing/2014/main" id="{2F9C8245-661E-42CF-84E0-2C819A6641C3}"/>
              </a:ext>
            </a:extLst>
          </p:cNvPr>
          <p:cNvSpPr/>
          <p:nvPr/>
        </p:nvSpPr>
        <p:spPr>
          <a:xfrm>
            <a:off x="1612900" y="4120891"/>
            <a:ext cx="8306160" cy="387326"/>
          </a:xfrm>
          <a:prstGeom prst="rect">
            <a:avLst/>
          </a:prstGeom>
        </p:spPr>
        <p:txBody>
          <a:bodyPr wrap="square" lIns="0" tIns="0" rIns="0" bIns="0">
            <a:noAutofit/>
          </a:bodyPr>
          <a:lstStyle/>
          <a:p>
            <a:pPr>
              <a:lnSpc>
                <a:spcPct val="107000"/>
              </a:lnSpc>
            </a:pPr>
            <a:r>
              <a:rPr lang="en-US" sz="2000" dirty="0"/>
              <a:t>Leverage pull requests for collaboration and code reviews </a:t>
            </a:r>
          </a:p>
        </p:txBody>
      </p:sp>
      <p:cxnSp>
        <p:nvCxnSpPr>
          <p:cNvPr id="51" name="Straight Connector 50">
            <a:extLst>
              <a:ext uri="{FF2B5EF4-FFF2-40B4-BE49-F238E27FC236}">
                <a16:creationId xmlns:a16="http://schemas.microsoft.com/office/drawing/2014/main" id="{A38834A6-D426-4EB8-BB3D-26E88B05EB07}"/>
              </a:ext>
              <a:ext uri="{C183D7F6-B498-43B3-948B-1728B52AA6E4}">
                <adec:decorative xmlns:adec="http://schemas.microsoft.com/office/drawing/2017/decorative" val="1"/>
              </a:ext>
            </a:extLst>
          </p:cNvPr>
          <p:cNvCxnSpPr>
            <a:cxnSpLocks/>
          </p:cNvCxnSpPr>
          <p:nvPr/>
        </p:nvCxnSpPr>
        <p:spPr>
          <a:xfrm>
            <a:off x="1612900" y="2795267"/>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7DEBF8B-08C0-41CC-8CFC-BA06632CAF88}"/>
              </a:ext>
              <a:ext uri="{C183D7F6-B498-43B3-948B-1728B52AA6E4}">
                <adec:decorative xmlns:adec="http://schemas.microsoft.com/office/drawing/2017/decorative" val="1"/>
              </a:ext>
            </a:extLst>
          </p:cNvPr>
          <p:cNvCxnSpPr>
            <a:cxnSpLocks/>
          </p:cNvCxnSpPr>
          <p:nvPr/>
        </p:nvCxnSpPr>
        <p:spPr>
          <a:xfrm>
            <a:off x="1612900" y="3808633"/>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860ABE0-8760-4EAF-BB2D-0B3F9742D773}"/>
              </a:ext>
              <a:ext uri="{C183D7F6-B498-43B3-948B-1728B52AA6E4}">
                <adec:decorative xmlns:adec="http://schemas.microsoft.com/office/drawing/2017/decorative" val="1"/>
              </a:ext>
            </a:extLst>
          </p:cNvPr>
          <p:cNvCxnSpPr>
            <a:cxnSpLocks/>
          </p:cNvCxnSpPr>
          <p:nvPr/>
        </p:nvCxnSpPr>
        <p:spPr>
          <a:xfrm>
            <a:off x="1612900" y="4820475"/>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circle with circular arrows pointing at each other's end">
            <a:extLst>
              <a:ext uri="{FF2B5EF4-FFF2-40B4-BE49-F238E27FC236}">
                <a16:creationId xmlns:a16="http://schemas.microsoft.com/office/drawing/2014/main" id="{FBDB045C-3108-461D-9878-08E2F6786FB5}"/>
              </a:ext>
            </a:extLst>
          </p:cNvPr>
          <p:cNvPicPr>
            <a:picLocks noChangeAspect="1"/>
          </p:cNvPicPr>
          <p:nvPr/>
        </p:nvPicPr>
        <p:blipFill>
          <a:blip r:embed="rId5"/>
          <a:stretch>
            <a:fillRect/>
          </a:stretch>
        </p:blipFill>
        <p:spPr>
          <a:xfrm>
            <a:off x="457069" y="4862338"/>
            <a:ext cx="928116" cy="929640"/>
          </a:xfrm>
          <a:prstGeom prst="rect">
            <a:avLst/>
          </a:prstGeom>
        </p:spPr>
      </p:pic>
      <p:sp>
        <p:nvSpPr>
          <p:cNvPr id="24" name="Rectangle 23">
            <a:extLst>
              <a:ext uri="{FF2B5EF4-FFF2-40B4-BE49-F238E27FC236}">
                <a16:creationId xmlns:a16="http://schemas.microsoft.com/office/drawing/2014/main" id="{F78AB926-A69C-44BC-86EA-42465FE60FEA}"/>
              </a:ext>
            </a:extLst>
          </p:cNvPr>
          <p:cNvSpPr/>
          <p:nvPr/>
        </p:nvSpPr>
        <p:spPr>
          <a:xfrm>
            <a:off x="1612900" y="5174616"/>
            <a:ext cx="8306160" cy="305084"/>
          </a:xfrm>
          <a:prstGeom prst="rect">
            <a:avLst/>
          </a:prstGeom>
        </p:spPr>
        <p:txBody>
          <a:bodyPr wrap="square" lIns="0" tIns="0" rIns="0" bIns="0">
            <a:spAutoFit/>
          </a:bodyPr>
          <a:lstStyle/>
          <a:p>
            <a:pPr>
              <a:lnSpc>
                <a:spcPct val="107000"/>
              </a:lnSpc>
              <a:spcAft>
                <a:spcPts val="816"/>
              </a:spcAft>
            </a:pPr>
            <a:r>
              <a:rPr lang="en-US" sz="2000" dirty="0"/>
              <a:t>Use GitHub Flow for collaboration</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9577-DD8B-4759-A84A-2E7047D53F1A}"/>
              </a:ext>
            </a:extLst>
          </p:cNvPr>
          <p:cNvSpPr>
            <a:spLocks noGrp="1"/>
          </p:cNvSpPr>
          <p:nvPr>
            <p:ph type="title"/>
          </p:nvPr>
        </p:nvSpPr>
        <p:spPr>
          <a:xfrm>
            <a:off x="465138" y="632779"/>
            <a:ext cx="11533187" cy="411162"/>
          </a:xfrm>
        </p:spPr>
        <p:txBody>
          <a:bodyPr/>
          <a:lstStyle/>
          <a:p>
            <a:r>
              <a:rPr lang="en-US" dirty="0"/>
              <a:t>Integrate other code quality tools</a:t>
            </a:r>
          </a:p>
        </p:txBody>
      </p:sp>
      <p:sp>
        <p:nvSpPr>
          <p:cNvPr id="9" name="TextBox 8">
            <a:extLst>
              <a:ext uri="{FF2B5EF4-FFF2-40B4-BE49-F238E27FC236}">
                <a16:creationId xmlns:a16="http://schemas.microsoft.com/office/drawing/2014/main" id="{C4701F3F-5096-4CE4-86E1-831D7C0F61D4}"/>
              </a:ext>
            </a:extLst>
          </p:cNvPr>
          <p:cNvSpPr txBox="1"/>
          <p:nvPr/>
        </p:nvSpPr>
        <p:spPr>
          <a:xfrm>
            <a:off x="427038" y="1604029"/>
            <a:ext cx="5691187" cy="4941233"/>
          </a:xfrm>
          <a:prstGeom prst="rect">
            <a:avLst/>
          </a:prstGeom>
          <a:solidFill>
            <a:schemeClr val="bg1">
              <a:lumMod val="95000"/>
            </a:schemeClr>
          </a:solidFill>
          <a:ln w="19050">
            <a:noFill/>
          </a:ln>
        </p:spPr>
        <p:txBody>
          <a:bodyPr wrap="square" lIns="182880" tIns="137160" rIns="182880" bIns="137160" anchor="t">
            <a:noAutofit/>
          </a:bodyPr>
          <a:lstStyle/>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en-US" sz="2400" b="0" i="0" u="none" strike="noStrike" kern="1200" cap="none" normalizeH="0" baseline="0" noProof="0" dirty="0" err="1">
                <a:ln>
                  <a:noFill/>
                </a:ln>
                <a:effectLst/>
                <a:uLnTx/>
                <a:uFillTx/>
                <a:ea typeface="+mn-ea"/>
                <a:cs typeface="+mn-cs"/>
              </a:rPr>
              <a:t>NDepend</a:t>
            </a:r>
            <a:r>
              <a:rPr kumimoji="0" lang="en-US" sz="2400" b="0" i="0" u="none" strike="noStrike" kern="1200" cap="none" normalizeH="0" baseline="0" noProof="0" dirty="0">
                <a:ln>
                  <a:noFill/>
                </a:ln>
                <a:effectLst/>
                <a:uLnTx/>
                <a:uFillTx/>
                <a:ea typeface="+mn-ea"/>
                <a:cs typeface="+mn-cs"/>
              </a:rPr>
              <a:t> is a Visual Studio extension that assesses the amount of technical debt that a developer has added during a recent development period, typically in the last hour</a:t>
            </a:r>
            <a:r>
              <a:rPr lang="en-US" sz="2400" dirty="0"/>
              <a:t>.</a:t>
            </a:r>
            <a:endParaRPr kumimoji="0" lang="en-US" sz="2400" b="0" i="0" u="none" strike="noStrike" kern="1200" cap="none" normalizeH="0" baseline="0" noProof="0" dirty="0">
              <a:ln>
                <a:noFill/>
              </a:ln>
              <a:effectLst/>
              <a:uLnTx/>
              <a:uFillTx/>
              <a:ea typeface="+mn-ea"/>
              <a:cs typeface="+mn-cs"/>
            </a:endParaRPr>
          </a:p>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en-US" sz="2400" b="0" i="0" u="none" strike="noStrike" kern="1200" cap="none" normalizeH="0" baseline="0" noProof="0" dirty="0" err="1">
                <a:ln>
                  <a:noFill/>
                </a:ln>
                <a:effectLst/>
                <a:uLnTx/>
                <a:uFillTx/>
                <a:ea typeface="+mn-ea"/>
                <a:cs typeface="+mn-cs"/>
              </a:rPr>
              <a:t>Resharper</a:t>
            </a:r>
            <a:r>
              <a:rPr kumimoji="0" lang="en-US" sz="2400" b="0" i="0" u="none" strike="noStrike" kern="1200" cap="none" normalizeH="0" baseline="0" noProof="0" dirty="0">
                <a:ln>
                  <a:noFill/>
                </a:ln>
                <a:effectLst/>
                <a:uLnTx/>
                <a:uFillTx/>
                <a:ea typeface="+mn-ea"/>
                <a:cs typeface="+mn-cs"/>
              </a:rPr>
              <a:t> Code Quality Analysis is a command line tool and can be set to automatically fail builds when code quality issues are found</a:t>
            </a:r>
            <a:r>
              <a:rPr lang="en-US" sz="2400" dirty="0"/>
              <a:t>.</a:t>
            </a:r>
            <a:endParaRPr lang="en-US" sz="2400" b="0" i="0" u="none" strike="noStrike" kern="1200" cap="none" normalizeH="0" baseline="0" noProof="0" dirty="0">
              <a:ln>
                <a:noFill/>
              </a:ln>
              <a:effectLst/>
              <a:uLnTx/>
              <a:uFillTx/>
              <a:cs typeface="Segoe UI"/>
            </a:endParaRPr>
          </a:p>
        </p:txBody>
      </p:sp>
      <p:pic>
        <p:nvPicPr>
          <p:cNvPr id="4" name="Picture 3">
            <a:extLst>
              <a:ext uri="{FF2B5EF4-FFF2-40B4-BE49-F238E27FC236}">
                <a16:creationId xmlns:a16="http://schemas.microsoft.com/office/drawing/2014/main" id="{6EC511A8-62E7-5C7A-4E98-CD6AA2D3112F}"/>
              </a:ext>
            </a:extLst>
          </p:cNvPr>
          <p:cNvPicPr>
            <a:picLocks noChangeAspect="1"/>
          </p:cNvPicPr>
          <p:nvPr/>
        </p:nvPicPr>
        <p:blipFill>
          <a:blip r:embed="rId3"/>
          <a:stretch>
            <a:fillRect/>
          </a:stretch>
        </p:blipFill>
        <p:spPr>
          <a:xfrm>
            <a:off x="6318251" y="594678"/>
            <a:ext cx="5979897" cy="5950584"/>
          </a:xfrm>
          <a:prstGeom prst="rect">
            <a:avLst/>
          </a:prstGeom>
          <a:ln>
            <a:solidFill>
              <a:schemeClr val="tx1"/>
            </a:solidFill>
          </a:ln>
        </p:spPr>
      </p:pic>
    </p:spTree>
    <p:extLst>
      <p:ext uri="{BB962C8B-B14F-4D97-AF65-F5344CB8AC3E}">
        <p14:creationId xmlns:p14="http://schemas.microsoft.com/office/powerpoint/2010/main" val="295095196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65138" y="632779"/>
            <a:ext cx="11533187" cy="411162"/>
          </a:xfrm>
        </p:spPr>
        <p:txBody>
          <a:bodyPr/>
          <a:lstStyle/>
          <a:p>
            <a:r>
              <a:rPr lang="en-US" dirty="0"/>
              <a:t>Plan effective code reviews</a:t>
            </a:r>
          </a:p>
        </p:txBody>
      </p:sp>
      <p:pic>
        <p:nvPicPr>
          <p:cNvPr id="32" name="Picture 31" descr="Icon of check mark enclosed by an arc">
            <a:extLst>
              <a:ext uri="{FF2B5EF4-FFF2-40B4-BE49-F238E27FC236}">
                <a16:creationId xmlns:a16="http://schemas.microsoft.com/office/drawing/2014/main" id="{F7FEC982-58CC-4FFA-98D8-59B097889B3C}"/>
              </a:ext>
            </a:extLst>
          </p:cNvPr>
          <p:cNvPicPr>
            <a:picLocks noChangeAspect="1"/>
          </p:cNvPicPr>
          <p:nvPr/>
        </p:nvPicPr>
        <p:blipFill>
          <a:blip r:embed="rId2"/>
          <a:stretch>
            <a:fillRect/>
          </a:stretch>
        </p:blipFill>
        <p:spPr>
          <a:xfrm>
            <a:off x="450624" y="1471573"/>
            <a:ext cx="1179576" cy="1178052"/>
          </a:xfrm>
          <a:prstGeom prst="rect">
            <a:avLst/>
          </a:prstGeom>
        </p:spPr>
      </p:pic>
      <p:sp>
        <p:nvSpPr>
          <p:cNvPr id="35" name="TextBox 34">
            <a:extLst>
              <a:ext uri="{FF2B5EF4-FFF2-40B4-BE49-F238E27FC236}">
                <a16:creationId xmlns:a16="http://schemas.microsoft.com/office/drawing/2014/main" id="{AEE062A6-F5C6-4A43-9080-2CE058CD6875}"/>
              </a:ext>
            </a:extLst>
          </p:cNvPr>
          <p:cNvSpPr txBox="1"/>
          <p:nvPr/>
        </p:nvSpPr>
        <p:spPr>
          <a:xfrm>
            <a:off x="1986316" y="1722271"/>
            <a:ext cx="10023122" cy="676656"/>
          </a:xfrm>
          <a:prstGeom prst="rect">
            <a:avLst/>
          </a:prstGeom>
          <a:noFill/>
        </p:spPr>
        <p:txBody>
          <a:bodyPr wrap="square" lIns="0" tIns="0" rIns="0" bIns="0" rtlCol="0" anchor="ctr">
            <a:noAutofit/>
          </a:bodyPr>
          <a:lstStyle/>
          <a:p>
            <a:r>
              <a:rPr lang="en-US" sz="2400" dirty="0"/>
              <a:t>Everyone is trying to achieve better code quality</a:t>
            </a:r>
          </a:p>
        </p:txBody>
      </p:sp>
      <p:cxnSp>
        <p:nvCxnSpPr>
          <p:cNvPr id="36" name="Straight Connector 35">
            <a:extLst>
              <a:ext uri="{FF2B5EF4-FFF2-40B4-BE49-F238E27FC236}">
                <a16:creationId xmlns:a16="http://schemas.microsoft.com/office/drawing/2014/main" id="{99BFB348-80B6-4D80-AB10-6CCCF52D503D}"/>
              </a:ext>
              <a:ext uri="{C183D7F6-B498-43B3-948B-1728B52AA6E4}">
                <adec:decorative xmlns:adec="http://schemas.microsoft.com/office/drawing/2017/decorative" val="1"/>
              </a:ext>
            </a:extLst>
          </p:cNvPr>
          <p:cNvCxnSpPr>
            <a:cxnSpLocks/>
          </p:cNvCxnSpPr>
          <p:nvPr/>
        </p:nvCxnSpPr>
        <p:spPr>
          <a:xfrm>
            <a:off x="1986316" y="2896639"/>
            <a:ext cx="99451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n arrow that is branched to left and right">
            <a:extLst>
              <a:ext uri="{FF2B5EF4-FFF2-40B4-BE49-F238E27FC236}">
                <a16:creationId xmlns:a16="http://schemas.microsoft.com/office/drawing/2014/main" id="{D3BF83E1-80C0-4AD9-88F0-BAF6C72AF2D8}"/>
              </a:ext>
            </a:extLst>
          </p:cNvPr>
          <p:cNvPicPr>
            <a:picLocks noChangeAspect="1"/>
          </p:cNvPicPr>
          <p:nvPr/>
        </p:nvPicPr>
        <p:blipFill>
          <a:blip r:embed="rId3"/>
          <a:stretch>
            <a:fillRect/>
          </a:stretch>
        </p:blipFill>
        <p:spPr>
          <a:xfrm>
            <a:off x="450624" y="3143654"/>
            <a:ext cx="1179576" cy="1179576"/>
          </a:xfrm>
          <a:prstGeom prst="rect">
            <a:avLst/>
          </a:prstGeom>
        </p:spPr>
      </p:pic>
      <p:sp>
        <p:nvSpPr>
          <p:cNvPr id="37" name="TextBox 36">
            <a:extLst>
              <a:ext uri="{FF2B5EF4-FFF2-40B4-BE49-F238E27FC236}">
                <a16:creationId xmlns:a16="http://schemas.microsoft.com/office/drawing/2014/main" id="{BB383C49-C88E-45A4-8594-F17A95A30BD7}"/>
              </a:ext>
            </a:extLst>
          </p:cNvPr>
          <p:cNvSpPr txBox="1"/>
          <p:nvPr/>
        </p:nvSpPr>
        <p:spPr>
          <a:xfrm>
            <a:off x="1986316" y="3396050"/>
            <a:ext cx="10023122" cy="674784"/>
          </a:xfrm>
          <a:prstGeom prst="rect">
            <a:avLst/>
          </a:prstGeom>
          <a:noFill/>
        </p:spPr>
        <p:txBody>
          <a:bodyPr wrap="square" lIns="0" tIns="0" rIns="0" bIns="0" rtlCol="0" anchor="ctr">
            <a:noAutofit/>
          </a:bodyPr>
          <a:lstStyle/>
          <a:p>
            <a:r>
              <a:rPr lang="en-US" sz="2400" dirty="0"/>
              <a:t>Knowledge sharing</a:t>
            </a:r>
          </a:p>
        </p:txBody>
      </p:sp>
    </p:spTree>
    <p:extLst>
      <p:ext uri="{BB962C8B-B14F-4D97-AF65-F5344CB8AC3E}">
        <p14:creationId xmlns:p14="http://schemas.microsoft.com/office/powerpoint/2010/main" val="352659294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Labs</a:t>
            </a:r>
          </a:p>
        </p:txBody>
      </p:sp>
      <p:pic>
        <p:nvPicPr>
          <p:cNvPr id="6" name="Picture 5" descr="Icon of a lab flask">
            <a:extLst>
              <a:ext uri="{FF2B5EF4-FFF2-40B4-BE49-F238E27FC236}">
                <a16:creationId xmlns:a16="http://schemas.microsoft.com/office/drawing/2014/main" id="{CF1A2161-FF7E-4846-A7BB-F594A4F87B68}"/>
              </a:ext>
            </a:extLst>
          </p:cNvPr>
          <p:cNvPicPr>
            <a:picLocks noChangeAspect="1"/>
          </p:cNvPicPr>
          <p:nvPr/>
        </p:nvPicPr>
        <p:blipFill>
          <a:blip r:embed="rId2"/>
          <a:stretch>
            <a:fillRect/>
          </a:stretch>
        </p:blipFill>
        <p:spPr>
          <a:xfrm>
            <a:off x="10446700" y="2829735"/>
            <a:ext cx="917986" cy="1335054"/>
          </a:xfrm>
          <a:prstGeom prst="rect">
            <a:avLst/>
          </a:prstGeom>
        </p:spPr>
      </p:pic>
    </p:spTree>
    <p:extLst>
      <p:ext uri="{BB962C8B-B14F-4D97-AF65-F5344CB8AC3E}">
        <p14:creationId xmlns:p14="http://schemas.microsoft.com/office/powerpoint/2010/main" val="19991080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a:t>Lab: </a:t>
            </a:r>
            <a:r>
              <a:rPr lang="en-US" dirty="0"/>
              <a:t>Version controlling with Git in Azure Repos</a:t>
            </a:r>
          </a:p>
        </p:txBody>
      </p:sp>
      <p:sp>
        <p:nvSpPr>
          <p:cNvPr id="6" name="Text Placeholder 5"/>
          <p:cNvSpPr>
            <a:spLocks noGrp="1"/>
          </p:cNvSpPr>
          <p:nvPr>
            <p:ph type="body" sz="quarter" idx="11"/>
          </p:nvPr>
        </p:nvSpPr>
        <p:spPr>
          <a:xfrm>
            <a:off x="1600200" y="1485898"/>
            <a:ext cx="10409238" cy="1539799"/>
          </a:xfrm>
        </p:spPr>
        <p:txBody>
          <a:bodyPr/>
          <a:lstStyle/>
          <a:p>
            <a:pPr lvl="1"/>
            <a:r>
              <a:rPr lang="en-US" dirty="0"/>
              <a:t>Lab overview:</a:t>
            </a:r>
          </a:p>
          <a:p>
            <a:pPr lvl="1"/>
            <a:r>
              <a:rPr lang="en-US" dirty="0"/>
              <a:t>In this lab you will establish and work with a local Git repository, and how to work with branches and repositories in Azure DevOps.</a:t>
            </a:r>
          </a:p>
          <a:p>
            <a:pPr lvl="1"/>
            <a:endParaRPr lang="en-US" dirty="0"/>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469968"/>
          </a:xfrm>
        </p:spPr>
        <p:txBody>
          <a:bodyPr/>
          <a:lstStyle/>
          <a:p>
            <a:r>
              <a:rPr lang="en-US" dirty="0"/>
              <a:t>Objectives:</a:t>
            </a:r>
          </a:p>
          <a:p>
            <a:pPr marL="342900" indent="-342900">
              <a:buFont typeface="Arial" panose="020B0604020202020204" pitchFamily="34" charset="0"/>
              <a:buChar char="•"/>
            </a:pPr>
            <a:r>
              <a:rPr lang="en-US" dirty="0"/>
              <a:t>Clone an existing repository</a:t>
            </a:r>
          </a:p>
          <a:p>
            <a:pPr marL="342900" indent="-342900">
              <a:buFont typeface="Arial" panose="020B0604020202020204" pitchFamily="34" charset="0"/>
              <a:buChar char="•"/>
            </a:pPr>
            <a:r>
              <a:rPr lang="en-US" dirty="0"/>
              <a:t>Save work with commits</a:t>
            </a:r>
          </a:p>
          <a:p>
            <a:pPr marL="342900" indent="-342900">
              <a:buFont typeface="Arial" panose="020B0604020202020204" pitchFamily="34" charset="0"/>
              <a:buChar char="•"/>
            </a:pPr>
            <a:r>
              <a:rPr lang="en-US" dirty="0"/>
              <a:t>Review history of changes</a:t>
            </a:r>
          </a:p>
          <a:p>
            <a:pPr marL="342900" indent="-342900">
              <a:buFont typeface="Arial" panose="020B0604020202020204" pitchFamily="34" charset="0"/>
              <a:buChar char="•"/>
            </a:pPr>
            <a:r>
              <a:rPr lang="en-US" dirty="0"/>
              <a:t>Work with branches by using Visual Studio Code</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4997290" y="5276372"/>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4631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Learning Path review and takeaways</a:t>
            </a:r>
          </a:p>
        </p:txBody>
      </p:sp>
      <p:pic>
        <p:nvPicPr>
          <p:cNvPr id="2" name="Picture 1" descr="Icon of a document with a checkmark">
            <a:extLst>
              <a:ext uri="{FF2B5EF4-FFF2-40B4-BE49-F238E27FC236}">
                <a16:creationId xmlns:a16="http://schemas.microsoft.com/office/drawing/2014/main" id="{75B3B0A4-A9D9-4C39-A611-3174E55D7BED}"/>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dirty="0"/>
              <a:t>What did you learn?</a:t>
            </a:r>
          </a:p>
        </p:txBody>
      </p:sp>
      <p:pic>
        <p:nvPicPr>
          <p:cNvPr id="42" name="Picture 41" descr="Icon of a rectangle, a square and a circle in a straight line">
            <a:extLst>
              <a:ext uri="{FF2B5EF4-FFF2-40B4-BE49-F238E27FC236}">
                <a16:creationId xmlns:a16="http://schemas.microsoft.com/office/drawing/2014/main" id="{7C7AD0F6-4F64-4966-9A8D-3D9532B0FCF7}"/>
              </a:ext>
            </a:extLst>
          </p:cNvPr>
          <p:cNvPicPr>
            <a:picLocks noChangeAspect="1"/>
          </p:cNvPicPr>
          <p:nvPr/>
        </p:nvPicPr>
        <p:blipFill>
          <a:blip r:embed="rId2"/>
          <a:stretch>
            <a:fillRect/>
          </a:stretch>
        </p:blipFill>
        <p:spPr>
          <a:xfrm>
            <a:off x="431428" y="1204627"/>
            <a:ext cx="952500" cy="952500"/>
          </a:xfrm>
          <a:prstGeom prst="rect">
            <a:avLst/>
          </a:prstGeom>
        </p:spPr>
      </p:pic>
      <p:sp>
        <p:nvSpPr>
          <p:cNvPr id="20" name="Rectangle 19">
            <a:extLst>
              <a:ext uri="{FF2B5EF4-FFF2-40B4-BE49-F238E27FC236}">
                <a16:creationId xmlns:a16="http://schemas.microsoft.com/office/drawing/2014/main" id="{6F06E972-5A89-40C9-915E-321E24E4A738}"/>
              </a:ext>
            </a:extLst>
          </p:cNvPr>
          <p:cNvSpPr/>
          <p:nvPr/>
        </p:nvSpPr>
        <p:spPr>
          <a:xfrm>
            <a:off x="1587500" y="1374656"/>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Explain how to structure Git Repos</a:t>
            </a:r>
            <a:endParaRPr lang="en-IN" sz="2400" dirty="0">
              <a:solidFill>
                <a:schemeClr val="tx1"/>
              </a:solidFill>
            </a:endParaRPr>
          </a:p>
        </p:txBody>
      </p:sp>
      <p:cxnSp>
        <p:nvCxnSpPr>
          <p:cNvPr id="29" name="Straight Connector 28">
            <a:extLst>
              <a:ext uri="{FF2B5EF4-FFF2-40B4-BE49-F238E27FC236}">
                <a16:creationId xmlns:a16="http://schemas.microsoft.com/office/drawing/2014/main" id="{C498A080-5B6E-44FD-85C5-117E456C425E}"/>
              </a:ext>
              <a:ext uri="{C183D7F6-B498-43B3-948B-1728B52AA6E4}">
                <adec:decorative xmlns:adec="http://schemas.microsoft.com/office/drawing/2017/decorative" val="1"/>
              </a:ext>
            </a:extLst>
          </p:cNvPr>
          <p:cNvCxnSpPr>
            <a:cxnSpLocks/>
          </p:cNvCxnSpPr>
          <p:nvPr/>
        </p:nvCxnSpPr>
        <p:spPr>
          <a:xfrm>
            <a:off x="1587500" y="2225421"/>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five circles connected by lines">
            <a:extLst>
              <a:ext uri="{FF2B5EF4-FFF2-40B4-BE49-F238E27FC236}">
                <a16:creationId xmlns:a16="http://schemas.microsoft.com/office/drawing/2014/main" id="{BD1DC1C2-EFEF-48AB-AE06-E8B96DF3BB1B}"/>
              </a:ext>
            </a:extLst>
          </p:cNvPr>
          <p:cNvPicPr>
            <a:picLocks noChangeAspect="1"/>
          </p:cNvPicPr>
          <p:nvPr/>
        </p:nvPicPr>
        <p:blipFill>
          <a:blip r:embed="rId3"/>
          <a:stretch>
            <a:fillRect/>
          </a:stretch>
        </p:blipFill>
        <p:spPr>
          <a:xfrm>
            <a:off x="431428" y="2295239"/>
            <a:ext cx="952500" cy="952500"/>
          </a:xfrm>
          <a:prstGeom prst="rect">
            <a:avLst/>
          </a:prstGeom>
        </p:spPr>
      </p:pic>
      <p:sp>
        <p:nvSpPr>
          <p:cNvPr id="22" name="Rectangle 21">
            <a:extLst>
              <a:ext uri="{FF2B5EF4-FFF2-40B4-BE49-F238E27FC236}">
                <a16:creationId xmlns:a16="http://schemas.microsoft.com/office/drawing/2014/main" id="{C290D96B-8846-490A-8DFA-4BF60FB5301D}"/>
              </a:ext>
            </a:extLst>
          </p:cNvPr>
          <p:cNvSpPr/>
          <p:nvPr/>
        </p:nvSpPr>
        <p:spPr>
          <a:xfrm>
            <a:off x="1587500" y="2542127"/>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0"/>
              </a:spcAft>
            </a:pPr>
            <a:r>
              <a:rPr lang="en-US" sz="2400">
                <a:solidFill>
                  <a:schemeClr val="tx1"/>
                </a:solidFill>
              </a:rPr>
              <a:t>Describe Git branching workflows</a:t>
            </a:r>
          </a:p>
        </p:txBody>
      </p:sp>
      <p:cxnSp>
        <p:nvCxnSpPr>
          <p:cNvPr id="30" name="Straight Connector 29">
            <a:extLst>
              <a:ext uri="{FF2B5EF4-FFF2-40B4-BE49-F238E27FC236}">
                <a16:creationId xmlns:a16="http://schemas.microsoft.com/office/drawing/2014/main" id="{344D373A-7C02-4146-B2D4-04AA355C9AFA}"/>
              </a:ext>
              <a:ext uri="{C183D7F6-B498-43B3-948B-1728B52AA6E4}">
                <adec:decorative xmlns:adec="http://schemas.microsoft.com/office/drawing/2017/decorative" val="1"/>
              </a:ext>
            </a:extLst>
          </p:cNvPr>
          <p:cNvCxnSpPr>
            <a:cxnSpLocks/>
          </p:cNvCxnSpPr>
          <p:nvPr/>
        </p:nvCxnSpPr>
        <p:spPr>
          <a:xfrm>
            <a:off x="1587500" y="3316033"/>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magnifying glass">
            <a:extLst>
              <a:ext uri="{FF2B5EF4-FFF2-40B4-BE49-F238E27FC236}">
                <a16:creationId xmlns:a16="http://schemas.microsoft.com/office/drawing/2014/main" id="{C1343417-C5E5-4C14-B19B-B228639B0728}"/>
              </a:ext>
            </a:extLst>
          </p:cNvPr>
          <p:cNvPicPr>
            <a:picLocks noChangeAspect="1"/>
          </p:cNvPicPr>
          <p:nvPr/>
        </p:nvPicPr>
        <p:blipFill>
          <a:blip r:embed="rId4"/>
          <a:stretch>
            <a:fillRect/>
          </a:stretch>
        </p:blipFill>
        <p:spPr>
          <a:xfrm>
            <a:off x="431428" y="3384327"/>
            <a:ext cx="952500" cy="952500"/>
          </a:xfrm>
          <a:prstGeom prst="rect">
            <a:avLst/>
          </a:prstGeom>
        </p:spPr>
      </p:pic>
      <p:sp>
        <p:nvSpPr>
          <p:cNvPr id="24" name="Rectangle 23">
            <a:extLst>
              <a:ext uri="{FF2B5EF4-FFF2-40B4-BE49-F238E27FC236}">
                <a16:creationId xmlns:a16="http://schemas.microsoft.com/office/drawing/2014/main" id="{2C76D31E-12B1-4785-9F03-BAA4ED96F04F}"/>
              </a:ext>
            </a:extLst>
          </p:cNvPr>
          <p:cNvSpPr/>
          <p:nvPr/>
        </p:nvSpPr>
        <p:spPr>
          <a:xfrm>
            <a:off x="1587500" y="3632739"/>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0"/>
              </a:spcAft>
            </a:pPr>
            <a:r>
              <a:rPr lang="en-US" sz="2400">
                <a:solidFill>
                  <a:schemeClr val="tx1"/>
                </a:solidFill>
              </a:rPr>
              <a:t>Leverage pull requests for collaboration and code reviews </a:t>
            </a:r>
          </a:p>
        </p:txBody>
      </p:sp>
      <p:cxnSp>
        <p:nvCxnSpPr>
          <p:cNvPr id="31" name="Straight Connector 30">
            <a:extLst>
              <a:ext uri="{FF2B5EF4-FFF2-40B4-BE49-F238E27FC236}">
                <a16:creationId xmlns:a16="http://schemas.microsoft.com/office/drawing/2014/main" id="{37FA63FA-2278-4849-BED7-6CA24989F64C}"/>
              </a:ext>
              <a:ext uri="{C183D7F6-B498-43B3-948B-1728B52AA6E4}">
                <adec:decorative xmlns:adec="http://schemas.microsoft.com/office/drawing/2017/decorative" val="1"/>
              </a:ext>
            </a:extLst>
          </p:cNvPr>
          <p:cNvCxnSpPr>
            <a:cxnSpLocks/>
          </p:cNvCxnSpPr>
          <p:nvPr/>
        </p:nvCxnSpPr>
        <p:spPr>
          <a:xfrm>
            <a:off x="1587500" y="4406645"/>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a gear and a arrow going across it">
            <a:extLst>
              <a:ext uri="{FF2B5EF4-FFF2-40B4-BE49-F238E27FC236}">
                <a16:creationId xmlns:a16="http://schemas.microsoft.com/office/drawing/2014/main" id="{B0C0814B-63BB-4178-BBEB-C087DF40990F}"/>
              </a:ext>
            </a:extLst>
          </p:cNvPr>
          <p:cNvPicPr>
            <a:picLocks noChangeAspect="1"/>
          </p:cNvPicPr>
          <p:nvPr/>
        </p:nvPicPr>
        <p:blipFill>
          <a:blip r:embed="rId5"/>
          <a:stretch>
            <a:fillRect/>
          </a:stretch>
        </p:blipFill>
        <p:spPr>
          <a:xfrm>
            <a:off x="442858" y="4476463"/>
            <a:ext cx="950976" cy="950976"/>
          </a:xfrm>
          <a:prstGeom prst="rect">
            <a:avLst/>
          </a:prstGeom>
        </p:spPr>
      </p:pic>
      <p:sp>
        <p:nvSpPr>
          <p:cNvPr id="26" name="Rectangle 25">
            <a:extLst>
              <a:ext uri="{FF2B5EF4-FFF2-40B4-BE49-F238E27FC236}">
                <a16:creationId xmlns:a16="http://schemas.microsoft.com/office/drawing/2014/main" id="{9A46A6A7-A5E1-439F-BE86-46D767326150}"/>
              </a:ext>
            </a:extLst>
          </p:cNvPr>
          <p:cNvSpPr/>
          <p:nvPr/>
        </p:nvSpPr>
        <p:spPr>
          <a:xfrm>
            <a:off x="1587500" y="4723351"/>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a:solidFill>
                  <a:schemeClr val="tx1"/>
                </a:solidFill>
              </a:rPr>
              <a:t>Leverage Git hooks for automation </a:t>
            </a:r>
          </a:p>
        </p:txBody>
      </p:sp>
      <p:cxnSp>
        <p:nvCxnSpPr>
          <p:cNvPr id="32" name="Straight Connector 31">
            <a:extLst>
              <a:ext uri="{FF2B5EF4-FFF2-40B4-BE49-F238E27FC236}">
                <a16:creationId xmlns:a16="http://schemas.microsoft.com/office/drawing/2014/main" id="{505DF739-957B-43B7-AA9F-B79A84BE1D5B}"/>
              </a:ext>
              <a:ext uri="{C183D7F6-B498-43B3-948B-1728B52AA6E4}">
                <adec:decorative xmlns:adec="http://schemas.microsoft.com/office/drawing/2017/decorative" val="1"/>
              </a:ext>
            </a:extLst>
          </p:cNvPr>
          <p:cNvCxnSpPr>
            <a:cxnSpLocks/>
          </p:cNvCxnSpPr>
          <p:nvPr/>
        </p:nvCxnSpPr>
        <p:spPr>
          <a:xfrm>
            <a:off x="1587500" y="5497257"/>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0" name="Picture 49" descr="Icon of a circle with circular arrows pointing at each other's end">
            <a:extLst>
              <a:ext uri="{FF2B5EF4-FFF2-40B4-BE49-F238E27FC236}">
                <a16:creationId xmlns:a16="http://schemas.microsoft.com/office/drawing/2014/main" id="{CFDC40E1-F67C-4FD0-8194-65FF29A6AF7F}"/>
              </a:ext>
            </a:extLst>
          </p:cNvPr>
          <p:cNvPicPr>
            <a:picLocks noChangeAspect="1"/>
          </p:cNvPicPr>
          <p:nvPr/>
        </p:nvPicPr>
        <p:blipFill>
          <a:blip r:embed="rId6"/>
          <a:stretch>
            <a:fillRect/>
          </a:stretch>
        </p:blipFill>
        <p:spPr>
          <a:xfrm>
            <a:off x="432987" y="5567077"/>
            <a:ext cx="949417" cy="950976"/>
          </a:xfrm>
          <a:prstGeom prst="rect">
            <a:avLst/>
          </a:prstGeom>
        </p:spPr>
      </p:pic>
      <p:sp>
        <p:nvSpPr>
          <p:cNvPr id="28" name="Rectangle 27">
            <a:extLst>
              <a:ext uri="{FF2B5EF4-FFF2-40B4-BE49-F238E27FC236}">
                <a16:creationId xmlns:a16="http://schemas.microsoft.com/office/drawing/2014/main" id="{8537DDF0-BDF8-4FA1-8065-B178635A4A3D}"/>
              </a:ext>
            </a:extLst>
          </p:cNvPr>
          <p:cNvSpPr/>
          <p:nvPr/>
        </p:nvSpPr>
        <p:spPr>
          <a:xfrm>
            <a:off x="1587500" y="5813965"/>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a:solidFill>
                  <a:schemeClr val="tx1"/>
                </a:solidFill>
              </a:rPr>
              <a:t>Use Git to foster inner source across the organization</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Learning Path review questions</a:t>
            </a:r>
          </a:p>
        </p:txBody>
      </p:sp>
      <p:pic>
        <p:nvPicPr>
          <p:cNvPr id="4" name="Picture 3">
            <a:extLst>
              <a:ext uri="{FF2B5EF4-FFF2-40B4-BE49-F238E27FC236}">
                <a16:creationId xmlns:a16="http://schemas.microsoft.com/office/drawing/2014/main" id="{592F7CF8-633A-4D81-BB75-489DD1973A3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23727"/>
            <a:ext cx="915924" cy="915924"/>
          </a:xfrm>
          <a:prstGeom prst="rect">
            <a:avLst/>
          </a:prstGeom>
        </p:spPr>
      </p:pic>
      <p:sp>
        <p:nvSpPr>
          <p:cNvPr id="27" name="Oval 26">
            <a:extLst>
              <a:ext uri="{FF2B5EF4-FFF2-40B4-BE49-F238E27FC236}">
                <a16:creationId xmlns:a16="http://schemas.microsoft.com/office/drawing/2014/main" id="{A8E1B195-3787-4EFD-8EFD-130F2E6F545A}"/>
              </a:ext>
            </a:extLst>
          </p:cNvPr>
          <p:cNvSpPr/>
          <p:nvPr/>
        </p:nvSpPr>
        <p:spPr bwMode="auto">
          <a:xfrm rot="10800000" flipV="1">
            <a:off x="499585" y="1691883"/>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cxnSp>
        <p:nvCxnSpPr>
          <p:cNvPr id="22" name="Straight Connector 21">
            <a:extLst>
              <a:ext uri="{FF2B5EF4-FFF2-40B4-BE49-F238E27FC236}">
                <a16:creationId xmlns:a16="http://schemas.microsoft.com/office/drawing/2014/main" id="{CFB5397A-896F-4581-B4FD-9DF38DEE6F1A}"/>
              </a:ext>
              <a:ext uri="{C183D7F6-B498-43B3-948B-1728B52AA6E4}">
                <adec:decorative xmlns:adec="http://schemas.microsoft.com/office/drawing/2017/decorative" val="1"/>
              </a:ext>
            </a:extLst>
          </p:cNvPr>
          <p:cNvCxnSpPr>
            <a:cxnSpLocks/>
          </p:cNvCxnSpPr>
          <p:nvPr/>
        </p:nvCxnSpPr>
        <p:spPr>
          <a:xfrm>
            <a:off x="1638300" y="2691321"/>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7DE87F93-FA3D-4BC6-AC8E-0401BA36E8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842991"/>
            <a:ext cx="915924" cy="915924"/>
          </a:xfrm>
          <a:prstGeom prst="rect">
            <a:avLst/>
          </a:prstGeom>
        </p:spPr>
      </p:pic>
      <p:sp>
        <p:nvSpPr>
          <p:cNvPr id="30" name="Oval 29">
            <a:extLst>
              <a:ext uri="{FF2B5EF4-FFF2-40B4-BE49-F238E27FC236}">
                <a16:creationId xmlns:a16="http://schemas.microsoft.com/office/drawing/2014/main" id="{6612F9A9-AC49-4BE5-8079-0F047BFE7F11}"/>
              </a:ext>
            </a:extLst>
          </p:cNvPr>
          <p:cNvSpPr/>
          <p:nvPr/>
        </p:nvSpPr>
        <p:spPr bwMode="auto">
          <a:xfrm rot="10800000" flipV="1">
            <a:off x="499585" y="291267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2</a:t>
            </a:r>
          </a:p>
        </p:txBody>
      </p:sp>
      <p:sp>
        <p:nvSpPr>
          <p:cNvPr id="19" name="Rectangle 18">
            <a:extLst>
              <a:ext uri="{FF2B5EF4-FFF2-40B4-BE49-F238E27FC236}">
                <a16:creationId xmlns:a16="http://schemas.microsoft.com/office/drawing/2014/main" id="{8179F948-1585-41B2-99EE-8CF5D1A4B515}"/>
              </a:ext>
            </a:extLst>
          </p:cNvPr>
          <p:cNvSpPr/>
          <p:nvPr/>
        </p:nvSpPr>
        <p:spPr>
          <a:xfrm>
            <a:off x="1638300" y="1761269"/>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are two types of branching?</a:t>
            </a:r>
          </a:p>
        </p:txBody>
      </p:sp>
      <p:cxnSp>
        <p:nvCxnSpPr>
          <p:cNvPr id="23" name="Straight Connector 22">
            <a:extLst>
              <a:ext uri="{FF2B5EF4-FFF2-40B4-BE49-F238E27FC236}">
                <a16:creationId xmlns:a16="http://schemas.microsoft.com/office/drawing/2014/main" id="{842173ED-6577-40FB-B039-D9E1F07D8B8A}"/>
              </a:ext>
              <a:ext uri="{C183D7F6-B498-43B3-948B-1728B52AA6E4}">
                <adec:decorative xmlns:adec="http://schemas.microsoft.com/office/drawing/2017/decorative" val="1"/>
              </a:ext>
            </a:extLst>
          </p:cNvPr>
          <p:cNvCxnSpPr>
            <a:cxnSpLocks/>
          </p:cNvCxnSpPr>
          <p:nvPr/>
        </p:nvCxnSpPr>
        <p:spPr>
          <a:xfrm>
            <a:off x="1638300" y="3911347"/>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90887E1C-596B-49D3-97D7-4D9FFED04F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63779"/>
            <a:ext cx="915924" cy="915924"/>
          </a:xfrm>
          <a:prstGeom prst="rect">
            <a:avLst/>
          </a:prstGeom>
        </p:spPr>
      </p:pic>
      <p:sp>
        <p:nvSpPr>
          <p:cNvPr id="33" name="Oval 32">
            <a:extLst>
              <a:ext uri="{FF2B5EF4-FFF2-40B4-BE49-F238E27FC236}">
                <a16:creationId xmlns:a16="http://schemas.microsoft.com/office/drawing/2014/main" id="{6F6B646A-9360-4451-A15F-12A80EF40294}"/>
              </a:ext>
            </a:extLst>
          </p:cNvPr>
          <p:cNvSpPr/>
          <p:nvPr/>
        </p:nvSpPr>
        <p:spPr bwMode="auto">
          <a:xfrm rot="10800000" flipV="1">
            <a:off x="499585" y="413345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25963E6D-FF1D-4DA9-8BCE-49D4453FF89B}"/>
              </a:ext>
            </a:extLst>
          </p:cNvPr>
          <p:cNvSpPr/>
          <p:nvPr/>
        </p:nvSpPr>
        <p:spPr>
          <a:xfrm>
            <a:off x="1565752" y="2980533"/>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are Git hooks?</a:t>
            </a:r>
          </a:p>
        </p:txBody>
      </p:sp>
      <p:sp>
        <p:nvSpPr>
          <p:cNvPr id="21" name="Rectangle 20">
            <a:extLst>
              <a:ext uri="{FF2B5EF4-FFF2-40B4-BE49-F238E27FC236}">
                <a16:creationId xmlns:a16="http://schemas.microsoft.com/office/drawing/2014/main" id="{C1C07B2A-9A64-40BF-A9E7-9F01B0B37B69}"/>
              </a:ext>
            </a:extLst>
          </p:cNvPr>
          <p:cNvSpPr/>
          <p:nvPr/>
        </p:nvSpPr>
        <p:spPr>
          <a:xfrm>
            <a:off x="1565752" y="4271465"/>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are some best practices when working with files in Git? What do you suggest for working with large files?</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Module 01: Structure your Git Repo</a:t>
            </a:r>
          </a:p>
        </p:txBody>
      </p:sp>
      <p:pic>
        <p:nvPicPr>
          <p:cNvPr id="3" name="Picture 2" descr="Icon of a different shapes forming a structure">
            <a:extLst>
              <a:ext uri="{FF2B5EF4-FFF2-40B4-BE49-F238E27FC236}">
                <a16:creationId xmlns:a16="http://schemas.microsoft.com/office/drawing/2014/main" id="{5E6CCC5D-AF57-403B-BDF2-5071E73015AB}"/>
              </a:ext>
            </a:extLst>
          </p:cNvPr>
          <p:cNvPicPr>
            <a:picLocks noChangeAspect="1"/>
          </p:cNvPicPr>
          <p:nvPr/>
        </p:nvPicPr>
        <p:blipFill>
          <a:blip r:embed="rId2"/>
          <a:stretch>
            <a:fillRect/>
          </a:stretch>
        </p:blipFill>
        <p:spPr>
          <a:xfrm>
            <a:off x="10380087" y="2966112"/>
            <a:ext cx="1062300" cy="1062300"/>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fr-FR" dirty="0"/>
              <a:t>Explore monorepo versus multiple repos</a:t>
            </a:r>
            <a:endParaRPr lang="en-US" dirty="0"/>
          </a:p>
        </p:txBody>
      </p:sp>
      <p:sp>
        <p:nvSpPr>
          <p:cNvPr id="15" name="Text Placeholder 4">
            <a:extLst>
              <a:ext uri="{FF2B5EF4-FFF2-40B4-BE49-F238E27FC236}">
                <a16:creationId xmlns:a16="http://schemas.microsoft.com/office/drawing/2014/main" id="{7BA6DE9F-38FB-4693-93B9-C56A76D6C87F}"/>
              </a:ext>
            </a:extLst>
          </p:cNvPr>
          <p:cNvSpPr txBox="1">
            <a:spLocks/>
          </p:cNvSpPr>
          <p:nvPr/>
        </p:nvSpPr>
        <p:spPr>
          <a:xfrm>
            <a:off x="427038" y="4107610"/>
            <a:ext cx="11571287" cy="2523768"/>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latin typeface="+mn-lt"/>
              </a:rPr>
              <a:t>A repository is a place where the history of your work is stored.</a:t>
            </a:r>
          </a:p>
          <a:p>
            <a:pPr marL="342900" indent="-342900">
              <a:buFont typeface="Arial" panose="020B0604020202020204" pitchFamily="34" charset="0"/>
              <a:buChar char="•"/>
            </a:pPr>
            <a:endParaRPr lang="en-US" sz="2000" dirty="0">
              <a:solidFill>
                <a:schemeClr val="tx1"/>
              </a:solidFill>
              <a:latin typeface="+mn-lt"/>
            </a:endParaRPr>
          </a:p>
          <a:p>
            <a:pPr marL="342900" indent="-342900">
              <a:buFont typeface="Arial" panose="020B0604020202020204" pitchFamily="34" charset="0"/>
              <a:buChar char="•"/>
            </a:pPr>
            <a:r>
              <a:rPr lang="en-US" sz="2000" dirty="0">
                <a:solidFill>
                  <a:schemeClr val="tx1"/>
                </a:solidFill>
                <a:latin typeface="+mn-lt"/>
              </a:rPr>
              <a:t>Azure DevOps projects can contain multiple repositories. There are two philosophies on organizing your repos: </a:t>
            </a:r>
            <a:r>
              <a:rPr lang="en-US" sz="2000" dirty="0" err="1">
                <a:solidFill>
                  <a:schemeClr val="tx1"/>
                </a:solidFill>
                <a:latin typeface="+mn-lt"/>
              </a:rPr>
              <a:t>Monorepo</a:t>
            </a:r>
            <a:r>
              <a:rPr lang="en-US" sz="2000" dirty="0">
                <a:solidFill>
                  <a:schemeClr val="tx1"/>
                </a:solidFill>
                <a:latin typeface="+mn-lt"/>
              </a:rPr>
              <a:t> or Multiple repos.</a:t>
            </a:r>
            <a:br>
              <a:rPr lang="en-US" sz="2000" dirty="0">
                <a:solidFill>
                  <a:schemeClr val="tx1"/>
                </a:solidFill>
                <a:latin typeface="+mn-lt"/>
              </a:rPr>
            </a:br>
            <a:endParaRPr lang="en-US" sz="2000" dirty="0">
              <a:solidFill>
                <a:schemeClr val="tx1"/>
              </a:solidFill>
              <a:latin typeface="+mn-lt"/>
            </a:endParaRPr>
          </a:p>
          <a:p>
            <a:pPr marL="342900" indent="-342900">
              <a:buFont typeface="Arial" panose="020B0604020202020204" pitchFamily="34" charset="0"/>
              <a:buChar char="•"/>
            </a:pPr>
            <a:r>
              <a:rPr lang="en-US" sz="2000" dirty="0">
                <a:solidFill>
                  <a:schemeClr val="tx1"/>
                </a:solidFill>
                <a:latin typeface="+mn-lt"/>
              </a:rPr>
              <a:t>The fundamental difference between the </a:t>
            </a:r>
            <a:r>
              <a:rPr lang="en-US" sz="2000" dirty="0" err="1">
                <a:solidFill>
                  <a:schemeClr val="tx1"/>
                </a:solidFill>
                <a:latin typeface="+mn-lt"/>
              </a:rPr>
              <a:t>monorepo</a:t>
            </a:r>
            <a:r>
              <a:rPr lang="en-US" sz="2000" dirty="0">
                <a:solidFill>
                  <a:schemeClr val="tx1"/>
                </a:solidFill>
                <a:latin typeface="+mn-lt"/>
              </a:rPr>
              <a:t> and multiple repos philosophies boils down to a difference about what will allow teams working together on a system to go fastest.</a:t>
            </a:r>
          </a:p>
          <a:p>
            <a:pPr marL="342900" indent="-342900">
              <a:buFont typeface="Arial" panose="020B0604020202020204" pitchFamily="34" charset="0"/>
              <a:buChar char="•"/>
            </a:pPr>
            <a:endParaRPr lang="en-US" sz="2000" dirty="0"/>
          </a:p>
        </p:txBody>
      </p:sp>
      <p:pic>
        <p:nvPicPr>
          <p:cNvPr id="2" name="Picture 1" descr="Icon of a document with a checkmark">
            <a:extLst>
              <a:ext uri="{FF2B5EF4-FFF2-40B4-BE49-F238E27FC236}">
                <a16:creationId xmlns:a16="http://schemas.microsoft.com/office/drawing/2014/main" id="{B2A56D4D-47C0-430E-89DA-1620C0B00724}"/>
              </a:ext>
            </a:extLst>
          </p:cNvPr>
          <p:cNvPicPr>
            <a:picLocks noChangeAspect="1"/>
          </p:cNvPicPr>
          <p:nvPr/>
        </p:nvPicPr>
        <p:blipFill>
          <a:blip r:embed="rId3"/>
          <a:stretch>
            <a:fillRect/>
          </a:stretch>
        </p:blipFill>
        <p:spPr>
          <a:xfrm>
            <a:off x="427038" y="1532410"/>
            <a:ext cx="952500" cy="952500"/>
          </a:xfrm>
          <a:prstGeom prst="rect">
            <a:avLst/>
          </a:prstGeom>
        </p:spPr>
      </p:pic>
      <p:sp>
        <p:nvSpPr>
          <p:cNvPr id="3" name="Rectangle 2">
            <a:extLst>
              <a:ext uri="{FF2B5EF4-FFF2-40B4-BE49-F238E27FC236}">
                <a16:creationId xmlns:a16="http://schemas.microsoft.com/office/drawing/2014/main" id="{4808F2EA-815F-4CDB-AD10-93E7F5CBC4C8}"/>
              </a:ext>
            </a:extLst>
          </p:cNvPr>
          <p:cNvSpPr/>
          <p:nvPr/>
        </p:nvSpPr>
        <p:spPr>
          <a:xfrm>
            <a:off x="1646530" y="1638566"/>
            <a:ext cx="10329379" cy="738664"/>
          </a:xfrm>
          <a:prstGeom prst="rect">
            <a:avLst/>
          </a:prstGeom>
        </p:spPr>
        <p:txBody>
          <a:bodyPr wrap="square" lIns="0" tIns="0" rIns="0" bIns="0" anchor="ctr">
            <a:spAutoFit/>
          </a:bodyPr>
          <a:lstStyle/>
          <a:p>
            <a:r>
              <a:rPr lang="en-US" sz="2400" dirty="0" err="1">
                <a:latin typeface="+mj-lt"/>
              </a:rPr>
              <a:t>Monorepos</a:t>
            </a:r>
            <a:r>
              <a:rPr lang="en-US" sz="2400" dirty="0">
                <a:latin typeface="+mj-lt"/>
              </a:rPr>
              <a:t> </a:t>
            </a:r>
            <a:r>
              <a:rPr lang="en-US" sz="2400" dirty="0"/>
              <a:t>– Source control pattern where all the source code is kept in a single repository.</a:t>
            </a:r>
          </a:p>
        </p:txBody>
      </p:sp>
      <p:cxnSp>
        <p:nvCxnSpPr>
          <p:cNvPr id="6" name="Straight Connector 5">
            <a:extLst>
              <a:ext uri="{FF2B5EF4-FFF2-40B4-BE49-F238E27FC236}">
                <a16:creationId xmlns:a16="http://schemas.microsoft.com/office/drawing/2014/main" id="{58918487-5135-4E50-93BA-64F3A1B5C217}"/>
              </a:ext>
              <a:ext uri="{C183D7F6-B498-43B3-948B-1728B52AA6E4}">
                <adec:decorative xmlns:adec="http://schemas.microsoft.com/office/drawing/2017/decorative" val="1"/>
              </a:ext>
            </a:extLst>
          </p:cNvPr>
          <p:cNvCxnSpPr>
            <a:cxnSpLocks/>
          </p:cNvCxnSpPr>
          <p:nvPr/>
        </p:nvCxnSpPr>
        <p:spPr>
          <a:xfrm>
            <a:off x="1646531" y="2593901"/>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wave connected by circles and lines at both end">
            <a:extLst>
              <a:ext uri="{FF2B5EF4-FFF2-40B4-BE49-F238E27FC236}">
                <a16:creationId xmlns:a16="http://schemas.microsoft.com/office/drawing/2014/main" id="{6DBD7CEC-EE98-4809-BA03-185D10D8F6D3}"/>
              </a:ext>
            </a:extLst>
          </p:cNvPr>
          <p:cNvPicPr>
            <a:picLocks noChangeAspect="1"/>
          </p:cNvPicPr>
          <p:nvPr/>
        </p:nvPicPr>
        <p:blipFill>
          <a:blip r:embed="rId4"/>
          <a:stretch>
            <a:fillRect/>
          </a:stretch>
        </p:blipFill>
        <p:spPr>
          <a:xfrm>
            <a:off x="427038" y="2704416"/>
            <a:ext cx="952500" cy="952500"/>
          </a:xfrm>
          <a:prstGeom prst="rect">
            <a:avLst/>
          </a:prstGeom>
        </p:spPr>
      </p:pic>
      <p:sp>
        <p:nvSpPr>
          <p:cNvPr id="10" name="Rectangle 9">
            <a:extLst>
              <a:ext uri="{FF2B5EF4-FFF2-40B4-BE49-F238E27FC236}">
                <a16:creationId xmlns:a16="http://schemas.microsoft.com/office/drawing/2014/main" id="{46F2AA8F-2B59-4437-880B-4F776738188A}"/>
              </a:ext>
            </a:extLst>
          </p:cNvPr>
          <p:cNvSpPr/>
          <p:nvPr/>
        </p:nvSpPr>
        <p:spPr>
          <a:xfrm>
            <a:off x="1646530" y="2810572"/>
            <a:ext cx="10329379" cy="738664"/>
          </a:xfrm>
          <a:prstGeom prst="rect">
            <a:avLst/>
          </a:prstGeom>
        </p:spPr>
        <p:txBody>
          <a:bodyPr wrap="square" lIns="0" tIns="0" rIns="0" bIns="0" anchor="ctr">
            <a:spAutoFit/>
          </a:bodyPr>
          <a:lstStyle/>
          <a:p>
            <a:r>
              <a:rPr lang="en-US" sz="2400" dirty="0">
                <a:latin typeface="+mj-lt"/>
              </a:rPr>
              <a:t>Multiple repositories </a:t>
            </a:r>
            <a:r>
              <a:rPr lang="en-US" sz="2400" dirty="0"/>
              <a:t>– Refer to organizing your projects each into their separate repository.</a:t>
            </a:r>
          </a:p>
        </p:txBody>
      </p:sp>
      <p:cxnSp>
        <p:nvCxnSpPr>
          <p:cNvPr id="12" name="Straight Connector 11">
            <a:extLst>
              <a:ext uri="{FF2B5EF4-FFF2-40B4-BE49-F238E27FC236}">
                <a16:creationId xmlns:a16="http://schemas.microsoft.com/office/drawing/2014/main" id="{BE50BB73-ADF1-45E2-AA38-2BF9CAF1C6C1}"/>
              </a:ext>
              <a:ext uri="{C183D7F6-B498-43B3-948B-1728B52AA6E4}">
                <adec:decorative xmlns:adec="http://schemas.microsoft.com/office/drawing/2017/decorative" val="1"/>
              </a:ext>
            </a:extLst>
          </p:cNvPr>
          <p:cNvCxnSpPr>
            <a:cxnSpLocks/>
          </p:cNvCxnSpPr>
          <p:nvPr/>
        </p:nvCxnSpPr>
        <p:spPr>
          <a:xfrm>
            <a:off x="1646531" y="3765907"/>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7754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en-US" dirty="0"/>
              <a:t>Implement a change log</a:t>
            </a:r>
          </a:p>
        </p:txBody>
      </p:sp>
      <p:sp>
        <p:nvSpPr>
          <p:cNvPr id="6" name="Rectangle 5">
            <a:extLst>
              <a:ext uri="{FF2B5EF4-FFF2-40B4-BE49-F238E27FC236}">
                <a16:creationId xmlns:a16="http://schemas.microsoft.com/office/drawing/2014/main" id="{5C4CE5AC-5328-4401-8EC9-8358C1646A7D}"/>
              </a:ext>
            </a:extLst>
          </p:cNvPr>
          <p:cNvSpPr/>
          <p:nvPr/>
        </p:nvSpPr>
        <p:spPr>
          <a:xfrm>
            <a:off x="427037" y="1428575"/>
            <a:ext cx="5791199" cy="247411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Track changes to a project over versions. </a:t>
            </a:r>
          </a:p>
          <a:p>
            <a:endParaRPr lang="en-US" sz="2400" dirty="0">
              <a:solidFill>
                <a:schemeClr val="tx1"/>
              </a:solidFill>
            </a:endParaRPr>
          </a:p>
          <a:p>
            <a:r>
              <a:rPr lang="en-US" sz="2400" dirty="0">
                <a:solidFill>
                  <a:schemeClr val="tx1"/>
                </a:solidFill>
              </a:rPr>
              <a:t>For each version, record:</a:t>
            </a:r>
          </a:p>
          <a:p>
            <a:pPr marL="285750" indent="-285750">
              <a:buFontTx/>
              <a:buChar char="-"/>
            </a:pPr>
            <a:r>
              <a:rPr lang="en-US" sz="2400" dirty="0">
                <a:solidFill>
                  <a:schemeClr val="tx1"/>
                </a:solidFill>
              </a:rPr>
              <a:t>New functionality</a:t>
            </a:r>
          </a:p>
          <a:p>
            <a:pPr marL="285750" indent="-285750">
              <a:buFontTx/>
              <a:buChar char="-"/>
            </a:pPr>
            <a:r>
              <a:rPr lang="en-US" sz="2400" dirty="0">
                <a:solidFill>
                  <a:schemeClr val="tx1"/>
                </a:solidFill>
              </a:rPr>
              <a:t>Changed functionality</a:t>
            </a:r>
          </a:p>
          <a:p>
            <a:pPr marL="285750" indent="-285750">
              <a:buFontTx/>
              <a:buChar char="-"/>
            </a:pPr>
            <a:r>
              <a:rPr lang="en-US" sz="2400" dirty="0">
                <a:solidFill>
                  <a:schemeClr val="tx1"/>
                </a:solidFill>
              </a:rPr>
              <a:t>Removed functionality</a:t>
            </a:r>
          </a:p>
        </p:txBody>
      </p:sp>
      <p:sp>
        <p:nvSpPr>
          <p:cNvPr id="7" name="Rectangle 6">
            <a:extLst>
              <a:ext uri="{FF2B5EF4-FFF2-40B4-BE49-F238E27FC236}">
                <a16:creationId xmlns:a16="http://schemas.microsoft.com/office/drawing/2014/main" id="{861DBD93-3456-4B99-BFD7-32F11BCB1F65}"/>
              </a:ext>
            </a:extLst>
          </p:cNvPr>
          <p:cNvSpPr/>
          <p:nvPr/>
        </p:nvSpPr>
        <p:spPr>
          <a:xfrm>
            <a:off x="6595751" y="1428574"/>
            <a:ext cx="5402573" cy="34627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285750" indent="-285750">
              <a:buFont typeface="Arial"/>
              <a:buChar char="•"/>
            </a:pPr>
            <a:r>
              <a:rPr lang="en-US" sz="2400" dirty="0">
                <a:solidFill>
                  <a:schemeClr val="tx1"/>
                </a:solidFill>
              </a:rPr>
              <a:t>Can be manually created</a:t>
            </a:r>
          </a:p>
          <a:p>
            <a:pPr marL="285750" indent="-285750">
              <a:buFont typeface="Arial"/>
              <a:buChar char="•"/>
            </a:pPr>
            <a:r>
              <a:rPr lang="en-US" sz="2400" dirty="0">
                <a:solidFill>
                  <a:schemeClr val="tx1"/>
                </a:solidFill>
              </a:rPr>
              <a:t>Can be automatically populated</a:t>
            </a:r>
          </a:p>
          <a:p>
            <a:pPr marL="285750" indent="-285750">
              <a:buFont typeface="Arial"/>
              <a:buChar char="•"/>
            </a:pPr>
            <a:r>
              <a:rPr lang="en-US" sz="2400" dirty="0">
                <a:solidFill>
                  <a:schemeClr val="tx1"/>
                </a:solidFill>
              </a:rPr>
              <a:t>Can be a combination of both</a:t>
            </a:r>
          </a:p>
          <a:p>
            <a:pPr marL="285750" indent="-285750">
              <a:buFont typeface="Arial"/>
              <a:buChar char="•"/>
            </a:pPr>
            <a:endParaRPr lang="en-US" sz="2400" dirty="0">
              <a:solidFill>
                <a:schemeClr val="tx1"/>
              </a:solidFill>
            </a:endParaRPr>
          </a:p>
          <a:p>
            <a:pPr marL="285750" indent="-285750">
              <a:buFont typeface="Arial"/>
              <a:buChar char="•"/>
            </a:pPr>
            <a:r>
              <a:rPr lang="en-US" sz="2400" dirty="0">
                <a:solidFill>
                  <a:schemeClr val="tx1"/>
                </a:solidFill>
              </a:rPr>
              <a:t>Auto:</a:t>
            </a:r>
          </a:p>
          <a:p>
            <a:pPr marL="752121" lvl="1" indent="-285750">
              <a:buFont typeface="Arial"/>
              <a:buChar char="•"/>
            </a:pPr>
            <a:r>
              <a:rPr lang="en-US" sz="2400" dirty="0">
                <a:solidFill>
                  <a:schemeClr val="tx1"/>
                </a:solidFill>
              </a:rPr>
              <a:t>git log</a:t>
            </a:r>
          </a:p>
          <a:p>
            <a:pPr marL="752121" lvl="1" indent="-285750">
              <a:buFont typeface="Arial"/>
              <a:buChar char="•"/>
            </a:pPr>
            <a:r>
              <a:rPr lang="en-US" sz="2400" dirty="0" err="1">
                <a:solidFill>
                  <a:schemeClr val="tx1"/>
                </a:solidFill>
              </a:rPr>
              <a:t>gitchangelog</a:t>
            </a:r>
            <a:endParaRPr lang="en-US" sz="2400" dirty="0">
              <a:solidFill>
                <a:schemeClr val="tx1"/>
              </a:solidFill>
            </a:endParaRPr>
          </a:p>
          <a:p>
            <a:pPr marL="752121" lvl="1" indent="-285750">
              <a:buFont typeface="Arial"/>
              <a:buChar char="•"/>
            </a:pPr>
            <a:r>
              <a:rPr lang="en-US" sz="2400" dirty="0" err="1">
                <a:solidFill>
                  <a:schemeClr val="tx1"/>
                </a:solidFill>
              </a:rPr>
              <a:t>github_changelog_generator</a:t>
            </a:r>
            <a:endParaRPr lang="en-US" sz="2400" dirty="0">
              <a:solidFill>
                <a:schemeClr val="tx1"/>
              </a:solidFill>
            </a:endParaRPr>
          </a:p>
          <a:p>
            <a:endParaRPr lang="en-US" dirty="0">
              <a:solidFill>
                <a:schemeClr val="tx1"/>
              </a:solidFill>
              <a:latin typeface="+mj-lt"/>
            </a:endParaRPr>
          </a:p>
        </p:txBody>
      </p:sp>
      <p:sp>
        <p:nvSpPr>
          <p:cNvPr id="10" name="Rectangle 9">
            <a:extLst>
              <a:ext uri="{FF2B5EF4-FFF2-40B4-BE49-F238E27FC236}">
                <a16:creationId xmlns:a16="http://schemas.microsoft.com/office/drawing/2014/main" id="{05C8E329-F533-4AF8-88B6-C1CFB8B10219}"/>
              </a:ext>
            </a:extLst>
          </p:cNvPr>
          <p:cNvSpPr/>
          <p:nvPr/>
        </p:nvSpPr>
        <p:spPr>
          <a:xfrm>
            <a:off x="427038" y="4287320"/>
            <a:ext cx="5791198" cy="247411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285750" indent="-285750">
              <a:buFont typeface="Arial"/>
              <a:buChar char="•"/>
            </a:pPr>
            <a:r>
              <a:rPr lang="en-US" sz="2400" dirty="0">
                <a:solidFill>
                  <a:schemeClr val="tx1"/>
                </a:solidFill>
              </a:rPr>
              <a:t>Preference is to always avoid dumping log entries into a change log. </a:t>
            </a:r>
            <a:br>
              <a:rPr lang="en-US" sz="2400" dirty="0">
                <a:solidFill>
                  <a:schemeClr val="tx1"/>
                </a:solidFill>
              </a:rPr>
            </a:br>
            <a:endParaRPr lang="en-US" sz="2400" dirty="0">
              <a:solidFill>
                <a:schemeClr val="tx1"/>
              </a:solidFill>
            </a:endParaRPr>
          </a:p>
          <a:p>
            <a:pPr marL="285750" indent="-285750">
              <a:buFont typeface="Arial"/>
              <a:buChar char="•"/>
            </a:pPr>
            <a:r>
              <a:rPr lang="en-US" sz="2400" dirty="0">
                <a:solidFill>
                  <a:schemeClr val="tx1"/>
                </a:solidFill>
              </a:rPr>
              <a:t>Logs are "noisy," and so it's easy to generate a mess that is not helpful.</a:t>
            </a:r>
          </a:p>
        </p:txBody>
      </p:sp>
      <p:sp>
        <p:nvSpPr>
          <p:cNvPr id="8" name="TextBox 7">
            <a:extLst>
              <a:ext uri="{FF2B5EF4-FFF2-40B4-BE49-F238E27FC236}">
                <a16:creationId xmlns:a16="http://schemas.microsoft.com/office/drawing/2014/main" id="{FCDD0E2C-CCB8-419D-A6B9-C14CDE7E0811}"/>
              </a:ext>
            </a:extLst>
          </p:cNvPr>
          <p:cNvSpPr txBox="1"/>
          <p:nvPr/>
        </p:nvSpPr>
        <p:spPr>
          <a:xfrm>
            <a:off x="6749143" y="5438416"/>
            <a:ext cx="5249181" cy="923330"/>
          </a:xfrm>
          <a:prstGeom prst="rect">
            <a:avLst/>
          </a:prstGeom>
          <a:noFill/>
        </p:spPr>
        <p:txBody>
          <a:bodyPr wrap="square">
            <a:spAutoFit/>
          </a:bodyPr>
          <a:lstStyle/>
          <a:p>
            <a:r>
              <a:rPr lang="en-US" b="0" i="0" dirty="0">
                <a:solidFill>
                  <a:srgbClr val="444444"/>
                </a:solidFill>
                <a:effectLst/>
                <a:latin typeface="Courier New" panose="02070309020205020404" pitchFamily="49" charset="0"/>
              </a:rPr>
              <a:t>git log [options] vX.X.X..</a:t>
            </a:r>
            <a:r>
              <a:rPr lang="en-US" b="0" i="0" dirty="0" err="1">
                <a:solidFill>
                  <a:srgbClr val="444444"/>
                </a:solidFill>
                <a:effectLst/>
                <a:latin typeface="Courier New" panose="02070309020205020404" pitchFamily="49" charset="0"/>
              </a:rPr>
              <a:t>vX.X.Y</a:t>
            </a:r>
            <a:r>
              <a:rPr lang="en-US" b="0" i="0" dirty="0">
                <a:solidFill>
                  <a:srgbClr val="444444"/>
                </a:solidFill>
                <a:effectLst/>
                <a:latin typeface="Courier New" panose="02070309020205020404" pitchFamily="49" charset="0"/>
              </a:rPr>
              <a:t> | helper-script &gt; </a:t>
            </a:r>
            <a:r>
              <a:rPr lang="en-US" b="0" i="0" dirty="0" err="1">
                <a:solidFill>
                  <a:srgbClr val="444444"/>
                </a:solidFill>
                <a:effectLst/>
                <a:latin typeface="Courier New" panose="02070309020205020404" pitchFamily="49" charset="0"/>
              </a:rPr>
              <a:t>projectchangelogs</a:t>
            </a:r>
            <a:r>
              <a:rPr lang="en-US" b="0" i="0" dirty="0">
                <a:solidFill>
                  <a:srgbClr val="444444"/>
                </a:solidFill>
                <a:effectLst/>
                <a:latin typeface="Courier New" panose="02070309020205020404" pitchFamily="49" charset="0"/>
              </a:rPr>
              <a:t>/X.X.Y</a:t>
            </a:r>
            <a:endParaRPr lang="en-US" dirty="0"/>
          </a:p>
        </p:txBody>
      </p:sp>
    </p:spTree>
    <p:extLst>
      <p:ext uri="{BB962C8B-B14F-4D97-AF65-F5344CB8AC3E}">
        <p14:creationId xmlns:p14="http://schemas.microsoft.com/office/powerpoint/2010/main" val="9071727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2998664"/>
            <a:ext cx="9070923" cy="997196"/>
          </a:xfrm>
        </p:spPr>
        <p:txBody>
          <a:bodyPr/>
          <a:lstStyle/>
          <a:p>
            <a:r>
              <a:rPr lang="en-US" dirty="0"/>
              <a:t>Module 02: Manage Git branches and workflows</a:t>
            </a:r>
          </a:p>
        </p:txBody>
      </p:sp>
      <p:pic>
        <p:nvPicPr>
          <p:cNvPr id="3" name="Picture 2" descr="Icon of a structure showing a workflow">
            <a:extLst>
              <a:ext uri="{FF2B5EF4-FFF2-40B4-BE49-F238E27FC236}">
                <a16:creationId xmlns:a16="http://schemas.microsoft.com/office/drawing/2014/main" id="{8D6A449F-66D3-4887-9127-596CD8831248}"/>
              </a:ext>
            </a:extLst>
          </p:cNvPr>
          <p:cNvPicPr>
            <a:picLocks noChangeAspect="1"/>
          </p:cNvPicPr>
          <p:nvPr/>
        </p:nvPicPr>
        <p:blipFill>
          <a:blip r:embed="rId2"/>
          <a:stretch>
            <a:fillRect/>
          </a:stretch>
        </p:blipFill>
        <p:spPr>
          <a:xfrm>
            <a:off x="10333058" y="2927201"/>
            <a:ext cx="1140122" cy="1140122"/>
          </a:xfrm>
          <a:prstGeom prst="rect">
            <a:avLst/>
          </a:prstGeom>
        </p:spPr>
      </p:pic>
    </p:spTree>
    <p:extLst>
      <p:ext uri="{BB962C8B-B14F-4D97-AF65-F5344CB8AC3E}">
        <p14:creationId xmlns:p14="http://schemas.microsoft.com/office/powerpoint/2010/main" val="18462224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3FB2-3B24-4EF2-8B11-A5667897399B}"/>
              </a:ext>
            </a:extLst>
          </p:cNvPr>
          <p:cNvSpPr>
            <a:spLocks noGrp="1"/>
          </p:cNvSpPr>
          <p:nvPr>
            <p:ph type="title"/>
          </p:nvPr>
        </p:nvSpPr>
        <p:spPr>
          <a:xfrm>
            <a:off x="427038" y="632779"/>
            <a:ext cx="11571287" cy="411162"/>
          </a:xfrm>
        </p:spPr>
        <p:txBody>
          <a:bodyPr/>
          <a:lstStyle/>
          <a:p>
            <a:r>
              <a:rPr lang="en-US" dirty="0"/>
              <a:t>Explore branch workflow types</a:t>
            </a:r>
          </a:p>
        </p:txBody>
      </p:sp>
      <p:pic>
        <p:nvPicPr>
          <p:cNvPr id="48" name="Picture 47" descr="Icon of a document with a checkmark">
            <a:extLst>
              <a:ext uri="{FF2B5EF4-FFF2-40B4-BE49-F238E27FC236}">
                <a16:creationId xmlns:a16="http://schemas.microsoft.com/office/drawing/2014/main" id="{02442E80-DB33-4345-BB62-1C293E8C1107}"/>
              </a:ext>
            </a:extLst>
          </p:cNvPr>
          <p:cNvPicPr>
            <a:picLocks noChangeAspect="1"/>
          </p:cNvPicPr>
          <p:nvPr/>
        </p:nvPicPr>
        <p:blipFill>
          <a:blip r:embed="rId2"/>
          <a:stretch>
            <a:fillRect/>
          </a:stretch>
        </p:blipFill>
        <p:spPr>
          <a:xfrm>
            <a:off x="464164" y="1551208"/>
            <a:ext cx="952500" cy="952500"/>
          </a:xfrm>
          <a:prstGeom prst="rect">
            <a:avLst/>
          </a:prstGeom>
        </p:spPr>
      </p:pic>
      <p:sp>
        <p:nvSpPr>
          <p:cNvPr id="9" name="Rectangle 8">
            <a:extLst>
              <a:ext uri="{FF2B5EF4-FFF2-40B4-BE49-F238E27FC236}">
                <a16:creationId xmlns:a16="http://schemas.microsoft.com/office/drawing/2014/main" id="{9F02117E-D512-40A5-94A2-07D7CC67C3D7}"/>
              </a:ext>
            </a:extLst>
          </p:cNvPr>
          <p:cNvSpPr/>
          <p:nvPr/>
        </p:nvSpPr>
        <p:spPr>
          <a:xfrm>
            <a:off x="1683656" y="1657364"/>
            <a:ext cx="10329379" cy="738664"/>
          </a:xfrm>
          <a:prstGeom prst="rect">
            <a:avLst/>
          </a:prstGeom>
        </p:spPr>
        <p:txBody>
          <a:bodyPr wrap="square" lIns="0" tIns="0" rIns="0" bIns="0" anchor="ctr">
            <a:spAutoFit/>
          </a:bodyPr>
          <a:lstStyle/>
          <a:p>
            <a:r>
              <a:rPr lang="en-US" sz="2400" dirty="0">
                <a:latin typeface="+mj-lt"/>
              </a:rPr>
              <a:t>Feature branching </a:t>
            </a:r>
            <a:r>
              <a:rPr lang="en-US" sz="2400" dirty="0"/>
              <a:t>– All feature development should take place in a dedicated branch instead of the main branch.</a:t>
            </a:r>
          </a:p>
        </p:txBody>
      </p:sp>
      <p:cxnSp>
        <p:nvCxnSpPr>
          <p:cNvPr id="26" name="Straight Connector 25">
            <a:extLst>
              <a:ext uri="{FF2B5EF4-FFF2-40B4-BE49-F238E27FC236}">
                <a16:creationId xmlns:a16="http://schemas.microsoft.com/office/drawing/2014/main" id="{4CC808FA-C67E-4268-AF64-B626BA34F882}"/>
              </a:ext>
              <a:ext uri="{C183D7F6-B498-43B3-948B-1728B52AA6E4}">
                <adec:decorative xmlns:adec="http://schemas.microsoft.com/office/drawing/2017/decorative" val="1"/>
              </a:ext>
            </a:extLst>
          </p:cNvPr>
          <p:cNvCxnSpPr>
            <a:cxnSpLocks/>
          </p:cNvCxnSpPr>
          <p:nvPr/>
        </p:nvCxnSpPr>
        <p:spPr>
          <a:xfrm>
            <a:off x="1683657" y="2612699"/>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person sitting in a desk">
            <a:extLst>
              <a:ext uri="{FF2B5EF4-FFF2-40B4-BE49-F238E27FC236}">
                <a16:creationId xmlns:a16="http://schemas.microsoft.com/office/drawing/2014/main" id="{957F45A1-C150-4885-9E07-1395FF797280}"/>
              </a:ext>
            </a:extLst>
          </p:cNvPr>
          <p:cNvPicPr>
            <a:picLocks noChangeAspect="1"/>
          </p:cNvPicPr>
          <p:nvPr/>
        </p:nvPicPr>
        <p:blipFill>
          <a:blip r:embed="rId3"/>
          <a:stretch>
            <a:fillRect/>
          </a:stretch>
        </p:blipFill>
        <p:spPr>
          <a:xfrm>
            <a:off x="464164" y="2834163"/>
            <a:ext cx="952500" cy="952500"/>
          </a:xfrm>
          <a:prstGeom prst="rect">
            <a:avLst/>
          </a:prstGeom>
        </p:spPr>
      </p:pic>
      <p:sp>
        <p:nvSpPr>
          <p:cNvPr id="20" name="Rectangle 19">
            <a:extLst>
              <a:ext uri="{FF2B5EF4-FFF2-40B4-BE49-F238E27FC236}">
                <a16:creationId xmlns:a16="http://schemas.microsoft.com/office/drawing/2014/main" id="{D8ECFD18-8D61-4BFF-B1DA-5F807C442E89}"/>
              </a:ext>
            </a:extLst>
          </p:cNvPr>
          <p:cNvSpPr/>
          <p:nvPr/>
        </p:nvSpPr>
        <p:spPr>
          <a:xfrm>
            <a:off x="1683656" y="3126509"/>
            <a:ext cx="10329379" cy="369332"/>
          </a:xfrm>
          <a:prstGeom prst="rect">
            <a:avLst/>
          </a:prstGeom>
        </p:spPr>
        <p:txBody>
          <a:bodyPr wrap="square" lIns="0" tIns="0" rIns="0" bIns="0" anchor="t">
            <a:spAutoFit/>
          </a:bodyPr>
          <a:lstStyle/>
          <a:p>
            <a:r>
              <a:rPr lang="en-US" sz="2400" dirty="0">
                <a:latin typeface="+mj-lt"/>
              </a:rPr>
              <a:t>Forking Workflow </a:t>
            </a:r>
            <a:r>
              <a:rPr lang="en-US" sz="2400" dirty="0"/>
              <a:t>– Every developer uses a server-side repository.</a:t>
            </a:r>
          </a:p>
        </p:txBody>
      </p:sp>
      <p:cxnSp>
        <p:nvCxnSpPr>
          <p:cNvPr id="28" name="Straight Connector 27">
            <a:extLst>
              <a:ext uri="{FF2B5EF4-FFF2-40B4-BE49-F238E27FC236}">
                <a16:creationId xmlns:a16="http://schemas.microsoft.com/office/drawing/2014/main" id="{AAD53B34-028C-4B4D-8008-00E3046E271A}"/>
              </a:ext>
              <a:ext uri="{C183D7F6-B498-43B3-948B-1728B52AA6E4}">
                <adec:decorative xmlns:adec="http://schemas.microsoft.com/office/drawing/2017/decorative" val="1"/>
              </a:ext>
            </a:extLst>
          </p:cNvPr>
          <p:cNvCxnSpPr>
            <a:cxnSpLocks/>
          </p:cNvCxnSpPr>
          <p:nvPr/>
        </p:nvCxnSpPr>
        <p:spPr>
          <a:xfrm>
            <a:off x="1683657" y="3897178"/>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magnifying glass">
            <a:extLst>
              <a:ext uri="{FF2B5EF4-FFF2-40B4-BE49-F238E27FC236}">
                <a16:creationId xmlns:a16="http://schemas.microsoft.com/office/drawing/2014/main" id="{A02385AB-016E-4BE3-951D-D5876999CE4A}"/>
              </a:ext>
            </a:extLst>
          </p:cNvPr>
          <p:cNvPicPr>
            <a:picLocks noChangeAspect="1"/>
          </p:cNvPicPr>
          <p:nvPr/>
        </p:nvPicPr>
        <p:blipFill>
          <a:blip r:embed="rId4"/>
          <a:stretch>
            <a:fillRect/>
          </a:stretch>
        </p:blipFill>
        <p:spPr>
          <a:xfrm>
            <a:off x="464164" y="4171268"/>
            <a:ext cx="952500" cy="952500"/>
          </a:xfrm>
          <a:prstGeom prst="rect">
            <a:avLst/>
          </a:prstGeom>
        </p:spPr>
      </p:pic>
      <p:sp>
        <p:nvSpPr>
          <p:cNvPr id="21" name="Rectangle 20">
            <a:extLst>
              <a:ext uri="{FF2B5EF4-FFF2-40B4-BE49-F238E27FC236}">
                <a16:creationId xmlns:a16="http://schemas.microsoft.com/office/drawing/2014/main" id="{E0522E86-16E7-4884-B1CE-3A759D825D85}"/>
              </a:ext>
            </a:extLst>
          </p:cNvPr>
          <p:cNvSpPr/>
          <p:nvPr/>
        </p:nvSpPr>
        <p:spPr>
          <a:xfrm>
            <a:off x="1683656" y="4172792"/>
            <a:ext cx="10329379" cy="1561966"/>
          </a:xfrm>
          <a:prstGeom prst="rect">
            <a:avLst/>
          </a:prstGeom>
        </p:spPr>
        <p:txBody>
          <a:bodyPr wrap="square" lIns="0" tIns="0" rIns="0" bIns="0" anchor="t">
            <a:spAutoFit/>
          </a:bodyPr>
          <a:lstStyle/>
          <a:p>
            <a:r>
              <a:rPr lang="en-US" sz="2400" dirty="0">
                <a:latin typeface="+mj-lt"/>
              </a:rPr>
              <a:t>Evaluate the workflow:</a:t>
            </a:r>
          </a:p>
          <a:p>
            <a:pPr marL="342900" lvl="2" indent="-342900">
              <a:spcBef>
                <a:spcPts val="300"/>
              </a:spcBef>
              <a:spcAft>
                <a:spcPts val="600"/>
              </a:spcAft>
              <a:buFont typeface="Arial"/>
              <a:buChar char="•"/>
            </a:pPr>
            <a:r>
              <a:rPr lang="en-US" sz="2000" dirty="0"/>
              <a:t>Does this workflow scale with team size?</a:t>
            </a:r>
            <a:endParaRPr lang="en-US" sz="2000" dirty="0">
              <a:cs typeface="Segoe UI"/>
            </a:endParaRPr>
          </a:p>
          <a:p>
            <a:pPr marL="342900" lvl="2" indent="-342900">
              <a:spcBef>
                <a:spcPts val="300"/>
              </a:spcBef>
              <a:spcAft>
                <a:spcPts val="600"/>
              </a:spcAft>
              <a:buFont typeface="Arial"/>
              <a:buChar char="•"/>
            </a:pPr>
            <a:r>
              <a:rPr lang="en-US" sz="2000" dirty="0"/>
              <a:t>Is it easy to undo mistakes and errors with this workflow?</a:t>
            </a:r>
            <a:endParaRPr lang="en-US" sz="2000" dirty="0">
              <a:cs typeface="Segoe UI"/>
            </a:endParaRPr>
          </a:p>
          <a:p>
            <a:pPr marL="342900" lvl="2" indent="-342900">
              <a:spcBef>
                <a:spcPts val="300"/>
              </a:spcBef>
              <a:spcAft>
                <a:spcPts val="600"/>
              </a:spcAft>
              <a:buFont typeface="Arial"/>
              <a:buChar char="•"/>
            </a:pPr>
            <a:r>
              <a:rPr lang="en-US" sz="2000" dirty="0"/>
              <a:t>Does this workflow impose any new unnecessary cognitive overhead to the team?</a:t>
            </a:r>
            <a:endParaRPr lang="en-US" sz="2000" dirty="0">
              <a:cs typeface="Segoe UI"/>
            </a:endParaRPr>
          </a:p>
        </p:txBody>
      </p:sp>
    </p:spTree>
    <p:extLst>
      <p:ext uri="{BB962C8B-B14F-4D97-AF65-F5344CB8AC3E}">
        <p14:creationId xmlns:p14="http://schemas.microsoft.com/office/powerpoint/2010/main" val="2127307028"/>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10db0749-eddb-4627-97e5-bcd86b41c8cd"/>
    <ds:schemaRef ds:uri="http://schemas.openxmlformats.org/package/2006/metadata/core-properties"/>
    <ds:schemaRef ds:uri="a4bc753f-e3bb-4cba-8373-da173ea1515c"/>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8ACF38BA-441C-448A-83C4-A655E8232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3058</TotalTime>
  <Words>4055</Words>
  <Application>Microsoft Office PowerPoint</Application>
  <PresentationFormat>Custom</PresentationFormat>
  <Paragraphs>382</Paragraphs>
  <Slides>46</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adobe-clean</vt:lpstr>
      <vt:lpstr>-apple-system</vt:lpstr>
      <vt:lpstr>Arial</vt:lpstr>
      <vt:lpstr>Consolas</vt:lpstr>
      <vt:lpstr>Courier New</vt:lpstr>
      <vt:lpstr>Noto Serif</vt:lpstr>
      <vt:lpstr>Segoe UI</vt:lpstr>
      <vt:lpstr>Segoe UI Light</vt:lpstr>
      <vt:lpstr>Segoe UI Semibold</vt:lpstr>
      <vt:lpstr>Segoe UI VSS (Regular)</vt:lpstr>
      <vt:lpstr>Wingdings</vt:lpstr>
      <vt:lpstr>Azure 1</vt:lpstr>
      <vt:lpstr>AZ-400.00 Learning Path 02: Development for enterprise DevOps</vt:lpstr>
      <vt:lpstr>Learning Path overview</vt:lpstr>
      <vt:lpstr>Learning Path overview</vt:lpstr>
      <vt:lpstr>Learning objectives</vt:lpstr>
      <vt:lpstr>Module 01: Structure your Git Repo</vt:lpstr>
      <vt:lpstr>Explore monorepo versus multiple repos</vt:lpstr>
      <vt:lpstr>Implement a change log</vt:lpstr>
      <vt:lpstr>Module 02: Manage Git branches and workflows</vt:lpstr>
      <vt:lpstr>Explore branch workflow types</vt:lpstr>
      <vt:lpstr>Explore feature branch workflow</vt:lpstr>
      <vt:lpstr>Explore Git branch model for continuous delivery</vt:lpstr>
      <vt:lpstr>Explore GitHub flow</vt:lpstr>
      <vt:lpstr>Explore fork workflow</vt:lpstr>
      <vt:lpstr>Module 03: Collaborate with pull requests in Azure Repos</vt:lpstr>
      <vt:lpstr>Collaborate with pull requests</vt:lpstr>
      <vt:lpstr>Azure Repos collaborating with pull requests</vt:lpstr>
      <vt:lpstr>GitHub mobile for pull request approvals</vt:lpstr>
      <vt:lpstr>Module 04: Explore Git hooks</vt:lpstr>
      <vt:lpstr>Introduction to Git hooks</vt:lpstr>
      <vt:lpstr>Implement Git hooks</vt:lpstr>
      <vt:lpstr>Module 05: Plan foster inner source</vt:lpstr>
      <vt:lpstr>Explore foster inner source</vt:lpstr>
      <vt:lpstr>Implement the fork workflow</vt:lpstr>
      <vt:lpstr>Describe inner source with forks</vt:lpstr>
      <vt:lpstr>Module 06: Manage Git repositories</vt:lpstr>
      <vt:lpstr>Work with large repositories</vt:lpstr>
      <vt:lpstr>Work with large repositories using Scalar</vt:lpstr>
      <vt:lpstr>Purge repository data</vt:lpstr>
      <vt:lpstr>Manage releases with GitHub Repos</vt:lpstr>
      <vt:lpstr>Automate release notes with GitHub</vt:lpstr>
      <vt:lpstr>Module 07: Identify technical debt</vt:lpstr>
      <vt:lpstr>Examine code quality</vt:lpstr>
      <vt:lpstr>Examine complexity and quality metrics</vt:lpstr>
      <vt:lpstr>Introduction to technical debt</vt:lpstr>
      <vt:lpstr>Measure and manage technical debt</vt:lpstr>
      <vt:lpstr>Sources and impacts of technical debt</vt:lpstr>
      <vt:lpstr>Using automated testing to measure technical debt</vt:lpstr>
      <vt:lpstr>Discussion: Code quality tooling</vt:lpstr>
      <vt:lpstr>Measure and manage technical debt</vt:lpstr>
      <vt:lpstr>Integrate other code quality tools</vt:lpstr>
      <vt:lpstr>Plan effective code reviews</vt:lpstr>
      <vt:lpstr>Labs</vt:lpstr>
      <vt:lpstr>Lab: Version controlling with Git in Azure Repos</vt:lpstr>
      <vt:lpstr>Learning Path review and takeaways</vt:lpstr>
      <vt:lpstr>What did you learn?</vt:lpstr>
      <vt:lpstr>Learning Path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3: Scaling Git for Enterprise DevOps</dc:title>
  <dc:creator>Luiz Macedo</dc:creator>
  <cp:lastModifiedBy>Luiz Macedo</cp:lastModifiedBy>
  <cp:revision>123</cp:revision>
  <dcterms:created xsi:type="dcterms:W3CDTF">2020-04-30T00:33:59Z</dcterms:created>
  <dcterms:modified xsi:type="dcterms:W3CDTF">2022-12-07T21:24:44Z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