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3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3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91"/>
  </p:notesMasterIdLst>
  <p:handoutMasterIdLst>
    <p:handoutMasterId r:id="rId92"/>
  </p:handoutMasterIdLst>
  <p:sldIdLst>
    <p:sldId id="1719" r:id="rId5"/>
    <p:sldId id="2583" r:id="rId6"/>
    <p:sldId id="2617" r:id="rId7"/>
    <p:sldId id="2588" r:id="rId8"/>
    <p:sldId id="2626" r:id="rId9"/>
    <p:sldId id="2590" r:id="rId10"/>
    <p:sldId id="2589" r:id="rId11"/>
    <p:sldId id="2591" r:id="rId12"/>
    <p:sldId id="2594" r:id="rId13"/>
    <p:sldId id="2613" r:id="rId14"/>
    <p:sldId id="2595" r:id="rId15"/>
    <p:sldId id="2621" r:id="rId16"/>
    <p:sldId id="2597" r:id="rId17"/>
    <p:sldId id="2599" r:id="rId18"/>
    <p:sldId id="2600" r:id="rId19"/>
    <p:sldId id="1922" r:id="rId20"/>
    <p:sldId id="1936" r:id="rId21"/>
    <p:sldId id="1937" r:id="rId22"/>
    <p:sldId id="2601" r:id="rId23"/>
    <p:sldId id="2603" r:id="rId24"/>
    <p:sldId id="2616" r:id="rId25"/>
    <p:sldId id="2606" r:id="rId26"/>
    <p:sldId id="2608" r:id="rId27"/>
    <p:sldId id="2611" r:id="rId28"/>
    <p:sldId id="2610" r:id="rId29"/>
    <p:sldId id="2624" r:id="rId30"/>
    <p:sldId id="2612" r:id="rId31"/>
    <p:sldId id="2614" r:id="rId32"/>
    <p:sldId id="2615" r:id="rId33"/>
    <p:sldId id="1890" r:id="rId34"/>
    <p:sldId id="1893" r:id="rId35"/>
    <p:sldId id="1905" r:id="rId36"/>
    <p:sldId id="1885" r:id="rId37"/>
    <p:sldId id="1901" r:id="rId38"/>
    <p:sldId id="1470" r:id="rId39"/>
    <p:sldId id="1902" r:id="rId40"/>
    <p:sldId id="1903" r:id="rId41"/>
    <p:sldId id="1961" r:id="rId42"/>
    <p:sldId id="1938" r:id="rId43"/>
    <p:sldId id="1956" r:id="rId44"/>
    <p:sldId id="1957" r:id="rId45"/>
    <p:sldId id="1958" r:id="rId46"/>
    <p:sldId id="2619" r:id="rId47"/>
    <p:sldId id="2618" r:id="rId48"/>
    <p:sldId id="2635" r:id="rId49"/>
    <p:sldId id="260" r:id="rId50"/>
    <p:sldId id="290" r:id="rId51"/>
    <p:sldId id="261" r:id="rId52"/>
    <p:sldId id="262" r:id="rId53"/>
    <p:sldId id="294" r:id="rId54"/>
    <p:sldId id="291" r:id="rId55"/>
    <p:sldId id="292" r:id="rId56"/>
    <p:sldId id="267" r:id="rId57"/>
    <p:sldId id="293" r:id="rId58"/>
    <p:sldId id="295" r:id="rId59"/>
    <p:sldId id="265" r:id="rId60"/>
    <p:sldId id="263" r:id="rId61"/>
    <p:sldId id="303" r:id="rId62"/>
    <p:sldId id="296" r:id="rId63"/>
    <p:sldId id="297" r:id="rId64"/>
    <p:sldId id="298" r:id="rId65"/>
    <p:sldId id="301" r:id="rId66"/>
    <p:sldId id="2586" r:id="rId67"/>
    <p:sldId id="299" r:id="rId68"/>
    <p:sldId id="300" r:id="rId69"/>
    <p:sldId id="2629" r:id="rId70"/>
    <p:sldId id="1950" r:id="rId71"/>
    <p:sldId id="1859" r:id="rId72"/>
    <p:sldId id="1911" r:id="rId73"/>
    <p:sldId id="1951" r:id="rId74"/>
    <p:sldId id="1913" r:id="rId75"/>
    <p:sldId id="1946" r:id="rId76"/>
    <p:sldId id="1915" r:id="rId77"/>
    <p:sldId id="1912" r:id="rId78"/>
    <p:sldId id="1952" r:id="rId79"/>
    <p:sldId id="2622" r:id="rId80"/>
    <p:sldId id="1947" r:id="rId81"/>
    <p:sldId id="2620" r:id="rId82"/>
    <p:sldId id="2625" r:id="rId83"/>
    <p:sldId id="1953" r:id="rId84"/>
    <p:sldId id="1942" r:id="rId85"/>
    <p:sldId id="2627" r:id="rId86"/>
    <p:sldId id="2628" r:id="rId87"/>
    <p:sldId id="2623" r:id="rId88"/>
    <p:sldId id="1948" r:id="rId89"/>
    <p:sldId id="289" r:id="rId9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89" userDrawn="1">
          <p15:clr>
            <a:srgbClr val="A4A3A4"/>
          </p15:clr>
        </p15:guide>
        <p15:guide id="2"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1F2FF"/>
    <a:srgbClr val="007E36"/>
    <a:srgbClr val="B9F5FF"/>
    <a:srgbClr val="007E39"/>
    <a:srgbClr val="87CBFF"/>
    <a:srgbClr val="EA8A23"/>
    <a:srgbClr val="96BBCD"/>
    <a:srgbClr val="000000"/>
    <a:srgbClr val="AB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AE5A2D-6C5C-40F1-BDD0-81F427AE99D6}" v="326" dt="2022-05-03T15:31:00.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3" autoAdjust="0"/>
    <p:restoredTop sz="84930" autoAdjust="0"/>
  </p:normalViewPr>
  <p:slideViewPr>
    <p:cSldViewPr snapToGrid="0">
      <p:cViewPr varScale="1">
        <p:scale>
          <a:sx n="59" d="100"/>
          <a:sy n="59" d="100"/>
        </p:scale>
        <p:origin x="42" y="2856"/>
      </p:cViewPr>
      <p:guideLst>
        <p:guide pos="989"/>
        <p:guide orient="horz" pos="2203"/>
      </p:guideLst>
    </p:cSldViewPr>
  </p:slideViewPr>
  <p:outlineViewPr>
    <p:cViewPr>
      <p:scale>
        <a:sx n="33" d="100"/>
        <a:sy n="33" d="100"/>
      </p:scale>
      <p:origin x="0" y="-5376"/>
    </p:cViewPr>
  </p:outlineViewPr>
  <p:notesTextViewPr>
    <p:cViewPr>
      <p:scale>
        <a:sx n="1" d="1"/>
        <a:sy n="1" d="1"/>
      </p:scale>
      <p:origin x="0" y="0"/>
    </p:cViewPr>
  </p:notesTextViewPr>
  <p:sorterViewPr>
    <p:cViewPr>
      <p:scale>
        <a:sx n="100" d="100"/>
        <a:sy n="100" d="100"/>
      </p:scale>
      <p:origin x="0" y="-1655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commentAuthors" Target="commentAuthors.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z Macedo" userId="7b3c29be-d15f-473b-8b79-40ce79eed9b8" providerId="ADAL" clId="{FCAE5A2D-6C5C-40F1-BDD0-81F427AE99D6}"/>
    <pc:docChg chg="undo redo custSel addSld delSld modSld sldOrd">
      <pc:chgData name="Luiz Macedo" userId="7b3c29be-d15f-473b-8b79-40ce79eed9b8" providerId="ADAL" clId="{FCAE5A2D-6C5C-40F1-BDD0-81F427AE99D6}" dt="2022-05-03T15:34:06.249" v="2582" actId="1035"/>
      <pc:docMkLst>
        <pc:docMk/>
      </pc:docMkLst>
      <pc:sldChg chg="modSp mod">
        <pc:chgData name="Luiz Macedo" userId="7b3c29be-d15f-473b-8b79-40ce79eed9b8" providerId="ADAL" clId="{FCAE5A2D-6C5C-40F1-BDD0-81F427AE99D6}" dt="2022-03-30T21:27:51.165" v="768" actId="20577"/>
        <pc:sldMkLst>
          <pc:docMk/>
          <pc:sldMk cId="2505691805" sldId="260"/>
        </pc:sldMkLst>
        <pc:spChg chg="mod">
          <ac:chgData name="Luiz Macedo" userId="7b3c29be-d15f-473b-8b79-40ce79eed9b8" providerId="ADAL" clId="{FCAE5A2D-6C5C-40F1-BDD0-81F427AE99D6}" dt="2022-03-30T21:27:51.165" v="768" actId="20577"/>
          <ac:spMkLst>
            <pc:docMk/>
            <pc:sldMk cId="2505691805" sldId="260"/>
            <ac:spMk id="3" creationId="{43CC0B5A-B0A8-40B0-9B6C-9B1561F4F052}"/>
          </ac:spMkLst>
        </pc:spChg>
      </pc:sldChg>
      <pc:sldChg chg="modSp mod">
        <pc:chgData name="Luiz Macedo" userId="7b3c29be-d15f-473b-8b79-40ce79eed9b8" providerId="ADAL" clId="{FCAE5A2D-6C5C-40F1-BDD0-81F427AE99D6}" dt="2022-03-30T21:27:56.292" v="770" actId="20577"/>
        <pc:sldMkLst>
          <pc:docMk/>
          <pc:sldMk cId="276541021" sldId="263"/>
        </pc:sldMkLst>
        <pc:spChg chg="mod">
          <ac:chgData name="Luiz Macedo" userId="7b3c29be-d15f-473b-8b79-40ce79eed9b8" providerId="ADAL" clId="{FCAE5A2D-6C5C-40F1-BDD0-81F427AE99D6}" dt="2022-03-30T21:27:56.292" v="770" actId="20577"/>
          <ac:spMkLst>
            <pc:docMk/>
            <pc:sldMk cId="276541021" sldId="263"/>
            <ac:spMk id="3" creationId="{750ADA48-CB25-4E42-B174-40BFD9D5CEC7}"/>
          </ac:spMkLst>
        </pc:spChg>
      </pc:sldChg>
      <pc:sldChg chg="modSp mod modNotesTx">
        <pc:chgData name="Luiz Macedo" userId="7b3c29be-d15f-473b-8b79-40ce79eed9b8" providerId="ADAL" clId="{FCAE5A2D-6C5C-40F1-BDD0-81F427AE99D6}" dt="2022-03-30T21:25:56.402" v="752" actId="20577"/>
        <pc:sldMkLst>
          <pc:docMk/>
          <pc:sldMk cId="1859883579" sldId="289"/>
        </pc:sldMkLst>
        <pc:spChg chg="mod">
          <ac:chgData name="Luiz Macedo" userId="7b3c29be-d15f-473b-8b79-40ce79eed9b8" providerId="ADAL" clId="{FCAE5A2D-6C5C-40F1-BDD0-81F427AE99D6}" dt="2022-03-30T21:25:38.704" v="734" actId="1038"/>
          <ac:spMkLst>
            <pc:docMk/>
            <pc:sldMk cId="1859883579" sldId="289"/>
            <ac:spMk id="4" creationId="{D6B0FF1B-F104-4B19-B32C-62DE7DFCC9C0}"/>
          </ac:spMkLst>
        </pc:spChg>
        <pc:spChg chg="mod">
          <ac:chgData name="Luiz Macedo" userId="7b3c29be-d15f-473b-8b79-40ce79eed9b8" providerId="ADAL" clId="{FCAE5A2D-6C5C-40F1-BDD0-81F427AE99D6}" dt="2022-03-30T21:25:41.828" v="736" actId="20577"/>
          <ac:spMkLst>
            <pc:docMk/>
            <pc:sldMk cId="1859883579" sldId="289"/>
            <ac:spMk id="6" creationId="{431BF5AC-94DC-4C51-AD93-2E6B12FEFAD4}"/>
          </ac:spMkLst>
        </pc:spChg>
        <pc:spChg chg="mod">
          <ac:chgData name="Luiz Macedo" userId="7b3c29be-d15f-473b-8b79-40ce79eed9b8" providerId="ADAL" clId="{FCAE5A2D-6C5C-40F1-BDD0-81F427AE99D6}" dt="2022-03-30T21:25:48.627" v="741" actId="1036"/>
          <ac:spMkLst>
            <pc:docMk/>
            <pc:sldMk cId="1859883579" sldId="289"/>
            <ac:spMk id="12" creationId="{C1D5D594-EF8F-47DA-8C0B-8E7C979EC7D9}"/>
          </ac:spMkLst>
        </pc:spChg>
        <pc:spChg chg="mod">
          <ac:chgData name="Luiz Macedo" userId="7b3c29be-d15f-473b-8b79-40ce79eed9b8" providerId="ADAL" clId="{FCAE5A2D-6C5C-40F1-BDD0-81F427AE99D6}" dt="2022-03-30T21:25:50.796" v="743" actId="20577"/>
          <ac:spMkLst>
            <pc:docMk/>
            <pc:sldMk cId="1859883579" sldId="289"/>
            <ac:spMk id="16" creationId="{EA2DD67C-3AA5-4C97-876D-9A1951A8C980}"/>
          </ac:spMkLst>
        </pc:spChg>
      </pc:sldChg>
      <pc:sldChg chg="modSp mod">
        <pc:chgData name="Luiz Macedo" userId="7b3c29be-d15f-473b-8b79-40ce79eed9b8" providerId="ADAL" clId="{FCAE5A2D-6C5C-40F1-BDD0-81F427AE99D6}" dt="2022-04-06T22:34:37.683" v="1032" actId="6549"/>
        <pc:sldMkLst>
          <pc:docMk/>
          <pc:sldMk cId="3913369907" sldId="290"/>
        </pc:sldMkLst>
        <pc:spChg chg="mod">
          <ac:chgData name="Luiz Macedo" userId="7b3c29be-d15f-473b-8b79-40ce79eed9b8" providerId="ADAL" clId="{FCAE5A2D-6C5C-40F1-BDD0-81F427AE99D6}" dt="2022-04-06T22:34:37.683" v="1032" actId="6549"/>
          <ac:spMkLst>
            <pc:docMk/>
            <pc:sldMk cId="3913369907" sldId="290"/>
            <ac:spMk id="18" creationId="{5793B3DC-F597-4F49-AAF8-77EDFBDB542C}"/>
          </ac:spMkLst>
        </pc:spChg>
      </pc:sldChg>
      <pc:sldChg chg="addSp delSp modSp mod">
        <pc:chgData name="Luiz Macedo" userId="7b3c29be-d15f-473b-8b79-40ce79eed9b8" providerId="ADAL" clId="{FCAE5A2D-6C5C-40F1-BDD0-81F427AE99D6}" dt="2022-04-18T21:31:37.978" v="1603" actId="22"/>
        <pc:sldMkLst>
          <pc:docMk/>
          <pc:sldMk cId="3635852913" sldId="1719"/>
        </pc:sldMkLst>
        <pc:spChg chg="mod">
          <ac:chgData name="Luiz Macedo" userId="7b3c29be-d15f-473b-8b79-40ce79eed9b8" providerId="ADAL" clId="{FCAE5A2D-6C5C-40F1-BDD0-81F427AE99D6}" dt="2022-04-18T21:31:26.378" v="1599" actId="108"/>
          <ac:spMkLst>
            <pc:docMk/>
            <pc:sldMk cId="3635852913" sldId="1719"/>
            <ac:spMk id="4" creationId="{00000000-0000-0000-0000-000000000000}"/>
          </ac:spMkLst>
        </pc:spChg>
        <pc:spChg chg="add del">
          <ac:chgData name="Luiz Macedo" userId="7b3c29be-d15f-473b-8b79-40ce79eed9b8" providerId="ADAL" clId="{FCAE5A2D-6C5C-40F1-BDD0-81F427AE99D6}" dt="2022-04-18T21:31:33.347" v="1601" actId="22"/>
          <ac:spMkLst>
            <pc:docMk/>
            <pc:sldMk cId="3635852913" sldId="1719"/>
            <ac:spMk id="5" creationId="{50FF5DEE-C061-B230-D855-6A7B6676E47F}"/>
          </ac:spMkLst>
        </pc:spChg>
        <pc:spChg chg="add del">
          <ac:chgData name="Luiz Macedo" userId="7b3c29be-d15f-473b-8b79-40ce79eed9b8" providerId="ADAL" clId="{FCAE5A2D-6C5C-40F1-BDD0-81F427AE99D6}" dt="2022-04-18T21:31:37.978" v="1603" actId="22"/>
          <ac:spMkLst>
            <pc:docMk/>
            <pc:sldMk cId="3635852913" sldId="1719"/>
            <ac:spMk id="6" creationId="{5E63F2D1-502F-32F8-5814-073140B7BE56}"/>
          </ac:spMkLst>
        </pc:spChg>
      </pc:sldChg>
      <pc:sldChg chg="del">
        <pc:chgData name="Luiz Macedo" userId="7b3c29be-d15f-473b-8b79-40ce79eed9b8" providerId="ADAL" clId="{FCAE5A2D-6C5C-40F1-BDD0-81F427AE99D6}" dt="2022-03-30T21:13:27.034" v="527" actId="47"/>
        <pc:sldMkLst>
          <pc:docMk/>
          <pc:sldMk cId="4167112594" sldId="1739"/>
        </pc:sldMkLst>
      </pc:sldChg>
      <pc:sldChg chg="addSp delSp modSp add del mod">
        <pc:chgData name="Luiz Macedo" userId="7b3c29be-d15f-473b-8b79-40ce79eed9b8" providerId="ADAL" clId="{FCAE5A2D-6C5C-40F1-BDD0-81F427AE99D6}" dt="2022-03-31T21:17:20.735" v="879" actId="2696"/>
        <pc:sldMkLst>
          <pc:docMk/>
          <pc:sldMk cId="4023205320" sldId="1754"/>
        </pc:sldMkLst>
        <pc:spChg chg="mod">
          <ac:chgData name="Luiz Macedo" userId="7b3c29be-d15f-473b-8b79-40ce79eed9b8" providerId="ADAL" clId="{FCAE5A2D-6C5C-40F1-BDD0-81F427AE99D6}" dt="2022-03-31T21:14:45.772" v="842"/>
          <ac:spMkLst>
            <pc:docMk/>
            <pc:sldMk cId="4023205320" sldId="1754"/>
            <ac:spMk id="2" creationId="{D2542854-46B9-3C46-86ED-051FEA185446}"/>
          </ac:spMkLst>
        </pc:spChg>
        <pc:spChg chg="mod">
          <ac:chgData name="Luiz Macedo" userId="7b3c29be-d15f-473b-8b79-40ce79eed9b8" providerId="ADAL" clId="{FCAE5A2D-6C5C-40F1-BDD0-81F427AE99D6}" dt="2022-03-31T21:15:28.929" v="857" actId="20577"/>
          <ac:spMkLst>
            <pc:docMk/>
            <pc:sldMk cId="4023205320" sldId="1754"/>
            <ac:spMk id="3" creationId="{7F3950B4-8AA3-E54A-A0FD-E9AF02B259D2}"/>
          </ac:spMkLst>
        </pc:spChg>
        <pc:spChg chg="mod">
          <ac:chgData name="Luiz Macedo" userId="7b3c29be-d15f-473b-8b79-40ce79eed9b8" providerId="ADAL" clId="{FCAE5A2D-6C5C-40F1-BDD0-81F427AE99D6}" dt="2022-03-31T21:15:27.971" v="856" actId="20577"/>
          <ac:spMkLst>
            <pc:docMk/>
            <pc:sldMk cId="4023205320" sldId="1754"/>
            <ac:spMk id="4" creationId="{6C3C5881-FB2A-8B41-9CA7-F4E88A1AA257}"/>
          </ac:spMkLst>
        </pc:spChg>
        <pc:spChg chg="mod">
          <ac:chgData name="Luiz Macedo" userId="7b3c29be-d15f-473b-8b79-40ce79eed9b8" providerId="ADAL" clId="{FCAE5A2D-6C5C-40F1-BDD0-81F427AE99D6}" dt="2022-03-31T21:15:43.327" v="863" actId="12"/>
          <ac:spMkLst>
            <pc:docMk/>
            <pc:sldMk cId="4023205320" sldId="1754"/>
            <ac:spMk id="6" creationId="{02C2CE11-69B8-B642-A76F-134436A8702D}"/>
          </ac:spMkLst>
        </pc:spChg>
        <pc:spChg chg="del">
          <ac:chgData name="Luiz Macedo" userId="7b3c29be-d15f-473b-8b79-40ce79eed9b8" providerId="ADAL" clId="{FCAE5A2D-6C5C-40F1-BDD0-81F427AE99D6}" dt="2022-03-31T21:15:47.141" v="864" actId="478"/>
          <ac:spMkLst>
            <pc:docMk/>
            <pc:sldMk cId="4023205320" sldId="1754"/>
            <ac:spMk id="7" creationId="{04A0B88B-0014-9E4A-A90E-8EE0189B9389}"/>
          </ac:spMkLst>
        </pc:spChg>
        <pc:spChg chg="add del mod">
          <ac:chgData name="Luiz Macedo" userId="7b3c29be-d15f-473b-8b79-40ce79eed9b8" providerId="ADAL" clId="{FCAE5A2D-6C5C-40F1-BDD0-81F427AE99D6}" dt="2022-03-31T21:15:49.410" v="865" actId="478"/>
          <ac:spMkLst>
            <pc:docMk/>
            <pc:sldMk cId="4023205320" sldId="1754"/>
            <ac:spMk id="8" creationId="{1EB10056-727C-4295-B829-581985A7CEB3}"/>
          </ac:spMkLst>
        </pc:spChg>
        <pc:spChg chg="add del mod">
          <ac:chgData name="Luiz Macedo" userId="7b3c29be-d15f-473b-8b79-40ce79eed9b8" providerId="ADAL" clId="{FCAE5A2D-6C5C-40F1-BDD0-81F427AE99D6}" dt="2022-03-31T21:16:39.064" v="870" actId="931"/>
          <ac:spMkLst>
            <pc:docMk/>
            <pc:sldMk cId="4023205320" sldId="1754"/>
            <ac:spMk id="12" creationId="{C01E6037-2CE0-4E0B-861C-DCA510BEAB1B}"/>
          </ac:spMkLst>
        </pc:spChg>
        <pc:spChg chg="del">
          <ac:chgData name="Luiz Macedo" userId="7b3c29be-d15f-473b-8b79-40ce79eed9b8" providerId="ADAL" clId="{FCAE5A2D-6C5C-40F1-BDD0-81F427AE99D6}" dt="2022-03-31T21:16:21.550" v="866" actId="22"/>
          <ac:spMkLst>
            <pc:docMk/>
            <pc:sldMk cId="4023205320" sldId="1754"/>
            <ac:spMk id="22" creationId="{BB84EA79-A663-45BA-927E-BC270DDDC070}"/>
          </ac:spMkLst>
        </pc:spChg>
        <pc:picChg chg="add del mod ord modCrop">
          <ac:chgData name="Luiz Macedo" userId="7b3c29be-d15f-473b-8b79-40ce79eed9b8" providerId="ADAL" clId="{FCAE5A2D-6C5C-40F1-BDD0-81F427AE99D6}" dt="2022-03-31T21:16:27.264" v="869" actId="478"/>
          <ac:picMkLst>
            <pc:docMk/>
            <pc:sldMk cId="4023205320" sldId="1754"/>
            <ac:picMk id="10" creationId="{74284097-FA05-4D6E-B3A5-5993B57652B7}"/>
          </ac:picMkLst>
        </pc:picChg>
        <pc:picChg chg="add mod">
          <ac:chgData name="Luiz Macedo" userId="7b3c29be-d15f-473b-8b79-40ce79eed9b8" providerId="ADAL" clId="{FCAE5A2D-6C5C-40F1-BDD0-81F427AE99D6}" dt="2022-03-31T21:16:54.849" v="878" actId="1076"/>
          <ac:picMkLst>
            <pc:docMk/>
            <pc:sldMk cId="4023205320" sldId="1754"/>
            <ac:picMk id="14" creationId="{AACB107C-D0B7-46BA-B5CE-58EC5EA7669B}"/>
          </ac:picMkLst>
        </pc:picChg>
      </pc:sldChg>
      <pc:sldChg chg="addSp delSp modSp add mod">
        <pc:chgData name="Luiz Macedo" userId="7b3c29be-d15f-473b-8b79-40ce79eed9b8" providerId="ADAL" clId="{FCAE5A2D-6C5C-40F1-BDD0-81F427AE99D6}" dt="2022-05-02T20:22:41.476" v="2444" actId="12100"/>
        <pc:sldMkLst>
          <pc:docMk/>
          <pc:sldMk cId="467793065" sldId="1859"/>
        </pc:sldMkLst>
        <pc:graphicFrameChg chg="add del mod">
          <ac:chgData name="Luiz Macedo" userId="7b3c29be-d15f-473b-8b79-40ce79eed9b8" providerId="ADAL" clId="{FCAE5A2D-6C5C-40F1-BDD0-81F427AE99D6}" dt="2022-05-02T20:21:41.474" v="2442" actId="478"/>
          <ac:graphicFrameMkLst>
            <pc:docMk/>
            <pc:sldMk cId="467793065" sldId="1859"/>
            <ac:graphicFrameMk id="4" creationId="{13999A8F-AC7B-1EE9-D14F-43B5BA5C8964}"/>
          </ac:graphicFrameMkLst>
        </pc:graphicFrameChg>
        <pc:graphicFrameChg chg="add del mod modGraphic">
          <ac:chgData name="Luiz Macedo" userId="7b3c29be-d15f-473b-8b79-40ce79eed9b8" providerId="ADAL" clId="{FCAE5A2D-6C5C-40F1-BDD0-81F427AE99D6}" dt="2022-05-02T20:22:18.314" v="2443" actId="12100"/>
          <ac:graphicFrameMkLst>
            <pc:docMk/>
            <pc:sldMk cId="467793065" sldId="1859"/>
            <ac:graphicFrameMk id="5" creationId="{1A5D2C5F-057C-54A3-056E-F3A832A04F17}"/>
          </ac:graphicFrameMkLst>
        </pc:graphicFrameChg>
        <pc:graphicFrameChg chg="add mod modGraphic">
          <ac:chgData name="Luiz Macedo" userId="7b3c29be-d15f-473b-8b79-40ce79eed9b8" providerId="ADAL" clId="{FCAE5A2D-6C5C-40F1-BDD0-81F427AE99D6}" dt="2022-05-02T20:22:41.476" v="2444" actId="12100"/>
          <ac:graphicFrameMkLst>
            <pc:docMk/>
            <pc:sldMk cId="467793065" sldId="1859"/>
            <ac:graphicFrameMk id="6" creationId="{6FF94046-3DC2-110E-265B-85C4AD71B28F}"/>
          </ac:graphicFrameMkLst>
        </pc:graphicFrameChg>
        <pc:picChg chg="del">
          <ac:chgData name="Luiz Macedo" userId="7b3c29be-d15f-473b-8b79-40ce79eed9b8" providerId="ADAL" clId="{FCAE5A2D-6C5C-40F1-BDD0-81F427AE99D6}" dt="2022-05-02T20:05:13.386" v="2152" actId="478"/>
          <ac:picMkLst>
            <pc:docMk/>
            <pc:sldMk cId="467793065" sldId="1859"/>
            <ac:picMk id="2" creationId="{B2E546F0-E8FB-4257-9A23-AA736A7ED220}"/>
          </ac:picMkLst>
        </pc:picChg>
        <pc:picChg chg="del mod">
          <ac:chgData name="Luiz Macedo" userId="7b3c29be-d15f-473b-8b79-40ce79eed9b8" providerId="ADAL" clId="{FCAE5A2D-6C5C-40F1-BDD0-81F427AE99D6}" dt="2022-05-02T20:21:41.474" v="2442" actId="478"/>
          <ac:picMkLst>
            <pc:docMk/>
            <pc:sldMk cId="467793065" sldId="1859"/>
            <ac:picMk id="3" creationId="{42ABE72C-8C9B-4061-BA08-44898E6BC400}"/>
          </ac:picMkLst>
        </pc:picChg>
      </pc:sldChg>
      <pc:sldChg chg="modSp mod">
        <pc:chgData name="Luiz Macedo" userId="7b3c29be-d15f-473b-8b79-40ce79eed9b8" providerId="ADAL" clId="{FCAE5A2D-6C5C-40F1-BDD0-81F427AE99D6}" dt="2022-03-30T21:27:42.126" v="764" actId="20577"/>
        <pc:sldMkLst>
          <pc:docMk/>
          <pc:sldMk cId="1587072904" sldId="1885"/>
        </pc:sldMkLst>
        <pc:spChg chg="mod">
          <ac:chgData name="Luiz Macedo" userId="7b3c29be-d15f-473b-8b79-40ce79eed9b8" providerId="ADAL" clId="{FCAE5A2D-6C5C-40F1-BDD0-81F427AE99D6}" dt="2022-03-30T21:27:42.126" v="764" actId="20577"/>
          <ac:spMkLst>
            <pc:docMk/>
            <pc:sldMk cId="1587072904" sldId="1885"/>
            <ac:spMk id="4" creationId="{00000000-0000-0000-0000-000000000000}"/>
          </ac:spMkLst>
        </pc:spChg>
      </pc:sldChg>
      <pc:sldChg chg="addSp delSp modSp mod modClrScheme chgLayout">
        <pc:chgData name="Luiz Macedo" userId="7b3c29be-d15f-473b-8b79-40ce79eed9b8" providerId="ADAL" clId="{FCAE5A2D-6C5C-40F1-BDD0-81F427AE99D6}" dt="2022-03-31T21:21:45.402" v="960" actId="1076"/>
        <pc:sldMkLst>
          <pc:docMk/>
          <pc:sldMk cId="2896021063" sldId="1901"/>
        </pc:sldMkLst>
        <pc:spChg chg="mod ord">
          <ac:chgData name="Luiz Macedo" userId="7b3c29be-d15f-473b-8b79-40ce79eed9b8" providerId="ADAL" clId="{FCAE5A2D-6C5C-40F1-BDD0-81F427AE99D6}" dt="2022-03-31T21:13:52.287" v="840" actId="700"/>
          <ac:spMkLst>
            <pc:docMk/>
            <pc:sldMk cId="2896021063" sldId="1901"/>
            <ac:spMk id="2" creationId="{313381AD-4296-4B5B-A173-CAB1822F7A64}"/>
          </ac:spMkLst>
        </pc:spChg>
        <pc:spChg chg="add mod">
          <ac:chgData name="Luiz Macedo" userId="7b3c29be-d15f-473b-8b79-40ce79eed9b8" providerId="ADAL" clId="{FCAE5A2D-6C5C-40F1-BDD0-81F427AE99D6}" dt="2022-03-31T21:19:37.644" v="939" actId="1036"/>
          <ac:spMkLst>
            <pc:docMk/>
            <pc:sldMk cId="2896021063" sldId="1901"/>
            <ac:spMk id="7" creationId="{F72EAC3C-A66A-4E30-95BF-940A3C835CEA}"/>
          </ac:spMkLst>
        </pc:spChg>
        <pc:spChg chg="add mod">
          <ac:chgData name="Luiz Macedo" userId="7b3c29be-d15f-473b-8b79-40ce79eed9b8" providerId="ADAL" clId="{FCAE5A2D-6C5C-40F1-BDD0-81F427AE99D6}" dt="2022-03-31T21:19:37.644" v="939" actId="1036"/>
          <ac:spMkLst>
            <pc:docMk/>
            <pc:sldMk cId="2896021063" sldId="1901"/>
            <ac:spMk id="13" creationId="{F016D9A7-361F-49E6-A1C5-89C051ED3547}"/>
          </ac:spMkLst>
        </pc:spChg>
        <pc:spChg chg="add mod">
          <ac:chgData name="Luiz Macedo" userId="7b3c29be-d15f-473b-8b79-40ce79eed9b8" providerId="ADAL" clId="{FCAE5A2D-6C5C-40F1-BDD0-81F427AE99D6}" dt="2022-03-31T21:19:49.932" v="942" actId="1076"/>
          <ac:spMkLst>
            <pc:docMk/>
            <pc:sldMk cId="2896021063" sldId="1901"/>
            <ac:spMk id="19" creationId="{83F27DAF-52B7-4ACE-8140-6849705D1933}"/>
          </ac:spMkLst>
        </pc:spChg>
        <pc:spChg chg="del mod">
          <ac:chgData name="Luiz Macedo" userId="7b3c29be-d15f-473b-8b79-40ce79eed9b8" providerId="ADAL" clId="{FCAE5A2D-6C5C-40F1-BDD0-81F427AE99D6}" dt="2022-03-31T21:19:40.215" v="940" actId="478"/>
          <ac:spMkLst>
            <pc:docMk/>
            <pc:sldMk cId="2896021063" sldId="1901"/>
            <ac:spMk id="21" creationId="{CAA2C87D-08E5-41D7-8F10-D4EF24F05BCB}"/>
          </ac:spMkLst>
        </pc:spChg>
        <pc:spChg chg="add del">
          <ac:chgData name="Luiz Macedo" userId="7b3c29be-d15f-473b-8b79-40ce79eed9b8" providerId="ADAL" clId="{FCAE5A2D-6C5C-40F1-BDD0-81F427AE99D6}" dt="2022-03-31T21:17:29.974" v="882" actId="478"/>
          <ac:spMkLst>
            <pc:docMk/>
            <pc:sldMk cId="2896021063" sldId="1901"/>
            <ac:spMk id="24" creationId="{A9A7D664-61B3-4DA0-937D-3A6848D67D39}"/>
          </ac:spMkLst>
        </pc:spChg>
        <pc:picChg chg="add mod">
          <ac:chgData name="Luiz Macedo" userId="7b3c29be-d15f-473b-8b79-40ce79eed9b8" providerId="ADAL" clId="{FCAE5A2D-6C5C-40F1-BDD0-81F427AE99D6}" dt="2022-03-31T21:21:45.402" v="960" actId="1076"/>
          <ac:picMkLst>
            <pc:docMk/>
            <pc:sldMk cId="2896021063" sldId="1901"/>
            <ac:picMk id="4" creationId="{6CF847EA-E652-40EF-8604-DBCA3C39E1F2}"/>
          </ac:picMkLst>
        </pc:picChg>
        <pc:picChg chg="add mod">
          <ac:chgData name="Luiz Macedo" userId="7b3c29be-d15f-473b-8b79-40ce79eed9b8" providerId="ADAL" clId="{FCAE5A2D-6C5C-40F1-BDD0-81F427AE99D6}" dt="2022-03-31T21:19:37.644" v="939" actId="1036"/>
          <ac:picMkLst>
            <pc:docMk/>
            <pc:sldMk cId="2896021063" sldId="1901"/>
            <ac:picMk id="5" creationId="{70CCEAC7-477D-47FC-B2F1-E21695200F03}"/>
          </ac:picMkLst>
        </pc:picChg>
        <pc:picChg chg="del">
          <ac:chgData name="Luiz Macedo" userId="7b3c29be-d15f-473b-8b79-40ce79eed9b8" providerId="ADAL" clId="{FCAE5A2D-6C5C-40F1-BDD0-81F427AE99D6}" dt="2022-03-31T21:13:10.267" v="826" actId="478"/>
          <ac:picMkLst>
            <pc:docMk/>
            <pc:sldMk cId="2896021063" sldId="1901"/>
            <ac:picMk id="6" creationId="{2EFBBF23-38B8-4D28-87F5-6670090B169E}"/>
          </ac:picMkLst>
        </pc:picChg>
        <pc:picChg chg="add mod">
          <ac:chgData name="Luiz Macedo" userId="7b3c29be-d15f-473b-8b79-40ce79eed9b8" providerId="ADAL" clId="{FCAE5A2D-6C5C-40F1-BDD0-81F427AE99D6}" dt="2022-03-31T21:20:49.056" v="953" actId="1076"/>
          <ac:picMkLst>
            <pc:docMk/>
            <pc:sldMk cId="2896021063" sldId="1901"/>
            <ac:picMk id="11" creationId="{4F39047B-4993-4B90-8BE3-E057CF27CC7B}"/>
          </ac:picMkLst>
        </pc:picChg>
        <pc:picChg chg="add del mod">
          <ac:chgData name="Luiz Macedo" userId="7b3c29be-d15f-473b-8b79-40ce79eed9b8" providerId="ADAL" clId="{FCAE5A2D-6C5C-40F1-BDD0-81F427AE99D6}" dt="2022-03-31T21:21:15.537" v="955" actId="478"/>
          <ac:picMkLst>
            <pc:docMk/>
            <pc:sldMk cId="2896021063" sldId="1901"/>
            <ac:picMk id="17" creationId="{39A9AF03-617B-4C2D-B4D0-F911D711D9A2}"/>
          </ac:picMkLst>
        </pc:picChg>
        <pc:picChg chg="add del mod">
          <ac:chgData name="Luiz Macedo" userId="7b3c29be-d15f-473b-8b79-40ce79eed9b8" providerId="ADAL" clId="{FCAE5A2D-6C5C-40F1-BDD0-81F427AE99D6}" dt="2022-03-31T21:20:37.743" v="952" actId="22"/>
          <ac:picMkLst>
            <pc:docMk/>
            <pc:sldMk cId="2896021063" sldId="1901"/>
            <ac:picMk id="33" creationId="{C61DCD09-5211-4023-AFDF-A020E3F8D2AD}"/>
          </ac:picMkLst>
        </pc:picChg>
        <pc:picChg chg="add mod">
          <ac:chgData name="Luiz Macedo" userId="7b3c29be-d15f-473b-8b79-40ce79eed9b8" providerId="ADAL" clId="{FCAE5A2D-6C5C-40F1-BDD0-81F427AE99D6}" dt="2022-03-31T21:21:20.736" v="957" actId="1076"/>
          <ac:picMkLst>
            <pc:docMk/>
            <pc:sldMk cId="2896021063" sldId="1901"/>
            <ac:picMk id="35" creationId="{9F6E1C07-9AB9-4B5C-A788-25BFA6A09D7A}"/>
          </ac:picMkLst>
        </pc:picChg>
        <pc:cxnChg chg="add mod">
          <ac:chgData name="Luiz Macedo" userId="7b3c29be-d15f-473b-8b79-40ce79eed9b8" providerId="ADAL" clId="{FCAE5A2D-6C5C-40F1-BDD0-81F427AE99D6}" dt="2022-03-31T21:19:37.644" v="939" actId="1036"/>
          <ac:cxnSpMkLst>
            <pc:docMk/>
            <pc:sldMk cId="2896021063" sldId="1901"/>
            <ac:cxnSpMk id="9" creationId="{7B09EDAB-C86F-449F-A61C-14FA1D31A733}"/>
          </ac:cxnSpMkLst>
        </pc:cxnChg>
        <pc:cxnChg chg="add mod">
          <ac:chgData name="Luiz Macedo" userId="7b3c29be-d15f-473b-8b79-40ce79eed9b8" providerId="ADAL" clId="{FCAE5A2D-6C5C-40F1-BDD0-81F427AE99D6}" dt="2022-03-31T21:19:37.644" v="939" actId="1036"/>
          <ac:cxnSpMkLst>
            <pc:docMk/>
            <pc:sldMk cId="2896021063" sldId="1901"/>
            <ac:cxnSpMk id="15" creationId="{C1C3D192-DE4F-4853-836C-07D7A704E9D1}"/>
          </ac:cxnSpMkLst>
        </pc:cxnChg>
        <pc:cxnChg chg="add mod">
          <ac:chgData name="Luiz Macedo" userId="7b3c29be-d15f-473b-8b79-40ce79eed9b8" providerId="ADAL" clId="{FCAE5A2D-6C5C-40F1-BDD0-81F427AE99D6}" dt="2022-03-31T21:19:53.290" v="946" actId="1076"/>
          <ac:cxnSpMkLst>
            <pc:docMk/>
            <pc:sldMk cId="2896021063" sldId="1901"/>
            <ac:cxnSpMk id="23" creationId="{F833CD26-A902-4AAF-A5C3-30AED70AFB41}"/>
          </ac:cxnSpMkLst>
        </pc:cxnChg>
      </pc:sldChg>
      <pc:sldChg chg="add del">
        <pc:chgData name="Luiz Macedo" userId="7b3c29be-d15f-473b-8b79-40ce79eed9b8" providerId="ADAL" clId="{FCAE5A2D-6C5C-40F1-BDD0-81F427AE99D6}" dt="2022-03-30T21:29:51.232" v="774" actId="47"/>
        <pc:sldMkLst>
          <pc:docMk/>
          <pc:sldMk cId="2938927582" sldId="1906"/>
        </pc:sldMkLst>
      </pc:sldChg>
      <pc:sldChg chg="add">
        <pc:chgData name="Luiz Macedo" userId="7b3c29be-d15f-473b-8b79-40ce79eed9b8" providerId="ADAL" clId="{FCAE5A2D-6C5C-40F1-BDD0-81F427AE99D6}" dt="2022-03-30T21:27:21.885" v="756"/>
        <pc:sldMkLst>
          <pc:docMk/>
          <pc:sldMk cId="357754359" sldId="1911"/>
        </pc:sldMkLst>
      </pc:sldChg>
      <pc:sldChg chg="modSp add mod modNotesTx">
        <pc:chgData name="Luiz Macedo" userId="7b3c29be-d15f-473b-8b79-40ce79eed9b8" providerId="ADAL" clId="{FCAE5A2D-6C5C-40F1-BDD0-81F427AE99D6}" dt="2022-03-30T21:33:49.851" v="815" actId="20577"/>
        <pc:sldMkLst>
          <pc:docMk/>
          <pc:sldMk cId="2432164519" sldId="1912"/>
        </pc:sldMkLst>
        <pc:spChg chg="mod">
          <ac:chgData name="Luiz Macedo" userId="7b3c29be-d15f-473b-8b79-40ce79eed9b8" providerId="ADAL" clId="{FCAE5A2D-6C5C-40F1-BDD0-81F427AE99D6}" dt="2022-03-30T21:31:12.902" v="797" actId="1076"/>
          <ac:spMkLst>
            <pc:docMk/>
            <pc:sldMk cId="2432164519" sldId="1912"/>
            <ac:spMk id="19" creationId="{B2780C8B-AA6C-4E64-AE9A-CFCE35A986C8}"/>
          </ac:spMkLst>
        </pc:spChg>
      </pc:sldChg>
      <pc:sldChg chg="add ord">
        <pc:chgData name="Luiz Macedo" userId="7b3c29be-d15f-473b-8b79-40ce79eed9b8" providerId="ADAL" clId="{FCAE5A2D-6C5C-40F1-BDD0-81F427AE99D6}" dt="2022-03-30T21:30:12.406" v="778"/>
        <pc:sldMkLst>
          <pc:docMk/>
          <pc:sldMk cId="729184403" sldId="1913"/>
        </pc:sldMkLst>
      </pc:sldChg>
      <pc:sldChg chg="add del">
        <pc:chgData name="Luiz Macedo" userId="7b3c29be-d15f-473b-8b79-40ce79eed9b8" providerId="ADAL" clId="{FCAE5A2D-6C5C-40F1-BDD0-81F427AE99D6}" dt="2022-03-30T21:29:33.387" v="773" actId="47"/>
        <pc:sldMkLst>
          <pc:docMk/>
          <pc:sldMk cId="24489984" sldId="1924"/>
        </pc:sldMkLst>
      </pc:sldChg>
      <pc:sldChg chg="add del">
        <pc:chgData name="Luiz Macedo" userId="7b3c29be-d15f-473b-8b79-40ce79eed9b8" providerId="ADAL" clId="{FCAE5A2D-6C5C-40F1-BDD0-81F427AE99D6}" dt="2022-03-30T21:30:03.355" v="776" actId="47"/>
        <pc:sldMkLst>
          <pc:docMk/>
          <pc:sldMk cId="2553296752" sldId="1930"/>
        </pc:sldMkLst>
      </pc:sldChg>
      <pc:sldChg chg="modSp mod">
        <pc:chgData name="Luiz Macedo" userId="7b3c29be-d15f-473b-8b79-40ce79eed9b8" providerId="ADAL" clId="{FCAE5A2D-6C5C-40F1-BDD0-81F427AE99D6}" dt="2022-03-30T21:27:46.527" v="766" actId="20577"/>
        <pc:sldMkLst>
          <pc:docMk/>
          <pc:sldMk cId="1830596679" sldId="1938"/>
        </pc:sldMkLst>
        <pc:spChg chg="mod">
          <ac:chgData name="Luiz Macedo" userId="7b3c29be-d15f-473b-8b79-40ce79eed9b8" providerId="ADAL" clId="{FCAE5A2D-6C5C-40F1-BDD0-81F427AE99D6}" dt="2022-03-30T21:27:46.527" v="766" actId="20577"/>
          <ac:spMkLst>
            <pc:docMk/>
            <pc:sldMk cId="1830596679" sldId="1938"/>
            <ac:spMk id="4" creationId="{0CD8665D-5A50-4F07-9D33-48CCD3FD74C7}"/>
          </ac:spMkLst>
        </pc:spChg>
      </pc:sldChg>
      <pc:sldChg chg="modSp mod">
        <pc:chgData name="Luiz Macedo" userId="7b3c29be-d15f-473b-8b79-40ce79eed9b8" providerId="ADAL" clId="{FCAE5A2D-6C5C-40F1-BDD0-81F427AE99D6}" dt="2022-03-30T21:41:12.308" v="821" actId="20577"/>
        <pc:sldMkLst>
          <pc:docMk/>
          <pc:sldMk cId="2690299215" sldId="1947"/>
        </pc:sldMkLst>
        <pc:spChg chg="mod">
          <ac:chgData name="Luiz Macedo" userId="7b3c29be-d15f-473b-8b79-40ce79eed9b8" providerId="ADAL" clId="{FCAE5A2D-6C5C-40F1-BDD0-81F427AE99D6}" dt="2022-03-30T21:41:12.308" v="821" actId="20577"/>
          <ac:spMkLst>
            <pc:docMk/>
            <pc:sldMk cId="2690299215" sldId="1947"/>
            <ac:spMk id="17" creationId="{00000000-0000-0000-0000-000000000000}"/>
          </ac:spMkLst>
        </pc:spChg>
      </pc:sldChg>
      <pc:sldChg chg="modSp mod modNotesTx">
        <pc:chgData name="Luiz Macedo" userId="7b3c29be-d15f-473b-8b79-40ce79eed9b8" providerId="ADAL" clId="{FCAE5A2D-6C5C-40F1-BDD0-81F427AE99D6}" dt="2022-03-30T21:25:23.773" v="724" actId="20577"/>
        <pc:sldMkLst>
          <pc:docMk/>
          <pc:sldMk cId="2608315545" sldId="1948"/>
        </pc:sldMkLst>
        <pc:spChg chg="mod">
          <ac:chgData name="Luiz Macedo" userId="7b3c29be-d15f-473b-8b79-40ce79eed9b8" providerId="ADAL" clId="{FCAE5A2D-6C5C-40F1-BDD0-81F427AE99D6}" dt="2022-03-30T21:25:12.474" v="714" actId="20577"/>
          <ac:spMkLst>
            <pc:docMk/>
            <pc:sldMk cId="2608315545" sldId="1948"/>
            <ac:spMk id="4" creationId="{2E54AB58-901D-4400-85AE-17D2F685A019}"/>
          </ac:spMkLst>
        </pc:spChg>
        <pc:spChg chg="mod">
          <ac:chgData name="Luiz Macedo" userId="7b3c29be-d15f-473b-8b79-40ce79eed9b8" providerId="ADAL" clId="{FCAE5A2D-6C5C-40F1-BDD0-81F427AE99D6}" dt="2022-03-30T21:25:15.306" v="716" actId="20577"/>
          <ac:spMkLst>
            <pc:docMk/>
            <pc:sldMk cId="2608315545" sldId="1948"/>
            <ac:spMk id="6" creationId="{505F85DD-89FB-4638-A422-E7A99340B4DB}"/>
          </ac:spMkLst>
        </pc:spChg>
        <pc:spChg chg="mod">
          <ac:chgData name="Luiz Macedo" userId="7b3c29be-d15f-473b-8b79-40ce79eed9b8" providerId="ADAL" clId="{FCAE5A2D-6C5C-40F1-BDD0-81F427AE99D6}" dt="2022-03-30T21:25:18.876" v="718" actId="20577"/>
          <ac:spMkLst>
            <pc:docMk/>
            <pc:sldMk cId="2608315545" sldId="1948"/>
            <ac:spMk id="8" creationId="{8F979B33-1929-42C4-BAE7-889A7FDFE1B2}"/>
          </ac:spMkLst>
        </pc:spChg>
        <pc:spChg chg="mod">
          <ac:chgData name="Luiz Macedo" userId="7b3c29be-d15f-473b-8b79-40ce79eed9b8" providerId="ADAL" clId="{FCAE5A2D-6C5C-40F1-BDD0-81F427AE99D6}" dt="2022-03-30T21:17:38.398" v="585" actId="1076"/>
          <ac:spMkLst>
            <pc:docMk/>
            <pc:sldMk cId="2608315545" sldId="1948"/>
            <ac:spMk id="41" creationId="{F5668180-FABC-4C8B-84FB-6786F59AE090}"/>
          </ac:spMkLst>
        </pc:spChg>
        <pc:spChg chg="mod">
          <ac:chgData name="Luiz Macedo" userId="7b3c29be-d15f-473b-8b79-40ce79eed9b8" providerId="ADAL" clId="{FCAE5A2D-6C5C-40F1-BDD0-81F427AE99D6}" dt="2022-03-30T21:17:38.398" v="585" actId="1076"/>
          <ac:spMkLst>
            <pc:docMk/>
            <pc:sldMk cId="2608315545" sldId="1948"/>
            <ac:spMk id="44" creationId="{B093A059-427F-456E-ABBA-64C83CEA022B}"/>
          </ac:spMkLst>
        </pc:spChg>
        <pc:spChg chg="mod">
          <ac:chgData name="Luiz Macedo" userId="7b3c29be-d15f-473b-8b79-40ce79eed9b8" providerId="ADAL" clId="{FCAE5A2D-6C5C-40F1-BDD0-81F427AE99D6}" dt="2022-03-30T21:17:38.398" v="585" actId="1076"/>
          <ac:spMkLst>
            <pc:docMk/>
            <pc:sldMk cId="2608315545" sldId="1948"/>
            <ac:spMk id="47" creationId="{5166D544-5E55-48D8-A4D2-3EFB5F0F2C9A}"/>
          </ac:spMkLst>
        </pc:spChg>
        <pc:picChg chg="mod">
          <ac:chgData name="Luiz Macedo" userId="7b3c29be-d15f-473b-8b79-40ce79eed9b8" providerId="ADAL" clId="{FCAE5A2D-6C5C-40F1-BDD0-81F427AE99D6}" dt="2022-03-30T21:17:38.398" v="585" actId="1076"/>
          <ac:picMkLst>
            <pc:docMk/>
            <pc:sldMk cId="2608315545" sldId="1948"/>
            <ac:picMk id="2" creationId="{7C218AB9-5DB3-4BFB-AC63-8C44249D187E}"/>
          </ac:picMkLst>
        </pc:picChg>
        <pc:picChg chg="mod">
          <ac:chgData name="Luiz Macedo" userId="7b3c29be-d15f-473b-8b79-40ce79eed9b8" providerId="ADAL" clId="{FCAE5A2D-6C5C-40F1-BDD0-81F427AE99D6}" dt="2022-03-30T21:17:38.398" v="585" actId="1076"/>
          <ac:picMkLst>
            <pc:docMk/>
            <pc:sldMk cId="2608315545" sldId="1948"/>
            <ac:picMk id="5" creationId="{E363DFCA-7489-43FF-BE2C-8A5264884ADB}"/>
          </ac:picMkLst>
        </pc:picChg>
        <pc:picChg chg="mod">
          <ac:chgData name="Luiz Macedo" userId="7b3c29be-d15f-473b-8b79-40ce79eed9b8" providerId="ADAL" clId="{FCAE5A2D-6C5C-40F1-BDD0-81F427AE99D6}" dt="2022-03-30T21:17:38.398" v="585" actId="1076"/>
          <ac:picMkLst>
            <pc:docMk/>
            <pc:sldMk cId="2608315545" sldId="1948"/>
            <ac:picMk id="7" creationId="{47972BB0-4687-4830-BF00-F3920D4E141A}"/>
          </ac:picMkLst>
        </pc:picChg>
        <pc:cxnChg chg="mod">
          <ac:chgData name="Luiz Macedo" userId="7b3c29be-d15f-473b-8b79-40ce79eed9b8" providerId="ADAL" clId="{FCAE5A2D-6C5C-40F1-BDD0-81F427AE99D6}" dt="2022-03-30T21:17:38.398" v="585" actId="1076"/>
          <ac:cxnSpMkLst>
            <pc:docMk/>
            <pc:sldMk cId="2608315545" sldId="1948"/>
            <ac:cxnSpMk id="35" creationId="{8C7C5800-5228-4B21-B003-548E20546FA0}"/>
          </ac:cxnSpMkLst>
        </pc:cxnChg>
        <pc:cxnChg chg="mod">
          <ac:chgData name="Luiz Macedo" userId="7b3c29be-d15f-473b-8b79-40ce79eed9b8" providerId="ADAL" clId="{FCAE5A2D-6C5C-40F1-BDD0-81F427AE99D6}" dt="2022-03-30T21:17:38.398" v="585" actId="1076"/>
          <ac:cxnSpMkLst>
            <pc:docMk/>
            <pc:sldMk cId="2608315545" sldId="1948"/>
            <ac:cxnSpMk id="36" creationId="{E93BA3B2-571D-4450-90C6-1B624AA4D677}"/>
          </ac:cxnSpMkLst>
        </pc:cxnChg>
      </pc:sldChg>
      <pc:sldChg chg="add del">
        <pc:chgData name="Luiz Macedo" userId="7b3c29be-d15f-473b-8b79-40ce79eed9b8" providerId="ADAL" clId="{FCAE5A2D-6C5C-40F1-BDD0-81F427AE99D6}" dt="2022-03-30T21:30:00.455" v="775" actId="47"/>
        <pc:sldMkLst>
          <pc:docMk/>
          <pc:sldMk cId="3585322089" sldId="1949"/>
        </pc:sldMkLst>
      </pc:sldChg>
      <pc:sldChg chg="add">
        <pc:chgData name="Luiz Macedo" userId="7b3c29be-d15f-473b-8b79-40ce79eed9b8" providerId="ADAL" clId="{FCAE5A2D-6C5C-40F1-BDD0-81F427AE99D6}" dt="2022-03-30T21:27:21.885" v="756"/>
        <pc:sldMkLst>
          <pc:docMk/>
          <pc:sldMk cId="1846130561" sldId="1950"/>
        </pc:sldMkLst>
      </pc:sldChg>
      <pc:sldChg chg="add">
        <pc:chgData name="Luiz Macedo" userId="7b3c29be-d15f-473b-8b79-40ce79eed9b8" providerId="ADAL" clId="{FCAE5A2D-6C5C-40F1-BDD0-81F427AE99D6}" dt="2022-03-30T21:27:21.885" v="756"/>
        <pc:sldMkLst>
          <pc:docMk/>
          <pc:sldMk cId="2752258041" sldId="1951"/>
        </pc:sldMkLst>
      </pc:sldChg>
      <pc:sldChg chg="modSp add mod ord">
        <pc:chgData name="Luiz Macedo" userId="7b3c29be-d15f-473b-8b79-40ce79eed9b8" providerId="ADAL" clId="{FCAE5A2D-6C5C-40F1-BDD0-81F427AE99D6}" dt="2022-03-30T21:41:05.147" v="819" actId="20577"/>
        <pc:sldMkLst>
          <pc:docMk/>
          <pc:sldMk cId="2146950221" sldId="1953"/>
        </pc:sldMkLst>
        <pc:spChg chg="mod">
          <ac:chgData name="Luiz Macedo" userId="7b3c29be-d15f-473b-8b79-40ce79eed9b8" providerId="ADAL" clId="{FCAE5A2D-6C5C-40F1-BDD0-81F427AE99D6}" dt="2022-03-30T21:41:05.147" v="819" actId="20577"/>
          <ac:spMkLst>
            <pc:docMk/>
            <pc:sldMk cId="2146950221" sldId="1953"/>
            <ac:spMk id="17" creationId="{00000000-0000-0000-0000-000000000000}"/>
          </ac:spMkLst>
        </pc:spChg>
      </pc:sldChg>
      <pc:sldChg chg="mod ord modShow modNotesTx">
        <pc:chgData name="Luiz Macedo" userId="7b3c29be-d15f-473b-8b79-40ce79eed9b8" providerId="ADAL" clId="{FCAE5A2D-6C5C-40F1-BDD0-81F427AE99D6}" dt="2022-05-02T19:49:23.740" v="2151" actId="20577"/>
        <pc:sldMkLst>
          <pc:docMk/>
          <pc:sldMk cId="24811787" sldId="1957"/>
        </pc:sldMkLst>
      </pc:sldChg>
      <pc:sldChg chg="modSp mod">
        <pc:chgData name="Luiz Macedo" userId="7b3c29be-d15f-473b-8b79-40ce79eed9b8" providerId="ADAL" clId="{FCAE5A2D-6C5C-40F1-BDD0-81F427AE99D6}" dt="2022-04-18T21:30:30.326" v="1597" actId="14100"/>
        <pc:sldMkLst>
          <pc:docMk/>
          <pc:sldMk cId="3371335965" sldId="1958"/>
        </pc:sldMkLst>
        <pc:spChg chg="mod">
          <ac:chgData name="Luiz Macedo" userId="7b3c29be-d15f-473b-8b79-40ce79eed9b8" providerId="ADAL" clId="{FCAE5A2D-6C5C-40F1-BDD0-81F427AE99D6}" dt="2022-04-18T21:30:30.326" v="1597" actId="14100"/>
          <ac:spMkLst>
            <pc:docMk/>
            <pc:sldMk cId="3371335965" sldId="1958"/>
            <ac:spMk id="35" creationId="{8C59144E-4BEC-454A-919B-C7CD6F11BE36}"/>
          </ac:spMkLst>
        </pc:spChg>
        <pc:spChg chg="mod">
          <ac:chgData name="Luiz Macedo" userId="7b3c29be-d15f-473b-8b79-40ce79eed9b8" providerId="ADAL" clId="{FCAE5A2D-6C5C-40F1-BDD0-81F427AE99D6}" dt="2022-04-18T21:30:25.278" v="1591" actId="1076"/>
          <ac:spMkLst>
            <pc:docMk/>
            <pc:sldMk cId="3371335965" sldId="1958"/>
            <ac:spMk id="39" creationId="{7445C223-FFE3-4F0F-87AE-A540310D62C6}"/>
          </ac:spMkLst>
        </pc:spChg>
        <pc:spChg chg="mod">
          <ac:chgData name="Luiz Macedo" userId="7b3c29be-d15f-473b-8b79-40ce79eed9b8" providerId="ADAL" clId="{FCAE5A2D-6C5C-40F1-BDD0-81F427AE99D6}" dt="2022-04-18T21:30:25.278" v="1591" actId="1076"/>
          <ac:spMkLst>
            <pc:docMk/>
            <pc:sldMk cId="3371335965" sldId="1958"/>
            <ac:spMk id="43" creationId="{FFD89162-76EC-43A2-A5BB-778BD5FA4B97}"/>
          </ac:spMkLst>
        </pc:spChg>
        <pc:spChg chg="mod">
          <ac:chgData name="Luiz Macedo" userId="7b3c29be-d15f-473b-8b79-40ce79eed9b8" providerId="ADAL" clId="{FCAE5A2D-6C5C-40F1-BDD0-81F427AE99D6}" dt="2022-04-18T21:30:25.278" v="1591" actId="1076"/>
          <ac:spMkLst>
            <pc:docMk/>
            <pc:sldMk cId="3371335965" sldId="1958"/>
            <ac:spMk id="48" creationId="{6AEC83AA-51FA-40B2-BA28-3B64707945B6}"/>
          </ac:spMkLst>
        </pc:spChg>
        <pc:spChg chg="mod">
          <ac:chgData name="Luiz Macedo" userId="7b3c29be-d15f-473b-8b79-40ce79eed9b8" providerId="ADAL" clId="{FCAE5A2D-6C5C-40F1-BDD0-81F427AE99D6}" dt="2022-04-18T21:30:25.278" v="1591" actId="1076"/>
          <ac:spMkLst>
            <pc:docMk/>
            <pc:sldMk cId="3371335965" sldId="1958"/>
            <ac:spMk id="52" creationId="{55978683-37A9-4FDE-84C3-84EBD18F94AE}"/>
          </ac:spMkLst>
        </pc:spChg>
      </pc:sldChg>
      <pc:sldChg chg="modSp mod">
        <pc:chgData name="Luiz Macedo" userId="7b3c29be-d15f-473b-8b79-40ce79eed9b8" providerId="ADAL" clId="{FCAE5A2D-6C5C-40F1-BDD0-81F427AE99D6}" dt="2022-03-01T22:59:39.393" v="52" actId="20577"/>
        <pc:sldMkLst>
          <pc:docMk/>
          <pc:sldMk cId="1281070975" sldId="2583"/>
        </pc:sldMkLst>
        <pc:spChg chg="mod">
          <ac:chgData name="Luiz Macedo" userId="7b3c29be-d15f-473b-8b79-40ce79eed9b8" providerId="ADAL" clId="{FCAE5A2D-6C5C-40F1-BDD0-81F427AE99D6}" dt="2022-03-01T22:59:39.393" v="52" actId="20577"/>
          <ac:spMkLst>
            <pc:docMk/>
            <pc:sldMk cId="1281070975" sldId="2583"/>
            <ac:spMk id="3" creationId="{5B6A7796-EC40-4A1C-B394-D560E714D47B}"/>
          </ac:spMkLst>
        </pc:spChg>
      </pc:sldChg>
      <pc:sldChg chg="addSp delSp modSp mod">
        <pc:chgData name="Luiz Macedo" userId="7b3c29be-d15f-473b-8b79-40ce79eed9b8" providerId="ADAL" clId="{FCAE5A2D-6C5C-40F1-BDD0-81F427AE99D6}" dt="2022-03-30T21:11:47.075" v="518" actId="14100"/>
        <pc:sldMkLst>
          <pc:docMk/>
          <pc:sldMk cId="700657785" sldId="2588"/>
        </pc:sldMkLst>
        <pc:spChg chg="mod">
          <ac:chgData name="Luiz Macedo" userId="7b3c29be-d15f-473b-8b79-40ce79eed9b8" providerId="ADAL" clId="{FCAE5A2D-6C5C-40F1-BDD0-81F427AE99D6}" dt="2022-03-30T21:08:25.516" v="503" actId="1035"/>
          <ac:spMkLst>
            <pc:docMk/>
            <pc:sldMk cId="700657785" sldId="2588"/>
            <ac:spMk id="5" creationId="{D821F71D-F71E-4274-9902-88B60FE54F42}"/>
          </ac:spMkLst>
        </pc:spChg>
        <pc:spChg chg="mod">
          <ac:chgData name="Luiz Macedo" userId="7b3c29be-d15f-473b-8b79-40ce79eed9b8" providerId="ADAL" clId="{FCAE5A2D-6C5C-40F1-BDD0-81F427AE99D6}" dt="2022-03-30T21:11:47.075" v="518" actId="14100"/>
          <ac:spMkLst>
            <pc:docMk/>
            <pc:sldMk cId="700657785" sldId="2588"/>
            <ac:spMk id="10" creationId="{736A765C-E251-4303-B04F-C947449BCF81}"/>
          </ac:spMkLst>
        </pc:spChg>
        <pc:spChg chg="mod">
          <ac:chgData name="Luiz Macedo" userId="7b3c29be-d15f-473b-8b79-40ce79eed9b8" providerId="ADAL" clId="{FCAE5A2D-6C5C-40F1-BDD0-81F427AE99D6}" dt="2022-03-30T21:10:16.532" v="510"/>
          <ac:spMkLst>
            <pc:docMk/>
            <pc:sldMk cId="700657785" sldId="2588"/>
            <ac:spMk id="22" creationId="{723C6FEC-4946-48C9-B3C1-C9F03AECB9DE}"/>
          </ac:spMkLst>
        </pc:spChg>
        <pc:spChg chg="mod">
          <ac:chgData name="Luiz Macedo" userId="7b3c29be-d15f-473b-8b79-40ce79eed9b8" providerId="ADAL" clId="{FCAE5A2D-6C5C-40F1-BDD0-81F427AE99D6}" dt="2022-03-30T21:10:14.134" v="509"/>
          <ac:spMkLst>
            <pc:docMk/>
            <pc:sldMk cId="700657785" sldId="2588"/>
            <ac:spMk id="23" creationId="{063C11D4-63D1-4745-A509-9637BE9245C1}"/>
          </ac:spMkLst>
        </pc:spChg>
        <pc:spChg chg="del">
          <ac:chgData name="Luiz Macedo" userId="7b3c29be-d15f-473b-8b79-40ce79eed9b8" providerId="ADAL" clId="{FCAE5A2D-6C5C-40F1-BDD0-81F427AE99D6}" dt="2022-03-30T21:08:18.126" v="486" actId="478"/>
          <ac:spMkLst>
            <pc:docMk/>
            <pc:sldMk cId="700657785" sldId="2588"/>
            <ac:spMk id="28" creationId="{4AFC4A5D-1DD1-4642-84A6-0827050514E2}"/>
          </ac:spMkLst>
        </pc:spChg>
        <pc:spChg chg="del">
          <ac:chgData name="Luiz Macedo" userId="7b3c29be-d15f-473b-8b79-40ce79eed9b8" providerId="ADAL" clId="{FCAE5A2D-6C5C-40F1-BDD0-81F427AE99D6}" dt="2022-03-30T21:08:18.126" v="486" actId="478"/>
          <ac:spMkLst>
            <pc:docMk/>
            <pc:sldMk cId="700657785" sldId="2588"/>
            <ac:spMk id="34" creationId="{FB5D27FC-C331-4A79-8C4C-A0F5CD230103}"/>
          </ac:spMkLst>
        </pc:spChg>
        <pc:picChg chg="mod">
          <ac:chgData name="Luiz Macedo" userId="7b3c29be-d15f-473b-8b79-40ce79eed9b8" providerId="ADAL" clId="{FCAE5A2D-6C5C-40F1-BDD0-81F427AE99D6}" dt="2022-03-30T21:08:25.516" v="503" actId="1035"/>
          <ac:picMkLst>
            <pc:docMk/>
            <pc:sldMk cId="700657785" sldId="2588"/>
            <ac:picMk id="3" creationId="{468338E1-AB30-41EF-A18D-47036618BB63}"/>
          </ac:picMkLst>
        </pc:picChg>
        <pc:picChg chg="mod">
          <ac:chgData name="Luiz Macedo" userId="7b3c29be-d15f-473b-8b79-40ce79eed9b8" providerId="ADAL" clId="{FCAE5A2D-6C5C-40F1-BDD0-81F427AE99D6}" dt="2022-03-30T21:08:25.516" v="503" actId="1035"/>
          <ac:picMkLst>
            <pc:docMk/>
            <pc:sldMk cId="700657785" sldId="2588"/>
            <ac:picMk id="4" creationId="{3E4F1A96-D231-497D-81CC-1BDB0F59B756}"/>
          </ac:picMkLst>
        </pc:picChg>
        <pc:picChg chg="mod">
          <ac:chgData name="Luiz Macedo" userId="7b3c29be-d15f-473b-8b79-40ce79eed9b8" providerId="ADAL" clId="{FCAE5A2D-6C5C-40F1-BDD0-81F427AE99D6}" dt="2022-03-30T21:08:25.516" v="503" actId="1035"/>
          <ac:picMkLst>
            <pc:docMk/>
            <pc:sldMk cId="700657785" sldId="2588"/>
            <ac:picMk id="6" creationId="{457AB123-060A-4F6D-81CD-E940D48DC226}"/>
          </ac:picMkLst>
        </pc:picChg>
        <pc:picChg chg="del mod">
          <ac:chgData name="Luiz Macedo" userId="7b3c29be-d15f-473b-8b79-40ce79eed9b8" providerId="ADAL" clId="{FCAE5A2D-6C5C-40F1-BDD0-81F427AE99D6}" dt="2022-03-30T21:10:33.239" v="513" actId="478"/>
          <ac:picMkLst>
            <pc:docMk/>
            <pc:sldMk cId="700657785" sldId="2588"/>
            <ac:picMk id="8" creationId="{61AD614E-5FCE-4D9A-9E03-D74B4C0BA00E}"/>
          </ac:picMkLst>
        </pc:picChg>
        <pc:picChg chg="add mod">
          <ac:chgData name="Luiz Macedo" userId="7b3c29be-d15f-473b-8b79-40ce79eed9b8" providerId="ADAL" clId="{FCAE5A2D-6C5C-40F1-BDD0-81F427AE99D6}" dt="2022-03-30T21:10:53.071" v="516" actId="1076"/>
          <ac:picMkLst>
            <pc:docMk/>
            <pc:sldMk cId="700657785" sldId="2588"/>
            <ac:picMk id="9" creationId="{FE12166C-3FD4-455C-83F1-2391BFD8C57F}"/>
          </ac:picMkLst>
        </pc:picChg>
        <pc:picChg chg="del">
          <ac:chgData name="Luiz Macedo" userId="7b3c29be-d15f-473b-8b79-40ce79eed9b8" providerId="ADAL" clId="{FCAE5A2D-6C5C-40F1-BDD0-81F427AE99D6}" dt="2022-03-30T21:08:18.126" v="486" actId="478"/>
          <ac:picMkLst>
            <pc:docMk/>
            <pc:sldMk cId="700657785" sldId="2588"/>
            <ac:picMk id="25" creationId="{42CE8942-7AB6-458E-B4BE-0EEF07B361C4}"/>
          </ac:picMkLst>
        </pc:picChg>
        <pc:picChg chg="del">
          <ac:chgData name="Luiz Macedo" userId="7b3c29be-d15f-473b-8b79-40ce79eed9b8" providerId="ADAL" clId="{FCAE5A2D-6C5C-40F1-BDD0-81F427AE99D6}" dt="2022-03-30T21:08:18.126" v="486" actId="478"/>
          <ac:picMkLst>
            <pc:docMk/>
            <pc:sldMk cId="700657785" sldId="2588"/>
            <ac:picMk id="32" creationId="{302AE1C6-59FA-4F69-B20B-0F30C64C043F}"/>
          </ac:picMkLst>
        </pc:picChg>
        <pc:cxnChg chg="mod">
          <ac:chgData name="Luiz Macedo" userId="7b3c29be-d15f-473b-8b79-40ce79eed9b8" providerId="ADAL" clId="{FCAE5A2D-6C5C-40F1-BDD0-81F427AE99D6}" dt="2022-03-30T21:08:25.516" v="503" actId="1035"/>
          <ac:cxnSpMkLst>
            <pc:docMk/>
            <pc:sldMk cId="700657785" sldId="2588"/>
            <ac:cxnSpMk id="7" creationId="{B79C86C5-32A3-464F-8311-40E83B11EE98}"/>
          </ac:cxnSpMkLst>
        </pc:cxnChg>
        <pc:cxnChg chg="mod">
          <ac:chgData name="Luiz Macedo" userId="7b3c29be-d15f-473b-8b79-40ce79eed9b8" providerId="ADAL" clId="{FCAE5A2D-6C5C-40F1-BDD0-81F427AE99D6}" dt="2022-03-30T21:08:25.516" v="503" actId="1035"/>
          <ac:cxnSpMkLst>
            <pc:docMk/>
            <pc:sldMk cId="700657785" sldId="2588"/>
            <ac:cxnSpMk id="12" creationId="{427CFB66-9696-43E8-92B5-43FEA11FEEFD}"/>
          </ac:cxnSpMkLst>
        </pc:cxnChg>
        <pc:cxnChg chg="mod">
          <ac:chgData name="Luiz Macedo" userId="7b3c29be-d15f-473b-8b79-40ce79eed9b8" providerId="ADAL" clId="{FCAE5A2D-6C5C-40F1-BDD0-81F427AE99D6}" dt="2022-03-30T21:08:25.516" v="503" actId="1035"/>
          <ac:cxnSpMkLst>
            <pc:docMk/>
            <pc:sldMk cId="700657785" sldId="2588"/>
            <ac:cxnSpMk id="26" creationId="{5EAFE27E-D593-411C-89F6-9B3D8BE1D91A}"/>
          </ac:cxnSpMkLst>
        </pc:cxnChg>
        <pc:cxnChg chg="del">
          <ac:chgData name="Luiz Macedo" userId="7b3c29be-d15f-473b-8b79-40ce79eed9b8" providerId="ADAL" clId="{FCAE5A2D-6C5C-40F1-BDD0-81F427AE99D6}" dt="2022-03-30T21:08:20.183" v="487" actId="478"/>
          <ac:cxnSpMkLst>
            <pc:docMk/>
            <pc:sldMk cId="700657785" sldId="2588"/>
            <ac:cxnSpMk id="39" creationId="{71469253-368F-4A2A-ABCE-3815311D068C}"/>
          </ac:cxnSpMkLst>
        </pc:cxnChg>
        <pc:cxnChg chg="del">
          <ac:chgData name="Luiz Macedo" userId="7b3c29be-d15f-473b-8b79-40ce79eed9b8" providerId="ADAL" clId="{FCAE5A2D-6C5C-40F1-BDD0-81F427AE99D6}" dt="2022-03-30T21:08:18.126" v="486" actId="478"/>
          <ac:cxnSpMkLst>
            <pc:docMk/>
            <pc:sldMk cId="700657785" sldId="2588"/>
            <ac:cxnSpMk id="41" creationId="{C1C37D9C-A2E9-4D97-BA46-39ABEC32F963}"/>
          </ac:cxnSpMkLst>
        </pc:cxnChg>
      </pc:sldChg>
      <pc:sldChg chg="modSp mod">
        <pc:chgData name="Luiz Macedo" userId="7b3c29be-d15f-473b-8b79-40ce79eed9b8" providerId="ADAL" clId="{FCAE5A2D-6C5C-40F1-BDD0-81F427AE99D6}" dt="2022-03-01T22:59:42.580" v="53"/>
        <pc:sldMkLst>
          <pc:docMk/>
          <pc:sldMk cId="1068393645" sldId="2590"/>
        </pc:sldMkLst>
        <pc:spChg chg="mod">
          <ac:chgData name="Luiz Macedo" userId="7b3c29be-d15f-473b-8b79-40ce79eed9b8" providerId="ADAL" clId="{FCAE5A2D-6C5C-40F1-BDD0-81F427AE99D6}" dt="2022-03-01T22:59:42.580" v="53"/>
          <ac:spMkLst>
            <pc:docMk/>
            <pc:sldMk cId="1068393645" sldId="2590"/>
            <ac:spMk id="3" creationId="{5B6A7796-EC40-4A1C-B394-D560E714D47B}"/>
          </ac:spMkLst>
        </pc:spChg>
      </pc:sldChg>
      <pc:sldChg chg="addSp delSp modSp mod modNotesTx">
        <pc:chgData name="Luiz Macedo" userId="7b3c29be-d15f-473b-8b79-40ce79eed9b8" providerId="ADAL" clId="{FCAE5A2D-6C5C-40F1-BDD0-81F427AE99D6}" dt="2022-05-02T19:43:22.674" v="2074" actId="20577"/>
        <pc:sldMkLst>
          <pc:docMk/>
          <pc:sldMk cId="2810717130" sldId="2594"/>
        </pc:sldMkLst>
        <pc:spChg chg="del mod">
          <ac:chgData name="Luiz Macedo" userId="7b3c29be-d15f-473b-8b79-40ce79eed9b8" providerId="ADAL" clId="{FCAE5A2D-6C5C-40F1-BDD0-81F427AE99D6}" dt="2022-03-15T14:48:14.586" v="305" actId="478"/>
          <ac:spMkLst>
            <pc:docMk/>
            <pc:sldMk cId="2810717130" sldId="2594"/>
            <ac:spMk id="26" creationId="{7302255A-9975-40F6-AFFF-7211D957C0AE}"/>
          </ac:spMkLst>
        </pc:spChg>
        <pc:spChg chg="add del">
          <ac:chgData name="Luiz Macedo" userId="7b3c29be-d15f-473b-8b79-40ce79eed9b8" providerId="ADAL" clId="{FCAE5A2D-6C5C-40F1-BDD0-81F427AE99D6}" dt="2022-03-15T14:37:07.164" v="193" actId="22"/>
          <ac:spMkLst>
            <pc:docMk/>
            <pc:sldMk cId="2810717130" sldId="2594"/>
            <ac:spMk id="28" creationId="{A2BF0D12-32A9-4A8D-B819-B5065F72AD14}"/>
          </ac:spMkLst>
        </pc:spChg>
        <pc:spChg chg="mod">
          <ac:chgData name="Luiz Macedo" userId="7b3c29be-d15f-473b-8b79-40ce79eed9b8" providerId="ADAL" clId="{FCAE5A2D-6C5C-40F1-BDD0-81F427AE99D6}" dt="2022-03-15T14:50:06.735" v="332" actId="1076"/>
          <ac:spMkLst>
            <pc:docMk/>
            <pc:sldMk cId="2810717130" sldId="2594"/>
            <ac:spMk id="48" creationId="{E8CD73DB-E619-46CB-9821-537A64633E69}"/>
          </ac:spMkLst>
        </pc:spChg>
        <pc:spChg chg="del mod">
          <ac:chgData name="Luiz Macedo" userId="7b3c29be-d15f-473b-8b79-40ce79eed9b8" providerId="ADAL" clId="{FCAE5A2D-6C5C-40F1-BDD0-81F427AE99D6}" dt="2022-03-15T14:47:09.523" v="289" actId="478"/>
          <ac:spMkLst>
            <pc:docMk/>
            <pc:sldMk cId="2810717130" sldId="2594"/>
            <ac:spMk id="64" creationId="{29ECE2EF-469A-4AB9-9158-80A5152D4FEC}"/>
          </ac:spMkLst>
        </pc:spChg>
        <pc:spChg chg="del mod">
          <ac:chgData name="Luiz Macedo" userId="7b3c29be-d15f-473b-8b79-40ce79eed9b8" providerId="ADAL" clId="{FCAE5A2D-6C5C-40F1-BDD0-81F427AE99D6}" dt="2022-03-15T14:47:13.728" v="290" actId="478"/>
          <ac:spMkLst>
            <pc:docMk/>
            <pc:sldMk cId="2810717130" sldId="2594"/>
            <ac:spMk id="65" creationId="{FE479161-9A8B-46C5-BE6A-8935233D3A9B}"/>
          </ac:spMkLst>
        </pc:spChg>
        <pc:spChg chg="add del mod">
          <ac:chgData name="Luiz Macedo" userId="7b3c29be-d15f-473b-8b79-40ce79eed9b8" providerId="ADAL" clId="{FCAE5A2D-6C5C-40F1-BDD0-81F427AE99D6}" dt="2022-03-15T14:47:51.451" v="301" actId="478"/>
          <ac:spMkLst>
            <pc:docMk/>
            <pc:sldMk cId="2810717130" sldId="2594"/>
            <ac:spMk id="66" creationId="{F94E311F-B099-4830-A744-6215A4910659}"/>
          </ac:spMkLst>
        </pc:spChg>
        <pc:spChg chg="mod">
          <ac:chgData name="Luiz Macedo" userId="7b3c29be-d15f-473b-8b79-40ce79eed9b8" providerId="ADAL" clId="{FCAE5A2D-6C5C-40F1-BDD0-81F427AE99D6}" dt="2022-03-15T14:49:18.499" v="324" actId="1076"/>
          <ac:spMkLst>
            <pc:docMk/>
            <pc:sldMk cId="2810717130" sldId="2594"/>
            <ac:spMk id="67" creationId="{330E6CBB-91E7-4EF5-8667-9D570784F539}"/>
          </ac:spMkLst>
        </pc:spChg>
        <pc:spChg chg="mod">
          <ac:chgData name="Luiz Macedo" userId="7b3c29be-d15f-473b-8b79-40ce79eed9b8" providerId="ADAL" clId="{FCAE5A2D-6C5C-40F1-BDD0-81F427AE99D6}" dt="2022-03-15T14:49:29.556" v="326" actId="1076"/>
          <ac:spMkLst>
            <pc:docMk/>
            <pc:sldMk cId="2810717130" sldId="2594"/>
            <ac:spMk id="68" creationId="{3B7D114C-8F03-41BA-B0A5-92E065320C64}"/>
          </ac:spMkLst>
        </pc:spChg>
        <pc:spChg chg="del mod">
          <ac:chgData name="Luiz Macedo" userId="7b3c29be-d15f-473b-8b79-40ce79eed9b8" providerId="ADAL" clId="{FCAE5A2D-6C5C-40F1-BDD0-81F427AE99D6}" dt="2022-03-15T14:48:01.927" v="303" actId="478"/>
          <ac:spMkLst>
            <pc:docMk/>
            <pc:sldMk cId="2810717130" sldId="2594"/>
            <ac:spMk id="72" creationId="{C17809F3-EAD9-455F-9874-81CC1C69DEAE}"/>
          </ac:spMkLst>
        </pc:spChg>
        <pc:spChg chg="del mod">
          <ac:chgData name="Luiz Macedo" userId="7b3c29be-d15f-473b-8b79-40ce79eed9b8" providerId="ADAL" clId="{FCAE5A2D-6C5C-40F1-BDD0-81F427AE99D6}" dt="2022-03-15T14:48:14.586" v="305" actId="478"/>
          <ac:spMkLst>
            <pc:docMk/>
            <pc:sldMk cId="2810717130" sldId="2594"/>
            <ac:spMk id="73" creationId="{2E486519-5196-47A6-843D-33582FA38A9C}"/>
          </ac:spMkLst>
        </pc:spChg>
        <pc:spChg chg="del mod">
          <ac:chgData name="Luiz Macedo" userId="7b3c29be-d15f-473b-8b79-40ce79eed9b8" providerId="ADAL" clId="{FCAE5A2D-6C5C-40F1-BDD0-81F427AE99D6}" dt="2022-03-15T14:48:14.586" v="305" actId="478"/>
          <ac:spMkLst>
            <pc:docMk/>
            <pc:sldMk cId="2810717130" sldId="2594"/>
            <ac:spMk id="74" creationId="{286F6213-77F1-43B5-848F-8D23B01D1837}"/>
          </ac:spMkLst>
        </pc:spChg>
        <pc:spChg chg="del mod">
          <ac:chgData name="Luiz Macedo" userId="7b3c29be-d15f-473b-8b79-40ce79eed9b8" providerId="ADAL" clId="{FCAE5A2D-6C5C-40F1-BDD0-81F427AE99D6}" dt="2022-03-15T14:48:14.586" v="305" actId="478"/>
          <ac:spMkLst>
            <pc:docMk/>
            <pc:sldMk cId="2810717130" sldId="2594"/>
            <ac:spMk id="75" creationId="{278237C1-0BA2-49BD-A942-24914B8D7C8E}"/>
          </ac:spMkLst>
        </pc:spChg>
        <pc:spChg chg="del mod">
          <ac:chgData name="Luiz Macedo" userId="7b3c29be-d15f-473b-8b79-40ce79eed9b8" providerId="ADAL" clId="{FCAE5A2D-6C5C-40F1-BDD0-81F427AE99D6}" dt="2022-03-15T14:48:14.586" v="305" actId="478"/>
          <ac:spMkLst>
            <pc:docMk/>
            <pc:sldMk cId="2810717130" sldId="2594"/>
            <ac:spMk id="76" creationId="{7B3FABC5-8ADF-439D-B83B-BA9A9C5A106A}"/>
          </ac:spMkLst>
        </pc:spChg>
        <pc:picChg chg="add mod ord">
          <ac:chgData name="Luiz Macedo" userId="7b3c29be-d15f-473b-8b79-40ce79eed9b8" providerId="ADAL" clId="{FCAE5A2D-6C5C-40F1-BDD0-81F427AE99D6}" dt="2022-03-15T14:50:10.567" v="338" actId="1035"/>
          <ac:picMkLst>
            <pc:docMk/>
            <pc:sldMk cId="2810717130" sldId="2594"/>
            <ac:picMk id="4" creationId="{D901D76A-7B7E-4B20-ACD4-77B3516D7209}"/>
          </ac:picMkLst>
        </pc:picChg>
        <pc:picChg chg="del mod">
          <ac:chgData name="Luiz Macedo" userId="7b3c29be-d15f-473b-8b79-40ce79eed9b8" providerId="ADAL" clId="{FCAE5A2D-6C5C-40F1-BDD0-81F427AE99D6}" dt="2022-03-15T14:47:09.523" v="289" actId="478"/>
          <ac:picMkLst>
            <pc:docMk/>
            <pc:sldMk cId="2810717130" sldId="2594"/>
            <ac:picMk id="5" creationId="{BF0DE8D2-05E2-4036-8230-4661EF557D00}"/>
          </ac:picMkLst>
        </pc:picChg>
        <pc:picChg chg="add del mod">
          <ac:chgData name="Luiz Macedo" userId="7b3c29be-d15f-473b-8b79-40ce79eed9b8" providerId="ADAL" clId="{FCAE5A2D-6C5C-40F1-BDD0-81F427AE99D6}" dt="2022-03-15T14:47:51.451" v="301" actId="478"/>
          <ac:picMkLst>
            <pc:docMk/>
            <pc:sldMk cId="2810717130" sldId="2594"/>
            <ac:picMk id="13" creationId="{FC39B90C-31C8-484B-926B-211E7084F5E8}"/>
          </ac:picMkLst>
        </pc:picChg>
        <pc:picChg chg="del mod">
          <ac:chgData name="Luiz Macedo" userId="7b3c29be-d15f-473b-8b79-40ce79eed9b8" providerId="ADAL" clId="{FCAE5A2D-6C5C-40F1-BDD0-81F427AE99D6}" dt="2022-03-15T14:47:13.728" v="290" actId="478"/>
          <ac:picMkLst>
            <pc:docMk/>
            <pc:sldMk cId="2810717130" sldId="2594"/>
            <ac:picMk id="20" creationId="{0788B90D-9834-4174-AEDE-19A207CC7632}"/>
          </ac:picMkLst>
        </pc:picChg>
        <pc:picChg chg="mod">
          <ac:chgData name="Luiz Macedo" userId="7b3c29be-d15f-473b-8b79-40ce79eed9b8" providerId="ADAL" clId="{FCAE5A2D-6C5C-40F1-BDD0-81F427AE99D6}" dt="2022-03-15T14:49:14.397" v="323" actId="1076"/>
          <ac:picMkLst>
            <pc:docMk/>
            <pc:sldMk cId="2810717130" sldId="2594"/>
            <ac:picMk id="23" creationId="{8A855C85-96C3-49DA-B31D-A2C35FA566DC}"/>
          </ac:picMkLst>
        </pc:picChg>
        <pc:picChg chg="del mod">
          <ac:chgData name="Luiz Macedo" userId="7b3c29be-d15f-473b-8b79-40ce79eed9b8" providerId="ADAL" clId="{FCAE5A2D-6C5C-40F1-BDD0-81F427AE99D6}" dt="2022-03-15T14:48:10.454" v="304" actId="478"/>
          <ac:picMkLst>
            <pc:docMk/>
            <pc:sldMk cId="2810717130" sldId="2594"/>
            <ac:picMk id="25" creationId="{EDFE0005-DC90-490F-AFBA-B949858EB817}"/>
          </ac:picMkLst>
        </pc:picChg>
        <pc:picChg chg="mod">
          <ac:chgData name="Luiz Macedo" userId="7b3c29be-d15f-473b-8b79-40ce79eed9b8" providerId="ADAL" clId="{FCAE5A2D-6C5C-40F1-BDD0-81F427AE99D6}" dt="2022-03-15T14:49:23.929" v="325" actId="1076"/>
          <ac:picMkLst>
            <pc:docMk/>
            <pc:sldMk cId="2810717130" sldId="2594"/>
            <ac:picMk id="47" creationId="{E110342A-5684-4245-9423-33818C994A92}"/>
          </ac:picMkLst>
        </pc:picChg>
        <pc:picChg chg="mod">
          <ac:chgData name="Luiz Macedo" userId="7b3c29be-d15f-473b-8b79-40ce79eed9b8" providerId="ADAL" clId="{FCAE5A2D-6C5C-40F1-BDD0-81F427AE99D6}" dt="2022-03-15T14:49:38.021" v="327" actId="1076"/>
          <ac:picMkLst>
            <pc:docMk/>
            <pc:sldMk cId="2810717130" sldId="2594"/>
            <ac:picMk id="52" creationId="{871C3576-2B41-4EB9-9ACC-F3DA1BFDE168}"/>
          </ac:picMkLst>
        </pc:picChg>
        <pc:picChg chg="del mod">
          <ac:chgData name="Luiz Macedo" userId="7b3c29be-d15f-473b-8b79-40ce79eed9b8" providerId="ADAL" clId="{FCAE5A2D-6C5C-40F1-BDD0-81F427AE99D6}" dt="2022-03-15T14:47:58.294" v="302" actId="478"/>
          <ac:picMkLst>
            <pc:docMk/>
            <pc:sldMk cId="2810717130" sldId="2594"/>
            <ac:picMk id="77" creationId="{EF5C272C-8249-46D8-9570-85D966A1FB83}"/>
          </ac:picMkLst>
        </pc:picChg>
        <pc:picChg chg="del mod">
          <ac:chgData name="Luiz Macedo" userId="7b3c29be-d15f-473b-8b79-40ce79eed9b8" providerId="ADAL" clId="{FCAE5A2D-6C5C-40F1-BDD0-81F427AE99D6}" dt="2022-03-15T14:48:10.454" v="304" actId="478"/>
          <ac:picMkLst>
            <pc:docMk/>
            <pc:sldMk cId="2810717130" sldId="2594"/>
            <ac:picMk id="116" creationId="{F88C4C36-08B3-44B4-B3D1-EC072F9180CD}"/>
          </ac:picMkLst>
        </pc:picChg>
        <pc:picChg chg="del mod">
          <ac:chgData name="Luiz Macedo" userId="7b3c29be-d15f-473b-8b79-40ce79eed9b8" providerId="ADAL" clId="{FCAE5A2D-6C5C-40F1-BDD0-81F427AE99D6}" dt="2022-03-15T14:48:10.454" v="304" actId="478"/>
          <ac:picMkLst>
            <pc:docMk/>
            <pc:sldMk cId="2810717130" sldId="2594"/>
            <ac:picMk id="118" creationId="{1BC07FD2-EAB1-4D1A-A985-DC08CF12F7ED}"/>
          </ac:picMkLst>
        </pc:picChg>
        <pc:picChg chg="del mod">
          <ac:chgData name="Luiz Macedo" userId="7b3c29be-d15f-473b-8b79-40ce79eed9b8" providerId="ADAL" clId="{FCAE5A2D-6C5C-40F1-BDD0-81F427AE99D6}" dt="2022-03-15T14:48:10.454" v="304" actId="478"/>
          <ac:picMkLst>
            <pc:docMk/>
            <pc:sldMk cId="2810717130" sldId="2594"/>
            <ac:picMk id="121" creationId="{0F2B12A4-6254-49CB-91CD-8B71692EBF3D}"/>
          </ac:picMkLst>
        </pc:picChg>
        <pc:picChg chg="del mod">
          <ac:chgData name="Luiz Macedo" userId="7b3c29be-d15f-473b-8b79-40ce79eed9b8" providerId="ADAL" clId="{FCAE5A2D-6C5C-40F1-BDD0-81F427AE99D6}" dt="2022-03-15T14:48:10.454" v="304" actId="478"/>
          <ac:picMkLst>
            <pc:docMk/>
            <pc:sldMk cId="2810717130" sldId="2594"/>
            <ac:picMk id="123" creationId="{F4C41925-2FFF-4F6B-8D1F-ABB7234A8711}"/>
          </ac:picMkLst>
        </pc:picChg>
      </pc:sldChg>
      <pc:sldChg chg="modSp mod">
        <pc:chgData name="Luiz Macedo" userId="7b3c29be-d15f-473b-8b79-40ce79eed9b8" providerId="ADAL" clId="{FCAE5A2D-6C5C-40F1-BDD0-81F427AE99D6}" dt="2022-03-12T00:15:09.473" v="123" actId="20577"/>
        <pc:sldMkLst>
          <pc:docMk/>
          <pc:sldMk cId="1891491097" sldId="2595"/>
        </pc:sldMkLst>
        <pc:spChg chg="mod">
          <ac:chgData name="Luiz Macedo" userId="7b3c29be-d15f-473b-8b79-40ce79eed9b8" providerId="ADAL" clId="{FCAE5A2D-6C5C-40F1-BDD0-81F427AE99D6}" dt="2022-03-12T00:12:35.925" v="98"/>
          <ac:spMkLst>
            <pc:docMk/>
            <pc:sldMk cId="1891491097" sldId="2595"/>
            <ac:spMk id="11" creationId="{B15AC1E3-CEA5-4F35-964D-B38D3DF60296}"/>
          </ac:spMkLst>
        </pc:spChg>
        <pc:spChg chg="mod">
          <ac:chgData name="Luiz Macedo" userId="7b3c29be-d15f-473b-8b79-40ce79eed9b8" providerId="ADAL" clId="{FCAE5A2D-6C5C-40F1-BDD0-81F427AE99D6}" dt="2022-03-12T00:15:09.473" v="123" actId="20577"/>
          <ac:spMkLst>
            <pc:docMk/>
            <pc:sldMk cId="1891491097" sldId="2595"/>
            <ac:spMk id="15" creationId="{A68865EC-C8DC-4F5F-AFF6-C7BAE09AC1BF}"/>
          </ac:spMkLst>
        </pc:spChg>
      </pc:sldChg>
      <pc:sldChg chg="addSp delSp modSp mod modNotesTx">
        <pc:chgData name="Luiz Macedo" userId="7b3c29be-d15f-473b-8b79-40ce79eed9b8" providerId="ADAL" clId="{FCAE5A2D-6C5C-40F1-BDD0-81F427AE99D6}" dt="2022-04-20T22:52:31.228" v="1610" actId="20577"/>
        <pc:sldMkLst>
          <pc:docMk/>
          <pc:sldMk cId="1008540329" sldId="2599"/>
        </pc:sldMkLst>
        <pc:spChg chg="add del mod">
          <ac:chgData name="Luiz Macedo" userId="7b3c29be-d15f-473b-8b79-40ce79eed9b8" providerId="ADAL" clId="{FCAE5A2D-6C5C-40F1-BDD0-81F427AE99D6}" dt="2022-03-12T00:59:39.408" v="191" actId="108"/>
          <ac:spMkLst>
            <pc:docMk/>
            <pc:sldMk cId="1008540329" sldId="2599"/>
            <ac:spMk id="3" creationId="{3969A518-7740-43EA-8087-02EA3A7BC790}"/>
          </ac:spMkLst>
        </pc:spChg>
        <pc:spChg chg="add del mod">
          <ac:chgData name="Luiz Macedo" userId="7b3c29be-d15f-473b-8b79-40ce79eed9b8" providerId="ADAL" clId="{FCAE5A2D-6C5C-40F1-BDD0-81F427AE99D6}" dt="2022-03-12T00:58:48.826" v="180"/>
          <ac:spMkLst>
            <pc:docMk/>
            <pc:sldMk cId="1008540329" sldId="2599"/>
            <ac:spMk id="4" creationId="{B6847D93-0126-4482-B7A7-7474835B98EA}"/>
          </ac:spMkLst>
        </pc:spChg>
        <pc:spChg chg="add del mod">
          <ac:chgData name="Luiz Macedo" userId="7b3c29be-d15f-473b-8b79-40ce79eed9b8" providerId="ADAL" clId="{FCAE5A2D-6C5C-40F1-BDD0-81F427AE99D6}" dt="2022-03-12T00:58:24.434" v="175" actId="1076"/>
          <ac:spMkLst>
            <pc:docMk/>
            <pc:sldMk cId="1008540329" sldId="2599"/>
            <ac:spMk id="19" creationId="{2245C1C3-3FE4-4081-AC8B-2E387E5A2F64}"/>
          </ac:spMkLst>
        </pc:spChg>
        <pc:spChg chg="add del mod">
          <ac:chgData name="Luiz Macedo" userId="7b3c29be-d15f-473b-8b79-40ce79eed9b8" providerId="ADAL" clId="{FCAE5A2D-6C5C-40F1-BDD0-81F427AE99D6}" dt="2022-03-12T00:58:57.407" v="183" actId="20577"/>
          <ac:spMkLst>
            <pc:docMk/>
            <pc:sldMk cId="1008540329" sldId="2599"/>
            <ac:spMk id="23" creationId="{5B60149E-AD2E-4627-BB10-B09CCF5A8D87}"/>
          </ac:spMkLst>
        </pc:spChg>
        <pc:spChg chg="add del mod">
          <ac:chgData name="Luiz Macedo" userId="7b3c29be-d15f-473b-8b79-40ce79eed9b8" providerId="ADAL" clId="{FCAE5A2D-6C5C-40F1-BDD0-81F427AE99D6}" dt="2022-03-12T00:58:24.434" v="175" actId="1076"/>
          <ac:spMkLst>
            <pc:docMk/>
            <pc:sldMk cId="1008540329" sldId="2599"/>
            <ac:spMk id="27" creationId="{1CB4DBD6-ED08-4EA0-8FA4-D8F062DEC073}"/>
          </ac:spMkLst>
        </pc:spChg>
        <pc:spChg chg="add del mod">
          <ac:chgData name="Luiz Macedo" userId="7b3c29be-d15f-473b-8b79-40ce79eed9b8" providerId="ADAL" clId="{FCAE5A2D-6C5C-40F1-BDD0-81F427AE99D6}" dt="2022-03-12T00:58:59.629" v="184" actId="6549"/>
          <ac:spMkLst>
            <pc:docMk/>
            <pc:sldMk cId="1008540329" sldId="2599"/>
            <ac:spMk id="31" creationId="{913FAE66-57A5-4E7F-B4EA-4B82AB7D6E8F}"/>
          </ac:spMkLst>
        </pc:spChg>
        <pc:spChg chg="add del">
          <ac:chgData name="Luiz Macedo" userId="7b3c29be-d15f-473b-8b79-40ce79eed9b8" providerId="ADAL" clId="{FCAE5A2D-6C5C-40F1-BDD0-81F427AE99D6}" dt="2022-03-12T00:58:17.040" v="174" actId="478"/>
          <ac:spMkLst>
            <pc:docMk/>
            <pc:sldMk cId="1008540329" sldId="2599"/>
            <ac:spMk id="35" creationId="{D16FF2AC-7CB8-4E26-933E-E0B3C428652C}"/>
          </ac:spMkLst>
        </pc:spChg>
        <pc:graphicFrameChg chg="add del mod modGraphic">
          <ac:chgData name="Luiz Macedo" userId="7b3c29be-d15f-473b-8b79-40ce79eed9b8" providerId="ADAL" clId="{FCAE5A2D-6C5C-40F1-BDD0-81F427AE99D6}" dt="2022-03-12T00:57:21.914" v="161"/>
          <ac:graphicFrameMkLst>
            <pc:docMk/>
            <pc:sldMk cId="1008540329" sldId="2599"/>
            <ac:graphicFrameMk id="5" creationId="{6AD5446D-A312-4E82-B590-C46A5AE54663}"/>
          </ac:graphicFrameMkLst>
        </pc:graphicFrameChg>
      </pc:sldChg>
      <pc:sldChg chg="modSp mod">
        <pc:chgData name="Luiz Macedo" userId="7b3c29be-d15f-473b-8b79-40ce79eed9b8" providerId="ADAL" clId="{FCAE5A2D-6C5C-40F1-BDD0-81F427AE99D6}" dt="2022-03-12T00:20:15.530" v="144" actId="20577"/>
        <pc:sldMkLst>
          <pc:docMk/>
          <pc:sldMk cId="608860729" sldId="2600"/>
        </pc:sldMkLst>
        <pc:spChg chg="mod">
          <ac:chgData name="Luiz Macedo" userId="7b3c29be-d15f-473b-8b79-40ce79eed9b8" providerId="ADAL" clId="{FCAE5A2D-6C5C-40F1-BDD0-81F427AE99D6}" dt="2022-03-12T00:19:48.655" v="129" actId="20577"/>
          <ac:spMkLst>
            <pc:docMk/>
            <pc:sldMk cId="608860729" sldId="2600"/>
            <ac:spMk id="26" creationId="{6AF60B6D-486A-44AE-947F-0FC2767B4726}"/>
          </ac:spMkLst>
        </pc:spChg>
        <pc:spChg chg="mod">
          <ac:chgData name="Luiz Macedo" userId="7b3c29be-d15f-473b-8b79-40ce79eed9b8" providerId="ADAL" clId="{FCAE5A2D-6C5C-40F1-BDD0-81F427AE99D6}" dt="2022-03-12T00:19:54.402" v="132" actId="20577"/>
          <ac:spMkLst>
            <pc:docMk/>
            <pc:sldMk cId="608860729" sldId="2600"/>
            <ac:spMk id="27" creationId="{43D38123-514E-4DEF-9509-2D8E4165DBFC}"/>
          </ac:spMkLst>
        </pc:spChg>
        <pc:spChg chg="mod">
          <ac:chgData name="Luiz Macedo" userId="7b3c29be-d15f-473b-8b79-40ce79eed9b8" providerId="ADAL" clId="{FCAE5A2D-6C5C-40F1-BDD0-81F427AE99D6}" dt="2022-03-12T00:20:09.224" v="141" actId="20577"/>
          <ac:spMkLst>
            <pc:docMk/>
            <pc:sldMk cId="608860729" sldId="2600"/>
            <ac:spMk id="28" creationId="{18BD7C92-E4BD-45B3-9728-FA23D714BAF8}"/>
          </ac:spMkLst>
        </pc:spChg>
        <pc:spChg chg="mod">
          <ac:chgData name="Luiz Macedo" userId="7b3c29be-d15f-473b-8b79-40ce79eed9b8" providerId="ADAL" clId="{FCAE5A2D-6C5C-40F1-BDD0-81F427AE99D6}" dt="2022-03-12T00:20:15.530" v="144" actId="20577"/>
          <ac:spMkLst>
            <pc:docMk/>
            <pc:sldMk cId="608860729" sldId="2600"/>
            <ac:spMk id="29" creationId="{5E78ED06-C829-422B-A747-A10FE11C50E3}"/>
          </ac:spMkLst>
        </pc:spChg>
        <pc:spChg chg="mod">
          <ac:chgData name="Luiz Macedo" userId="7b3c29be-d15f-473b-8b79-40ce79eed9b8" providerId="ADAL" clId="{FCAE5A2D-6C5C-40F1-BDD0-81F427AE99D6}" dt="2022-03-12T00:19:59.210" v="135" actId="20577"/>
          <ac:spMkLst>
            <pc:docMk/>
            <pc:sldMk cId="608860729" sldId="2600"/>
            <ac:spMk id="30" creationId="{8D97A185-7FB2-4266-B175-10921B60BFFB}"/>
          </ac:spMkLst>
        </pc:spChg>
        <pc:spChg chg="mod">
          <ac:chgData name="Luiz Macedo" userId="7b3c29be-d15f-473b-8b79-40ce79eed9b8" providerId="ADAL" clId="{FCAE5A2D-6C5C-40F1-BDD0-81F427AE99D6}" dt="2022-03-12T00:20:04.676" v="138" actId="20577"/>
          <ac:spMkLst>
            <pc:docMk/>
            <pc:sldMk cId="608860729" sldId="2600"/>
            <ac:spMk id="31" creationId="{A6E281B1-8DFA-4B80-B2C3-A50AE3E9788C}"/>
          </ac:spMkLst>
        </pc:spChg>
      </pc:sldChg>
      <pc:sldChg chg="modSp mod">
        <pc:chgData name="Luiz Macedo" userId="7b3c29be-d15f-473b-8b79-40ce79eed9b8" providerId="ADAL" clId="{FCAE5A2D-6C5C-40F1-BDD0-81F427AE99D6}" dt="2022-03-30T21:27:32.550" v="760" actId="6549"/>
        <pc:sldMkLst>
          <pc:docMk/>
          <pc:sldMk cId="1779798946" sldId="2603"/>
        </pc:sldMkLst>
        <pc:spChg chg="mod">
          <ac:chgData name="Luiz Macedo" userId="7b3c29be-d15f-473b-8b79-40ce79eed9b8" providerId="ADAL" clId="{FCAE5A2D-6C5C-40F1-BDD0-81F427AE99D6}" dt="2022-03-30T21:27:32.550" v="760" actId="6549"/>
          <ac:spMkLst>
            <pc:docMk/>
            <pc:sldMk cId="1779798946" sldId="2603"/>
            <ac:spMk id="3" creationId="{5B6A7796-EC40-4A1C-B394-D560E714D47B}"/>
          </ac:spMkLst>
        </pc:spChg>
      </pc:sldChg>
      <pc:sldChg chg="addSp delSp modSp mod">
        <pc:chgData name="Luiz Macedo" userId="7b3c29be-d15f-473b-8b79-40ce79eed9b8" providerId="ADAL" clId="{FCAE5A2D-6C5C-40F1-BDD0-81F427AE99D6}" dt="2022-03-11T16:43:00.067" v="90" actId="208"/>
        <pc:sldMkLst>
          <pc:docMk/>
          <pc:sldMk cId="616904273" sldId="2606"/>
        </pc:sldMkLst>
        <pc:picChg chg="del">
          <ac:chgData name="Luiz Macedo" userId="7b3c29be-d15f-473b-8b79-40ce79eed9b8" providerId="ADAL" clId="{FCAE5A2D-6C5C-40F1-BDD0-81F427AE99D6}" dt="2022-03-11T16:42:01.739" v="75" actId="478"/>
          <ac:picMkLst>
            <pc:docMk/>
            <pc:sldMk cId="616904273" sldId="2606"/>
            <ac:picMk id="4" creationId="{45DAF2C0-A426-4AE4-93BF-838DF41CFBD3}"/>
          </ac:picMkLst>
        </pc:picChg>
        <pc:picChg chg="add del mod">
          <ac:chgData name="Luiz Macedo" userId="7b3c29be-d15f-473b-8b79-40ce79eed9b8" providerId="ADAL" clId="{FCAE5A2D-6C5C-40F1-BDD0-81F427AE99D6}" dt="2022-03-11T16:42:10.764" v="81" actId="22"/>
          <ac:picMkLst>
            <pc:docMk/>
            <pc:sldMk cId="616904273" sldId="2606"/>
            <ac:picMk id="5" creationId="{4AA1ABFB-D79B-4279-83E7-6B6BCC1CED66}"/>
          </ac:picMkLst>
        </pc:picChg>
        <pc:picChg chg="add mod">
          <ac:chgData name="Luiz Macedo" userId="7b3c29be-d15f-473b-8b79-40ce79eed9b8" providerId="ADAL" clId="{FCAE5A2D-6C5C-40F1-BDD0-81F427AE99D6}" dt="2022-03-11T16:43:00.067" v="90" actId="208"/>
          <ac:picMkLst>
            <pc:docMk/>
            <pc:sldMk cId="616904273" sldId="2606"/>
            <ac:picMk id="8" creationId="{C42FC30A-09EA-4A40-9E04-7753C8180B89}"/>
          </ac:picMkLst>
        </pc:picChg>
      </pc:sldChg>
      <pc:sldChg chg="addSp delSp modSp mod modNotesTx">
        <pc:chgData name="Luiz Macedo" userId="7b3c29be-d15f-473b-8b79-40ce79eed9b8" providerId="ADAL" clId="{FCAE5A2D-6C5C-40F1-BDD0-81F427AE99D6}" dt="2022-05-03T15:34:06.249" v="2582" actId="1035"/>
        <pc:sldMkLst>
          <pc:docMk/>
          <pc:sldMk cId="2814506248" sldId="2608"/>
        </pc:sldMkLst>
        <pc:spChg chg="mod">
          <ac:chgData name="Luiz Macedo" userId="7b3c29be-d15f-473b-8b79-40ce79eed9b8" providerId="ADAL" clId="{FCAE5A2D-6C5C-40F1-BDD0-81F427AE99D6}" dt="2022-03-15T15:11:52.045" v="380" actId="20577"/>
          <ac:spMkLst>
            <pc:docMk/>
            <pc:sldMk cId="2814506248" sldId="2608"/>
            <ac:spMk id="3" creationId="{56C7C0FC-BD65-469A-89F7-B3E302FD49EA}"/>
          </ac:spMkLst>
        </pc:spChg>
        <pc:spChg chg="mod">
          <ac:chgData name="Luiz Macedo" userId="7b3c29be-d15f-473b-8b79-40ce79eed9b8" providerId="ADAL" clId="{FCAE5A2D-6C5C-40F1-BDD0-81F427AE99D6}" dt="2022-05-03T15:32:17.763" v="2552" actId="1076"/>
          <ac:spMkLst>
            <pc:docMk/>
            <pc:sldMk cId="2814506248" sldId="2608"/>
            <ac:spMk id="7" creationId="{42B88CEC-A0B5-4443-8B39-A317E3147D11}"/>
          </ac:spMkLst>
        </pc:spChg>
        <pc:spChg chg="add mod">
          <ac:chgData name="Luiz Macedo" userId="7b3c29be-d15f-473b-8b79-40ce79eed9b8" providerId="ADAL" clId="{FCAE5A2D-6C5C-40F1-BDD0-81F427AE99D6}" dt="2022-05-03T15:31:00.445" v="2538" actId="571"/>
          <ac:spMkLst>
            <pc:docMk/>
            <pc:sldMk cId="2814506248" sldId="2608"/>
            <ac:spMk id="14" creationId="{71FB1540-8502-5039-0A07-903B90E9BA10}"/>
          </ac:spMkLst>
        </pc:spChg>
        <pc:spChg chg="mod">
          <ac:chgData name="Luiz Macedo" userId="7b3c29be-d15f-473b-8b79-40ce79eed9b8" providerId="ADAL" clId="{FCAE5A2D-6C5C-40F1-BDD0-81F427AE99D6}" dt="2022-05-03T15:32:38.359" v="2556" actId="1076"/>
          <ac:spMkLst>
            <pc:docMk/>
            <pc:sldMk cId="2814506248" sldId="2608"/>
            <ac:spMk id="16" creationId="{FA873517-8987-4A93-81EF-8051D99B714D}"/>
          </ac:spMkLst>
        </pc:spChg>
        <pc:spChg chg="mod">
          <ac:chgData name="Luiz Macedo" userId="7b3c29be-d15f-473b-8b79-40ce79eed9b8" providerId="ADAL" clId="{FCAE5A2D-6C5C-40F1-BDD0-81F427AE99D6}" dt="2022-05-03T15:34:00.857" v="2575" actId="1035"/>
          <ac:spMkLst>
            <pc:docMk/>
            <pc:sldMk cId="2814506248" sldId="2608"/>
            <ac:spMk id="20" creationId="{23D4E269-7237-4C3D-952D-11A6F0146780}"/>
          </ac:spMkLst>
        </pc:spChg>
        <pc:spChg chg="mod">
          <ac:chgData name="Luiz Macedo" userId="7b3c29be-d15f-473b-8b79-40ce79eed9b8" providerId="ADAL" clId="{FCAE5A2D-6C5C-40F1-BDD0-81F427AE99D6}" dt="2022-05-03T15:34:06.249" v="2582" actId="1035"/>
          <ac:spMkLst>
            <pc:docMk/>
            <pc:sldMk cId="2814506248" sldId="2608"/>
            <ac:spMk id="24" creationId="{EC087352-C68C-4995-A171-2DD90C2025BC}"/>
          </ac:spMkLst>
        </pc:spChg>
        <pc:spChg chg="del">
          <ac:chgData name="Luiz Macedo" userId="7b3c29be-d15f-473b-8b79-40ce79eed9b8" providerId="ADAL" clId="{FCAE5A2D-6C5C-40F1-BDD0-81F427AE99D6}" dt="2022-03-15T15:11:34.019" v="339" actId="478"/>
          <ac:spMkLst>
            <pc:docMk/>
            <pc:sldMk cId="2814506248" sldId="2608"/>
            <ac:spMk id="28" creationId="{E47424FA-2B81-49D4-8E0C-9EB6DF695E77}"/>
          </ac:spMkLst>
        </pc:spChg>
        <pc:picChg chg="mod">
          <ac:chgData name="Luiz Macedo" userId="7b3c29be-d15f-473b-8b79-40ce79eed9b8" providerId="ADAL" clId="{FCAE5A2D-6C5C-40F1-BDD0-81F427AE99D6}" dt="2022-05-03T15:33:05.336" v="2562" actId="1076"/>
          <ac:picMkLst>
            <pc:docMk/>
            <pc:sldMk cId="2814506248" sldId="2608"/>
            <ac:picMk id="37" creationId="{A14B9B61-8A68-456F-BB29-16D686BD8BCE}"/>
          </ac:picMkLst>
        </pc:picChg>
        <pc:picChg chg="mod">
          <ac:chgData name="Luiz Macedo" userId="7b3c29be-d15f-473b-8b79-40ce79eed9b8" providerId="ADAL" clId="{FCAE5A2D-6C5C-40F1-BDD0-81F427AE99D6}" dt="2022-05-03T15:33:12.198" v="2563" actId="1076"/>
          <ac:picMkLst>
            <pc:docMk/>
            <pc:sldMk cId="2814506248" sldId="2608"/>
            <ac:picMk id="38" creationId="{5AB4A19E-D223-41AB-A023-1646F28C9ACB}"/>
          </ac:picMkLst>
        </pc:picChg>
        <pc:picChg chg="mod">
          <ac:chgData name="Luiz Macedo" userId="7b3c29be-d15f-473b-8b79-40ce79eed9b8" providerId="ADAL" clId="{FCAE5A2D-6C5C-40F1-BDD0-81F427AE99D6}" dt="2022-05-03T15:34:00.857" v="2575" actId="1035"/>
          <ac:picMkLst>
            <pc:docMk/>
            <pc:sldMk cId="2814506248" sldId="2608"/>
            <ac:picMk id="39" creationId="{922820A6-811C-4B37-BE6A-AB9AB5DCE2C3}"/>
          </ac:picMkLst>
        </pc:picChg>
        <pc:picChg chg="mod">
          <ac:chgData name="Luiz Macedo" userId="7b3c29be-d15f-473b-8b79-40ce79eed9b8" providerId="ADAL" clId="{FCAE5A2D-6C5C-40F1-BDD0-81F427AE99D6}" dt="2022-05-03T15:34:06.249" v="2582" actId="1035"/>
          <ac:picMkLst>
            <pc:docMk/>
            <pc:sldMk cId="2814506248" sldId="2608"/>
            <ac:picMk id="40" creationId="{A9BDEEA6-079D-462A-AD7C-1327DAA6325F}"/>
          </ac:picMkLst>
        </pc:picChg>
        <pc:picChg chg="del">
          <ac:chgData name="Luiz Macedo" userId="7b3c29be-d15f-473b-8b79-40ce79eed9b8" providerId="ADAL" clId="{FCAE5A2D-6C5C-40F1-BDD0-81F427AE99D6}" dt="2022-03-15T15:11:34.019" v="339" actId="478"/>
          <ac:picMkLst>
            <pc:docMk/>
            <pc:sldMk cId="2814506248" sldId="2608"/>
            <ac:picMk id="41" creationId="{4B5E886A-F129-4958-93B4-5ACB230E7819}"/>
          </ac:picMkLst>
        </pc:picChg>
        <pc:cxnChg chg="mod">
          <ac:chgData name="Luiz Macedo" userId="7b3c29be-d15f-473b-8b79-40ce79eed9b8" providerId="ADAL" clId="{FCAE5A2D-6C5C-40F1-BDD0-81F427AE99D6}" dt="2022-05-03T15:32:03.562" v="2549" actId="1076"/>
          <ac:cxnSpMkLst>
            <pc:docMk/>
            <pc:sldMk cId="2814506248" sldId="2608"/>
            <ac:cxnSpMk id="8" creationId="{FBFD3546-3CF4-4B1F-B3A6-E55F541856E8}"/>
          </ac:cxnSpMkLst>
        </pc:cxnChg>
        <pc:cxnChg chg="mod">
          <ac:chgData name="Luiz Macedo" userId="7b3c29be-d15f-473b-8b79-40ce79eed9b8" providerId="ADAL" clId="{FCAE5A2D-6C5C-40F1-BDD0-81F427AE99D6}" dt="2022-05-03T15:31:21.852" v="2545" actId="1076"/>
          <ac:cxnSpMkLst>
            <pc:docMk/>
            <pc:sldMk cId="2814506248" sldId="2608"/>
            <ac:cxnSpMk id="34" creationId="{0A2B6767-E0E8-4FFF-901E-67469E2A23DF}"/>
          </ac:cxnSpMkLst>
        </pc:cxnChg>
        <pc:cxnChg chg="mod">
          <ac:chgData name="Luiz Macedo" userId="7b3c29be-d15f-473b-8b79-40ce79eed9b8" providerId="ADAL" clId="{FCAE5A2D-6C5C-40F1-BDD0-81F427AE99D6}" dt="2022-05-03T15:34:00.857" v="2575" actId="1035"/>
          <ac:cxnSpMkLst>
            <pc:docMk/>
            <pc:sldMk cId="2814506248" sldId="2608"/>
            <ac:cxnSpMk id="35" creationId="{E07B0F1B-56A7-40D5-AE97-C7AA466646E1}"/>
          </ac:cxnSpMkLst>
        </pc:cxnChg>
        <pc:cxnChg chg="del">
          <ac:chgData name="Luiz Macedo" userId="7b3c29be-d15f-473b-8b79-40ce79eed9b8" providerId="ADAL" clId="{FCAE5A2D-6C5C-40F1-BDD0-81F427AE99D6}" dt="2022-03-15T15:11:36.272" v="340" actId="478"/>
          <ac:cxnSpMkLst>
            <pc:docMk/>
            <pc:sldMk cId="2814506248" sldId="2608"/>
            <ac:cxnSpMk id="36" creationId="{673D4881-3233-482A-BFB0-33CB2E18C790}"/>
          </ac:cxnSpMkLst>
        </pc:cxnChg>
      </pc:sldChg>
      <pc:sldChg chg="modSp mod">
        <pc:chgData name="Luiz Macedo" userId="7b3c29be-d15f-473b-8b79-40ce79eed9b8" providerId="ADAL" clId="{FCAE5A2D-6C5C-40F1-BDD0-81F427AE99D6}" dt="2022-02-25T22:35:03.940" v="17" actId="313"/>
        <pc:sldMkLst>
          <pc:docMk/>
          <pc:sldMk cId="1129039322" sldId="2612"/>
        </pc:sldMkLst>
        <pc:spChg chg="mod">
          <ac:chgData name="Luiz Macedo" userId="7b3c29be-d15f-473b-8b79-40ce79eed9b8" providerId="ADAL" clId="{FCAE5A2D-6C5C-40F1-BDD0-81F427AE99D6}" dt="2022-02-25T22:35:03.940" v="17" actId="313"/>
          <ac:spMkLst>
            <pc:docMk/>
            <pc:sldMk cId="1129039322" sldId="2612"/>
            <ac:spMk id="25" creationId="{5954AA92-CF9E-4D2F-AE89-DE0F2EA60930}"/>
          </ac:spMkLst>
        </pc:spChg>
      </pc:sldChg>
      <pc:sldChg chg="modSp mod">
        <pc:chgData name="Luiz Macedo" userId="7b3c29be-d15f-473b-8b79-40ce79eed9b8" providerId="ADAL" clId="{FCAE5A2D-6C5C-40F1-BDD0-81F427AE99D6}" dt="2022-03-30T21:27:26.833" v="758" actId="20577"/>
        <pc:sldMkLst>
          <pc:docMk/>
          <pc:sldMk cId="1881476265" sldId="2613"/>
        </pc:sldMkLst>
        <pc:spChg chg="mod">
          <ac:chgData name="Luiz Macedo" userId="7b3c29be-d15f-473b-8b79-40ce79eed9b8" providerId="ADAL" clId="{FCAE5A2D-6C5C-40F1-BDD0-81F427AE99D6}" dt="2022-03-30T21:27:26.833" v="758" actId="20577"/>
          <ac:spMkLst>
            <pc:docMk/>
            <pc:sldMk cId="1881476265" sldId="2613"/>
            <ac:spMk id="3" creationId="{5B6A7796-EC40-4A1C-B394-D560E714D47B}"/>
          </ac:spMkLst>
        </pc:spChg>
      </pc:sldChg>
      <pc:sldChg chg="modSp mod">
        <pc:chgData name="Luiz Macedo" userId="7b3c29be-d15f-473b-8b79-40ce79eed9b8" providerId="ADAL" clId="{FCAE5A2D-6C5C-40F1-BDD0-81F427AE99D6}" dt="2022-04-26T14:34:23.851" v="1983" actId="108"/>
        <pc:sldMkLst>
          <pc:docMk/>
          <pc:sldMk cId="162002729" sldId="2614"/>
        </pc:sldMkLst>
        <pc:spChg chg="mod">
          <ac:chgData name="Luiz Macedo" userId="7b3c29be-d15f-473b-8b79-40ce79eed9b8" providerId="ADAL" clId="{FCAE5A2D-6C5C-40F1-BDD0-81F427AE99D6}" dt="2022-04-26T14:34:23.851" v="1983" actId="108"/>
          <ac:spMkLst>
            <pc:docMk/>
            <pc:sldMk cId="162002729" sldId="2614"/>
            <ac:spMk id="15" creationId="{FAE090FD-D5DC-470B-BA53-F54980B94D48}"/>
          </ac:spMkLst>
        </pc:spChg>
        <pc:spChg chg="mod">
          <ac:chgData name="Luiz Macedo" userId="7b3c29be-d15f-473b-8b79-40ce79eed9b8" providerId="ADAL" clId="{FCAE5A2D-6C5C-40F1-BDD0-81F427AE99D6}" dt="2022-04-26T14:34:03.969" v="1980" actId="108"/>
          <ac:spMkLst>
            <pc:docMk/>
            <pc:sldMk cId="162002729" sldId="2614"/>
            <ac:spMk id="16" creationId="{AC657014-4A5B-481D-A469-1B89F3E9F9B3}"/>
          </ac:spMkLst>
        </pc:spChg>
        <pc:spChg chg="mod">
          <ac:chgData name="Luiz Macedo" userId="7b3c29be-d15f-473b-8b79-40ce79eed9b8" providerId="ADAL" clId="{FCAE5A2D-6C5C-40F1-BDD0-81F427AE99D6}" dt="2022-04-26T14:34:09.054" v="1981" actId="108"/>
          <ac:spMkLst>
            <pc:docMk/>
            <pc:sldMk cId="162002729" sldId="2614"/>
            <ac:spMk id="17" creationId="{C263C52A-C349-4567-BF21-B1659EB1F465}"/>
          </ac:spMkLst>
        </pc:spChg>
        <pc:spChg chg="mod">
          <ac:chgData name="Luiz Macedo" userId="7b3c29be-d15f-473b-8b79-40ce79eed9b8" providerId="ADAL" clId="{FCAE5A2D-6C5C-40F1-BDD0-81F427AE99D6}" dt="2022-04-26T14:34:14.245" v="1982" actId="108"/>
          <ac:spMkLst>
            <pc:docMk/>
            <pc:sldMk cId="162002729" sldId="2614"/>
            <ac:spMk id="18" creationId="{498F5C5C-1246-4872-B7D8-F9B7B9929409}"/>
          </ac:spMkLst>
        </pc:spChg>
        <pc:grpChg chg="mod">
          <ac:chgData name="Luiz Macedo" userId="7b3c29be-d15f-473b-8b79-40ce79eed9b8" providerId="ADAL" clId="{FCAE5A2D-6C5C-40F1-BDD0-81F427AE99D6}" dt="2022-04-26T14:33:20.604" v="1977" actId="1076"/>
          <ac:grpSpMkLst>
            <pc:docMk/>
            <pc:sldMk cId="162002729" sldId="2614"/>
            <ac:grpSpMk id="4" creationId="{BCA7BD43-6786-4AD7-88F9-0EB81C2C9624}"/>
          </ac:grpSpMkLst>
        </pc:grpChg>
      </pc:sldChg>
      <pc:sldChg chg="modSp mod">
        <pc:chgData name="Luiz Macedo" userId="7b3c29be-d15f-473b-8b79-40ce79eed9b8" providerId="ADAL" clId="{FCAE5A2D-6C5C-40F1-BDD0-81F427AE99D6}" dt="2022-02-25T22:35:01.858" v="16" actId="313"/>
        <pc:sldMkLst>
          <pc:docMk/>
          <pc:sldMk cId="45995054" sldId="2616"/>
        </pc:sldMkLst>
        <pc:spChg chg="mod">
          <ac:chgData name="Luiz Macedo" userId="7b3c29be-d15f-473b-8b79-40ce79eed9b8" providerId="ADAL" clId="{FCAE5A2D-6C5C-40F1-BDD0-81F427AE99D6}" dt="2022-02-25T22:35:01.858" v="16" actId="313"/>
          <ac:spMkLst>
            <pc:docMk/>
            <pc:sldMk cId="45995054" sldId="2616"/>
            <ac:spMk id="33" creationId="{1736943D-64C2-4739-B651-C63B2AC7D9AF}"/>
          </ac:spMkLst>
        </pc:spChg>
      </pc:sldChg>
      <pc:sldChg chg="addSp modSp mod">
        <pc:chgData name="Luiz Macedo" userId="7b3c29be-d15f-473b-8b79-40ce79eed9b8" providerId="ADAL" clId="{FCAE5A2D-6C5C-40F1-BDD0-81F427AE99D6}" dt="2022-03-30T21:07:09.098" v="472" actId="20577"/>
        <pc:sldMkLst>
          <pc:docMk/>
          <pc:sldMk cId="4128668248" sldId="2617"/>
        </pc:sldMkLst>
        <pc:spChg chg="mod">
          <ac:chgData name="Luiz Macedo" userId="7b3c29be-d15f-473b-8b79-40ce79eed9b8" providerId="ADAL" clId="{FCAE5A2D-6C5C-40F1-BDD0-81F427AE99D6}" dt="2022-03-30T21:06:52.635" v="460" actId="20577"/>
          <ac:spMkLst>
            <pc:docMk/>
            <pc:sldMk cId="4128668248" sldId="2617"/>
            <ac:spMk id="4" creationId="{FDABB7D5-A1F6-4F7E-8103-B69C5E2BD882}"/>
          </ac:spMkLst>
        </pc:spChg>
        <pc:spChg chg="mod">
          <ac:chgData name="Luiz Macedo" userId="7b3c29be-d15f-473b-8b79-40ce79eed9b8" providerId="ADAL" clId="{FCAE5A2D-6C5C-40F1-BDD0-81F427AE99D6}" dt="2022-03-30T21:06:55.853" v="462" actId="20577"/>
          <ac:spMkLst>
            <pc:docMk/>
            <pc:sldMk cId="4128668248" sldId="2617"/>
            <ac:spMk id="5" creationId="{09332718-DCEF-4685-9E3D-298C832D190F}"/>
          </ac:spMkLst>
        </pc:spChg>
        <pc:spChg chg="mod">
          <ac:chgData name="Luiz Macedo" userId="7b3c29be-d15f-473b-8b79-40ce79eed9b8" providerId="ADAL" clId="{FCAE5A2D-6C5C-40F1-BDD0-81F427AE99D6}" dt="2022-03-30T21:06:58.490" v="464" actId="20577"/>
          <ac:spMkLst>
            <pc:docMk/>
            <pc:sldMk cId="4128668248" sldId="2617"/>
            <ac:spMk id="6" creationId="{98A54E0D-205F-4E58-834E-35C4CF81FE74}"/>
          </ac:spMkLst>
        </pc:spChg>
        <pc:spChg chg="mod">
          <ac:chgData name="Luiz Macedo" userId="7b3c29be-d15f-473b-8b79-40ce79eed9b8" providerId="ADAL" clId="{FCAE5A2D-6C5C-40F1-BDD0-81F427AE99D6}" dt="2022-03-30T21:07:01.623" v="466" actId="20577"/>
          <ac:spMkLst>
            <pc:docMk/>
            <pc:sldMk cId="4128668248" sldId="2617"/>
            <ac:spMk id="8" creationId="{F2AD63A5-3B84-41DD-AEC7-625D80827BE1}"/>
          </ac:spMkLst>
        </pc:spChg>
        <pc:spChg chg="mod">
          <ac:chgData name="Luiz Macedo" userId="7b3c29be-d15f-473b-8b79-40ce79eed9b8" providerId="ADAL" clId="{FCAE5A2D-6C5C-40F1-BDD0-81F427AE99D6}" dt="2022-03-30T21:07:06.254" v="470" actId="20577"/>
          <ac:spMkLst>
            <pc:docMk/>
            <pc:sldMk cId="4128668248" sldId="2617"/>
            <ac:spMk id="9" creationId="{9F3EB9B1-0E28-4E31-9774-4454FDAA5A25}"/>
          </ac:spMkLst>
        </pc:spChg>
        <pc:spChg chg="mod">
          <ac:chgData name="Luiz Macedo" userId="7b3c29be-d15f-473b-8b79-40ce79eed9b8" providerId="ADAL" clId="{FCAE5A2D-6C5C-40F1-BDD0-81F427AE99D6}" dt="2022-03-30T21:04:23.354" v="408" actId="1076"/>
          <ac:spMkLst>
            <pc:docMk/>
            <pc:sldMk cId="4128668248" sldId="2617"/>
            <ac:spMk id="11" creationId="{26F0C4BD-690E-4EFD-B7BB-A7CC62316FB8}"/>
          </ac:spMkLst>
        </pc:spChg>
        <pc:spChg chg="mod">
          <ac:chgData name="Luiz Macedo" userId="7b3c29be-d15f-473b-8b79-40ce79eed9b8" providerId="ADAL" clId="{FCAE5A2D-6C5C-40F1-BDD0-81F427AE99D6}" dt="2022-03-30T21:07:09.098" v="472" actId="20577"/>
          <ac:spMkLst>
            <pc:docMk/>
            <pc:sldMk cId="4128668248" sldId="2617"/>
            <ac:spMk id="12" creationId="{4141888B-6DF1-4BAD-BDF1-EB7266162493}"/>
          </ac:spMkLst>
        </pc:spChg>
        <pc:spChg chg="mod">
          <ac:chgData name="Luiz Macedo" userId="7b3c29be-d15f-473b-8b79-40ce79eed9b8" providerId="ADAL" clId="{FCAE5A2D-6C5C-40F1-BDD0-81F427AE99D6}" dt="2022-03-30T21:07:03.774" v="468" actId="20577"/>
          <ac:spMkLst>
            <pc:docMk/>
            <pc:sldMk cId="4128668248" sldId="2617"/>
            <ac:spMk id="14" creationId="{3D7DC254-699C-4B8B-89F5-34C19476FBF2}"/>
          </ac:spMkLst>
        </pc:spChg>
        <pc:spChg chg="add mod">
          <ac:chgData name="Luiz Macedo" userId="7b3c29be-d15f-473b-8b79-40ce79eed9b8" providerId="ADAL" clId="{FCAE5A2D-6C5C-40F1-BDD0-81F427AE99D6}" dt="2022-03-30T21:06:38.746" v="458"/>
          <ac:spMkLst>
            <pc:docMk/>
            <pc:sldMk cId="4128668248" sldId="2617"/>
            <ac:spMk id="16" creationId="{862930E2-B233-4690-975A-17AD3651A04C}"/>
          </ac:spMkLst>
        </pc:spChg>
        <pc:spChg chg="mod">
          <ac:chgData name="Luiz Macedo" userId="7b3c29be-d15f-473b-8b79-40ce79eed9b8" providerId="ADAL" clId="{FCAE5A2D-6C5C-40F1-BDD0-81F427AE99D6}" dt="2022-03-10T21:53:04.859" v="67"/>
          <ac:spMkLst>
            <pc:docMk/>
            <pc:sldMk cId="4128668248" sldId="2617"/>
            <ac:spMk id="27" creationId="{C7B4889C-6528-4401-B85B-E7B091C4994F}"/>
          </ac:spMkLst>
        </pc:spChg>
        <pc:picChg chg="add mod">
          <ac:chgData name="Luiz Macedo" userId="7b3c29be-d15f-473b-8b79-40ce79eed9b8" providerId="ADAL" clId="{FCAE5A2D-6C5C-40F1-BDD0-81F427AE99D6}" dt="2022-03-30T21:06:23.981" v="457" actId="1076"/>
          <ac:picMkLst>
            <pc:docMk/>
            <pc:sldMk cId="4128668248" sldId="2617"/>
            <ac:picMk id="13" creationId="{AB173D97-ED2C-4B54-BE01-89A2F268A45E}"/>
          </ac:picMkLst>
        </pc:picChg>
        <pc:picChg chg="mod">
          <ac:chgData name="Luiz Macedo" userId="7b3c29be-d15f-473b-8b79-40ce79eed9b8" providerId="ADAL" clId="{FCAE5A2D-6C5C-40F1-BDD0-81F427AE99D6}" dt="2022-03-30T21:05:13.324" v="416" actId="1076"/>
          <ac:picMkLst>
            <pc:docMk/>
            <pc:sldMk cId="4128668248" sldId="2617"/>
            <ac:picMk id="15" creationId="{2A060394-7EA3-4986-9BBD-70EBD8176150}"/>
          </ac:picMkLst>
        </pc:picChg>
        <pc:picChg chg="mod">
          <ac:chgData name="Luiz Macedo" userId="7b3c29be-d15f-473b-8b79-40ce79eed9b8" providerId="ADAL" clId="{FCAE5A2D-6C5C-40F1-BDD0-81F427AE99D6}" dt="2022-03-30T21:05:31.130" v="421" actId="1036"/>
          <ac:picMkLst>
            <pc:docMk/>
            <pc:sldMk cId="4128668248" sldId="2617"/>
            <ac:picMk id="20" creationId="{0B33D237-2984-40BD-A95F-14C5056F3F88}"/>
          </ac:picMkLst>
        </pc:picChg>
        <pc:picChg chg="mod">
          <ac:chgData name="Luiz Macedo" userId="7b3c29be-d15f-473b-8b79-40ce79eed9b8" providerId="ADAL" clId="{FCAE5A2D-6C5C-40F1-BDD0-81F427AE99D6}" dt="2022-03-30T21:06:05.046" v="455" actId="1036"/>
          <ac:picMkLst>
            <pc:docMk/>
            <pc:sldMk cId="4128668248" sldId="2617"/>
            <ac:picMk id="80" creationId="{51A07C47-C634-411B-9525-F0EE2DF2F60E}"/>
          </ac:picMkLst>
        </pc:picChg>
        <pc:picChg chg="mod">
          <ac:chgData name="Luiz Macedo" userId="7b3c29be-d15f-473b-8b79-40ce79eed9b8" providerId="ADAL" clId="{FCAE5A2D-6C5C-40F1-BDD0-81F427AE99D6}" dt="2022-03-30T21:06:05.046" v="455" actId="1036"/>
          <ac:picMkLst>
            <pc:docMk/>
            <pc:sldMk cId="4128668248" sldId="2617"/>
            <ac:picMk id="82" creationId="{EC7306CD-B6CA-4768-BFA6-B476855BFD5D}"/>
          </ac:picMkLst>
        </pc:picChg>
        <pc:picChg chg="mod">
          <ac:chgData name="Luiz Macedo" userId="7b3c29be-d15f-473b-8b79-40ce79eed9b8" providerId="ADAL" clId="{FCAE5A2D-6C5C-40F1-BDD0-81F427AE99D6}" dt="2022-03-30T21:06:05.046" v="455" actId="1036"/>
          <ac:picMkLst>
            <pc:docMk/>
            <pc:sldMk cId="4128668248" sldId="2617"/>
            <ac:picMk id="84" creationId="{3906631E-6F5B-4BD7-A297-AEAFE81D1789}"/>
          </ac:picMkLst>
        </pc:picChg>
        <pc:picChg chg="mod">
          <ac:chgData name="Luiz Macedo" userId="7b3c29be-d15f-473b-8b79-40ce79eed9b8" providerId="ADAL" clId="{FCAE5A2D-6C5C-40F1-BDD0-81F427AE99D6}" dt="2022-03-30T21:05:48.565" v="423" actId="1076"/>
          <ac:picMkLst>
            <pc:docMk/>
            <pc:sldMk cId="4128668248" sldId="2617"/>
            <ac:picMk id="86" creationId="{9704DE69-055F-426D-AC94-2B56D3CCE77C}"/>
          </ac:picMkLst>
        </pc:picChg>
        <pc:picChg chg="mod">
          <ac:chgData name="Luiz Macedo" userId="7b3c29be-d15f-473b-8b79-40ce79eed9b8" providerId="ADAL" clId="{FCAE5A2D-6C5C-40F1-BDD0-81F427AE99D6}" dt="2022-03-30T21:04:15.590" v="406" actId="1076"/>
          <ac:picMkLst>
            <pc:docMk/>
            <pc:sldMk cId="4128668248" sldId="2617"/>
            <ac:picMk id="88" creationId="{5D05AE61-18A1-48C1-B0EC-8CB569EA7E4C}"/>
          </ac:picMkLst>
        </pc:picChg>
        <pc:picChg chg="mod">
          <ac:chgData name="Luiz Macedo" userId="7b3c29be-d15f-473b-8b79-40ce79eed9b8" providerId="ADAL" clId="{FCAE5A2D-6C5C-40F1-BDD0-81F427AE99D6}" dt="2022-03-30T21:04:34.923" v="411" actId="1076"/>
          <ac:picMkLst>
            <pc:docMk/>
            <pc:sldMk cId="4128668248" sldId="2617"/>
            <ac:picMk id="90" creationId="{89521407-90EB-43C0-897A-6902510DF7BF}"/>
          </ac:picMkLst>
        </pc:picChg>
        <pc:cxnChg chg="mod">
          <ac:chgData name="Luiz Macedo" userId="7b3c29be-d15f-473b-8b79-40ce79eed9b8" providerId="ADAL" clId="{FCAE5A2D-6C5C-40F1-BDD0-81F427AE99D6}" dt="2022-03-30T21:06:05.046" v="455" actId="1036"/>
          <ac:cxnSpMkLst>
            <pc:docMk/>
            <pc:sldMk cId="4128668248" sldId="2617"/>
            <ac:cxnSpMk id="3" creationId="{38597CC5-A0F7-419A-B1A2-6B726BDA3B12}"/>
          </ac:cxnSpMkLst>
        </pc:cxnChg>
        <pc:cxnChg chg="mod">
          <ac:chgData name="Luiz Macedo" userId="7b3c29be-d15f-473b-8b79-40ce79eed9b8" providerId="ADAL" clId="{FCAE5A2D-6C5C-40F1-BDD0-81F427AE99D6}" dt="2022-03-30T21:06:05.046" v="455" actId="1036"/>
          <ac:cxnSpMkLst>
            <pc:docMk/>
            <pc:sldMk cId="4128668248" sldId="2617"/>
            <ac:cxnSpMk id="7" creationId="{C03D0D02-3848-493E-AB29-72C93B3F786D}"/>
          </ac:cxnSpMkLst>
        </pc:cxnChg>
        <pc:cxnChg chg="mod">
          <ac:chgData name="Luiz Macedo" userId="7b3c29be-d15f-473b-8b79-40ce79eed9b8" providerId="ADAL" clId="{FCAE5A2D-6C5C-40F1-BDD0-81F427AE99D6}" dt="2022-03-30T21:06:05.046" v="455" actId="1036"/>
          <ac:cxnSpMkLst>
            <pc:docMk/>
            <pc:sldMk cId="4128668248" sldId="2617"/>
            <ac:cxnSpMk id="10" creationId="{818A2B69-9B38-4EE1-8010-160A941D038A}"/>
          </ac:cxnSpMkLst>
        </pc:cxnChg>
        <pc:cxnChg chg="add mod">
          <ac:chgData name="Luiz Macedo" userId="7b3c29be-d15f-473b-8b79-40ce79eed9b8" providerId="ADAL" clId="{FCAE5A2D-6C5C-40F1-BDD0-81F427AE99D6}" dt="2022-03-30T21:06:23.981" v="457" actId="1076"/>
          <ac:cxnSpMkLst>
            <pc:docMk/>
            <pc:sldMk cId="4128668248" sldId="2617"/>
            <ac:cxnSpMk id="17" creationId="{19989416-24A3-4F66-8FDF-FFFDC3B719F5}"/>
          </ac:cxnSpMkLst>
        </pc:cxnChg>
        <pc:cxnChg chg="mod">
          <ac:chgData name="Luiz Macedo" userId="7b3c29be-d15f-473b-8b79-40ce79eed9b8" providerId="ADAL" clId="{FCAE5A2D-6C5C-40F1-BDD0-81F427AE99D6}" dt="2022-03-30T21:05:21.703" v="418" actId="1035"/>
          <ac:cxnSpMkLst>
            <pc:docMk/>
            <pc:sldMk cId="4128668248" sldId="2617"/>
            <ac:cxnSpMk id="23" creationId="{2A7FF626-278C-467E-B591-CEB1D0ACDC37}"/>
          </ac:cxnSpMkLst>
        </pc:cxnChg>
        <pc:cxnChg chg="mod">
          <ac:chgData name="Luiz Macedo" userId="7b3c29be-d15f-473b-8b79-40ce79eed9b8" providerId="ADAL" clId="{FCAE5A2D-6C5C-40F1-BDD0-81F427AE99D6}" dt="2022-03-30T21:04:40.775" v="413" actId="1076"/>
          <ac:cxnSpMkLst>
            <pc:docMk/>
            <pc:sldMk cId="4128668248" sldId="2617"/>
            <ac:cxnSpMk id="24" creationId="{6068C8CE-B7B6-47E7-8B13-C91D31B7C643}"/>
          </ac:cxnSpMkLst>
        </pc:cxnChg>
        <pc:cxnChg chg="mod">
          <ac:chgData name="Luiz Macedo" userId="7b3c29be-d15f-473b-8b79-40ce79eed9b8" providerId="ADAL" clId="{FCAE5A2D-6C5C-40F1-BDD0-81F427AE99D6}" dt="2022-03-30T21:04:31.240" v="410" actId="1035"/>
          <ac:cxnSpMkLst>
            <pc:docMk/>
            <pc:sldMk cId="4128668248" sldId="2617"/>
            <ac:cxnSpMk id="25" creationId="{D24DAD17-722A-427C-8ACD-AB5D5072D5E1}"/>
          </ac:cxnSpMkLst>
        </pc:cxnChg>
      </pc:sldChg>
      <pc:sldChg chg="addSp delSp modSp mod modNotesTx">
        <pc:chgData name="Luiz Macedo" userId="7b3c29be-d15f-473b-8b79-40ce79eed9b8" providerId="ADAL" clId="{FCAE5A2D-6C5C-40F1-BDD0-81F427AE99D6}" dt="2022-04-22T19:46:41.443" v="1975" actId="113"/>
        <pc:sldMkLst>
          <pc:docMk/>
          <pc:sldMk cId="725195616" sldId="2618"/>
        </pc:sldMkLst>
        <pc:spChg chg="add mod">
          <ac:chgData name="Luiz Macedo" userId="7b3c29be-d15f-473b-8b79-40ce79eed9b8" providerId="ADAL" clId="{FCAE5A2D-6C5C-40F1-BDD0-81F427AE99D6}" dt="2022-04-22T19:46:41.443" v="1975" actId="113"/>
          <ac:spMkLst>
            <pc:docMk/>
            <pc:sldMk cId="725195616" sldId="2618"/>
            <ac:spMk id="7" creationId="{54F8B99B-87DA-1115-4A1B-CABC8453CFAE}"/>
          </ac:spMkLst>
        </pc:spChg>
        <pc:spChg chg="mod">
          <ac:chgData name="Luiz Macedo" userId="7b3c29be-d15f-473b-8b79-40ce79eed9b8" providerId="ADAL" clId="{FCAE5A2D-6C5C-40F1-BDD0-81F427AE99D6}" dt="2022-04-22T19:20:25.280" v="1681" actId="1035"/>
          <ac:spMkLst>
            <pc:docMk/>
            <pc:sldMk cId="725195616" sldId="2618"/>
            <ac:spMk id="9" creationId="{2B285E44-943D-4245-8D64-B4494D39EAB4}"/>
          </ac:spMkLst>
        </pc:spChg>
        <pc:spChg chg="mod">
          <ac:chgData name="Luiz Macedo" userId="7b3c29be-d15f-473b-8b79-40ce79eed9b8" providerId="ADAL" clId="{FCAE5A2D-6C5C-40F1-BDD0-81F427AE99D6}" dt="2022-04-22T19:20:25.280" v="1681" actId="1035"/>
          <ac:spMkLst>
            <pc:docMk/>
            <pc:sldMk cId="725195616" sldId="2618"/>
            <ac:spMk id="13" creationId="{3100D35B-6EA5-41A8-B74F-347CDDCF11F4}"/>
          </ac:spMkLst>
        </pc:spChg>
        <pc:spChg chg="mod">
          <ac:chgData name="Luiz Macedo" userId="7b3c29be-d15f-473b-8b79-40ce79eed9b8" providerId="ADAL" clId="{FCAE5A2D-6C5C-40F1-BDD0-81F427AE99D6}" dt="2022-04-22T19:20:25.280" v="1681" actId="1035"/>
          <ac:spMkLst>
            <pc:docMk/>
            <pc:sldMk cId="725195616" sldId="2618"/>
            <ac:spMk id="18" creationId="{F02BFDB9-EC13-4BC7-8CD4-797C341B3DAA}"/>
          </ac:spMkLst>
        </pc:spChg>
        <pc:spChg chg="mod">
          <ac:chgData name="Luiz Macedo" userId="7b3c29be-d15f-473b-8b79-40ce79eed9b8" providerId="ADAL" clId="{FCAE5A2D-6C5C-40F1-BDD0-81F427AE99D6}" dt="2022-04-22T19:20:25.280" v="1681" actId="1035"/>
          <ac:spMkLst>
            <pc:docMk/>
            <pc:sldMk cId="725195616" sldId="2618"/>
            <ac:spMk id="22" creationId="{1445AB80-7474-488F-84F5-6F4CAB3F2217}"/>
          </ac:spMkLst>
        </pc:spChg>
        <pc:picChg chg="mod">
          <ac:chgData name="Luiz Macedo" userId="7b3c29be-d15f-473b-8b79-40ce79eed9b8" providerId="ADAL" clId="{FCAE5A2D-6C5C-40F1-BDD0-81F427AE99D6}" dt="2022-04-22T19:20:25.280" v="1681" actId="1035"/>
          <ac:picMkLst>
            <pc:docMk/>
            <pc:sldMk cId="725195616" sldId="2618"/>
            <ac:picMk id="3" creationId="{B18BE8B5-8AFA-420E-8829-42576D3A48F4}"/>
          </ac:picMkLst>
        </pc:picChg>
        <pc:picChg chg="mod">
          <ac:chgData name="Luiz Macedo" userId="7b3c29be-d15f-473b-8b79-40ce79eed9b8" providerId="ADAL" clId="{FCAE5A2D-6C5C-40F1-BDD0-81F427AE99D6}" dt="2022-04-22T19:20:25.280" v="1681" actId="1035"/>
          <ac:picMkLst>
            <pc:docMk/>
            <pc:sldMk cId="725195616" sldId="2618"/>
            <ac:picMk id="4" creationId="{28C4AA86-3A51-43BF-838E-F67673C7DB61}"/>
          </ac:picMkLst>
        </pc:picChg>
        <pc:picChg chg="mod">
          <ac:chgData name="Luiz Macedo" userId="7b3c29be-d15f-473b-8b79-40ce79eed9b8" providerId="ADAL" clId="{FCAE5A2D-6C5C-40F1-BDD0-81F427AE99D6}" dt="2022-04-22T19:20:25.280" v="1681" actId="1035"/>
          <ac:picMkLst>
            <pc:docMk/>
            <pc:sldMk cId="725195616" sldId="2618"/>
            <ac:picMk id="5" creationId="{65ADBBCA-A64C-4868-B73A-5060955F1F8B}"/>
          </ac:picMkLst>
        </pc:picChg>
        <pc:picChg chg="add del mod">
          <ac:chgData name="Luiz Macedo" userId="7b3c29be-d15f-473b-8b79-40ce79eed9b8" providerId="ADAL" clId="{FCAE5A2D-6C5C-40F1-BDD0-81F427AE99D6}" dt="2022-04-22T19:19:02.243" v="1646" actId="478"/>
          <ac:picMkLst>
            <pc:docMk/>
            <pc:sldMk cId="725195616" sldId="2618"/>
            <ac:picMk id="6" creationId="{3FEB7F8E-2BC2-16AF-2C75-808F2C7C0A8F}"/>
          </ac:picMkLst>
        </pc:picChg>
        <pc:picChg chg="add mod">
          <ac:chgData name="Luiz Macedo" userId="7b3c29be-d15f-473b-8b79-40ce79eed9b8" providerId="ADAL" clId="{FCAE5A2D-6C5C-40F1-BDD0-81F427AE99D6}" dt="2022-04-22T19:20:25.280" v="1681" actId="1035"/>
          <ac:picMkLst>
            <pc:docMk/>
            <pc:sldMk cId="725195616" sldId="2618"/>
            <ac:picMk id="10" creationId="{56AF08D1-2640-8BC6-34F0-D212D5F955CE}"/>
          </ac:picMkLst>
        </pc:picChg>
        <pc:picChg chg="mod">
          <ac:chgData name="Luiz Macedo" userId="7b3c29be-d15f-473b-8b79-40ce79eed9b8" providerId="ADAL" clId="{FCAE5A2D-6C5C-40F1-BDD0-81F427AE99D6}" dt="2022-04-22T19:20:25.280" v="1681" actId="1035"/>
          <ac:picMkLst>
            <pc:docMk/>
            <pc:sldMk cId="725195616" sldId="2618"/>
            <ac:picMk id="25" creationId="{4FB98DD6-0FEF-4B76-98B9-6D5BB007D71F}"/>
          </ac:picMkLst>
        </pc:picChg>
        <pc:cxnChg chg="add mod">
          <ac:chgData name="Luiz Macedo" userId="7b3c29be-d15f-473b-8b79-40ce79eed9b8" providerId="ADAL" clId="{FCAE5A2D-6C5C-40F1-BDD0-81F427AE99D6}" dt="2022-04-22T19:20:25.280" v="1681" actId="1035"/>
          <ac:cxnSpMkLst>
            <pc:docMk/>
            <pc:sldMk cId="725195616" sldId="2618"/>
            <ac:cxnSpMk id="8" creationId="{08DE38BA-937F-22E5-0D43-DA70928CBA7A}"/>
          </ac:cxnSpMkLst>
        </pc:cxnChg>
        <pc:cxnChg chg="mod">
          <ac:chgData name="Luiz Macedo" userId="7b3c29be-d15f-473b-8b79-40ce79eed9b8" providerId="ADAL" clId="{FCAE5A2D-6C5C-40F1-BDD0-81F427AE99D6}" dt="2022-04-22T19:20:25.280" v="1681" actId="1035"/>
          <ac:cxnSpMkLst>
            <pc:docMk/>
            <pc:sldMk cId="725195616" sldId="2618"/>
            <ac:cxnSpMk id="14" creationId="{175406B5-1742-404C-95E4-D6151B219415}"/>
          </ac:cxnSpMkLst>
        </pc:cxnChg>
        <pc:cxnChg chg="mod">
          <ac:chgData name="Luiz Macedo" userId="7b3c29be-d15f-473b-8b79-40ce79eed9b8" providerId="ADAL" clId="{FCAE5A2D-6C5C-40F1-BDD0-81F427AE99D6}" dt="2022-04-22T19:20:25.280" v="1681" actId="1035"/>
          <ac:cxnSpMkLst>
            <pc:docMk/>
            <pc:sldMk cId="725195616" sldId="2618"/>
            <ac:cxnSpMk id="23" creationId="{7A07DA48-FDAA-405B-BFC3-D0EAF2773298}"/>
          </ac:cxnSpMkLst>
        </pc:cxnChg>
        <pc:cxnChg chg="mod">
          <ac:chgData name="Luiz Macedo" userId="7b3c29be-d15f-473b-8b79-40ce79eed9b8" providerId="ADAL" clId="{FCAE5A2D-6C5C-40F1-BDD0-81F427AE99D6}" dt="2022-04-22T19:20:25.280" v="1681" actId="1035"/>
          <ac:cxnSpMkLst>
            <pc:docMk/>
            <pc:sldMk cId="725195616" sldId="2618"/>
            <ac:cxnSpMk id="24" creationId="{34F58767-587E-4442-8E03-50D679B62B82}"/>
          </ac:cxnSpMkLst>
        </pc:cxnChg>
      </pc:sldChg>
      <pc:sldChg chg="modSp mod">
        <pc:chgData name="Luiz Macedo" userId="7b3c29be-d15f-473b-8b79-40ce79eed9b8" providerId="ADAL" clId="{FCAE5A2D-6C5C-40F1-BDD0-81F427AE99D6}" dt="2022-03-11T23:39:04.971" v="97" actId="20577"/>
        <pc:sldMkLst>
          <pc:docMk/>
          <pc:sldMk cId="2683093697" sldId="2619"/>
        </pc:sldMkLst>
        <pc:spChg chg="mod">
          <ac:chgData name="Luiz Macedo" userId="7b3c29be-d15f-473b-8b79-40ce79eed9b8" providerId="ADAL" clId="{FCAE5A2D-6C5C-40F1-BDD0-81F427AE99D6}" dt="2022-03-11T23:39:04.971" v="97" actId="20577"/>
          <ac:spMkLst>
            <pc:docMk/>
            <pc:sldMk cId="2683093697" sldId="2619"/>
            <ac:spMk id="3" creationId="{D3EC9AC2-483C-4105-B203-89E66FD46277}"/>
          </ac:spMkLst>
        </pc:spChg>
      </pc:sldChg>
      <pc:sldChg chg="modSp mod">
        <pc:chgData name="Luiz Macedo" userId="7b3c29be-d15f-473b-8b79-40ce79eed9b8" providerId="ADAL" clId="{FCAE5A2D-6C5C-40F1-BDD0-81F427AE99D6}" dt="2022-03-30T21:41:24.149" v="825" actId="20577"/>
        <pc:sldMkLst>
          <pc:docMk/>
          <pc:sldMk cId="1701860739" sldId="2620"/>
        </pc:sldMkLst>
        <pc:spChg chg="mod">
          <ac:chgData name="Luiz Macedo" userId="7b3c29be-d15f-473b-8b79-40ce79eed9b8" providerId="ADAL" clId="{FCAE5A2D-6C5C-40F1-BDD0-81F427AE99D6}" dt="2022-03-30T21:41:24.149" v="825" actId="20577"/>
          <ac:spMkLst>
            <pc:docMk/>
            <pc:sldMk cId="1701860739" sldId="2620"/>
            <ac:spMk id="17" creationId="{00000000-0000-0000-0000-000000000000}"/>
          </ac:spMkLst>
        </pc:spChg>
      </pc:sldChg>
      <pc:sldChg chg="modSp mod">
        <pc:chgData name="Luiz Macedo" userId="7b3c29be-d15f-473b-8b79-40ce79eed9b8" providerId="ADAL" clId="{FCAE5A2D-6C5C-40F1-BDD0-81F427AE99D6}" dt="2022-03-01T20:50:57.140" v="20" actId="20577"/>
        <pc:sldMkLst>
          <pc:docMk/>
          <pc:sldMk cId="4193951623" sldId="2622"/>
        </pc:sldMkLst>
        <pc:spChg chg="mod">
          <ac:chgData name="Luiz Macedo" userId="7b3c29be-d15f-473b-8b79-40ce79eed9b8" providerId="ADAL" clId="{FCAE5A2D-6C5C-40F1-BDD0-81F427AE99D6}" dt="2022-03-01T20:50:57.140" v="20" actId="20577"/>
          <ac:spMkLst>
            <pc:docMk/>
            <pc:sldMk cId="4193951623" sldId="2622"/>
            <ac:spMk id="17" creationId="{00000000-0000-0000-0000-000000000000}"/>
          </ac:spMkLst>
        </pc:spChg>
      </pc:sldChg>
      <pc:sldChg chg="addSp delSp modSp mod modNotesTx">
        <pc:chgData name="Luiz Macedo" userId="7b3c29be-d15f-473b-8b79-40ce79eed9b8" providerId="ADAL" clId="{FCAE5A2D-6C5C-40F1-BDD0-81F427AE99D6}" dt="2022-03-30T21:25:05.490" v="712" actId="1036"/>
        <pc:sldMkLst>
          <pc:docMk/>
          <pc:sldMk cId="15023141" sldId="2623"/>
        </pc:sldMkLst>
        <pc:spChg chg="mod">
          <ac:chgData name="Luiz Macedo" userId="7b3c29be-d15f-473b-8b79-40ce79eed9b8" providerId="ADAL" clId="{FCAE5A2D-6C5C-40F1-BDD0-81F427AE99D6}" dt="2022-03-30T21:17:26.868" v="584" actId="1076"/>
          <ac:spMkLst>
            <pc:docMk/>
            <pc:sldMk cId="15023141" sldId="2623"/>
            <ac:spMk id="4" creationId="{2E54AB58-901D-4400-85AE-17D2F685A019}"/>
          </ac:spMkLst>
        </pc:spChg>
        <pc:spChg chg="mod">
          <ac:chgData name="Luiz Macedo" userId="7b3c29be-d15f-473b-8b79-40ce79eed9b8" providerId="ADAL" clId="{FCAE5A2D-6C5C-40F1-BDD0-81F427AE99D6}" dt="2022-03-30T21:17:26.868" v="584" actId="1076"/>
          <ac:spMkLst>
            <pc:docMk/>
            <pc:sldMk cId="15023141" sldId="2623"/>
            <ac:spMk id="6" creationId="{505F85DD-89FB-4638-A422-E7A99340B4DB}"/>
          </ac:spMkLst>
        </pc:spChg>
        <pc:spChg chg="mod">
          <ac:chgData name="Luiz Macedo" userId="7b3c29be-d15f-473b-8b79-40ce79eed9b8" providerId="ADAL" clId="{FCAE5A2D-6C5C-40F1-BDD0-81F427AE99D6}" dt="2022-03-30T21:24:34.519" v="691" actId="20577"/>
          <ac:spMkLst>
            <pc:docMk/>
            <pc:sldMk cId="15023141" sldId="2623"/>
            <ac:spMk id="8" creationId="{8F979B33-1929-42C4-BAE7-889A7FDFE1B2}"/>
          </ac:spMkLst>
        </pc:spChg>
        <pc:spChg chg="mod">
          <ac:chgData name="Luiz Macedo" userId="7b3c29be-d15f-473b-8b79-40ce79eed9b8" providerId="ADAL" clId="{FCAE5A2D-6C5C-40F1-BDD0-81F427AE99D6}" dt="2022-03-30T21:24:37.475" v="693" actId="20577"/>
          <ac:spMkLst>
            <pc:docMk/>
            <pc:sldMk cId="15023141" sldId="2623"/>
            <ac:spMk id="10" creationId="{C12E8703-F2F4-4C6C-AC1A-C836CB9CC5A6}"/>
          </ac:spMkLst>
        </pc:spChg>
        <pc:spChg chg="mod">
          <ac:chgData name="Luiz Macedo" userId="7b3c29be-d15f-473b-8b79-40ce79eed9b8" providerId="ADAL" clId="{FCAE5A2D-6C5C-40F1-BDD0-81F427AE99D6}" dt="2022-03-30T21:24:41.620" v="695" actId="20577"/>
          <ac:spMkLst>
            <pc:docMk/>
            <pc:sldMk cId="15023141" sldId="2623"/>
            <ac:spMk id="12" creationId="{83FBDDCA-414D-4874-9F5B-D485CD66BE7C}"/>
          </ac:spMkLst>
        </pc:spChg>
        <pc:spChg chg="add del">
          <ac:chgData name="Luiz Macedo" userId="7b3c29be-d15f-473b-8b79-40ce79eed9b8" providerId="ADAL" clId="{FCAE5A2D-6C5C-40F1-BDD0-81F427AE99D6}" dt="2022-03-30T21:21:15.294" v="608" actId="22"/>
          <ac:spMkLst>
            <pc:docMk/>
            <pc:sldMk cId="15023141" sldId="2623"/>
            <ac:spMk id="13" creationId="{BA18B5DC-D10B-4135-8D76-AA0D7803B13F}"/>
          </ac:spMkLst>
        </pc:spChg>
        <pc:spChg chg="add del">
          <ac:chgData name="Luiz Macedo" userId="7b3c29be-d15f-473b-8b79-40ce79eed9b8" providerId="ADAL" clId="{FCAE5A2D-6C5C-40F1-BDD0-81F427AE99D6}" dt="2022-03-30T21:21:15.294" v="608" actId="22"/>
          <ac:spMkLst>
            <pc:docMk/>
            <pc:sldMk cId="15023141" sldId="2623"/>
            <ac:spMk id="14" creationId="{AE50513A-54CE-4F6C-AEB6-3A181094F970}"/>
          </ac:spMkLst>
        </pc:spChg>
        <pc:spChg chg="add mod">
          <ac:chgData name="Luiz Macedo" userId="7b3c29be-d15f-473b-8b79-40ce79eed9b8" providerId="ADAL" clId="{FCAE5A2D-6C5C-40F1-BDD0-81F427AE99D6}" dt="2022-03-30T21:23:05.896" v="646" actId="1076"/>
          <ac:spMkLst>
            <pc:docMk/>
            <pc:sldMk cId="15023141" sldId="2623"/>
            <ac:spMk id="16" creationId="{F3A25D64-E89B-4A60-9E53-8D114DEABD95}"/>
          </ac:spMkLst>
        </pc:spChg>
        <pc:spChg chg="add mod">
          <ac:chgData name="Luiz Macedo" userId="7b3c29be-d15f-473b-8b79-40ce79eed9b8" providerId="ADAL" clId="{FCAE5A2D-6C5C-40F1-BDD0-81F427AE99D6}" dt="2022-03-30T21:24:31.604" v="689"/>
          <ac:spMkLst>
            <pc:docMk/>
            <pc:sldMk cId="15023141" sldId="2623"/>
            <ac:spMk id="17" creationId="{B3D21D90-4B4C-4CCA-B547-CAC5591A0EB4}"/>
          </ac:spMkLst>
        </pc:spChg>
        <pc:spChg chg="mod">
          <ac:chgData name="Luiz Macedo" userId="7b3c29be-d15f-473b-8b79-40ce79eed9b8" providerId="ADAL" clId="{FCAE5A2D-6C5C-40F1-BDD0-81F427AE99D6}" dt="2022-03-30T21:23:44.234" v="654" actId="1076"/>
          <ac:spMkLst>
            <pc:docMk/>
            <pc:sldMk cId="15023141" sldId="2623"/>
            <ac:spMk id="41" creationId="{F5668180-FABC-4C8B-84FB-6786F59AE090}"/>
          </ac:spMkLst>
        </pc:spChg>
        <pc:spChg chg="mod">
          <ac:chgData name="Luiz Macedo" userId="7b3c29be-d15f-473b-8b79-40ce79eed9b8" providerId="ADAL" clId="{FCAE5A2D-6C5C-40F1-BDD0-81F427AE99D6}" dt="2022-03-30T21:17:26.868" v="584" actId="1076"/>
          <ac:spMkLst>
            <pc:docMk/>
            <pc:sldMk cId="15023141" sldId="2623"/>
            <ac:spMk id="44" creationId="{B093A059-427F-456E-ABBA-64C83CEA022B}"/>
          </ac:spMkLst>
        </pc:spChg>
        <pc:spChg chg="mod">
          <ac:chgData name="Luiz Macedo" userId="7b3c29be-d15f-473b-8b79-40ce79eed9b8" providerId="ADAL" clId="{FCAE5A2D-6C5C-40F1-BDD0-81F427AE99D6}" dt="2022-03-30T21:24:12.251" v="670" actId="1036"/>
          <ac:spMkLst>
            <pc:docMk/>
            <pc:sldMk cId="15023141" sldId="2623"/>
            <ac:spMk id="47" creationId="{5166D544-5E55-48D8-A4D2-3EFB5F0F2C9A}"/>
          </ac:spMkLst>
        </pc:spChg>
        <pc:spChg chg="mod">
          <ac:chgData name="Luiz Macedo" userId="7b3c29be-d15f-473b-8b79-40ce79eed9b8" providerId="ADAL" clId="{FCAE5A2D-6C5C-40F1-BDD0-81F427AE99D6}" dt="2022-03-30T21:24:20.984" v="683" actId="1035"/>
          <ac:spMkLst>
            <pc:docMk/>
            <pc:sldMk cId="15023141" sldId="2623"/>
            <ac:spMk id="50" creationId="{7DF6FBC9-2DB2-45BD-A238-A3FE7D7BA531}"/>
          </ac:spMkLst>
        </pc:spChg>
        <pc:spChg chg="mod">
          <ac:chgData name="Luiz Macedo" userId="7b3c29be-d15f-473b-8b79-40ce79eed9b8" providerId="ADAL" clId="{FCAE5A2D-6C5C-40F1-BDD0-81F427AE99D6}" dt="2022-03-30T21:25:05.490" v="712" actId="1036"/>
          <ac:spMkLst>
            <pc:docMk/>
            <pc:sldMk cId="15023141" sldId="2623"/>
            <ac:spMk id="53" creationId="{33EC2C90-486C-44EB-A8AF-8110502034E8}"/>
          </ac:spMkLst>
        </pc:spChg>
        <pc:grpChg chg="add mod">
          <ac:chgData name="Luiz Macedo" userId="7b3c29be-d15f-473b-8b79-40ce79eed9b8" providerId="ADAL" clId="{FCAE5A2D-6C5C-40F1-BDD0-81F427AE99D6}" dt="2022-03-30T21:23:09.765" v="647" actId="1076"/>
          <ac:grpSpMkLst>
            <pc:docMk/>
            <pc:sldMk cId="15023141" sldId="2623"/>
            <ac:grpSpMk id="19" creationId="{15A8DA52-16B2-4BD3-A513-C830E03855C4}"/>
          </ac:grpSpMkLst>
        </pc:grpChg>
        <pc:grpChg chg="add mod">
          <ac:chgData name="Luiz Macedo" userId="7b3c29be-d15f-473b-8b79-40ce79eed9b8" providerId="ADAL" clId="{FCAE5A2D-6C5C-40F1-BDD0-81F427AE99D6}" dt="2022-03-30T21:23:13.659" v="648" actId="1076"/>
          <ac:grpSpMkLst>
            <pc:docMk/>
            <pc:sldMk cId="15023141" sldId="2623"/>
            <ac:grpSpMk id="20" creationId="{B1B79F23-9152-4CA0-BF7E-11C85CED0871}"/>
          </ac:grpSpMkLst>
        </pc:grpChg>
        <pc:grpChg chg="add mod">
          <ac:chgData name="Luiz Macedo" userId="7b3c29be-d15f-473b-8b79-40ce79eed9b8" providerId="ADAL" clId="{FCAE5A2D-6C5C-40F1-BDD0-81F427AE99D6}" dt="2022-03-30T21:24:20.984" v="683" actId="1035"/>
          <ac:grpSpMkLst>
            <pc:docMk/>
            <pc:sldMk cId="15023141" sldId="2623"/>
            <ac:grpSpMk id="21" creationId="{5FFCE4BC-6A76-459D-9173-95AE150126D4}"/>
          </ac:grpSpMkLst>
        </pc:grpChg>
        <pc:grpChg chg="add mod">
          <ac:chgData name="Luiz Macedo" userId="7b3c29be-d15f-473b-8b79-40ce79eed9b8" providerId="ADAL" clId="{FCAE5A2D-6C5C-40F1-BDD0-81F427AE99D6}" dt="2022-03-30T21:25:05.490" v="712" actId="1036"/>
          <ac:grpSpMkLst>
            <pc:docMk/>
            <pc:sldMk cId="15023141" sldId="2623"/>
            <ac:grpSpMk id="22" creationId="{1110A3D9-A14C-497A-BCBD-5EB641EB4E0E}"/>
          </ac:grpSpMkLst>
        </pc:grpChg>
        <pc:picChg chg="mod">
          <ac:chgData name="Luiz Macedo" userId="7b3c29be-d15f-473b-8b79-40ce79eed9b8" providerId="ADAL" clId="{FCAE5A2D-6C5C-40F1-BDD0-81F427AE99D6}" dt="2022-03-30T21:17:26.868" v="584" actId="1076"/>
          <ac:picMkLst>
            <pc:docMk/>
            <pc:sldMk cId="15023141" sldId="2623"/>
            <ac:picMk id="2" creationId="{7C218AB9-5DB3-4BFB-AC63-8C44249D187E}"/>
          </ac:picMkLst>
        </pc:picChg>
        <pc:picChg chg="mod">
          <ac:chgData name="Luiz Macedo" userId="7b3c29be-d15f-473b-8b79-40ce79eed9b8" providerId="ADAL" clId="{FCAE5A2D-6C5C-40F1-BDD0-81F427AE99D6}" dt="2022-03-30T21:17:26.868" v="584" actId="1076"/>
          <ac:picMkLst>
            <pc:docMk/>
            <pc:sldMk cId="15023141" sldId="2623"/>
            <ac:picMk id="5" creationId="{E363DFCA-7489-43FF-BE2C-8A5264884ADB}"/>
          </ac:picMkLst>
        </pc:picChg>
        <pc:picChg chg="mod">
          <ac:chgData name="Luiz Macedo" userId="7b3c29be-d15f-473b-8b79-40ce79eed9b8" providerId="ADAL" clId="{FCAE5A2D-6C5C-40F1-BDD0-81F427AE99D6}" dt="2022-03-30T21:22:51.194" v="643" actId="1076"/>
          <ac:picMkLst>
            <pc:docMk/>
            <pc:sldMk cId="15023141" sldId="2623"/>
            <ac:picMk id="7" creationId="{47972BB0-4687-4830-BF00-F3920D4E141A}"/>
          </ac:picMkLst>
        </pc:picChg>
        <pc:picChg chg="mod">
          <ac:chgData name="Luiz Macedo" userId="7b3c29be-d15f-473b-8b79-40ce79eed9b8" providerId="ADAL" clId="{FCAE5A2D-6C5C-40F1-BDD0-81F427AE99D6}" dt="2022-03-30T21:21:08.905" v="606" actId="1036"/>
          <ac:picMkLst>
            <pc:docMk/>
            <pc:sldMk cId="15023141" sldId="2623"/>
            <ac:picMk id="9" creationId="{CE86E9E6-F5F1-47E3-B211-6F6B54982715}"/>
          </ac:picMkLst>
        </pc:picChg>
        <pc:picChg chg="mod">
          <ac:chgData name="Luiz Macedo" userId="7b3c29be-d15f-473b-8b79-40ce79eed9b8" providerId="ADAL" clId="{FCAE5A2D-6C5C-40F1-BDD0-81F427AE99D6}" dt="2022-03-30T21:21:08.905" v="606" actId="1036"/>
          <ac:picMkLst>
            <pc:docMk/>
            <pc:sldMk cId="15023141" sldId="2623"/>
            <ac:picMk id="11" creationId="{A958E843-9580-4391-A5B0-38BFB9AA45DB}"/>
          </ac:picMkLst>
        </pc:picChg>
        <pc:picChg chg="add mod">
          <ac:chgData name="Luiz Macedo" userId="7b3c29be-d15f-473b-8b79-40ce79eed9b8" providerId="ADAL" clId="{FCAE5A2D-6C5C-40F1-BDD0-81F427AE99D6}" dt="2022-03-30T21:21:33.110" v="610" actId="1076"/>
          <ac:picMkLst>
            <pc:docMk/>
            <pc:sldMk cId="15023141" sldId="2623"/>
            <ac:picMk id="15" creationId="{6AA71FAB-761C-49E0-AD4F-99CC66868A69}"/>
          </ac:picMkLst>
        </pc:picChg>
        <pc:cxnChg chg="add mod">
          <ac:chgData name="Luiz Macedo" userId="7b3c29be-d15f-473b-8b79-40ce79eed9b8" providerId="ADAL" clId="{FCAE5A2D-6C5C-40F1-BDD0-81F427AE99D6}" dt="2022-03-30T21:23:59.218" v="668" actId="1035"/>
          <ac:cxnSpMkLst>
            <pc:docMk/>
            <pc:sldMk cId="15023141" sldId="2623"/>
            <ac:cxnSpMk id="18" creationId="{224C3CAB-F926-42BB-8DE8-0DFE0D2FC693}"/>
          </ac:cxnSpMkLst>
        </pc:cxnChg>
        <pc:cxnChg chg="mod">
          <ac:chgData name="Luiz Macedo" userId="7b3c29be-d15f-473b-8b79-40ce79eed9b8" providerId="ADAL" clId="{FCAE5A2D-6C5C-40F1-BDD0-81F427AE99D6}" dt="2022-03-30T21:17:26.868" v="584" actId="1076"/>
          <ac:cxnSpMkLst>
            <pc:docMk/>
            <pc:sldMk cId="15023141" sldId="2623"/>
            <ac:cxnSpMk id="35" creationId="{8C7C5800-5228-4B21-B003-548E20546FA0}"/>
          </ac:cxnSpMkLst>
        </pc:cxnChg>
        <pc:cxnChg chg="mod">
          <ac:chgData name="Luiz Macedo" userId="7b3c29be-d15f-473b-8b79-40ce79eed9b8" providerId="ADAL" clId="{FCAE5A2D-6C5C-40F1-BDD0-81F427AE99D6}" dt="2022-03-30T21:23:56.929" v="659" actId="1036"/>
          <ac:cxnSpMkLst>
            <pc:docMk/>
            <pc:sldMk cId="15023141" sldId="2623"/>
            <ac:cxnSpMk id="36" creationId="{E93BA3B2-571D-4450-90C6-1B624AA4D677}"/>
          </ac:cxnSpMkLst>
        </pc:cxnChg>
        <pc:cxnChg chg="mod">
          <ac:chgData name="Luiz Macedo" userId="7b3c29be-d15f-473b-8b79-40ce79eed9b8" providerId="ADAL" clId="{FCAE5A2D-6C5C-40F1-BDD0-81F427AE99D6}" dt="2022-03-30T21:24:22.976" v="688" actId="1036"/>
          <ac:cxnSpMkLst>
            <pc:docMk/>
            <pc:sldMk cId="15023141" sldId="2623"/>
            <ac:cxnSpMk id="37" creationId="{F93A4080-0333-4C5E-B915-50872D8964EA}"/>
          </ac:cxnSpMkLst>
        </pc:cxnChg>
        <pc:cxnChg chg="mod">
          <ac:chgData name="Luiz Macedo" userId="7b3c29be-d15f-473b-8b79-40ce79eed9b8" providerId="ADAL" clId="{FCAE5A2D-6C5C-40F1-BDD0-81F427AE99D6}" dt="2022-03-30T21:24:20.984" v="683" actId="1035"/>
          <ac:cxnSpMkLst>
            <pc:docMk/>
            <pc:sldMk cId="15023141" sldId="2623"/>
            <ac:cxnSpMk id="39" creationId="{81D3B293-2E43-40C8-B92E-50D4E720447A}"/>
          </ac:cxnSpMkLst>
        </pc:cxnChg>
      </pc:sldChg>
      <pc:sldChg chg="modSp mod">
        <pc:chgData name="Luiz Macedo" userId="7b3c29be-d15f-473b-8b79-40ce79eed9b8" providerId="ADAL" clId="{FCAE5A2D-6C5C-40F1-BDD0-81F427AE99D6}" dt="2022-03-30T21:27:38.024" v="762" actId="20577"/>
        <pc:sldMkLst>
          <pc:docMk/>
          <pc:sldMk cId="1015102625" sldId="2624"/>
        </pc:sldMkLst>
        <pc:spChg chg="mod">
          <ac:chgData name="Luiz Macedo" userId="7b3c29be-d15f-473b-8b79-40ce79eed9b8" providerId="ADAL" clId="{FCAE5A2D-6C5C-40F1-BDD0-81F427AE99D6}" dt="2022-03-30T21:27:38.024" v="762" actId="20577"/>
          <ac:spMkLst>
            <pc:docMk/>
            <pc:sldMk cId="1015102625" sldId="2624"/>
            <ac:spMk id="3" creationId="{5B6A7796-EC40-4A1C-B394-D560E714D47B}"/>
          </ac:spMkLst>
        </pc:spChg>
      </pc:sldChg>
      <pc:sldChg chg="modSp mod ord">
        <pc:chgData name="Luiz Macedo" userId="7b3c29be-d15f-473b-8b79-40ce79eed9b8" providerId="ADAL" clId="{FCAE5A2D-6C5C-40F1-BDD0-81F427AE99D6}" dt="2022-03-30T21:41:18.397" v="823" actId="20577"/>
        <pc:sldMkLst>
          <pc:docMk/>
          <pc:sldMk cId="1280041384" sldId="2625"/>
        </pc:sldMkLst>
        <pc:spChg chg="mod">
          <ac:chgData name="Luiz Macedo" userId="7b3c29be-d15f-473b-8b79-40ce79eed9b8" providerId="ADAL" clId="{FCAE5A2D-6C5C-40F1-BDD0-81F427AE99D6}" dt="2022-03-30T21:41:18.397" v="823" actId="20577"/>
          <ac:spMkLst>
            <pc:docMk/>
            <pc:sldMk cId="1280041384" sldId="2625"/>
            <ac:spMk id="17" creationId="{00000000-0000-0000-0000-000000000000}"/>
          </ac:spMkLst>
        </pc:spChg>
      </pc:sldChg>
      <pc:sldChg chg="delSp modSp add mod">
        <pc:chgData name="Luiz Macedo" userId="7b3c29be-d15f-473b-8b79-40ce79eed9b8" providerId="ADAL" clId="{FCAE5A2D-6C5C-40F1-BDD0-81F427AE99D6}" dt="2022-03-30T21:09:53.859" v="508" actId="1076"/>
        <pc:sldMkLst>
          <pc:docMk/>
          <pc:sldMk cId="4167429849" sldId="2626"/>
        </pc:sldMkLst>
        <pc:spChg chg="mod">
          <ac:chgData name="Luiz Macedo" userId="7b3c29be-d15f-473b-8b79-40ce79eed9b8" providerId="ADAL" clId="{FCAE5A2D-6C5C-40F1-BDD0-81F427AE99D6}" dt="2022-03-30T21:07:54.221" v="485" actId="20577"/>
          <ac:spMkLst>
            <pc:docMk/>
            <pc:sldMk cId="4167429849" sldId="2626"/>
            <ac:spMk id="2" creationId="{D0161B9C-B4A1-4E8B-BDD0-8D4B9DE9519A}"/>
          </ac:spMkLst>
        </pc:spChg>
        <pc:spChg chg="del">
          <ac:chgData name="Luiz Macedo" userId="7b3c29be-d15f-473b-8b79-40ce79eed9b8" providerId="ADAL" clId="{FCAE5A2D-6C5C-40F1-BDD0-81F427AE99D6}" dt="2022-03-30T21:09:38.722" v="504" actId="478"/>
          <ac:spMkLst>
            <pc:docMk/>
            <pc:sldMk cId="4167429849" sldId="2626"/>
            <ac:spMk id="5" creationId="{D821F71D-F71E-4274-9902-88B60FE54F42}"/>
          </ac:spMkLst>
        </pc:spChg>
        <pc:spChg chg="del">
          <ac:chgData name="Luiz Macedo" userId="7b3c29be-d15f-473b-8b79-40ce79eed9b8" providerId="ADAL" clId="{FCAE5A2D-6C5C-40F1-BDD0-81F427AE99D6}" dt="2022-03-30T21:09:38.722" v="504" actId="478"/>
          <ac:spMkLst>
            <pc:docMk/>
            <pc:sldMk cId="4167429849" sldId="2626"/>
            <ac:spMk id="10" creationId="{736A765C-E251-4303-B04F-C947449BCF81}"/>
          </ac:spMkLst>
        </pc:spChg>
        <pc:spChg chg="del">
          <ac:chgData name="Luiz Macedo" userId="7b3c29be-d15f-473b-8b79-40ce79eed9b8" providerId="ADAL" clId="{FCAE5A2D-6C5C-40F1-BDD0-81F427AE99D6}" dt="2022-03-30T21:09:38.722" v="504" actId="478"/>
          <ac:spMkLst>
            <pc:docMk/>
            <pc:sldMk cId="4167429849" sldId="2626"/>
            <ac:spMk id="22" creationId="{723C6FEC-4946-48C9-B3C1-C9F03AECB9DE}"/>
          </ac:spMkLst>
        </pc:spChg>
        <pc:spChg chg="mod">
          <ac:chgData name="Luiz Macedo" userId="7b3c29be-d15f-473b-8b79-40ce79eed9b8" providerId="ADAL" clId="{FCAE5A2D-6C5C-40F1-BDD0-81F427AE99D6}" dt="2022-03-30T21:09:47.293" v="506" actId="1076"/>
          <ac:spMkLst>
            <pc:docMk/>
            <pc:sldMk cId="4167429849" sldId="2626"/>
            <ac:spMk id="23" creationId="{063C11D4-63D1-4745-A509-9637BE9245C1}"/>
          </ac:spMkLst>
        </pc:spChg>
        <pc:spChg chg="mod">
          <ac:chgData name="Luiz Macedo" userId="7b3c29be-d15f-473b-8b79-40ce79eed9b8" providerId="ADAL" clId="{FCAE5A2D-6C5C-40F1-BDD0-81F427AE99D6}" dt="2022-03-30T21:09:47.293" v="506" actId="1076"/>
          <ac:spMkLst>
            <pc:docMk/>
            <pc:sldMk cId="4167429849" sldId="2626"/>
            <ac:spMk id="28" creationId="{4AFC4A5D-1DD1-4642-84A6-0827050514E2}"/>
          </ac:spMkLst>
        </pc:spChg>
        <pc:spChg chg="mod">
          <ac:chgData name="Luiz Macedo" userId="7b3c29be-d15f-473b-8b79-40ce79eed9b8" providerId="ADAL" clId="{FCAE5A2D-6C5C-40F1-BDD0-81F427AE99D6}" dt="2022-03-30T21:09:53.859" v="508" actId="1076"/>
          <ac:spMkLst>
            <pc:docMk/>
            <pc:sldMk cId="4167429849" sldId="2626"/>
            <ac:spMk id="30" creationId="{01EE5E0B-6F0F-41FF-837E-7A9FA2407F43}"/>
          </ac:spMkLst>
        </pc:spChg>
        <pc:spChg chg="mod">
          <ac:chgData name="Luiz Macedo" userId="7b3c29be-d15f-473b-8b79-40ce79eed9b8" providerId="ADAL" clId="{FCAE5A2D-6C5C-40F1-BDD0-81F427AE99D6}" dt="2022-03-30T21:09:47.293" v="506" actId="1076"/>
          <ac:spMkLst>
            <pc:docMk/>
            <pc:sldMk cId="4167429849" sldId="2626"/>
            <ac:spMk id="34" creationId="{FB5D27FC-C331-4A79-8C4C-A0F5CD230103}"/>
          </ac:spMkLst>
        </pc:spChg>
        <pc:picChg chg="del">
          <ac:chgData name="Luiz Macedo" userId="7b3c29be-d15f-473b-8b79-40ce79eed9b8" providerId="ADAL" clId="{FCAE5A2D-6C5C-40F1-BDD0-81F427AE99D6}" dt="2022-03-30T21:09:38.722" v="504" actId="478"/>
          <ac:picMkLst>
            <pc:docMk/>
            <pc:sldMk cId="4167429849" sldId="2626"/>
            <ac:picMk id="3" creationId="{468338E1-AB30-41EF-A18D-47036618BB63}"/>
          </ac:picMkLst>
        </pc:picChg>
        <pc:picChg chg="del">
          <ac:chgData name="Luiz Macedo" userId="7b3c29be-d15f-473b-8b79-40ce79eed9b8" providerId="ADAL" clId="{FCAE5A2D-6C5C-40F1-BDD0-81F427AE99D6}" dt="2022-03-30T21:09:41.078" v="505" actId="478"/>
          <ac:picMkLst>
            <pc:docMk/>
            <pc:sldMk cId="4167429849" sldId="2626"/>
            <ac:picMk id="4" creationId="{3E4F1A96-D231-497D-81CC-1BDB0F59B756}"/>
          </ac:picMkLst>
        </pc:picChg>
        <pc:picChg chg="mod">
          <ac:chgData name="Luiz Macedo" userId="7b3c29be-d15f-473b-8b79-40ce79eed9b8" providerId="ADAL" clId="{FCAE5A2D-6C5C-40F1-BDD0-81F427AE99D6}" dt="2022-03-30T21:09:47.293" v="506" actId="1076"/>
          <ac:picMkLst>
            <pc:docMk/>
            <pc:sldMk cId="4167429849" sldId="2626"/>
            <ac:picMk id="6" creationId="{457AB123-060A-4F6D-81CD-E940D48DC226}"/>
          </ac:picMkLst>
        </pc:picChg>
        <pc:picChg chg="del">
          <ac:chgData name="Luiz Macedo" userId="7b3c29be-d15f-473b-8b79-40ce79eed9b8" providerId="ADAL" clId="{FCAE5A2D-6C5C-40F1-BDD0-81F427AE99D6}" dt="2022-03-30T21:09:38.722" v="504" actId="478"/>
          <ac:picMkLst>
            <pc:docMk/>
            <pc:sldMk cId="4167429849" sldId="2626"/>
            <ac:picMk id="8" creationId="{61AD614E-5FCE-4D9A-9E03-D74B4C0BA00E}"/>
          </ac:picMkLst>
        </pc:picChg>
        <pc:picChg chg="mod">
          <ac:chgData name="Luiz Macedo" userId="7b3c29be-d15f-473b-8b79-40ce79eed9b8" providerId="ADAL" clId="{FCAE5A2D-6C5C-40F1-BDD0-81F427AE99D6}" dt="2022-03-30T21:09:47.293" v="506" actId="1076"/>
          <ac:picMkLst>
            <pc:docMk/>
            <pc:sldMk cId="4167429849" sldId="2626"/>
            <ac:picMk id="25" creationId="{42CE8942-7AB6-458E-B4BE-0EEF07B361C4}"/>
          </ac:picMkLst>
        </pc:picChg>
        <pc:picChg chg="mod">
          <ac:chgData name="Luiz Macedo" userId="7b3c29be-d15f-473b-8b79-40ce79eed9b8" providerId="ADAL" clId="{FCAE5A2D-6C5C-40F1-BDD0-81F427AE99D6}" dt="2022-03-30T21:09:47.293" v="506" actId="1076"/>
          <ac:picMkLst>
            <pc:docMk/>
            <pc:sldMk cId="4167429849" sldId="2626"/>
            <ac:picMk id="32" creationId="{302AE1C6-59FA-4F69-B20B-0F30C64C043F}"/>
          </ac:picMkLst>
        </pc:picChg>
        <pc:cxnChg chg="del">
          <ac:chgData name="Luiz Macedo" userId="7b3c29be-d15f-473b-8b79-40ce79eed9b8" providerId="ADAL" clId="{FCAE5A2D-6C5C-40F1-BDD0-81F427AE99D6}" dt="2022-03-30T21:09:38.722" v="504" actId="478"/>
          <ac:cxnSpMkLst>
            <pc:docMk/>
            <pc:sldMk cId="4167429849" sldId="2626"/>
            <ac:cxnSpMk id="7" creationId="{B79C86C5-32A3-464F-8311-40E83B11EE98}"/>
          </ac:cxnSpMkLst>
        </pc:cxnChg>
        <pc:cxnChg chg="del">
          <ac:chgData name="Luiz Macedo" userId="7b3c29be-d15f-473b-8b79-40ce79eed9b8" providerId="ADAL" clId="{FCAE5A2D-6C5C-40F1-BDD0-81F427AE99D6}" dt="2022-03-30T21:09:38.722" v="504" actId="478"/>
          <ac:cxnSpMkLst>
            <pc:docMk/>
            <pc:sldMk cId="4167429849" sldId="2626"/>
            <ac:cxnSpMk id="12" creationId="{427CFB66-9696-43E8-92B5-43FEA11FEEFD}"/>
          </ac:cxnSpMkLst>
        </pc:cxnChg>
        <pc:cxnChg chg="del">
          <ac:chgData name="Luiz Macedo" userId="7b3c29be-d15f-473b-8b79-40ce79eed9b8" providerId="ADAL" clId="{FCAE5A2D-6C5C-40F1-BDD0-81F427AE99D6}" dt="2022-03-30T21:09:41.078" v="505" actId="478"/>
          <ac:cxnSpMkLst>
            <pc:docMk/>
            <pc:sldMk cId="4167429849" sldId="2626"/>
            <ac:cxnSpMk id="26" creationId="{5EAFE27E-D593-411C-89F6-9B3D8BE1D91A}"/>
          </ac:cxnSpMkLst>
        </pc:cxnChg>
        <pc:cxnChg chg="mod">
          <ac:chgData name="Luiz Macedo" userId="7b3c29be-d15f-473b-8b79-40ce79eed9b8" providerId="ADAL" clId="{FCAE5A2D-6C5C-40F1-BDD0-81F427AE99D6}" dt="2022-03-30T21:09:47.293" v="506" actId="1076"/>
          <ac:cxnSpMkLst>
            <pc:docMk/>
            <pc:sldMk cId="4167429849" sldId="2626"/>
            <ac:cxnSpMk id="39" creationId="{71469253-368F-4A2A-ABCE-3815311D068C}"/>
          </ac:cxnSpMkLst>
        </pc:cxnChg>
        <pc:cxnChg chg="mod">
          <ac:chgData name="Luiz Macedo" userId="7b3c29be-d15f-473b-8b79-40ce79eed9b8" providerId="ADAL" clId="{FCAE5A2D-6C5C-40F1-BDD0-81F427AE99D6}" dt="2022-03-30T21:09:47.293" v="506" actId="1076"/>
          <ac:cxnSpMkLst>
            <pc:docMk/>
            <pc:sldMk cId="4167429849" sldId="2626"/>
            <ac:cxnSpMk id="41" creationId="{C1C37D9C-A2E9-4D97-BA46-39ABEC32F963}"/>
          </ac:cxnSpMkLst>
        </pc:cxnChg>
      </pc:sldChg>
      <pc:sldChg chg="delSp modSp add mod">
        <pc:chgData name="Luiz Macedo" userId="7b3c29be-d15f-473b-8b79-40ce79eed9b8" providerId="ADAL" clId="{FCAE5A2D-6C5C-40F1-BDD0-81F427AE99D6}" dt="2022-03-30T21:15:25.236" v="557" actId="1076"/>
        <pc:sldMkLst>
          <pc:docMk/>
          <pc:sldMk cId="507951829" sldId="2627"/>
        </pc:sldMkLst>
        <pc:spChg chg="mod">
          <ac:chgData name="Luiz Macedo" userId="7b3c29be-d15f-473b-8b79-40ce79eed9b8" providerId="ADAL" clId="{FCAE5A2D-6C5C-40F1-BDD0-81F427AE99D6}" dt="2022-03-30T21:12:47.919" v="520"/>
          <ac:spMkLst>
            <pc:docMk/>
            <pc:sldMk cId="507951829" sldId="2627"/>
            <ac:spMk id="2" creationId="{D0161B9C-B4A1-4E8B-BDD0-8D4B9DE9519A}"/>
          </ac:spMkLst>
        </pc:spChg>
        <pc:spChg chg="mod">
          <ac:chgData name="Luiz Macedo" userId="7b3c29be-d15f-473b-8b79-40ce79eed9b8" providerId="ADAL" clId="{FCAE5A2D-6C5C-40F1-BDD0-81F427AE99D6}" dt="2022-03-30T21:15:25.236" v="557" actId="1076"/>
          <ac:spMkLst>
            <pc:docMk/>
            <pc:sldMk cId="507951829" sldId="2627"/>
            <ac:spMk id="5" creationId="{D821F71D-F71E-4274-9902-88B60FE54F42}"/>
          </ac:spMkLst>
        </pc:spChg>
        <pc:spChg chg="mod">
          <ac:chgData name="Luiz Macedo" userId="7b3c29be-d15f-473b-8b79-40ce79eed9b8" providerId="ADAL" clId="{FCAE5A2D-6C5C-40F1-BDD0-81F427AE99D6}" dt="2022-03-30T21:15:18.130" v="554" actId="1076"/>
          <ac:spMkLst>
            <pc:docMk/>
            <pc:sldMk cId="507951829" sldId="2627"/>
            <ac:spMk id="10" creationId="{736A765C-E251-4303-B04F-C947449BCF81}"/>
          </ac:spMkLst>
        </pc:spChg>
        <pc:spChg chg="mod">
          <ac:chgData name="Luiz Macedo" userId="7b3c29be-d15f-473b-8b79-40ce79eed9b8" providerId="ADAL" clId="{FCAE5A2D-6C5C-40F1-BDD0-81F427AE99D6}" dt="2022-03-30T21:14:49.210" v="551" actId="1076"/>
          <ac:spMkLst>
            <pc:docMk/>
            <pc:sldMk cId="507951829" sldId="2627"/>
            <ac:spMk id="22" creationId="{723C6FEC-4946-48C9-B3C1-C9F03AECB9DE}"/>
          </ac:spMkLst>
        </pc:spChg>
        <pc:spChg chg="mod">
          <ac:chgData name="Luiz Macedo" userId="7b3c29be-d15f-473b-8b79-40ce79eed9b8" providerId="ADAL" clId="{FCAE5A2D-6C5C-40F1-BDD0-81F427AE99D6}" dt="2022-03-30T21:14:49.210" v="551" actId="1076"/>
          <ac:spMkLst>
            <pc:docMk/>
            <pc:sldMk cId="507951829" sldId="2627"/>
            <ac:spMk id="23" creationId="{063C11D4-63D1-4745-A509-9637BE9245C1}"/>
          </ac:spMkLst>
        </pc:spChg>
        <pc:spChg chg="del">
          <ac:chgData name="Luiz Macedo" userId="7b3c29be-d15f-473b-8b79-40ce79eed9b8" providerId="ADAL" clId="{FCAE5A2D-6C5C-40F1-BDD0-81F427AE99D6}" dt="2022-03-30T21:12:50.964" v="521" actId="478"/>
          <ac:spMkLst>
            <pc:docMk/>
            <pc:sldMk cId="507951829" sldId="2627"/>
            <ac:spMk id="30" creationId="{01EE5E0B-6F0F-41FF-837E-7A9FA2407F43}"/>
          </ac:spMkLst>
        </pc:spChg>
        <pc:picChg chg="mod">
          <ac:chgData name="Luiz Macedo" userId="7b3c29be-d15f-473b-8b79-40ce79eed9b8" providerId="ADAL" clId="{FCAE5A2D-6C5C-40F1-BDD0-81F427AE99D6}" dt="2022-03-30T21:15:19.713" v="555" actId="1076"/>
          <ac:picMkLst>
            <pc:docMk/>
            <pc:sldMk cId="507951829" sldId="2627"/>
            <ac:picMk id="3" creationId="{468338E1-AB30-41EF-A18D-47036618BB63}"/>
          </ac:picMkLst>
        </pc:picChg>
        <pc:picChg chg="mod">
          <ac:chgData name="Luiz Macedo" userId="7b3c29be-d15f-473b-8b79-40ce79eed9b8" providerId="ADAL" clId="{FCAE5A2D-6C5C-40F1-BDD0-81F427AE99D6}" dt="2022-03-30T21:14:49.210" v="551" actId="1076"/>
          <ac:picMkLst>
            <pc:docMk/>
            <pc:sldMk cId="507951829" sldId="2627"/>
            <ac:picMk id="4" creationId="{3E4F1A96-D231-497D-81CC-1BDB0F59B756}"/>
          </ac:picMkLst>
        </pc:picChg>
        <pc:picChg chg="mod">
          <ac:chgData name="Luiz Macedo" userId="7b3c29be-d15f-473b-8b79-40ce79eed9b8" providerId="ADAL" clId="{FCAE5A2D-6C5C-40F1-BDD0-81F427AE99D6}" dt="2022-03-30T21:14:49.210" v="551" actId="1076"/>
          <ac:picMkLst>
            <pc:docMk/>
            <pc:sldMk cId="507951829" sldId="2627"/>
            <ac:picMk id="6" creationId="{457AB123-060A-4F6D-81CD-E940D48DC226}"/>
          </ac:picMkLst>
        </pc:picChg>
        <pc:picChg chg="mod">
          <ac:chgData name="Luiz Macedo" userId="7b3c29be-d15f-473b-8b79-40ce79eed9b8" providerId="ADAL" clId="{FCAE5A2D-6C5C-40F1-BDD0-81F427AE99D6}" dt="2022-03-30T21:15:13.712" v="553" actId="1076"/>
          <ac:picMkLst>
            <pc:docMk/>
            <pc:sldMk cId="507951829" sldId="2627"/>
            <ac:picMk id="9" creationId="{FE12166C-3FD4-455C-83F1-2391BFD8C57F}"/>
          </ac:picMkLst>
        </pc:picChg>
        <pc:cxnChg chg="mod">
          <ac:chgData name="Luiz Macedo" userId="7b3c29be-d15f-473b-8b79-40ce79eed9b8" providerId="ADAL" clId="{FCAE5A2D-6C5C-40F1-BDD0-81F427AE99D6}" dt="2022-03-30T21:15:22.021" v="556" actId="1076"/>
          <ac:cxnSpMkLst>
            <pc:docMk/>
            <pc:sldMk cId="507951829" sldId="2627"/>
            <ac:cxnSpMk id="7" creationId="{B79C86C5-32A3-464F-8311-40E83B11EE98}"/>
          </ac:cxnSpMkLst>
        </pc:cxnChg>
        <pc:cxnChg chg="mod">
          <ac:chgData name="Luiz Macedo" userId="7b3c29be-d15f-473b-8b79-40ce79eed9b8" providerId="ADAL" clId="{FCAE5A2D-6C5C-40F1-BDD0-81F427AE99D6}" dt="2022-03-30T21:14:49.210" v="551" actId="1076"/>
          <ac:cxnSpMkLst>
            <pc:docMk/>
            <pc:sldMk cId="507951829" sldId="2627"/>
            <ac:cxnSpMk id="12" creationId="{427CFB66-9696-43E8-92B5-43FEA11FEEFD}"/>
          </ac:cxnSpMkLst>
        </pc:cxnChg>
        <pc:cxnChg chg="mod">
          <ac:chgData name="Luiz Macedo" userId="7b3c29be-d15f-473b-8b79-40ce79eed9b8" providerId="ADAL" clId="{FCAE5A2D-6C5C-40F1-BDD0-81F427AE99D6}" dt="2022-03-30T21:14:49.210" v="551" actId="1076"/>
          <ac:cxnSpMkLst>
            <pc:docMk/>
            <pc:sldMk cId="507951829" sldId="2627"/>
            <ac:cxnSpMk id="26" creationId="{5EAFE27E-D593-411C-89F6-9B3D8BE1D91A}"/>
          </ac:cxnSpMkLst>
        </pc:cxnChg>
      </pc:sldChg>
      <pc:sldChg chg="addSp delSp modSp add mod">
        <pc:chgData name="Luiz Macedo" userId="7b3c29be-d15f-473b-8b79-40ce79eed9b8" providerId="ADAL" clId="{FCAE5A2D-6C5C-40F1-BDD0-81F427AE99D6}" dt="2022-03-30T21:17:07.667" v="583" actId="1076"/>
        <pc:sldMkLst>
          <pc:docMk/>
          <pc:sldMk cId="3076655393" sldId="2628"/>
        </pc:sldMkLst>
        <pc:spChg chg="mod">
          <ac:chgData name="Luiz Macedo" userId="7b3c29be-d15f-473b-8b79-40ce79eed9b8" providerId="ADAL" clId="{FCAE5A2D-6C5C-40F1-BDD0-81F427AE99D6}" dt="2022-03-30T21:13:07.899" v="524" actId="20577"/>
          <ac:spMkLst>
            <pc:docMk/>
            <pc:sldMk cId="3076655393" sldId="2628"/>
            <ac:spMk id="2" creationId="{D0161B9C-B4A1-4E8B-BDD0-8D4B9DE9519A}"/>
          </ac:spMkLst>
        </pc:spChg>
        <pc:spChg chg="mod">
          <ac:chgData name="Luiz Macedo" userId="7b3c29be-d15f-473b-8b79-40ce79eed9b8" providerId="ADAL" clId="{FCAE5A2D-6C5C-40F1-BDD0-81F427AE99D6}" dt="2022-03-30T21:17:07.667" v="583" actId="1076"/>
          <ac:spMkLst>
            <pc:docMk/>
            <pc:sldMk cId="3076655393" sldId="2628"/>
            <ac:spMk id="23" creationId="{063C11D4-63D1-4745-A509-9637BE9245C1}"/>
          </ac:spMkLst>
        </pc:spChg>
        <pc:spChg chg="mod">
          <ac:chgData name="Luiz Macedo" userId="7b3c29be-d15f-473b-8b79-40ce79eed9b8" providerId="ADAL" clId="{FCAE5A2D-6C5C-40F1-BDD0-81F427AE99D6}" dt="2022-03-30T21:17:07.667" v="583" actId="1076"/>
          <ac:spMkLst>
            <pc:docMk/>
            <pc:sldMk cId="3076655393" sldId="2628"/>
            <ac:spMk id="28" creationId="{4AFC4A5D-1DD1-4642-84A6-0827050514E2}"/>
          </ac:spMkLst>
        </pc:spChg>
        <pc:spChg chg="del">
          <ac:chgData name="Luiz Macedo" userId="7b3c29be-d15f-473b-8b79-40ce79eed9b8" providerId="ADAL" clId="{FCAE5A2D-6C5C-40F1-BDD0-81F427AE99D6}" dt="2022-03-30T21:13:10.269" v="525" actId="478"/>
          <ac:spMkLst>
            <pc:docMk/>
            <pc:sldMk cId="3076655393" sldId="2628"/>
            <ac:spMk id="30" creationId="{01EE5E0B-6F0F-41FF-837E-7A9FA2407F43}"/>
          </ac:spMkLst>
        </pc:spChg>
        <pc:spChg chg="mod">
          <ac:chgData name="Luiz Macedo" userId="7b3c29be-d15f-473b-8b79-40ce79eed9b8" providerId="ADAL" clId="{FCAE5A2D-6C5C-40F1-BDD0-81F427AE99D6}" dt="2022-03-30T21:17:07.667" v="583" actId="1076"/>
          <ac:spMkLst>
            <pc:docMk/>
            <pc:sldMk cId="3076655393" sldId="2628"/>
            <ac:spMk id="34" creationId="{FB5D27FC-C331-4A79-8C4C-A0F5CD230103}"/>
          </ac:spMkLst>
        </pc:spChg>
        <pc:picChg chg="mod">
          <ac:chgData name="Luiz Macedo" userId="7b3c29be-d15f-473b-8b79-40ce79eed9b8" providerId="ADAL" clId="{FCAE5A2D-6C5C-40F1-BDD0-81F427AE99D6}" dt="2022-03-30T21:17:07.667" v="583" actId="1076"/>
          <ac:picMkLst>
            <pc:docMk/>
            <pc:sldMk cId="3076655393" sldId="2628"/>
            <ac:picMk id="6" creationId="{457AB123-060A-4F6D-81CD-E940D48DC226}"/>
          </ac:picMkLst>
        </pc:picChg>
        <pc:picChg chg="add del">
          <ac:chgData name="Luiz Macedo" userId="7b3c29be-d15f-473b-8b79-40ce79eed9b8" providerId="ADAL" clId="{FCAE5A2D-6C5C-40F1-BDD0-81F427AE99D6}" dt="2022-03-30T21:16:20.357" v="572" actId="478"/>
          <ac:picMkLst>
            <pc:docMk/>
            <pc:sldMk cId="3076655393" sldId="2628"/>
            <ac:picMk id="8" creationId="{9D0F3E12-E516-4DD3-8918-4272413B3D88}"/>
          </ac:picMkLst>
        </pc:picChg>
        <pc:picChg chg="mod">
          <ac:chgData name="Luiz Macedo" userId="7b3c29be-d15f-473b-8b79-40ce79eed9b8" providerId="ADAL" clId="{FCAE5A2D-6C5C-40F1-BDD0-81F427AE99D6}" dt="2022-03-30T21:17:07.667" v="583" actId="1076"/>
          <ac:picMkLst>
            <pc:docMk/>
            <pc:sldMk cId="3076655393" sldId="2628"/>
            <ac:picMk id="25" creationId="{42CE8942-7AB6-458E-B4BE-0EEF07B361C4}"/>
          </ac:picMkLst>
        </pc:picChg>
        <pc:picChg chg="mod">
          <ac:chgData name="Luiz Macedo" userId="7b3c29be-d15f-473b-8b79-40ce79eed9b8" providerId="ADAL" clId="{FCAE5A2D-6C5C-40F1-BDD0-81F427AE99D6}" dt="2022-03-30T21:17:07.667" v="583" actId="1076"/>
          <ac:picMkLst>
            <pc:docMk/>
            <pc:sldMk cId="3076655393" sldId="2628"/>
            <ac:picMk id="32" creationId="{302AE1C6-59FA-4F69-B20B-0F30C64C043F}"/>
          </ac:picMkLst>
        </pc:picChg>
        <pc:cxnChg chg="mod">
          <ac:chgData name="Luiz Macedo" userId="7b3c29be-d15f-473b-8b79-40ce79eed9b8" providerId="ADAL" clId="{FCAE5A2D-6C5C-40F1-BDD0-81F427AE99D6}" dt="2022-03-30T21:17:07.667" v="583" actId="1076"/>
          <ac:cxnSpMkLst>
            <pc:docMk/>
            <pc:sldMk cId="3076655393" sldId="2628"/>
            <ac:cxnSpMk id="39" creationId="{71469253-368F-4A2A-ABCE-3815311D068C}"/>
          </ac:cxnSpMkLst>
        </pc:cxnChg>
        <pc:cxnChg chg="mod">
          <ac:chgData name="Luiz Macedo" userId="7b3c29be-d15f-473b-8b79-40ce79eed9b8" providerId="ADAL" clId="{FCAE5A2D-6C5C-40F1-BDD0-81F427AE99D6}" dt="2022-03-30T21:17:07.667" v="583" actId="1076"/>
          <ac:cxnSpMkLst>
            <pc:docMk/>
            <pc:sldMk cId="3076655393" sldId="2628"/>
            <ac:cxnSpMk id="41" creationId="{C1C37D9C-A2E9-4D97-BA46-39ABEC32F963}"/>
          </ac:cxnSpMkLst>
        </pc:cxnChg>
      </pc:sldChg>
      <pc:sldChg chg="modSp add mod">
        <pc:chgData name="Luiz Macedo" userId="7b3c29be-d15f-473b-8b79-40ce79eed9b8" providerId="ADAL" clId="{FCAE5A2D-6C5C-40F1-BDD0-81F427AE99D6}" dt="2022-03-30T21:28:44.851" v="772" actId="20577"/>
        <pc:sldMkLst>
          <pc:docMk/>
          <pc:sldMk cId="222604526" sldId="2629"/>
        </pc:sldMkLst>
        <pc:spChg chg="mod">
          <ac:chgData name="Luiz Macedo" userId="7b3c29be-d15f-473b-8b79-40ce79eed9b8" providerId="ADAL" clId="{FCAE5A2D-6C5C-40F1-BDD0-81F427AE99D6}" dt="2022-03-30T21:28:44.851" v="772" actId="20577"/>
          <ac:spMkLst>
            <pc:docMk/>
            <pc:sldMk cId="222604526" sldId="2629"/>
            <ac:spMk id="4" creationId="{00000000-0000-0000-0000-000000000000}"/>
          </ac:spMkLst>
        </pc:spChg>
      </pc:sldChg>
      <pc:sldChg chg="new del">
        <pc:chgData name="Luiz Macedo" userId="7b3c29be-d15f-473b-8b79-40ce79eed9b8" providerId="ADAL" clId="{FCAE5A2D-6C5C-40F1-BDD0-81F427AE99D6}" dt="2022-04-06T21:50:38.886" v="963" actId="47"/>
        <pc:sldMkLst>
          <pc:docMk/>
          <pc:sldMk cId="1666227710" sldId="2630"/>
        </pc:sldMkLst>
      </pc:sldChg>
      <pc:sldChg chg="addSp delSp modSp add mod ord modNotesTx">
        <pc:chgData name="Luiz Macedo" userId="7b3c29be-d15f-473b-8b79-40ce79eed9b8" providerId="ADAL" clId="{FCAE5A2D-6C5C-40F1-BDD0-81F427AE99D6}" dt="2022-04-20T22:53:23.110" v="1614" actId="20577"/>
        <pc:sldMkLst>
          <pc:docMk/>
          <pc:sldMk cId="470263680" sldId="2631"/>
        </pc:sldMkLst>
        <pc:spChg chg="mod">
          <ac:chgData name="Luiz Macedo" userId="7b3c29be-d15f-473b-8b79-40ce79eed9b8" providerId="ADAL" clId="{FCAE5A2D-6C5C-40F1-BDD0-81F427AE99D6}" dt="2022-04-08T20:14:59.081" v="1109" actId="6549"/>
          <ac:spMkLst>
            <pc:docMk/>
            <pc:sldMk cId="470263680" sldId="2631"/>
            <ac:spMk id="2" creationId="{445B513F-2D0F-41C6-ADDA-C612BBEC95E5}"/>
          </ac:spMkLst>
        </pc:spChg>
        <pc:spChg chg="add del mod">
          <ac:chgData name="Luiz Macedo" userId="7b3c29be-d15f-473b-8b79-40ce79eed9b8" providerId="ADAL" clId="{FCAE5A2D-6C5C-40F1-BDD0-81F427AE99D6}" dt="2022-04-18T15:41:10.806" v="1271" actId="478"/>
          <ac:spMkLst>
            <pc:docMk/>
            <pc:sldMk cId="470263680" sldId="2631"/>
            <ac:spMk id="4" creationId="{91D39A95-A51B-9031-9F44-C240AB688582}"/>
          </ac:spMkLst>
        </pc:spChg>
        <pc:spChg chg="del">
          <ac:chgData name="Luiz Macedo" userId="7b3c29be-d15f-473b-8b79-40ce79eed9b8" providerId="ADAL" clId="{FCAE5A2D-6C5C-40F1-BDD0-81F427AE99D6}" dt="2022-04-08T20:14:54.469" v="1106" actId="478"/>
          <ac:spMkLst>
            <pc:docMk/>
            <pc:sldMk cId="470263680" sldId="2631"/>
            <ac:spMk id="5" creationId="{8783327C-3F81-4FB3-B5F2-4E1B5D9D71E9}"/>
          </ac:spMkLst>
        </pc:spChg>
        <pc:spChg chg="add mod">
          <ac:chgData name="Luiz Macedo" userId="7b3c29be-d15f-473b-8b79-40ce79eed9b8" providerId="ADAL" clId="{FCAE5A2D-6C5C-40F1-BDD0-81F427AE99D6}" dt="2022-04-18T15:40:18.568" v="1261" actId="20577"/>
          <ac:spMkLst>
            <pc:docMk/>
            <pc:sldMk cId="470263680" sldId="2631"/>
            <ac:spMk id="8" creationId="{85E0F836-96DA-D730-3100-CBD554C2E662}"/>
          </ac:spMkLst>
        </pc:spChg>
        <pc:spChg chg="add mod">
          <ac:chgData name="Luiz Macedo" userId="7b3c29be-d15f-473b-8b79-40ce79eed9b8" providerId="ADAL" clId="{FCAE5A2D-6C5C-40F1-BDD0-81F427AE99D6}" dt="2022-04-18T15:40:26.948" v="1263" actId="20577"/>
          <ac:spMkLst>
            <pc:docMk/>
            <pc:sldMk cId="470263680" sldId="2631"/>
            <ac:spMk id="14" creationId="{DB8DE0C8-4CA8-C930-991B-C73B1354E61B}"/>
          </ac:spMkLst>
        </pc:spChg>
        <pc:spChg chg="add mod">
          <ac:chgData name="Luiz Macedo" userId="7b3c29be-d15f-473b-8b79-40ce79eed9b8" providerId="ADAL" clId="{FCAE5A2D-6C5C-40F1-BDD0-81F427AE99D6}" dt="2022-04-18T15:40:35.736" v="1264"/>
          <ac:spMkLst>
            <pc:docMk/>
            <pc:sldMk cId="470263680" sldId="2631"/>
            <ac:spMk id="20" creationId="{DEF94C4E-F2C9-3381-147D-AEBF2A622BAA}"/>
          </ac:spMkLst>
        </pc:spChg>
        <pc:spChg chg="add mod">
          <ac:chgData name="Luiz Macedo" userId="7b3c29be-d15f-473b-8b79-40ce79eed9b8" providerId="ADAL" clId="{FCAE5A2D-6C5C-40F1-BDD0-81F427AE99D6}" dt="2022-04-18T15:40:46.170" v="1267" actId="5793"/>
          <ac:spMkLst>
            <pc:docMk/>
            <pc:sldMk cId="470263680" sldId="2631"/>
            <ac:spMk id="26" creationId="{B3309118-2056-DC60-91E7-6F989129BE24}"/>
          </ac:spMkLst>
        </pc:spChg>
        <pc:spChg chg="add mod">
          <ac:chgData name="Luiz Macedo" userId="7b3c29be-d15f-473b-8b79-40ce79eed9b8" providerId="ADAL" clId="{FCAE5A2D-6C5C-40F1-BDD0-81F427AE99D6}" dt="2022-04-18T17:00:34.495" v="1448"/>
          <ac:spMkLst>
            <pc:docMk/>
            <pc:sldMk cId="470263680" sldId="2631"/>
            <ac:spMk id="32" creationId="{0085BD52-2726-6E28-93AF-2BB57AF3FFD7}"/>
          </ac:spMkLst>
        </pc:spChg>
        <pc:spChg chg="mod">
          <ac:chgData name="Luiz Macedo" userId="7b3c29be-d15f-473b-8b79-40ce79eed9b8" providerId="ADAL" clId="{FCAE5A2D-6C5C-40F1-BDD0-81F427AE99D6}" dt="2022-04-18T15:45:03.098" v="1286" actId="1076"/>
          <ac:spMkLst>
            <pc:docMk/>
            <pc:sldMk cId="470263680" sldId="2631"/>
            <ac:spMk id="36" creationId="{A7B5BCEC-A1CC-61B8-02B2-576A929EBA7C}"/>
          </ac:spMkLst>
        </pc:spChg>
        <pc:spChg chg="mod">
          <ac:chgData name="Luiz Macedo" userId="7b3c29be-d15f-473b-8b79-40ce79eed9b8" providerId="ADAL" clId="{FCAE5A2D-6C5C-40F1-BDD0-81F427AE99D6}" dt="2022-04-18T15:45:03.098" v="1286" actId="1076"/>
          <ac:spMkLst>
            <pc:docMk/>
            <pc:sldMk cId="470263680" sldId="2631"/>
            <ac:spMk id="37" creationId="{5D45F17D-4ED3-0B90-6D66-F88A1821500F}"/>
          </ac:spMkLst>
        </pc:spChg>
        <pc:grpChg chg="add mod">
          <ac:chgData name="Luiz Macedo" userId="7b3c29be-d15f-473b-8b79-40ce79eed9b8" providerId="ADAL" clId="{FCAE5A2D-6C5C-40F1-BDD0-81F427AE99D6}" dt="2022-04-18T15:45:03.098" v="1286" actId="1076"/>
          <ac:grpSpMkLst>
            <pc:docMk/>
            <pc:sldMk cId="470263680" sldId="2631"/>
            <ac:grpSpMk id="33" creationId="{E5041630-2153-42E3-C43E-79C42A689347}"/>
          </ac:grpSpMkLst>
        </pc:grpChg>
        <pc:grpChg chg="mod">
          <ac:chgData name="Luiz Macedo" userId="7b3c29be-d15f-473b-8b79-40ce79eed9b8" providerId="ADAL" clId="{FCAE5A2D-6C5C-40F1-BDD0-81F427AE99D6}" dt="2022-04-18T15:45:03.098" v="1286" actId="1076"/>
          <ac:grpSpMkLst>
            <pc:docMk/>
            <pc:sldMk cId="470263680" sldId="2631"/>
            <ac:grpSpMk id="34" creationId="{5D9A5F6D-4F6F-1894-4295-776299F912FA}"/>
          </ac:grpSpMkLst>
        </pc:grpChg>
        <pc:picChg chg="del mod">
          <ac:chgData name="Luiz Macedo" userId="7b3c29be-d15f-473b-8b79-40ce79eed9b8" providerId="ADAL" clId="{FCAE5A2D-6C5C-40F1-BDD0-81F427AE99D6}" dt="2022-04-08T20:14:54.469" v="1106" actId="478"/>
          <ac:picMkLst>
            <pc:docMk/>
            <pc:sldMk cId="470263680" sldId="2631"/>
            <ac:picMk id="4" creationId="{B4D163B3-3C8F-49D2-973B-631DF571A4D0}"/>
          </ac:picMkLst>
        </pc:picChg>
        <pc:picChg chg="add mod">
          <ac:chgData name="Luiz Macedo" userId="7b3c29be-d15f-473b-8b79-40ce79eed9b8" providerId="ADAL" clId="{FCAE5A2D-6C5C-40F1-BDD0-81F427AE99D6}" dt="2022-04-18T15:43:45.476" v="1274" actId="1076"/>
          <ac:picMkLst>
            <pc:docMk/>
            <pc:sldMk cId="470263680" sldId="2631"/>
            <ac:picMk id="6" creationId="{94C2AA90-E8D7-AB76-74A5-38D4C3DBDEBF}"/>
          </ac:picMkLst>
        </pc:picChg>
        <pc:picChg chg="add mod">
          <ac:chgData name="Luiz Macedo" userId="7b3c29be-d15f-473b-8b79-40ce79eed9b8" providerId="ADAL" clId="{FCAE5A2D-6C5C-40F1-BDD0-81F427AE99D6}" dt="2022-04-18T15:43:35.289" v="1273" actId="1076"/>
          <ac:picMkLst>
            <pc:docMk/>
            <pc:sldMk cId="470263680" sldId="2631"/>
            <ac:picMk id="12" creationId="{E62A8620-41D5-DAA7-315C-85A86CDD9E5C}"/>
          </ac:picMkLst>
        </pc:picChg>
        <pc:picChg chg="add mod">
          <ac:chgData name="Luiz Macedo" userId="7b3c29be-d15f-473b-8b79-40ce79eed9b8" providerId="ADAL" clId="{FCAE5A2D-6C5C-40F1-BDD0-81F427AE99D6}" dt="2022-04-18T15:43:58.722" v="1277" actId="1076"/>
          <ac:picMkLst>
            <pc:docMk/>
            <pc:sldMk cId="470263680" sldId="2631"/>
            <ac:picMk id="18" creationId="{C50CC3D5-D389-3E79-00D4-5F63FF5FBBE1}"/>
          </ac:picMkLst>
        </pc:picChg>
        <pc:picChg chg="add mod">
          <ac:chgData name="Luiz Macedo" userId="7b3c29be-d15f-473b-8b79-40ce79eed9b8" providerId="ADAL" clId="{FCAE5A2D-6C5C-40F1-BDD0-81F427AE99D6}" dt="2022-04-18T15:44:52.855" v="1285" actId="1076"/>
          <ac:picMkLst>
            <pc:docMk/>
            <pc:sldMk cId="470263680" sldId="2631"/>
            <ac:picMk id="24" creationId="{024CB069-D3A5-7602-21EB-6F59C9FA5D53}"/>
          </ac:picMkLst>
        </pc:picChg>
        <pc:picChg chg="add del mod">
          <ac:chgData name="Luiz Macedo" userId="7b3c29be-d15f-473b-8b79-40ce79eed9b8" providerId="ADAL" clId="{FCAE5A2D-6C5C-40F1-BDD0-81F427AE99D6}" dt="2022-04-18T15:43:48.784" v="1275" actId="478"/>
          <ac:picMkLst>
            <pc:docMk/>
            <pc:sldMk cId="470263680" sldId="2631"/>
            <ac:picMk id="30" creationId="{6A912BA2-5D87-B04E-E9ED-1CDE4587FE82}"/>
          </ac:picMkLst>
        </pc:picChg>
        <pc:picChg chg="mod">
          <ac:chgData name="Luiz Macedo" userId="7b3c29be-d15f-473b-8b79-40ce79eed9b8" providerId="ADAL" clId="{FCAE5A2D-6C5C-40F1-BDD0-81F427AE99D6}" dt="2022-04-18T15:45:03.098" v="1286" actId="1076"/>
          <ac:picMkLst>
            <pc:docMk/>
            <pc:sldMk cId="470263680" sldId="2631"/>
            <ac:picMk id="35" creationId="{A633BAB9-0357-881F-0D5C-40FC68713B88}"/>
          </ac:picMkLst>
        </pc:picChg>
        <pc:cxnChg chg="add mod">
          <ac:chgData name="Luiz Macedo" userId="7b3c29be-d15f-473b-8b79-40ce79eed9b8" providerId="ADAL" clId="{FCAE5A2D-6C5C-40F1-BDD0-81F427AE99D6}" dt="2022-04-18T15:40:04.892" v="1258" actId="1076"/>
          <ac:cxnSpMkLst>
            <pc:docMk/>
            <pc:sldMk cId="470263680" sldId="2631"/>
            <ac:cxnSpMk id="10" creationId="{893061C4-B050-3490-3494-8C3B40FB3062}"/>
          </ac:cxnSpMkLst>
        </pc:cxnChg>
        <pc:cxnChg chg="add mod">
          <ac:chgData name="Luiz Macedo" userId="7b3c29be-d15f-473b-8b79-40ce79eed9b8" providerId="ADAL" clId="{FCAE5A2D-6C5C-40F1-BDD0-81F427AE99D6}" dt="2022-04-18T15:40:04.892" v="1258" actId="1076"/>
          <ac:cxnSpMkLst>
            <pc:docMk/>
            <pc:sldMk cId="470263680" sldId="2631"/>
            <ac:cxnSpMk id="16" creationId="{AF05D237-F87C-F0A0-88D6-3A9972593F57}"/>
          </ac:cxnSpMkLst>
        </pc:cxnChg>
        <pc:cxnChg chg="add mod">
          <ac:chgData name="Luiz Macedo" userId="7b3c29be-d15f-473b-8b79-40ce79eed9b8" providerId="ADAL" clId="{FCAE5A2D-6C5C-40F1-BDD0-81F427AE99D6}" dt="2022-04-18T15:40:04.892" v="1258" actId="1076"/>
          <ac:cxnSpMkLst>
            <pc:docMk/>
            <pc:sldMk cId="470263680" sldId="2631"/>
            <ac:cxnSpMk id="22" creationId="{6F73CC8F-B7DF-373E-9518-FDB074E57521}"/>
          </ac:cxnSpMkLst>
        </pc:cxnChg>
        <pc:cxnChg chg="add mod">
          <ac:chgData name="Luiz Macedo" userId="7b3c29be-d15f-473b-8b79-40ce79eed9b8" providerId="ADAL" clId="{FCAE5A2D-6C5C-40F1-BDD0-81F427AE99D6}" dt="2022-04-18T15:41:01.203" v="1269" actId="1076"/>
          <ac:cxnSpMkLst>
            <pc:docMk/>
            <pc:sldMk cId="470263680" sldId="2631"/>
            <ac:cxnSpMk id="28" creationId="{40209786-6DAF-33C5-6FE2-0383D66B97D2}"/>
          </ac:cxnSpMkLst>
        </pc:cxnChg>
      </pc:sldChg>
      <pc:sldChg chg="addSp delSp modSp add mod ord modNotesTx">
        <pc:chgData name="Luiz Macedo" userId="7b3c29be-d15f-473b-8b79-40ce79eed9b8" providerId="ADAL" clId="{FCAE5A2D-6C5C-40F1-BDD0-81F427AE99D6}" dt="2022-04-20T22:54:13.196" v="1634"/>
        <pc:sldMkLst>
          <pc:docMk/>
          <pc:sldMk cId="909051465" sldId="2632"/>
        </pc:sldMkLst>
        <pc:spChg chg="mod">
          <ac:chgData name="Luiz Macedo" userId="7b3c29be-d15f-473b-8b79-40ce79eed9b8" providerId="ADAL" clId="{FCAE5A2D-6C5C-40F1-BDD0-81F427AE99D6}" dt="2022-04-08T20:15:02.699" v="1112" actId="6549"/>
          <ac:spMkLst>
            <pc:docMk/>
            <pc:sldMk cId="909051465" sldId="2632"/>
            <ac:spMk id="2" creationId="{445B513F-2D0F-41C6-ADDA-C612BBEC95E5}"/>
          </ac:spMkLst>
        </pc:spChg>
        <pc:spChg chg="del">
          <ac:chgData name="Luiz Macedo" userId="7b3c29be-d15f-473b-8b79-40ce79eed9b8" providerId="ADAL" clId="{FCAE5A2D-6C5C-40F1-BDD0-81F427AE99D6}" dt="2022-04-08T20:14:50.803" v="1105" actId="478"/>
          <ac:spMkLst>
            <pc:docMk/>
            <pc:sldMk cId="909051465" sldId="2632"/>
            <ac:spMk id="5" creationId="{8783327C-3F81-4FB3-B5F2-4E1B5D9D71E9}"/>
          </ac:spMkLst>
        </pc:spChg>
        <pc:spChg chg="add del mod">
          <ac:chgData name="Luiz Macedo" userId="7b3c29be-d15f-473b-8b79-40ce79eed9b8" providerId="ADAL" clId="{FCAE5A2D-6C5C-40F1-BDD0-81F427AE99D6}" dt="2022-04-18T15:52:35.268" v="1314" actId="478"/>
          <ac:spMkLst>
            <pc:docMk/>
            <pc:sldMk cId="909051465" sldId="2632"/>
            <ac:spMk id="6" creationId="{6AFD197C-56EF-1577-058A-BCF4DE57D2E8}"/>
          </ac:spMkLst>
        </pc:spChg>
        <pc:spChg chg="add del mod">
          <ac:chgData name="Luiz Macedo" userId="7b3c29be-d15f-473b-8b79-40ce79eed9b8" providerId="ADAL" clId="{FCAE5A2D-6C5C-40F1-BDD0-81F427AE99D6}" dt="2022-04-18T15:52:35.268" v="1314" actId="478"/>
          <ac:spMkLst>
            <pc:docMk/>
            <pc:sldMk cId="909051465" sldId="2632"/>
            <ac:spMk id="12" creationId="{467245E0-1B31-9296-CA6F-10C400D7A5B7}"/>
          </ac:spMkLst>
        </pc:spChg>
        <pc:spChg chg="add del mod">
          <ac:chgData name="Luiz Macedo" userId="7b3c29be-d15f-473b-8b79-40ce79eed9b8" providerId="ADAL" clId="{FCAE5A2D-6C5C-40F1-BDD0-81F427AE99D6}" dt="2022-04-18T15:52:35.268" v="1314" actId="478"/>
          <ac:spMkLst>
            <pc:docMk/>
            <pc:sldMk cId="909051465" sldId="2632"/>
            <ac:spMk id="18" creationId="{A73FF455-818D-C62C-65C9-755AE41A8C55}"/>
          </ac:spMkLst>
        </pc:spChg>
        <pc:spChg chg="add del mod">
          <ac:chgData name="Luiz Macedo" userId="7b3c29be-d15f-473b-8b79-40ce79eed9b8" providerId="ADAL" clId="{FCAE5A2D-6C5C-40F1-BDD0-81F427AE99D6}" dt="2022-04-18T15:52:35.268" v="1314" actId="478"/>
          <ac:spMkLst>
            <pc:docMk/>
            <pc:sldMk cId="909051465" sldId="2632"/>
            <ac:spMk id="24" creationId="{0CA5C466-D7BC-6006-1452-D751A7CD7D7A}"/>
          </ac:spMkLst>
        </pc:spChg>
        <pc:spChg chg="add del mod">
          <ac:chgData name="Luiz Macedo" userId="7b3c29be-d15f-473b-8b79-40ce79eed9b8" providerId="ADAL" clId="{FCAE5A2D-6C5C-40F1-BDD0-81F427AE99D6}" dt="2022-04-18T15:52:35.268" v="1314" actId="478"/>
          <ac:spMkLst>
            <pc:docMk/>
            <pc:sldMk cId="909051465" sldId="2632"/>
            <ac:spMk id="30" creationId="{5BA7FD65-27DB-79AB-71E4-A0FF8A4B3FFE}"/>
          </ac:spMkLst>
        </pc:spChg>
        <pc:spChg chg="add del">
          <ac:chgData name="Luiz Macedo" userId="7b3c29be-d15f-473b-8b79-40ce79eed9b8" providerId="ADAL" clId="{FCAE5A2D-6C5C-40F1-BDD0-81F427AE99D6}" dt="2022-04-18T15:52:23.699" v="1313" actId="478"/>
          <ac:spMkLst>
            <pc:docMk/>
            <pc:sldMk cId="909051465" sldId="2632"/>
            <ac:spMk id="36" creationId="{264E8315-2506-F138-3EB7-48A3F93FC97A}"/>
          </ac:spMkLst>
        </pc:spChg>
        <pc:spChg chg="add del">
          <ac:chgData name="Luiz Macedo" userId="7b3c29be-d15f-473b-8b79-40ce79eed9b8" providerId="ADAL" clId="{FCAE5A2D-6C5C-40F1-BDD0-81F427AE99D6}" dt="2022-04-18T15:52:23.699" v="1313" actId="478"/>
          <ac:spMkLst>
            <pc:docMk/>
            <pc:sldMk cId="909051465" sldId="2632"/>
            <ac:spMk id="42" creationId="{BEDCCEF8-090F-8C9F-B433-FAD1C6E4DD43}"/>
          </ac:spMkLst>
        </pc:spChg>
        <pc:spChg chg="add mod">
          <ac:chgData name="Luiz Macedo" userId="7b3c29be-d15f-473b-8b79-40ce79eed9b8" providerId="ADAL" clId="{FCAE5A2D-6C5C-40F1-BDD0-81F427AE99D6}" dt="2022-04-18T15:59:17.122" v="1371" actId="1036"/>
          <ac:spMkLst>
            <pc:docMk/>
            <pc:sldMk cId="909051465" sldId="2632"/>
            <ac:spMk id="46" creationId="{4D728284-E521-AA4B-4909-35FD861AE3D3}"/>
          </ac:spMkLst>
        </pc:spChg>
        <pc:spChg chg="add mod">
          <ac:chgData name="Luiz Macedo" userId="7b3c29be-d15f-473b-8b79-40ce79eed9b8" providerId="ADAL" clId="{FCAE5A2D-6C5C-40F1-BDD0-81F427AE99D6}" dt="2022-04-18T15:59:17.122" v="1371" actId="1036"/>
          <ac:spMkLst>
            <pc:docMk/>
            <pc:sldMk cId="909051465" sldId="2632"/>
            <ac:spMk id="52" creationId="{8995D327-C2ED-6AA4-6EF5-3A054D098234}"/>
          </ac:spMkLst>
        </pc:spChg>
        <pc:spChg chg="add mod">
          <ac:chgData name="Luiz Macedo" userId="7b3c29be-d15f-473b-8b79-40ce79eed9b8" providerId="ADAL" clId="{FCAE5A2D-6C5C-40F1-BDD0-81F427AE99D6}" dt="2022-04-18T15:59:17.122" v="1371" actId="1036"/>
          <ac:spMkLst>
            <pc:docMk/>
            <pc:sldMk cId="909051465" sldId="2632"/>
            <ac:spMk id="58" creationId="{1BC2E1D0-9E43-31B9-4232-83F2A0CD7205}"/>
          </ac:spMkLst>
        </pc:spChg>
        <pc:spChg chg="add mod">
          <ac:chgData name="Luiz Macedo" userId="7b3c29be-d15f-473b-8b79-40ce79eed9b8" providerId="ADAL" clId="{FCAE5A2D-6C5C-40F1-BDD0-81F427AE99D6}" dt="2022-04-18T15:59:17.122" v="1371" actId="1036"/>
          <ac:spMkLst>
            <pc:docMk/>
            <pc:sldMk cId="909051465" sldId="2632"/>
            <ac:spMk id="64" creationId="{DD07D1CF-A072-5F4E-EDBD-5F7812BC963C}"/>
          </ac:spMkLst>
        </pc:spChg>
        <pc:spChg chg="add mod">
          <ac:chgData name="Luiz Macedo" userId="7b3c29be-d15f-473b-8b79-40ce79eed9b8" providerId="ADAL" clId="{FCAE5A2D-6C5C-40F1-BDD0-81F427AE99D6}" dt="2022-04-18T15:59:17.122" v="1371" actId="1036"/>
          <ac:spMkLst>
            <pc:docMk/>
            <pc:sldMk cId="909051465" sldId="2632"/>
            <ac:spMk id="70" creationId="{712813EE-2D1D-6538-0A86-D051F5C8CA6B}"/>
          </ac:spMkLst>
        </pc:spChg>
        <pc:spChg chg="add del">
          <ac:chgData name="Luiz Macedo" userId="7b3c29be-d15f-473b-8b79-40ce79eed9b8" providerId="ADAL" clId="{FCAE5A2D-6C5C-40F1-BDD0-81F427AE99D6}" dt="2022-04-18T15:52:55.568" v="1321" actId="22"/>
          <ac:spMkLst>
            <pc:docMk/>
            <pc:sldMk cId="909051465" sldId="2632"/>
            <ac:spMk id="74" creationId="{74B4579E-BF82-3F28-6D5C-4EAD8B02A123}"/>
          </ac:spMkLst>
        </pc:spChg>
        <pc:spChg chg="add del">
          <ac:chgData name="Luiz Macedo" userId="7b3c29be-d15f-473b-8b79-40ce79eed9b8" providerId="ADAL" clId="{FCAE5A2D-6C5C-40F1-BDD0-81F427AE99D6}" dt="2022-04-18T15:52:55.568" v="1321" actId="22"/>
          <ac:spMkLst>
            <pc:docMk/>
            <pc:sldMk cId="909051465" sldId="2632"/>
            <ac:spMk id="80" creationId="{B5129CB3-6277-D02D-D5A0-841367D372AD}"/>
          </ac:spMkLst>
        </pc:spChg>
        <pc:spChg chg="add del">
          <ac:chgData name="Luiz Macedo" userId="7b3c29be-d15f-473b-8b79-40ce79eed9b8" providerId="ADAL" clId="{FCAE5A2D-6C5C-40F1-BDD0-81F427AE99D6}" dt="2022-04-18T15:52:55.568" v="1321" actId="22"/>
          <ac:spMkLst>
            <pc:docMk/>
            <pc:sldMk cId="909051465" sldId="2632"/>
            <ac:spMk id="86" creationId="{EF27076C-D237-82A3-AAD1-9F32149D4B34}"/>
          </ac:spMkLst>
        </pc:spChg>
        <pc:spChg chg="add del">
          <ac:chgData name="Luiz Macedo" userId="7b3c29be-d15f-473b-8b79-40ce79eed9b8" providerId="ADAL" clId="{FCAE5A2D-6C5C-40F1-BDD0-81F427AE99D6}" dt="2022-04-18T15:52:55.568" v="1321" actId="22"/>
          <ac:spMkLst>
            <pc:docMk/>
            <pc:sldMk cId="909051465" sldId="2632"/>
            <ac:spMk id="92" creationId="{4A5858A0-60AE-1605-FB84-FB077132DB15}"/>
          </ac:spMkLst>
        </pc:spChg>
        <pc:spChg chg="add del">
          <ac:chgData name="Luiz Macedo" userId="7b3c29be-d15f-473b-8b79-40ce79eed9b8" providerId="ADAL" clId="{FCAE5A2D-6C5C-40F1-BDD0-81F427AE99D6}" dt="2022-04-18T15:52:55.568" v="1321" actId="22"/>
          <ac:spMkLst>
            <pc:docMk/>
            <pc:sldMk cId="909051465" sldId="2632"/>
            <ac:spMk id="98" creationId="{175728AE-C390-7A37-5C4A-F47C6BC4998A}"/>
          </ac:spMkLst>
        </pc:spChg>
        <pc:picChg chg="add del">
          <ac:chgData name="Luiz Macedo" userId="7b3c29be-d15f-473b-8b79-40ce79eed9b8" providerId="ADAL" clId="{FCAE5A2D-6C5C-40F1-BDD0-81F427AE99D6}" dt="2022-04-18T15:52:35.268" v="1314" actId="478"/>
          <ac:picMkLst>
            <pc:docMk/>
            <pc:sldMk cId="909051465" sldId="2632"/>
            <ac:picMk id="4" creationId="{A7253F22-2552-2EA7-FBFE-06CF1B751A3C}"/>
          </ac:picMkLst>
        </pc:picChg>
        <pc:picChg chg="del">
          <ac:chgData name="Luiz Macedo" userId="7b3c29be-d15f-473b-8b79-40ce79eed9b8" providerId="ADAL" clId="{FCAE5A2D-6C5C-40F1-BDD0-81F427AE99D6}" dt="2022-04-08T20:14:50.803" v="1105" actId="478"/>
          <ac:picMkLst>
            <pc:docMk/>
            <pc:sldMk cId="909051465" sldId="2632"/>
            <ac:picMk id="4" creationId="{B4D163B3-3C8F-49D2-973B-631DF571A4D0}"/>
          </ac:picMkLst>
        </pc:picChg>
        <pc:picChg chg="add del">
          <ac:chgData name="Luiz Macedo" userId="7b3c29be-d15f-473b-8b79-40ce79eed9b8" providerId="ADAL" clId="{FCAE5A2D-6C5C-40F1-BDD0-81F427AE99D6}" dt="2022-04-18T15:52:35.268" v="1314" actId="478"/>
          <ac:picMkLst>
            <pc:docMk/>
            <pc:sldMk cId="909051465" sldId="2632"/>
            <ac:picMk id="10" creationId="{B47A28B8-A755-5681-D3F8-06BFB6559EFF}"/>
          </ac:picMkLst>
        </pc:picChg>
        <pc:picChg chg="add del">
          <ac:chgData name="Luiz Macedo" userId="7b3c29be-d15f-473b-8b79-40ce79eed9b8" providerId="ADAL" clId="{FCAE5A2D-6C5C-40F1-BDD0-81F427AE99D6}" dt="2022-04-18T15:52:35.268" v="1314" actId="478"/>
          <ac:picMkLst>
            <pc:docMk/>
            <pc:sldMk cId="909051465" sldId="2632"/>
            <ac:picMk id="16" creationId="{69C231BB-ACA1-A60A-A781-9848C3C8F661}"/>
          </ac:picMkLst>
        </pc:picChg>
        <pc:picChg chg="add del">
          <ac:chgData name="Luiz Macedo" userId="7b3c29be-d15f-473b-8b79-40ce79eed9b8" providerId="ADAL" clId="{FCAE5A2D-6C5C-40F1-BDD0-81F427AE99D6}" dt="2022-04-18T15:52:35.268" v="1314" actId="478"/>
          <ac:picMkLst>
            <pc:docMk/>
            <pc:sldMk cId="909051465" sldId="2632"/>
            <ac:picMk id="22" creationId="{8C8F6940-2B50-3474-D789-5D1C2F91D79C}"/>
          </ac:picMkLst>
        </pc:picChg>
        <pc:picChg chg="add del">
          <ac:chgData name="Luiz Macedo" userId="7b3c29be-d15f-473b-8b79-40ce79eed9b8" providerId="ADAL" clId="{FCAE5A2D-6C5C-40F1-BDD0-81F427AE99D6}" dt="2022-04-18T15:52:35.268" v="1314" actId="478"/>
          <ac:picMkLst>
            <pc:docMk/>
            <pc:sldMk cId="909051465" sldId="2632"/>
            <ac:picMk id="26" creationId="{7B5BB0C7-6A49-4885-593D-439069CD10B2}"/>
          </ac:picMkLst>
        </pc:picChg>
        <pc:picChg chg="add del">
          <ac:chgData name="Luiz Macedo" userId="7b3c29be-d15f-473b-8b79-40ce79eed9b8" providerId="ADAL" clId="{FCAE5A2D-6C5C-40F1-BDD0-81F427AE99D6}" dt="2022-04-18T15:52:35.268" v="1314" actId="478"/>
          <ac:picMkLst>
            <pc:docMk/>
            <pc:sldMk cId="909051465" sldId="2632"/>
            <ac:picMk id="32" creationId="{2216186A-D2E7-019F-25C4-0B826D07F489}"/>
          </ac:picMkLst>
        </pc:picChg>
        <pc:picChg chg="add del">
          <ac:chgData name="Luiz Macedo" userId="7b3c29be-d15f-473b-8b79-40ce79eed9b8" providerId="ADAL" clId="{FCAE5A2D-6C5C-40F1-BDD0-81F427AE99D6}" dt="2022-04-18T15:52:35.268" v="1314" actId="478"/>
          <ac:picMkLst>
            <pc:docMk/>
            <pc:sldMk cId="909051465" sldId="2632"/>
            <ac:picMk id="38" creationId="{549C9D8E-E17E-6603-9BCF-48E080714BB6}"/>
          </ac:picMkLst>
        </pc:picChg>
        <pc:picChg chg="add mod">
          <ac:chgData name="Luiz Macedo" userId="7b3c29be-d15f-473b-8b79-40ce79eed9b8" providerId="ADAL" clId="{FCAE5A2D-6C5C-40F1-BDD0-81F427AE99D6}" dt="2022-04-18T15:59:17.122" v="1371" actId="1036"/>
          <ac:picMkLst>
            <pc:docMk/>
            <pc:sldMk cId="909051465" sldId="2632"/>
            <ac:picMk id="44" creationId="{0839A80F-1AC6-A66B-7B5F-4021260BA3CB}"/>
          </ac:picMkLst>
        </pc:picChg>
        <pc:picChg chg="add mod">
          <ac:chgData name="Luiz Macedo" userId="7b3c29be-d15f-473b-8b79-40ce79eed9b8" providerId="ADAL" clId="{FCAE5A2D-6C5C-40F1-BDD0-81F427AE99D6}" dt="2022-04-18T15:59:17.122" v="1371" actId="1036"/>
          <ac:picMkLst>
            <pc:docMk/>
            <pc:sldMk cId="909051465" sldId="2632"/>
            <ac:picMk id="50" creationId="{2F4637A4-D112-92F1-312C-F25E4C08419B}"/>
          </ac:picMkLst>
        </pc:picChg>
        <pc:picChg chg="add mod">
          <ac:chgData name="Luiz Macedo" userId="7b3c29be-d15f-473b-8b79-40ce79eed9b8" providerId="ADAL" clId="{FCAE5A2D-6C5C-40F1-BDD0-81F427AE99D6}" dt="2022-04-18T15:59:17.122" v="1371" actId="1036"/>
          <ac:picMkLst>
            <pc:docMk/>
            <pc:sldMk cId="909051465" sldId="2632"/>
            <ac:picMk id="56" creationId="{C18C14BC-42F3-F3CB-98B9-4B1E092F1034}"/>
          </ac:picMkLst>
        </pc:picChg>
        <pc:picChg chg="add mod">
          <ac:chgData name="Luiz Macedo" userId="7b3c29be-d15f-473b-8b79-40ce79eed9b8" providerId="ADAL" clId="{FCAE5A2D-6C5C-40F1-BDD0-81F427AE99D6}" dt="2022-04-18T15:59:17.122" v="1371" actId="1036"/>
          <ac:picMkLst>
            <pc:docMk/>
            <pc:sldMk cId="909051465" sldId="2632"/>
            <ac:picMk id="62" creationId="{A7CA6648-5759-8FA9-9757-38117E38DA12}"/>
          </ac:picMkLst>
        </pc:picChg>
        <pc:picChg chg="add mod">
          <ac:chgData name="Luiz Macedo" userId="7b3c29be-d15f-473b-8b79-40ce79eed9b8" providerId="ADAL" clId="{FCAE5A2D-6C5C-40F1-BDD0-81F427AE99D6}" dt="2022-04-18T15:59:17.122" v="1371" actId="1036"/>
          <ac:picMkLst>
            <pc:docMk/>
            <pc:sldMk cId="909051465" sldId="2632"/>
            <ac:picMk id="68" creationId="{9625E06A-5082-619E-F0CF-0D2E250AF014}"/>
          </ac:picMkLst>
        </pc:picChg>
        <pc:picChg chg="add del">
          <ac:chgData name="Luiz Macedo" userId="7b3c29be-d15f-473b-8b79-40ce79eed9b8" providerId="ADAL" clId="{FCAE5A2D-6C5C-40F1-BDD0-81F427AE99D6}" dt="2022-04-18T15:52:55.568" v="1321" actId="22"/>
          <ac:picMkLst>
            <pc:docMk/>
            <pc:sldMk cId="909051465" sldId="2632"/>
            <ac:picMk id="72" creationId="{B55543A4-BF2D-C0CD-F0EA-8090D28F3A9E}"/>
          </ac:picMkLst>
        </pc:picChg>
        <pc:picChg chg="add del">
          <ac:chgData name="Luiz Macedo" userId="7b3c29be-d15f-473b-8b79-40ce79eed9b8" providerId="ADAL" clId="{FCAE5A2D-6C5C-40F1-BDD0-81F427AE99D6}" dt="2022-04-18T15:52:55.568" v="1321" actId="22"/>
          <ac:picMkLst>
            <pc:docMk/>
            <pc:sldMk cId="909051465" sldId="2632"/>
            <ac:picMk id="78" creationId="{51AFF57F-B40F-6E41-E725-9CCB3FBE3051}"/>
          </ac:picMkLst>
        </pc:picChg>
        <pc:picChg chg="add del">
          <ac:chgData name="Luiz Macedo" userId="7b3c29be-d15f-473b-8b79-40ce79eed9b8" providerId="ADAL" clId="{FCAE5A2D-6C5C-40F1-BDD0-81F427AE99D6}" dt="2022-04-18T15:52:55.568" v="1321" actId="22"/>
          <ac:picMkLst>
            <pc:docMk/>
            <pc:sldMk cId="909051465" sldId="2632"/>
            <ac:picMk id="84" creationId="{9B985275-8A01-B056-AE58-EFD46C3707C8}"/>
          </ac:picMkLst>
        </pc:picChg>
        <pc:picChg chg="add del">
          <ac:chgData name="Luiz Macedo" userId="7b3c29be-d15f-473b-8b79-40ce79eed9b8" providerId="ADAL" clId="{FCAE5A2D-6C5C-40F1-BDD0-81F427AE99D6}" dt="2022-04-18T15:52:55.568" v="1321" actId="22"/>
          <ac:picMkLst>
            <pc:docMk/>
            <pc:sldMk cId="909051465" sldId="2632"/>
            <ac:picMk id="90" creationId="{28A46EA2-5F86-0E5C-5712-0ED9C6ACD016}"/>
          </ac:picMkLst>
        </pc:picChg>
        <pc:picChg chg="add del">
          <ac:chgData name="Luiz Macedo" userId="7b3c29be-d15f-473b-8b79-40ce79eed9b8" providerId="ADAL" clId="{FCAE5A2D-6C5C-40F1-BDD0-81F427AE99D6}" dt="2022-04-18T15:52:55.568" v="1321" actId="22"/>
          <ac:picMkLst>
            <pc:docMk/>
            <pc:sldMk cId="909051465" sldId="2632"/>
            <ac:picMk id="96" creationId="{6CACCEDB-D61A-5088-80F3-DC55418ADF9F}"/>
          </ac:picMkLst>
        </pc:picChg>
        <pc:cxnChg chg="add del mod">
          <ac:chgData name="Luiz Macedo" userId="7b3c29be-d15f-473b-8b79-40ce79eed9b8" providerId="ADAL" clId="{FCAE5A2D-6C5C-40F1-BDD0-81F427AE99D6}" dt="2022-04-18T15:52:35.268" v="1314" actId="478"/>
          <ac:cxnSpMkLst>
            <pc:docMk/>
            <pc:sldMk cId="909051465" sldId="2632"/>
            <ac:cxnSpMk id="8" creationId="{59E680DF-FAD1-5899-818F-D1A88C1C447B}"/>
          </ac:cxnSpMkLst>
        </pc:cxnChg>
        <pc:cxnChg chg="add del mod">
          <ac:chgData name="Luiz Macedo" userId="7b3c29be-d15f-473b-8b79-40ce79eed9b8" providerId="ADAL" clId="{FCAE5A2D-6C5C-40F1-BDD0-81F427AE99D6}" dt="2022-04-18T15:52:35.268" v="1314" actId="478"/>
          <ac:cxnSpMkLst>
            <pc:docMk/>
            <pc:sldMk cId="909051465" sldId="2632"/>
            <ac:cxnSpMk id="14" creationId="{1155B73D-DF5C-C6D3-BD3F-6E3C83FD01E5}"/>
          </ac:cxnSpMkLst>
        </pc:cxnChg>
        <pc:cxnChg chg="add del mod">
          <ac:chgData name="Luiz Macedo" userId="7b3c29be-d15f-473b-8b79-40ce79eed9b8" providerId="ADAL" clId="{FCAE5A2D-6C5C-40F1-BDD0-81F427AE99D6}" dt="2022-04-18T15:52:35.268" v="1314" actId="478"/>
          <ac:cxnSpMkLst>
            <pc:docMk/>
            <pc:sldMk cId="909051465" sldId="2632"/>
            <ac:cxnSpMk id="20" creationId="{C05160A3-607B-13DB-0ED5-6FE0684BF54D}"/>
          </ac:cxnSpMkLst>
        </pc:cxnChg>
        <pc:cxnChg chg="add del mod">
          <ac:chgData name="Luiz Macedo" userId="7b3c29be-d15f-473b-8b79-40ce79eed9b8" providerId="ADAL" clId="{FCAE5A2D-6C5C-40F1-BDD0-81F427AE99D6}" dt="2022-04-18T15:52:35.268" v="1314" actId="478"/>
          <ac:cxnSpMkLst>
            <pc:docMk/>
            <pc:sldMk cId="909051465" sldId="2632"/>
            <ac:cxnSpMk id="28" creationId="{BB706A04-E6A5-823D-9968-ECF711191DFF}"/>
          </ac:cxnSpMkLst>
        </pc:cxnChg>
        <pc:cxnChg chg="add del mod">
          <ac:chgData name="Luiz Macedo" userId="7b3c29be-d15f-473b-8b79-40ce79eed9b8" providerId="ADAL" clId="{FCAE5A2D-6C5C-40F1-BDD0-81F427AE99D6}" dt="2022-04-18T15:52:23.699" v="1313" actId="478"/>
          <ac:cxnSpMkLst>
            <pc:docMk/>
            <pc:sldMk cId="909051465" sldId="2632"/>
            <ac:cxnSpMk id="34" creationId="{4D7A1FFD-A952-7F65-6F1C-569418867BE0}"/>
          </ac:cxnSpMkLst>
        </pc:cxnChg>
        <pc:cxnChg chg="add del mod">
          <ac:chgData name="Luiz Macedo" userId="7b3c29be-d15f-473b-8b79-40ce79eed9b8" providerId="ADAL" clId="{FCAE5A2D-6C5C-40F1-BDD0-81F427AE99D6}" dt="2022-04-18T15:52:23.699" v="1313" actId="478"/>
          <ac:cxnSpMkLst>
            <pc:docMk/>
            <pc:sldMk cId="909051465" sldId="2632"/>
            <ac:cxnSpMk id="40" creationId="{CD0D1290-0AE2-C439-4229-EC9CCB4BE725}"/>
          </ac:cxnSpMkLst>
        </pc:cxnChg>
        <pc:cxnChg chg="add mod">
          <ac:chgData name="Luiz Macedo" userId="7b3c29be-d15f-473b-8b79-40ce79eed9b8" providerId="ADAL" clId="{FCAE5A2D-6C5C-40F1-BDD0-81F427AE99D6}" dt="2022-04-18T15:59:17.122" v="1371" actId="1036"/>
          <ac:cxnSpMkLst>
            <pc:docMk/>
            <pc:sldMk cId="909051465" sldId="2632"/>
            <ac:cxnSpMk id="48" creationId="{0BDCA22A-1275-272D-72DF-3BFC0985EC12}"/>
          </ac:cxnSpMkLst>
        </pc:cxnChg>
        <pc:cxnChg chg="add mod">
          <ac:chgData name="Luiz Macedo" userId="7b3c29be-d15f-473b-8b79-40ce79eed9b8" providerId="ADAL" clId="{FCAE5A2D-6C5C-40F1-BDD0-81F427AE99D6}" dt="2022-04-18T15:59:17.122" v="1371" actId="1036"/>
          <ac:cxnSpMkLst>
            <pc:docMk/>
            <pc:sldMk cId="909051465" sldId="2632"/>
            <ac:cxnSpMk id="54" creationId="{A0E01037-B181-EE4C-5D56-3E2A2412E03E}"/>
          </ac:cxnSpMkLst>
        </pc:cxnChg>
        <pc:cxnChg chg="add mod">
          <ac:chgData name="Luiz Macedo" userId="7b3c29be-d15f-473b-8b79-40ce79eed9b8" providerId="ADAL" clId="{FCAE5A2D-6C5C-40F1-BDD0-81F427AE99D6}" dt="2022-04-18T15:59:17.122" v="1371" actId="1036"/>
          <ac:cxnSpMkLst>
            <pc:docMk/>
            <pc:sldMk cId="909051465" sldId="2632"/>
            <ac:cxnSpMk id="60" creationId="{A9BF1411-BAAB-E6D0-DE40-5FD46C7ECAAC}"/>
          </ac:cxnSpMkLst>
        </pc:cxnChg>
        <pc:cxnChg chg="add mod">
          <ac:chgData name="Luiz Macedo" userId="7b3c29be-d15f-473b-8b79-40ce79eed9b8" providerId="ADAL" clId="{FCAE5A2D-6C5C-40F1-BDD0-81F427AE99D6}" dt="2022-04-18T15:59:17.122" v="1371" actId="1036"/>
          <ac:cxnSpMkLst>
            <pc:docMk/>
            <pc:sldMk cId="909051465" sldId="2632"/>
            <ac:cxnSpMk id="66" creationId="{B9FF3D0B-9D38-6A2C-1735-61EB2B503FAB}"/>
          </ac:cxnSpMkLst>
        </pc:cxnChg>
        <pc:cxnChg chg="add del mod">
          <ac:chgData name="Luiz Macedo" userId="7b3c29be-d15f-473b-8b79-40ce79eed9b8" providerId="ADAL" clId="{FCAE5A2D-6C5C-40F1-BDD0-81F427AE99D6}" dt="2022-04-18T15:52:55.568" v="1321" actId="22"/>
          <ac:cxnSpMkLst>
            <pc:docMk/>
            <pc:sldMk cId="909051465" sldId="2632"/>
            <ac:cxnSpMk id="76" creationId="{B3D99049-5785-12C9-42FD-2D6B15CB66ED}"/>
          </ac:cxnSpMkLst>
        </pc:cxnChg>
        <pc:cxnChg chg="add del mod">
          <ac:chgData name="Luiz Macedo" userId="7b3c29be-d15f-473b-8b79-40ce79eed9b8" providerId="ADAL" clId="{FCAE5A2D-6C5C-40F1-BDD0-81F427AE99D6}" dt="2022-04-18T15:52:55.568" v="1321" actId="22"/>
          <ac:cxnSpMkLst>
            <pc:docMk/>
            <pc:sldMk cId="909051465" sldId="2632"/>
            <ac:cxnSpMk id="82" creationId="{0E54107B-D169-DF50-6A72-8AB2EC58E0F3}"/>
          </ac:cxnSpMkLst>
        </pc:cxnChg>
        <pc:cxnChg chg="add del mod">
          <ac:chgData name="Luiz Macedo" userId="7b3c29be-d15f-473b-8b79-40ce79eed9b8" providerId="ADAL" clId="{FCAE5A2D-6C5C-40F1-BDD0-81F427AE99D6}" dt="2022-04-18T15:52:55.568" v="1321" actId="22"/>
          <ac:cxnSpMkLst>
            <pc:docMk/>
            <pc:sldMk cId="909051465" sldId="2632"/>
            <ac:cxnSpMk id="88" creationId="{BFDB985F-CCD7-303C-2607-08E660D61296}"/>
          </ac:cxnSpMkLst>
        </pc:cxnChg>
        <pc:cxnChg chg="add del mod">
          <ac:chgData name="Luiz Macedo" userId="7b3c29be-d15f-473b-8b79-40ce79eed9b8" providerId="ADAL" clId="{FCAE5A2D-6C5C-40F1-BDD0-81F427AE99D6}" dt="2022-04-18T15:52:55.568" v="1321" actId="22"/>
          <ac:cxnSpMkLst>
            <pc:docMk/>
            <pc:sldMk cId="909051465" sldId="2632"/>
            <ac:cxnSpMk id="94" creationId="{1548C1AA-BC53-2518-59F2-2CD89F7E4F0D}"/>
          </ac:cxnSpMkLst>
        </pc:cxnChg>
      </pc:sldChg>
      <pc:sldChg chg="modSp add del mod">
        <pc:chgData name="Luiz Macedo" userId="7b3c29be-d15f-473b-8b79-40ce79eed9b8" providerId="ADAL" clId="{FCAE5A2D-6C5C-40F1-BDD0-81F427AE99D6}" dt="2022-04-22T19:34:45.690" v="1946" actId="47"/>
        <pc:sldMkLst>
          <pc:docMk/>
          <pc:sldMk cId="3168010105" sldId="2633"/>
        </pc:sldMkLst>
        <pc:spChg chg="mod">
          <ac:chgData name="Luiz Macedo" userId="7b3c29be-d15f-473b-8b79-40ce79eed9b8" providerId="ADAL" clId="{FCAE5A2D-6C5C-40F1-BDD0-81F427AE99D6}" dt="2022-04-06T22:40:05.715" v="1104" actId="20577"/>
          <ac:spMkLst>
            <pc:docMk/>
            <pc:sldMk cId="3168010105" sldId="2633"/>
            <ac:spMk id="2" creationId="{445B513F-2D0F-41C6-ADDA-C612BBEC95E5}"/>
          </ac:spMkLst>
        </pc:spChg>
      </pc:sldChg>
      <pc:sldChg chg="addSp delSp modSp add del mod modNotesTx">
        <pc:chgData name="Luiz Macedo" userId="7b3c29be-d15f-473b-8b79-40ce79eed9b8" providerId="ADAL" clId="{FCAE5A2D-6C5C-40F1-BDD0-81F427AE99D6}" dt="2022-04-08T20:50:46.263" v="1130" actId="47"/>
        <pc:sldMkLst>
          <pc:docMk/>
          <pc:sldMk cId="102122141" sldId="2634"/>
        </pc:sldMkLst>
        <pc:spChg chg="mod">
          <ac:chgData name="Luiz Macedo" userId="7b3c29be-d15f-473b-8b79-40ce79eed9b8" providerId="ADAL" clId="{FCAE5A2D-6C5C-40F1-BDD0-81F427AE99D6}" dt="2022-04-08T20:50:27.482" v="1125" actId="21"/>
          <ac:spMkLst>
            <pc:docMk/>
            <pc:sldMk cId="102122141" sldId="2634"/>
            <ac:spMk id="2" creationId="{7879FE71-6AC8-4299-A8BA-B4BA536FA989}"/>
          </ac:spMkLst>
        </pc:spChg>
        <pc:spChg chg="del">
          <ac:chgData name="Luiz Macedo" userId="7b3c29be-d15f-473b-8b79-40ce79eed9b8" providerId="ADAL" clId="{FCAE5A2D-6C5C-40F1-BDD0-81F427AE99D6}" dt="2022-04-08T20:49:02.623" v="1114" actId="478"/>
          <ac:spMkLst>
            <pc:docMk/>
            <pc:sldMk cId="102122141" sldId="2634"/>
            <ac:spMk id="9" creationId="{2B285E44-943D-4245-8D64-B4494D39EAB4}"/>
          </ac:spMkLst>
        </pc:spChg>
        <pc:spChg chg="del">
          <ac:chgData name="Luiz Macedo" userId="7b3c29be-d15f-473b-8b79-40ce79eed9b8" providerId="ADAL" clId="{FCAE5A2D-6C5C-40F1-BDD0-81F427AE99D6}" dt="2022-04-08T20:49:02.623" v="1114" actId="478"/>
          <ac:spMkLst>
            <pc:docMk/>
            <pc:sldMk cId="102122141" sldId="2634"/>
            <ac:spMk id="13" creationId="{3100D35B-6EA5-41A8-B74F-347CDDCF11F4}"/>
          </ac:spMkLst>
        </pc:spChg>
        <pc:spChg chg="add del">
          <ac:chgData name="Luiz Macedo" userId="7b3c29be-d15f-473b-8b79-40ce79eed9b8" providerId="ADAL" clId="{FCAE5A2D-6C5C-40F1-BDD0-81F427AE99D6}" dt="2022-04-08T20:49:28.013" v="1119" actId="22"/>
          <ac:spMkLst>
            <pc:docMk/>
            <pc:sldMk cId="102122141" sldId="2634"/>
            <ac:spMk id="15" creationId="{BC828610-86AF-CFF1-F869-53B50F43ED1D}"/>
          </ac:spMkLst>
        </pc:spChg>
        <pc:spChg chg="del">
          <ac:chgData name="Luiz Macedo" userId="7b3c29be-d15f-473b-8b79-40ce79eed9b8" providerId="ADAL" clId="{FCAE5A2D-6C5C-40F1-BDD0-81F427AE99D6}" dt="2022-04-08T20:49:02.623" v="1114" actId="478"/>
          <ac:spMkLst>
            <pc:docMk/>
            <pc:sldMk cId="102122141" sldId="2634"/>
            <ac:spMk id="18" creationId="{F02BFDB9-EC13-4BC7-8CD4-797C341B3DAA}"/>
          </ac:spMkLst>
        </pc:spChg>
        <pc:spChg chg="del">
          <ac:chgData name="Luiz Macedo" userId="7b3c29be-d15f-473b-8b79-40ce79eed9b8" providerId="ADAL" clId="{FCAE5A2D-6C5C-40F1-BDD0-81F427AE99D6}" dt="2022-04-08T20:49:02.623" v="1114" actId="478"/>
          <ac:spMkLst>
            <pc:docMk/>
            <pc:sldMk cId="102122141" sldId="2634"/>
            <ac:spMk id="22" creationId="{1445AB80-7474-488F-84F5-6F4CAB3F2217}"/>
          </ac:spMkLst>
        </pc:spChg>
        <pc:picChg chg="del">
          <ac:chgData name="Luiz Macedo" userId="7b3c29be-d15f-473b-8b79-40ce79eed9b8" providerId="ADAL" clId="{FCAE5A2D-6C5C-40F1-BDD0-81F427AE99D6}" dt="2022-04-08T20:49:02.623" v="1114" actId="478"/>
          <ac:picMkLst>
            <pc:docMk/>
            <pc:sldMk cId="102122141" sldId="2634"/>
            <ac:picMk id="3" creationId="{B18BE8B5-8AFA-420E-8829-42576D3A48F4}"/>
          </ac:picMkLst>
        </pc:picChg>
        <pc:picChg chg="del">
          <ac:chgData name="Luiz Macedo" userId="7b3c29be-d15f-473b-8b79-40ce79eed9b8" providerId="ADAL" clId="{FCAE5A2D-6C5C-40F1-BDD0-81F427AE99D6}" dt="2022-04-08T20:49:02.623" v="1114" actId="478"/>
          <ac:picMkLst>
            <pc:docMk/>
            <pc:sldMk cId="102122141" sldId="2634"/>
            <ac:picMk id="4" creationId="{28C4AA86-3A51-43BF-838E-F67673C7DB61}"/>
          </ac:picMkLst>
        </pc:picChg>
        <pc:picChg chg="del">
          <ac:chgData name="Luiz Macedo" userId="7b3c29be-d15f-473b-8b79-40ce79eed9b8" providerId="ADAL" clId="{FCAE5A2D-6C5C-40F1-BDD0-81F427AE99D6}" dt="2022-04-08T20:49:02.623" v="1114" actId="478"/>
          <ac:picMkLst>
            <pc:docMk/>
            <pc:sldMk cId="102122141" sldId="2634"/>
            <ac:picMk id="5" creationId="{65ADBBCA-A64C-4868-B73A-5060955F1F8B}"/>
          </ac:picMkLst>
        </pc:picChg>
        <pc:picChg chg="add del">
          <ac:chgData name="Luiz Macedo" userId="7b3c29be-d15f-473b-8b79-40ce79eed9b8" providerId="ADAL" clId="{FCAE5A2D-6C5C-40F1-BDD0-81F427AE99D6}" dt="2022-04-08T20:50:17.118" v="1123" actId="22"/>
          <ac:picMkLst>
            <pc:docMk/>
            <pc:sldMk cId="102122141" sldId="2634"/>
            <ac:picMk id="8" creationId="{80C9C77C-7C48-D598-08CA-37E01ACA59E6}"/>
          </ac:picMkLst>
        </pc:picChg>
        <pc:picChg chg="del">
          <ac:chgData name="Luiz Macedo" userId="7b3c29be-d15f-473b-8b79-40ce79eed9b8" providerId="ADAL" clId="{FCAE5A2D-6C5C-40F1-BDD0-81F427AE99D6}" dt="2022-04-08T20:49:02.623" v="1114" actId="478"/>
          <ac:picMkLst>
            <pc:docMk/>
            <pc:sldMk cId="102122141" sldId="2634"/>
            <ac:picMk id="25" creationId="{4FB98DD6-0FEF-4B76-98B9-6D5BB007D71F}"/>
          </ac:picMkLst>
        </pc:picChg>
        <pc:cxnChg chg="del">
          <ac:chgData name="Luiz Macedo" userId="7b3c29be-d15f-473b-8b79-40ce79eed9b8" providerId="ADAL" clId="{FCAE5A2D-6C5C-40F1-BDD0-81F427AE99D6}" dt="2022-04-08T20:49:02.623" v="1114" actId="478"/>
          <ac:cxnSpMkLst>
            <pc:docMk/>
            <pc:sldMk cId="102122141" sldId="2634"/>
            <ac:cxnSpMk id="14" creationId="{175406B5-1742-404C-95E4-D6151B219415}"/>
          </ac:cxnSpMkLst>
        </pc:cxnChg>
        <pc:cxnChg chg="del">
          <ac:chgData name="Luiz Macedo" userId="7b3c29be-d15f-473b-8b79-40ce79eed9b8" providerId="ADAL" clId="{FCAE5A2D-6C5C-40F1-BDD0-81F427AE99D6}" dt="2022-04-08T20:49:02.623" v="1114" actId="478"/>
          <ac:cxnSpMkLst>
            <pc:docMk/>
            <pc:sldMk cId="102122141" sldId="2634"/>
            <ac:cxnSpMk id="23" creationId="{7A07DA48-FDAA-405B-BFC3-D0EAF2773298}"/>
          </ac:cxnSpMkLst>
        </pc:cxnChg>
        <pc:cxnChg chg="del">
          <ac:chgData name="Luiz Macedo" userId="7b3c29be-d15f-473b-8b79-40ce79eed9b8" providerId="ADAL" clId="{FCAE5A2D-6C5C-40F1-BDD0-81F427AE99D6}" dt="2022-04-08T20:49:02.623" v="1114" actId="478"/>
          <ac:cxnSpMkLst>
            <pc:docMk/>
            <pc:sldMk cId="102122141" sldId="2634"/>
            <ac:cxnSpMk id="24" creationId="{34F58767-587E-4442-8E03-50D679B62B82}"/>
          </ac:cxnSpMkLst>
        </pc:cxnChg>
      </pc:sldChg>
      <pc:sldChg chg="addSp delSp modSp add mod modNotesTx">
        <pc:chgData name="Luiz Macedo" userId="7b3c29be-d15f-473b-8b79-40ce79eed9b8" providerId="ADAL" clId="{FCAE5A2D-6C5C-40F1-BDD0-81F427AE99D6}" dt="2022-04-22T19:46:25.587" v="1974" actId="732"/>
        <pc:sldMkLst>
          <pc:docMk/>
          <pc:sldMk cId="1082712996" sldId="2635"/>
        </pc:sldMkLst>
        <pc:spChg chg="mod">
          <ac:chgData name="Luiz Macedo" userId="7b3c29be-d15f-473b-8b79-40ce79eed9b8" providerId="ADAL" clId="{FCAE5A2D-6C5C-40F1-BDD0-81F427AE99D6}" dt="2022-04-22T19:44:03.527" v="1949" actId="6549"/>
          <ac:spMkLst>
            <pc:docMk/>
            <pc:sldMk cId="1082712996" sldId="2635"/>
            <ac:spMk id="2" creationId="{544A83E9-9D3F-4D27-92C5-3271240ED3D2}"/>
          </ac:spMkLst>
        </pc:spChg>
        <pc:spChg chg="ord">
          <ac:chgData name="Luiz Macedo" userId="7b3c29be-d15f-473b-8b79-40ce79eed9b8" providerId="ADAL" clId="{FCAE5A2D-6C5C-40F1-BDD0-81F427AE99D6}" dt="2022-04-22T19:45:17.452" v="1953" actId="166"/>
          <ac:spMkLst>
            <pc:docMk/>
            <pc:sldMk cId="1082712996" sldId="2635"/>
            <ac:spMk id="5" creationId="{880D0954-1DEB-497B-A3CB-4F5079469C6C}"/>
          </ac:spMkLst>
        </pc:spChg>
        <pc:picChg chg="add del mod ord">
          <ac:chgData name="Luiz Macedo" userId="7b3c29be-d15f-473b-8b79-40ce79eed9b8" providerId="ADAL" clId="{FCAE5A2D-6C5C-40F1-BDD0-81F427AE99D6}" dt="2022-04-22T19:45:37.343" v="1962" actId="478"/>
          <ac:picMkLst>
            <pc:docMk/>
            <pc:sldMk cId="1082712996" sldId="2635"/>
            <ac:picMk id="4" creationId="{9BD0FBE5-05E9-DF37-1389-8471A605EDC7}"/>
          </ac:picMkLst>
        </pc:picChg>
        <pc:picChg chg="add mod ord modCrop">
          <ac:chgData name="Luiz Macedo" userId="7b3c29be-d15f-473b-8b79-40ce79eed9b8" providerId="ADAL" clId="{FCAE5A2D-6C5C-40F1-BDD0-81F427AE99D6}" dt="2022-04-22T19:46:25.587" v="1974" actId="732"/>
          <ac:picMkLst>
            <pc:docMk/>
            <pc:sldMk cId="1082712996" sldId="2635"/>
            <ac:picMk id="7" creationId="{A565B3CF-3A36-B485-E97E-0668893D2385}"/>
          </ac:picMkLst>
        </pc:picChg>
      </pc:sldChg>
      <pc:sldChg chg="addSp delSp modSp add mod modNotesTx">
        <pc:chgData name="Luiz Macedo" userId="7b3c29be-d15f-473b-8b79-40ce79eed9b8" providerId="ADAL" clId="{FCAE5A2D-6C5C-40F1-BDD0-81F427AE99D6}" dt="2022-04-20T22:53:33.702" v="1619"/>
        <pc:sldMkLst>
          <pc:docMk/>
          <pc:sldMk cId="3145717806" sldId="2636"/>
        </pc:sldMkLst>
        <pc:spChg chg="mod">
          <ac:chgData name="Luiz Macedo" userId="7b3c29be-d15f-473b-8b79-40ce79eed9b8" providerId="ADAL" clId="{FCAE5A2D-6C5C-40F1-BDD0-81F427AE99D6}" dt="2022-04-18T16:39:23.847" v="1413"/>
          <ac:spMkLst>
            <pc:docMk/>
            <pc:sldMk cId="3145717806" sldId="2636"/>
            <ac:spMk id="2" creationId="{445B513F-2D0F-41C6-ADDA-C612BBEC95E5}"/>
          </ac:spMkLst>
        </pc:spChg>
        <pc:spChg chg="add mod">
          <ac:chgData name="Luiz Macedo" userId="7b3c29be-d15f-473b-8b79-40ce79eed9b8" providerId="ADAL" clId="{FCAE5A2D-6C5C-40F1-BDD0-81F427AE99D6}" dt="2022-04-18T20:25:47.202" v="1497" actId="113"/>
          <ac:spMkLst>
            <pc:docMk/>
            <pc:sldMk cId="3145717806" sldId="2636"/>
            <ac:spMk id="3" creationId="{436A6C23-AE22-4AF6-48C1-83DE35E94B0B}"/>
          </ac:spMkLst>
        </pc:spChg>
        <pc:spChg chg="del">
          <ac:chgData name="Luiz Macedo" userId="7b3c29be-d15f-473b-8b79-40ce79eed9b8" providerId="ADAL" clId="{FCAE5A2D-6C5C-40F1-BDD0-81F427AE99D6}" dt="2022-04-18T16:03:12.795" v="1378" actId="478"/>
          <ac:spMkLst>
            <pc:docMk/>
            <pc:sldMk cId="3145717806" sldId="2636"/>
            <ac:spMk id="8" creationId="{85E0F836-96DA-D730-3100-CBD554C2E662}"/>
          </ac:spMkLst>
        </pc:spChg>
        <pc:spChg chg="del">
          <ac:chgData name="Luiz Macedo" userId="7b3c29be-d15f-473b-8b79-40ce79eed9b8" providerId="ADAL" clId="{FCAE5A2D-6C5C-40F1-BDD0-81F427AE99D6}" dt="2022-04-18T16:03:12.795" v="1378" actId="478"/>
          <ac:spMkLst>
            <pc:docMk/>
            <pc:sldMk cId="3145717806" sldId="2636"/>
            <ac:spMk id="14" creationId="{DB8DE0C8-4CA8-C930-991B-C73B1354E61B}"/>
          </ac:spMkLst>
        </pc:spChg>
        <pc:spChg chg="del">
          <ac:chgData name="Luiz Macedo" userId="7b3c29be-d15f-473b-8b79-40ce79eed9b8" providerId="ADAL" clId="{FCAE5A2D-6C5C-40F1-BDD0-81F427AE99D6}" dt="2022-04-18T16:03:12.795" v="1378" actId="478"/>
          <ac:spMkLst>
            <pc:docMk/>
            <pc:sldMk cId="3145717806" sldId="2636"/>
            <ac:spMk id="20" creationId="{DEF94C4E-F2C9-3381-147D-AEBF2A622BAA}"/>
          </ac:spMkLst>
        </pc:spChg>
        <pc:spChg chg="add del mod">
          <ac:chgData name="Luiz Macedo" userId="7b3c29be-d15f-473b-8b79-40ce79eed9b8" providerId="ADAL" clId="{FCAE5A2D-6C5C-40F1-BDD0-81F427AE99D6}" dt="2022-04-18T16:57:21.039" v="1439" actId="478"/>
          <ac:spMkLst>
            <pc:docMk/>
            <pc:sldMk cId="3145717806" sldId="2636"/>
            <ac:spMk id="25" creationId="{C7D0B361-A2F6-B866-17F6-77B8D0651DCC}"/>
          </ac:spMkLst>
        </pc:spChg>
        <pc:spChg chg="del">
          <ac:chgData name="Luiz Macedo" userId="7b3c29be-d15f-473b-8b79-40ce79eed9b8" providerId="ADAL" clId="{FCAE5A2D-6C5C-40F1-BDD0-81F427AE99D6}" dt="2022-04-18T16:03:12.795" v="1378" actId="478"/>
          <ac:spMkLst>
            <pc:docMk/>
            <pc:sldMk cId="3145717806" sldId="2636"/>
            <ac:spMk id="26" creationId="{B3309118-2056-DC60-91E7-6F989129BE24}"/>
          </ac:spMkLst>
        </pc:spChg>
        <pc:spChg chg="add del mod">
          <ac:chgData name="Luiz Macedo" userId="7b3c29be-d15f-473b-8b79-40ce79eed9b8" providerId="ADAL" clId="{FCAE5A2D-6C5C-40F1-BDD0-81F427AE99D6}" dt="2022-04-18T16:55:09.516" v="1429"/>
          <ac:spMkLst>
            <pc:docMk/>
            <pc:sldMk cId="3145717806" sldId="2636"/>
            <ac:spMk id="27" creationId="{C9C4178A-3BAF-B63A-3555-5BE941440A58}"/>
          </ac:spMkLst>
        </pc:spChg>
        <pc:spChg chg="add del">
          <ac:chgData name="Luiz Macedo" userId="7b3c29be-d15f-473b-8b79-40ce79eed9b8" providerId="ADAL" clId="{FCAE5A2D-6C5C-40F1-BDD0-81F427AE99D6}" dt="2022-04-18T20:20:32.932" v="1477"/>
          <ac:spMkLst>
            <pc:docMk/>
            <pc:sldMk cId="3145717806" sldId="2636"/>
            <ac:spMk id="30" creationId="{8E0A7623-4348-81AE-6226-E29F719EABEB}"/>
          </ac:spMkLst>
        </pc:spChg>
        <pc:spChg chg="add del">
          <ac:chgData name="Luiz Macedo" userId="7b3c29be-d15f-473b-8b79-40ce79eed9b8" providerId="ADAL" clId="{FCAE5A2D-6C5C-40F1-BDD0-81F427AE99D6}" dt="2022-04-18T20:20:51.382" v="1482"/>
          <ac:spMkLst>
            <pc:docMk/>
            <pc:sldMk cId="3145717806" sldId="2636"/>
            <ac:spMk id="31" creationId="{A9751A68-9B2A-F504-1E30-017BCC756942}"/>
          </ac:spMkLst>
        </pc:spChg>
        <pc:spChg chg="del">
          <ac:chgData name="Luiz Macedo" userId="7b3c29be-d15f-473b-8b79-40ce79eed9b8" providerId="ADAL" clId="{FCAE5A2D-6C5C-40F1-BDD0-81F427AE99D6}" dt="2022-04-18T16:03:12.795" v="1378" actId="478"/>
          <ac:spMkLst>
            <pc:docMk/>
            <pc:sldMk cId="3145717806" sldId="2636"/>
            <ac:spMk id="32" creationId="{0085BD52-2726-6E28-93AF-2BB57AF3FFD7}"/>
          </ac:spMkLst>
        </pc:spChg>
        <pc:spChg chg="add del mod">
          <ac:chgData name="Luiz Macedo" userId="7b3c29be-d15f-473b-8b79-40ce79eed9b8" providerId="ADAL" clId="{FCAE5A2D-6C5C-40F1-BDD0-81F427AE99D6}" dt="2022-04-18T20:19:13.632" v="1469" actId="478"/>
          <ac:spMkLst>
            <pc:docMk/>
            <pc:sldMk cId="3145717806" sldId="2636"/>
            <ac:spMk id="38" creationId="{43D456F9-1C68-390F-D2F2-D03B5C862181}"/>
          </ac:spMkLst>
        </pc:spChg>
        <pc:grpChg chg="del">
          <ac:chgData name="Luiz Macedo" userId="7b3c29be-d15f-473b-8b79-40ce79eed9b8" providerId="ADAL" clId="{FCAE5A2D-6C5C-40F1-BDD0-81F427AE99D6}" dt="2022-04-18T16:03:12.795" v="1378" actId="478"/>
          <ac:grpSpMkLst>
            <pc:docMk/>
            <pc:sldMk cId="3145717806" sldId="2636"/>
            <ac:grpSpMk id="33" creationId="{E5041630-2153-42E3-C43E-79C42A689347}"/>
          </ac:grpSpMkLst>
        </pc:grpChg>
        <pc:picChg chg="add del">
          <ac:chgData name="Luiz Macedo" userId="7b3c29be-d15f-473b-8b79-40ce79eed9b8" providerId="ADAL" clId="{FCAE5A2D-6C5C-40F1-BDD0-81F427AE99D6}" dt="2022-04-18T16:54:14.085" v="1423" actId="478"/>
          <ac:picMkLst>
            <pc:docMk/>
            <pc:sldMk cId="3145717806" sldId="2636"/>
            <ac:picMk id="4" creationId="{15CC059A-B972-887E-D184-14599C686134}"/>
          </ac:picMkLst>
        </pc:picChg>
        <pc:picChg chg="del">
          <ac:chgData name="Luiz Macedo" userId="7b3c29be-d15f-473b-8b79-40ce79eed9b8" providerId="ADAL" clId="{FCAE5A2D-6C5C-40F1-BDD0-81F427AE99D6}" dt="2022-04-18T16:03:12.795" v="1378" actId="478"/>
          <ac:picMkLst>
            <pc:docMk/>
            <pc:sldMk cId="3145717806" sldId="2636"/>
            <ac:picMk id="6" creationId="{94C2AA90-E8D7-AB76-74A5-38D4C3DBDEBF}"/>
          </ac:picMkLst>
        </pc:picChg>
        <pc:picChg chg="add del mod">
          <ac:chgData name="Luiz Macedo" userId="7b3c29be-d15f-473b-8b79-40ce79eed9b8" providerId="ADAL" clId="{FCAE5A2D-6C5C-40F1-BDD0-81F427AE99D6}" dt="2022-04-18T16:55:50.733" v="1438" actId="478"/>
          <ac:picMkLst>
            <pc:docMk/>
            <pc:sldMk cId="3145717806" sldId="2636"/>
            <ac:picMk id="7" creationId="{0700AE31-BB7A-97CB-260E-E66D14D1F417}"/>
          </ac:picMkLst>
        </pc:picChg>
        <pc:picChg chg="add del mod">
          <ac:chgData name="Luiz Macedo" userId="7b3c29be-d15f-473b-8b79-40ce79eed9b8" providerId="ADAL" clId="{FCAE5A2D-6C5C-40F1-BDD0-81F427AE99D6}" dt="2022-04-18T16:57:32.674" v="1445" actId="478"/>
          <ac:picMkLst>
            <pc:docMk/>
            <pc:sldMk cId="3145717806" sldId="2636"/>
            <ac:picMk id="11" creationId="{54A49E24-897B-E1A1-F366-64D68878803C}"/>
          </ac:picMkLst>
        </pc:picChg>
        <pc:picChg chg="del">
          <ac:chgData name="Luiz Macedo" userId="7b3c29be-d15f-473b-8b79-40ce79eed9b8" providerId="ADAL" clId="{FCAE5A2D-6C5C-40F1-BDD0-81F427AE99D6}" dt="2022-04-18T16:03:12.795" v="1378" actId="478"/>
          <ac:picMkLst>
            <pc:docMk/>
            <pc:sldMk cId="3145717806" sldId="2636"/>
            <ac:picMk id="12" creationId="{E62A8620-41D5-DAA7-315C-85A86CDD9E5C}"/>
          </ac:picMkLst>
        </pc:picChg>
        <pc:picChg chg="add del mod">
          <ac:chgData name="Luiz Macedo" userId="7b3c29be-d15f-473b-8b79-40ce79eed9b8" providerId="ADAL" clId="{FCAE5A2D-6C5C-40F1-BDD0-81F427AE99D6}" dt="2022-04-18T20:16:33.977" v="1458" actId="478"/>
          <ac:picMkLst>
            <pc:docMk/>
            <pc:sldMk cId="3145717806" sldId="2636"/>
            <ac:picMk id="15" creationId="{C056072C-0DD3-7861-2568-6F0569D66D8E}"/>
          </ac:picMkLst>
        </pc:picChg>
        <pc:picChg chg="del">
          <ac:chgData name="Luiz Macedo" userId="7b3c29be-d15f-473b-8b79-40ce79eed9b8" providerId="ADAL" clId="{FCAE5A2D-6C5C-40F1-BDD0-81F427AE99D6}" dt="2022-04-18T16:03:12.795" v="1378" actId="478"/>
          <ac:picMkLst>
            <pc:docMk/>
            <pc:sldMk cId="3145717806" sldId="2636"/>
            <ac:picMk id="18" creationId="{C50CC3D5-D389-3E79-00D4-5F63FF5FBBE1}"/>
          </ac:picMkLst>
        </pc:picChg>
        <pc:picChg chg="del">
          <ac:chgData name="Luiz Macedo" userId="7b3c29be-d15f-473b-8b79-40ce79eed9b8" providerId="ADAL" clId="{FCAE5A2D-6C5C-40F1-BDD0-81F427AE99D6}" dt="2022-04-18T16:03:12.795" v="1378" actId="478"/>
          <ac:picMkLst>
            <pc:docMk/>
            <pc:sldMk cId="3145717806" sldId="2636"/>
            <ac:picMk id="24" creationId="{024CB069-D3A5-7602-21EB-6F59C9FA5D53}"/>
          </ac:picMkLst>
        </pc:picChg>
        <pc:picChg chg="add mod">
          <ac:chgData name="Luiz Macedo" userId="7b3c29be-d15f-473b-8b79-40ce79eed9b8" providerId="ADAL" clId="{FCAE5A2D-6C5C-40F1-BDD0-81F427AE99D6}" dt="2022-04-18T20:19:40.147" v="1471" actId="1076"/>
          <ac:picMkLst>
            <pc:docMk/>
            <pc:sldMk cId="3145717806" sldId="2636"/>
            <ac:picMk id="29" creationId="{A55DCC44-C99C-9C03-EEAC-D47DBA89D18B}"/>
          </ac:picMkLst>
        </pc:picChg>
        <pc:cxnChg chg="del">
          <ac:chgData name="Luiz Macedo" userId="7b3c29be-d15f-473b-8b79-40ce79eed9b8" providerId="ADAL" clId="{FCAE5A2D-6C5C-40F1-BDD0-81F427AE99D6}" dt="2022-04-18T16:03:12.795" v="1378" actId="478"/>
          <ac:cxnSpMkLst>
            <pc:docMk/>
            <pc:sldMk cId="3145717806" sldId="2636"/>
            <ac:cxnSpMk id="10" creationId="{893061C4-B050-3490-3494-8C3B40FB3062}"/>
          </ac:cxnSpMkLst>
        </pc:cxnChg>
        <pc:cxnChg chg="del">
          <ac:chgData name="Luiz Macedo" userId="7b3c29be-d15f-473b-8b79-40ce79eed9b8" providerId="ADAL" clId="{FCAE5A2D-6C5C-40F1-BDD0-81F427AE99D6}" dt="2022-04-18T16:03:12.795" v="1378" actId="478"/>
          <ac:cxnSpMkLst>
            <pc:docMk/>
            <pc:sldMk cId="3145717806" sldId="2636"/>
            <ac:cxnSpMk id="16" creationId="{AF05D237-F87C-F0A0-88D6-3A9972593F57}"/>
          </ac:cxnSpMkLst>
        </pc:cxnChg>
        <pc:cxnChg chg="del">
          <ac:chgData name="Luiz Macedo" userId="7b3c29be-d15f-473b-8b79-40ce79eed9b8" providerId="ADAL" clId="{FCAE5A2D-6C5C-40F1-BDD0-81F427AE99D6}" dt="2022-04-18T16:03:12.795" v="1378" actId="478"/>
          <ac:cxnSpMkLst>
            <pc:docMk/>
            <pc:sldMk cId="3145717806" sldId="2636"/>
            <ac:cxnSpMk id="22" creationId="{6F73CC8F-B7DF-373E-9518-FDB074E57521}"/>
          </ac:cxnSpMkLst>
        </pc:cxnChg>
        <pc:cxnChg chg="del">
          <ac:chgData name="Luiz Macedo" userId="7b3c29be-d15f-473b-8b79-40ce79eed9b8" providerId="ADAL" clId="{FCAE5A2D-6C5C-40F1-BDD0-81F427AE99D6}" dt="2022-04-18T16:03:12.795" v="1378" actId="478"/>
          <ac:cxnSpMkLst>
            <pc:docMk/>
            <pc:sldMk cId="3145717806" sldId="2636"/>
            <ac:cxnSpMk id="28" creationId="{40209786-6DAF-33C5-6FE2-0383D66B97D2}"/>
          </ac:cxnSpMkLst>
        </pc:cxnChg>
      </pc:sldChg>
      <pc:sldChg chg="delSp modSp add del mod">
        <pc:chgData name="Luiz Macedo" userId="7b3c29be-d15f-473b-8b79-40ce79eed9b8" providerId="ADAL" clId="{FCAE5A2D-6C5C-40F1-BDD0-81F427AE99D6}" dt="2022-04-18T15:58:43.551" v="1366" actId="47"/>
        <pc:sldMkLst>
          <pc:docMk/>
          <pc:sldMk cId="4179395068" sldId="2636"/>
        </pc:sldMkLst>
        <pc:spChg chg="mod">
          <ac:chgData name="Luiz Macedo" userId="7b3c29be-d15f-473b-8b79-40ce79eed9b8" providerId="ADAL" clId="{FCAE5A2D-6C5C-40F1-BDD0-81F427AE99D6}" dt="2022-04-18T15:58:33.073" v="1365" actId="20577"/>
          <ac:spMkLst>
            <pc:docMk/>
            <pc:sldMk cId="4179395068" sldId="2636"/>
            <ac:spMk id="2" creationId="{445B513F-2D0F-41C6-ADDA-C612BBEC95E5}"/>
          </ac:spMkLst>
        </pc:spChg>
        <pc:spChg chg="del">
          <ac:chgData name="Luiz Macedo" userId="7b3c29be-d15f-473b-8b79-40ce79eed9b8" providerId="ADAL" clId="{FCAE5A2D-6C5C-40F1-BDD0-81F427AE99D6}" dt="2022-04-18T15:56:24.947" v="1361" actId="478"/>
          <ac:spMkLst>
            <pc:docMk/>
            <pc:sldMk cId="4179395068" sldId="2636"/>
            <ac:spMk id="46" creationId="{4D728284-E521-AA4B-4909-35FD861AE3D3}"/>
          </ac:spMkLst>
        </pc:spChg>
        <pc:spChg chg="del">
          <ac:chgData name="Luiz Macedo" userId="7b3c29be-d15f-473b-8b79-40ce79eed9b8" providerId="ADAL" clId="{FCAE5A2D-6C5C-40F1-BDD0-81F427AE99D6}" dt="2022-04-18T15:56:24.947" v="1361" actId="478"/>
          <ac:spMkLst>
            <pc:docMk/>
            <pc:sldMk cId="4179395068" sldId="2636"/>
            <ac:spMk id="52" creationId="{8995D327-C2ED-6AA4-6EF5-3A054D098234}"/>
          </ac:spMkLst>
        </pc:spChg>
        <pc:spChg chg="del">
          <ac:chgData name="Luiz Macedo" userId="7b3c29be-d15f-473b-8b79-40ce79eed9b8" providerId="ADAL" clId="{FCAE5A2D-6C5C-40F1-BDD0-81F427AE99D6}" dt="2022-04-18T15:56:24.947" v="1361" actId="478"/>
          <ac:spMkLst>
            <pc:docMk/>
            <pc:sldMk cId="4179395068" sldId="2636"/>
            <ac:spMk id="58" creationId="{1BC2E1D0-9E43-31B9-4232-83F2A0CD7205}"/>
          </ac:spMkLst>
        </pc:spChg>
        <pc:spChg chg="del">
          <ac:chgData name="Luiz Macedo" userId="7b3c29be-d15f-473b-8b79-40ce79eed9b8" providerId="ADAL" clId="{FCAE5A2D-6C5C-40F1-BDD0-81F427AE99D6}" dt="2022-04-18T15:56:24.947" v="1361" actId="478"/>
          <ac:spMkLst>
            <pc:docMk/>
            <pc:sldMk cId="4179395068" sldId="2636"/>
            <ac:spMk id="64" creationId="{DD07D1CF-A072-5F4E-EDBD-5F7812BC963C}"/>
          </ac:spMkLst>
        </pc:spChg>
        <pc:spChg chg="del">
          <ac:chgData name="Luiz Macedo" userId="7b3c29be-d15f-473b-8b79-40ce79eed9b8" providerId="ADAL" clId="{FCAE5A2D-6C5C-40F1-BDD0-81F427AE99D6}" dt="2022-04-18T15:56:24.947" v="1361" actId="478"/>
          <ac:spMkLst>
            <pc:docMk/>
            <pc:sldMk cId="4179395068" sldId="2636"/>
            <ac:spMk id="70" creationId="{712813EE-2D1D-6538-0A86-D051F5C8CA6B}"/>
          </ac:spMkLst>
        </pc:spChg>
        <pc:picChg chg="del">
          <ac:chgData name="Luiz Macedo" userId="7b3c29be-d15f-473b-8b79-40ce79eed9b8" providerId="ADAL" clId="{FCAE5A2D-6C5C-40F1-BDD0-81F427AE99D6}" dt="2022-04-18T15:56:28.770" v="1362" actId="478"/>
          <ac:picMkLst>
            <pc:docMk/>
            <pc:sldMk cId="4179395068" sldId="2636"/>
            <ac:picMk id="44" creationId="{0839A80F-1AC6-A66B-7B5F-4021260BA3CB}"/>
          </ac:picMkLst>
        </pc:picChg>
        <pc:picChg chg="del">
          <ac:chgData name="Luiz Macedo" userId="7b3c29be-d15f-473b-8b79-40ce79eed9b8" providerId="ADAL" clId="{FCAE5A2D-6C5C-40F1-BDD0-81F427AE99D6}" dt="2022-04-18T15:56:28.770" v="1362" actId="478"/>
          <ac:picMkLst>
            <pc:docMk/>
            <pc:sldMk cId="4179395068" sldId="2636"/>
            <ac:picMk id="50" creationId="{2F4637A4-D112-92F1-312C-F25E4C08419B}"/>
          </ac:picMkLst>
        </pc:picChg>
        <pc:picChg chg="del">
          <ac:chgData name="Luiz Macedo" userId="7b3c29be-d15f-473b-8b79-40ce79eed9b8" providerId="ADAL" clId="{FCAE5A2D-6C5C-40F1-BDD0-81F427AE99D6}" dt="2022-04-18T15:56:28.770" v="1362" actId="478"/>
          <ac:picMkLst>
            <pc:docMk/>
            <pc:sldMk cId="4179395068" sldId="2636"/>
            <ac:picMk id="56" creationId="{C18C14BC-42F3-F3CB-98B9-4B1E092F1034}"/>
          </ac:picMkLst>
        </pc:picChg>
        <pc:picChg chg="del">
          <ac:chgData name="Luiz Macedo" userId="7b3c29be-d15f-473b-8b79-40ce79eed9b8" providerId="ADAL" clId="{FCAE5A2D-6C5C-40F1-BDD0-81F427AE99D6}" dt="2022-04-18T15:56:28.770" v="1362" actId="478"/>
          <ac:picMkLst>
            <pc:docMk/>
            <pc:sldMk cId="4179395068" sldId="2636"/>
            <ac:picMk id="62" creationId="{A7CA6648-5759-8FA9-9757-38117E38DA12}"/>
          </ac:picMkLst>
        </pc:picChg>
        <pc:picChg chg="del">
          <ac:chgData name="Luiz Macedo" userId="7b3c29be-d15f-473b-8b79-40ce79eed9b8" providerId="ADAL" clId="{FCAE5A2D-6C5C-40F1-BDD0-81F427AE99D6}" dt="2022-04-18T15:56:28.770" v="1362" actId="478"/>
          <ac:picMkLst>
            <pc:docMk/>
            <pc:sldMk cId="4179395068" sldId="2636"/>
            <ac:picMk id="68" creationId="{9625E06A-5082-619E-F0CF-0D2E250AF014}"/>
          </ac:picMkLst>
        </pc:picChg>
        <pc:cxnChg chg="del">
          <ac:chgData name="Luiz Macedo" userId="7b3c29be-d15f-473b-8b79-40ce79eed9b8" providerId="ADAL" clId="{FCAE5A2D-6C5C-40F1-BDD0-81F427AE99D6}" dt="2022-04-18T15:56:24.947" v="1361" actId="478"/>
          <ac:cxnSpMkLst>
            <pc:docMk/>
            <pc:sldMk cId="4179395068" sldId="2636"/>
            <ac:cxnSpMk id="48" creationId="{0BDCA22A-1275-272D-72DF-3BFC0985EC12}"/>
          </ac:cxnSpMkLst>
        </pc:cxnChg>
        <pc:cxnChg chg="del">
          <ac:chgData name="Luiz Macedo" userId="7b3c29be-d15f-473b-8b79-40ce79eed9b8" providerId="ADAL" clId="{FCAE5A2D-6C5C-40F1-BDD0-81F427AE99D6}" dt="2022-04-18T15:56:24.947" v="1361" actId="478"/>
          <ac:cxnSpMkLst>
            <pc:docMk/>
            <pc:sldMk cId="4179395068" sldId="2636"/>
            <ac:cxnSpMk id="54" creationId="{A0E01037-B181-EE4C-5D56-3E2A2412E03E}"/>
          </ac:cxnSpMkLst>
        </pc:cxnChg>
        <pc:cxnChg chg="del">
          <ac:chgData name="Luiz Macedo" userId="7b3c29be-d15f-473b-8b79-40ce79eed9b8" providerId="ADAL" clId="{FCAE5A2D-6C5C-40F1-BDD0-81F427AE99D6}" dt="2022-04-18T15:56:24.947" v="1361" actId="478"/>
          <ac:cxnSpMkLst>
            <pc:docMk/>
            <pc:sldMk cId="4179395068" sldId="2636"/>
            <ac:cxnSpMk id="60" creationId="{A9BF1411-BAAB-E6D0-DE40-5FD46C7ECAAC}"/>
          </ac:cxnSpMkLst>
        </pc:cxnChg>
        <pc:cxnChg chg="del">
          <ac:chgData name="Luiz Macedo" userId="7b3c29be-d15f-473b-8b79-40ce79eed9b8" providerId="ADAL" clId="{FCAE5A2D-6C5C-40F1-BDD0-81F427AE99D6}" dt="2022-04-18T15:56:24.947" v="1361" actId="478"/>
          <ac:cxnSpMkLst>
            <pc:docMk/>
            <pc:sldMk cId="4179395068" sldId="2636"/>
            <ac:cxnSpMk id="66" creationId="{B9FF3D0B-9D38-6A2C-1735-61EB2B503FAB}"/>
          </ac:cxnSpMkLst>
        </pc:cxnChg>
      </pc:sldChg>
      <pc:sldChg chg="addSp delSp modSp add del mod">
        <pc:chgData name="Luiz Macedo" userId="7b3c29be-d15f-473b-8b79-40ce79eed9b8" providerId="ADAL" clId="{FCAE5A2D-6C5C-40F1-BDD0-81F427AE99D6}" dt="2022-04-18T20:53:56.924" v="1511" actId="47"/>
        <pc:sldMkLst>
          <pc:docMk/>
          <pc:sldMk cId="1071497863" sldId="2637"/>
        </pc:sldMkLst>
        <pc:spChg chg="mod">
          <ac:chgData name="Luiz Macedo" userId="7b3c29be-d15f-473b-8b79-40ce79eed9b8" providerId="ADAL" clId="{FCAE5A2D-6C5C-40F1-BDD0-81F427AE99D6}" dt="2022-04-18T16:39:39.196" v="1418" actId="20577"/>
          <ac:spMkLst>
            <pc:docMk/>
            <pc:sldMk cId="1071497863" sldId="2637"/>
            <ac:spMk id="2" creationId="{445B513F-2D0F-41C6-ADDA-C612BBEC95E5}"/>
          </ac:spMkLst>
        </pc:spChg>
        <pc:spChg chg="add">
          <ac:chgData name="Luiz Macedo" userId="7b3c29be-d15f-473b-8b79-40ce79eed9b8" providerId="ADAL" clId="{FCAE5A2D-6C5C-40F1-BDD0-81F427AE99D6}" dt="2022-04-18T16:27:04.388" v="1383" actId="22"/>
          <ac:spMkLst>
            <pc:docMk/>
            <pc:sldMk cId="1071497863" sldId="2637"/>
            <ac:spMk id="4" creationId="{715AEBC7-E7D5-55AD-2A21-EE788F297675}"/>
          </ac:spMkLst>
        </pc:spChg>
        <pc:picChg chg="add del">
          <ac:chgData name="Luiz Macedo" userId="7b3c29be-d15f-473b-8b79-40ce79eed9b8" providerId="ADAL" clId="{FCAE5A2D-6C5C-40F1-BDD0-81F427AE99D6}" dt="2022-04-18T19:43:24.179" v="1449" actId="478"/>
          <ac:picMkLst>
            <pc:docMk/>
            <pc:sldMk cId="1071497863" sldId="2637"/>
            <ac:picMk id="6" creationId="{E6002A24-E9F4-6E03-8086-EA08FD8CA6D0}"/>
          </ac:picMkLst>
        </pc:picChg>
      </pc:sldChg>
      <pc:sldChg chg="addSp delSp modSp add del mod">
        <pc:chgData name="Luiz Macedo" userId="7b3c29be-d15f-473b-8b79-40ce79eed9b8" providerId="ADAL" clId="{FCAE5A2D-6C5C-40F1-BDD0-81F427AE99D6}" dt="2022-04-18T21:09:20.290" v="1552" actId="47"/>
        <pc:sldMkLst>
          <pc:docMk/>
          <pc:sldMk cId="2905698265" sldId="2638"/>
        </pc:sldMkLst>
        <pc:spChg chg="mod">
          <ac:chgData name="Luiz Macedo" userId="7b3c29be-d15f-473b-8b79-40ce79eed9b8" providerId="ADAL" clId="{FCAE5A2D-6C5C-40F1-BDD0-81F427AE99D6}" dt="2022-04-18T16:39:56.797" v="1422"/>
          <ac:spMkLst>
            <pc:docMk/>
            <pc:sldMk cId="2905698265" sldId="2638"/>
            <ac:spMk id="2" creationId="{445B513F-2D0F-41C6-ADDA-C612BBEC95E5}"/>
          </ac:spMkLst>
        </pc:spChg>
        <pc:spChg chg="add">
          <ac:chgData name="Luiz Macedo" userId="7b3c29be-d15f-473b-8b79-40ce79eed9b8" providerId="ADAL" clId="{FCAE5A2D-6C5C-40F1-BDD0-81F427AE99D6}" dt="2022-04-18T16:27:05.563" v="1384" actId="22"/>
          <ac:spMkLst>
            <pc:docMk/>
            <pc:sldMk cId="2905698265" sldId="2638"/>
            <ac:spMk id="4" creationId="{6AD75613-E8EE-714E-3F5E-2139C9F09E3D}"/>
          </ac:spMkLst>
        </pc:spChg>
        <pc:spChg chg="add del">
          <ac:chgData name="Luiz Macedo" userId="7b3c29be-d15f-473b-8b79-40ce79eed9b8" providerId="ADAL" clId="{FCAE5A2D-6C5C-40F1-BDD0-81F427AE99D6}" dt="2022-04-18T16:27:07.596" v="1386" actId="22"/>
          <ac:spMkLst>
            <pc:docMk/>
            <pc:sldMk cId="2905698265" sldId="2638"/>
            <ac:spMk id="8" creationId="{04E4EC6A-68A0-1261-50C2-B2CE4BED8B82}"/>
          </ac:spMkLst>
        </pc:spChg>
        <pc:picChg chg="add del">
          <ac:chgData name="Luiz Macedo" userId="7b3c29be-d15f-473b-8b79-40ce79eed9b8" providerId="ADAL" clId="{FCAE5A2D-6C5C-40F1-BDD0-81F427AE99D6}" dt="2022-04-18T19:43:25.707" v="1450" actId="478"/>
          <ac:picMkLst>
            <pc:docMk/>
            <pc:sldMk cId="2905698265" sldId="2638"/>
            <ac:picMk id="6" creationId="{5CCE1774-8E87-47F9-856D-F699A673ADF2}"/>
          </ac:picMkLst>
        </pc:picChg>
        <pc:picChg chg="add del">
          <ac:chgData name="Luiz Macedo" userId="7b3c29be-d15f-473b-8b79-40ce79eed9b8" providerId="ADAL" clId="{FCAE5A2D-6C5C-40F1-BDD0-81F427AE99D6}" dt="2022-04-18T16:27:07.596" v="1386" actId="22"/>
          <ac:picMkLst>
            <pc:docMk/>
            <pc:sldMk cId="2905698265" sldId="2638"/>
            <ac:picMk id="10" creationId="{26533ACE-6041-3159-B26A-2D6FE537A4A4}"/>
          </ac:picMkLst>
        </pc:picChg>
        <pc:picChg chg="add del">
          <ac:chgData name="Luiz Macedo" userId="7b3c29be-d15f-473b-8b79-40ce79eed9b8" providerId="ADAL" clId="{FCAE5A2D-6C5C-40F1-BDD0-81F427AE99D6}" dt="2022-04-18T21:09:15.627" v="1550" actId="22"/>
          <ac:picMkLst>
            <pc:docMk/>
            <pc:sldMk cId="2905698265" sldId="2638"/>
            <ac:picMk id="12" creationId="{BA9BE1E4-BD0A-9D38-B8B4-57E8E1A9BCD5}"/>
          </ac:picMkLst>
        </pc:picChg>
      </pc:sldChg>
      <pc:sldChg chg="addSp delSp modSp add mod modNotesTx">
        <pc:chgData name="Luiz Macedo" userId="7b3c29be-d15f-473b-8b79-40ce79eed9b8" providerId="ADAL" clId="{FCAE5A2D-6C5C-40F1-BDD0-81F427AE99D6}" dt="2022-04-20T22:53:45.006" v="1629" actId="20577"/>
        <pc:sldMkLst>
          <pc:docMk/>
          <pc:sldMk cId="463511561" sldId="2639"/>
        </pc:sldMkLst>
        <pc:spChg chg="mod">
          <ac:chgData name="Luiz Macedo" userId="7b3c29be-d15f-473b-8b79-40ce79eed9b8" providerId="ADAL" clId="{FCAE5A2D-6C5C-40F1-BDD0-81F427AE99D6}" dt="2022-04-18T20:53:54.578" v="1510"/>
          <ac:spMkLst>
            <pc:docMk/>
            <pc:sldMk cId="463511561" sldId="2639"/>
            <ac:spMk id="2" creationId="{445B513F-2D0F-41C6-ADDA-C612BBEC95E5}"/>
          </ac:spMkLst>
        </pc:spChg>
        <pc:spChg chg="mod">
          <ac:chgData name="Luiz Macedo" userId="7b3c29be-d15f-473b-8b79-40ce79eed9b8" providerId="ADAL" clId="{FCAE5A2D-6C5C-40F1-BDD0-81F427AE99D6}" dt="2022-04-18T21:11:14.372" v="1565" actId="1036"/>
          <ac:spMkLst>
            <pc:docMk/>
            <pc:sldMk cId="463511561" sldId="2639"/>
            <ac:spMk id="3" creationId="{436A6C23-AE22-4AF6-48C1-83DE35E94B0B}"/>
          </ac:spMkLst>
        </pc:spChg>
        <pc:picChg chg="add del mod">
          <ac:chgData name="Luiz Macedo" userId="7b3c29be-d15f-473b-8b79-40ce79eed9b8" providerId="ADAL" clId="{FCAE5A2D-6C5C-40F1-BDD0-81F427AE99D6}" dt="2022-04-18T21:09:26.381" v="1554" actId="478"/>
          <ac:picMkLst>
            <pc:docMk/>
            <pc:sldMk cId="463511561" sldId="2639"/>
            <ac:picMk id="5" creationId="{A95913A1-F1A0-EECB-48C8-E677233E7D92}"/>
          </ac:picMkLst>
        </pc:picChg>
        <pc:picChg chg="add mod">
          <ac:chgData name="Luiz Macedo" userId="7b3c29be-d15f-473b-8b79-40ce79eed9b8" providerId="ADAL" clId="{FCAE5A2D-6C5C-40F1-BDD0-81F427AE99D6}" dt="2022-04-18T21:11:14.372" v="1565" actId="1036"/>
          <ac:picMkLst>
            <pc:docMk/>
            <pc:sldMk cId="463511561" sldId="2639"/>
            <ac:picMk id="7" creationId="{3AEC4F35-F673-314C-AF41-A82AF0BEE3CB}"/>
          </ac:picMkLst>
        </pc:picChg>
        <pc:picChg chg="del">
          <ac:chgData name="Luiz Macedo" userId="7b3c29be-d15f-473b-8b79-40ce79eed9b8" providerId="ADAL" clId="{FCAE5A2D-6C5C-40F1-BDD0-81F427AE99D6}" dt="2022-04-18T20:54:09.129" v="1512" actId="478"/>
          <ac:picMkLst>
            <pc:docMk/>
            <pc:sldMk cId="463511561" sldId="2639"/>
            <ac:picMk id="29" creationId="{A55DCC44-C99C-9C03-EEAC-D47DBA89D18B}"/>
          </ac:picMkLst>
        </pc:picChg>
      </pc:sldChg>
      <pc:sldChg chg="modSp add mod modNotesTx">
        <pc:chgData name="Luiz Macedo" userId="7b3c29be-d15f-473b-8b79-40ce79eed9b8" providerId="ADAL" clId="{FCAE5A2D-6C5C-40F1-BDD0-81F427AE99D6}" dt="2022-04-20T22:53:50.967" v="1631"/>
        <pc:sldMkLst>
          <pc:docMk/>
          <pc:sldMk cId="4153812252" sldId="2640"/>
        </pc:sldMkLst>
        <pc:spChg chg="mod">
          <ac:chgData name="Luiz Macedo" userId="7b3c29be-d15f-473b-8b79-40ce79eed9b8" providerId="ADAL" clId="{FCAE5A2D-6C5C-40F1-BDD0-81F427AE99D6}" dt="2022-04-18T21:09:22.556" v="1553"/>
          <ac:spMkLst>
            <pc:docMk/>
            <pc:sldMk cId="4153812252" sldId="2640"/>
            <ac:spMk id="2" creationId="{445B513F-2D0F-41C6-ADDA-C612BBEC95E5}"/>
          </ac:spMkLst>
        </pc:spChg>
        <pc:spChg chg="mod">
          <ac:chgData name="Luiz Macedo" userId="7b3c29be-d15f-473b-8b79-40ce79eed9b8" providerId="ADAL" clId="{FCAE5A2D-6C5C-40F1-BDD0-81F427AE99D6}" dt="2022-04-18T21:30:28.255" v="1595" actId="20577"/>
          <ac:spMkLst>
            <pc:docMk/>
            <pc:sldMk cId="4153812252" sldId="2640"/>
            <ac:spMk id="3" creationId="{436A6C23-AE22-4AF6-48C1-83DE35E94B0B}"/>
          </ac:spMkLst>
        </pc:spChg>
      </pc:sldChg>
      <pc:sldChg chg="addSp delSp modSp add del mod">
        <pc:chgData name="Luiz Macedo" userId="7b3c29be-d15f-473b-8b79-40ce79eed9b8" providerId="ADAL" clId="{FCAE5A2D-6C5C-40F1-BDD0-81F427AE99D6}" dt="2022-05-02T20:05:50.887" v="2160"/>
        <pc:sldMkLst>
          <pc:docMk/>
          <pc:sldMk cId="505396627" sldId="2641"/>
        </pc:sldMkLst>
        <pc:graphicFrameChg chg="mod">
          <ac:chgData name="Luiz Macedo" userId="7b3c29be-d15f-473b-8b79-40ce79eed9b8" providerId="ADAL" clId="{FCAE5A2D-6C5C-40F1-BDD0-81F427AE99D6}" dt="2022-05-02T20:05:50.585" v="2159" actId="1076"/>
          <ac:graphicFrameMkLst>
            <pc:docMk/>
            <pc:sldMk cId="505396627" sldId="2641"/>
            <ac:graphicFrameMk id="4" creationId="{13999A8F-AC7B-1EE9-D14F-43B5BA5C8964}"/>
          </ac:graphicFrameMkLst>
        </pc:graphicFrameChg>
        <pc:picChg chg="add del">
          <ac:chgData name="Luiz Macedo" userId="7b3c29be-d15f-473b-8b79-40ce79eed9b8" providerId="ADAL" clId="{FCAE5A2D-6C5C-40F1-BDD0-81F427AE99D6}" dt="2022-05-02T20:05:45.678" v="2157" actId="478"/>
          <ac:picMkLst>
            <pc:docMk/>
            <pc:sldMk cId="505396627" sldId="2641"/>
            <ac:picMk id="3" creationId="{42ABE72C-8C9B-4061-BA08-44898E6BC400}"/>
          </ac:picMkLst>
        </pc:picChg>
      </pc:sldChg>
      <pc:sldMasterChg chg="delSldLayout">
        <pc:chgData name="Luiz Macedo" userId="7b3c29be-d15f-473b-8b79-40ce79eed9b8" providerId="ADAL" clId="{FCAE5A2D-6C5C-40F1-BDD0-81F427AE99D6}" dt="2022-03-31T21:17:20.735" v="879" actId="2696"/>
        <pc:sldMasterMkLst>
          <pc:docMk/>
          <pc:sldMasterMk cId="1881724970" sldId="2147484551"/>
        </pc:sldMasterMkLst>
        <pc:sldLayoutChg chg="del">
          <pc:chgData name="Luiz Macedo" userId="7b3c29be-d15f-473b-8b79-40ce79eed9b8" providerId="ADAL" clId="{FCAE5A2D-6C5C-40F1-BDD0-81F427AE99D6}" dt="2022-03-30T21:13:27.034" v="527" actId="47"/>
          <pc:sldLayoutMkLst>
            <pc:docMk/>
            <pc:sldMasterMk cId="1881724970" sldId="2147484551"/>
            <pc:sldLayoutMk cId="934580890" sldId="2147484624"/>
          </pc:sldLayoutMkLst>
        </pc:sldLayoutChg>
        <pc:sldLayoutChg chg="del">
          <pc:chgData name="Luiz Macedo" userId="7b3c29be-d15f-473b-8b79-40ce79eed9b8" providerId="ADAL" clId="{FCAE5A2D-6C5C-40F1-BDD0-81F427AE99D6}" dt="2022-03-31T21:17:20.735" v="879" actId="2696"/>
          <pc:sldLayoutMkLst>
            <pc:docMk/>
            <pc:sldMasterMk cId="1881724970" sldId="2147484551"/>
            <pc:sldLayoutMk cId="3370309988" sldId="2147484627"/>
          </pc:sldLayoutMkLst>
        </pc:sldLayoutChg>
      </pc:sldMasterChg>
    </pc:docChg>
  </pc:docChgLst>
  <pc:docChgLst>
    <pc:chgData name="Luiz Macedo" userId="7b3c29be-d15f-473b-8b79-40ce79eed9b8" providerId="ADAL" clId="{1FC7AE06-6B2B-4AB0-95A4-9DDC2A3F0DD2}"/>
    <pc:docChg chg="undo redo custSel addSld delSld modSld sldOrd">
      <pc:chgData name="Luiz Macedo" userId="7b3c29be-d15f-473b-8b79-40ce79eed9b8" providerId="ADAL" clId="{1FC7AE06-6B2B-4AB0-95A4-9DDC2A3F0DD2}" dt="2022-01-07T22:06:48.371" v="1005" actId="20577"/>
      <pc:docMkLst>
        <pc:docMk/>
      </pc:docMkLst>
      <pc:sldChg chg="modSp add mod">
        <pc:chgData name="Luiz Macedo" userId="7b3c29be-d15f-473b-8b79-40ce79eed9b8" providerId="ADAL" clId="{1FC7AE06-6B2B-4AB0-95A4-9DDC2A3F0DD2}" dt="2022-01-06T19:45:22.433" v="939"/>
        <pc:sldMkLst>
          <pc:docMk/>
          <pc:sldMk cId="2505691805" sldId="260"/>
        </pc:sldMkLst>
        <pc:spChg chg="mod">
          <ac:chgData name="Luiz Macedo" userId="7b3c29be-d15f-473b-8b79-40ce79eed9b8" providerId="ADAL" clId="{1FC7AE06-6B2B-4AB0-95A4-9DDC2A3F0DD2}" dt="2022-01-06T19:45:22.433" v="939"/>
          <ac:spMkLst>
            <pc:docMk/>
            <pc:sldMk cId="2505691805" sldId="260"/>
            <ac:spMk id="3" creationId="{43CC0B5A-B0A8-40B0-9B6C-9B1561F4F052}"/>
          </ac:spMkLst>
        </pc:spChg>
      </pc:sldChg>
      <pc:sldChg chg="modSp add mod">
        <pc:chgData name="Luiz Macedo" userId="7b3c29be-d15f-473b-8b79-40ce79eed9b8" providerId="ADAL" clId="{1FC7AE06-6B2B-4AB0-95A4-9DDC2A3F0DD2}" dt="2022-01-06T19:45:43.710" v="941"/>
        <pc:sldMkLst>
          <pc:docMk/>
          <pc:sldMk cId="2105102561" sldId="261"/>
        </pc:sldMkLst>
        <pc:spChg chg="mod">
          <ac:chgData name="Luiz Macedo" userId="7b3c29be-d15f-473b-8b79-40ce79eed9b8" providerId="ADAL" clId="{1FC7AE06-6B2B-4AB0-95A4-9DDC2A3F0DD2}" dt="2022-01-06T19:45:43.710" v="941"/>
          <ac:spMkLst>
            <pc:docMk/>
            <pc:sldMk cId="2105102561" sldId="261"/>
            <ac:spMk id="3" creationId="{C6742578-EBA3-4E45-970E-F116ED67AAB1}"/>
          </ac:spMkLst>
        </pc:spChg>
      </pc:sldChg>
      <pc:sldChg chg="modSp add mod">
        <pc:chgData name="Luiz Macedo" userId="7b3c29be-d15f-473b-8b79-40ce79eed9b8" providerId="ADAL" clId="{1FC7AE06-6B2B-4AB0-95A4-9DDC2A3F0DD2}" dt="2022-01-06T19:45:52.376" v="942"/>
        <pc:sldMkLst>
          <pc:docMk/>
          <pc:sldMk cId="4213750559" sldId="262"/>
        </pc:sldMkLst>
        <pc:spChg chg="mod">
          <ac:chgData name="Luiz Macedo" userId="7b3c29be-d15f-473b-8b79-40ce79eed9b8" providerId="ADAL" clId="{1FC7AE06-6B2B-4AB0-95A4-9DDC2A3F0DD2}" dt="2022-01-06T19:45:52.376" v="942"/>
          <ac:spMkLst>
            <pc:docMk/>
            <pc:sldMk cId="4213750559" sldId="262"/>
            <ac:spMk id="2" creationId="{445B513F-2D0F-41C6-ADDA-C612BBEC95E5}"/>
          </ac:spMkLst>
        </pc:spChg>
      </pc:sldChg>
      <pc:sldChg chg="modSp add mod">
        <pc:chgData name="Luiz Macedo" userId="7b3c29be-d15f-473b-8b79-40ce79eed9b8" providerId="ADAL" clId="{1FC7AE06-6B2B-4AB0-95A4-9DDC2A3F0DD2}" dt="2022-01-06T19:49:24.947" v="958"/>
        <pc:sldMkLst>
          <pc:docMk/>
          <pc:sldMk cId="276541021" sldId="263"/>
        </pc:sldMkLst>
        <pc:spChg chg="mod">
          <ac:chgData name="Luiz Macedo" userId="7b3c29be-d15f-473b-8b79-40ce79eed9b8" providerId="ADAL" clId="{1FC7AE06-6B2B-4AB0-95A4-9DDC2A3F0DD2}" dt="2022-01-06T19:49:24.947" v="958"/>
          <ac:spMkLst>
            <pc:docMk/>
            <pc:sldMk cId="276541021" sldId="263"/>
            <ac:spMk id="3" creationId="{750ADA48-CB25-4E42-B174-40BFD9D5CEC7}"/>
          </ac:spMkLst>
        </pc:spChg>
      </pc:sldChg>
      <pc:sldChg chg="modSp add mod">
        <pc:chgData name="Luiz Macedo" userId="7b3c29be-d15f-473b-8b79-40ce79eed9b8" providerId="ADAL" clId="{1FC7AE06-6B2B-4AB0-95A4-9DDC2A3F0DD2}" dt="2022-01-06T19:46:54.006" v="948"/>
        <pc:sldMkLst>
          <pc:docMk/>
          <pc:sldMk cId="1677140489" sldId="265"/>
        </pc:sldMkLst>
        <pc:spChg chg="mod">
          <ac:chgData name="Luiz Macedo" userId="7b3c29be-d15f-473b-8b79-40ce79eed9b8" providerId="ADAL" clId="{1FC7AE06-6B2B-4AB0-95A4-9DDC2A3F0DD2}" dt="2022-01-06T19:46:54.006" v="948"/>
          <ac:spMkLst>
            <pc:docMk/>
            <pc:sldMk cId="1677140489" sldId="265"/>
            <ac:spMk id="2" creationId="{68CB4FC2-4D4C-4E7B-896F-55914816054D}"/>
          </ac:spMkLst>
        </pc:spChg>
      </pc:sldChg>
      <pc:sldChg chg="modSp add mod">
        <pc:chgData name="Luiz Macedo" userId="7b3c29be-d15f-473b-8b79-40ce79eed9b8" providerId="ADAL" clId="{1FC7AE06-6B2B-4AB0-95A4-9DDC2A3F0DD2}" dt="2022-01-06T19:46:30.489" v="946"/>
        <pc:sldMkLst>
          <pc:docMk/>
          <pc:sldMk cId="4001730690" sldId="267"/>
        </pc:sldMkLst>
        <pc:spChg chg="mod">
          <ac:chgData name="Luiz Macedo" userId="7b3c29be-d15f-473b-8b79-40ce79eed9b8" providerId="ADAL" clId="{1FC7AE06-6B2B-4AB0-95A4-9DDC2A3F0DD2}" dt="2022-01-06T19:46:30.489" v="946"/>
          <ac:spMkLst>
            <pc:docMk/>
            <pc:sldMk cId="4001730690" sldId="267"/>
            <ac:spMk id="2" creationId="{337BF17E-CCC7-4560-8DBA-BE8EBA371D23}"/>
          </ac:spMkLst>
        </pc:spChg>
      </pc:sldChg>
      <pc:sldChg chg="add del">
        <pc:chgData name="Luiz Macedo" userId="7b3c29be-d15f-473b-8b79-40ce79eed9b8" providerId="ADAL" clId="{1FC7AE06-6B2B-4AB0-95A4-9DDC2A3F0DD2}" dt="2022-01-06T19:50:35.701" v="967" actId="2696"/>
        <pc:sldMkLst>
          <pc:docMk/>
          <pc:sldMk cId="3175778620" sldId="271"/>
        </pc:sldMkLst>
      </pc:sldChg>
      <pc:sldChg chg="modSp add mod modNotesTx">
        <pc:chgData name="Luiz Macedo" userId="7b3c29be-d15f-473b-8b79-40ce79eed9b8" providerId="ADAL" clId="{1FC7AE06-6B2B-4AB0-95A4-9DDC2A3F0DD2}" dt="2022-01-06T20:52:50.977" v="997" actId="20577"/>
        <pc:sldMkLst>
          <pc:docMk/>
          <pc:sldMk cId="1859883579" sldId="289"/>
        </pc:sldMkLst>
        <pc:spChg chg="mod">
          <ac:chgData name="Luiz Macedo" userId="7b3c29be-d15f-473b-8b79-40ce79eed9b8" providerId="ADAL" clId="{1FC7AE06-6B2B-4AB0-95A4-9DDC2A3F0DD2}" dt="2022-01-06T20:52:50.977" v="997" actId="20577"/>
          <ac:spMkLst>
            <pc:docMk/>
            <pc:sldMk cId="1859883579" sldId="289"/>
            <ac:spMk id="2" creationId="{3B8A3B94-FE98-4DED-AF71-5CE1E8A8A528}"/>
          </ac:spMkLst>
        </pc:spChg>
        <pc:spChg chg="mod">
          <ac:chgData name="Luiz Macedo" userId="7b3c29be-d15f-473b-8b79-40ce79eed9b8" providerId="ADAL" clId="{1FC7AE06-6B2B-4AB0-95A4-9DDC2A3F0DD2}" dt="2022-01-06T19:41:56.372" v="896" actId="20577"/>
          <ac:spMkLst>
            <pc:docMk/>
            <pc:sldMk cId="1859883579" sldId="289"/>
            <ac:spMk id="4" creationId="{D6B0FF1B-F104-4B19-B32C-62DE7DFCC9C0}"/>
          </ac:spMkLst>
        </pc:spChg>
        <pc:spChg chg="mod">
          <ac:chgData name="Luiz Macedo" userId="7b3c29be-d15f-473b-8b79-40ce79eed9b8" providerId="ADAL" clId="{1FC7AE06-6B2B-4AB0-95A4-9DDC2A3F0DD2}" dt="2022-01-06T19:42:18.778" v="920" actId="20577"/>
          <ac:spMkLst>
            <pc:docMk/>
            <pc:sldMk cId="1859883579" sldId="289"/>
            <ac:spMk id="6" creationId="{431BF5AC-94DC-4C51-AD93-2E6B12FEFAD4}"/>
          </ac:spMkLst>
        </pc:spChg>
        <pc:spChg chg="mod">
          <ac:chgData name="Luiz Macedo" userId="7b3c29be-d15f-473b-8b79-40ce79eed9b8" providerId="ADAL" clId="{1FC7AE06-6B2B-4AB0-95A4-9DDC2A3F0DD2}" dt="2022-01-06T19:42:27.434" v="925" actId="1076"/>
          <ac:spMkLst>
            <pc:docMk/>
            <pc:sldMk cId="1859883579" sldId="289"/>
            <ac:spMk id="12" creationId="{C1D5D594-EF8F-47DA-8C0B-8E7C979EC7D9}"/>
          </ac:spMkLst>
        </pc:spChg>
        <pc:spChg chg="mod">
          <ac:chgData name="Luiz Macedo" userId="7b3c29be-d15f-473b-8b79-40ce79eed9b8" providerId="ADAL" clId="{1FC7AE06-6B2B-4AB0-95A4-9DDC2A3F0DD2}" dt="2022-01-06T19:42:35.060" v="929" actId="1076"/>
          <ac:spMkLst>
            <pc:docMk/>
            <pc:sldMk cId="1859883579" sldId="289"/>
            <ac:spMk id="16" creationId="{EA2DD67C-3AA5-4C97-876D-9A1951A8C980}"/>
          </ac:spMkLst>
        </pc:spChg>
      </pc:sldChg>
      <pc:sldChg chg="modSp add mod">
        <pc:chgData name="Luiz Macedo" userId="7b3c29be-d15f-473b-8b79-40ce79eed9b8" providerId="ADAL" clId="{1FC7AE06-6B2B-4AB0-95A4-9DDC2A3F0DD2}" dt="2022-01-06T19:45:35.685" v="940"/>
        <pc:sldMkLst>
          <pc:docMk/>
          <pc:sldMk cId="3913369907" sldId="290"/>
        </pc:sldMkLst>
        <pc:spChg chg="mod">
          <ac:chgData name="Luiz Macedo" userId="7b3c29be-d15f-473b-8b79-40ce79eed9b8" providerId="ADAL" clId="{1FC7AE06-6B2B-4AB0-95A4-9DDC2A3F0DD2}" dt="2022-01-06T19:45:35.685" v="940"/>
          <ac:spMkLst>
            <pc:docMk/>
            <pc:sldMk cId="3913369907" sldId="290"/>
            <ac:spMk id="3" creationId="{5466526C-2C6D-431A-9F2A-CCC8021F9BF2}"/>
          </ac:spMkLst>
        </pc:spChg>
      </pc:sldChg>
      <pc:sldChg chg="modSp add mod">
        <pc:chgData name="Luiz Macedo" userId="7b3c29be-d15f-473b-8b79-40ce79eed9b8" providerId="ADAL" clId="{1FC7AE06-6B2B-4AB0-95A4-9DDC2A3F0DD2}" dt="2022-01-06T19:46:14.272" v="944"/>
        <pc:sldMkLst>
          <pc:docMk/>
          <pc:sldMk cId="3811753355" sldId="291"/>
        </pc:sldMkLst>
        <pc:spChg chg="mod">
          <ac:chgData name="Luiz Macedo" userId="7b3c29be-d15f-473b-8b79-40ce79eed9b8" providerId="ADAL" clId="{1FC7AE06-6B2B-4AB0-95A4-9DDC2A3F0DD2}" dt="2022-01-06T19:46:14.272" v="944"/>
          <ac:spMkLst>
            <pc:docMk/>
            <pc:sldMk cId="3811753355" sldId="291"/>
            <ac:spMk id="2" creationId="{445B513F-2D0F-41C6-ADDA-C612BBEC95E5}"/>
          </ac:spMkLst>
        </pc:spChg>
      </pc:sldChg>
      <pc:sldChg chg="modSp add mod">
        <pc:chgData name="Luiz Macedo" userId="7b3c29be-d15f-473b-8b79-40ce79eed9b8" providerId="ADAL" clId="{1FC7AE06-6B2B-4AB0-95A4-9DDC2A3F0DD2}" dt="2022-01-06T19:46:22.457" v="945"/>
        <pc:sldMkLst>
          <pc:docMk/>
          <pc:sldMk cId="3572615989" sldId="292"/>
        </pc:sldMkLst>
        <pc:spChg chg="mod">
          <ac:chgData name="Luiz Macedo" userId="7b3c29be-d15f-473b-8b79-40ce79eed9b8" providerId="ADAL" clId="{1FC7AE06-6B2B-4AB0-95A4-9DDC2A3F0DD2}" dt="2022-01-06T19:46:22.457" v="945"/>
          <ac:spMkLst>
            <pc:docMk/>
            <pc:sldMk cId="3572615989" sldId="292"/>
            <ac:spMk id="2" creationId="{445B513F-2D0F-41C6-ADDA-C612BBEC95E5}"/>
          </ac:spMkLst>
        </pc:spChg>
      </pc:sldChg>
      <pc:sldChg chg="add">
        <pc:chgData name="Luiz Macedo" userId="7b3c29be-d15f-473b-8b79-40ce79eed9b8" providerId="ADAL" clId="{1FC7AE06-6B2B-4AB0-95A4-9DDC2A3F0DD2}" dt="2022-01-06T19:33:41.877" v="722"/>
        <pc:sldMkLst>
          <pc:docMk/>
          <pc:sldMk cId="1705668481" sldId="293"/>
        </pc:sldMkLst>
      </pc:sldChg>
      <pc:sldChg chg="modSp add mod">
        <pc:chgData name="Luiz Macedo" userId="7b3c29be-d15f-473b-8b79-40ce79eed9b8" providerId="ADAL" clId="{1FC7AE06-6B2B-4AB0-95A4-9DDC2A3F0DD2}" dt="2022-01-06T19:46:04.427" v="943"/>
        <pc:sldMkLst>
          <pc:docMk/>
          <pc:sldMk cId="1415913529" sldId="294"/>
        </pc:sldMkLst>
        <pc:spChg chg="mod">
          <ac:chgData name="Luiz Macedo" userId="7b3c29be-d15f-473b-8b79-40ce79eed9b8" providerId="ADAL" clId="{1FC7AE06-6B2B-4AB0-95A4-9DDC2A3F0DD2}" dt="2022-01-06T19:46:04.427" v="943"/>
          <ac:spMkLst>
            <pc:docMk/>
            <pc:sldMk cId="1415913529" sldId="294"/>
            <ac:spMk id="3" creationId="{5466526C-2C6D-431A-9F2A-CCC8021F9BF2}"/>
          </ac:spMkLst>
        </pc:spChg>
      </pc:sldChg>
      <pc:sldChg chg="modSp add mod">
        <pc:chgData name="Luiz Macedo" userId="7b3c29be-d15f-473b-8b79-40ce79eed9b8" providerId="ADAL" clId="{1FC7AE06-6B2B-4AB0-95A4-9DDC2A3F0DD2}" dt="2022-01-06T19:48:29.289" v="949"/>
        <pc:sldMkLst>
          <pc:docMk/>
          <pc:sldMk cId="3026587270" sldId="295"/>
        </pc:sldMkLst>
        <pc:spChg chg="mod">
          <ac:chgData name="Luiz Macedo" userId="7b3c29be-d15f-473b-8b79-40ce79eed9b8" providerId="ADAL" clId="{1FC7AE06-6B2B-4AB0-95A4-9DDC2A3F0DD2}" dt="2022-01-06T19:48:29.289" v="949"/>
          <ac:spMkLst>
            <pc:docMk/>
            <pc:sldMk cId="3026587270" sldId="295"/>
            <ac:spMk id="2" creationId="{445B513F-2D0F-41C6-ADDA-C612BBEC95E5}"/>
          </ac:spMkLst>
        </pc:spChg>
      </pc:sldChg>
      <pc:sldChg chg="modSp add mod">
        <pc:chgData name="Luiz Macedo" userId="7b3c29be-d15f-473b-8b79-40ce79eed9b8" providerId="ADAL" clId="{1FC7AE06-6B2B-4AB0-95A4-9DDC2A3F0DD2}" dt="2022-01-06T19:49:43.901" v="960"/>
        <pc:sldMkLst>
          <pc:docMk/>
          <pc:sldMk cId="1514268424" sldId="296"/>
        </pc:sldMkLst>
        <pc:spChg chg="mod">
          <ac:chgData name="Luiz Macedo" userId="7b3c29be-d15f-473b-8b79-40ce79eed9b8" providerId="ADAL" clId="{1FC7AE06-6B2B-4AB0-95A4-9DDC2A3F0DD2}" dt="2022-01-06T19:49:43.901" v="960"/>
          <ac:spMkLst>
            <pc:docMk/>
            <pc:sldMk cId="1514268424" sldId="296"/>
            <ac:spMk id="2" creationId="{445B513F-2D0F-41C6-ADDA-C612BBEC95E5}"/>
          </ac:spMkLst>
        </pc:spChg>
      </pc:sldChg>
      <pc:sldChg chg="modSp add mod">
        <pc:chgData name="Luiz Macedo" userId="7b3c29be-d15f-473b-8b79-40ce79eed9b8" providerId="ADAL" clId="{1FC7AE06-6B2B-4AB0-95A4-9DDC2A3F0DD2}" dt="2022-01-06T19:49:57.059" v="963"/>
        <pc:sldMkLst>
          <pc:docMk/>
          <pc:sldMk cId="791076596" sldId="297"/>
        </pc:sldMkLst>
        <pc:spChg chg="mod">
          <ac:chgData name="Luiz Macedo" userId="7b3c29be-d15f-473b-8b79-40ce79eed9b8" providerId="ADAL" clId="{1FC7AE06-6B2B-4AB0-95A4-9DDC2A3F0DD2}" dt="2022-01-06T19:49:57.059" v="963"/>
          <ac:spMkLst>
            <pc:docMk/>
            <pc:sldMk cId="791076596" sldId="297"/>
            <ac:spMk id="2" creationId="{445B513F-2D0F-41C6-ADDA-C612BBEC95E5}"/>
          </ac:spMkLst>
        </pc:spChg>
      </pc:sldChg>
      <pc:sldChg chg="modSp add mod">
        <pc:chgData name="Luiz Macedo" userId="7b3c29be-d15f-473b-8b79-40ce79eed9b8" providerId="ADAL" clId="{1FC7AE06-6B2B-4AB0-95A4-9DDC2A3F0DD2}" dt="2022-01-06T19:50:08.746" v="964"/>
        <pc:sldMkLst>
          <pc:docMk/>
          <pc:sldMk cId="1181845501" sldId="298"/>
        </pc:sldMkLst>
        <pc:spChg chg="mod">
          <ac:chgData name="Luiz Macedo" userId="7b3c29be-d15f-473b-8b79-40ce79eed9b8" providerId="ADAL" clId="{1FC7AE06-6B2B-4AB0-95A4-9DDC2A3F0DD2}" dt="2022-01-06T19:50:08.746" v="964"/>
          <ac:spMkLst>
            <pc:docMk/>
            <pc:sldMk cId="1181845501" sldId="298"/>
            <ac:spMk id="3" creationId="{C6742578-EBA3-4E45-970E-F116ED67AAB1}"/>
          </ac:spMkLst>
        </pc:spChg>
      </pc:sldChg>
      <pc:sldChg chg="modSp add mod">
        <pc:chgData name="Luiz Macedo" userId="7b3c29be-d15f-473b-8b79-40ce79eed9b8" providerId="ADAL" clId="{1FC7AE06-6B2B-4AB0-95A4-9DDC2A3F0DD2}" dt="2022-01-06T19:50:43.449" v="968"/>
        <pc:sldMkLst>
          <pc:docMk/>
          <pc:sldMk cId="3130940336" sldId="299"/>
        </pc:sldMkLst>
        <pc:spChg chg="mod">
          <ac:chgData name="Luiz Macedo" userId="7b3c29be-d15f-473b-8b79-40ce79eed9b8" providerId="ADAL" clId="{1FC7AE06-6B2B-4AB0-95A4-9DDC2A3F0DD2}" dt="2022-01-06T19:50:43.449" v="968"/>
          <ac:spMkLst>
            <pc:docMk/>
            <pc:sldMk cId="3130940336" sldId="299"/>
            <ac:spMk id="3" creationId="{C6742578-EBA3-4E45-970E-F116ED67AAB1}"/>
          </ac:spMkLst>
        </pc:spChg>
      </pc:sldChg>
      <pc:sldChg chg="modSp add mod">
        <pc:chgData name="Luiz Macedo" userId="7b3c29be-d15f-473b-8b79-40ce79eed9b8" providerId="ADAL" clId="{1FC7AE06-6B2B-4AB0-95A4-9DDC2A3F0DD2}" dt="2022-01-06T19:50:51.440" v="969"/>
        <pc:sldMkLst>
          <pc:docMk/>
          <pc:sldMk cId="4006883510" sldId="300"/>
        </pc:sldMkLst>
        <pc:spChg chg="mod">
          <ac:chgData name="Luiz Macedo" userId="7b3c29be-d15f-473b-8b79-40ce79eed9b8" providerId="ADAL" clId="{1FC7AE06-6B2B-4AB0-95A4-9DDC2A3F0DD2}" dt="2022-01-06T19:50:51.440" v="969"/>
          <ac:spMkLst>
            <pc:docMk/>
            <pc:sldMk cId="4006883510" sldId="300"/>
            <ac:spMk id="2" creationId="{445B513F-2D0F-41C6-ADDA-C612BBEC95E5}"/>
          </ac:spMkLst>
        </pc:spChg>
      </pc:sldChg>
      <pc:sldChg chg="modSp add mod">
        <pc:chgData name="Luiz Macedo" userId="7b3c29be-d15f-473b-8b79-40ce79eed9b8" providerId="ADAL" clId="{1FC7AE06-6B2B-4AB0-95A4-9DDC2A3F0DD2}" dt="2022-01-06T19:50:18.563" v="965"/>
        <pc:sldMkLst>
          <pc:docMk/>
          <pc:sldMk cId="2846579699" sldId="301"/>
        </pc:sldMkLst>
        <pc:spChg chg="mod">
          <ac:chgData name="Luiz Macedo" userId="7b3c29be-d15f-473b-8b79-40ce79eed9b8" providerId="ADAL" clId="{1FC7AE06-6B2B-4AB0-95A4-9DDC2A3F0DD2}" dt="2022-01-06T19:50:18.563" v="965"/>
          <ac:spMkLst>
            <pc:docMk/>
            <pc:sldMk cId="2846579699" sldId="301"/>
            <ac:spMk id="3" creationId="{5466526C-2C6D-431A-9F2A-CCC8021F9BF2}"/>
          </ac:spMkLst>
        </pc:spChg>
      </pc:sldChg>
      <pc:sldChg chg="modSp add mod">
        <pc:chgData name="Luiz Macedo" userId="7b3c29be-d15f-473b-8b79-40ce79eed9b8" providerId="ADAL" clId="{1FC7AE06-6B2B-4AB0-95A4-9DDC2A3F0DD2}" dt="2022-01-06T19:49:35.411" v="959"/>
        <pc:sldMkLst>
          <pc:docMk/>
          <pc:sldMk cId="12846572" sldId="303"/>
        </pc:sldMkLst>
        <pc:spChg chg="mod">
          <ac:chgData name="Luiz Macedo" userId="7b3c29be-d15f-473b-8b79-40ce79eed9b8" providerId="ADAL" clId="{1FC7AE06-6B2B-4AB0-95A4-9DDC2A3F0DD2}" dt="2022-01-06T19:49:35.411" v="959"/>
          <ac:spMkLst>
            <pc:docMk/>
            <pc:sldMk cId="12846572" sldId="303"/>
            <ac:spMk id="2" creationId="{445B513F-2D0F-41C6-ADDA-C612BBEC95E5}"/>
          </ac:spMkLst>
        </pc:spChg>
      </pc:sldChg>
      <pc:sldChg chg="modSp mod">
        <pc:chgData name="Luiz Macedo" userId="7b3c29be-d15f-473b-8b79-40ce79eed9b8" providerId="ADAL" clId="{1FC7AE06-6B2B-4AB0-95A4-9DDC2A3F0DD2}" dt="2022-01-06T16:35:54.683" v="4"/>
        <pc:sldMkLst>
          <pc:docMk/>
          <pc:sldMk cId="3635852913" sldId="1719"/>
        </pc:sldMkLst>
        <pc:spChg chg="mod">
          <ac:chgData name="Luiz Macedo" userId="7b3c29be-d15f-473b-8b79-40ce79eed9b8" providerId="ADAL" clId="{1FC7AE06-6B2B-4AB0-95A4-9DDC2A3F0DD2}" dt="2022-01-06T16:35:54.683" v="4"/>
          <ac:spMkLst>
            <pc:docMk/>
            <pc:sldMk cId="3635852913" sldId="1719"/>
            <ac:spMk id="4" creationId="{00000000-0000-0000-0000-000000000000}"/>
          </ac:spMkLst>
        </pc:spChg>
      </pc:sldChg>
      <pc:sldChg chg="addSp delSp modSp mod">
        <pc:chgData name="Luiz Macedo" userId="7b3c29be-d15f-473b-8b79-40ce79eed9b8" providerId="ADAL" clId="{1FC7AE06-6B2B-4AB0-95A4-9DDC2A3F0DD2}" dt="2022-01-06T19:41:16.762" v="879" actId="1036"/>
        <pc:sldMkLst>
          <pc:docMk/>
          <pc:sldMk cId="4167112594" sldId="1739"/>
        </pc:sldMkLst>
        <pc:spChg chg="add mod">
          <ac:chgData name="Luiz Macedo" userId="7b3c29be-d15f-473b-8b79-40ce79eed9b8" providerId="ADAL" clId="{1FC7AE06-6B2B-4AB0-95A4-9DDC2A3F0DD2}" dt="2022-01-06T19:41:16.762" v="879" actId="1036"/>
          <ac:spMkLst>
            <pc:docMk/>
            <pc:sldMk cId="4167112594" sldId="1739"/>
            <ac:spMk id="4" creationId="{4CF6DD02-7EB9-4720-B4A4-02A366562207}"/>
          </ac:spMkLst>
        </pc:spChg>
        <pc:spChg chg="add mod">
          <ac:chgData name="Luiz Macedo" userId="7b3c29be-d15f-473b-8b79-40ce79eed9b8" providerId="ADAL" clId="{1FC7AE06-6B2B-4AB0-95A4-9DDC2A3F0DD2}" dt="2022-01-06T19:41:16.762" v="879" actId="1036"/>
          <ac:spMkLst>
            <pc:docMk/>
            <pc:sldMk cId="4167112594" sldId="1739"/>
            <ac:spMk id="7" creationId="{4708A021-4917-4C70-95E4-20C7A91079BE}"/>
          </ac:spMkLst>
        </pc:spChg>
        <pc:spChg chg="mod">
          <ac:chgData name="Luiz Macedo" userId="7b3c29be-d15f-473b-8b79-40ce79eed9b8" providerId="ADAL" clId="{1FC7AE06-6B2B-4AB0-95A4-9DDC2A3F0DD2}" dt="2022-01-06T19:41:16.762" v="879" actId="1036"/>
          <ac:spMkLst>
            <pc:docMk/>
            <pc:sldMk cId="4167112594" sldId="1739"/>
            <ac:spMk id="19" creationId="{2B6C3CEE-FD2D-4325-94A5-EB83AA1AD1BB}"/>
          </ac:spMkLst>
        </pc:spChg>
        <pc:spChg chg="mod">
          <ac:chgData name="Luiz Macedo" userId="7b3c29be-d15f-473b-8b79-40ce79eed9b8" providerId="ADAL" clId="{1FC7AE06-6B2B-4AB0-95A4-9DDC2A3F0DD2}" dt="2022-01-06T19:41:16.762" v="879" actId="1036"/>
          <ac:spMkLst>
            <pc:docMk/>
            <pc:sldMk cId="4167112594" sldId="1739"/>
            <ac:spMk id="25" creationId="{8C7C850C-C458-4C08-B083-8130DBC73505}"/>
          </ac:spMkLst>
        </pc:spChg>
        <pc:spChg chg="add mod">
          <ac:chgData name="Luiz Macedo" userId="7b3c29be-d15f-473b-8b79-40ce79eed9b8" providerId="ADAL" clId="{1FC7AE06-6B2B-4AB0-95A4-9DDC2A3F0DD2}" dt="2022-01-06T19:41:16.762" v="879" actId="1036"/>
          <ac:spMkLst>
            <pc:docMk/>
            <pc:sldMk cId="4167112594" sldId="1739"/>
            <ac:spMk id="31" creationId="{0F0A2690-F543-41C6-A28B-B49042742E0D}"/>
          </ac:spMkLst>
        </pc:spChg>
        <pc:spChg chg="add mod">
          <ac:chgData name="Luiz Macedo" userId="7b3c29be-d15f-473b-8b79-40ce79eed9b8" providerId="ADAL" clId="{1FC7AE06-6B2B-4AB0-95A4-9DDC2A3F0DD2}" dt="2022-01-06T19:41:16.762" v="879" actId="1036"/>
          <ac:spMkLst>
            <pc:docMk/>
            <pc:sldMk cId="4167112594" sldId="1739"/>
            <ac:spMk id="35" creationId="{CACD398E-2217-4A1B-8848-E771E4CA3706}"/>
          </ac:spMkLst>
        </pc:spChg>
        <pc:picChg chg="add mod">
          <ac:chgData name="Luiz Macedo" userId="7b3c29be-d15f-473b-8b79-40ce79eed9b8" providerId="ADAL" clId="{1FC7AE06-6B2B-4AB0-95A4-9DDC2A3F0DD2}" dt="2022-01-06T19:41:16.762" v="879" actId="1036"/>
          <ac:picMkLst>
            <pc:docMk/>
            <pc:sldMk cId="4167112594" sldId="1739"/>
            <ac:picMk id="3" creationId="{1AF7066B-96C1-4FF5-AAFC-522C7F33DF94}"/>
          </ac:picMkLst>
        </pc:picChg>
        <pc:picChg chg="add mod">
          <ac:chgData name="Luiz Macedo" userId="7b3c29be-d15f-473b-8b79-40ce79eed9b8" providerId="ADAL" clId="{1FC7AE06-6B2B-4AB0-95A4-9DDC2A3F0DD2}" dt="2022-01-06T19:41:16.762" v="879" actId="1036"/>
          <ac:picMkLst>
            <pc:docMk/>
            <pc:sldMk cId="4167112594" sldId="1739"/>
            <ac:picMk id="6" creationId="{12EBB08A-68F5-44CA-A7E0-18043B1982B5}"/>
          </ac:picMkLst>
        </pc:picChg>
        <pc:picChg chg="mod">
          <ac:chgData name="Luiz Macedo" userId="7b3c29be-d15f-473b-8b79-40ce79eed9b8" providerId="ADAL" clId="{1FC7AE06-6B2B-4AB0-95A4-9DDC2A3F0DD2}" dt="2022-01-06T19:41:16.762" v="879" actId="1036"/>
          <ac:picMkLst>
            <pc:docMk/>
            <pc:sldMk cId="4167112594" sldId="1739"/>
            <ac:picMk id="18" creationId="{951E542A-FF2A-4406-8123-37D5E365BAEB}"/>
          </ac:picMkLst>
        </pc:picChg>
        <pc:picChg chg="mod">
          <ac:chgData name="Luiz Macedo" userId="7b3c29be-d15f-473b-8b79-40ce79eed9b8" providerId="ADAL" clId="{1FC7AE06-6B2B-4AB0-95A4-9DDC2A3F0DD2}" dt="2022-01-06T19:41:16.762" v="879" actId="1036"/>
          <ac:picMkLst>
            <pc:docMk/>
            <pc:sldMk cId="4167112594" sldId="1739"/>
            <ac:picMk id="21" creationId="{4A17E382-5DE2-4CF3-BD43-8100A731C160}"/>
          </ac:picMkLst>
        </pc:picChg>
        <pc:picChg chg="add mod">
          <ac:chgData name="Luiz Macedo" userId="7b3c29be-d15f-473b-8b79-40ce79eed9b8" providerId="ADAL" clId="{1FC7AE06-6B2B-4AB0-95A4-9DDC2A3F0DD2}" dt="2022-01-06T19:41:16.762" v="879" actId="1036"/>
          <ac:picMkLst>
            <pc:docMk/>
            <pc:sldMk cId="4167112594" sldId="1739"/>
            <ac:picMk id="29" creationId="{43603002-2EC7-4A34-BBAC-43495E5E3A71}"/>
          </ac:picMkLst>
        </pc:picChg>
        <pc:picChg chg="add mod">
          <ac:chgData name="Luiz Macedo" userId="7b3c29be-d15f-473b-8b79-40ce79eed9b8" providerId="ADAL" clId="{1FC7AE06-6B2B-4AB0-95A4-9DDC2A3F0DD2}" dt="2022-01-06T19:41:16.762" v="879" actId="1036"/>
          <ac:picMkLst>
            <pc:docMk/>
            <pc:sldMk cId="4167112594" sldId="1739"/>
            <ac:picMk id="33" creationId="{887A3145-AD45-40C2-8EAA-AAC7979F79A4}"/>
          </ac:picMkLst>
        </pc:picChg>
        <pc:cxnChg chg="add del mod">
          <ac:chgData name="Luiz Macedo" userId="7b3c29be-d15f-473b-8b79-40ce79eed9b8" providerId="ADAL" clId="{1FC7AE06-6B2B-4AB0-95A4-9DDC2A3F0DD2}" dt="2022-01-06T19:39:07.071" v="832" actId="478"/>
          <ac:cxnSpMkLst>
            <pc:docMk/>
            <pc:sldMk cId="4167112594" sldId="1739"/>
            <ac:cxnSpMk id="5" creationId="{BE87435E-BC98-4D44-B09A-AAF59C457D12}"/>
          </ac:cxnSpMkLst>
        </pc:cxnChg>
        <pc:cxnChg chg="add del mod">
          <ac:chgData name="Luiz Macedo" userId="7b3c29be-d15f-473b-8b79-40ce79eed9b8" providerId="ADAL" clId="{1FC7AE06-6B2B-4AB0-95A4-9DDC2A3F0DD2}" dt="2022-01-06T19:39:07.953" v="833" actId="478"/>
          <ac:cxnSpMkLst>
            <pc:docMk/>
            <pc:sldMk cId="4167112594" sldId="1739"/>
            <ac:cxnSpMk id="9" creationId="{8EB2F0B9-8ED6-4F09-935A-0AAAF26D09E9}"/>
          </ac:cxnSpMkLst>
        </pc:cxnChg>
        <pc:cxnChg chg="del mod">
          <ac:chgData name="Luiz Macedo" userId="7b3c29be-d15f-473b-8b79-40ce79eed9b8" providerId="ADAL" clId="{1FC7AE06-6B2B-4AB0-95A4-9DDC2A3F0DD2}" dt="2022-01-06T19:39:08.747" v="834" actId="478"/>
          <ac:cxnSpMkLst>
            <pc:docMk/>
            <pc:sldMk cId="4167112594" sldId="1739"/>
            <ac:cxnSpMk id="20" creationId="{C650302F-50E8-477C-9655-7D7329E4F809}"/>
          </ac:cxnSpMkLst>
        </pc:cxnChg>
        <pc:cxnChg chg="add mod">
          <ac:chgData name="Luiz Macedo" userId="7b3c29be-d15f-473b-8b79-40ce79eed9b8" providerId="ADAL" clId="{1FC7AE06-6B2B-4AB0-95A4-9DDC2A3F0DD2}" dt="2022-01-06T19:41:16.762" v="879" actId="1036"/>
          <ac:cxnSpMkLst>
            <pc:docMk/>
            <pc:sldMk cId="4167112594" sldId="1739"/>
            <ac:cxnSpMk id="27" creationId="{067E876A-816D-4C22-AFB5-5E8C73C39EAA}"/>
          </ac:cxnSpMkLst>
        </pc:cxnChg>
        <pc:cxnChg chg="add del mod">
          <ac:chgData name="Luiz Macedo" userId="7b3c29be-d15f-473b-8b79-40ce79eed9b8" providerId="ADAL" clId="{1FC7AE06-6B2B-4AB0-95A4-9DDC2A3F0DD2}" dt="2022-01-06T19:40:36.196" v="851" actId="478"/>
          <ac:cxnSpMkLst>
            <pc:docMk/>
            <pc:sldMk cId="4167112594" sldId="1739"/>
            <ac:cxnSpMk id="37" creationId="{59CB20D1-9AF4-444F-ABC5-51F0AC7E6F20}"/>
          </ac:cxnSpMkLst>
        </pc:cxnChg>
        <pc:cxnChg chg="add mod">
          <ac:chgData name="Luiz Macedo" userId="7b3c29be-d15f-473b-8b79-40ce79eed9b8" providerId="ADAL" clId="{1FC7AE06-6B2B-4AB0-95A4-9DDC2A3F0DD2}" dt="2022-01-06T19:41:16.762" v="879" actId="1036"/>
          <ac:cxnSpMkLst>
            <pc:docMk/>
            <pc:sldMk cId="4167112594" sldId="1739"/>
            <ac:cxnSpMk id="40" creationId="{C0C82F4E-BF39-4C43-BFF5-4B57F107BEEC}"/>
          </ac:cxnSpMkLst>
        </pc:cxnChg>
        <pc:cxnChg chg="add mod">
          <ac:chgData name="Luiz Macedo" userId="7b3c29be-d15f-473b-8b79-40ce79eed9b8" providerId="ADAL" clId="{1FC7AE06-6B2B-4AB0-95A4-9DDC2A3F0DD2}" dt="2022-01-06T19:41:16.762" v="879" actId="1036"/>
          <ac:cxnSpMkLst>
            <pc:docMk/>
            <pc:sldMk cId="4167112594" sldId="1739"/>
            <ac:cxnSpMk id="42" creationId="{45233D4B-800B-40BC-BD46-60A1FC1AD15D}"/>
          </ac:cxnSpMkLst>
        </pc:cxnChg>
        <pc:cxnChg chg="add mod">
          <ac:chgData name="Luiz Macedo" userId="7b3c29be-d15f-473b-8b79-40ce79eed9b8" providerId="ADAL" clId="{1FC7AE06-6B2B-4AB0-95A4-9DDC2A3F0DD2}" dt="2022-01-06T19:41:16.762" v="879" actId="1036"/>
          <ac:cxnSpMkLst>
            <pc:docMk/>
            <pc:sldMk cId="4167112594" sldId="1739"/>
            <ac:cxnSpMk id="44" creationId="{A279503C-E81E-486C-8CA7-98F44B5F8C83}"/>
          </ac:cxnSpMkLst>
        </pc:cxnChg>
        <pc:cxnChg chg="add mod">
          <ac:chgData name="Luiz Macedo" userId="7b3c29be-d15f-473b-8b79-40ce79eed9b8" providerId="ADAL" clId="{1FC7AE06-6B2B-4AB0-95A4-9DDC2A3F0DD2}" dt="2022-01-06T19:41:16.762" v="879" actId="1036"/>
          <ac:cxnSpMkLst>
            <pc:docMk/>
            <pc:sldMk cId="4167112594" sldId="1739"/>
            <ac:cxnSpMk id="46" creationId="{7BB4091C-0B73-41D0-BC9F-139FF8B54E11}"/>
          </ac:cxnSpMkLst>
        </pc:cxnChg>
      </pc:sldChg>
      <pc:sldChg chg="modSp mod">
        <pc:chgData name="Luiz Macedo" userId="7b3c29be-d15f-473b-8b79-40ce79eed9b8" providerId="ADAL" clId="{1FC7AE06-6B2B-4AB0-95A4-9DDC2A3F0DD2}" dt="2022-01-06T17:48:44.669" v="572"/>
        <pc:sldMkLst>
          <pc:docMk/>
          <pc:sldMk cId="1587072904" sldId="1885"/>
        </pc:sldMkLst>
        <pc:spChg chg="mod">
          <ac:chgData name="Luiz Macedo" userId="7b3c29be-d15f-473b-8b79-40ce79eed9b8" providerId="ADAL" clId="{1FC7AE06-6B2B-4AB0-95A4-9DDC2A3F0DD2}" dt="2022-01-06T17:48:44.669" v="572"/>
          <ac:spMkLst>
            <pc:docMk/>
            <pc:sldMk cId="1587072904" sldId="1885"/>
            <ac:spMk id="4" creationId="{00000000-0000-0000-0000-000000000000}"/>
          </ac:spMkLst>
        </pc:spChg>
      </pc:sldChg>
      <pc:sldChg chg="add del setBg">
        <pc:chgData name="Luiz Macedo" userId="7b3c29be-d15f-473b-8b79-40ce79eed9b8" providerId="ADAL" clId="{1FC7AE06-6B2B-4AB0-95A4-9DDC2A3F0DD2}" dt="2022-01-06T17:45:50.649" v="515"/>
        <pc:sldMkLst>
          <pc:docMk/>
          <pc:sldMk cId="3795383623" sldId="1890"/>
        </pc:sldMkLst>
      </pc:sldChg>
      <pc:sldChg chg="modSp add del mod">
        <pc:chgData name="Luiz Macedo" userId="7b3c29be-d15f-473b-8b79-40ce79eed9b8" providerId="ADAL" clId="{1FC7AE06-6B2B-4AB0-95A4-9DDC2A3F0DD2}" dt="2022-01-06T17:48:08.299" v="560" actId="20577"/>
        <pc:sldMkLst>
          <pc:docMk/>
          <pc:sldMk cId="424954562" sldId="1893"/>
        </pc:sldMkLst>
        <pc:spChg chg="mod">
          <ac:chgData name="Luiz Macedo" userId="7b3c29be-d15f-473b-8b79-40ce79eed9b8" providerId="ADAL" clId="{1FC7AE06-6B2B-4AB0-95A4-9DDC2A3F0DD2}" dt="2022-01-06T17:48:08.299" v="560" actId="20577"/>
          <ac:spMkLst>
            <pc:docMk/>
            <pc:sldMk cId="424954562" sldId="1893"/>
            <ac:spMk id="2" creationId="{918151E0-D527-4C06-8B0A-A07A87E0D349}"/>
          </ac:spMkLst>
        </pc:spChg>
      </pc:sldChg>
      <pc:sldChg chg="modSp mod">
        <pc:chgData name="Luiz Macedo" userId="7b3c29be-d15f-473b-8b79-40ce79eed9b8" providerId="ADAL" clId="{1FC7AE06-6B2B-4AB0-95A4-9DDC2A3F0DD2}" dt="2022-01-06T17:48:53.511" v="573"/>
        <pc:sldMkLst>
          <pc:docMk/>
          <pc:sldMk cId="2896021063" sldId="1901"/>
        </pc:sldMkLst>
        <pc:spChg chg="mod">
          <ac:chgData name="Luiz Macedo" userId="7b3c29be-d15f-473b-8b79-40ce79eed9b8" providerId="ADAL" clId="{1FC7AE06-6B2B-4AB0-95A4-9DDC2A3F0DD2}" dt="2022-01-06T17:48:53.511" v="573"/>
          <ac:spMkLst>
            <pc:docMk/>
            <pc:sldMk cId="2896021063" sldId="1901"/>
            <ac:spMk id="2" creationId="{313381AD-4296-4B5B-A173-CAB1822F7A64}"/>
          </ac:spMkLst>
        </pc:spChg>
      </pc:sldChg>
      <pc:sldChg chg="modSp mod">
        <pc:chgData name="Luiz Macedo" userId="7b3c29be-d15f-473b-8b79-40ce79eed9b8" providerId="ADAL" clId="{1FC7AE06-6B2B-4AB0-95A4-9DDC2A3F0DD2}" dt="2022-01-06T17:50:15.277" v="586"/>
        <pc:sldMkLst>
          <pc:docMk/>
          <pc:sldMk cId="2750871309" sldId="1902"/>
        </pc:sldMkLst>
        <pc:spChg chg="mod">
          <ac:chgData name="Luiz Macedo" userId="7b3c29be-d15f-473b-8b79-40ce79eed9b8" providerId="ADAL" clId="{1FC7AE06-6B2B-4AB0-95A4-9DDC2A3F0DD2}" dt="2022-01-06T17:50:15.277" v="586"/>
          <ac:spMkLst>
            <pc:docMk/>
            <pc:sldMk cId="2750871309" sldId="1902"/>
            <ac:spMk id="2" creationId="{E6241579-BB66-4E4F-9834-F19BCCEEDD5F}"/>
          </ac:spMkLst>
        </pc:spChg>
        <pc:spChg chg="mod">
          <ac:chgData name="Luiz Macedo" userId="7b3c29be-d15f-473b-8b79-40ce79eed9b8" providerId="ADAL" clId="{1FC7AE06-6B2B-4AB0-95A4-9DDC2A3F0DD2}" dt="2022-01-06T17:49:10.909" v="584" actId="1036"/>
          <ac:spMkLst>
            <pc:docMk/>
            <pc:sldMk cId="2750871309" sldId="1902"/>
            <ac:spMk id="6" creationId="{AE7E6AAE-7B9C-4190-BB7F-632E82CB83CE}"/>
          </ac:spMkLst>
        </pc:spChg>
        <pc:spChg chg="mod">
          <ac:chgData name="Luiz Macedo" userId="7b3c29be-d15f-473b-8b79-40ce79eed9b8" providerId="ADAL" clId="{1FC7AE06-6B2B-4AB0-95A4-9DDC2A3F0DD2}" dt="2022-01-06T17:49:10.909" v="584" actId="1036"/>
          <ac:spMkLst>
            <pc:docMk/>
            <pc:sldMk cId="2750871309" sldId="1902"/>
            <ac:spMk id="10" creationId="{AD488E65-39E4-45AB-8874-174F6D7B34C6}"/>
          </ac:spMkLst>
        </pc:spChg>
        <pc:spChg chg="mod">
          <ac:chgData name="Luiz Macedo" userId="7b3c29be-d15f-473b-8b79-40ce79eed9b8" providerId="ADAL" clId="{1FC7AE06-6B2B-4AB0-95A4-9DDC2A3F0DD2}" dt="2022-01-06T17:49:10.909" v="584" actId="1036"/>
          <ac:spMkLst>
            <pc:docMk/>
            <pc:sldMk cId="2750871309" sldId="1902"/>
            <ac:spMk id="15" creationId="{B1BC708C-362C-4B2A-90DC-2B8C7BF9A9A5}"/>
          </ac:spMkLst>
        </pc:spChg>
        <pc:spChg chg="mod">
          <ac:chgData name="Luiz Macedo" userId="7b3c29be-d15f-473b-8b79-40ce79eed9b8" providerId="ADAL" clId="{1FC7AE06-6B2B-4AB0-95A4-9DDC2A3F0DD2}" dt="2022-01-06T17:49:10.909" v="584" actId="1036"/>
          <ac:spMkLst>
            <pc:docMk/>
            <pc:sldMk cId="2750871309" sldId="1902"/>
            <ac:spMk id="20" creationId="{69270C49-0EDC-4A48-ABA1-F6D1CEFE52C7}"/>
          </ac:spMkLst>
        </pc:spChg>
        <pc:spChg chg="mod">
          <ac:chgData name="Luiz Macedo" userId="7b3c29be-d15f-473b-8b79-40ce79eed9b8" providerId="ADAL" clId="{1FC7AE06-6B2B-4AB0-95A4-9DDC2A3F0DD2}" dt="2022-01-06T17:49:10.909" v="584" actId="1036"/>
          <ac:spMkLst>
            <pc:docMk/>
            <pc:sldMk cId="2750871309" sldId="1902"/>
            <ac:spMk id="25" creationId="{3BF052FB-D6E4-4D65-AE7F-28DF17A8CB04}"/>
          </ac:spMkLst>
        </pc:spChg>
        <pc:picChg chg="mod">
          <ac:chgData name="Luiz Macedo" userId="7b3c29be-d15f-473b-8b79-40ce79eed9b8" providerId="ADAL" clId="{1FC7AE06-6B2B-4AB0-95A4-9DDC2A3F0DD2}" dt="2022-01-06T17:49:10.909" v="584" actId="1036"/>
          <ac:picMkLst>
            <pc:docMk/>
            <pc:sldMk cId="2750871309" sldId="1902"/>
            <ac:picMk id="12" creationId="{3040A328-E0D7-4A70-BC85-259E5E9CAA81}"/>
          </ac:picMkLst>
        </pc:picChg>
        <pc:picChg chg="mod">
          <ac:chgData name="Luiz Macedo" userId="7b3c29be-d15f-473b-8b79-40ce79eed9b8" providerId="ADAL" clId="{1FC7AE06-6B2B-4AB0-95A4-9DDC2A3F0DD2}" dt="2022-01-06T17:49:10.909" v="584" actId="1036"/>
          <ac:picMkLst>
            <pc:docMk/>
            <pc:sldMk cId="2750871309" sldId="1902"/>
            <ac:picMk id="13" creationId="{99C8629A-5D2D-4B3B-9719-04FEDC3E6D6D}"/>
          </ac:picMkLst>
        </pc:picChg>
        <pc:picChg chg="mod">
          <ac:chgData name="Luiz Macedo" userId="7b3c29be-d15f-473b-8b79-40ce79eed9b8" providerId="ADAL" clId="{1FC7AE06-6B2B-4AB0-95A4-9DDC2A3F0DD2}" dt="2022-01-06T17:49:10.909" v="584" actId="1036"/>
          <ac:picMkLst>
            <pc:docMk/>
            <pc:sldMk cId="2750871309" sldId="1902"/>
            <ac:picMk id="14" creationId="{91880103-6080-4784-941F-C5F9071BA52F}"/>
          </ac:picMkLst>
        </pc:picChg>
        <pc:picChg chg="mod">
          <ac:chgData name="Luiz Macedo" userId="7b3c29be-d15f-473b-8b79-40ce79eed9b8" providerId="ADAL" clId="{1FC7AE06-6B2B-4AB0-95A4-9DDC2A3F0DD2}" dt="2022-01-06T17:49:10.909" v="584" actId="1036"/>
          <ac:picMkLst>
            <pc:docMk/>
            <pc:sldMk cId="2750871309" sldId="1902"/>
            <ac:picMk id="18" creationId="{73FEB9D6-59FC-452F-A567-8AA41A10730E}"/>
          </ac:picMkLst>
        </pc:picChg>
        <pc:cxnChg chg="mod">
          <ac:chgData name="Luiz Macedo" userId="7b3c29be-d15f-473b-8b79-40ce79eed9b8" providerId="ADAL" clId="{1FC7AE06-6B2B-4AB0-95A4-9DDC2A3F0DD2}" dt="2022-01-06T17:49:10.909" v="584" actId="1036"/>
          <ac:cxnSpMkLst>
            <pc:docMk/>
            <pc:sldMk cId="2750871309" sldId="1902"/>
            <ac:cxnSpMk id="11" creationId="{18013BA8-A997-42C1-84CD-04E66DC569B8}"/>
          </ac:cxnSpMkLst>
        </pc:cxnChg>
        <pc:cxnChg chg="mod">
          <ac:chgData name="Luiz Macedo" userId="7b3c29be-d15f-473b-8b79-40ce79eed9b8" providerId="ADAL" clId="{1FC7AE06-6B2B-4AB0-95A4-9DDC2A3F0DD2}" dt="2022-01-06T17:49:10.909" v="584" actId="1036"/>
          <ac:cxnSpMkLst>
            <pc:docMk/>
            <pc:sldMk cId="2750871309" sldId="1902"/>
            <ac:cxnSpMk id="16" creationId="{F571EBCE-0368-449C-8123-62EB9C5F92D8}"/>
          </ac:cxnSpMkLst>
        </pc:cxnChg>
        <pc:cxnChg chg="mod">
          <ac:chgData name="Luiz Macedo" userId="7b3c29be-d15f-473b-8b79-40ce79eed9b8" providerId="ADAL" clId="{1FC7AE06-6B2B-4AB0-95A4-9DDC2A3F0DD2}" dt="2022-01-06T17:49:10.909" v="584" actId="1036"/>
          <ac:cxnSpMkLst>
            <pc:docMk/>
            <pc:sldMk cId="2750871309" sldId="1902"/>
            <ac:cxnSpMk id="21" creationId="{C914A165-CE69-4F20-8429-D3A3E3B95C81}"/>
          </ac:cxnSpMkLst>
        </pc:cxnChg>
      </pc:sldChg>
      <pc:sldChg chg="modSp mod modNotesTx">
        <pc:chgData name="Luiz Macedo" userId="7b3c29be-d15f-473b-8b79-40ce79eed9b8" providerId="ADAL" clId="{1FC7AE06-6B2B-4AB0-95A4-9DDC2A3F0DD2}" dt="2022-01-06T17:53:01.867" v="656" actId="20577"/>
        <pc:sldMkLst>
          <pc:docMk/>
          <pc:sldMk cId="2855357619" sldId="1903"/>
        </pc:sldMkLst>
        <pc:spChg chg="mod">
          <ac:chgData name="Luiz Macedo" userId="7b3c29be-d15f-473b-8b79-40ce79eed9b8" providerId="ADAL" clId="{1FC7AE06-6B2B-4AB0-95A4-9DDC2A3F0DD2}" dt="2022-01-06T17:52:37.881" v="594" actId="1036"/>
          <ac:spMkLst>
            <pc:docMk/>
            <pc:sldMk cId="2855357619" sldId="1903"/>
            <ac:spMk id="21" creationId="{4790E192-884C-424A-88E3-9577D09DE6E7}"/>
          </ac:spMkLst>
        </pc:spChg>
        <pc:spChg chg="mod">
          <ac:chgData name="Luiz Macedo" userId="7b3c29be-d15f-473b-8b79-40ce79eed9b8" providerId="ADAL" clId="{1FC7AE06-6B2B-4AB0-95A4-9DDC2A3F0DD2}" dt="2022-01-06T17:52:37.881" v="594" actId="1036"/>
          <ac:spMkLst>
            <pc:docMk/>
            <pc:sldMk cId="2855357619" sldId="1903"/>
            <ac:spMk id="25" creationId="{21EE967F-2E51-4B96-95FF-F865B0523F8C}"/>
          </ac:spMkLst>
        </pc:spChg>
        <pc:picChg chg="mod">
          <ac:chgData name="Luiz Macedo" userId="7b3c29be-d15f-473b-8b79-40ce79eed9b8" providerId="ADAL" clId="{1FC7AE06-6B2B-4AB0-95A4-9DDC2A3F0DD2}" dt="2022-01-06T17:52:37.881" v="594" actId="1036"/>
          <ac:picMkLst>
            <pc:docMk/>
            <pc:sldMk cId="2855357619" sldId="1903"/>
            <ac:picMk id="3" creationId="{B79DC878-2745-4098-9C13-D12BA5EC3E84}"/>
          </ac:picMkLst>
        </pc:picChg>
        <pc:picChg chg="mod">
          <ac:chgData name="Luiz Macedo" userId="7b3c29be-d15f-473b-8b79-40ce79eed9b8" providerId="ADAL" clId="{1FC7AE06-6B2B-4AB0-95A4-9DDC2A3F0DD2}" dt="2022-01-06T17:52:37.881" v="594" actId="1036"/>
          <ac:picMkLst>
            <pc:docMk/>
            <pc:sldMk cId="2855357619" sldId="1903"/>
            <ac:picMk id="4" creationId="{D4F73CB4-BE93-47B3-BAD0-7F9C5AC4AA72}"/>
          </ac:picMkLst>
        </pc:picChg>
        <pc:cxnChg chg="mod">
          <ac:chgData name="Luiz Macedo" userId="7b3c29be-d15f-473b-8b79-40ce79eed9b8" providerId="ADAL" clId="{1FC7AE06-6B2B-4AB0-95A4-9DDC2A3F0DD2}" dt="2022-01-06T17:52:37.881" v="594" actId="1036"/>
          <ac:cxnSpMkLst>
            <pc:docMk/>
            <pc:sldMk cId="2855357619" sldId="1903"/>
            <ac:cxnSpMk id="26" creationId="{35BEC07E-1D1A-4C96-9964-23BA2D9480B6}"/>
          </ac:cxnSpMkLst>
        </pc:cxnChg>
      </pc:sldChg>
      <pc:sldChg chg="modSp add del mod">
        <pc:chgData name="Luiz Macedo" userId="7b3c29be-d15f-473b-8b79-40ce79eed9b8" providerId="ADAL" clId="{1FC7AE06-6B2B-4AB0-95A4-9DDC2A3F0DD2}" dt="2022-01-06T17:48:15.148" v="563" actId="20577"/>
        <pc:sldMkLst>
          <pc:docMk/>
          <pc:sldMk cId="3134742088" sldId="1905"/>
        </pc:sldMkLst>
        <pc:spChg chg="mod">
          <ac:chgData name="Luiz Macedo" userId="7b3c29be-d15f-473b-8b79-40ce79eed9b8" providerId="ADAL" clId="{1FC7AE06-6B2B-4AB0-95A4-9DDC2A3F0DD2}" dt="2022-01-06T17:48:15.148" v="563" actId="20577"/>
          <ac:spMkLst>
            <pc:docMk/>
            <pc:sldMk cId="3134742088" sldId="1905"/>
            <ac:spMk id="2" creationId="{918151E0-D527-4C06-8B0A-A07A87E0D349}"/>
          </ac:spMkLst>
        </pc:spChg>
      </pc:sldChg>
      <pc:sldChg chg="modSp mod">
        <pc:chgData name="Luiz Macedo" userId="7b3c29be-d15f-473b-8b79-40ce79eed9b8" providerId="ADAL" clId="{1FC7AE06-6B2B-4AB0-95A4-9DDC2A3F0DD2}" dt="2022-01-06T18:00:49.402" v="718"/>
        <pc:sldMkLst>
          <pc:docMk/>
          <pc:sldMk cId="394743661" sldId="1922"/>
        </pc:sldMkLst>
        <pc:spChg chg="mod">
          <ac:chgData name="Luiz Macedo" userId="7b3c29be-d15f-473b-8b79-40ce79eed9b8" providerId="ADAL" clId="{1FC7AE06-6B2B-4AB0-95A4-9DDC2A3F0DD2}" dt="2022-01-06T18:00:49.402" v="718"/>
          <ac:spMkLst>
            <pc:docMk/>
            <pc:sldMk cId="394743661" sldId="1922"/>
            <ac:spMk id="2" creationId="{7879FE71-6AC8-4299-A8BA-B4BA536FA989}"/>
          </ac:spMkLst>
        </pc:spChg>
      </pc:sldChg>
      <pc:sldChg chg="del">
        <pc:chgData name="Luiz Macedo" userId="7b3c29be-d15f-473b-8b79-40ce79eed9b8" providerId="ADAL" clId="{1FC7AE06-6B2B-4AB0-95A4-9DDC2A3F0DD2}" dt="2022-01-06T18:00:37.379" v="717" actId="2696"/>
        <pc:sldMkLst>
          <pc:docMk/>
          <pc:sldMk cId="229695969" sldId="1935"/>
        </pc:sldMkLst>
      </pc:sldChg>
      <pc:sldChg chg="modSp mod">
        <pc:chgData name="Luiz Macedo" userId="7b3c29be-d15f-473b-8b79-40ce79eed9b8" providerId="ADAL" clId="{1FC7AE06-6B2B-4AB0-95A4-9DDC2A3F0DD2}" dt="2022-01-06T18:01:03.861" v="720"/>
        <pc:sldMkLst>
          <pc:docMk/>
          <pc:sldMk cId="3689959568" sldId="1936"/>
        </pc:sldMkLst>
        <pc:spChg chg="mod">
          <ac:chgData name="Luiz Macedo" userId="7b3c29be-d15f-473b-8b79-40ce79eed9b8" providerId="ADAL" clId="{1FC7AE06-6B2B-4AB0-95A4-9DDC2A3F0DD2}" dt="2022-01-06T18:01:03.861" v="720"/>
          <ac:spMkLst>
            <pc:docMk/>
            <pc:sldMk cId="3689959568" sldId="1936"/>
            <ac:spMk id="2" creationId="{926582C3-4261-4FB5-BA49-C11297E7E342}"/>
          </ac:spMkLst>
        </pc:spChg>
      </pc:sldChg>
      <pc:sldChg chg="modSp mod">
        <pc:chgData name="Luiz Macedo" userId="7b3c29be-d15f-473b-8b79-40ce79eed9b8" providerId="ADAL" clId="{1FC7AE06-6B2B-4AB0-95A4-9DDC2A3F0DD2}" dt="2022-01-06T18:01:14.540" v="721"/>
        <pc:sldMkLst>
          <pc:docMk/>
          <pc:sldMk cId="4038043913" sldId="1937"/>
        </pc:sldMkLst>
        <pc:spChg chg="mod">
          <ac:chgData name="Luiz Macedo" userId="7b3c29be-d15f-473b-8b79-40ce79eed9b8" providerId="ADAL" clId="{1FC7AE06-6B2B-4AB0-95A4-9DDC2A3F0DD2}" dt="2022-01-06T18:01:14.540" v="721"/>
          <ac:spMkLst>
            <pc:docMk/>
            <pc:sldMk cId="4038043913" sldId="1937"/>
            <ac:spMk id="2" creationId="{B74E0915-550D-4D51-AF2F-BC5F6541374D}"/>
          </ac:spMkLst>
        </pc:spChg>
      </pc:sldChg>
      <pc:sldChg chg="modSp mod">
        <pc:chgData name="Luiz Macedo" userId="7b3c29be-d15f-473b-8b79-40ce79eed9b8" providerId="ADAL" clId="{1FC7AE06-6B2B-4AB0-95A4-9DDC2A3F0DD2}" dt="2022-01-06T17:58:46.027" v="671"/>
        <pc:sldMkLst>
          <pc:docMk/>
          <pc:sldMk cId="1830596679" sldId="1938"/>
        </pc:sldMkLst>
        <pc:spChg chg="mod">
          <ac:chgData name="Luiz Macedo" userId="7b3c29be-d15f-473b-8b79-40ce79eed9b8" providerId="ADAL" clId="{1FC7AE06-6B2B-4AB0-95A4-9DDC2A3F0DD2}" dt="2022-01-06T17:58:46.027" v="671"/>
          <ac:spMkLst>
            <pc:docMk/>
            <pc:sldMk cId="1830596679" sldId="1938"/>
            <ac:spMk id="4" creationId="{0CD8665D-5A50-4F07-9D33-48CCD3FD74C7}"/>
          </ac:spMkLst>
        </pc:spChg>
      </pc:sldChg>
      <pc:sldChg chg="del">
        <pc:chgData name="Luiz Macedo" userId="7b3c29be-d15f-473b-8b79-40ce79eed9b8" providerId="ADAL" clId="{1FC7AE06-6B2B-4AB0-95A4-9DDC2A3F0DD2}" dt="2022-01-06T17:58:04.705" v="657" actId="2696"/>
        <pc:sldMkLst>
          <pc:docMk/>
          <pc:sldMk cId="969990521" sldId="1939"/>
        </pc:sldMkLst>
      </pc:sldChg>
      <pc:sldChg chg="modSp mod">
        <pc:chgData name="Luiz Macedo" userId="7b3c29be-d15f-473b-8b79-40ce79eed9b8" providerId="ADAL" clId="{1FC7AE06-6B2B-4AB0-95A4-9DDC2A3F0DD2}" dt="2022-01-06T19:42:56.360" v="930"/>
        <pc:sldMkLst>
          <pc:docMk/>
          <pc:sldMk cId="3649671801" sldId="1942"/>
        </pc:sldMkLst>
        <pc:spChg chg="mod">
          <ac:chgData name="Luiz Macedo" userId="7b3c29be-d15f-473b-8b79-40ce79eed9b8" providerId="ADAL" clId="{1FC7AE06-6B2B-4AB0-95A4-9DDC2A3F0DD2}" dt="2022-01-06T19:42:56.360" v="930"/>
          <ac:spMkLst>
            <pc:docMk/>
            <pc:sldMk cId="3649671801" sldId="1942"/>
            <ac:spMk id="4" creationId="{0CD8665D-5A50-4F07-9D33-48CCD3FD74C7}"/>
          </ac:spMkLst>
        </pc:spChg>
      </pc:sldChg>
      <pc:sldChg chg="modSp mod modNotesTx">
        <pc:chgData name="Luiz Macedo" userId="7b3c29be-d15f-473b-8b79-40ce79eed9b8" providerId="ADAL" clId="{1FC7AE06-6B2B-4AB0-95A4-9DDC2A3F0DD2}" dt="2022-01-06T20:52:42.713" v="985" actId="20577"/>
        <pc:sldMkLst>
          <pc:docMk/>
          <pc:sldMk cId="2608315545" sldId="1948"/>
        </pc:sldMkLst>
        <pc:spChg chg="mod">
          <ac:chgData name="Luiz Macedo" userId="7b3c29be-d15f-473b-8b79-40ce79eed9b8" providerId="ADAL" clId="{1FC7AE06-6B2B-4AB0-95A4-9DDC2A3F0DD2}" dt="2022-01-06T20:52:42.713" v="985" actId="20577"/>
          <ac:spMkLst>
            <pc:docMk/>
            <pc:sldMk cId="2608315545" sldId="1948"/>
            <ac:spMk id="3" creationId="{E937544E-17EA-4E23-98DC-02D6A7CA2A05}"/>
          </ac:spMkLst>
        </pc:spChg>
        <pc:spChg chg="mod">
          <ac:chgData name="Luiz Macedo" userId="7b3c29be-d15f-473b-8b79-40ce79eed9b8" providerId="ADAL" clId="{1FC7AE06-6B2B-4AB0-95A4-9DDC2A3F0DD2}" dt="2022-01-06T19:41:30.839" v="881" actId="20577"/>
          <ac:spMkLst>
            <pc:docMk/>
            <pc:sldMk cId="2608315545" sldId="1948"/>
            <ac:spMk id="4" creationId="{2E54AB58-901D-4400-85AE-17D2F685A019}"/>
          </ac:spMkLst>
        </pc:spChg>
        <pc:spChg chg="mod">
          <ac:chgData name="Luiz Macedo" userId="7b3c29be-d15f-473b-8b79-40ce79eed9b8" providerId="ADAL" clId="{1FC7AE06-6B2B-4AB0-95A4-9DDC2A3F0DD2}" dt="2022-01-06T19:41:35.608" v="883" actId="20577"/>
          <ac:spMkLst>
            <pc:docMk/>
            <pc:sldMk cId="2608315545" sldId="1948"/>
            <ac:spMk id="6" creationId="{505F85DD-89FB-4638-A422-E7A99340B4DB}"/>
          </ac:spMkLst>
        </pc:spChg>
        <pc:spChg chg="mod">
          <ac:chgData name="Luiz Macedo" userId="7b3c29be-d15f-473b-8b79-40ce79eed9b8" providerId="ADAL" clId="{1FC7AE06-6B2B-4AB0-95A4-9DDC2A3F0DD2}" dt="2022-01-06T19:41:37.074" v="884" actId="20577"/>
          <ac:spMkLst>
            <pc:docMk/>
            <pc:sldMk cId="2608315545" sldId="1948"/>
            <ac:spMk id="8" creationId="{8F979B33-1929-42C4-BAE7-889A7FDFE1B2}"/>
          </ac:spMkLst>
        </pc:spChg>
      </pc:sldChg>
      <pc:sldChg chg="modSp mod">
        <pc:chgData name="Luiz Macedo" userId="7b3c29be-d15f-473b-8b79-40ce79eed9b8" providerId="ADAL" clId="{1FC7AE06-6B2B-4AB0-95A4-9DDC2A3F0DD2}" dt="2022-01-06T19:43:04.941" v="931"/>
        <pc:sldMkLst>
          <pc:docMk/>
          <pc:sldMk cId="2134043516" sldId="1952"/>
        </pc:sldMkLst>
        <pc:spChg chg="mod">
          <ac:chgData name="Luiz Macedo" userId="7b3c29be-d15f-473b-8b79-40ce79eed9b8" providerId="ADAL" clId="{1FC7AE06-6B2B-4AB0-95A4-9DDC2A3F0DD2}" dt="2022-01-06T19:43:04.941" v="931"/>
          <ac:spMkLst>
            <pc:docMk/>
            <pc:sldMk cId="2134043516" sldId="1952"/>
            <ac:spMk id="4" creationId="{0CD8665D-5A50-4F07-9D33-48CCD3FD74C7}"/>
          </ac:spMkLst>
        </pc:spChg>
      </pc:sldChg>
      <pc:sldChg chg="modSp mod">
        <pc:chgData name="Luiz Macedo" userId="7b3c29be-d15f-473b-8b79-40ce79eed9b8" providerId="ADAL" clId="{1FC7AE06-6B2B-4AB0-95A4-9DDC2A3F0DD2}" dt="2022-01-06T17:59:07.167" v="679" actId="1036"/>
        <pc:sldMkLst>
          <pc:docMk/>
          <pc:sldMk cId="274200995" sldId="1956"/>
        </pc:sldMkLst>
        <pc:spChg chg="mod">
          <ac:chgData name="Luiz Macedo" userId="7b3c29be-d15f-473b-8b79-40ce79eed9b8" providerId="ADAL" clId="{1FC7AE06-6B2B-4AB0-95A4-9DDC2A3F0DD2}" dt="2022-01-06T17:58:56.470" v="672"/>
          <ac:spMkLst>
            <pc:docMk/>
            <pc:sldMk cId="274200995" sldId="1956"/>
            <ac:spMk id="2" creationId="{7879FE71-6AC8-4299-A8BA-B4BA536FA989}"/>
          </ac:spMkLst>
        </pc:spChg>
        <pc:spChg chg="mod">
          <ac:chgData name="Luiz Macedo" userId="7b3c29be-d15f-473b-8b79-40ce79eed9b8" providerId="ADAL" clId="{1FC7AE06-6B2B-4AB0-95A4-9DDC2A3F0DD2}" dt="2022-01-06T17:59:07.167" v="679" actId="1036"/>
          <ac:spMkLst>
            <pc:docMk/>
            <pc:sldMk cId="274200995" sldId="1956"/>
            <ac:spMk id="10" creationId="{64641F0C-4126-4896-BAA8-30043049AFAB}"/>
          </ac:spMkLst>
        </pc:spChg>
        <pc:spChg chg="mod">
          <ac:chgData name="Luiz Macedo" userId="7b3c29be-d15f-473b-8b79-40ce79eed9b8" providerId="ADAL" clId="{1FC7AE06-6B2B-4AB0-95A4-9DDC2A3F0DD2}" dt="2022-01-06T17:59:07.167" v="679" actId="1036"/>
          <ac:spMkLst>
            <pc:docMk/>
            <pc:sldMk cId="274200995" sldId="1956"/>
            <ac:spMk id="12" creationId="{0357BA25-079E-4932-9447-9C7E52A66A31}"/>
          </ac:spMkLst>
        </pc:spChg>
        <pc:spChg chg="mod">
          <ac:chgData name="Luiz Macedo" userId="7b3c29be-d15f-473b-8b79-40ce79eed9b8" providerId="ADAL" clId="{1FC7AE06-6B2B-4AB0-95A4-9DDC2A3F0DD2}" dt="2022-01-06T17:59:07.167" v="679" actId="1036"/>
          <ac:spMkLst>
            <pc:docMk/>
            <pc:sldMk cId="274200995" sldId="1956"/>
            <ac:spMk id="14" creationId="{E401D0B6-2A47-4C66-BB35-3C81D5B54640}"/>
          </ac:spMkLst>
        </pc:spChg>
        <pc:spChg chg="mod">
          <ac:chgData name="Luiz Macedo" userId="7b3c29be-d15f-473b-8b79-40ce79eed9b8" providerId="ADAL" clId="{1FC7AE06-6B2B-4AB0-95A4-9DDC2A3F0DD2}" dt="2022-01-06T17:59:07.167" v="679" actId="1036"/>
          <ac:spMkLst>
            <pc:docMk/>
            <pc:sldMk cId="274200995" sldId="1956"/>
            <ac:spMk id="16" creationId="{4D2E2CD0-08B1-4B4C-8496-9A1ABBB9F532}"/>
          </ac:spMkLst>
        </pc:spChg>
        <pc:spChg chg="mod">
          <ac:chgData name="Luiz Macedo" userId="7b3c29be-d15f-473b-8b79-40ce79eed9b8" providerId="ADAL" clId="{1FC7AE06-6B2B-4AB0-95A4-9DDC2A3F0DD2}" dt="2022-01-06T17:59:07.167" v="679" actId="1036"/>
          <ac:spMkLst>
            <pc:docMk/>
            <pc:sldMk cId="274200995" sldId="1956"/>
            <ac:spMk id="18" creationId="{AD8CB6C4-7D0E-4C30-9735-39C8E85D9191}"/>
          </ac:spMkLst>
        </pc:spChg>
        <pc:spChg chg="mod">
          <ac:chgData name="Luiz Macedo" userId="7b3c29be-d15f-473b-8b79-40ce79eed9b8" providerId="ADAL" clId="{1FC7AE06-6B2B-4AB0-95A4-9DDC2A3F0DD2}" dt="2022-01-06T17:59:07.167" v="679" actId="1036"/>
          <ac:spMkLst>
            <pc:docMk/>
            <pc:sldMk cId="274200995" sldId="1956"/>
            <ac:spMk id="20" creationId="{13CACB3F-BDDB-41AC-A80A-43C62D7CC96B}"/>
          </ac:spMkLst>
        </pc:spChg>
        <pc:spChg chg="mod">
          <ac:chgData name="Luiz Macedo" userId="7b3c29be-d15f-473b-8b79-40ce79eed9b8" providerId="ADAL" clId="{1FC7AE06-6B2B-4AB0-95A4-9DDC2A3F0DD2}" dt="2022-01-06T17:59:07.167" v="679" actId="1036"/>
          <ac:spMkLst>
            <pc:docMk/>
            <pc:sldMk cId="274200995" sldId="1956"/>
            <ac:spMk id="22" creationId="{F7ABA21A-493A-4107-B338-2AEB63C35F52}"/>
          </ac:spMkLst>
        </pc:spChg>
        <pc:picChg chg="mod">
          <ac:chgData name="Luiz Macedo" userId="7b3c29be-d15f-473b-8b79-40ce79eed9b8" providerId="ADAL" clId="{1FC7AE06-6B2B-4AB0-95A4-9DDC2A3F0DD2}" dt="2022-01-06T17:59:07.167" v="679" actId="1036"/>
          <ac:picMkLst>
            <pc:docMk/>
            <pc:sldMk cId="274200995" sldId="1956"/>
            <ac:picMk id="3" creationId="{C8272EF6-AE99-4106-9843-737C8F23D3FD}"/>
          </ac:picMkLst>
        </pc:picChg>
        <pc:picChg chg="mod">
          <ac:chgData name="Luiz Macedo" userId="7b3c29be-d15f-473b-8b79-40ce79eed9b8" providerId="ADAL" clId="{1FC7AE06-6B2B-4AB0-95A4-9DDC2A3F0DD2}" dt="2022-01-06T17:59:07.167" v="679" actId="1036"/>
          <ac:picMkLst>
            <pc:docMk/>
            <pc:sldMk cId="274200995" sldId="1956"/>
            <ac:picMk id="24" creationId="{33EF4947-8146-4804-85EC-9390B195F271}"/>
          </ac:picMkLst>
        </pc:picChg>
        <pc:picChg chg="mod">
          <ac:chgData name="Luiz Macedo" userId="7b3c29be-d15f-473b-8b79-40ce79eed9b8" providerId="ADAL" clId="{1FC7AE06-6B2B-4AB0-95A4-9DDC2A3F0DD2}" dt="2022-01-06T17:59:07.167" v="679" actId="1036"/>
          <ac:picMkLst>
            <pc:docMk/>
            <pc:sldMk cId="274200995" sldId="1956"/>
            <ac:picMk id="26" creationId="{64E7C84D-D53B-494B-BFB4-3A2FB2DC1518}"/>
          </ac:picMkLst>
        </pc:picChg>
        <pc:picChg chg="mod">
          <ac:chgData name="Luiz Macedo" userId="7b3c29be-d15f-473b-8b79-40ce79eed9b8" providerId="ADAL" clId="{1FC7AE06-6B2B-4AB0-95A4-9DDC2A3F0DD2}" dt="2022-01-06T17:59:07.167" v="679" actId="1036"/>
          <ac:picMkLst>
            <pc:docMk/>
            <pc:sldMk cId="274200995" sldId="1956"/>
            <ac:picMk id="27" creationId="{03F69B62-4F0E-4E54-BC94-63DF8838603F}"/>
          </ac:picMkLst>
        </pc:picChg>
        <pc:picChg chg="mod">
          <ac:chgData name="Luiz Macedo" userId="7b3c29be-d15f-473b-8b79-40ce79eed9b8" providerId="ADAL" clId="{1FC7AE06-6B2B-4AB0-95A4-9DDC2A3F0DD2}" dt="2022-01-06T17:59:07.167" v="679" actId="1036"/>
          <ac:picMkLst>
            <pc:docMk/>
            <pc:sldMk cId="274200995" sldId="1956"/>
            <ac:picMk id="28" creationId="{41EE9DB3-9C0B-48CE-AA73-64BE2BA60EE8}"/>
          </ac:picMkLst>
        </pc:picChg>
        <pc:picChg chg="mod">
          <ac:chgData name="Luiz Macedo" userId="7b3c29be-d15f-473b-8b79-40ce79eed9b8" providerId="ADAL" clId="{1FC7AE06-6B2B-4AB0-95A4-9DDC2A3F0DD2}" dt="2022-01-06T17:59:07.167" v="679" actId="1036"/>
          <ac:picMkLst>
            <pc:docMk/>
            <pc:sldMk cId="274200995" sldId="1956"/>
            <ac:picMk id="29" creationId="{03089693-878C-43AC-9CAD-B70990D4F1EA}"/>
          </ac:picMkLst>
        </pc:picChg>
        <pc:picChg chg="mod">
          <ac:chgData name="Luiz Macedo" userId="7b3c29be-d15f-473b-8b79-40ce79eed9b8" providerId="ADAL" clId="{1FC7AE06-6B2B-4AB0-95A4-9DDC2A3F0DD2}" dt="2022-01-06T17:59:07.167" v="679" actId="1036"/>
          <ac:picMkLst>
            <pc:docMk/>
            <pc:sldMk cId="274200995" sldId="1956"/>
            <ac:picMk id="30" creationId="{A8C4C7B3-4232-46E1-96BA-CC6FD2FF6306}"/>
          </ac:picMkLst>
        </pc:picChg>
        <pc:cxnChg chg="mod">
          <ac:chgData name="Luiz Macedo" userId="7b3c29be-d15f-473b-8b79-40ce79eed9b8" providerId="ADAL" clId="{1FC7AE06-6B2B-4AB0-95A4-9DDC2A3F0DD2}" dt="2022-01-06T17:59:07.167" v="679" actId="1036"/>
          <ac:cxnSpMkLst>
            <pc:docMk/>
            <pc:sldMk cId="274200995" sldId="1956"/>
            <ac:cxnSpMk id="4" creationId="{FA7F7F02-F5F9-4D10-A85D-06B50D135979}"/>
          </ac:cxnSpMkLst>
        </pc:cxnChg>
        <pc:cxnChg chg="mod">
          <ac:chgData name="Luiz Macedo" userId="7b3c29be-d15f-473b-8b79-40ce79eed9b8" providerId="ADAL" clId="{1FC7AE06-6B2B-4AB0-95A4-9DDC2A3F0DD2}" dt="2022-01-06T17:59:07.167" v="679" actId="1036"/>
          <ac:cxnSpMkLst>
            <pc:docMk/>
            <pc:sldMk cId="274200995" sldId="1956"/>
            <ac:cxnSpMk id="5" creationId="{3354A9F0-F4F9-4A7C-B5A6-3BA0BB69AA58}"/>
          </ac:cxnSpMkLst>
        </pc:cxnChg>
        <pc:cxnChg chg="mod">
          <ac:chgData name="Luiz Macedo" userId="7b3c29be-d15f-473b-8b79-40ce79eed9b8" providerId="ADAL" clId="{1FC7AE06-6B2B-4AB0-95A4-9DDC2A3F0DD2}" dt="2022-01-06T17:59:07.167" v="679" actId="1036"/>
          <ac:cxnSpMkLst>
            <pc:docMk/>
            <pc:sldMk cId="274200995" sldId="1956"/>
            <ac:cxnSpMk id="6" creationId="{27D5B2B0-C3F3-4111-A484-17CE35723A19}"/>
          </ac:cxnSpMkLst>
        </pc:cxnChg>
        <pc:cxnChg chg="mod">
          <ac:chgData name="Luiz Macedo" userId="7b3c29be-d15f-473b-8b79-40ce79eed9b8" providerId="ADAL" clId="{1FC7AE06-6B2B-4AB0-95A4-9DDC2A3F0DD2}" dt="2022-01-06T17:59:07.167" v="679" actId="1036"/>
          <ac:cxnSpMkLst>
            <pc:docMk/>
            <pc:sldMk cId="274200995" sldId="1956"/>
            <ac:cxnSpMk id="7" creationId="{DD2B3036-9F96-4CFE-8367-21C2716EA7C8}"/>
          </ac:cxnSpMkLst>
        </pc:cxnChg>
        <pc:cxnChg chg="mod">
          <ac:chgData name="Luiz Macedo" userId="7b3c29be-d15f-473b-8b79-40ce79eed9b8" providerId="ADAL" clId="{1FC7AE06-6B2B-4AB0-95A4-9DDC2A3F0DD2}" dt="2022-01-06T17:59:07.167" v="679" actId="1036"/>
          <ac:cxnSpMkLst>
            <pc:docMk/>
            <pc:sldMk cId="274200995" sldId="1956"/>
            <ac:cxnSpMk id="8" creationId="{9246E1EB-424E-4EA8-A214-0FBA8242E0F5}"/>
          </ac:cxnSpMkLst>
        </pc:cxnChg>
        <pc:cxnChg chg="mod">
          <ac:chgData name="Luiz Macedo" userId="7b3c29be-d15f-473b-8b79-40ce79eed9b8" providerId="ADAL" clId="{1FC7AE06-6B2B-4AB0-95A4-9DDC2A3F0DD2}" dt="2022-01-06T17:59:07.167" v="679" actId="1036"/>
          <ac:cxnSpMkLst>
            <pc:docMk/>
            <pc:sldMk cId="274200995" sldId="1956"/>
            <ac:cxnSpMk id="23" creationId="{E3122663-40FE-44FA-816D-21EE1CA13815}"/>
          </ac:cxnSpMkLst>
        </pc:cxnChg>
      </pc:sldChg>
      <pc:sldChg chg="modSp mod">
        <pc:chgData name="Luiz Macedo" userId="7b3c29be-d15f-473b-8b79-40ce79eed9b8" providerId="ADAL" clId="{1FC7AE06-6B2B-4AB0-95A4-9DDC2A3F0DD2}" dt="2022-01-06T17:59:35.605" v="684" actId="1036"/>
        <pc:sldMkLst>
          <pc:docMk/>
          <pc:sldMk cId="24811787" sldId="1957"/>
        </pc:sldMkLst>
        <pc:spChg chg="mod">
          <ac:chgData name="Luiz Macedo" userId="7b3c29be-d15f-473b-8b79-40ce79eed9b8" providerId="ADAL" clId="{1FC7AE06-6B2B-4AB0-95A4-9DDC2A3F0DD2}" dt="2022-01-06T17:59:28.925" v="680"/>
          <ac:spMkLst>
            <pc:docMk/>
            <pc:sldMk cId="24811787" sldId="1957"/>
            <ac:spMk id="2" creationId="{7879FE71-6AC8-4299-A8BA-B4BA536FA989}"/>
          </ac:spMkLst>
        </pc:spChg>
        <pc:spChg chg="mod">
          <ac:chgData name="Luiz Macedo" userId="7b3c29be-d15f-473b-8b79-40ce79eed9b8" providerId="ADAL" clId="{1FC7AE06-6B2B-4AB0-95A4-9DDC2A3F0DD2}" dt="2022-01-06T17:59:35.605" v="684" actId="1036"/>
          <ac:spMkLst>
            <pc:docMk/>
            <pc:sldMk cId="24811787" sldId="1957"/>
            <ac:spMk id="9" creationId="{2B285E44-943D-4245-8D64-B4494D39EAB4}"/>
          </ac:spMkLst>
        </pc:spChg>
        <pc:spChg chg="mod">
          <ac:chgData name="Luiz Macedo" userId="7b3c29be-d15f-473b-8b79-40ce79eed9b8" providerId="ADAL" clId="{1FC7AE06-6B2B-4AB0-95A4-9DDC2A3F0DD2}" dt="2022-01-06T17:59:35.605" v="684" actId="1036"/>
          <ac:spMkLst>
            <pc:docMk/>
            <pc:sldMk cId="24811787" sldId="1957"/>
            <ac:spMk id="13" creationId="{3100D35B-6EA5-41A8-B74F-347CDDCF11F4}"/>
          </ac:spMkLst>
        </pc:spChg>
        <pc:spChg chg="mod">
          <ac:chgData name="Luiz Macedo" userId="7b3c29be-d15f-473b-8b79-40ce79eed9b8" providerId="ADAL" clId="{1FC7AE06-6B2B-4AB0-95A4-9DDC2A3F0DD2}" dt="2022-01-06T17:59:35.605" v="684" actId="1036"/>
          <ac:spMkLst>
            <pc:docMk/>
            <pc:sldMk cId="24811787" sldId="1957"/>
            <ac:spMk id="18" creationId="{F02BFDB9-EC13-4BC7-8CD4-797C341B3DAA}"/>
          </ac:spMkLst>
        </pc:spChg>
        <pc:spChg chg="mod">
          <ac:chgData name="Luiz Macedo" userId="7b3c29be-d15f-473b-8b79-40ce79eed9b8" providerId="ADAL" clId="{1FC7AE06-6B2B-4AB0-95A4-9DDC2A3F0DD2}" dt="2022-01-06T17:59:35.605" v="684" actId="1036"/>
          <ac:spMkLst>
            <pc:docMk/>
            <pc:sldMk cId="24811787" sldId="1957"/>
            <ac:spMk id="22" creationId="{1445AB80-7474-488F-84F5-6F4CAB3F2217}"/>
          </ac:spMkLst>
        </pc:spChg>
        <pc:spChg chg="mod">
          <ac:chgData name="Luiz Macedo" userId="7b3c29be-d15f-473b-8b79-40ce79eed9b8" providerId="ADAL" clId="{1FC7AE06-6B2B-4AB0-95A4-9DDC2A3F0DD2}" dt="2022-01-06T17:59:35.605" v="684" actId="1036"/>
          <ac:spMkLst>
            <pc:docMk/>
            <pc:sldMk cId="24811787" sldId="1957"/>
            <ac:spMk id="29" creationId="{56654668-0B9B-4679-BB81-14364051FBB2}"/>
          </ac:spMkLst>
        </pc:spChg>
        <pc:picChg chg="mod">
          <ac:chgData name="Luiz Macedo" userId="7b3c29be-d15f-473b-8b79-40ce79eed9b8" providerId="ADAL" clId="{1FC7AE06-6B2B-4AB0-95A4-9DDC2A3F0DD2}" dt="2022-01-06T17:59:35.605" v="684" actId="1036"/>
          <ac:picMkLst>
            <pc:docMk/>
            <pc:sldMk cId="24811787" sldId="1957"/>
            <ac:picMk id="3" creationId="{B18BE8B5-8AFA-420E-8829-42576D3A48F4}"/>
          </ac:picMkLst>
        </pc:picChg>
        <pc:picChg chg="mod">
          <ac:chgData name="Luiz Macedo" userId="7b3c29be-d15f-473b-8b79-40ce79eed9b8" providerId="ADAL" clId="{1FC7AE06-6B2B-4AB0-95A4-9DDC2A3F0DD2}" dt="2022-01-06T17:59:35.605" v="684" actId="1036"/>
          <ac:picMkLst>
            <pc:docMk/>
            <pc:sldMk cId="24811787" sldId="1957"/>
            <ac:picMk id="4" creationId="{28C4AA86-3A51-43BF-838E-F67673C7DB61}"/>
          </ac:picMkLst>
        </pc:picChg>
        <pc:picChg chg="mod">
          <ac:chgData name="Luiz Macedo" userId="7b3c29be-d15f-473b-8b79-40ce79eed9b8" providerId="ADAL" clId="{1FC7AE06-6B2B-4AB0-95A4-9DDC2A3F0DD2}" dt="2022-01-06T17:59:35.605" v="684" actId="1036"/>
          <ac:picMkLst>
            <pc:docMk/>
            <pc:sldMk cId="24811787" sldId="1957"/>
            <ac:picMk id="5" creationId="{65ADBBCA-A64C-4868-B73A-5060955F1F8B}"/>
          </ac:picMkLst>
        </pc:picChg>
        <pc:picChg chg="mod">
          <ac:chgData name="Luiz Macedo" userId="7b3c29be-d15f-473b-8b79-40ce79eed9b8" providerId="ADAL" clId="{1FC7AE06-6B2B-4AB0-95A4-9DDC2A3F0DD2}" dt="2022-01-06T17:59:35.605" v="684" actId="1036"/>
          <ac:picMkLst>
            <pc:docMk/>
            <pc:sldMk cId="24811787" sldId="1957"/>
            <ac:picMk id="25" creationId="{4FB98DD6-0FEF-4B76-98B9-6D5BB007D71F}"/>
          </ac:picMkLst>
        </pc:picChg>
        <pc:picChg chg="mod">
          <ac:chgData name="Luiz Macedo" userId="7b3c29be-d15f-473b-8b79-40ce79eed9b8" providerId="ADAL" clId="{1FC7AE06-6B2B-4AB0-95A4-9DDC2A3F0DD2}" dt="2022-01-06T17:59:35.605" v="684" actId="1036"/>
          <ac:picMkLst>
            <pc:docMk/>
            <pc:sldMk cId="24811787" sldId="1957"/>
            <ac:picMk id="31" creationId="{DDF8B57A-54E9-4EA5-A96C-84C6E82A81C6}"/>
          </ac:picMkLst>
        </pc:picChg>
        <pc:cxnChg chg="mod">
          <ac:chgData name="Luiz Macedo" userId="7b3c29be-d15f-473b-8b79-40ce79eed9b8" providerId="ADAL" clId="{1FC7AE06-6B2B-4AB0-95A4-9DDC2A3F0DD2}" dt="2022-01-06T17:59:35.605" v="684" actId="1036"/>
          <ac:cxnSpMkLst>
            <pc:docMk/>
            <pc:sldMk cId="24811787" sldId="1957"/>
            <ac:cxnSpMk id="14" creationId="{175406B5-1742-404C-95E4-D6151B219415}"/>
          </ac:cxnSpMkLst>
        </pc:cxnChg>
        <pc:cxnChg chg="mod">
          <ac:chgData name="Luiz Macedo" userId="7b3c29be-d15f-473b-8b79-40ce79eed9b8" providerId="ADAL" clId="{1FC7AE06-6B2B-4AB0-95A4-9DDC2A3F0DD2}" dt="2022-01-06T17:59:35.605" v="684" actId="1036"/>
          <ac:cxnSpMkLst>
            <pc:docMk/>
            <pc:sldMk cId="24811787" sldId="1957"/>
            <ac:cxnSpMk id="23" creationId="{7A07DA48-FDAA-405B-BFC3-D0EAF2773298}"/>
          </ac:cxnSpMkLst>
        </pc:cxnChg>
        <pc:cxnChg chg="mod">
          <ac:chgData name="Luiz Macedo" userId="7b3c29be-d15f-473b-8b79-40ce79eed9b8" providerId="ADAL" clId="{1FC7AE06-6B2B-4AB0-95A4-9DDC2A3F0DD2}" dt="2022-01-06T17:59:35.605" v="684" actId="1036"/>
          <ac:cxnSpMkLst>
            <pc:docMk/>
            <pc:sldMk cId="24811787" sldId="1957"/>
            <ac:cxnSpMk id="24" creationId="{34F58767-587E-4442-8E03-50D679B62B82}"/>
          </ac:cxnSpMkLst>
        </pc:cxnChg>
        <pc:cxnChg chg="mod">
          <ac:chgData name="Luiz Macedo" userId="7b3c29be-d15f-473b-8b79-40ce79eed9b8" providerId="ADAL" clId="{1FC7AE06-6B2B-4AB0-95A4-9DDC2A3F0DD2}" dt="2022-01-06T17:59:35.605" v="684" actId="1036"/>
          <ac:cxnSpMkLst>
            <pc:docMk/>
            <pc:sldMk cId="24811787" sldId="1957"/>
            <ac:cxnSpMk id="30" creationId="{889A53AB-2870-4892-BAA3-545C6838DCF1}"/>
          </ac:cxnSpMkLst>
        </pc:cxnChg>
      </pc:sldChg>
      <pc:sldChg chg="modSp mod">
        <pc:chgData name="Luiz Macedo" userId="7b3c29be-d15f-473b-8b79-40ce79eed9b8" providerId="ADAL" clId="{1FC7AE06-6B2B-4AB0-95A4-9DDC2A3F0DD2}" dt="2022-01-06T17:59:44.975" v="685"/>
        <pc:sldMkLst>
          <pc:docMk/>
          <pc:sldMk cId="3371335965" sldId="1958"/>
        </pc:sldMkLst>
        <pc:spChg chg="mod">
          <ac:chgData name="Luiz Macedo" userId="7b3c29be-d15f-473b-8b79-40ce79eed9b8" providerId="ADAL" clId="{1FC7AE06-6B2B-4AB0-95A4-9DDC2A3F0DD2}" dt="2022-01-06T17:59:44.975" v="685"/>
          <ac:spMkLst>
            <pc:docMk/>
            <pc:sldMk cId="3371335965" sldId="1958"/>
            <ac:spMk id="2" creationId="{7879FE71-6AC8-4299-A8BA-B4BA536FA989}"/>
          </ac:spMkLst>
        </pc:spChg>
      </pc:sldChg>
      <pc:sldChg chg="modSp mod">
        <pc:chgData name="Luiz Macedo" userId="7b3c29be-d15f-473b-8b79-40ce79eed9b8" providerId="ADAL" clId="{1FC7AE06-6B2B-4AB0-95A4-9DDC2A3F0DD2}" dt="2022-01-06T18:00:11.001" v="701" actId="20577"/>
        <pc:sldMkLst>
          <pc:docMk/>
          <pc:sldMk cId="2048785454" sldId="1959"/>
        </pc:sldMkLst>
        <pc:spChg chg="mod">
          <ac:chgData name="Luiz Macedo" userId="7b3c29be-d15f-473b-8b79-40ce79eed9b8" providerId="ADAL" clId="{1FC7AE06-6B2B-4AB0-95A4-9DDC2A3F0DD2}" dt="2022-01-06T18:00:11.001" v="701" actId="20577"/>
          <ac:spMkLst>
            <pc:docMk/>
            <pc:sldMk cId="2048785454" sldId="1959"/>
            <ac:spMk id="2" creationId="{7879FE71-6AC8-4299-A8BA-B4BA536FA989}"/>
          </ac:spMkLst>
        </pc:spChg>
      </pc:sldChg>
      <pc:sldChg chg="modSp mod ord">
        <pc:chgData name="Luiz Macedo" userId="7b3c29be-d15f-473b-8b79-40ce79eed9b8" providerId="ADAL" clId="{1FC7AE06-6B2B-4AB0-95A4-9DDC2A3F0DD2}" dt="2022-01-06T17:58:24.882" v="662"/>
        <pc:sldMkLst>
          <pc:docMk/>
          <pc:sldMk cId="3321635525" sldId="1961"/>
        </pc:sldMkLst>
        <pc:spChg chg="mod">
          <ac:chgData name="Luiz Macedo" userId="7b3c29be-d15f-473b-8b79-40ce79eed9b8" providerId="ADAL" clId="{1FC7AE06-6B2B-4AB0-95A4-9DDC2A3F0DD2}" dt="2022-01-06T17:58:24.882" v="662"/>
          <ac:spMkLst>
            <pc:docMk/>
            <pc:sldMk cId="3321635525" sldId="1961"/>
            <ac:spMk id="2" creationId="{7879FE71-6AC8-4299-A8BA-B4BA536FA989}"/>
          </ac:spMkLst>
        </pc:spChg>
      </pc:sldChg>
      <pc:sldChg chg="modSp mod">
        <pc:chgData name="Luiz Macedo" userId="7b3c29be-d15f-473b-8b79-40ce79eed9b8" providerId="ADAL" clId="{1FC7AE06-6B2B-4AB0-95A4-9DDC2A3F0DD2}" dt="2022-01-06T16:36:54.308" v="5"/>
        <pc:sldMkLst>
          <pc:docMk/>
          <pc:sldMk cId="1281070975" sldId="2583"/>
        </pc:sldMkLst>
        <pc:spChg chg="mod">
          <ac:chgData name="Luiz Macedo" userId="7b3c29be-d15f-473b-8b79-40ce79eed9b8" providerId="ADAL" clId="{1FC7AE06-6B2B-4AB0-95A4-9DDC2A3F0DD2}" dt="2022-01-06T16:36:54.308" v="5"/>
          <ac:spMkLst>
            <pc:docMk/>
            <pc:sldMk cId="1281070975" sldId="2583"/>
            <ac:spMk id="3" creationId="{5B6A7796-EC40-4A1C-B394-D560E714D47B}"/>
          </ac:spMkLst>
        </pc:spChg>
      </pc:sldChg>
      <pc:sldChg chg="modSp add mod">
        <pc:chgData name="Luiz Macedo" userId="7b3c29be-d15f-473b-8b79-40ce79eed9b8" providerId="ADAL" clId="{1FC7AE06-6B2B-4AB0-95A4-9DDC2A3F0DD2}" dt="2022-01-06T19:50:26.860" v="966"/>
        <pc:sldMkLst>
          <pc:docMk/>
          <pc:sldMk cId="2219957536" sldId="2586"/>
        </pc:sldMkLst>
        <pc:spChg chg="mod">
          <ac:chgData name="Luiz Macedo" userId="7b3c29be-d15f-473b-8b79-40ce79eed9b8" providerId="ADAL" clId="{1FC7AE06-6B2B-4AB0-95A4-9DDC2A3F0DD2}" dt="2022-01-06T19:50:26.860" v="966"/>
          <ac:spMkLst>
            <pc:docMk/>
            <pc:sldMk cId="2219957536" sldId="2586"/>
            <ac:spMk id="2" creationId="{B518A576-F8DF-4E50-A5C0-B022004D642C}"/>
          </ac:spMkLst>
        </pc:spChg>
      </pc:sldChg>
      <pc:sldChg chg="addSp delSp modSp mod">
        <pc:chgData name="Luiz Macedo" userId="7b3c29be-d15f-473b-8b79-40ce79eed9b8" providerId="ADAL" clId="{1FC7AE06-6B2B-4AB0-95A4-9DDC2A3F0DD2}" dt="2022-01-06T19:37:33.244" v="819" actId="1035"/>
        <pc:sldMkLst>
          <pc:docMk/>
          <pc:sldMk cId="700657785" sldId="2588"/>
        </pc:sldMkLst>
        <pc:spChg chg="add mod">
          <ac:chgData name="Luiz Macedo" userId="7b3c29be-d15f-473b-8b79-40ce79eed9b8" providerId="ADAL" clId="{1FC7AE06-6B2B-4AB0-95A4-9DDC2A3F0DD2}" dt="2022-01-06T19:36:21.993" v="773" actId="1076"/>
          <ac:spMkLst>
            <pc:docMk/>
            <pc:sldMk cId="700657785" sldId="2588"/>
            <ac:spMk id="5" creationId="{D821F71D-F71E-4274-9902-88B60FE54F42}"/>
          </ac:spMkLst>
        </pc:spChg>
        <pc:spChg chg="add mod">
          <ac:chgData name="Luiz Macedo" userId="7b3c29be-d15f-473b-8b79-40ce79eed9b8" providerId="ADAL" clId="{1FC7AE06-6B2B-4AB0-95A4-9DDC2A3F0DD2}" dt="2022-01-06T19:36:21.993" v="773" actId="1076"/>
          <ac:spMkLst>
            <pc:docMk/>
            <pc:sldMk cId="700657785" sldId="2588"/>
            <ac:spMk id="10" creationId="{736A765C-E251-4303-B04F-C947449BCF81}"/>
          </ac:spMkLst>
        </pc:spChg>
        <pc:spChg chg="mod">
          <ac:chgData name="Luiz Macedo" userId="7b3c29be-d15f-473b-8b79-40ce79eed9b8" providerId="ADAL" clId="{1FC7AE06-6B2B-4AB0-95A4-9DDC2A3F0DD2}" dt="2022-01-06T19:36:21.993" v="773" actId="1076"/>
          <ac:spMkLst>
            <pc:docMk/>
            <pc:sldMk cId="700657785" sldId="2588"/>
            <ac:spMk id="22" creationId="{723C6FEC-4946-48C9-B3C1-C9F03AECB9DE}"/>
          </ac:spMkLst>
        </pc:spChg>
        <pc:spChg chg="mod">
          <ac:chgData name="Luiz Macedo" userId="7b3c29be-d15f-473b-8b79-40ce79eed9b8" providerId="ADAL" clId="{1FC7AE06-6B2B-4AB0-95A4-9DDC2A3F0DD2}" dt="2022-01-06T19:36:21.993" v="773" actId="1076"/>
          <ac:spMkLst>
            <pc:docMk/>
            <pc:sldMk cId="700657785" sldId="2588"/>
            <ac:spMk id="23" creationId="{063C11D4-63D1-4745-A509-9637BE9245C1}"/>
          </ac:spMkLst>
        </pc:spChg>
        <pc:spChg chg="add mod">
          <ac:chgData name="Luiz Macedo" userId="7b3c29be-d15f-473b-8b79-40ce79eed9b8" providerId="ADAL" clId="{1FC7AE06-6B2B-4AB0-95A4-9DDC2A3F0DD2}" dt="2022-01-06T19:36:56.578" v="778" actId="1076"/>
          <ac:spMkLst>
            <pc:docMk/>
            <pc:sldMk cId="700657785" sldId="2588"/>
            <ac:spMk id="28" creationId="{4AFC4A5D-1DD1-4642-84A6-0827050514E2}"/>
          </ac:spMkLst>
        </pc:spChg>
        <pc:spChg chg="mod">
          <ac:chgData name="Luiz Macedo" userId="7b3c29be-d15f-473b-8b79-40ce79eed9b8" providerId="ADAL" clId="{1FC7AE06-6B2B-4AB0-95A4-9DDC2A3F0DD2}" dt="2022-01-06T19:37:33.244" v="819" actId="1035"/>
          <ac:spMkLst>
            <pc:docMk/>
            <pc:sldMk cId="700657785" sldId="2588"/>
            <ac:spMk id="30" creationId="{01EE5E0B-6F0F-41FF-837E-7A9FA2407F43}"/>
          </ac:spMkLst>
        </pc:spChg>
        <pc:spChg chg="add mod">
          <ac:chgData name="Luiz Macedo" userId="7b3c29be-d15f-473b-8b79-40ce79eed9b8" providerId="ADAL" clId="{1FC7AE06-6B2B-4AB0-95A4-9DDC2A3F0DD2}" dt="2022-01-06T19:37:00.235" v="779" actId="1076"/>
          <ac:spMkLst>
            <pc:docMk/>
            <pc:sldMk cId="700657785" sldId="2588"/>
            <ac:spMk id="34" creationId="{FB5D27FC-C331-4A79-8C4C-A0F5CD230103}"/>
          </ac:spMkLst>
        </pc:spChg>
        <pc:picChg chg="add mod">
          <ac:chgData name="Luiz Macedo" userId="7b3c29be-d15f-473b-8b79-40ce79eed9b8" providerId="ADAL" clId="{1FC7AE06-6B2B-4AB0-95A4-9DDC2A3F0DD2}" dt="2022-01-06T19:34:28.673" v="726" actId="1076"/>
          <ac:picMkLst>
            <pc:docMk/>
            <pc:sldMk cId="700657785" sldId="2588"/>
            <ac:picMk id="3" creationId="{468338E1-AB30-41EF-A18D-47036618BB63}"/>
          </ac:picMkLst>
        </pc:picChg>
        <pc:picChg chg="mod">
          <ac:chgData name="Luiz Macedo" userId="7b3c29be-d15f-473b-8b79-40ce79eed9b8" providerId="ADAL" clId="{1FC7AE06-6B2B-4AB0-95A4-9DDC2A3F0DD2}" dt="2022-01-06T19:35:20.855" v="766" actId="1076"/>
          <ac:picMkLst>
            <pc:docMk/>
            <pc:sldMk cId="700657785" sldId="2588"/>
            <ac:picMk id="4" creationId="{3E4F1A96-D231-497D-81CC-1BDB0F59B756}"/>
          </ac:picMkLst>
        </pc:picChg>
        <pc:picChg chg="mod">
          <ac:chgData name="Luiz Macedo" userId="7b3c29be-d15f-473b-8b79-40ce79eed9b8" providerId="ADAL" clId="{1FC7AE06-6B2B-4AB0-95A4-9DDC2A3F0DD2}" dt="2022-01-06T19:35:41.778" v="768" actId="1076"/>
          <ac:picMkLst>
            <pc:docMk/>
            <pc:sldMk cId="700657785" sldId="2588"/>
            <ac:picMk id="6" creationId="{457AB123-060A-4F6D-81CD-E940D48DC226}"/>
          </ac:picMkLst>
        </pc:picChg>
        <pc:picChg chg="add mod">
          <ac:chgData name="Luiz Macedo" userId="7b3c29be-d15f-473b-8b79-40ce79eed9b8" providerId="ADAL" clId="{1FC7AE06-6B2B-4AB0-95A4-9DDC2A3F0DD2}" dt="2022-01-06T19:34:49.467" v="763" actId="1076"/>
          <ac:picMkLst>
            <pc:docMk/>
            <pc:sldMk cId="700657785" sldId="2588"/>
            <ac:picMk id="8" creationId="{61AD614E-5FCE-4D9A-9E03-D74B4C0BA00E}"/>
          </ac:picMkLst>
        </pc:picChg>
        <pc:picChg chg="add mod">
          <ac:chgData name="Luiz Macedo" userId="7b3c29be-d15f-473b-8b79-40ce79eed9b8" providerId="ADAL" clId="{1FC7AE06-6B2B-4AB0-95A4-9DDC2A3F0DD2}" dt="2022-01-06T19:35:59.860" v="772" actId="1076"/>
          <ac:picMkLst>
            <pc:docMk/>
            <pc:sldMk cId="700657785" sldId="2588"/>
            <ac:picMk id="25" creationId="{42CE8942-7AB6-458E-B4BE-0EEF07B361C4}"/>
          </ac:picMkLst>
        </pc:picChg>
        <pc:picChg chg="add mod">
          <ac:chgData name="Luiz Macedo" userId="7b3c29be-d15f-473b-8b79-40ce79eed9b8" providerId="ADAL" clId="{1FC7AE06-6B2B-4AB0-95A4-9DDC2A3F0DD2}" dt="2022-01-06T19:36:41.176" v="776" actId="1076"/>
          <ac:picMkLst>
            <pc:docMk/>
            <pc:sldMk cId="700657785" sldId="2588"/>
            <ac:picMk id="32" creationId="{302AE1C6-59FA-4F69-B20B-0F30C64C043F}"/>
          </ac:picMkLst>
        </pc:picChg>
        <pc:cxnChg chg="add mod">
          <ac:chgData name="Luiz Macedo" userId="7b3c29be-d15f-473b-8b79-40ce79eed9b8" providerId="ADAL" clId="{1FC7AE06-6B2B-4AB0-95A4-9DDC2A3F0DD2}" dt="2022-01-06T19:37:19.054" v="814" actId="1036"/>
          <ac:cxnSpMkLst>
            <pc:docMk/>
            <pc:sldMk cId="700657785" sldId="2588"/>
            <ac:cxnSpMk id="7" creationId="{B79C86C5-32A3-464F-8311-40E83B11EE98}"/>
          </ac:cxnSpMkLst>
        </pc:cxnChg>
        <pc:cxnChg chg="add mod">
          <ac:chgData name="Luiz Macedo" userId="7b3c29be-d15f-473b-8b79-40ce79eed9b8" providerId="ADAL" clId="{1FC7AE06-6B2B-4AB0-95A4-9DDC2A3F0DD2}" dt="2022-01-06T19:37:17.382" v="807" actId="1036"/>
          <ac:cxnSpMkLst>
            <pc:docMk/>
            <pc:sldMk cId="700657785" sldId="2588"/>
            <ac:cxnSpMk id="12" creationId="{427CFB66-9696-43E8-92B5-43FEA11FEEFD}"/>
          </ac:cxnSpMkLst>
        </pc:cxnChg>
        <pc:cxnChg chg="mod">
          <ac:chgData name="Luiz Macedo" userId="7b3c29be-d15f-473b-8b79-40ce79eed9b8" providerId="ADAL" clId="{1FC7AE06-6B2B-4AB0-95A4-9DDC2A3F0DD2}" dt="2022-01-06T19:37:14.782" v="795" actId="1036"/>
          <ac:cxnSpMkLst>
            <pc:docMk/>
            <pc:sldMk cId="700657785" sldId="2588"/>
            <ac:cxnSpMk id="26" creationId="{5EAFE27E-D593-411C-89F6-9B3D8BE1D91A}"/>
          </ac:cxnSpMkLst>
        </pc:cxnChg>
        <pc:cxnChg chg="add del mod">
          <ac:chgData name="Luiz Macedo" userId="7b3c29be-d15f-473b-8b79-40ce79eed9b8" providerId="ADAL" clId="{1FC7AE06-6B2B-4AB0-95A4-9DDC2A3F0DD2}" dt="2022-01-06T19:37:22.527" v="815" actId="478"/>
          <ac:cxnSpMkLst>
            <pc:docMk/>
            <pc:sldMk cId="700657785" sldId="2588"/>
            <ac:cxnSpMk id="36" creationId="{E2D027F9-59D4-4052-B3EC-A4EFC1F6F0DA}"/>
          </ac:cxnSpMkLst>
        </pc:cxnChg>
        <pc:cxnChg chg="add mod">
          <ac:chgData name="Luiz Macedo" userId="7b3c29be-d15f-473b-8b79-40ce79eed9b8" providerId="ADAL" clId="{1FC7AE06-6B2B-4AB0-95A4-9DDC2A3F0DD2}" dt="2022-01-06T19:37:10.945" v="781" actId="1076"/>
          <ac:cxnSpMkLst>
            <pc:docMk/>
            <pc:sldMk cId="700657785" sldId="2588"/>
            <ac:cxnSpMk id="39" creationId="{71469253-368F-4A2A-ABCE-3815311D068C}"/>
          </ac:cxnSpMkLst>
        </pc:cxnChg>
        <pc:cxnChg chg="add mod">
          <ac:chgData name="Luiz Macedo" userId="7b3c29be-d15f-473b-8b79-40ce79eed9b8" providerId="ADAL" clId="{1FC7AE06-6B2B-4AB0-95A4-9DDC2A3F0DD2}" dt="2022-01-06T19:37:27.248" v="817" actId="1076"/>
          <ac:cxnSpMkLst>
            <pc:docMk/>
            <pc:sldMk cId="700657785" sldId="2588"/>
            <ac:cxnSpMk id="41" creationId="{C1C37D9C-A2E9-4D97-BA46-39ABEC32F963}"/>
          </ac:cxnSpMkLst>
        </pc:cxnChg>
      </pc:sldChg>
      <pc:sldChg chg="modSp add mod">
        <pc:chgData name="Luiz Macedo" userId="7b3c29be-d15f-473b-8b79-40ce79eed9b8" providerId="ADAL" clId="{1FC7AE06-6B2B-4AB0-95A4-9DDC2A3F0DD2}" dt="2022-01-06T17:15:11.745" v="354"/>
        <pc:sldMkLst>
          <pc:docMk/>
          <pc:sldMk cId="3860899857" sldId="2589"/>
        </pc:sldMkLst>
        <pc:spChg chg="mod">
          <ac:chgData name="Luiz Macedo" userId="7b3c29be-d15f-473b-8b79-40ce79eed9b8" providerId="ADAL" clId="{1FC7AE06-6B2B-4AB0-95A4-9DDC2A3F0DD2}" dt="2022-01-06T17:15:11.745" v="354"/>
          <ac:spMkLst>
            <pc:docMk/>
            <pc:sldMk cId="3860899857" sldId="2589"/>
            <ac:spMk id="2" creationId="{1DF182F2-9EC4-4404-81B4-5CC86C910ABE}"/>
          </ac:spMkLst>
        </pc:spChg>
      </pc:sldChg>
      <pc:sldChg chg="modSp add mod">
        <pc:chgData name="Luiz Macedo" userId="7b3c29be-d15f-473b-8b79-40ce79eed9b8" providerId="ADAL" clId="{1FC7AE06-6B2B-4AB0-95A4-9DDC2A3F0DD2}" dt="2022-01-06T17:14:55.660" v="353"/>
        <pc:sldMkLst>
          <pc:docMk/>
          <pc:sldMk cId="1068393645" sldId="2590"/>
        </pc:sldMkLst>
        <pc:spChg chg="mod">
          <ac:chgData name="Luiz Macedo" userId="7b3c29be-d15f-473b-8b79-40ce79eed9b8" providerId="ADAL" clId="{1FC7AE06-6B2B-4AB0-95A4-9DDC2A3F0DD2}" dt="2022-01-06T17:14:55.660" v="353"/>
          <ac:spMkLst>
            <pc:docMk/>
            <pc:sldMk cId="1068393645" sldId="2590"/>
            <ac:spMk id="3" creationId="{5B6A7796-EC40-4A1C-B394-D560E714D47B}"/>
          </ac:spMkLst>
        </pc:spChg>
      </pc:sldChg>
      <pc:sldChg chg="modSp add mod">
        <pc:chgData name="Luiz Macedo" userId="7b3c29be-d15f-473b-8b79-40ce79eed9b8" providerId="ADAL" clId="{1FC7AE06-6B2B-4AB0-95A4-9DDC2A3F0DD2}" dt="2022-01-06T17:16:42.730" v="356"/>
        <pc:sldMkLst>
          <pc:docMk/>
          <pc:sldMk cId="4276418974" sldId="2591"/>
        </pc:sldMkLst>
        <pc:spChg chg="mod">
          <ac:chgData name="Luiz Macedo" userId="7b3c29be-d15f-473b-8b79-40ce79eed9b8" providerId="ADAL" clId="{1FC7AE06-6B2B-4AB0-95A4-9DDC2A3F0DD2}" dt="2022-01-06T17:16:42.730" v="356"/>
          <ac:spMkLst>
            <pc:docMk/>
            <pc:sldMk cId="4276418974" sldId="2591"/>
            <ac:spMk id="2" creationId="{91681276-2F19-4BAA-ACBA-DA11BA2BA631}"/>
          </ac:spMkLst>
        </pc:spChg>
      </pc:sldChg>
      <pc:sldChg chg="add del">
        <pc:chgData name="Luiz Macedo" userId="7b3c29be-d15f-473b-8b79-40ce79eed9b8" providerId="ADAL" clId="{1FC7AE06-6B2B-4AB0-95A4-9DDC2A3F0DD2}" dt="2022-01-06T17:16:40.543" v="355" actId="2696"/>
        <pc:sldMkLst>
          <pc:docMk/>
          <pc:sldMk cId="3242244178" sldId="2592"/>
        </pc:sldMkLst>
      </pc:sldChg>
      <pc:sldChg chg="modSp add mod">
        <pc:chgData name="Luiz Macedo" userId="7b3c29be-d15f-473b-8b79-40ce79eed9b8" providerId="ADAL" clId="{1FC7AE06-6B2B-4AB0-95A4-9DDC2A3F0DD2}" dt="2022-01-06T17:32:22.749" v="366" actId="1036"/>
        <pc:sldMkLst>
          <pc:docMk/>
          <pc:sldMk cId="2810717130" sldId="2594"/>
        </pc:sldMkLst>
        <pc:spChg chg="mod">
          <ac:chgData name="Luiz Macedo" userId="7b3c29be-d15f-473b-8b79-40ce79eed9b8" providerId="ADAL" clId="{1FC7AE06-6B2B-4AB0-95A4-9DDC2A3F0DD2}" dt="2022-01-06T17:32:22.749" v="366" actId="1036"/>
          <ac:spMkLst>
            <pc:docMk/>
            <pc:sldMk cId="2810717130" sldId="2594"/>
            <ac:spMk id="26" creationId="{7302255A-9975-40F6-AFFF-7211D957C0AE}"/>
          </ac:spMkLst>
        </pc:spChg>
        <pc:spChg chg="mod">
          <ac:chgData name="Luiz Macedo" userId="7b3c29be-d15f-473b-8b79-40ce79eed9b8" providerId="ADAL" clId="{1FC7AE06-6B2B-4AB0-95A4-9DDC2A3F0DD2}" dt="2022-01-06T17:32:22.749" v="366" actId="1036"/>
          <ac:spMkLst>
            <pc:docMk/>
            <pc:sldMk cId="2810717130" sldId="2594"/>
            <ac:spMk id="48" creationId="{E8CD73DB-E619-46CB-9821-537A64633E69}"/>
          </ac:spMkLst>
        </pc:spChg>
        <pc:spChg chg="mod">
          <ac:chgData name="Luiz Macedo" userId="7b3c29be-d15f-473b-8b79-40ce79eed9b8" providerId="ADAL" clId="{1FC7AE06-6B2B-4AB0-95A4-9DDC2A3F0DD2}" dt="2022-01-06T17:32:22.749" v="366" actId="1036"/>
          <ac:spMkLst>
            <pc:docMk/>
            <pc:sldMk cId="2810717130" sldId="2594"/>
            <ac:spMk id="64" creationId="{29ECE2EF-469A-4AB9-9158-80A5152D4FEC}"/>
          </ac:spMkLst>
        </pc:spChg>
        <pc:spChg chg="mod">
          <ac:chgData name="Luiz Macedo" userId="7b3c29be-d15f-473b-8b79-40ce79eed9b8" providerId="ADAL" clId="{1FC7AE06-6B2B-4AB0-95A4-9DDC2A3F0DD2}" dt="2022-01-06T17:32:22.749" v="366" actId="1036"/>
          <ac:spMkLst>
            <pc:docMk/>
            <pc:sldMk cId="2810717130" sldId="2594"/>
            <ac:spMk id="65" creationId="{FE479161-9A8B-46C5-BE6A-8935233D3A9B}"/>
          </ac:spMkLst>
        </pc:spChg>
        <pc:spChg chg="mod">
          <ac:chgData name="Luiz Macedo" userId="7b3c29be-d15f-473b-8b79-40ce79eed9b8" providerId="ADAL" clId="{1FC7AE06-6B2B-4AB0-95A4-9DDC2A3F0DD2}" dt="2022-01-06T17:32:22.749" v="366" actId="1036"/>
          <ac:spMkLst>
            <pc:docMk/>
            <pc:sldMk cId="2810717130" sldId="2594"/>
            <ac:spMk id="66" creationId="{F94E311F-B099-4830-A744-6215A4910659}"/>
          </ac:spMkLst>
        </pc:spChg>
        <pc:spChg chg="mod">
          <ac:chgData name="Luiz Macedo" userId="7b3c29be-d15f-473b-8b79-40ce79eed9b8" providerId="ADAL" clId="{1FC7AE06-6B2B-4AB0-95A4-9DDC2A3F0DD2}" dt="2022-01-06T17:32:22.749" v="366" actId="1036"/>
          <ac:spMkLst>
            <pc:docMk/>
            <pc:sldMk cId="2810717130" sldId="2594"/>
            <ac:spMk id="67" creationId="{330E6CBB-91E7-4EF5-8667-9D570784F539}"/>
          </ac:spMkLst>
        </pc:spChg>
        <pc:spChg chg="mod">
          <ac:chgData name="Luiz Macedo" userId="7b3c29be-d15f-473b-8b79-40ce79eed9b8" providerId="ADAL" clId="{1FC7AE06-6B2B-4AB0-95A4-9DDC2A3F0DD2}" dt="2022-01-06T17:32:22.749" v="366" actId="1036"/>
          <ac:spMkLst>
            <pc:docMk/>
            <pc:sldMk cId="2810717130" sldId="2594"/>
            <ac:spMk id="68" creationId="{3B7D114C-8F03-41BA-B0A5-92E065320C64}"/>
          </ac:spMkLst>
        </pc:spChg>
        <pc:spChg chg="mod">
          <ac:chgData name="Luiz Macedo" userId="7b3c29be-d15f-473b-8b79-40ce79eed9b8" providerId="ADAL" clId="{1FC7AE06-6B2B-4AB0-95A4-9DDC2A3F0DD2}" dt="2022-01-06T17:32:22.749" v="366" actId="1036"/>
          <ac:spMkLst>
            <pc:docMk/>
            <pc:sldMk cId="2810717130" sldId="2594"/>
            <ac:spMk id="72" creationId="{C17809F3-EAD9-455F-9874-81CC1C69DEAE}"/>
          </ac:spMkLst>
        </pc:spChg>
        <pc:spChg chg="mod">
          <ac:chgData name="Luiz Macedo" userId="7b3c29be-d15f-473b-8b79-40ce79eed9b8" providerId="ADAL" clId="{1FC7AE06-6B2B-4AB0-95A4-9DDC2A3F0DD2}" dt="2022-01-06T17:32:22.749" v="366" actId="1036"/>
          <ac:spMkLst>
            <pc:docMk/>
            <pc:sldMk cId="2810717130" sldId="2594"/>
            <ac:spMk id="73" creationId="{2E486519-5196-47A6-843D-33582FA38A9C}"/>
          </ac:spMkLst>
        </pc:spChg>
        <pc:spChg chg="mod">
          <ac:chgData name="Luiz Macedo" userId="7b3c29be-d15f-473b-8b79-40ce79eed9b8" providerId="ADAL" clId="{1FC7AE06-6B2B-4AB0-95A4-9DDC2A3F0DD2}" dt="2022-01-06T17:32:22.749" v="366" actId="1036"/>
          <ac:spMkLst>
            <pc:docMk/>
            <pc:sldMk cId="2810717130" sldId="2594"/>
            <ac:spMk id="74" creationId="{286F6213-77F1-43B5-848F-8D23B01D1837}"/>
          </ac:spMkLst>
        </pc:spChg>
        <pc:spChg chg="mod">
          <ac:chgData name="Luiz Macedo" userId="7b3c29be-d15f-473b-8b79-40ce79eed9b8" providerId="ADAL" clId="{1FC7AE06-6B2B-4AB0-95A4-9DDC2A3F0DD2}" dt="2022-01-06T17:32:22.749" v="366" actId="1036"/>
          <ac:spMkLst>
            <pc:docMk/>
            <pc:sldMk cId="2810717130" sldId="2594"/>
            <ac:spMk id="75" creationId="{278237C1-0BA2-49BD-A942-24914B8D7C8E}"/>
          </ac:spMkLst>
        </pc:spChg>
        <pc:spChg chg="mod">
          <ac:chgData name="Luiz Macedo" userId="7b3c29be-d15f-473b-8b79-40ce79eed9b8" providerId="ADAL" clId="{1FC7AE06-6B2B-4AB0-95A4-9DDC2A3F0DD2}" dt="2022-01-06T17:32:22.749" v="366" actId="1036"/>
          <ac:spMkLst>
            <pc:docMk/>
            <pc:sldMk cId="2810717130" sldId="2594"/>
            <ac:spMk id="76" creationId="{7B3FABC5-8ADF-439D-B83B-BA9A9C5A106A}"/>
          </ac:spMkLst>
        </pc:spChg>
        <pc:spChg chg="mod">
          <ac:chgData name="Luiz Macedo" userId="7b3c29be-d15f-473b-8b79-40ce79eed9b8" providerId="ADAL" clId="{1FC7AE06-6B2B-4AB0-95A4-9DDC2A3F0DD2}" dt="2022-01-06T17:16:52.153" v="357"/>
          <ac:spMkLst>
            <pc:docMk/>
            <pc:sldMk cId="2810717130" sldId="2594"/>
            <ac:spMk id="162" creationId="{A8A35675-4814-4068-8991-F4BFC81ABC9C}"/>
          </ac:spMkLst>
        </pc:spChg>
        <pc:picChg chg="mod">
          <ac:chgData name="Luiz Macedo" userId="7b3c29be-d15f-473b-8b79-40ce79eed9b8" providerId="ADAL" clId="{1FC7AE06-6B2B-4AB0-95A4-9DDC2A3F0DD2}" dt="2022-01-06T17:32:22.749" v="366" actId="1036"/>
          <ac:picMkLst>
            <pc:docMk/>
            <pc:sldMk cId="2810717130" sldId="2594"/>
            <ac:picMk id="5" creationId="{BF0DE8D2-05E2-4036-8230-4661EF557D00}"/>
          </ac:picMkLst>
        </pc:picChg>
        <pc:picChg chg="mod">
          <ac:chgData name="Luiz Macedo" userId="7b3c29be-d15f-473b-8b79-40ce79eed9b8" providerId="ADAL" clId="{1FC7AE06-6B2B-4AB0-95A4-9DDC2A3F0DD2}" dt="2022-01-06T17:32:22.749" v="366" actId="1036"/>
          <ac:picMkLst>
            <pc:docMk/>
            <pc:sldMk cId="2810717130" sldId="2594"/>
            <ac:picMk id="13" creationId="{FC39B90C-31C8-484B-926B-211E7084F5E8}"/>
          </ac:picMkLst>
        </pc:picChg>
        <pc:picChg chg="mod">
          <ac:chgData name="Luiz Macedo" userId="7b3c29be-d15f-473b-8b79-40ce79eed9b8" providerId="ADAL" clId="{1FC7AE06-6B2B-4AB0-95A4-9DDC2A3F0DD2}" dt="2022-01-06T17:32:22.749" v="366" actId="1036"/>
          <ac:picMkLst>
            <pc:docMk/>
            <pc:sldMk cId="2810717130" sldId="2594"/>
            <ac:picMk id="20" creationId="{0788B90D-9834-4174-AEDE-19A207CC7632}"/>
          </ac:picMkLst>
        </pc:picChg>
        <pc:picChg chg="mod">
          <ac:chgData name="Luiz Macedo" userId="7b3c29be-d15f-473b-8b79-40ce79eed9b8" providerId="ADAL" clId="{1FC7AE06-6B2B-4AB0-95A4-9DDC2A3F0DD2}" dt="2022-01-06T17:32:22.749" v="366" actId="1036"/>
          <ac:picMkLst>
            <pc:docMk/>
            <pc:sldMk cId="2810717130" sldId="2594"/>
            <ac:picMk id="23" creationId="{8A855C85-96C3-49DA-B31D-A2C35FA566DC}"/>
          </ac:picMkLst>
        </pc:picChg>
        <pc:picChg chg="mod">
          <ac:chgData name="Luiz Macedo" userId="7b3c29be-d15f-473b-8b79-40ce79eed9b8" providerId="ADAL" clId="{1FC7AE06-6B2B-4AB0-95A4-9DDC2A3F0DD2}" dt="2022-01-06T17:32:22.749" v="366" actId="1036"/>
          <ac:picMkLst>
            <pc:docMk/>
            <pc:sldMk cId="2810717130" sldId="2594"/>
            <ac:picMk id="25" creationId="{EDFE0005-DC90-490F-AFBA-B949858EB817}"/>
          </ac:picMkLst>
        </pc:picChg>
        <pc:picChg chg="mod">
          <ac:chgData name="Luiz Macedo" userId="7b3c29be-d15f-473b-8b79-40ce79eed9b8" providerId="ADAL" clId="{1FC7AE06-6B2B-4AB0-95A4-9DDC2A3F0DD2}" dt="2022-01-06T17:32:22.749" v="366" actId="1036"/>
          <ac:picMkLst>
            <pc:docMk/>
            <pc:sldMk cId="2810717130" sldId="2594"/>
            <ac:picMk id="47" creationId="{E110342A-5684-4245-9423-33818C994A92}"/>
          </ac:picMkLst>
        </pc:picChg>
        <pc:picChg chg="mod">
          <ac:chgData name="Luiz Macedo" userId="7b3c29be-d15f-473b-8b79-40ce79eed9b8" providerId="ADAL" clId="{1FC7AE06-6B2B-4AB0-95A4-9DDC2A3F0DD2}" dt="2022-01-06T17:32:22.749" v="366" actId="1036"/>
          <ac:picMkLst>
            <pc:docMk/>
            <pc:sldMk cId="2810717130" sldId="2594"/>
            <ac:picMk id="52" creationId="{871C3576-2B41-4EB9-9ACC-F3DA1BFDE168}"/>
          </ac:picMkLst>
        </pc:picChg>
        <pc:picChg chg="mod">
          <ac:chgData name="Luiz Macedo" userId="7b3c29be-d15f-473b-8b79-40ce79eed9b8" providerId="ADAL" clId="{1FC7AE06-6B2B-4AB0-95A4-9DDC2A3F0DD2}" dt="2022-01-06T17:32:22.749" v="366" actId="1036"/>
          <ac:picMkLst>
            <pc:docMk/>
            <pc:sldMk cId="2810717130" sldId="2594"/>
            <ac:picMk id="77" creationId="{EF5C272C-8249-46D8-9570-85D966A1FB83}"/>
          </ac:picMkLst>
        </pc:picChg>
        <pc:picChg chg="mod">
          <ac:chgData name="Luiz Macedo" userId="7b3c29be-d15f-473b-8b79-40ce79eed9b8" providerId="ADAL" clId="{1FC7AE06-6B2B-4AB0-95A4-9DDC2A3F0DD2}" dt="2022-01-06T17:32:22.749" v="366" actId="1036"/>
          <ac:picMkLst>
            <pc:docMk/>
            <pc:sldMk cId="2810717130" sldId="2594"/>
            <ac:picMk id="116" creationId="{F88C4C36-08B3-44B4-B3D1-EC072F9180CD}"/>
          </ac:picMkLst>
        </pc:picChg>
        <pc:picChg chg="mod">
          <ac:chgData name="Luiz Macedo" userId="7b3c29be-d15f-473b-8b79-40ce79eed9b8" providerId="ADAL" clId="{1FC7AE06-6B2B-4AB0-95A4-9DDC2A3F0DD2}" dt="2022-01-06T17:32:22.749" v="366" actId="1036"/>
          <ac:picMkLst>
            <pc:docMk/>
            <pc:sldMk cId="2810717130" sldId="2594"/>
            <ac:picMk id="118" creationId="{1BC07FD2-EAB1-4D1A-A985-DC08CF12F7ED}"/>
          </ac:picMkLst>
        </pc:picChg>
        <pc:picChg chg="mod">
          <ac:chgData name="Luiz Macedo" userId="7b3c29be-d15f-473b-8b79-40ce79eed9b8" providerId="ADAL" clId="{1FC7AE06-6B2B-4AB0-95A4-9DDC2A3F0DD2}" dt="2022-01-06T17:32:22.749" v="366" actId="1036"/>
          <ac:picMkLst>
            <pc:docMk/>
            <pc:sldMk cId="2810717130" sldId="2594"/>
            <ac:picMk id="121" creationId="{0F2B12A4-6254-49CB-91CD-8B71692EBF3D}"/>
          </ac:picMkLst>
        </pc:picChg>
        <pc:picChg chg="mod">
          <ac:chgData name="Luiz Macedo" userId="7b3c29be-d15f-473b-8b79-40ce79eed9b8" providerId="ADAL" clId="{1FC7AE06-6B2B-4AB0-95A4-9DDC2A3F0DD2}" dt="2022-01-06T17:32:22.749" v="366" actId="1036"/>
          <ac:picMkLst>
            <pc:docMk/>
            <pc:sldMk cId="2810717130" sldId="2594"/>
            <ac:picMk id="123" creationId="{F4C41925-2FFF-4F6B-8D1F-ABB7234A8711}"/>
          </ac:picMkLst>
        </pc:picChg>
      </pc:sldChg>
      <pc:sldChg chg="modSp add mod">
        <pc:chgData name="Luiz Macedo" userId="7b3c29be-d15f-473b-8b79-40ce79eed9b8" providerId="ADAL" clId="{1FC7AE06-6B2B-4AB0-95A4-9DDC2A3F0DD2}" dt="2022-01-06T17:33:25.185" v="375"/>
        <pc:sldMkLst>
          <pc:docMk/>
          <pc:sldMk cId="1891491097" sldId="2595"/>
        </pc:sldMkLst>
        <pc:spChg chg="mod">
          <ac:chgData name="Luiz Macedo" userId="7b3c29be-d15f-473b-8b79-40ce79eed9b8" providerId="ADAL" clId="{1FC7AE06-6B2B-4AB0-95A4-9DDC2A3F0DD2}" dt="2022-01-06T17:33:25.185" v="375"/>
          <ac:spMkLst>
            <pc:docMk/>
            <pc:sldMk cId="1891491097" sldId="2595"/>
            <ac:spMk id="2" creationId="{AFC04409-1BE5-4C56-B261-C1B9CF174C12}"/>
          </ac:spMkLst>
        </pc:spChg>
      </pc:sldChg>
      <pc:sldChg chg="modSp add mod">
        <pc:chgData name="Luiz Macedo" userId="7b3c29be-d15f-473b-8b79-40ce79eed9b8" providerId="ADAL" clId="{1FC7AE06-6B2B-4AB0-95A4-9DDC2A3F0DD2}" dt="2022-01-06T17:35:15.909" v="379"/>
        <pc:sldMkLst>
          <pc:docMk/>
          <pc:sldMk cId="3977853992" sldId="2597"/>
        </pc:sldMkLst>
        <pc:spChg chg="mod">
          <ac:chgData name="Luiz Macedo" userId="7b3c29be-d15f-473b-8b79-40ce79eed9b8" providerId="ADAL" clId="{1FC7AE06-6B2B-4AB0-95A4-9DDC2A3F0DD2}" dt="2022-01-06T17:35:15.909" v="379"/>
          <ac:spMkLst>
            <pc:docMk/>
            <pc:sldMk cId="3977853992" sldId="2597"/>
            <ac:spMk id="2" creationId="{40F26A47-A6AC-4E1E-BAF7-A5F0D60237BB}"/>
          </ac:spMkLst>
        </pc:spChg>
      </pc:sldChg>
      <pc:sldChg chg="modSp add mod">
        <pc:chgData name="Luiz Macedo" userId="7b3c29be-d15f-473b-8b79-40ce79eed9b8" providerId="ADAL" clId="{1FC7AE06-6B2B-4AB0-95A4-9DDC2A3F0DD2}" dt="2022-01-06T17:35:26.334" v="382"/>
        <pc:sldMkLst>
          <pc:docMk/>
          <pc:sldMk cId="1008540329" sldId="2599"/>
        </pc:sldMkLst>
        <pc:spChg chg="mod">
          <ac:chgData name="Luiz Macedo" userId="7b3c29be-d15f-473b-8b79-40ce79eed9b8" providerId="ADAL" clId="{1FC7AE06-6B2B-4AB0-95A4-9DDC2A3F0DD2}" dt="2022-01-06T17:35:26.334" v="382"/>
          <ac:spMkLst>
            <pc:docMk/>
            <pc:sldMk cId="1008540329" sldId="2599"/>
            <ac:spMk id="2" creationId="{91681276-2F19-4BAA-ACBA-DA11BA2BA631}"/>
          </ac:spMkLst>
        </pc:spChg>
      </pc:sldChg>
      <pc:sldChg chg="modSp add mod">
        <pc:chgData name="Luiz Macedo" userId="7b3c29be-d15f-473b-8b79-40ce79eed9b8" providerId="ADAL" clId="{1FC7AE06-6B2B-4AB0-95A4-9DDC2A3F0DD2}" dt="2022-01-06T17:35:35.677" v="383"/>
        <pc:sldMkLst>
          <pc:docMk/>
          <pc:sldMk cId="608860729" sldId="2600"/>
        </pc:sldMkLst>
        <pc:spChg chg="mod">
          <ac:chgData name="Luiz Macedo" userId="7b3c29be-d15f-473b-8b79-40ce79eed9b8" providerId="ADAL" clId="{1FC7AE06-6B2B-4AB0-95A4-9DDC2A3F0DD2}" dt="2022-01-06T17:35:35.677" v="383"/>
          <ac:spMkLst>
            <pc:docMk/>
            <pc:sldMk cId="608860729" sldId="2600"/>
            <ac:spMk id="2" creationId="{0B97AB55-CF5A-46F7-8650-E9E5D134A223}"/>
          </ac:spMkLst>
        </pc:spChg>
      </pc:sldChg>
      <pc:sldChg chg="modSp add mod">
        <pc:chgData name="Luiz Macedo" userId="7b3c29be-d15f-473b-8b79-40ce79eed9b8" providerId="ADAL" clId="{1FC7AE06-6B2B-4AB0-95A4-9DDC2A3F0DD2}" dt="2022-01-06T17:35:49.840" v="391" actId="1036"/>
        <pc:sldMkLst>
          <pc:docMk/>
          <pc:sldMk cId="100727180" sldId="2601"/>
        </pc:sldMkLst>
        <pc:spChg chg="mod">
          <ac:chgData name="Luiz Macedo" userId="7b3c29be-d15f-473b-8b79-40ce79eed9b8" providerId="ADAL" clId="{1FC7AE06-6B2B-4AB0-95A4-9DDC2A3F0DD2}" dt="2022-01-06T17:35:44.736" v="384"/>
          <ac:spMkLst>
            <pc:docMk/>
            <pc:sldMk cId="100727180" sldId="2601"/>
            <ac:spMk id="2" creationId="{E33AC304-6053-4B22-BFE8-07AF582FC28E}"/>
          </ac:spMkLst>
        </pc:spChg>
        <pc:spChg chg="mod">
          <ac:chgData name="Luiz Macedo" userId="7b3c29be-d15f-473b-8b79-40ce79eed9b8" providerId="ADAL" clId="{1FC7AE06-6B2B-4AB0-95A4-9DDC2A3F0DD2}" dt="2022-01-06T17:35:49.840" v="391" actId="1036"/>
          <ac:spMkLst>
            <pc:docMk/>
            <pc:sldMk cId="100727180" sldId="2601"/>
            <ac:spMk id="5" creationId="{A85A2401-7750-4669-8F36-9676C7304FE7}"/>
          </ac:spMkLst>
        </pc:spChg>
        <pc:graphicFrameChg chg="mod">
          <ac:chgData name="Luiz Macedo" userId="7b3c29be-d15f-473b-8b79-40ce79eed9b8" providerId="ADAL" clId="{1FC7AE06-6B2B-4AB0-95A4-9DDC2A3F0DD2}" dt="2022-01-06T17:35:49.840" v="391" actId="1036"/>
          <ac:graphicFrameMkLst>
            <pc:docMk/>
            <pc:sldMk cId="100727180" sldId="2601"/>
            <ac:graphicFrameMk id="6" creationId="{B9E7D5AD-BC54-4F6B-9AB6-B530A97F4BA0}"/>
          </ac:graphicFrameMkLst>
        </pc:graphicFrameChg>
      </pc:sldChg>
      <pc:sldChg chg="modSp add mod">
        <pc:chgData name="Luiz Macedo" userId="7b3c29be-d15f-473b-8b79-40ce79eed9b8" providerId="ADAL" clId="{1FC7AE06-6B2B-4AB0-95A4-9DDC2A3F0DD2}" dt="2022-01-06T17:37:18.981" v="401"/>
        <pc:sldMkLst>
          <pc:docMk/>
          <pc:sldMk cId="1779798946" sldId="2603"/>
        </pc:sldMkLst>
        <pc:spChg chg="mod">
          <ac:chgData name="Luiz Macedo" userId="7b3c29be-d15f-473b-8b79-40ce79eed9b8" providerId="ADAL" clId="{1FC7AE06-6B2B-4AB0-95A4-9DDC2A3F0DD2}" dt="2022-01-06T17:37:18.981" v="401"/>
          <ac:spMkLst>
            <pc:docMk/>
            <pc:sldMk cId="1779798946" sldId="2603"/>
            <ac:spMk id="3" creationId="{5B6A7796-EC40-4A1C-B394-D560E714D47B}"/>
          </ac:spMkLst>
        </pc:spChg>
      </pc:sldChg>
      <pc:sldChg chg="modSp add mod">
        <pc:chgData name="Luiz Macedo" userId="7b3c29be-d15f-473b-8b79-40ce79eed9b8" providerId="ADAL" clId="{1FC7AE06-6B2B-4AB0-95A4-9DDC2A3F0DD2}" dt="2022-01-06T17:37:56.343" v="403"/>
        <pc:sldMkLst>
          <pc:docMk/>
          <pc:sldMk cId="616904273" sldId="2606"/>
        </pc:sldMkLst>
        <pc:spChg chg="mod">
          <ac:chgData name="Luiz Macedo" userId="7b3c29be-d15f-473b-8b79-40ce79eed9b8" providerId="ADAL" clId="{1FC7AE06-6B2B-4AB0-95A4-9DDC2A3F0DD2}" dt="2022-01-06T17:37:56.343" v="403"/>
          <ac:spMkLst>
            <pc:docMk/>
            <pc:sldMk cId="616904273" sldId="2606"/>
            <ac:spMk id="2" creationId="{BB22B144-0571-40E3-B342-1988B0E4017B}"/>
          </ac:spMkLst>
        </pc:spChg>
      </pc:sldChg>
      <pc:sldChg chg="add del">
        <pc:chgData name="Luiz Macedo" userId="7b3c29be-d15f-473b-8b79-40ce79eed9b8" providerId="ADAL" clId="{1FC7AE06-6B2B-4AB0-95A4-9DDC2A3F0DD2}" dt="2022-01-06T17:38:07.182" v="404" actId="2696"/>
        <pc:sldMkLst>
          <pc:docMk/>
          <pc:sldMk cId="1836067699" sldId="2607"/>
        </pc:sldMkLst>
      </pc:sldChg>
      <pc:sldChg chg="modSp add mod">
        <pc:chgData name="Luiz Macedo" userId="7b3c29be-d15f-473b-8b79-40ce79eed9b8" providerId="ADAL" clId="{1FC7AE06-6B2B-4AB0-95A4-9DDC2A3F0DD2}" dt="2022-01-06T17:38:18.981" v="415" actId="1036"/>
        <pc:sldMkLst>
          <pc:docMk/>
          <pc:sldMk cId="2814506248" sldId="2608"/>
        </pc:sldMkLst>
        <pc:spChg chg="mod">
          <ac:chgData name="Luiz Macedo" userId="7b3c29be-d15f-473b-8b79-40ce79eed9b8" providerId="ADAL" clId="{1FC7AE06-6B2B-4AB0-95A4-9DDC2A3F0DD2}" dt="2022-01-06T17:38:09.681" v="405"/>
          <ac:spMkLst>
            <pc:docMk/>
            <pc:sldMk cId="2814506248" sldId="2608"/>
            <ac:spMk id="3" creationId="{56C7C0FC-BD65-469A-89F7-B3E302FD49EA}"/>
          </ac:spMkLst>
        </pc:spChg>
        <pc:spChg chg="mod">
          <ac:chgData name="Luiz Macedo" userId="7b3c29be-d15f-473b-8b79-40ce79eed9b8" providerId="ADAL" clId="{1FC7AE06-6B2B-4AB0-95A4-9DDC2A3F0DD2}" dt="2022-01-06T17:38:18.981" v="415" actId="1036"/>
          <ac:spMkLst>
            <pc:docMk/>
            <pc:sldMk cId="2814506248" sldId="2608"/>
            <ac:spMk id="7" creationId="{42B88CEC-A0B5-4443-8B39-A317E3147D11}"/>
          </ac:spMkLst>
        </pc:spChg>
        <pc:spChg chg="mod">
          <ac:chgData name="Luiz Macedo" userId="7b3c29be-d15f-473b-8b79-40ce79eed9b8" providerId="ADAL" clId="{1FC7AE06-6B2B-4AB0-95A4-9DDC2A3F0DD2}" dt="2022-01-06T17:38:18.981" v="415" actId="1036"/>
          <ac:spMkLst>
            <pc:docMk/>
            <pc:sldMk cId="2814506248" sldId="2608"/>
            <ac:spMk id="16" creationId="{FA873517-8987-4A93-81EF-8051D99B714D}"/>
          </ac:spMkLst>
        </pc:spChg>
        <pc:spChg chg="mod">
          <ac:chgData name="Luiz Macedo" userId="7b3c29be-d15f-473b-8b79-40ce79eed9b8" providerId="ADAL" clId="{1FC7AE06-6B2B-4AB0-95A4-9DDC2A3F0DD2}" dt="2022-01-06T17:38:18.981" v="415" actId="1036"/>
          <ac:spMkLst>
            <pc:docMk/>
            <pc:sldMk cId="2814506248" sldId="2608"/>
            <ac:spMk id="20" creationId="{23D4E269-7237-4C3D-952D-11A6F0146780}"/>
          </ac:spMkLst>
        </pc:spChg>
        <pc:spChg chg="mod">
          <ac:chgData name="Luiz Macedo" userId="7b3c29be-d15f-473b-8b79-40ce79eed9b8" providerId="ADAL" clId="{1FC7AE06-6B2B-4AB0-95A4-9DDC2A3F0DD2}" dt="2022-01-06T17:38:18.981" v="415" actId="1036"/>
          <ac:spMkLst>
            <pc:docMk/>
            <pc:sldMk cId="2814506248" sldId="2608"/>
            <ac:spMk id="24" creationId="{EC087352-C68C-4995-A171-2DD90C2025BC}"/>
          </ac:spMkLst>
        </pc:spChg>
        <pc:spChg chg="mod">
          <ac:chgData name="Luiz Macedo" userId="7b3c29be-d15f-473b-8b79-40ce79eed9b8" providerId="ADAL" clId="{1FC7AE06-6B2B-4AB0-95A4-9DDC2A3F0DD2}" dt="2022-01-06T17:38:18.981" v="415" actId="1036"/>
          <ac:spMkLst>
            <pc:docMk/>
            <pc:sldMk cId="2814506248" sldId="2608"/>
            <ac:spMk id="28" creationId="{E47424FA-2B81-49D4-8E0C-9EB6DF695E77}"/>
          </ac:spMkLst>
        </pc:spChg>
        <pc:picChg chg="mod">
          <ac:chgData name="Luiz Macedo" userId="7b3c29be-d15f-473b-8b79-40ce79eed9b8" providerId="ADAL" clId="{1FC7AE06-6B2B-4AB0-95A4-9DDC2A3F0DD2}" dt="2022-01-06T17:38:18.981" v="415" actId="1036"/>
          <ac:picMkLst>
            <pc:docMk/>
            <pc:sldMk cId="2814506248" sldId="2608"/>
            <ac:picMk id="37" creationId="{A14B9B61-8A68-456F-BB29-16D686BD8BCE}"/>
          </ac:picMkLst>
        </pc:picChg>
        <pc:picChg chg="mod">
          <ac:chgData name="Luiz Macedo" userId="7b3c29be-d15f-473b-8b79-40ce79eed9b8" providerId="ADAL" clId="{1FC7AE06-6B2B-4AB0-95A4-9DDC2A3F0DD2}" dt="2022-01-06T17:38:18.981" v="415" actId="1036"/>
          <ac:picMkLst>
            <pc:docMk/>
            <pc:sldMk cId="2814506248" sldId="2608"/>
            <ac:picMk id="38" creationId="{5AB4A19E-D223-41AB-A023-1646F28C9ACB}"/>
          </ac:picMkLst>
        </pc:picChg>
        <pc:picChg chg="mod">
          <ac:chgData name="Luiz Macedo" userId="7b3c29be-d15f-473b-8b79-40ce79eed9b8" providerId="ADAL" clId="{1FC7AE06-6B2B-4AB0-95A4-9DDC2A3F0DD2}" dt="2022-01-06T17:38:18.981" v="415" actId="1036"/>
          <ac:picMkLst>
            <pc:docMk/>
            <pc:sldMk cId="2814506248" sldId="2608"/>
            <ac:picMk id="39" creationId="{922820A6-811C-4B37-BE6A-AB9AB5DCE2C3}"/>
          </ac:picMkLst>
        </pc:picChg>
        <pc:picChg chg="mod">
          <ac:chgData name="Luiz Macedo" userId="7b3c29be-d15f-473b-8b79-40ce79eed9b8" providerId="ADAL" clId="{1FC7AE06-6B2B-4AB0-95A4-9DDC2A3F0DD2}" dt="2022-01-06T17:38:18.981" v="415" actId="1036"/>
          <ac:picMkLst>
            <pc:docMk/>
            <pc:sldMk cId="2814506248" sldId="2608"/>
            <ac:picMk id="40" creationId="{A9BDEEA6-079D-462A-AD7C-1327DAA6325F}"/>
          </ac:picMkLst>
        </pc:picChg>
        <pc:picChg chg="mod">
          <ac:chgData name="Luiz Macedo" userId="7b3c29be-d15f-473b-8b79-40ce79eed9b8" providerId="ADAL" clId="{1FC7AE06-6B2B-4AB0-95A4-9DDC2A3F0DD2}" dt="2022-01-06T17:38:18.981" v="415" actId="1036"/>
          <ac:picMkLst>
            <pc:docMk/>
            <pc:sldMk cId="2814506248" sldId="2608"/>
            <ac:picMk id="41" creationId="{4B5E886A-F129-4958-93B4-5ACB230E7819}"/>
          </ac:picMkLst>
        </pc:picChg>
        <pc:cxnChg chg="mod">
          <ac:chgData name="Luiz Macedo" userId="7b3c29be-d15f-473b-8b79-40ce79eed9b8" providerId="ADAL" clId="{1FC7AE06-6B2B-4AB0-95A4-9DDC2A3F0DD2}" dt="2022-01-06T17:38:18.981" v="415" actId="1036"/>
          <ac:cxnSpMkLst>
            <pc:docMk/>
            <pc:sldMk cId="2814506248" sldId="2608"/>
            <ac:cxnSpMk id="8" creationId="{FBFD3546-3CF4-4B1F-B3A6-E55F541856E8}"/>
          </ac:cxnSpMkLst>
        </pc:cxnChg>
        <pc:cxnChg chg="mod">
          <ac:chgData name="Luiz Macedo" userId="7b3c29be-d15f-473b-8b79-40ce79eed9b8" providerId="ADAL" clId="{1FC7AE06-6B2B-4AB0-95A4-9DDC2A3F0DD2}" dt="2022-01-06T17:38:18.981" v="415" actId="1036"/>
          <ac:cxnSpMkLst>
            <pc:docMk/>
            <pc:sldMk cId="2814506248" sldId="2608"/>
            <ac:cxnSpMk id="34" creationId="{0A2B6767-E0E8-4FFF-901E-67469E2A23DF}"/>
          </ac:cxnSpMkLst>
        </pc:cxnChg>
        <pc:cxnChg chg="mod">
          <ac:chgData name="Luiz Macedo" userId="7b3c29be-d15f-473b-8b79-40ce79eed9b8" providerId="ADAL" clId="{1FC7AE06-6B2B-4AB0-95A4-9DDC2A3F0DD2}" dt="2022-01-06T17:38:18.981" v="415" actId="1036"/>
          <ac:cxnSpMkLst>
            <pc:docMk/>
            <pc:sldMk cId="2814506248" sldId="2608"/>
            <ac:cxnSpMk id="35" creationId="{E07B0F1B-56A7-40D5-AE97-C7AA466646E1}"/>
          </ac:cxnSpMkLst>
        </pc:cxnChg>
        <pc:cxnChg chg="mod">
          <ac:chgData name="Luiz Macedo" userId="7b3c29be-d15f-473b-8b79-40ce79eed9b8" providerId="ADAL" clId="{1FC7AE06-6B2B-4AB0-95A4-9DDC2A3F0DD2}" dt="2022-01-06T17:38:18.981" v="415" actId="1036"/>
          <ac:cxnSpMkLst>
            <pc:docMk/>
            <pc:sldMk cId="2814506248" sldId="2608"/>
            <ac:cxnSpMk id="36" creationId="{673D4881-3233-482A-BFB0-33CB2E18C790}"/>
          </ac:cxnSpMkLst>
        </pc:cxnChg>
      </pc:sldChg>
      <pc:sldChg chg="add del">
        <pc:chgData name="Luiz Macedo" userId="7b3c29be-d15f-473b-8b79-40ce79eed9b8" providerId="ADAL" clId="{1FC7AE06-6B2B-4AB0-95A4-9DDC2A3F0DD2}" dt="2022-01-06T17:38:32.471" v="417" actId="2696"/>
        <pc:sldMkLst>
          <pc:docMk/>
          <pc:sldMk cId="3145156636" sldId="2609"/>
        </pc:sldMkLst>
      </pc:sldChg>
      <pc:sldChg chg="modSp add mod">
        <pc:chgData name="Luiz Macedo" userId="7b3c29be-d15f-473b-8b79-40ce79eed9b8" providerId="ADAL" clId="{1FC7AE06-6B2B-4AB0-95A4-9DDC2A3F0DD2}" dt="2022-01-06T17:38:43.835" v="418"/>
        <pc:sldMkLst>
          <pc:docMk/>
          <pc:sldMk cId="1567422011" sldId="2610"/>
        </pc:sldMkLst>
        <pc:spChg chg="mod">
          <ac:chgData name="Luiz Macedo" userId="7b3c29be-d15f-473b-8b79-40ce79eed9b8" providerId="ADAL" clId="{1FC7AE06-6B2B-4AB0-95A4-9DDC2A3F0DD2}" dt="2022-01-06T17:38:43.835" v="418"/>
          <ac:spMkLst>
            <pc:docMk/>
            <pc:sldMk cId="1567422011" sldId="2610"/>
            <ac:spMk id="4" creationId="{46AFAF13-0055-4655-AC55-ECF597892FBB}"/>
          </ac:spMkLst>
        </pc:spChg>
      </pc:sldChg>
      <pc:sldChg chg="modSp add mod">
        <pc:chgData name="Luiz Macedo" userId="7b3c29be-d15f-473b-8b79-40ce79eed9b8" providerId="ADAL" clId="{1FC7AE06-6B2B-4AB0-95A4-9DDC2A3F0DD2}" dt="2022-01-06T17:38:28.818" v="416"/>
        <pc:sldMkLst>
          <pc:docMk/>
          <pc:sldMk cId="1343753480" sldId="2611"/>
        </pc:sldMkLst>
        <pc:spChg chg="mod">
          <ac:chgData name="Luiz Macedo" userId="7b3c29be-d15f-473b-8b79-40ce79eed9b8" providerId="ADAL" clId="{1FC7AE06-6B2B-4AB0-95A4-9DDC2A3F0DD2}" dt="2022-01-06T17:38:28.818" v="416"/>
          <ac:spMkLst>
            <pc:docMk/>
            <pc:sldMk cId="1343753480" sldId="2611"/>
            <ac:spMk id="4" creationId="{46AFAF13-0055-4655-AC55-ECF597892FBB}"/>
          </ac:spMkLst>
        </pc:spChg>
      </pc:sldChg>
      <pc:sldChg chg="modSp add del mod">
        <pc:chgData name="Luiz Macedo" userId="7b3c29be-d15f-473b-8b79-40ce79eed9b8" providerId="ADAL" clId="{1FC7AE06-6B2B-4AB0-95A4-9DDC2A3F0DD2}" dt="2022-01-06T17:46:36.881" v="533" actId="1036"/>
        <pc:sldMkLst>
          <pc:docMk/>
          <pc:sldMk cId="1129039322" sldId="2612"/>
        </pc:sldMkLst>
        <pc:spChg chg="mod">
          <ac:chgData name="Luiz Macedo" userId="7b3c29be-d15f-473b-8b79-40ce79eed9b8" providerId="ADAL" clId="{1FC7AE06-6B2B-4AB0-95A4-9DDC2A3F0DD2}" dt="2022-01-06T17:46:30.885" v="525"/>
          <ac:spMkLst>
            <pc:docMk/>
            <pc:sldMk cId="1129039322" sldId="2612"/>
            <ac:spMk id="2" creationId="{E716B084-A81D-4D87-B1FF-4CAAB0FBB15F}"/>
          </ac:spMkLst>
        </pc:spChg>
        <pc:spChg chg="mod">
          <ac:chgData name="Luiz Macedo" userId="7b3c29be-d15f-473b-8b79-40ce79eed9b8" providerId="ADAL" clId="{1FC7AE06-6B2B-4AB0-95A4-9DDC2A3F0DD2}" dt="2022-01-06T17:46:36.881" v="533" actId="1036"/>
          <ac:spMkLst>
            <pc:docMk/>
            <pc:sldMk cId="1129039322" sldId="2612"/>
            <ac:spMk id="10" creationId="{E8C95FCE-9A14-412E-81B8-E0EF51ECB1EE}"/>
          </ac:spMkLst>
        </pc:spChg>
        <pc:spChg chg="mod">
          <ac:chgData name="Luiz Macedo" userId="7b3c29be-d15f-473b-8b79-40ce79eed9b8" providerId="ADAL" clId="{1FC7AE06-6B2B-4AB0-95A4-9DDC2A3F0DD2}" dt="2022-01-06T17:46:36.881" v="533" actId="1036"/>
          <ac:spMkLst>
            <pc:docMk/>
            <pc:sldMk cId="1129039322" sldId="2612"/>
            <ac:spMk id="15" creationId="{63108814-BB2B-4ED6-9ABB-3A78E852FF33}"/>
          </ac:spMkLst>
        </pc:spChg>
        <pc:spChg chg="mod">
          <ac:chgData name="Luiz Macedo" userId="7b3c29be-d15f-473b-8b79-40ce79eed9b8" providerId="ADAL" clId="{1FC7AE06-6B2B-4AB0-95A4-9DDC2A3F0DD2}" dt="2022-01-06T17:46:36.881" v="533" actId="1036"/>
          <ac:spMkLst>
            <pc:docMk/>
            <pc:sldMk cId="1129039322" sldId="2612"/>
            <ac:spMk id="20" creationId="{9E9453DC-4791-4FFA-8D33-2E62BA425FAB}"/>
          </ac:spMkLst>
        </pc:spChg>
        <pc:spChg chg="mod">
          <ac:chgData name="Luiz Macedo" userId="7b3c29be-d15f-473b-8b79-40ce79eed9b8" providerId="ADAL" clId="{1FC7AE06-6B2B-4AB0-95A4-9DDC2A3F0DD2}" dt="2022-01-06T17:46:36.881" v="533" actId="1036"/>
          <ac:spMkLst>
            <pc:docMk/>
            <pc:sldMk cId="1129039322" sldId="2612"/>
            <ac:spMk id="25" creationId="{5954AA92-CF9E-4D2F-AE89-DE0F2EA60930}"/>
          </ac:spMkLst>
        </pc:spChg>
        <pc:picChg chg="mod">
          <ac:chgData name="Luiz Macedo" userId="7b3c29be-d15f-473b-8b79-40ce79eed9b8" providerId="ADAL" clId="{1FC7AE06-6B2B-4AB0-95A4-9DDC2A3F0DD2}" dt="2022-01-06T17:46:36.881" v="533" actId="1036"/>
          <ac:picMkLst>
            <pc:docMk/>
            <pc:sldMk cId="1129039322" sldId="2612"/>
            <ac:picMk id="13" creationId="{AA4E6D78-C239-4974-83D3-6C62B857A98E}"/>
          </ac:picMkLst>
        </pc:picChg>
        <pc:picChg chg="mod">
          <ac:chgData name="Luiz Macedo" userId="7b3c29be-d15f-473b-8b79-40ce79eed9b8" providerId="ADAL" clId="{1FC7AE06-6B2B-4AB0-95A4-9DDC2A3F0DD2}" dt="2022-01-06T17:46:36.881" v="533" actId="1036"/>
          <ac:picMkLst>
            <pc:docMk/>
            <pc:sldMk cId="1129039322" sldId="2612"/>
            <ac:picMk id="26" creationId="{08F84B3D-8E48-429C-B899-9CCD09B29D7D}"/>
          </ac:picMkLst>
        </pc:picChg>
        <pc:picChg chg="mod">
          <ac:chgData name="Luiz Macedo" userId="7b3c29be-d15f-473b-8b79-40ce79eed9b8" providerId="ADAL" clId="{1FC7AE06-6B2B-4AB0-95A4-9DDC2A3F0DD2}" dt="2022-01-06T17:46:36.881" v="533" actId="1036"/>
          <ac:picMkLst>
            <pc:docMk/>
            <pc:sldMk cId="1129039322" sldId="2612"/>
            <ac:picMk id="27" creationId="{31683D96-AAD9-46DA-A04E-9A22691055E9}"/>
          </ac:picMkLst>
        </pc:picChg>
        <pc:picChg chg="mod">
          <ac:chgData name="Luiz Macedo" userId="7b3c29be-d15f-473b-8b79-40ce79eed9b8" providerId="ADAL" clId="{1FC7AE06-6B2B-4AB0-95A4-9DDC2A3F0DD2}" dt="2022-01-06T17:46:36.881" v="533" actId="1036"/>
          <ac:picMkLst>
            <pc:docMk/>
            <pc:sldMk cId="1129039322" sldId="2612"/>
            <ac:picMk id="29" creationId="{D0C50B92-77F0-4CAD-8CFA-F565F4630E66}"/>
          </ac:picMkLst>
        </pc:picChg>
        <pc:cxnChg chg="mod">
          <ac:chgData name="Luiz Macedo" userId="7b3c29be-d15f-473b-8b79-40ce79eed9b8" providerId="ADAL" clId="{1FC7AE06-6B2B-4AB0-95A4-9DDC2A3F0DD2}" dt="2022-01-06T17:46:36.881" v="533" actId="1036"/>
          <ac:cxnSpMkLst>
            <pc:docMk/>
            <pc:sldMk cId="1129039322" sldId="2612"/>
            <ac:cxnSpMk id="11" creationId="{6C0DAA3F-D555-43EB-A0E1-08468FC70B78}"/>
          </ac:cxnSpMkLst>
        </pc:cxnChg>
        <pc:cxnChg chg="mod">
          <ac:chgData name="Luiz Macedo" userId="7b3c29be-d15f-473b-8b79-40ce79eed9b8" providerId="ADAL" clId="{1FC7AE06-6B2B-4AB0-95A4-9DDC2A3F0DD2}" dt="2022-01-06T17:46:36.881" v="533" actId="1036"/>
          <ac:cxnSpMkLst>
            <pc:docMk/>
            <pc:sldMk cId="1129039322" sldId="2612"/>
            <ac:cxnSpMk id="16" creationId="{4FAD9177-D7B6-4062-83BB-12109F447CB9}"/>
          </ac:cxnSpMkLst>
        </pc:cxnChg>
        <pc:cxnChg chg="mod">
          <ac:chgData name="Luiz Macedo" userId="7b3c29be-d15f-473b-8b79-40ce79eed9b8" providerId="ADAL" clId="{1FC7AE06-6B2B-4AB0-95A4-9DDC2A3F0DD2}" dt="2022-01-06T17:46:36.881" v="533" actId="1036"/>
          <ac:cxnSpMkLst>
            <pc:docMk/>
            <pc:sldMk cId="1129039322" sldId="2612"/>
            <ac:cxnSpMk id="21" creationId="{F5E482E2-01B5-403C-9396-2A2F6B295779}"/>
          </ac:cxnSpMkLst>
        </pc:cxnChg>
      </pc:sldChg>
      <pc:sldChg chg="modSp mod">
        <pc:chgData name="Luiz Macedo" userId="7b3c29be-d15f-473b-8b79-40ce79eed9b8" providerId="ADAL" clId="{1FC7AE06-6B2B-4AB0-95A4-9DDC2A3F0DD2}" dt="2022-01-06T17:32:36.067" v="373"/>
        <pc:sldMkLst>
          <pc:docMk/>
          <pc:sldMk cId="1881476265" sldId="2613"/>
        </pc:sldMkLst>
        <pc:spChg chg="mod">
          <ac:chgData name="Luiz Macedo" userId="7b3c29be-d15f-473b-8b79-40ce79eed9b8" providerId="ADAL" clId="{1FC7AE06-6B2B-4AB0-95A4-9DDC2A3F0DD2}" dt="2022-01-06T17:32:36.067" v="373"/>
          <ac:spMkLst>
            <pc:docMk/>
            <pc:sldMk cId="1881476265" sldId="2613"/>
            <ac:spMk id="3" creationId="{5B6A7796-EC40-4A1C-B394-D560E714D47B}"/>
          </ac:spMkLst>
        </pc:spChg>
      </pc:sldChg>
      <pc:sldChg chg="modSp add del mod">
        <pc:chgData name="Luiz Macedo" userId="7b3c29be-d15f-473b-8b79-40ce79eed9b8" providerId="ADAL" clId="{1FC7AE06-6B2B-4AB0-95A4-9DDC2A3F0DD2}" dt="2022-01-06T17:46:50.631" v="544" actId="1036"/>
        <pc:sldMkLst>
          <pc:docMk/>
          <pc:sldMk cId="162002729" sldId="2614"/>
        </pc:sldMkLst>
        <pc:spChg chg="mod">
          <ac:chgData name="Luiz Macedo" userId="7b3c29be-d15f-473b-8b79-40ce79eed9b8" providerId="ADAL" clId="{1FC7AE06-6B2B-4AB0-95A4-9DDC2A3F0DD2}" dt="2022-01-06T17:46:45.232" v="534"/>
          <ac:spMkLst>
            <pc:docMk/>
            <pc:sldMk cId="162002729" sldId="2614"/>
            <ac:spMk id="2" creationId="{B8623351-EFEF-4961-9466-18954BEC8E05}"/>
          </ac:spMkLst>
        </pc:spChg>
        <pc:spChg chg="mod">
          <ac:chgData name="Luiz Macedo" userId="7b3c29be-d15f-473b-8b79-40ce79eed9b8" providerId="ADAL" clId="{1FC7AE06-6B2B-4AB0-95A4-9DDC2A3F0DD2}" dt="2022-01-06T17:46:50.631" v="544" actId="1036"/>
          <ac:spMkLst>
            <pc:docMk/>
            <pc:sldMk cId="162002729" sldId="2614"/>
            <ac:spMk id="3" creationId="{A687BEDE-92A7-4A8A-90BA-FF598DD6EC7E}"/>
          </ac:spMkLst>
        </pc:spChg>
        <pc:spChg chg="mod">
          <ac:chgData name="Luiz Macedo" userId="7b3c29be-d15f-473b-8b79-40ce79eed9b8" providerId="ADAL" clId="{1FC7AE06-6B2B-4AB0-95A4-9DDC2A3F0DD2}" dt="2022-01-06T17:46:50.631" v="544" actId="1036"/>
          <ac:spMkLst>
            <pc:docMk/>
            <pc:sldMk cId="162002729" sldId="2614"/>
            <ac:spMk id="15" creationId="{FAE090FD-D5DC-470B-BA53-F54980B94D48}"/>
          </ac:spMkLst>
        </pc:spChg>
        <pc:spChg chg="mod">
          <ac:chgData name="Luiz Macedo" userId="7b3c29be-d15f-473b-8b79-40ce79eed9b8" providerId="ADAL" clId="{1FC7AE06-6B2B-4AB0-95A4-9DDC2A3F0DD2}" dt="2022-01-06T17:46:50.631" v="544" actId="1036"/>
          <ac:spMkLst>
            <pc:docMk/>
            <pc:sldMk cId="162002729" sldId="2614"/>
            <ac:spMk id="16" creationId="{AC657014-4A5B-481D-A469-1B89F3E9F9B3}"/>
          </ac:spMkLst>
        </pc:spChg>
        <pc:spChg chg="mod">
          <ac:chgData name="Luiz Macedo" userId="7b3c29be-d15f-473b-8b79-40ce79eed9b8" providerId="ADAL" clId="{1FC7AE06-6B2B-4AB0-95A4-9DDC2A3F0DD2}" dt="2022-01-06T17:46:50.631" v="544" actId="1036"/>
          <ac:spMkLst>
            <pc:docMk/>
            <pc:sldMk cId="162002729" sldId="2614"/>
            <ac:spMk id="17" creationId="{C263C52A-C349-4567-BF21-B1659EB1F465}"/>
          </ac:spMkLst>
        </pc:spChg>
        <pc:spChg chg="mod">
          <ac:chgData name="Luiz Macedo" userId="7b3c29be-d15f-473b-8b79-40ce79eed9b8" providerId="ADAL" clId="{1FC7AE06-6B2B-4AB0-95A4-9DDC2A3F0DD2}" dt="2022-01-06T17:46:50.631" v="544" actId="1036"/>
          <ac:spMkLst>
            <pc:docMk/>
            <pc:sldMk cId="162002729" sldId="2614"/>
            <ac:spMk id="18" creationId="{498F5C5C-1246-4872-B7D8-F9B7B9929409}"/>
          </ac:spMkLst>
        </pc:spChg>
        <pc:grpChg chg="mod">
          <ac:chgData name="Luiz Macedo" userId="7b3c29be-d15f-473b-8b79-40ce79eed9b8" providerId="ADAL" clId="{1FC7AE06-6B2B-4AB0-95A4-9DDC2A3F0DD2}" dt="2022-01-06T17:46:50.631" v="544" actId="1036"/>
          <ac:grpSpMkLst>
            <pc:docMk/>
            <pc:sldMk cId="162002729" sldId="2614"/>
            <ac:grpSpMk id="4" creationId="{BCA7BD43-6786-4AD7-88F9-0EB81C2C9624}"/>
          </ac:grpSpMkLst>
        </pc:grpChg>
      </pc:sldChg>
      <pc:sldChg chg="modSp add del mod">
        <pc:chgData name="Luiz Macedo" userId="7b3c29be-d15f-473b-8b79-40ce79eed9b8" providerId="ADAL" clId="{1FC7AE06-6B2B-4AB0-95A4-9DDC2A3F0DD2}" dt="2022-01-06T17:47:16.131" v="553" actId="1036"/>
        <pc:sldMkLst>
          <pc:docMk/>
          <pc:sldMk cId="1555777553" sldId="2615"/>
        </pc:sldMkLst>
        <pc:spChg chg="mod">
          <ac:chgData name="Luiz Macedo" userId="7b3c29be-d15f-473b-8b79-40ce79eed9b8" providerId="ADAL" clId="{1FC7AE06-6B2B-4AB0-95A4-9DDC2A3F0DD2}" dt="2022-01-06T17:47:10.824" v="545"/>
          <ac:spMkLst>
            <pc:docMk/>
            <pc:sldMk cId="1555777553" sldId="2615"/>
            <ac:spMk id="2" creationId="{05B3B774-89E6-473F-AFBD-DEC94259DFB2}"/>
          </ac:spMkLst>
        </pc:spChg>
        <pc:spChg chg="mod">
          <ac:chgData name="Luiz Macedo" userId="7b3c29be-d15f-473b-8b79-40ce79eed9b8" providerId="ADAL" clId="{1FC7AE06-6B2B-4AB0-95A4-9DDC2A3F0DD2}" dt="2022-01-06T17:47:16.131" v="553" actId="1036"/>
          <ac:spMkLst>
            <pc:docMk/>
            <pc:sldMk cId="1555777553" sldId="2615"/>
            <ac:spMk id="10" creationId="{48FE4781-4D35-4DD1-A36E-495E232F100F}"/>
          </ac:spMkLst>
        </pc:spChg>
        <pc:spChg chg="mod">
          <ac:chgData name="Luiz Macedo" userId="7b3c29be-d15f-473b-8b79-40ce79eed9b8" providerId="ADAL" clId="{1FC7AE06-6B2B-4AB0-95A4-9DDC2A3F0DD2}" dt="2022-01-06T17:47:16.131" v="553" actId="1036"/>
          <ac:spMkLst>
            <pc:docMk/>
            <pc:sldMk cId="1555777553" sldId="2615"/>
            <ac:spMk id="14" creationId="{C4EC3E2F-3A1C-4CA1-9B68-285A9F82B563}"/>
          </ac:spMkLst>
        </pc:spChg>
        <pc:spChg chg="mod">
          <ac:chgData name="Luiz Macedo" userId="7b3c29be-d15f-473b-8b79-40ce79eed9b8" providerId="ADAL" clId="{1FC7AE06-6B2B-4AB0-95A4-9DDC2A3F0DD2}" dt="2022-01-06T17:47:16.131" v="553" actId="1036"/>
          <ac:spMkLst>
            <pc:docMk/>
            <pc:sldMk cId="1555777553" sldId="2615"/>
            <ac:spMk id="18" creationId="{3B20E596-28C9-4B2A-9EAE-B706171D6F43}"/>
          </ac:spMkLst>
        </pc:spChg>
        <pc:spChg chg="mod">
          <ac:chgData name="Luiz Macedo" userId="7b3c29be-d15f-473b-8b79-40ce79eed9b8" providerId="ADAL" clId="{1FC7AE06-6B2B-4AB0-95A4-9DDC2A3F0DD2}" dt="2022-01-06T17:47:16.131" v="553" actId="1036"/>
          <ac:spMkLst>
            <pc:docMk/>
            <pc:sldMk cId="1555777553" sldId="2615"/>
            <ac:spMk id="22" creationId="{AE25470B-1165-451D-909F-D1C68A62E159}"/>
          </ac:spMkLst>
        </pc:spChg>
        <pc:spChg chg="mod">
          <ac:chgData name="Luiz Macedo" userId="7b3c29be-d15f-473b-8b79-40ce79eed9b8" providerId="ADAL" clId="{1FC7AE06-6B2B-4AB0-95A4-9DDC2A3F0DD2}" dt="2022-01-06T17:47:16.131" v="553" actId="1036"/>
          <ac:spMkLst>
            <pc:docMk/>
            <pc:sldMk cId="1555777553" sldId="2615"/>
            <ac:spMk id="26" creationId="{C41BCACF-19BE-40FD-90D2-16DC15C5542A}"/>
          </ac:spMkLst>
        </pc:spChg>
        <pc:spChg chg="mod">
          <ac:chgData name="Luiz Macedo" userId="7b3c29be-d15f-473b-8b79-40ce79eed9b8" providerId="ADAL" clId="{1FC7AE06-6B2B-4AB0-95A4-9DDC2A3F0DD2}" dt="2022-01-06T17:47:16.131" v="553" actId="1036"/>
          <ac:spMkLst>
            <pc:docMk/>
            <pc:sldMk cId="1555777553" sldId="2615"/>
            <ac:spMk id="30" creationId="{ECEDAB06-335E-45BC-B75D-2A4FE6E720D3}"/>
          </ac:spMkLst>
        </pc:spChg>
        <pc:spChg chg="mod">
          <ac:chgData name="Luiz Macedo" userId="7b3c29be-d15f-473b-8b79-40ce79eed9b8" providerId="ADAL" clId="{1FC7AE06-6B2B-4AB0-95A4-9DDC2A3F0DD2}" dt="2022-01-06T17:47:16.131" v="553" actId="1036"/>
          <ac:spMkLst>
            <pc:docMk/>
            <pc:sldMk cId="1555777553" sldId="2615"/>
            <ac:spMk id="34" creationId="{561B3073-AA8F-49CC-9BF6-5B3B8C418F41}"/>
          </ac:spMkLst>
        </pc:spChg>
        <pc:picChg chg="mod">
          <ac:chgData name="Luiz Macedo" userId="7b3c29be-d15f-473b-8b79-40ce79eed9b8" providerId="ADAL" clId="{1FC7AE06-6B2B-4AB0-95A4-9DDC2A3F0DD2}" dt="2022-01-06T17:47:16.131" v="553" actId="1036"/>
          <ac:picMkLst>
            <pc:docMk/>
            <pc:sldMk cId="1555777553" sldId="2615"/>
            <ac:picMk id="3" creationId="{125BF82B-B264-4624-A4E3-21D99B6A8C08}"/>
          </ac:picMkLst>
        </pc:picChg>
        <pc:picChg chg="mod">
          <ac:chgData name="Luiz Macedo" userId="7b3c29be-d15f-473b-8b79-40ce79eed9b8" providerId="ADAL" clId="{1FC7AE06-6B2B-4AB0-95A4-9DDC2A3F0DD2}" dt="2022-01-06T17:47:16.131" v="553" actId="1036"/>
          <ac:picMkLst>
            <pc:docMk/>
            <pc:sldMk cId="1555777553" sldId="2615"/>
            <ac:picMk id="4" creationId="{B4124AF4-CF88-49FE-9929-4036E6981C6E}"/>
          </ac:picMkLst>
        </pc:picChg>
        <pc:picChg chg="mod">
          <ac:chgData name="Luiz Macedo" userId="7b3c29be-d15f-473b-8b79-40ce79eed9b8" providerId="ADAL" clId="{1FC7AE06-6B2B-4AB0-95A4-9DDC2A3F0DD2}" dt="2022-01-06T17:47:16.131" v="553" actId="1036"/>
          <ac:picMkLst>
            <pc:docMk/>
            <pc:sldMk cId="1555777553" sldId="2615"/>
            <ac:picMk id="5" creationId="{0798DCB0-446D-428E-B88F-F232182933E6}"/>
          </ac:picMkLst>
        </pc:picChg>
        <pc:picChg chg="mod">
          <ac:chgData name="Luiz Macedo" userId="7b3c29be-d15f-473b-8b79-40ce79eed9b8" providerId="ADAL" clId="{1FC7AE06-6B2B-4AB0-95A4-9DDC2A3F0DD2}" dt="2022-01-06T17:47:16.131" v="553" actId="1036"/>
          <ac:picMkLst>
            <pc:docMk/>
            <pc:sldMk cId="1555777553" sldId="2615"/>
            <ac:picMk id="6" creationId="{76815630-2289-40F9-8172-C4FF7B5D4FCA}"/>
          </ac:picMkLst>
        </pc:picChg>
        <pc:picChg chg="mod">
          <ac:chgData name="Luiz Macedo" userId="7b3c29be-d15f-473b-8b79-40ce79eed9b8" providerId="ADAL" clId="{1FC7AE06-6B2B-4AB0-95A4-9DDC2A3F0DD2}" dt="2022-01-06T17:47:16.131" v="553" actId="1036"/>
          <ac:picMkLst>
            <pc:docMk/>
            <pc:sldMk cId="1555777553" sldId="2615"/>
            <ac:picMk id="11" creationId="{CE10324C-C48D-47FB-85F8-1D0A97A8061D}"/>
          </ac:picMkLst>
        </pc:picChg>
        <pc:picChg chg="mod">
          <ac:chgData name="Luiz Macedo" userId="7b3c29be-d15f-473b-8b79-40ce79eed9b8" providerId="ADAL" clId="{1FC7AE06-6B2B-4AB0-95A4-9DDC2A3F0DD2}" dt="2022-01-06T17:47:16.131" v="553" actId="1036"/>
          <ac:picMkLst>
            <pc:docMk/>
            <pc:sldMk cId="1555777553" sldId="2615"/>
            <ac:picMk id="15" creationId="{2A716BF1-B25E-48BA-8783-B28E714ACB62}"/>
          </ac:picMkLst>
        </pc:picChg>
        <pc:picChg chg="mod">
          <ac:chgData name="Luiz Macedo" userId="7b3c29be-d15f-473b-8b79-40ce79eed9b8" providerId="ADAL" clId="{1FC7AE06-6B2B-4AB0-95A4-9DDC2A3F0DD2}" dt="2022-01-06T17:47:16.131" v="553" actId="1036"/>
          <ac:picMkLst>
            <pc:docMk/>
            <pc:sldMk cId="1555777553" sldId="2615"/>
            <ac:picMk id="28" creationId="{8879A7B0-4289-4841-A24E-77B6A7860FDB}"/>
          </ac:picMkLst>
        </pc:picChg>
        <pc:cxnChg chg="mod">
          <ac:chgData name="Luiz Macedo" userId="7b3c29be-d15f-473b-8b79-40ce79eed9b8" providerId="ADAL" clId="{1FC7AE06-6B2B-4AB0-95A4-9DDC2A3F0DD2}" dt="2022-01-06T17:47:16.131" v="553" actId="1036"/>
          <ac:cxnSpMkLst>
            <pc:docMk/>
            <pc:sldMk cId="1555777553" sldId="2615"/>
            <ac:cxnSpMk id="49" creationId="{36AC465F-E046-4154-B579-6DF581E1D96D}"/>
          </ac:cxnSpMkLst>
        </pc:cxnChg>
        <pc:cxnChg chg="mod">
          <ac:chgData name="Luiz Macedo" userId="7b3c29be-d15f-473b-8b79-40ce79eed9b8" providerId="ADAL" clId="{1FC7AE06-6B2B-4AB0-95A4-9DDC2A3F0DD2}" dt="2022-01-06T17:47:16.131" v="553" actId="1036"/>
          <ac:cxnSpMkLst>
            <pc:docMk/>
            <pc:sldMk cId="1555777553" sldId="2615"/>
            <ac:cxnSpMk id="50" creationId="{5CDDF33C-E52A-42E6-BC10-019E22C44507}"/>
          </ac:cxnSpMkLst>
        </pc:cxnChg>
        <pc:cxnChg chg="mod">
          <ac:chgData name="Luiz Macedo" userId="7b3c29be-d15f-473b-8b79-40ce79eed9b8" providerId="ADAL" clId="{1FC7AE06-6B2B-4AB0-95A4-9DDC2A3F0DD2}" dt="2022-01-06T17:47:16.131" v="553" actId="1036"/>
          <ac:cxnSpMkLst>
            <pc:docMk/>
            <pc:sldMk cId="1555777553" sldId="2615"/>
            <ac:cxnSpMk id="51" creationId="{C48EA419-D7EB-4564-A600-69CB1A883095}"/>
          </ac:cxnSpMkLst>
        </pc:cxnChg>
        <pc:cxnChg chg="mod">
          <ac:chgData name="Luiz Macedo" userId="7b3c29be-d15f-473b-8b79-40ce79eed9b8" providerId="ADAL" clId="{1FC7AE06-6B2B-4AB0-95A4-9DDC2A3F0DD2}" dt="2022-01-06T17:47:16.131" v="553" actId="1036"/>
          <ac:cxnSpMkLst>
            <pc:docMk/>
            <pc:sldMk cId="1555777553" sldId="2615"/>
            <ac:cxnSpMk id="52" creationId="{AFC882AA-34BE-4D48-9B3D-27771FFE7517}"/>
          </ac:cxnSpMkLst>
        </pc:cxnChg>
        <pc:cxnChg chg="mod">
          <ac:chgData name="Luiz Macedo" userId="7b3c29be-d15f-473b-8b79-40ce79eed9b8" providerId="ADAL" clId="{1FC7AE06-6B2B-4AB0-95A4-9DDC2A3F0DD2}" dt="2022-01-06T17:47:16.131" v="553" actId="1036"/>
          <ac:cxnSpMkLst>
            <pc:docMk/>
            <pc:sldMk cId="1555777553" sldId="2615"/>
            <ac:cxnSpMk id="53" creationId="{0F0138AF-D12A-4654-A66B-EC904DA117EB}"/>
          </ac:cxnSpMkLst>
        </pc:cxnChg>
        <pc:cxnChg chg="mod">
          <ac:chgData name="Luiz Macedo" userId="7b3c29be-d15f-473b-8b79-40ce79eed9b8" providerId="ADAL" clId="{1FC7AE06-6B2B-4AB0-95A4-9DDC2A3F0DD2}" dt="2022-01-06T17:47:16.131" v="553" actId="1036"/>
          <ac:cxnSpMkLst>
            <pc:docMk/>
            <pc:sldMk cId="1555777553" sldId="2615"/>
            <ac:cxnSpMk id="55" creationId="{A6FA5AF8-0275-4DC6-98F3-C8A7A41E2D3C}"/>
          </ac:cxnSpMkLst>
        </pc:cxnChg>
      </pc:sldChg>
      <pc:sldChg chg="modSp add mod">
        <pc:chgData name="Luiz Macedo" userId="7b3c29be-d15f-473b-8b79-40ce79eed9b8" providerId="ADAL" clId="{1FC7AE06-6B2B-4AB0-95A4-9DDC2A3F0DD2}" dt="2022-01-06T17:37:48.859" v="402"/>
        <pc:sldMkLst>
          <pc:docMk/>
          <pc:sldMk cId="45995054" sldId="2616"/>
        </pc:sldMkLst>
        <pc:spChg chg="mod">
          <ac:chgData name="Luiz Macedo" userId="7b3c29be-d15f-473b-8b79-40ce79eed9b8" providerId="ADAL" clId="{1FC7AE06-6B2B-4AB0-95A4-9DDC2A3F0DD2}" dt="2022-01-06T17:37:48.859" v="402"/>
          <ac:spMkLst>
            <pc:docMk/>
            <pc:sldMk cId="45995054" sldId="2616"/>
            <ac:spMk id="2" creationId="{40F26A47-A6AC-4E1E-BAF7-A5F0D60237BB}"/>
          </ac:spMkLst>
        </pc:spChg>
      </pc:sldChg>
      <pc:sldChg chg="addSp delSp modSp mod">
        <pc:chgData name="Luiz Macedo" userId="7b3c29be-d15f-473b-8b79-40ce79eed9b8" providerId="ADAL" clId="{1FC7AE06-6B2B-4AB0-95A4-9DDC2A3F0DD2}" dt="2022-01-07T22:06:48.371" v="1005" actId="20577"/>
        <pc:sldMkLst>
          <pc:docMk/>
          <pc:sldMk cId="4128668248" sldId="2617"/>
        </pc:sldMkLst>
        <pc:spChg chg="mod">
          <ac:chgData name="Luiz Macedo" userId="7b3c29be-d15f-473b-8b79-40ce79eed9b8" providerId="ADAL" clId="{1FC7AE06-6B2B-4AB0-95A4-9DDC2A3F0DD2}" dt="2022-01-07T22:06:38.288" v="999" actId="20577"/>
          <ac:spMkLst>
            <pc:docMk/>
            <pc:sldMk cId="4128668248" sldId="2617"/>
            <ac:spMk id="4" creationId="{FDABB7D5-A1F6-4F7E-8103-B69C5E2BD882}"/>
          </ac:spMkLst>
        </pc:spChg>
        <pc:spChg chg="mod">
          <ac:chgData name="Luiz Macedo" userId="7b3c29be-d15f-473b-8b79-40ce79eed9b8" providerId="ADAL" clId="{1FC7AE06-6B2B-4AB0-95A4-9DDC2A3F0DD2}" dt="2022-01-07T22:06:39.739" v="1000" actId="20577"/>
          <ac:spMkLst>
            <pc:docMk/>
            <pc:sldMk cId="4128668248" sldId="2617"/>
            <ac:spMk id="5" creationId="{09332718-DCEF-4685-9E3D-298C832D190F}"/>
          </ac:spMkLst>
        </pc:spChg>
        <pc:spChg chg="mod">
          <ac:chgData name="Luiz Macedo" userId="7b3c29be-d15f-473b-8b79-40ce79eed9b8" providerId="ADAL" clId="{1FC7AE06-6B2B-4AB0-95A4-9DDC2A3F0DD2}" dt="2022-01-07T22:06:40.857" v="1001" actId="20577"/>
          <ac:spMkLst>
            <pc:docMk/>
            <pc:sldMk cId="4128668248" sldId="2617"/>
            <ac:spMk id="6" creationId="{98A54E0D-205F-4E58-834E-35C4CF81FE74}"/>
          </ac:spMkLst>
        </pc:spChg>
        <pc:spChg chg="mod">
          <ac:chgData name="Luiz Macedo" userId="7b3c29be-d15f-473b-8b79-40ce79eed9b8" providerId="ADAL" clId="{1FC7AE06-6B2B-4AB0-95A4-9DDC2A3F0DD2}" dt="2022-01-07T22:06:42.892" v="1002" actId="20577"/>
          <ac:spMkLst>
            <pc:docMk/>
            <pc:sldMk cId="4128668248" sldId="2617"/>
            <ac:spMk id="8" creationId="{F2AD63A5-3B84-41DD-AEC7-625D80827BE1}"/>
          </ac:spMkLst>
        </pc:spChg>
        <pc:spChg chg="mod">
          <ac:chgData name="Luiz Macedo" userId="7b3c29be-d15f-473b-8b79-40ce79eed9b8" providerId="ADAL" clId="{1FC7AE06-6B2B-4AB0-95A4-9DDC2A3F0DD2}" dt="2022-01-07T22:06:46.640" v="1004" actId="20577"/>
          <ac:spMkLst>
            <pc:docMk/>
            <pc:sldMk cId="4128668248" sldId="2617"/>
            <ac:spMk id="9" creationId="{9F3EB9B1-0E28-4E31-9774-4454FDAA5A25}"/>
          </ac:spMkLst>
        </pc:spChg>
        <pc:spChg chg="mod">
          <ac:chgData name="Luiz Macedo" userId="7b3c29be-d15f-473b-8b79-40ce79eed9b8" providerId="ADAL" clId="{1FC7AE06-6B2B-4AB0-95A4-9DDC2A3F0DD2}" dt="2022-01-06T16:37:41.211" v="11" actId="1076"/>
          <ac:spMkLst>
            <pc:docMk/>
            <pc:sldMk cId="4128668248" sldId="2617"/>
            <ac:spMk id="11" creationId="{26F0C4BD-690E-4EFD-B7BB-A7CC62316FB8}"/>
          </ac:spMkLst>
        </pc:spChg>
        <pc:spChg chg="add del mod">
          <ac:chgData name="Luiz Macedo" userId="7b3c29be-d15f-473b-8b79-40ce79eed9b8" providerId="ADAL" clId="{1FC7AE06-6B2B-4AB0-95A4-9DDC2A3F0DD2}" dt="2022-01-07T22:06:48.371" v="1005" actId="20577"/>
          <ac:spMkLst>
            <pc:docMk/>
            <pc:sldMk cId="4128668248" sldId="2617"/>
            <ac:spMk id="12" creationId="{4141888B-6DF1-4BAD-BDF1-EB7266162493}"/>
          </ac:spMkLst>
        </pc:spChg>
        <pc:spChg chg="add mod">
          <ac:chgData name="Luiz Macedo" userId="7b3c29be-d15f-473b-8b79-40ce79eed9b8" providerId="ADAL" clId="{1FC7AE06-6B2B-4AB0-95A4-9DDC2A3F0DD2}" dt="2022-01-07T22:06:45.618" v="1003" actId="20577"/>
          <ac:spMkLst>
            <pc:docMk/>
            <pc:sldMk cId="4128668248" sldId="2617"/>
            <ac:spMk id="14" creationId="{3D7DC254-699C-4B8B-89F5-34C19476FBF2}"/>
          </ac:spMkLst>
        </pc:spChg>
        <pc:spChg chg="mod">
          <ac:chgData name="Luiz Macedo" userId="7b3c29be-d15f-473b-8b79-40ce79eed9b8" providerId="ADAL" clId="{1FC7AE06-6B2B-4AB0-95A4-9DDC2A3F0DD2}" dt="2022-01-07T22:06:37.198" v="998" actId="20577"/>
          <ac:spMkLst>
            <pc:docMk/>
            <pc:sldMk cId="4128668248" sldId="2617"/>
            <ac:spMk id="27" creationId="{C7B4889C-6528-4401-B85B-E7B091C4994F}"/>
          </ac:spMkLst>
        </pc:spChg>
        <pc:picChg chg="add del mod">
          <ac:chgData name="Luiz Macedo" userId="7b3c29be-d15f-473b-8b79-40ce79eed9b8" providerId="ADAL" clId="{1FC7AE06-6B2B-4AB0-95A4-9DDC2A3F0DD2}" dt="2022-01-06T16:51:47.817" v="101" actId="478"/>
          <ac:picMkLst>
            <pc:docMk/>
            <pc:sldMk cId="4128668248" sldId="2617"/>
            <ac:picMk id="13" creationId="{34BB3779-A51D-4408-B277-CABE813836EB}"/>
          </ac:picMkLst>
        </pc:picChg>
        <pc:picChg chg="add mod">
          <ac:chgData name="Luiz Macedo" userId="7b3c29be-d15f-473b-8b79-40ce79eed9b8" providerId="ADAL" clId="{1FC7AE06-6B2B-4AB0-95A4-9DDC2A3F0DD2}" dt="2022-01-06T16:52:40.143" v="173" actId="1076"/>
          <ac:picMkLst>
            <pc:docMk/>
            <pc:sldMk cId="4128668248" sldId="2617"/>
            <ac:picMk id="15" creationId="{2A060394-7EA3-4986-9BBD-70EBD8176150}"/>
          </ac:picMkLst>
        </pc:picChg>
        <pc:picChg chg="mod">
          <ac:chgData name="Luiz Macedo" userId="7b3c29be-d15f-473b-8b79-40ce79eed9b8" providerId="ADAL" clId="{1FC7AE06-6B2B-4AB0-95A4-9DDC2A3F0DD2}" dt="2022-01-06T16:50:55.683" v="41" actId="1076"/>
          <ac:picMkLst>
            <pc:docMk/>
            <pc:sldMk cId="4128668248" sldId="2617"/>
            <ac:picMk id="86" creationId="{9704DE69-055F-426D-AC94-2B56D3CCE77C}"/>
          </ac:picMkLst>
        </pc:picChg>
        <pc:picChg chg="mod">
          <ac:chgData name="Luiz Macedo" userId="7b3c29be-d15f-473b-8b79-40ce79eed9b8" providerId="ADAL" clId="{1FC7AE06-6B2B-4AB0-95A4-9DDC2A3F0DD2}" dt="2022-01-06T16:37:41.211" v="11" actId="1076"/>
          <ac:picMkLst>
            <pc:docMk/>
            <pc:sldMk cId="4128668248" sldId="2617"/>
            <ac:picMk id="88" creationId="{5D05AE61-18A1-48C1-B0EC-8CB569EA7E4C}"/>
          </ac:picMkLst>
        </pc:picChg>
        <pc:picChg chg="add del mod">
          <ac:chgData name="Luiz Macedo" userId="7b3c29be-d15f-473b-8b79-40ce79eed9b8" providerId="ADAL" clId="{1FC7AE06-6B2B-4AB0-95A4-9DDC2A3F0DD2}" dt="2022-01-06T16:53:49.490" v="204" actId="1076"/>
          <ac:picMkLst>
            <pc:docMk/>
            <pc:sldMk cId="4128668248" sldId="2617"/>
            <ac:picMk id="90" creationId="{89521407-90EB-43C0-897A-6902510DF7BF}"/>
          </ac:picMkLst>
        </pc:picChg>
        <pc:cxnChg chg="add mod">
          <ac:chgData name="Luiz Macedo" userId="7b3c29be-d15f-473b-8b79-40ce79eed9b8" providerId="ADAL" clId="{1FC7AE06-6B2B-4AB0-95A4-9DDC2A3F0DD2}" dt="2022-01-06T16:51:12.967" v="91" actId="1036"/>
          <ac:cxnSpMkLst>
            <pc:docMk/>
            <pc:sldMk cId="4128668248" sldId="2617"/>
            <ac:cxnSpMk id="10" creationId="{818A2B69-9B38-4EE1-8010-160A941D038A}"/>
          </ac:cxnSpMkLst>
        </pc:cxnChg>
      </pc:sldChg>
      <pc:sldChg chg="modSp mod">
        <pc:chgData name="Luiz Macedo" userId="7b3c29be-d15f-473b-8b79-40ce79eed9b8" providerId="ADAL" clId="{1FC7AE06-6B2B-4AB0-95A4-9DDC2A3F0DD2}" dt="2022-01-06T18:00:25.847" v="716" actId="1036"/>
        <pc:sldMkLst>
          <pc:docMk/>
          <pc:sldMk cId="725195616" sldId="2618"/>
        </pc:sldMkLst>
        <pc:spChg chg="mod">
          <ac:chgData name="Luiz Macedo" userId="7b3c29be-d15f-473b-8b79-40ce79eed9b8" providerId="ADAL" clId="{1FC7AE06-6B2B-4AB0-95A4-9DDC2A3F0DD2}" dt="2022-01-06T18:00:21.104" v="702"/>
          <ac:spMkLst>
            <pc:docMk/>
            <pc:sldMk cId="725195616" sldId="2618"/>
            <ac:spMk id="2" creationId="{7879FE71-6AC8-4299-A8BA-B4BA536FA989}"/>
          </ac:spMkLst>
        </pc:spChg>
        <pc:spChg chg="mod">
          <ac:chgData name="Luiz Macedo" userId="7b3c29be-d15f-473b-8b79-40ce79eed9b8" providerId="ADAL" clId="{1FC7AE06-6B2B-4AB0-95A4-9DDC2A3F0DD2}" dt="2022-01-06T18:00:25.847" v="716" actId="1036"/>
          <ac:spMkLst>
            <pc:docMk/>
            <pc:sldMk cId="725195616" sldId="2618"/>
            <ac:spMk id="9" creationId="{2B285E44-943D-4245-8D64-B4494D39EAB4}"/>
          </ac:spMkLst>
        </pc:spChg>
        <pc:spChg chg="mod">
          <ac:chgData name="Luiz Macedo" userId="7b3c29be-d15f-473b-8b79-40ce79eed9b8" providerId="ADAL" clId="{1FC7AE06-6B2B-4AB0-95A4-9DDC2A3F0DD2}" dt="2022-01-06T18:00:25.847" v="716" actId="1036"/>
          <ac:spMkLst>
            <pc:docMk/>
            <pc:sldMk cId="725195616" sldId="2618"/>
            <ac:spMk id="13" creationId="{3100D35B-6EA5-41A8-B74F-347CDDCF11F4}"/>
          </ac:spMkLst>
        </pc:spChg>
        <pc:spChg chg="mod">
          <ac:chgData name="Luiz Macedo" userId="7b3c29be-d15f-473b-8b79-40ce79eed9b8" providerId="ADAL" clId="{1FC7AE06-6B2B-4AB0-95A4-9DDC2A3F0DD2}" dt="2022-01-06T18:00:25.847" v="716" actId="1036"/>
          <ac:spMkLst>
            <pc:docMk/>
            <pc:sldMk cId="725195616" sldId="2618"/>
            <ac:spMk id="18" creationId="{F02BFDB9-EC13-4BC7-8CD4-797C341B3DAA}"/>
          </ac:spMkLst>
        </pc:spChg>
        <pc:spChg chg="mod">
          <ac:chgData name="Luiz Macedo" userId="7b3c29be-d15f-473b-8b79-40ce79eed9b8" providerId="ADAL" clId="{1FC7AE06-6B2B-4AB0-95A4-9DDC2A3F0DD2}" dt="2022-01-06T18:00:25.847" v="716" actId="1036"/>
          <ac:spMkLst>
            <pc:docMk/>
            <pc:sldMk cId="725195616" sldId="2618"/>
            <ac:spMk id="22" creationId="{1445AB80-7474-488F-84F5-6F4CAB3F2217}"/>
          </ac:spMkLst>
        </pc:spChg>
        <pc:picChg chg="mod">
          <ac:chgData name="Luiz Macedo" userId="7b3c29be-d15f-473b-8b79-40ce79eed9b8" providerId="ADAL" clId="{1FC7AE06-6B2B-4AB0-95A4-9DDC2A3F0DD2}" dt="2022-01-06T18:00:25.847" v="716" actId="1036"/>
          <ac:picMkLst>
            <pc:docMk/>
            <pc:sldMk cId="725195616" sldId="2618"/>
            <ac:picMk id="3" creationId="{B18BE8B5-8AFA-420E-8829-42576D3A48F4}"/>
          </ac:picMkLst>
        </pc:picChg>
        <pc:picChg chg="mod">
          <ac:chgData name="Luiz Macedo" userId="7b3c29be-d15f-473b-8b79-40ce79eed9b8" providerId="ADAL" clId="{1FC7AE06-6B2B-4AB0-95A4-9DDC2A3F0DD2}" dt="2022-01-06T18:00:25.847" v="716" actId="1036"/>
          <ac:picMkLst>
            <pc:docMk/>
            <pc:sldMk cId="725195616" sldId="2618"/>
            <ac:picMk id="4" creationId="{28C4AA86-3A51-43BF-838E-F67673C7DB61}"/>
          </ac:picMkLst>
        </pc:picChg>
        <pc:picChg chg="mod">
          <ac:chgData name="Luiz Macedo" userId="7b3c29be-d15f-473b-8b79-40ce79eed9b8" providerId="ADAL" clId="{1FC7AE06-6B2B-4AB0-95A4-9DDC2A3F0DD2}" dt="2022-01-06T18:00:25.847" v="716" actId="1036"/>
          <ac:picMkLst>
            <pc:docMk/>
            <pc:sldMk cId="725195616" sldId="2618"/>
            <ac:picMk id="5" creationId="{65ADBBCA-A64C-4868-B73A-5060955F1F8B}"/>
          </ac:picMkLst>
        </pc:picChg>
        <pc:picChg chg="mod">
          <ac:chgData name="Luiz Macedo" userId="7b3c29be-d15f-473b-8b79-40ce79eed9b8" providerId="ADAL" clId="{1FC7AE06-6B2B-4AB0-95A4-9DDC2A3F0DD2}" dt="2022-01-06T18:00:25.847" v="716" actId="1036"/>
          <ac:picMkLst>
            <pc:docMk/>
            <pc:sldMk cId="725195616" sldId="2618"/>
            <ac:picMk id="25" creationId="{4FB98DD6-0FEF-4B76-98B9-6D5BB007D71F}"/>
          </ac:picMkLst>
        </pc:picChg>
        <pc:cxnChg chg="mod">
          <ac:chgData name="Luiz Macedo" userId="7b3c29be-d15f-473b-8b79-40ce79eed9b8" providerId="ADAL" clId="{1FC7AE06-6B2B-4AB0-95A4-9DDC2A3F0DD2}" dt="2022-01-06T18:00:25.847" v="716" actId="1036"/>
          <ac:cxnSpMkLst>
            <pc:docMk/>
            <pc:sldMk cId="725195616" sldId="2618"/>
            <ac:cxnSpMk id="14" creationId="{175406B5-1742-404C-95E4-D6151B219415}"/>
          </ac:cxnSpMkLst>
        </pc:cxnChg>
        <pc:cxnChg chg="mod">
          <ac:chgData name="Luiz Macedo" userId="7b3c29be-d15f-473b-8b79-40ce79eed9b8" providerId="ADAL" clId="{1FC7AE06-6B2B-4AB0-95A4-9DDC2A3F0DD2}" dt="2022-01-06T18:00:25.847" v="716" actId="1036"/>
          <ac:cxnSpMkLst>
            <pc:docMk/>
            <pc:sldMk cId="725195616" sldId="2618"/>
            <ac:cxnSpMk id="23" creationId="{7A07DA48-FDAA-405B-BFC3-D0EAF2773298}"/>
          </ac:cxnSpMkLst>
        </pc:cxnChg>
        <pc:cxnChg chg="mod">
          <ac:chgData name="Luiz Macedo" userId="7b3c29be-d15f-473b-8b79-40ce79eed9b8" providerId="ADAL" clId="{1FC7AE06-6B2B-4AB0-95A4-9DDC2A3F0DD2}" dt="2022-01-06T18:00:25.847" v="716" actId="1036"/>
          <ac:cxnSpMkLst>
            <pc:docMk/>
            <pc:sldMk cId="725195616" sldId="2618"/>
            <ac:cxnSpMk id="24" creationId="{34F58767-587E-4442-8E03-50D679B62B82}"/>
          </ac:cxnSpMkLst>
        </pc:cxnChg>
      </pc:sldChg>
      <pc:sldChg chg="modSp mod">
        <pc:chgData name="Luiz Macedo" userId="7b3c29be-d15f-473b-8b79-40ce79eed9b8" providerId="ADAL" clId="{1FC7AE06-6B2B-4AB0-95A4-9DDC2A3F0DD2}" dt="2022-01-06T18:00:05.758" v="688"/>
        <pc:sldMkLst>
          <pc:docMk/>
          <pc:sldMk cId="2683093697" sldId="2619"/>
        </pc:sldMkLst>
        <pc:spChg chg="mod">
          <ac:chgData name="Luiz Macedo" userId="7b3c29be-d15f-473b-8b79-40ce79eed9b8" providerId="ADAL" clId="{1FC7AE06-6B2B-4AB0-95A4-9DDC2A3F0DD2}" dt="2022-01-06T18:00:05.758" v="688"/>
          <ac:spMkLst>
            <pc:docMk/>
            <pc:sldMk cId="2683093697" sldId="2619"/>
            <ac:spMk id="2" creationId="{D0129C67-B6EB-4051-BF56-F82408DD8651}"/>
          </ac:spMkLst>
        </pc:spChg>
      </pc:sldChg>
      <pc:sldChg chg="modSp add mod">
        <pc:chgData name="Luiz Macedo" userId="7b3c29be-d15f-473b-8b79-40ce79eed9b8" providerId="ADAL" clId="{1FC7AE06-6B2B-4AB0-95A4-9DDC2A3F0DD2}" dt="2022-01-06T17:33:33.223" v="376"/>
        <pc:sldMkLst>
          <pc:docMk/>
          <pc:sldMk cId="4126113519" sldId="2621"/>
        </pc:sldMkLst>
        <pc:spChg chg="mod">
          <ac:chgData name="Luiz Macedo" userId="7b3c29be-d15f-473b-8b79-40ce79eed9b8" providerId="ADAL" clId="{1FC7AE06-6B2B-4AB0-95A4-9DDC2A3F0DD2}" dt="2022-01-06T17:33:33.223" v="376"/>
          <ac:spMkLst>
            <pc:docMk/>
            <pc:sldMk cId="4126113519" sldId="2621"/>
            <ac:spMk id="2" creationId="{AFC04409-1BE5-4C56-B261-C1B9CF174C12}"/>
          </ac:spMkLst>
        </pc:spChg>
      </pc:sldChg>
      <pc:sldChg chg="add">
        <pc:chgData name="Luiz Macedo" userId="7b3c29be-d15f-473b-8b79-40ce79eed9b8" providerId="ADAL" clId="{1FC7AE06-6B2B-4AB0-95A4-9DDC2A3F0DD2}" dt="2022-01-06T17:39:36.273" v="419"/>
        <pc:sldMkLst>
          <pc:docMk/>
          <pc:sldMk cId="4193951623" sldId="2622"/>
        </pc:sldMkLst>
      </pc:sldChg>
      <pc:sldChg chg="add">
        <pc:chgData name="Luiz Macedo" userId="7b3c29be-d15f-473b-8b79-40ce79eed9b8" providerId="ADAL" clId="{1FC7AE06-6B2B-4AB0-95A4-9DDC2A3F0DD2}" dt="2022-01-06T17:40:39.906" v="514"/>
        <pc:sldMkLst>
          <pc:docMk/>
          <pc:sldMk cId="15023141" sldId="2623"/>
        </pc:sldMkLst>
      </pc:sldChg>
      <pc:sldChg chg="modSp add mod">
        <pc:chgData name="Luiz Macedo" userId="7b3c29be-d15f-473b-8b79-40ce79eed9b8" providerId="ADAL" clId="{1FC7AE06-6B2B-4AB0-95A4-9DDC2A3F0DD2}" dt="2022-01-06T17:46:19.571" v="524"/>
        <pc:sldMkLst>
          <pc:docMk/>
          <pc:sldMk cId="1015102625" sldId="2624"/>
        </pc:sldMkLst>
        <pc:spChg chg="mod">
          <ac:chgData name="Luiz Macedo" userId="7b3c29be-d15f-473b-8b79-40ce79eed9b8" providerId="ADAL" clId="{1FC7AE06-6B2B-4AB0-95A4-9DDC2A3F0DD2}" dt="2022-01-06T17:46:19.571" v="524"/>
          <ac:spMkLst>
            <pc:docMk/>
            <pc:sldMk cId="1015102625" sldId="2624"/>
            <ac:spMk id="3" creationId="{5B6A7796-EC40-4A1C-B394-D560E714D47B}"/>
          </ac:spMkLst>
        </pc:spChg>
      </pc:sldChg>
      <pc:sldChg chg="add">
        <pc:chgData name="Luiz Macedo" userId="7b3c29be-d15f-473b-8b79-40ce79eed9b8" providerId="ADAL" clId="{1FC7AE06-6B2B-4AB0-95A4-9DDC2A3F0DD2}" dt="2022-01-06T19:37:56.250" v="820"/>
        <pc:sldMkLst>
          <pc:docMk/>
          <pc:sldMk cId="1280041384" sldId="2625"/>
        </pc:sldMkLst>
      </pc:sldChg>
      <pc:sldChg chg="add del">
        <pc:chgData name="Luiz Macedo" userId="7b3c29be-d15f-473b-8b79-40ce79eed9b8" providerId="ADAL" clId="{1FC7AE06-6B2B-4AB0-95A4-9DDC2A3F0DD2}" dt="2022-01-06T19:38:51.067" v="828"/>
        <pc:sldMkLst>
          <pc:docMk/>
          <pc:sldMk cId="2937998837" sldId="262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30</c:v>
                </c:pt>
                <c:pt idx="1">
                  <c:v>30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737942031280038"/>
          <c:y val="0.10068362796012095"/>
          <c:w val="0.44690252977031902"/>
          <c:h val="0.86156001155483364"/>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357E2-0835-4AD4-A333-BB1F57D2FE1C}" type="doc">
      <dgm:prSet loTypeId="urn:microsoft.com/office/officeart/2005/8/layout/architecture" loCatId="hierarchy" qsTypeId="urn:microsoft.com/office/officeart/2005/8/quickstyle/simple1" qsCatId="simple" csTypeId="urn:microsoft.com/office/officeart/2005/8/colors/accent3_5" csCatId="accent3" phldr="1"/>
      <dgm:spPr/>
      <dgm:t>
        <a:bodyPr/>
        <a:lstStyle/>
        <a:p>
          <a:endParaRPr lang="en-US"/>
        </a:p>
      </dgm:t>
    </dgm:pt>
    <dgm:pt modelId="{EE16706C-F4CE-4FB7-A18A-E0B54E32F517}">
      <dgm:prSet phldrT="[Text]"/>
      <dgm:spPr/>
      <dgm:t>
        <a:bodyPr/>
        <a:lstStyle/>
        <a:p>
          <a:r>
            <a:rPr lang="en-US"/>
            <a:t>Server Hardware</a:t>
          </a:r>
          <a:endParaRPr lang="en-US" dirty="0"/>
        </a:p>
      </dgm:t>
    </dgm:pt>
    <dgm:pt modelId="{A5E14BD8-5464-430F-933D-8EE88A993F49}" type="parTrans" cxnId="{E8816069-C026-4897-BB6C-2D72D7A50F74}">
      <dgm:prSet/>
      <dgm:spPr/>
      <dgm:t>
        <a:bodyPr/>
        <a:lstStyle/>
        <a:p>
          <a:endParaRPr lang="en-US"/>
        </a:p>
      </dgm:t>
    </dgm:pt>
    <dgm:pt modelId="{FF742332-188D-4E1E-BC22-3673F5E7AA40}" type="sibTrans" cxnId="{E8816069-C026-4897-BB6C-2D72D7A50F74}">
      <dgm:prSet/>
      <dgm:spPr/>
      <dgm:t>
        <a:bodyPr/>
        <a:lstStyle/>
        <a:p>
          <a:endParaRPr lang="en-US"/>
        </a:p>
      </dgm:t>
    </dgm:pt>
    <dgm:pt modelId="{BFC9512B-E8CA-42AB-AAD8-6F336C11AB97}">
      <dgm:prSet phldrT="[Text]"/>
      <dgm:spPr/>
      <dgm:t>
        <a:bodyPr/>
        <a:lstStyle/>
        <a:p>
          <a:r>
            <a:rPr lang="en-US" dirty="0"/>
            <a:t>VM1</a:t>
          </a:r>
          <a:br>
            <a:rPr lang="en-US" dirty="0"/>
          </a:br>
          <a:br>
            <a:rPr lang="en-US" dirty="0"/>
          </a:br>
          <a:r>
            <a:rPr lang="en-US" dirty="0"/>
            <a:t>Apps</a:t>
          </a:r>
          <a:br>
            <a:rPr lang="en-US" dirty="0"/>
          </a:br>
          <a:br>
            <a:rPr lang="en-US" dirty="0"/>
          </a:br>
          <a:r>
            <a:rPr lang="en-US" dirty="0"/>
            <a:t>OS</a:t>
          </a:r>
        </a:p>
      </dgm:t>
    </dgm:pt>
    <dgm:pt modelId="{38464FDB-E545-4108-9E2B-2A6BE8A3CBF7}" type="parTrans" cxnId="{6339FEB5-A033-4DC6-B93E-9E2CA73DCA62}">
      <dgm:prSet/>
      <dgm:spPr/>
      <dgm:t>
        <a:bodyPr/>
        <a:lstStyle/>
        <a:p>
          <a:endParaRPr lang="en-US"/>
        </a:p>
      </dgm:t>
    </dgm:pt>
    <dgm:pt modelId="{571D459D-881A-4CC8-8718-55F9BB709F4A}" type="sibTrans" cxnId="{6339FEB5-A033-4DC6-B93E-9E2CA73DCA62}">
      <dgm:prSet/>
      <dgm:spPr/>
      <dgm:t>
        <a:bodyPr/>
        <a:lstStyle/>
        <a:p>
          <a:endParaRPr lang="en-US"/>
        </a:p>
      </dgm:t>
    </dgm:pt>
    <dgm:pt modelId="{F346C1AC-9059-49CE-BC10-957BF2F7A5A8}">
      <dgm:prSet/>
      <dgm:spPr/>
      <dgm:t>
        <a:bodyPr/>
        <a:lstStyle/>
        <a:p>
          <a:r>
            <a:rPr lang="en-US" dirty="0"/>
            <a:t>Hypervisor</a:t>
          </a:r>
        </a:p>
      </dgm:t>
    </dgm:pt>
    <dgm:pt modelId="{1FD50EB3-0D3C-4847-8784-6E42B28E3CBD}" type="parTrans" cxnId="{AC32EC5E-5BE1-4991-B61E-5B03D365BCCB}">
      <dgm:prSet/>
      <dgm:spPr/>
      <dgm:t>
        <a:bodyPr/>
        <a:lstStyle/>
        <a:p>
          <a:endParaRPr lang="en-US"/>
        </a:p>
      </dgm:t>
    </dgm:pt>
    <dgm:pt modelId="{BC3E1953-CCF4-46B2-BEC5-5D2EAD6524F0}" type="sibTrans" cxnId="{AC32EC5E-5BE1-4991-B61E-5B03D365BCCB}">
      <dgm:prSet/>
      <dgm:spPr/>
      <dgm:t>
        <a:bodyPr/>
        <a:lstStyle/>
        <a:p>
          <a:endParaRPr lang="en-US"/>
        </a:p>
      </dgm:t>
    </dgm:pt>
    <dgm:pt modelId="{3645C258-9FA8-48D6-8C71-8039332AA6D5}">
      <dgm:prSet phldrT="[Text]"/>
      <dgm:spPr/>
      <dgm:t>
        <a:bodyPr/>
        <a:lstStyle/>
        <a:p>
          <a:r>
            <a:rPr lang="en-US" dirty="0"/>
            <a:t>VM2</a:t>
          </a:r>
          <a:br>
            <a:rPr lang="en-US" dirty="0"/>
          </a:br>
          <a:br>
            <a:rPr lang="en-US" dirty="0"/>
          </a:br>
          <a:r>
            <a:rPr lang="en-US" dirty="0"/>
            <a:t>Apps</a:t>
          </a:r>
          <a:br>
            <a:rPr lang="en-US" dirty="0"/>
          </a:br>
          <a:br>
            <a:rPr lang="en-US" dirty="0"/>
          </a:br>
          <a:r>
            <a:rPr lang="en-US" dirty="0"/>
            <a:t>OS</a:t>
          </a:r>
        </a:p>
      </dgm:t>
    </dgm:pt>
    <dgm:pt modelId="{026B68C5-E0BB-438F-8F25-F30F973B1CE5}" type="parTrans" cxnId="{8B13C107-11B0-44E4-8269-A6DD2BF0F9B5}">
      <dgm:prSet/>
      <dgm:spPr/>
      <dgm:t>
        <a:bodyPr/>
        <a:lstStyle/>
        <a:p>
          <a:endParaRPr lang="en-US"/>
        </a:p>
      </dgm:t>
    </dgm:pt>
    <dgm:pt modelId="{2FDD4FFA-ACE4-4F35-BACE-CF09CBF74037}" type="sibTrans" cxnId="{8B13C107-11B0-44E4-8269-A6DD2BF0F9B5}">
      <dgm:prSet/>
      <dgm:spPr/>
      <dgm:t>
        <a:bodyPr/>
        <a:lstStyle/>
        <a:p>
          <a:endParaRPr lang="en-US"/>
        </a:p>
      </dgm:t>
    </dgm:pt>
    <dgm:pt modelId="{596BB7C9-8DDB-42F4-86B2-2870058F681C}">
      <dgm:prSet phldrT="[Text]"/>
      <dgm:spPr/>
      <dgm:t>
        <a:bodyPr/>
        <a:lstStyle/>
        <a:p>
          <a:r>
            <a:rPr lang="en-US" dirty="0"/>
            <a:t>VM3</a:t>
          </a:r>
          <a:br>
            <a:rPr lang="en-US" dirty="0"/>
          </a:br>
          <a:br>
            <a:rPr lang="en-US" dirty="0"/>
          </a:br>
          <a:r>
            <a:rPr lang="en-US" dirty="0"/>
            <a:t>Apps</a:t>
          </a:r>
          <a:br>
            <a:rPr lang="en-US" dirty="0"/>
          </a:br>
          <a:br>
            <a:rPr lang="en-US" dirty="0"/>
          </a:br>
          <a:r>
            <a:rPr lang="en-US" dirty="0"/>
            <a:t>OS</a:t>
          </a:r>
        </a:p>
      </dgm:t>
    </dgm:pt>
    <dgm:pt modelId="{B3F4ADDC-6FE2-428E-8404-5637F03A3672}" type="parTrans" cxnId="{AC87650D-3BCD-4B18-9298-3CAAB1FADE7F}">
      <dgm:prSet/>
      <dgm:spPr/>
      <dgm:t>
        <a:bodyPr/>
        <a:lstStyle/>
        <a:p>
          <a:endParaRPr lang="en-US"/>
        </a:p>
      </dgm:t>
    </dgm:pt>
    <dgm:pt modelId="{6018430F-28A9-4404-A643-3CA6864C5BFD}" type="sibTrans" cxnId="{AC87650D-3BCD-4B18-9298-3CAAB1FADE7F}">
      <dgm:prSet/>
      <dgm:spPr/>
      <dgm:t>
        <a:bodyPr/>
        <a:lstStyle/>
        <a:p>
          <a:endParaRPr lang="en-US"/>
        </a:p>
      </dgm:t>
    </dgm:pt>
    <dgm:pt modelId="{F26B3A84-2330-4E77-A42C-65932DC326EF}">
      <dgm:prSet phldrT="[Text]"/>
      <dgm:spPr/>
      <dgm:t>
        <a:bodyPr/>
        <a:lstStyle/>
        <a:p>
          <a:r>
            <a:rPr lang="en-US" dirty="0"/>
            <a:t>Host Operating System</a:t>
          </a:r>
        </a:p>
      </dgm:t>
    </dgm:pt>
    <dgm:pt modelId="{EBD64AA2-D8E1-4EAB-AEF7-BBFC95C72B63}" type="parTrans" cxnId="{B8AFECFE-8DF9-4442-AE90-8582EFF3EFBF}">
      <dgm:prSet/>
      <dgm:spPr/>
      <dgm:t>
        <a:bodyPr/>
        <a:lstStyle/>
        <a:p>
          <a:endParaRPr lang="en-US"/>
        </a:p>
      </dgm:t>
    </dgm:pt>
    <dgm:pt modelId="{A33FA898-08F6-4D3F-8E09-84B4A16FB87C}" type="sibTrans" cxnId="{B8AFECFE-8DF9-4442-AE90-8582EFF3EFBF}">
      <dgm:prSet/>
      <dgm:spPr/>
      <dgm:t>
        <a:bodyPr/>
        <a:lstStyle/>
        <a:p>
          <a:endParaRPr lang="en-US"/>
        </a:p>
      </dgm:t>
    </dgm:pt>
    <dgm:pt modelId="{4363933D-85E7-4DFD-9033-A64B154895EE}" type="pres">
      <dgm:prSet presAssocID="{A7D357E2-0835-4AD4-A333-BB1F57D2FE1C}" presName="Name0" presStyleCnt="0">
        <dgm:presLayoutVars>
          <dgm:chPref val="1"/>
          <dgm:dir/>
          <dgm:animOne val="branch"/>
          <dgm:animLvl val="lvl"/>
          <dgm:resizeHandles/>
        </dgm:presLayoutVars>
      </dgm:prSet>
      <dgm:spPr/>
    </dgm:pt>
    <dgm:pt modelId="{EB46FB4D-BAED-4F11-BF93-B81033F25FAE}" type="pres">
      <dgm:prSet presAssocID="{EE16706C-F4CE-4FB7-A18A-E0B54E32F517}" presName="vertOne" presStyleCnt="0"/>
      <dgm:spPr/>
    </dgm:pt>
    <dgm:pt modelId="{1A6D15FC-22E5-4D7B-B3AF-F4CAAF8B7774}" type="pres">
      <dgm:prSet presAssocID="{EE16706C-F4CE-4FB7-A18A-E0B54E32F517}" presName="txOne" presStyleLbl="node0" presStyleIdx="0" presStyleCnt="1">
        <dgm:presLayoutVars>
          <dgm:chPref val="3"/>
        </dgm:presLayoutVars>
      </dgm:prSet>
      <dgm:spPr/>
    </dgm:pt>
    <dgm:pt modelId="{44B65755-3DC2-40AE-943E-49858E6D82F9}" type="pres">
      <dgm:prSet presAssocID="{EE16706C-F4CE-4FB7-A18A-E0B54E32F517}" presName="parTransOne" presStyleCnt="0"/>
      <dgm:spPr/>
    </dgm:pt>
    <dgm:pt modelId="{1CF48A48-C0FA-4E69-B4CA-40F05ECBDE8C}" type="pres">
      <dgm:prSet presAssocID="{EE16706C-F4CE-4FB7-A18A-E0B54E32F517}" presName="horzOne" presStyleCnt="0"/>
      <dgm:spPr/>
    </dgm:pt>
    <dgm:pt modelId="{8A1F64B2-53A2-40F3-8202-68C13CC08CC2}" type="pres">
      <dgm:prSet presAssocID="{F26B3A84-2330-4E77-A42C-65932DC326EF}" presName="vertTwo" presStyleCnt="0"/>
      <dgm:spPr/>
    </dgm:pt>
    <dgm:pt modelId="{F9D35264-8E0C-46F3-AF76-A5BB1114FACC}" type="pres">
      <dgm:prSet presAssocID="{F26B3A84-2330-4E77-A42C-65932DC326EF}" presName="txTwo" presStyleLbl="node2" presStyleIdx="0" presStyleCnt="1">
        <dgm:presLayoutVars>
          <dgm:chPref val="3"/>
        </dgm:presLayoutVars>
      </dgm:prSet>
      <dgm:spPr/>
    </dgm:pt>
    <dgm:pt modelId="{9B678EEB-BCC5-43D0-8239-D6B74C2C72D7}" type="pres">
      <dgm:prSet presAssocID="{F26B3A84-2330-4E77-A42C-65932DC326EF}" presName="parTransTwo" presStyleCnt="0"/>
      <dgm:spPr/>
    </dgm:pt>
    <dgm:pt modelId="{825B4801-DF96-4919-B6E1-CB7BDF6D9E45}" type="pres">
      <dgm:prSet presAssocID="{F26B3A84-2330-4E77-A42C-65932DC326EF}" presName="horzTwo" presStyleCnt="0"/>
      <dgm:spPr/>
    </dgm:pt>
    <dgm:pt modelId="{FBDAE715-867C-404C-9BB9-18500FAE2EBA}" type="pres">
      <dgm:prSet presAssocID="{F346C1AC-9059-49CE-BC10-957BF2F7A5A8}" presName="vertThree" presStyleCnt="0"/>
      <dgm:spPr/>
    </dgm:pt>
    <dgm:pt modelId="{DD1D0515-0254-4E26-8DCF-E674704E42AE}" type="pres">
      <dgm:prSet presAssocID="{F346C1AC-9059-49CE-BC10-957BF2F7A5A8}" presName="txThree" presStyleLbl="node3" presStyleIdx="0" presStyleCnt="1">
        <dgm:presLayoutVars>
          <dgm:chPref val="3"/>
        </dgm:presLayoutVars>
      </dgm:prSet>
      <dgm:spPr/>
    </dgm:pt>
    <dgm:pt modelId="{13C9E6B9-6DEF-47C4-8B70-4D77D32E10BC}" type="pres">
      <dgm:prSet presAssocID="{F346C1AC-9059-49CE-BC10-957BF2F7A5A8}" presName="parTransThree" presStyleCnt="0"/>
      <dgm:spPr/>
    </dgm:pt>
    <dgm:pt modelId="{7B9086C3-DA5C-49AE-B24D-62AEB4205AE3}" type="pres">
      <dgm:prSet presAssocID="{F346C1AC-9059-49CE-BC10-957BF2F7A5A8}" presName="horzThree" presStyleCnt="0"/>
      <dgm:spPr/>
    </dgm:pt>
    <dgm:pt modelId="{C1ABA3C5-5D91-453F-A1FE-53826A2EC142}" type="pres">
      <dgm:prSet presAssocID="{BFC9512B-E8CA-42AB-AAD8-6F336C11AB97}" presName="vertFour" presStyleCnt="0">
        <dgm:presLayoutVars>
          <dgm:chPref val="3"/>
        </dgm:presLayoutVars>
      </dgm:prSet>
      <dgm:spPr/>
    </dgm:pt>
    <dgm:pt modelId="{21DE7579-F3F4-49F7-94AD-06E6288F0F6A}" type="pres">
      <dgm:prSet presAssocID="{BFC9512B-E8CA-42AB-AAD8-6F336C11AB97}" presName="txFour" presStyleLbl="node4" presStyleIdx="0" presStyleCnt="3" custScaleY="330722">
        <dgm:presLayoutVars>
          <dgm:chPref val="3"/>
        </dgm:presLayoutVars>
      </dgm:prSet>
      <dgm:spPr/>
    </dgm:pt>
    <dgm:pt modelId="{1E19F56D-17F5-4B69-BEC4-352235590E23}" type="pres">
      <dgm:prSet presAssocID="{BFC9512B-E8CA-42AB-AAD8-6F336C11AB97}" presName="horzFour" presStyleCnt="0"/>
      <dgm:spPr/>
    </dgm:pt>
    <dgm:pt modelId="{CFA7E1FA-D6C4-47AE-9CD4-B0214F3B16C7}" type="pres">
      <dgm:prSet presAssocID="{571D459D-881A-4CC8-8718-55F9BB709F4A}" presName="sibSpaceFour" presStyleCnt="0"/>
      <dgm:spPr/>
    </dgm:pt>
    <dgm:pt modelId="{36456CAF-8010-4BB3-A50A-89B977DD5491}" type="pres">
      <dgm:prSet presAssocID="{3645C258-9FA8-48D6-8C71-8039332AA6D5}" presName="vertFour" presStyleCnt="0">
        <dgm:presLayoutVars>
          <dgm:chPref val="3"/>
        </dgm:presLayoutVars>
      </dgm:prSet>
      <dgm:spPr/>
    </dgm:pt>
    <dgm:pt modelId="{087687AF-E445-4DA3-A926-635590041506}" type="pres">
      <dgm:prSet presAssocID="{3645C258-9FA8-48D6-8C71-8039332AA6D5}" presName="txFour" presStyleLbl="node4" presStyleIdx="1" presStyleCnt="3" custScaleY="330722">
        <dgm:presLayoutVars>
          <dgm:chPref val="3"/>
        </dgm:presLayoutVars>
      </dgm:prSet>
      <dgm:spPr/>
    </dgm:pt>
    <dgm:pt modelId="{914F1B7E-EB96-4FAA-97E2-7A50D111577C}" type="pres">
      <dgm:prSet presAssocID="{3645C258-9FA8-48D6-8C71-8039332AA6D5}" presName="horzFour" presStyleCnt="0"/>
      <dgm:spPr/>
    </dgm:pt>
    <dgm:pt modelId="{0DC52A67-2DCC-4B38-8C0C-D7025731E111}" type="pres">
      <dgm:prSet presAssocID="{2FDD4FFA-ACE4-4F35-BACE-CF09CBF74037}" presName="sibSpaceFour" presStyleCnt="0"/>
      <dgm:spPr/>
    </dgm:pt>
    <dgm:pt modelId="{E9234E1D-07AC-4E8C-A7C1-422772EC3DE7}" type="pres">
      <dgm:prSet presAssocID="{596BB7C9-8DDB-42F4-86B2-2870058F681C}" presName="vertFour" presStyleCnt="0">
        <dgm:presLayoutVars>
          <dgm:chPref val="3"/>
        </dgm:presLayoutVars>
      </dgm:prSet>
      <dgm:spPr/>
    </dgm:pt>
    <dgm:pt modelId="{A54AC285-A438-40A5-A43A-324D240B9EF3}" type="pres">
      <dgm:prSet presAssocID="{596BB7C9-8DDB-42F4-86B2-2870058F681C}" presName="txFour" presStyleLbl="node4" presStyleIdx="2" presStyleCnt="3" custScaleY="330722">
        <dgm:presLayoutVars>
          <dgm:chPref val="3"/>
        </dgm:presLayoutVars>
      </dgm:prSet>
      <dgm:spPr/>
    </dgm:pt>
    <dgm:pt modelId="{1A181C25-CAF9-4BB4-939D-F4A84E840AA1}" type="pres">
      <dgm:prSet presAssocID="{596BB7C9-8DDB-42F4-86B2-2870058F681C}" presName="horzFour" presStyleCnt="0"/>
      <dgm:spPr/>
    </dgm:pt>
  </dgm:ptLst>
  <dgm:cxnLst>
    <dgm:cxn modelId="{8B13C107-11B0-44E4-8269-A6DD2BF0F9B5}" srcId="{F346C1AC-9059-49CE-BC10-957BF2F7A5A8}" destId="{3645C258-9FA8-48D6-8C71-8039332AA6D5}" srcOrd="1" destOrd="0" parTransId="{026B68C5-E0BB-438F-8F25-F30F973B1CE5}" sibTransId="{2FDD4FFA-ACE4-4F35-BACE-CF09CBF74037}"/>
    <dgm:cxn modelId="{AC87650D-3BCD-4B18-9298-3CAAB1FADE7F}" srcId="{F346C1AC-9059-49CE-BC10-957BF2F7A5A8}" destId="{596BB7C9-8DDB-42F4-86B2-2870058F681C}" srcOrd="2" destOrd="0" parTransId="{B3F4ADDC-6FE2-428E-8404-5637F03A3672}" sibTransId="{6018430F-28A9-4404-A643-3CA6864C5BFD}"/>
    <dgm:cxn modelId="{76C5643E-F706-499F-B689-490B59493F24}" type="presOf" srcId="{EE16706C-F4CE-4FB7-A18A-E0B54E32F517}" destId="{1A6D15FC-22E5-4D7B-B3AF-F4CAAF8B7774}" srcOrd="0" destOrd="0" presId="urn:microsoft.com/office/officeart/2005/8/layout/architecture"/>
    <dgm:cxn modelId="{AC32EC5E-5BE1-4991-B61E-5B03D365BCCB}" srcId="{F26B3A84-2330-4E77-A42C-65932DC326EF}" destId="{F346C1AC-9059-49CE-BC10-957BF2F7A5A8}" srcOrd="0" destOrd="0" parTransId="{1FD50EB3-0D3C-4847-8784-6E42B28E3CBD}" sibTransId="{BC3E1953-CCF4-46B2-BEC5-5D2EAD6524F0}"/>
    <dgm:cxn modelId="{D2950246-15AA-45C2-AEBE-28D8CB6BE529}" type="presOf" srcId="{F26B3A84-2330-4E77-A42C-65932DC326EF}" destId="{F9D35264-8E0C-46F3-AF76-A5BB1114FACC}" srcOrd="0" destOrd="0" presId="urn:microsoft.com/office/officeart/2005/8/layout/architecture"/>
    <dgm:cxn modelId="{E8816069-C026-4897-BB6C-2D72D7A50F74}" srcId="{A7D357E2-0835-4AD4-A333-BB1F57D2FE1C}" destId="{EE16706C-F4CE-4FB7-A18A-E0B54E32F517}" srcOrd="0" destOrd="0" parTransId="{A5E14BD8-5464-430F-933D-8EE88A993F49}" sibTransId="{FF742332-188D-4E1E-BC22-3673F5E7AA40}"/>
    <dgm:cxn modelId="{8D003B54-D555-42CE-B1C6-2532C0B25B40}" type="presOf" srcId="{596BB7C9-8DDB-42F4-86B2-2870058F681C}" destId="{A54AC285-A438-40A5-A43A-324D240B9EF3}" srcOrd="0" destOrd="0" presId="urn:microsoft.com/office/officeart/2005/8/layout/architecture"/>
    <dgm:cxn modelId="{7BBF5959-567B-48E2-8571-A959D88976B2}" type="presOf" srcId="{A7D357E2-0835-4AD4-A333-BB1F57D2FE1C}" destId="{4363933D-85E7-4DFD-9033-A64B154895EE}" srcOrd="0" destOrd="0" presId="urn:microsoft.com/office/officeart/2005/8/layout/architecture"/>
    <dgm:cxn modelId="{1FB125AB-4AF4-4652-BCB3-3644DBE5CAE3}" type="presOf" srcId="{3645C258-9FA8-48D6-8C71-8039332AA6D5}" destId="{087687AF-E445-4DA3-A926-635590041506}" srcOrd="0" destOrd="0" presId="urn:microsoft.com/office/officeart/2005/8/layout/architecture"/>
    <dgm:cxn modelId="{4A6890B1-61FC-462F-B410-02243A139046}" type="presOf" srcId="{BFC9512B-E8CA-42AB-AAD8-6F336C11AB97}" destId="{21DE7579-F3F4-49F7-94AD-06E6288F0F6A}" srcOrd="0" destOrd="0" presId="urn:microsoft.com/office/officeart/2005/8/layout/architecture"/>
    <dgm:cxn modelId="{6339FEB5-A033-4DC6-B93E-9E2CA73DCA62}" srcId="{F346C1AC-9059-49CE-BC10-957BF2F7A5A8}" destId="{BFC9512B-E8CA-42AB-AAD8-6F336C11AB97}" srcOrd="0" destOrd="0" parTransId="{38464FDB-E545-4108-9E2B-2A6BE8A3CBF7}" sibTransId="{571D459D-881A-4CC8-8718-55F9BB709F4A}"/>
    <dgm:cxn modelId="{E3B47BD2-03A9-4D77-9824-60772CFAFE83}" type="presOf" srcId="{F346C1AC-9059-49CE-BC10-957BF2F7A5A8}" destId="{DD1D0515-0254-4E26-8DCF-E674704E42AE}" srcOrd="0" destOrd="0" presId="urn:microsoft.com/office/officeart/2005/8/layout/architecture"/>
    <dgm:cxn modelId="{B8AFECFE-8DF9-4442-AE90-8582EFF3EFBF}" srcId="{EE16706C-F4CE-4FB7-A18A-E0B54E32F517}" destId="{F26B3A84-2330-4E77-A42C-65932DC326EF}" srcOrd="0" destOrd="0" parTransId="{EBD64AA2-D8E1-4EAB-AEF7-BBFC95C72B63}" sibTransId="{A33FA898-08F6-4D3F-8E09-84B4A16FB87C}"/>
    <dgm:cxn modelId="{95EC766C-18E6-4D6F-9855-B7DC35256336}" type="presParOf" srcId="{4363933D-85E7-4DFD-9033-A64B154895EE}" destId="{EB46FB4D-BAED-4F11-BF93-B81033F25FAE}" srcOrd="0" destOrd="0" presId="urn:microsoft.com/office/officeart/2005/8/layout/architecture"/>
    <dgm:cxn modelId="{E8B0AA29-FDB2-4DA6-9498-5B85D9E3E9AD}" type="presParOf" srcId="{EB46FB4D-BAED-4F11-BF93-B81033F25FAE}" destId="{1A6D15FC-22E5-4D7B-B3AF-F4CAAF8B7774}" srcOrd="0" destOrd="0" presId="urn:microsoft.com/office/officeart/2005/8/layout/architecture"/>
    <dgm:cxn modelId="{D7FCE1C5-A73F-46FB-8E42-49C04D3102AD}" type="presParOf" srcId="{EB46FB4D-BAED-4F11-BF93-B81033F25FAE}" destId="{44B65755-3DC2-40AE-943E-49858E6D82F9}" srcOrd="1" destOrd="0" presId="urn:microsoft.com/office/officeart/2005/8/layout/architecture"/>
    <dgm:cxn modelId="{9DBA202B-1DAE-49F3-A117-4341AC73AA8D}" type="presParOf" srcId="{EB46FB4D-BAED-4F11-BF93-B81033F25FAE}" destId="{1CF48A48-C0FA-4E69-B4CA-40F05ECBDE8C}" srcOrd="2" destOrd="0" presId="urn:microsoft.com/office/officeart/2005/8/layout/architecture"/>
    <dgm:cxn modelId="{DF6F2F85-1C9B-4498-B8D9-732B711271F0}" type="presParOf" srcId="{1CF48A48-C0FA-4E69-B4CA-40F05ECBDE8C}" destId="{8A1F64B2-53A2-40F3-8202-68C13CC08CC2}" srcOrd="0" destOrd="0" presId="urn:microsoft.com/office/officeart/2005/8/layout/architecture"/>
    <dgm:cxn modelId="{EF321003-099F-49C8-860D-F9996C246E7D}" type="presParOf" srcId="{8A1F64B2-53A2-40F3-8202-68C13CC08CC2}" destId="{F9D35264-8E0C-46F3-AF76-A5BB1114FACC}" srcOrd="0" destOrd="0" presId="urn:microsoft.com/office/officeart/2005/8/layout/architecture"/>
    <dgm:cxn modelId="{B4D198AE-B7B0-41FF-972C-5A7D079D0D99}" type="presParOf" srcId="{8A1F64B2-53A2-40F3-8202-68C13CC08CC2}" destId="{9B678EEB-BCC5-43D0-8239-D6B74C2C72D7}" srcOrd="1" destOrd="0" presId="urn:microsoft.com/office/officeart/2005/8/layout/architecture"/>
    <dgm:cxn modelId="{BA96F86D-2D1E-4201-97E4-ABF78E260E37}" type="presParOf" srcId="{8A1F64B2-53A2-40F3-8202-68C13CC08CC2}" destId="{825B4801-DF96-4919-B6E1-CB7BDF6D9E45}" srcOrd="2" destOrd="0" presId="urn:microsoft.com/office/officeart/2005/8/layout/architecture"/>
    <dgm:cxn modelId="{7C448786-7A82-439E-9A0F-A54FB3366BBC}" type="presParOf" srcId="{825B4801-DF96-4919-B6E1-CB7BDF6D9E45}" destId="{FBDAE715-867C-404C-9BB9-18500FAE2EBA}" srcOrd="0" destOrd="0" presId="urn:microsoft.com/office/officeart/2005/8/layout/architecture"/>
    <dgm:cxn modelId="{1AA01A00-60BC-4CC2-8A1B-F605E94DFD61}" type="presParOf" srcId="{FBDAE715-867C-404C-9BB9-18500FAE2EBA}" destId="{DD1D0515-0254-4E26-8DCF-E674704E42AE}" srcOrd="0" destOrd="0" presId="urn:microsoft.com/office/officeart/2005/8/layout/architecture"/>
    <dgm:cxn modelId="{3D68923C-8C4E-415F-873B-2250FFABB345}" type="presParOf" srcId="{FBDAE715-867C-404C-9BB9-18500FAE2EBA}" destId="{13C9E6B9-6DEF-47C4-8B70-4D77D32E10BC}" srcOrd="1" destOrd="0" presId="urn:microsoft.com/office/officeart/2005/8/layout/architecture"/>
    <dgm:cxn modelId="{631738C7-E361-41F6-A23E-E4C09CAF5AF0}" type="presParOf" srcId="{FBDAE715-867C-404C-9BB9-18500FAE2EBA}" destId="{7B9086C3-DA5C-49AE-B24D-62AEB4205AE3}" srcOrd="2" destOrd="0" presId="urn:microsoft.com/office/officeart/2005/8/layout/architecture"/>
    <dgm:cxn modelId="{8E074B68-C901-4421-B79C-66A9FC48D381}" type="presParOf" srcId="{7B9086C3-DA5C-49AE-B24D-62AEB4205AE3}" destId="{C1ABA3C5-5D91-453F-A1FE-53826A2EC142}" srcOrd="0" destOrd="0" presId="urn:microsoft.com/office/officeart/2005/8/layout/architecture"/>
    <dgm:cxn modelId="{7C9DEE7B-08AC-41B9-9E64-3C63E9A3585D}" type="presParOf" srcId="{C1ABA3C5-5D91-453F-A1FE-53826A2EC142}" destId="{21DE7579-F3F4-49F7-94AD-06E6288F0F6A}" srcOrd="0" destOrd="0" presId="urn:microsoft.com/office/officeart/2005/8/layout/architecture"/>
    <dgm:cxn modelId="{CFD192E4-99CB-48DD-8855-2C22BB1A31DF}" type="presParOf" srcId="{C1ABA3C5-5D91-453F-A1FE-53826A2EC142}" destId="{1E19F56D-17F5-4B69-BEC4-352235590E23}" srcOrd="1" destOrd="0" presId="urn:microsoft.com/office/officeart/2005/8/layout/architecture"/>
    <dgm:cxn modelId="{413ABF69-02EC-43D8-84E8-64F0B3C43722}" type="presParOf" srcId="{7B9086C3-DA5C-49AE-B24D-62AEB4205AE3}" destId="{CFA7E1FA-D6C4-47AE-9CD4-B0214F3B16C7}" srcOrd="1" destOrd="0" presId="urn:microsoft.com/office/officeart/2005/8/layout/architecture"/>
    <dgm:cxn modelId="{5F45628E-C222-4AEA-B140-8BAD9C8CAF38}" type="presParOf" srcId="{7B9086C3-DA5C-49AE-B24D-62AEB4205AE3}" destId="{36456CAF-8010-4BB3-A50A-89B977DD5491}" srcOrd="2" destOrd="0" presId="urn:microsoft.com/office/officeart/2005/8/layout/architecture"/>
    <dgm:cxn modelId="{377D0E97-E4FD-4FC6-B2FF-AD55556AC84E}" type="presParOf" srcId="{36456CAF-8010-4BB3-A50A-89B977DD5491}" destId="{087687AF-E445-4DA3-A926-635590041506}" srcOrd="0" destOrd="0" presId="urn:microsoft.com/office/officeart/2005/8/layout/architecture"/>
    <dgm:cxn modelId="{9A59B908-F44A-4038-87CB-4320A18D69C8}" type="presParOf" srcId="{36456CAF-8010-4BB3-A50A-89B977DD5491}" destId="{914F1B7E-EB96-4FAA-97E2-7A50D111577C}" srcOrd="1" destOrd="0" presId="urn:microsoft.com/office/officeart/2005/8/layout/architecture"/>
    <dgm:cxn modelId="{75FE5504-EA17-4557-999E-4A65C828FAA5}" type="presParOf" srcId="{7B9086C3-DA5C-49AE-B24D-62AEB4205AE3}" destId="{0DC52A67-2DCC-4B38-8C0C-D7025731E111}" srcOrd="3" destOrd="0" presId="urn:microsoft.com/office/officeart/2005/8/layout/architecture"/>
    <dgm:cxn modelId="{8B81A038-6E42-4DB2-8ADA-D119AC7CE906}" type="presParOf" srcId="{7B9086C3-DA5C-49AE-B24D-62AEB4205AE3}" destId="{E9234E1D-07AC-4E8C-A7C1-422772EC3DE7}" srcOrd="4" destOrd="0" presId="urn:microsoft.com/office/officeart/2005/8/layout/architecture"/>
    <dgm:cxn modelId="{BAC771AC-544C-4275-B552-3512873530C6}" type="presParOf" srcId="{E9234E1D-07AC-4E8C-A7C1-422772EC3DE7}" destId="{A54AC285-A438-40A5-A43A-324D240B9EF3}" srcOrd="0" destOrd="0" presId="urn:microsoft.com/office/officeart/2005/8/layout/architecture"/>
    <dgm:cxn modelId="{3058AB9E-E7BE-4BF5-A3CB-CB8FDFC04E8B}" type="presParOf" srcId="{E9234E1D-07AC-4E8C-A7C1-422772EC3DE7}" destId="{1A181C25-CAF9-4BB4-939D-F4A84E840AA1}"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D357E2-0835-4AD4-A333-BB1F57D2FE1C}" type="doc">
      <dgm:prSet loTypeId="urn:microsoft.com/office/officeart/2005/8/layout/architecture" loCatId="hierarchy" qsTypeId="urn:microsoft.com/office/officeart/2005/8/quickstyle/simple1" qsCatId="simple" csTypeId="urn:microsoft.com/office/officeart/2005/8/colors/accent3_5" csCatId="accent3" phldr="1"/>
      <dgm:spPr/>
      <dgm:t>
        <a:bodyPr/>
        <a:lstStyle/>
        <a:p>
          <a:endParaRPr lang="en-US"/>
        </a:p>
      </dgm:t>
    </dgm:pt>
    <dgm:pt modelId="{EE16706C-F4CE-4FB7-A18A-E0B54E32F517}">
      <dgm:prSet phldrT="[Text]"/>
      <dgm:spPr/>
      <dgm:t>
        <a:bodyPr/>
        <a:lstStyle/>
        <a:p>
          <a:r>
            <a:rPr lang="en-US"/>
            <a:t>Server Hardware</a:t>
          </a:r>
          <a:endParaRPr lang="en-US" dirty="0"/>
        </a:p>
      </dgm:t>
    </dgm:pt>
    <dgm:pt modelId="{A5E14BD8-5464-430F-933D-8EE88A993F49}" type="parTrans" cxnId="{E8816069-C026-4897-BB6C-2D72D7A50F74}">
      <dgm:prSet/>
      <dgm:spPr/>
      <dgm:t>
        <a:bodyPr/>
        <a:lstStyle/>
        <a:p>
          <a:endParaRPr lang="en-US"/>
        </a:p>
      </dgm:t>
    </dgm:pt>
    <dgm:pt modelId="{FF742332-188D-4E1E-BC22-3673F5E7AA40}" type="sibTrans" cxnId="{E8816069-C026-4897-BB6C-2D72D7A50F74}">
      <dgm:prSet/>
      <dgm:spPr/>
      <dgm:t>
        <a:bodyPr/>
        <a:lstStyle/>
        <a:p>
          <a:endParaRPr lang="en-US"/>
        </a:p>
      </dgm:t>
    </dgm:pt>
    <dgm:pt modelId="{BFC9512B-E8CA-42AB-AAD8-6F336C11AB97}">
      <dgm:prSet phldrT="[Text]"/>
      <dgm:spPr/>
      <dgm:t>
        <a:bodyPr/>
        <a:lstStyle/>
        <a:p>
          <a:r>
            <a:rPr lang="en-US" dirty="0"/>
            <a:t>C1</a:t>
          </a:r>
          <a:br>
            <a:rPr lang="en-US" dirty="0"/>
          </a:br>
          <a:br>
            <a:rPr lang="en-US" dirty="0"/>
          </a:br>
          <a:r>
            <a:rPr lang="en-US" dirty="0"/>
            <a:t>Apps</a:t>
          </a:r>
        </a:p>
      </dgm:t>
    </dgm:pt>
    <dgm:pt modelId="{38464FDB-E545-4108-9E2B-2A6BE8A3CBF7}" type="parTrans" cxnId="{6339FEB5-A033-4DC6-B93E-9E2CA73DCA62}">
      <dgm:prSet/>
      <dgm:spPr/>
      <dgm:t>
        <a:bodyPr/>
        <a:lstStyle/>
        <a:p>
          <a:endParaRPr lang="en-US"/>
        </a:p>
      </dgm:t>
    </dgm:pt>
    <dgm:pt modelId="{571D459D-881A-4CC8-8718-55F9BB709F4A}" type="sibTrans" cxnId="{6339FEB5-A033-4DC6-B93E-9E2CA73DCA62}">
      <dgm:prSet/>
      <dgm:spPr/>
      <dgm:t>
        <a:bodyPr/>
        <a:lstStyle/>
        <a:p>
          <a:endParaRPr lang="en-US"/>
        </a:p>
      </dgm:t>
    </dgm:pt>
    <dgm:pt modelId="{F346C1AC-9059-49CE-BC10-957BF2F7A5A8}">
      <dgm:prSet/>
      <dgm:spPr/>
      <dgm:t>
        <a:bodyPr/>
        <a:lstStyle/>
        <a:p>
          <a:r>
            <a:rPr lang="en-US" dirty="0"/>
            <a:t>Container Engine</a:t>
          </a:r>
        </a:p>
      </dgm:t>
    </dgm:pt>
    <dgm:pt modelId="{1FD50EB3-0D3C-4847-8784-6E42B28E3CBD}" type="parTrans" cxnId="{AC32EC5E-5BE1-4991-B61E-5B03D365BCCB}">
      <dgm:prSet/>
      <dgm:spPr/>
      <dgm:t>
        <a:bodyPr/>
        <a:lstStyle/>
        <a:p>
          <a:endParaRPr lang="en-US"/>
        </a:p>
      </dgm:t>
    </dgm:pt>
    <dgm:pt modelId="{BC3E1953-CCF4-46B2-BEC5-5D2EAD6524F0}" type="sibTrans" cxnId="{AC32EC5E-5BE1-4991-B61E-5B03D365BCCB}">
      <dgm:prSet/>
      <dgm:spPr/>
      <dgm:t>
        <a:bodyPr/>
        <a:lstStyle/>
        <a:p>
          <a:endParaRPr lang="en-US"/>
        </a:p>
      </dgm:t>
    </dgm:pt>
    <dgm:pt modelId="{3645C258-9FA8-48D6-8C71-8039332AA6D5}">
      <dgm:prSet phldrT="[Text]"/>
      <dgm:spPr/>
      <dgm:t>
        <a:bodyPr/>
        <a:lstStyle/>
        <a:p>
          <a:r>
            <a:rPr lang="en-US" dirty="0"/>
            <a:t>C2</a:t>
          </a:r>
          <a:br>
            <a:rPr lang="en-US" dirty="0"/>
          </a:br>
          <a:br>
            <a:rPr lang="en-US" dirty="0"/>
          </a:br>
          <a:r>
            <a:rPr lang="en-US" dirty="0"/>
            <a:t>Apps</a:t>
          </a:r>
        </a:p>
      </dgm:t>
    </dgm:pt>
    <dgm:pt modelId="{026B68C5-E0BB-438F-8F25-F30F973B1CE5}" type="parTrans" cxnId="{8B13C107-11B0-44E4-8269-A6DD2BF0F9B5}">
      <dgm:prSet/>
      <dgm:spPr/>
      <dgm:t>
        <a:bodyPr/>
        <a:lstStyle/>
        <a:p>
          <a:endParaRPr lang="en-US"/>
        </a:p>
      </dgm:t>
    </dgm:pt>
    <dgm:pt modelId="{2FDD4FFA-ACE4-4F35-BACE-CF09CBF74037}" type="sibTrans" cxnId="{8B13C107-11B0-44E4-8269-A6DD2BF0F9B5}">
      <dgm:prSet/>
      <dgm:spPr/>
      <dgm:t>
        <a:bodyPr/>
        <a:lstStyle/>
        <a:p>
          <a:endParaRPr lang="en-US"/>
        </a:p>
      </dgm:t>
    </dgm:pt>
    <dgm:pt modelId="{596BB7C9-8DDB-42F4-86B2-2870058F681C}">
      <dgm:prSet phldrT="[Text]"/>
      <dgm:spPr/>
      <dgm:t>
        <a:bodyPr/>
        <a:lstStyle/>
        <a:p>
          <a:r>
            <a:rPr lang="en-US" dirty="0"/>
            <a:t>C3</a:t>
          </a:r>
          <a:br>
            <a:rPr lang="en-US" dirty="0"/>
          </a:br>
          <a:br>
            <a:rPr lang="en-US" dirty="0"/>
          </a:br>
          <a:r>
            <a:rPr lang="en-US" dirty="0"/>
            <a:t>Apps</a:t>
          </a:r>
        </a:p>
      </dgm:t>
    </dgm:pt>
    <dgm:pt modelId="{B3F4ADDC-6FE2-428E-8404-5637F03A3672}" type="parTrans" cxnId="{AC87650D-3BCD-4B18-9298-3CAAB1FADE7F}">
      <dgm:prSet/>
      <dgm:spPr/>
      <dgm:t>
        <a:bodyPr/>
        <a:lstStyle/>
        <a:p>
          <a:endParaRPr lang="en-US"/>
        </a:p>
      </dgm:t>
    </dgm:pt>
    <dgm:pt modelId="{6018430F-28A9-4404-A643-3CA6864C5BFD}" type="sibTrans" cxnId="{AC87650D-3BCD-4B18-9298-3CAAB1FADE7F}">
      <dgm:prSet/>
      <dgm:spPr/>
      <dgm:t>
        <a:bodyPr/>
        <a:lstStyle/>
        <a:p>
          <a:endParaRPr lang="en-US"/>
        </a:p>
      </dgm:t>
    </dgm:pt>
    <dgm:pt modelId="{F26B3A84-2330-4E77-A42C-65932DC326EF}">
      <dgm:prSet phldrT="[Text]"/>
      <dgm:spPr/>
      <dgm:t>
        <a:bodyPr/>
        <a:lstStyle/>
        <a:p>
          <a:r>
            <a:rPr lang="en-US" dirty="0"/>
            <a:t>Host Operating System</a:t>
          </a:r>
        </a:p>
      </dgm:t>
    </dgm:pt>
    <dgm:pt modelId="{EBD64AA2-D8E1-4EAB-AEF7-BBFC95C72B63}" type="parTrans" cxnId="{B8AFECFE-8DF9-4442-AE90-8582EFF3EFBF}">
      <dgm:prSet/>
      <dgm:spPr/>
      <dgm:t>
        <a:bodyPr/>
        <a:lstStyle/>
        <a:p>
          <a:endParaRPr lang="en-US"/>
        </a:p>
      </dgm:t>
    </dgm:pt>
    <dgm:pt modelId="{A33FA898-08F6-4D3F-8E09-84B4A16FB87C}" type="sibTrans" cxnId="{B8AFECFE-8DF9-4442-AE90-8582EFF3EFBF}">
      <dgm:prSet/>
      <dgm:spPr/>
      <dgm:t>
        <a:bodyPr/>
        <a:lstStyle/>
        <a:p>
          <a:endParaRPr lang="en-US"/>
        </a:p>
      </dgm:t>
    </dgm:pt>
    <dgm:pt modelId="{E53C1462-6098-4062-8DD2-76FE97F12F6A}">
      <dgm:prSet phldrT="[Text]"/>
      <dgm:spPr/>
      <dgm:t>
        <a:bodyPr/>
        <a:lstStyle/>
        <a:p>
          <a:r>
            <a:rPr lang="en-US" dirty="0"/>
            <a:t>C4</a:t>
          </a:r>
          <a:br>
            <a:rPr lang="en-US" dirty="0"/>
          </a:br>
          <a:br>
            <a:rPr lang="en-US" dirty="0"/>
          </a:br>
          <a:r>
            <a:rPr lang="en-US" dirty="0"/>
            <a:t>Apps</a:t>
          </a:r>
        </a:p>
      </dgm:t>
    </dgm:pt>
    <dgm:pt modelId="{7F70047C-6681-4C38-B45F-38792F966194}" type="parTrans" cxnId="{09FDC691-5103-4CDD-84E7-6C6763282072}">
      <dgm:prSet/>
      <dgm:spPr/>
      <dgm:t>
        <a:bodyPr/>
        <a:lstStyle/>
        <a:p>
          <a:endParaRPr lang="en-US"/>
        </a:p>
      </dgm:t>
    </dgm:pt>
    <dgm:pt modelId="{0BD74293-2CF5-45BC-AE6B-08557291B421}" type="sibTrans" cxnId="{09FDC691-5103-4CDD-84E7-6C6763282072}">
      <dgm:prSet/>
      <dgm:spPr/>
      <dgm:t>
        <a:bodyPr/>
        <a:lstStyle/>
        <a:p>
          <a:endParaRPr lang="en-US"/>
        </a:p>
      </dgm:t>
    </dgm:pt>
    <dgm:pt modelId="{806192C0-BD43-4E45-BA74-B278A9803C40}">
      <dgm:prSet phldrT="[Text]"/>
      <dgm:spPr/>
      <dgm:t>
        <a:bodyPr/>
        <a:lstStyle/>
        <a:p>
          <a:r>
            <a:rPr lang="en-US" dirty="0"/>
            <a:t>C5</a:t>
          </a:r>
          <a:br>
            <a:rPr lang="en-US" dirty="0"/>
          </a:br>
          <a:br>
            <a:rPr lang="en-US" dirty="0"/>
          </a:br>
          <a:r>
            <a:rPr lang="en-US" dirty="0"/>
            <a:t>Apps</a:t>
          </a:r>
        </a:p>
      </dgm:t>
    </dgm:pt>
    <dgm:pt modelId="{73BE1CA4-2BF2-4379-B0D0-A562C94F7529}" type="parTrans" cxnId="{9C0EECD7-4A1C-4B59-9737-A865054F772A}">
      <dgm:prSet/>
      <dgm:spPr/>
      <dgm:t>
        <a:bodyPr/>
        <a:lstStyle/>
        <a:p>
          <a:endParaRPr lang="en-US"/>
        </a:p>
      </dgm:t>
    </dgm:pt>
    <dgm:pt modelId="{400FF015-7358-4AD1-81AC-ACD81C6017E9}" type="sibTrans" cxnId="{9C0EECD7-4A1C-4B59-9737-A865054F772A}">
      <dgm:prSet/>
      <dgm:spPr/>
      <dgm:t>
        <a:bodyPr/>
        <a:lstStyle/>
        <a:p>
          <a:endParaRPr lang="en-US"/>
        </a:p>
      </dgm:t>
    </dgm:pt>
    <dgm:pt modelId="{09DDF7C9-4C16-475F-BE87-C6F5BC895919}">
      <dgm:prSet phldrT="[Text]"/>
      <dgm:spPr/>
      <dgm:t>
        <a:bodyPr/>
        <a:lstStyle/>
        <a:p>
          <a:r>
            <a:rPr lang="en-US" dirty="0"/>
            <a:t>C6</a:t>
          </a:r>
          <a:br>
            <a:rPr lang="en-US" dirty="0"/>
          </a:br>
          <a:br>
            <a:rPr lang="en-US" dirty="0"/>
          </a:br>
          <a:r>
            <a:rPr lang="en-US" dirty="0"/>
            <a:t>Apps</a:t>
          </a:r>
        </a:p>
      </dgm:t>
    </dgm:pt>
    <dgm:pt modelId="{03D78111-E9FB-4426-B49F-4EAED2012BD6}" type="parTrans" cxnId="{1D73F013-BD77-44B6-9786-81A9BEDC9818}">
      <dgm:prSet/>
      <dgm:spPr/>
      <dgm:t>
        <a:bodyPr/>
        <a:lstStyle/>
        <a:p>
          <a:endParaRPr lang="en-US"/>
        </a:p>
      </dgm:t>
    </dgm:pt>
    <dgm:pt modelId="{BC74B4D0-3304-4DF1-947F-EDEF7168E81C}" type="sibTrans" cxnId="{1D73F013-BD77-44B6-9786-81A9BEDC9818}">
      <dgm:prSet/>
      <dgm:spPr/>
      <dgm:t>
        <a:bodyPr/>
        <a:lstStyle/>
        <a:p>
          <a:endParaRPr lang="en-US"/>
        </a:p>
      </dgm:t>
    </dgm:pt>
    <dgm:pt modelId="{4363933D-85E7-4DFD-9033-A64B154895EE}" type="pres">
      <dgm:prSet presAssocID="{A7D357E2-0835-4AD4-A333-BB1F57D2FE1C}" presName="Name0" presStyleCnt="0">
        <dgm:presLayoutVars>
          <dgm:chPref val="1"/>
          <dgm:dir/>
          <dgm:animOne val="branch"/>
          <dgm:animLvl val="lvl"/>
          <dgm:resizeHandles/>
        </dgm:presLayoutVars>
      </dgm:prSet>
      <dgm:spPr/>
    </dgm:pt>
    <dgm:pt modelId="{EB46FB4D-BAED-4F11-BF93-B81033F25FAE}" type="pres">
      <dgm:prSet presAssocID="{EE16706C-F4CE-4FB7-A18A-E0B54E32F517}" presName="vertOne" presStyleCnt="0"/>
      <dgm:spPr/>
    </dgm:pt>
    <dgm:pt modelId="{1A6D15FC-22E5-4D7B-B3AF-F4CAAF8B7774}" type="pres">
      <dgm:prSet presAssocID="{EE16706C-F4CE-4FB7-A18A-E0B54E32F517}" presName="txOne" presStyleLbl="node0" presStyleIdx="0" presStyleCnt="1">
        <dgm:presLayoutVars>
          <dgm:chPref val="3"/>
        </dgm:presLayoutVars>
      </dgm:prSet>
      <dgm:spPr/>
    </dgm:pt>
    <dgm:pt modelId="{44B65755-3DC2-40AE-943E-49858E6D82F9}" type="pres">
      <dgm:prSet presAssocID="{EE16706C-F4CE-4FB7-A18A-E0B54E32F517}" presName="parTransOne" presStyleCnt="0"/>
      <dgm:spPr/>
    </dgm:pt>
    <dgm:pt modelId="{1CF48A48-C0FA-4E69-B4CA-40F05ECBDE8C}" type="pres">
      <dgm:prSet presAssocID="{EE16706C-F4CE-4FB7-A18A-E0B54E32F517}" presName="horzOne" presStyleCnt="0"/>
      <dgm:spPr/>
    </dgm:pt>
    <dgm:pt modelId="{8A1F64B2-53A2-40F3-8202-68C13CC08CC2}" type="pres">
      <dgm:prSet presAssocID="{F26B3A84-2330-4E77-A42C-65932DC326EF}" presName="vertTwo" presStyleCnt="0"/>
      <dgm:spPr/>
    </dgm:pt>
    <dgm:pt modelId="{F9D35264-8E0C-46F3-AF76-A5BB1114FACC}" type="pres">
      <dgm:prSet presAssocID="{F26B3A84-2330-4E77-A42C-65932DC326EF}" presName="txTwo" presStyleLbl="node2" presStyleIdx="0" presStyleCnt="1">
        <dgm:presLayoutVars>
          <dgm:chPref val="3"/>
        </dgm:presLayoutVars>
      </dgm:prSet>
      <dgm:spPr/>
    </dgm:pt>
    <dgm:pt modelId="{9B678EEB-BCC5-43D0-8239-D6B74C2C72D7}" type="pres">
      <dgm:prSet presAssocID="{F26B3A84-2330-4E77-A42C-65932DC326EF}" presName="parTransTwo" presStyleCnt="0"/>
      <dgm:spPr/>
    </dgm:pt>
    <dgm:pt modelId="{825B4801-DF96-4919-B6E1-CB7BDF6D9E45}" type="pres">
      <dgm:prSet presAssocID="{F26B3A84-2330-4E77-A42C-65932DC326EF}" presName="horzTwo" presStyleCnt="0"/>
      <dgm:spPr/>
    </dgm:pt>
    <dgm:pt modelId="{FBDAE715-867C-404C-9BB9-18500FAE2EBA}" type="pres">
      <dgm:prSet presAssocID="{F346C1AC-9059-49CE-BC10-957BF2F7A5A8}" presName="vertThree" presStyleCnt="0"/>
      <dgm:spPr/>
    </dgm:pt>
    <dgm:pt modelId="{DD1D0515-0254-4E26-8DCF-E674704E42AE}" type="pres">
      <dgm:prSet presAssocID="{F346C1AC-9059-49CE-BC10-957BF2F7A5A8}" presName="txThree" presStyleLbl="node3" presStyleIdx="0" presStyleCnt="1">
        <dgm:presLayoutVars>
          <dgm:chPref val="3"/>
        </dgm:presLayoutVars>
      </dgm:prSet>
      <dgm:spPr/>
    </dgm:pt>
    <dgm:pt modelId="{13C9E6B9-6DEF-47C4-8B70-4D77D32E10BC}" type="pres">
      <dgm:prSet presAssocID="{F346C1AC-9059-49CE-BC10-957BF2F7A5A8}" presName="parTransThree" presStyleCnt="0"/>
      <dgm:spPr/>
    </dgm:pt>
    <dgm:pt modelId="{7B9086C3-DA5C-49AE-B24D-62AEB4205AE3}" type="pres">
      <dgm:prSet presAssocID="{F346C1AC-9059-49CE-BC10-957BF2F7A5A8}" presName="horzThree" presStyleCnt="0"/>
      <dgm:spPr/>
    </dgm:pt>
    <dgm:pt modelId="{C1ABA3C5-5D91-453F-A1FE-53826A2EC142}" type="pres">
      <dgm:prSet presAssocID="{BFC9512B-E8CA-42AB-AAD8-6F336C11AB97}" presName="vertFour" presStyleCnt="0">
        <dgm:presLayoutVars>
          <dgm:chPref val="3"/>
        </dgm:presLayoutVars>
      </dgm:prSet>
      <dgm:spPr/>
    </dgm:pt>
    <dgm:pt modelId="{21DE7579-F3F4-49F7-94AD-06E6288F0F6A}" type="pres">
      <dgm:prSet presAssocID="{BFC9512B-E8CA-42AB-AAD8-6F336C11AB97}" presName="txFour" presStyleLbl="node4" presStyleIdx="0" presStyleCnt="6" custScaleY="330722">
        <dgm:presLayoutVars>
          <dgm:chPref val="3"/>
        </dgm:presLayoutVars>
      </dgm:prSet>
      <dgm:spPr/>
    </dgm:pt>
    <dgm:pt modelId="{1E19F56D-17F5-4B69-BEC4-352235590E23}" type="pres">
      <dgm:prSet presAssocID="{BFC9512B-E8CA-42AB-AAD8-6F336C11AB97}" presName="horzFour" presStyleCnt="0"/>
      <dgm:spPr/>
    </dgm:pt>
    <dgm:pt modelId="{CFA7E1FA-D6C4-47AE-9CD4-B0214F3B16C7}" type="pres">
      <dgm:prSet presAssocID="{571D459D-881A-4CC8-8718-55F9BB709F4A}" presName="sibSpaceFour" presStyleCnt="0"/>
      <dgm:spPr/>
    </dgm:pt>
    <dgm:pt modelId="{36456CAF-8010-4BB3-A50A-89B977DD5491}" type="pres">
      <dgm:prSet presAssocID="{3645C258-9FA8-48D6-8C71-8039332AA6D5}" presName="vertFour" presStyleCnt="0">
        <dgm:presLayoutVars>
          <dgm:chPref val="3"/>
        </dgm:presLayoutVars>
      </dgm:prSet>
      <dgm:spPr/>
    </dgm:pt>
    <dgm:pt modelId="{087687AF-E445-4DA3-A926-635590041506}" type="pres">
      <dgm:prSet presAssocID="{3645C258-9FA8-48D6-8C71-8039332AA6D5}" presName="txFour" presStyleLbl="node4" presStyleIdx="1" presStyleCnt="6" custScaleY="330722">
        <dgm:presLayoutVars>
          <dgm:chPref val="3"/>
        </dgm:presLayoutVars>
      </dgm:prSet>
      <dgm:spPr/>
    </dgm:pt>
    <dgm:pt modelId="{914F1B7E-EB96-4FAA-97E2-7A50D111577C}" type="pres">
      <dgm:prSet presAssocID="{3645C258-9FA8-48D6-8C71-8039332AA6D5}" presName="horzFour" presStyleCnt="0"/>
      <dgm:spPr/>
    </dgm:pt>
    <dgm:pt modelId="{0DC52A67-2DCC-4B38-8C0C-D7025731E111}" type="pres">
      <dgm:prSet presAssocID="{2FDD4FFA-ACE4-4F35-BACE-CF09CBF74037}" presName="sibSpaceFour" presStyleCnt="0"/>
      <dgm:spPr/>
    </dgm:pt>
    <dgm:pt modelId="{E9234E1D-07AC-4E8C-A7C1-422772EC3DE7}" type="pres">
      <dgm:prSet presAssocID="{596BB7C9-8DDB-42F4-86B2-2870058F681C}" presName="vertFour" presStyleCnt="0">
        <dgm:presLayoutVars>
          <dgm:chPref val="3"/>
        </dgm:presLayoutVars>
      </dgm:prSet>
      <dgm:spPr/>
    </dgm:pt>
    <dgm:pt modelId="{A54AC285-A438-40A5-A43A-324D240B9EF3}" type="pres">
      <dgm:prSet presAssocID="{596BB7C9-8DDB-42F4-86B2-2870058F681C}" presName="txFour" presStyleLbl="node4" presStyleIdx="2" presStyleCnt="6" custScaleY="330722">
        <dgm:presLayoutVars>
          <dgm:chPref val="3"/>
        </dgm:presLayoutVars>
      </dgm:prSet>
      <dgm:spPr/>
    </dgm:pt>
    <dgm:pt modelId="{1A181C25-CAF9-4BB4-939D-F4A84E840AA1}" type="pres">
      <dgm:prSet presAssocID="{596BB7C9-8DDB-42F4-86B2-2870058F681C}" presName="horzFour" presStyleCnt="0"/>
      <dgm:spPr/>
    </dgm:pt>
    <dgm:pt modelId="{91DE7CAF-4027-4033-AF29-2FA625972102}" type="pres">
      <dgm:prSet presAssocID="{6018430F-28A9-4404-A643-3CA6864C5BFD}" presName="sibSpaceFour" presStyleCnt="0"/>
      <dgm:spPr/>
    </dgm:pt>
    <dgm:pt modelId="{4E2F5302-5CC3-4476-952C-0ED6AB99046B}" type="pres">
      <dgm:prSet presAssocID="{E53C1462-6098-4062-8DD2-76FE97F12F6A}" presName="vertFour" presStyleCnt="0">
        <dgm:presLayoutVars>
          <dgm:chPref val="3"/>
        </dgm:presLayoutVars>
      </dgm:prSet>
      <dgm:spPr/>
    </dgm:pt>
    <dgm:pt modelId="{F9949316-E1A9-4BDF-8802-6FBEF5FC340F}" type="pres">
      <dgm:prSet presAssocID="{E53C1462-6098-4062-8DD2-76FE97F12F6A}" presName="txFour" presStyleLbl="node4" presStyleIdx="3" presStyleCnt="6" custScaleY="330722">
        <dgm:presLayoutVars>
          <dgm:chPref val="3"/>
        </dgm:presLayoutVars>
      </dgm:prSet>
      <dgm:spPr/>
    </dgm:pt>
    <dgm:pt modelId="{27913881-3DAE-4D5E-96D2-35CBAE432B93}" type="pres">
      <dgm:prSet presAssocID="{E53C1462-6098-4062-8DD2-76FE97F12F6A}" presName="horzFour" presStyleCnt="0"/>
      <dgm:spPr/>
    </dgm:pt>
    <dgm:pt modelId="{4CD1A770-E0D3-448E-859B-C9E62EF6F436}" type="pres">
      <dgm:prSet presAssocID="{0BD74293-2CF5-45BC-AE6B-08557291B421}" presName="sibSpaceFour" presStyleCnt="0"/>
      <dgm:spPr/>
    </dgm:pt>
    <dgm:pt modelId="{5C0C5A95-FC53-45D8-804E-7DE7F569A6D7}" type="pres">
      <dgm:prSet presAssocID="{806192C0-BD43-4E45-BA74-B278A9803C40}" presName="vertFour" presStyleCnt="0">
        <dgm:presLayoutVars>
          <dgm:chPref val="3"/>
        </dgm:presLayoutVars>
      </dgm:prSet>
      <dgm:spPr/>
    </dgm:pt>
    <dgm:pt modelId="{C78FB41F-2B0B-421F-ADC6-0C41D37F5F1A}" type="pres">
      <dgm:prSet presAssocID="{806192C0-BD43-4E45-BA74-B278A9803C40}" presName="txFour" presStyleLbl="node4" presStyleIdx="4" presStyleCnt="6" custScaleY="330722">
        <dgm:presLayoutVars>
          <dgm:chPref val="3"/>
        </dgm:presLayoutVars>
      </dgm:prSet>
      <dgm:spPr/>
    </dgm:pt>
    <dgm:pt modelId="{F3EB3CE5-FCAE-460B-A0A6-4F97A64E4313}" type="pres">
      <dgm:prSet presAssocID="{806192C0-BD43-4E45-BA74-B278A9803C40}" presName="horzFour" presStyleCnt="0"/>
      <dgm:spPr/>
    </dgm:pt>
    <dgm:pt modelId="{A85AFBA7-604A-4181-BF05-31418EDA2F0B}" type="pres">
      <dgm:prSet presAssocID="{400FF015-7358-4AD1-81AC-ACD81C6017E9}" presName="sibSpaceFour" presStyleCnt="0"/>
      <dgm:spPr/>
    </dgm:pt>
    <dgm:pt modelId="{5A284BD5-5862-47DC-AD27-6F638E2B7A3A}" type="pres">
      <dgm:prSet presAssocID="{09DDF7C9-4C16-475F-BE87-C6F5BC895919}" presName="vertFour" presStyleCnt="0">
        <dgm:presLayoutVars>
          <dgm:chPref val="3"/>
        </dgm:presLayoutVars>
      </dgm:prSet>
      <dgm:spPr/>
    </dgm:pt>
    <dgm:pt modelId="{85BE5B14-F970-40D7-B724-F2761126D727}" type="pres">
      <dgm:prSet presAssocID="{09DDF7C9-4C16-475F-BE87-C6F5BC895919}" presName="txFour" presStyleLbl="node4" presStyleIdx="5" presStyleCnt="6" custScaleY="330722">
        <dgm:presLayoutVars>
          <dgm:chPref val="3"/>
        </dgm:presLayoutVars>
      </dgm:prSet>
      <dgm:spPr/>
    </dgm:pt>
    <dgm:pt modelId="{B1857D9F-9B77-4FCA-A4DF-3EC0F75B8D8F}" type="pres">
      <dgm:prSet presAssocID="{09DDF7C9-4C16-475F-BE87-C6F5BC895919}" presName="horzFour" presStyleCnt="0"/>
      <dgm:spPr/>
    </dgm:pt>
  </dgm:ptLst>
  <dgm:cxnLst>
    <dgm:cxn modelId="{8B13C107-11B0-44E4-8269-A6DD2BF0F9B5}" srcId="{F346C1AC-9059-49CE-BC10-957BF2F7A5A8}" destId="{3645C258-9FA8-48D6-8C71-8039332AA6D5}" srcOrd="1" destOrd="0" parTransId="{026B68C5-E0BB-438F-8F25-F30F973B1CE5}" sibTransId="{2FDD4FFA-ACE4-4F35-BACE-CF09CBF74037}"/>
    <dgm:cxn modelId="{AC87650D-3BCD-4B18-9298-3CAAB1FADE7F}" srcId="{F346C1AC-9059-49CE-BC10-957BF2F7A5A8}" destId="{596BB7C9-8DDB-42F4-86B2-2870058F681C}" srcOrd="2" destOrd="0" parTransId="{B3F4ADDC-6FE2-428E-8404-5637F03A3672}" sibTransId="{6018430F-28A9-4404-A643-3CA6864C5BFD}"/>
    <dgm:cxn modelId="{1D73F013-BD77-44B6-9786-81A9BEDC9818}" srcId="{F346C1AC-9059-49CE-BC10-957BF2F7A5A8}" destId="{09DDF7C9-4C16-475F-BE87-C6F5BC895919}" srcOrd="5" destOrd="0" parTransId="{03D78111-E9FB-4426-B49F-4EAED2012BD6}" sibTransId="{BC74B4D0-3304-4DF1-947F-EDEF7168E81C}"/>
    <dgm:cxn modelId="{76C5643E-F706-499F-B689-490B59493F24}" type="presOf" srcId="{EE16706C-F4CE-4FB7-A18A-E0B54E32F517}" destId="{1A6D15FC-22E5-4D7B-B3AF-F4CAAF8B7774}" srcOrd="0" destOrd="0" presId="urn:microsoft.com/office/officeart/2005/8/layout/architecture"/>
    <dgm:cxn modelId="{AC32EC5E-5BE1-4991-B61E-5B03D365BCCB}" srcId="{F26B3A84-2330-4E77-A42C-65932DC326EF}" destId="{F346C1AC-9059-49CE-BC10-957BF2F7A5A8}" srcOrd="0" destOrd="0" parTransId="{1FD50EB3-0D3C-4847-8784-6E42B28E3CBD}" sibTransId="{BC3E1953-CCF4-46B2-BEC5-5D2EAD6524F0}"/>
    <dgm:cxn modelId="{D2950246-15AA-45C2-AEBE-28D8CB6BE529}" type="presOf" srcId="{F26B3A84-2330-4E77-A42C-65932DC326EF}" destId="{F9D35264-8E0C-46F3-AF76-A5BB1114FACC}" srcOrd="0" destOrd="0" presId="urn:microsoft.com/office/officeart/2005/8/layout/architecture"/>
    <dgm:cxn modelId="{E8816069-C026-4897-BB6C-2D72D7A50F74}" srcId="{A7D357E2-0835-4AD4-A333-BB1F57D2FE1C}" destId="{EE16706C-F4CE-4FB7-A18A-E0B54E32F517}" srcOrd="0" destOrd="0" parTransId="{A5E14BD8-5464-430F-933D-8EE88A993F49}" sibTransId="{FF742332-188D-4E1E-BC22-3673F5E7AA40}"/>
    <dgm:cxn modelId="{26E9454E-1C1D-43D4-9961-D3CE5FB257E0}" type="presOf" srcId="{09DDF7C9-4C16-475F-BE87-C6F5BC895919}" destId="{85BE5B14-F970-40D7-B724-F2761126D727}" srcOrd="0" destOrd="0" presId="urn:microsoft.com/office/officeart/2005/8/layout/architecture"/>
    <dgm:cxn modelId="{8D003B54-D555-42CE-B1C6-2532C0B25B40}" type="presOf" srcId="{596BB7C9-8DDB-42F4-86B2-2870058F681C}" destId="{A54AC285-A438-40A5-A43A-324D240B9EF3}" srcOrd="0" destOrd="0" presId="urn:microsoft.com/office/officeart/2005/8/layout/architecture"/>
    <dgm:cxn modelId="{7BBF5959-567B-48E2-8571-A959D88976B2}" type="presOf" srcId="{A7D357E2-0835-4AD4-A333-BB1F57D2FE1C}" destId="{4363933D-85E7-4DFD-9033-A64B154895EE}" srcOrd="0" destOrd="0" presId="urn:microsoft.com/office/officeart/2005/8/layout/architecture"/>
    <dgm:cxn modelId="{09FDC691-5103-4CDD-84E7-6C6763282072}" srcId="{F346C1AC-9059-49CE-BC10-957BF2F7A5A8}" destId="{E53C1462-6098-4062-8DD2-76FE97F12F6A}" srcOrd="3" destOrd="0" parTransId="{7F70047C-6681-4C38-B45F-38792F966194}" sibTransId="{0BD74293-2CF5-45BC-AE6B-08557291B421}"/>
    <dgm:cxn modelId="{1FB125AB-4AF4-4652-BCB3-3644DBE5CAE3}" type="presOf" srcId="{3645C258-9FA8-48D6-8C71-8039332AA6D5}" destId="{087687AF-E445-4DA3-A926-635590041506}" srcOrd="0" destOrd="0" presId="urn:microsoft.com/office/officeart/2005/8/layout/architecture"/>
    <dgm:cxn modelId="{D8BFEEAE-15EE-42A4-933A-C41E2138649B}" type="presOf" srcId="{E53C1462-6098-4062-8DD2-76FE97F12F6A}" destId="{F9949316-E1A9-4BDF-8802-6FBEF5FC340F}" srcOrd="0" destOrd="0" presId="urn:microsoft.com/office/officeart/2005/8/layout/architecture"/>
    <dgm:cxn modelId="{4A6890B1-61FC-462F-B410-02243A139046}" type="presOf" srcId="{BFC9512B-E8CA-42AB-AAD8-6F336C11AB97}" destId="{21DE7579-F3F4-49F7-94AD-06E6288F0F6A}" srcOrd="0" destOrd="0" presId="urn:microsoft.com/office/officeart/2005/8/layout/architecture"/>
    <dgm:cxn modelId="{6339FEB5-A033-4DC6-B93E-9E2CA73DCA62}" srcId="{F346C1AC-9059-49CE-BC10-957BF2F7A5A8}" destId="{BFC9512B-E8CA-42AB-AAD8-6F336C11AB97}" srcOrd="0" destOrd="0" parTransId="{38464FDB-E545-4108-9E2B-2A6BE8A3CBF7}" sibTransId="{571D459D-881A-4CC8-8718-55F9BB709F4A}"/>
    <dgm:cxn modelId="{11DD70C2-EB02-4B4F-904E-9E535BA8EA11}" type="presOf" srcId="{806192C0-BD43-4E45-BA74-B278A9803C40}" destId="{C78FB41F-2B0B-421F-ADC6-0C41D37F5F1A}" srcOrd="0" destOrd="0" presId="urn:microsoft.com/office/officeart/2005/8/layout/architecture"/>
    <dgm:cxn modelId="{E3B47BD2-03A9-4D77-9824-60772CFAFE83}" type="presOf" srcId="{F346C1AC-9059-49CE-BC10-957BF2F7A5A8}" destId="{DD1D0515-0254-4E26-8DCF-E674704E42AE}" srcOrd="0" destOrd="0" presId="urn:microsoft.com/office/officeart/2005/8/layout/architecture"/>
    <dgm:cxn modelId="{9C0EECD7-4A1C-4B59-9737-A865054F772A}" srcId="{F346C1AC-9059-49CE-BC10-957BF2F7A5A8}" destId="{806192C0-BD43-4E45-BA74-B278A9803C40}" srcOrd="4" destOrd="0" parTransId="{73BE1CA4-2BF2-4379-B0D0-A562C94F7529}" sibTransId="{400FF015-7358-4AD1-81AC-ACD81C6017E9}"/>
    <dgm:cxn modelId="{B8AFECFE-8DF9-4442-AE90-8582EFF3EFBF}" srcId="{EE16706C-F4CE-4FB7-A18A-E0B54E32F517}" destId="{F26B3A84-2330-4E77-A42C-65932DC326EF}" srcOrd="0" destOrd="0" parTransId="{EBD64AA2-D8E1-4EAB-AEF7-BBFC95C72B63}" sibTransId="{A33FA898-08F6-4D3F-8E09-84B4A16FB87C}"/>
    <dgm:cxn modelId="{95EC766C-18E6-4D6F-9855-B7DC35256336}" type="presParOf" srcId="{4363933D-85E7-4DFD-9033-A64B154895EE}" destId="{EB46FB4D-BAED-4F11-BF93-B81033F25FAE}" srcOrd="0" destOrd="0" presId="urn:microsoft.com/office/officeart/2005/8/layout/architecture"/>
    <dgm:cxn modelId="{E8B0AA29-FDB2-4DA6-9498-5B85D9E3E9AD}" type="presParOf" srcId="{EB46FB4D-BAED-4F11-BF93-B81033F25FAE}" destId="{1A6D15FC-22E5-4D7B-B3AF-F4CAAF8B7774}" srcOrd="0" destOrd="0" presId="urn:microsoft.com/office/officeart/2005/8/layout/architecture"/>
    <dgm:cxn modelId="{D7FCE1C5-A73F-46FB-8E42-49C04D3102AD}" type="presParOf" srcId="{EB46FB4D-BAED-4F11-BF93-B81033F25FAE}" destId="{44B65755-3DC2-40AE-943E-49858E6D82F9}" srcOrd="1" destOrd="0" presId="urn:microsoft.com/office/officeart/2005/8/layout/architecture"/>
    <dgm:cxn modelId="{9DBA202B-1DAE-49F3-A117-4341AC73AA8D}" type="presParOf" srcId="{EB46FB4D-BAED-4F11-BF93-B81033F25FAE}" destId="{1CF48A48-C0FA-4E69-B4CA-40F05ECBDE8C}" srcOrd="2" destOrd="0" presId="urn:microsoft.com/office/officeart/2005/8/layout/architecture"/>
    <dgm:cxn modelId="{DF6F2F85-1C9B-4498-B8D9-732B711271F0}" type="presParOf" srcId="{1CF48A48-C0FA-4E69-B4CA-40F05ECBDE8C}" destId="{8A1F64B2-53A2-40F3-8202-68C13CC08CC2}" srcOrd="0" destOrd="0" presId="urn:microsoft.com/office/officeart/2005/8/layout/architecture"/>
    <dgm:cxn modelId="{EF321003-099F-49C8-860D-F9996C246E7D}" type="presParOf" srcId="{8A1F64B2-53A2-40F3-8202-68C13CC08CC2}" destId="{F9D35264-8E0C-46F3-AF76-A5BB1114FACC}" srcOrd="0" destOrd="0" presId="urn:microsoft.com/office/officeart/2005/8/layout/architecture"/>
    <dgm:cxn modelId="{B4D198AE-B7B0-41FF-972C-5A7D079D0D99}" type="presParOf" srcId="{8A1F64B2-53A2-40F3-8202-68C13CC08CC2}" destId="{9B678EEB-BCC5-43D0-8239-D6B74C2C72D7}" srcOrd="1" destOrd="0" presId="urn:microsoft.com/office/officeart/2005/8/layout/architecture"/>
    <dgm:cxn modelId="{BA96F86D-2D1E-4201-97E4-ABF78E260E37}" type="presParOf" srcId="{8A1F64B2-53A2-40F3-8202-68C13CC08CC2}" destId="{825B4801-DF96-4919-B6E1-CB7BDF6D9E45}" srcOrd="2" destOrd="0" presId="urn:microsoft.com/office/officeart/2005/8/layout/architecture"/>
    <dgm:cxn modelId="{7C448786-7A82-439E-9A0F-A54FB3366BBC}" type="presParOf" srcId="{825B4801-DF96-4919-B6E1-CB7BDF6D9E45}" destId="{FBDAE715-867C-404C-9BB9-18500FAE2EBA}" srcOrd="0" destOrd="0" presId="urn:microsoft.com/office/officeart/2005/8/layout/architecture"/>
    <dgm:cxn modelId="{1AA01A00-60BC-4CC2-8A1B-F605E94DFD61}" type="presParOf" srcId="{FBDAE715-867C-404C-9BB9-18500FAE2EBA}" destId="{DD1D0515-0254-4E26-8DCF-E674704E42AE}" srcOrd="0" destOrd="0" presId="urn:microsoft.com/office/officeart/2005/8/layout/architecture"/>
    <dgm:cxn modelId="{3D68923C-8C4E-415F-873B-2250FFABB345}" type="presParOf" srcId="{FBDAE715-867C-404C-9BB9-18500FAE2EBA}" destId="{13C9E6B9-6DEF-47C4-8B70-4D77D32E10BC}" srcOrd="1" destOrd="0" presId="urn:microsoft.com/office/officeart/2005/8/layout/architecture"/>
    <dgm:cxn modelId="{631738C7-E361-41F6-A23E-E4C09CAF5AF0}" type="presParOf" srcId="{FBDAE715-867C-404C-9BB9-18500FAE2EBA}" destId="{7B9086C3-DA5C-49AE-B24D-62AEB4205AE3}" srcOrd="2" destOrd="0" presId="urn:microsoft.com/office/officeart/2005/8/layout/architecture"/>
    <dgm:cxn modelId="{8E074B68-C901-4421-B79C-66A9FC48D381}" type="presParOf" srcId="{7B9086C3-DA5C-49AE-B24D-62AEB4205AE3}" destId="{C1ABA3C5-5D91-453F-A1FE-53826A2EC142}" srcOrd="0" destOrd="0" presId="urn:microsoft.com/office/officeart/2005/8/layout/architecture"/>
    <dgm:cxn modelId="{7C9DEE7B-08AC-41B9-9E64-3C63E9A3585D}" type="presParOf" srcId="{C1ABA3C5-5D91-453F-A1FE-53826A2EC142}" destId="{21DE7579-F3F4-49F7-94AD-06E6288F0F6A}" srcOrd="0" destOrd="0" presId="urn:microsoft.com/office/officeart/2005/8/layout/architecture"/>
    <dgm:cxn modelId="{CFD192E4-99CB-48DD-8855-2C22BB1A31DF}" type="presParOf" srcId="{C1ABA3C5-5D91-453F-A1FE-53826A2EC142}" destId="{1E19F56D-17F5-4B69-BEC4-352235590E23}" srcOrd="1" destOrd="0" presId="urn:microsoft.com/office/officeart/2005/8/layout/architecture"/>
    <dgm:cxn modelId="{413ABF69-02EC-43D8-84E8-64F0B3C43722}" type="presParOf" srcId="{7B9086C3-DA5C-49AE-B24D-62AEB4205AE3}" destId="{CFA7E1FA-D6C4-47AE-9CD4-B0214F3B16C7}" srcOrd="1" destOrd="0" presId="urn:microsoft.com/office/officeart/2005/8/layout/architecture"/>
    <dgm:cxn modelId="{5F45628E-C222-4AEA-B140-8BAD9C8CAF38}" type="presParOf" srcId="{7B9086C3-DA5C-49AE-B24D-62AEB4205AE3}" destId="{36456CAF-8010-4BB3-A50A-89B977DD5491}" srcOrd="2" destOrd="0" presId="urn:microsoft.com/office/officeart/2005/8/layout/architecture"/>
    <dgm:cxn modelId="{377D0E97-E4FD-4FC6-B2FF-AD55556AC84E}" type="presParOf" srcId="{36456CAF-8010-4BB3-A50A-89B977DD5491}" destId="{087687AF-E445-4DA3-A926-635590041506}" srcOrd="0" destOrd="0" presId="urn:microsoft.com/office/officeart/2005/8/layout/architecture"/>
    <dgm:cxn modelId="{9A59B908-F44A-4038-87CB-4320A18D69C8}" type="presParOf" srcId="{36456CAF-8010-4BB3-A50A-89B977DD5491}" destId="{914F1B7E-EB96-4FAA-97E2-7A50D111577C}" srcOrd="1" destOrd="0" presId="urn:microsoft.com/office/officeart/2005/8/layout/architecture"/>
    <dgm:cxn modelId="{75FE5504-EA17-4557-999E-4A65C828FAA5}" type="presParOf" srcId="{7B9086C3-DA5C-49AE-B24D-62AEB4205AE3}" destId="{0DC52A67-2DCC-4B38-8C0C-D7025731E111}" srcOrd="3" destOrd="0" presId="urn:microsoft.com/office/officeart/2005/8/layout/architecture"/>
    <dgm:cxn modelId="{8B81A038-6E42-4DB2-8ADA-D119AC7CE906}" type="presParOf" srcId="{7B9086C3-DA5C-49AE-B24D-62AEB4205AE3}" destId="{E9234E1D-07AC-4E8C-A7C1-422772EC3DE7}" srcOrd="4" destOrd="0" presId="urn:microsoft.com/office/officeart/2005/8/layout/architecture"/>
    <dgm:cxn modelId="{BAC771AC-544C-4275-B552-3512873530C6}" type="presParOf" srcId="{E9234E1D-07AC-4E8C-A7C1-422772EC3DE7}" destId="{A54AC285-A438-40A5-A43A-324D240B9EF3}" srcOrd="0" destOrd="0" presId="urn:microsoft.com/office/officeart/2005/8/layout/architecture"/>
    <dgm:cxn modelId="{3058AB9E-E7BE-4BF5-A3CB-CB8FDFC04E8B}" type="presParOf" srcId="{E9234E1D-07AC-4E8C-A7C1-422772EC3DE7}" destId="{1A181C25-CAF9-4BB4-939D-F4A84E840AA1}" srcOrd="1" destOrd="0" presId="urn:microsoft.com/office/officeart/2005/8/layout/architecture"/>
    <dgm:cxn modelId="{D617731D-965D-43C3-92C0-AC264885B3A3}" type="presParOf" srcId="{7B9086C3-DA5C-49AE-B24D-62AEB4205AE3}" destId="{91DE7CAF-4027-4033-AF29-2FA625972102}" srcOrd="5" destOrd="0" presId="urn:microsoft.com/office/officeart/2005/8/layout/architecture"/>
    <dgm:cxn modelId="{2EE8954D-04A7-412B-9D72-58C6A9621425}" type="presParOf" srcId="{7B9086C3-DA5C-49AE-B24D-62AEB4205AE3}" destId="{4E2F5302-5CC3-4476-952C-0ED6AB99046B}" srcOrd="6" destOrd="0" presId="urn:microsoft.com/office/officeart/2005/8/layout/architecture"/>
    <dgm:cxn modelId="{2916DFBA-9FCA-417D-8B18-F4A3E5DEAED7}" type="presParOf" srcId="{4E2F5302-5CC3-4476-952C-0ED6AB99046B}" destId="{F9949316-E1A9-4BDF-8802-6FBEF5FC340F}" srcOrd="0" destOrd="0" presId="urn:microsoft.com/office/officeart/2005/8/layout/architecture"/>
    <dgm:cxn modelId="{58B468FB-E3F6-4D8B-B024-87D374F4034E}" type="presParOf" srcId="{4E2F5302-5CC3-4476-952C-0ED6AB99046B}" destId="{27913881-3DAE-4D5E-96D2-35CBAE432B93}" srcOrd="1" destOrd="0" presId="urn:microsoft.com/office/officeart/2005/8/layout/architecture"/>
    <dgm:cxn modelId="{62052BCD-C114-4522-98B9-7EC388582A8E}" type="presParOf" srcId="{7B9086C3-DA5C-49AE-B24D-62AEB4205AE3}" destId="{4CD1A770-E0D3-448E-859B-C9E62EF6F436}" srcOrd="7" destOrd="0" presId="urn:microsoft.com/office/officeart/2005/8/layout/architecture"/>
    <dgm:cxn modelId="{2730C39D-5519-4E67-AFA2-E466875B3C4C}" type="presParOf" srcId="{7B9086C3-DA5C-49AE-B24D-62AEB4205AE3}" destId="{5C0C5A95-FC53-45D8-804E-7DE7F569A6D7}" srcOrd="8" destOrd="0" presId="urn:microsoft.com/office/officeart/2005/8/layout/architecture"/>
    <dgm:cxn modelId="{F769DF09-39B8-44FB-981F-7D05CD4638A0}" type="presParOf" srcId="{5C0C5A95-FC53-45D8-804E-7DE7F569A6D7}" destId="{C78FB41F-2B0B-421F-ADC6-0C41D37F5F1A}" srcOrd="0" destOrd="0" presId="urn:microsoft.com/office/officeart/2005/8/layout/architecture"/>
    <dgm:cxn modelId="{F53A894C-FDB3-4BA9-942C-97DED94CCDEB}" type="presParOf" srcId="{5C0C5A95-FC53-45D8-804E-7DE7F569A6D7}" destId="{F3EB3CE5-FCAE-460B-A0A6-4F97A64E4313}" srcOrd="1" destOrd="0" presId="urn:microsoft.com/office/officeart/2005/8/layout/architecture"/>
    <dgm:cxn modelId="{B76E14DE-F200-4D21-8C45-6B0FE469C9B3}" type="presParOf" srcId="{7B9086C3-DA5C-49AE-B24D-62AEB4205AE3}" destId="{A85AFBA7-604A-4181-BF05-31418EDA2F0B}" srcOrd="9" destOrd="0" presId="urn:microsoft.com/office/officeart/2005/8/layout/architecture"/>
    <dgm:cxn modelId="{B1B8BF60-0890-4123-B317-7A2B6CAEE894}" type="presParOf" srcId="{7B9086C3-DA5C-49AE-B24D-62AEB4205AE3}" destId="{5A284BD5-5862-47DC-AD27-6F638E2B7A3A}" srcOrd="10" destOrd="0" presId="urn:microsoft.com/office/officeart/2005/8/layout/architecture"/>
    <dgm:cxn modelId="{7170DA58-7BDA-4230-B52B-BF09B59BD34A}" type="presParOf" srcId="{5A284BD5-5862-47DC-AD27-6F638E2B7A3A}" destId="{85BE5B14-F970-40D7-B724-F2761126D727}" srcOrd="0" destOrd="0" presId="urn:microsoft.com/office/officeart/2005/8/layout/architecture"/>
    <dgm:cxn modelId="{78468265-6513-45F0-9CA4-6329DDE734FB}" type="presParOf" srcId="{5A284BD5-5862-47DC-AD27-6F638E2B7A3A}" destId="{B1857D9F-9B77-4FCA-A4DF-3EC0F75B8D8F}" srcOrd="1" destOrd="0" presId="urn:microsoft.com/office/officeart/2005/8/layout/architectur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D15FC-22E5-4D7B-B3AF-F4CAAF8B7774}">
      <dsp:nvSpPr>
        <dsp:cNvPr id="0" name=""/>
        <dsp:cNvSpPr/>
      </dsp:nvSpPr>
      <dsp:spPr>
        <a:xfrm>
          <a:off x="844" y="4193243"/>
          <a:ext cx="4708296" cy="766766"/>
        </a:xfrm>
        <a:prstGeom prst="roundRect">
          <a:avLst>
            <a:gd name="adj" fmla="val 10000"/>
          </a:avLst>
        </a:prstGeom>
        <a:solidFill>
          <a:schemeClr val="accent3">
            <a:alpha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Server Hardware</a:t>
          </a:r>
          <a:endParaRPr lang="en-US" sz="3100" kern="1200" dirty="0"/>
        </a:p>
      </dsp:txBody>
      <dsp:txXfrm>
        <a:off x="23302" y="4215701"/>
        <a:ext cx="4663380" cy="721850"/>
      </dsp:txXfrm>
    </dsp:sp>
    <dsp:sp modelId="{F9D35264-8E0C-46F3-AF76-A5BB1114FACC}">
      <dsp:nvSpPr>
        <dsp:cNvPr id="0" name=""/>
        <dsp:cNvSpPr/>
      </dsp:nvSpPr>
      <dsp:spPr>
        <a:xfrm>
          <a:off x="5439" y="3385715"/>
          <a:ext cx="4699105" cy="766766"/>
        </a:xfrm>
        <a:prstGeom prst="roundRect">
          <a:avLst>
            <a:gd name="adj" fmla="val 10000"/>
          </a:avLst>
        </a:prstGeom>
        <a:solidFill>
          <a:schemeClr val="accent3">
            <a:alpha val="7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Host Operating System</a:t>
          </a:r>
        </a:p>
      </dsp:txBody>
      <dsp:txXfrm>
        <a:off x="27897" y="3408173"/>
        <a:ext cx="4654189" cy="721850"/>
      </dsp:txXfrm>
    </dsp:sp>
    <dsp:sp modelId="{DD1D0515-0254-4E26-8DCF-E674704E42AE}">
      <dsp:nvSpPr>
        <dsp:cNvPr id="0" name=""/>
        <dsp:cNvSpPr/>
      </dsp:nvSpPr>
      <dsp:spPr>
        <a:xfrm>
          <a:off x="14604" y="2578187"/>
          <a:ext cx="4680776" cy="766766"/>
        </a:xfrm>
        <a:prstGeom prst="roundRect">
          <a:avLst>
            <a:gd name="adj" fmla="val 10000"/>
          </a:avLst>
        </a:prstGeom>
        <a:solidFill>
          <a:schemeClr val="accent3">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Hypervisor</a:t>
          </a:r>
        </a:p>
      </dsp:txBody>
      <dsp:txXfrm>
        <a:off x="37062" y="2600645"/>
        <a:ext cx="4635860" cy="721850"/>
      </dsp:txXfrm>
    </dsp:sp>
    <dsp:sp modelId="{21DE7579-F3F4-49F7-94AD-06E6288F0F6A}">
      <dsp:nvSpPr>
        <dsp:cNvPr id="0" name=""/>
        <dsp:cNvSpPr/>
      </dsp:nvSpPr>
      <dsp:spPr>
        <a:xfrm>
          <a:off x="32826" y="1561"/>
          <a:ext cx="1526736" cy="2535864"/>
        </a:xfrm>
        <a:prstGeom prst="roundRect">
          <a:avLst>
            <a:gd name="adj" fmla="val 10000"/>
          </a:avLst>
        </a:prstGeom>
        <a:solidFill>
          <a:schemeClr val="accent3">
            <a:alpha val="3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VM1</a:t>
          </a:r>
          <a:br>
            <a:rPr lang="en-US" sz="2900" kern="1200" dirty="0"/>
          </a:br>
          <a:br>
            <a:rPr lang="en-US" sz="2900" kern="1200" dirty="0"/>
          </a:br>
          <a:r>
            <a:rPr lang="en-US" sz="2900" kern="1200" dirty="0"/>
            <a:t>Apps</a:t>
          </a:r>
          <a:br>
            <a:rPr lang="en-US" sz="2900" kern="1200" dirty="0"/>
          </a:br>
          <a:br>
            <a:rPr lang="en-US" sz="2900" kern="1200" dirty="0"/>
          </a:br>
          <a:r>
            <a:rPr lang="en-US" sz="2900" kern="1200" dirty="0"/>
            <a:t>OS</a:t>
          </a:r>
        </a:p>
      </dsp:txBody>
      <dsp:txXfrm>
        <a:off x="77543" y="46278"/>
        <a:ext cx="1437302" cy="2446430"/>
      </dsp:txXfrm>
    </dsp:sp>
    <dsp:sp modelId="{087687AF-E445-4DA3-A926-635590041506}">
      <dsp:nvSpPr>
        <dsp:cNvPr id="0" name=""/>
        <dsp:cNvSpPr/>
      </dsp:nvSpPr>
      <dsp:spPr>
        <a:xfrm>
          <a:off x="1591624" y="1561"/>
          <a:ext cx="1526736" cy="2535864"/>
        </a:xfrm>
        <a:prstGeom prst="roundRect">
          <a:avLst>
            <a:gd name="adj" fmla="val 10000"/>
          </a:avLst>
        </a:prstGeom>
        <a:solidFill>
          <a:schemeClr val="accent3">
            <a:alpha val="3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VM2</a:t>
          </a:r>
          <a:br>
            <a:rPr lang="en-US" sz="2900" kern="1200" dirty="0"/>
          </a:br>
          <a:br>
            <a:rPr lang="en-US" sz="2900" kern="1200" dirty="0"/>
          </a:br>
          <a:r>
            <a:rPr lang="en-US" sz="2900" kern="1200" dirty="0"/>
            <a:t>Apps</a:t>
          </a:r>
          <a:br>
            <a:rPr lang="en-US" sz="2900" kern="1200" dirty="0"/>
          </a:br>
          <a:br>
            <a:rPr lang="en-US" sz="2900" kern="1200" dirty="0"/>
          </a:br>
          <a:r>
            <a:rPr lang="en-US" sz="2900" kern="1200" dirty="0"/>
            <a:t>OS</a:t>
          </a:r>
        </a:p>
      </dsp:txBody>
      <dsp:txXfrm>
        <a:off x="1636341" y="46278"/>
        <a:ext cx="1437302" cy="2446430"/>
      </dsp:txXfrm>
    </dsp:sp>
    <dsp:sp modelId="{A54AC285-A438-40A5-A43A-324D240B9EF3}">
      <dsp:nvSpPr>
        <dsp:cNvPr id="0" name=""/>
        <dsp:cNvSpPr/>
      </dsp:nvSpPr>
      <dsp:spPr>
        <a:xfrm>
          <a:off x="3150422" y="1561"/>
          <a:ext cx="1526736" cy="2535864"/>
        </a:xfrm>
        <a:prstGeom prst="roundRect">
          <a:avLst>
            <a:gd name="adj" fmla="val 10000"/>
          </a:avLst>
        </a:prstGeom>
        <a:solidFill>
          <a:schemeClr val="accent3">
            <a:alpha val="3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VM3</a:t>
          </a:r>
          <a:br>
            <a:rPr lang="en-US" sz="2900" kern="1200" dirty="0"/>
          </a:br>
          <a:br>
            <a:rPr lang="en-US" sz="2900" kern="1200" dirty="0"/>
          </a:br>
          <a:r>
            <a:rPr lang="en-US" sz="2900" kern="1200" dirty="0"/>
            <a:t>Apps</a:t>
          </a:r>
          <a:br>
            <a:rPr lang="en-US" sz="2900" kern="1200" dirty="0"/>
          </a:br>
          <a:br>
            <a:rPr lang="en-US" sz="2900" kern="1200" dirty="0"/>
          </a:br>
          <a:r>
            <a:rPr lang="en-US" sz="2900" kern="1200" dirty="0"/>
            <a:t>OS</a:t>
          </a:r>
        </a:p>
      </dsp:txBody>
      <dsp:txXfrm>
        <a:off x="3195139" y="46278"/>
        <a:ext cx="1437302" cy="2446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D15FC-22E5-4D7B-B3AF-F4CAAF8B7774}">
      <dsp:nvSpPr>
        <dsp:cNvPr id="0" name=""/>
        <dsp:cNvSpPr/>
      </dsp:nvSpPr>
      <dsp:spPr>
        <a:xfrm>
          <a:off x="3248" y="4193243"/>
          <a:ext cx="4703488" cy="766766"/>
        </a:xfrm>
        <a:prstGeom prst="roundRect">
          <a:avLst>
            <a:gd name="adj" fmla="val 10000"/>
          </a:avLst>
        </a:prstGeom>
        <a:solidFill>
          <a:schemeClr val="accent3">
            <a:alpha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Server Hardware</a:t>
          </a:r>
          <a:endParaRPr lang="en-US" sz="3100" kern="1200" dirty="0"/>
        </a:p>
      </dsp:txBody>
      <dsp:txXfrm>
        <a:off x="25706" y="4215701"/>
        <a:ext cx="4658572" cy="721850"/>
      </dsp:txXfrm>
    </dsp:sp>
    <dsp:sp modelId="{F9D35264-8E0C-46F3-AF76-A5BB1114FACC}">
      <dsp:nvSpPr>
        <dsp:cNvPr id="0" name=""/>
        <dsp:cNvSpPr/>
      </dsp:nvSpPr>
      <dsp:spPr>
        <a:xfrm>
          <a:off x="7839" y="3385715"/>
          <a:ext cx="4694306" cy="766766"/>
        </a:xfrm>
        <a:prstGeom prst="roundRect">
          <a:avLst>
            <a:gd name="adj" fmla="val 10000"/>
          </a:avLst>
        </a:prstGeom>
        <a:solidFill>
          <a:schemeClr val="accent3">
            <a:alpha val="7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Host Operating System</a:t>
          </a:r>
        </a:p>
      </dsp:txBody>
      <dsp:txXfrm>
        <a:off x="30297" y="3408173"/>
        <a:ext cx="4649390" cy="721850"/>
      </dsp:txXfrm>
    </dsp:sp>
    <dsp:sp modelId="{DD1D0515-0254-4E26-8DCF-E674704E42AE}">
      <dsp:nvSpPr>
        <dsp:cNvPr id="0" name=""/>
        <dsp:cNvSpPr/>
      </dsp:nvSpPr>
      <dsp:spPr>
        <a:xfrm>
          <a:off x="16994" y="2578187"/>
          <a:ext cx="4675995" cy="766766"/>
        </a:xfrm>
        <a:prstGeom prst="roundRect">
          <a:avLst>
            <a:gd name="adj" fmla="val 10000"/>
          </a:avLst>
        </a:prstGeom>
        <a:solidFill>
          <a:schemeClr val="accent3">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Container Engine</a:t>
          </a:r>
        </a:p>
      </dsp:txBody>
      <dsp:txXfrm>
        <a:off x="39452" y="2600645"/>
        <a:ext cx="4631079" cy="721850"/>
      </dsp:txXfrm>
    </dsp:sp>
    <dsp:sp modelId="{21DE7579-F3F4-49F7-94AD-06E6288F0F6A}">
      <dsp:nvSpPr>
        <dsp:cNvPr id="0" name=""/>
        <dsp:cNvSpPr/>
      </dsp:nvSpPr>
      <dsp:spPr>
        <a:xfrm>
          <a:off x="35197" y="1561"/>
          <a:ext cx="759965" cy="2535864"/>
        </a:xfrm>
        <a:prstGeom prst="roundRect">
          <a:avLst>
            <a:gd name="adj" fmla="val 10000"/>
          </a:avLst>
        </a:prstGeom>
        <a:solidFill>
          <a:schemeClr val="accent3">
            <a:alpha val="3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C1</a:t>
          </a:r>
          <a:br>
            <a:rPr lang="en-US" sz="1900" kern="1200" dirty="0"/>
          </a:br>
          <a:br>
            <a:rPr lang="en-US" sz="1900" kern="1200" dirty="0"/>
          </a:br>
          <a:r>
            <a:rPr lang="en-US" sz="1900" kern="1200" dirty="0"/>
            <a:t>Apps</a:t>
          </a:r>
        </a:p>
      </dsp:txBody>
      <dsp:txXfrm>
        <a:off x="57456" y="23820"/>
        <a:ext cx="715447" cy="2491346"/>
      </dsp:txXfrm>
    </dsp:sp>
    <dsp:sp modelId="{087687AF-E445-4DA3-A926-635590041506}">
      <dsp:nvSpPr>
        <dsp:cNvPr id="0" name=""/>
        <dsp:cNvSpPr/>
      </dsp:nvSpPr>
      <dsp:spPr>
        <a:xfrm>
          <a:off x="811122" y="1561"/>
          <a:ext cx="759965" cy="2535864"/>
        </a:xfrm>
        <a:prstGeom prst="roundRect">
          <a:avLst>
            <a:gd name="adj" fmla="val 10000"/>
          </a:avLst>
        </a:prstGeom>
        <a:solidFill>
          <a:schemeClr val="accent3">
            <a:alpha val="3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C2</a:t>
          </a:r>
          <a:br>
            <a:rPr lang="en-US" sz="1900" kern="1200" dirty="0"/>
          </a:br>
          <a:br>
            <a:rPr lang="en-US" sz="1900" kern="1200" dirty="0"/>
          </a:br>
          <a:r>
            <a:rPr lang="en-US" sz="1900" kern="1200" dirty="0"/>
            <a:t>Apps</a:t>
          </a:r>
        </a:p>
      </dsp:txBody>
      <dsp:txXfrm>
        <a:off x="833381" y="23820"/>
        <a:ext cx="715447" cy="2491346"/>
      </dsp:txXfrm>
    </dsp:sp>
    <dsp:sp modelId="{A54AC285-A438-40A5-A43A-324D240B9EF3}">
      <dsp:nvSpPr>
        <dsp:cNvPr id="0" name=""/>
        <dsp:cNvSpPr/>
      </dsp:nvSpPr>
      <dsp:spPr>
        <a:xfrm>
          <a:off x="1587047" y="1561"/>
          <a:ext cx="759965" cy="2535864"/>
        </a:xfrm>
        <a:prstGeom prst="roundRect">
          <a:avLst>
            <a:gd name="adj" fmla="val 10000"/>
          </a:avLst>
        </a:prstGeom>
        <a:solidFill>
          <a:schemeClr val="accent3">
            <a:alpha val="3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C3</a:t>
          </a:r>
          <a:br>
            <a:rPr lang="en-US" sz="1900" kern="1200" dirty="0"/>
          </a:br>
          <a:br>
            <a:rPr lang="en-US" sz="1900" kern="1200" dirty="0"/>
          </a:br>
          <a:r>
            <a:rPr lang="en-US" sz="1900" kern="1200" dirty="0"/>
            <a:t>Apps</a:t>
          </a:r>
        </a:p>
      </dsp:txBody>
      <dsp:txXfrm>
        <a:off x="1609306" y="23820"/>
        <a:ext cx="715447" cy="2491346"/>
      </dsp:txXfrm>
    </dsp:sp>
    <dsp:sp modelId="{F9949316-E1A9-4BDF-8802-6FBEF5FC340F}">
      <dsp:nvSpPr>
        <dsp:cNvPr id="0" name=""/>
        <dsp:cNvSpPr/>
      </dsp:nvSpPr>
      <dsp:spPr>
        <a:xfrm>
          <a:off x="2362972" y="1561"/>
          <a:ext cx="759965" cy="2535864"/>
        </a:xfrm>
        <a:prstGeom prst="roundRect">
          <a:avLst>
            <a:gd name="adj" fmla="val 10000"/>
          </a:avLst>
        </a:prstGeom>
        <a:solidFill>
          <a:schemeClr val="accent3">
            <a:alpha val="3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C4</a:t>
          </a:r>
          <a:br>
            <a:rPr lang="en-US" sz="1900" kern="1200" dirty="0"/>
          </a:br>
          <a:br>
            <a:rPr lang="en-US" sz="1900" kern="1200" dirty="0"/>
          </a:br>
          <a:r>
            <a:rPr lang="en-US" sz="1900" kern="1200" dirty="0"/>
            <a:t>Apps</a:t>
          </a:r>
        </a:p>
      </dsp:txBody>
      <dsp:txXfrm>
        <a:off x="2385231" y="23820"/>
        <a:ext cx="715447" cy="2491346"/>
      </dsp:txXfrm>
    </dsp:sp>
    <dsp:sp modelId="{C78FB41F-2B0B-421F-ADC6-0C41D37F5F1A}">
      <dsp:nvSpPr>
        <dsp:cNvPr id="0" name=""/>
        <dsp:cNvSpPr/>
      </dsp:nvSpPr>
      <dsp:spPr>
        <a:xfrm>
          <a:off x="3138896" y="1561"/>
          <a:ext cx="759965" cy="2535864"/>
        </a:xfrm>
        <a:prstGeom prst="roundRect">
          <a:avLst>
            <a:gd name="adj" fmla="val 10000"/>
          </a:avLst>
        </a:prstGeom>
        <a:solidFill>
          <a:schemeClr val="accent3">
            <a:alpha val="3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C5</a:t>
          </a:r>
          <a:br>
            <a:rPr lang="en-US" sz="1900" kern="1200" dirty="0"/>
          </a:br>
          <a:br>
            <a:rPr lang="en-US" sz="1900" kern="1200" dirty="0"/>
          </a:br>
          <a:r>
            <a:rPr lang="en-US" sz="1900" kern="1200" dirty="0"/>
            <a:t>Apps</a:t>
          </a:r>
        </a:p>
      </dsp:txBody>
      <dsp:txXfrm>
        <a:off x="3161155" y="23820"/>
        <a:ext cx="715447" cy="2491346"/>
      </dsp:txXfrm>
    </dsp:sp>
    <dsp:sp modelId="{85BE5B14-F970-40D7-B724-F2761126D727}">
      <dsp:nvSpPr>
        <dsp:cNvPr id="0" name=""/>
        <dsp:cNvSpPr/>
      </dsp:nvSpPr>
      <dsp:spPr>
        <a:xfrm>
          <a:off x="3914821" y="1561"/>
          <a:ext cx="759965" cy="2535864"/>
        </a:xfrm>
        <a:prstGeom prst="roundRect">
          <a:avLst>
            <a:gd name="adj" fmla="val 10000"/>
          </a:avLst>
        </a:prstGeom>
        <a:solidFill>
          <a:schemeClr val="accent3">
            <a:alpha val="3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C6</a:t>
          </a:r>
          <a:br>
            <a:rPr lang="en-US" sz="1900" kern="1200" dirty="0"/>
          </a:br>
          <a:br>
            <a:rPr lang="en-US" sz="1900" kern="1200" dirty="0"/>
          </a:br>
          <a:r>
            <a:rPr lang="en-US" sz="1900" kern="1200" dirty="0"/>
            <a:t>Apps</a:t>
          </a:r>
        </a:p>
      </dsp:txBody>
      <dsp:txXfrm>
        <a:off x="3937080" y="23820"/>
        <a:ext cx="715447" cy="249134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drawings/drawing3.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drawings/drawing4.xml><?xml version="1.0" encoding="utf-8"?>
<c:userShapes xmlns:c="http://schemas.openxmlformats.org/drawingml/2006/chart">
  <cdr:relSizeAnchor xmlns:cdr="http://schemas.openxmlformats.org/drawingml/2006/chartDrawing">
    <cdr:from>
      <cdr:x>0.31567</cdr:x>
      <cdr:y>0.3527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1179871" y="622907"/>
          <a:ext cx="1377931" cy="95506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30 </a:t>
          </a:r>
          <a:br>
            <a:rPr lang="en-US" sz="1400" dirty="0">
              <a:solidFill>
                <a:schemeClr val="bg1"/>
              </a:solidFill>
            </a:rPr>
          </a:br>
          <a:r>
            <a:rPr lang="en-US" sz="1400" dirty="0">
              <a:solidFill>
                <a:schemeClr val="bg1"/>
              </a:solidFill>
            </a:rPr>
            <a:t>minutes</a:t>
          </a:r>
        </a:p>
      </cdr:txBody>
    </cdr:sp>
  </cdr:relSizeAnchor>
</c:userShapes>
</file>

<file path=ppt/drawings/drawing5.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12/7/2022 3:25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12/7/2022 3:24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Cover the software examples shown in the student materials.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466126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 Continuous integration also enables tracking metrics to assess code quality over time, such as unit test pass rates, code that breaks frequently, code coverage trends, and code analysis. It can be used to provide information on what has been changed between builds for traceability benefits, as well as for introducing evidence of what teams do in order to have a global view of build results.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For more information, you can see:</a:t>
            </a:r>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What is Continuous Integration? - https://docs.microsoft.com/en-us/azure/devops/learn/what-is-continuous-integration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479617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69520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457658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a:solidFill>
                  <a:schemeClr val="tx1"/>
                </a:solidFill>
                <a:effectLst/>
                <a:latin typeface="Segoe UI Light" pitchFamily="34" charset="0"/>
                <a:ea typeface="+mn-ea"/>
                <a:cs typeface="+mn-cs"/>
              </a:rPr>
              <a:t>Build Pipeline Options - https://docs.microsoft.com/en-us/azure/devops/pipelines/build/options?view=vsts&amp;tabs=yaml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79123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12/7/2022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384016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Capabilities - https://docs.microsoft.com/azure/devops/pipelines/agents/agents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957260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 You can define a build as a collection of jobs, rather than as a single job. Each job consumes one of these parallel jobs that runs on an agent. If there aren't enough parallel jobs available for your organization, the jobs will be queued and run sequentially.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719781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discussion. </a:t>
            </a:r>
            <a:r>
              <a:rPr lang="en-US"/>
              <a:t>This Unit </a:t>
            </a:r>
            <a:r>
              <a:rPr lang="en-US" dirty="0"/>
              <a:t>was merged into Implement multi-agent builds in Learn.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650743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you want to review the pipeline structure.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95596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483472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you mention GitHub and its integration with Azure Pipelines for CI and Pull Request triggers.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4022585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complete a demonstration based on https://docs.microsoft.com/azure/devops/pipelines/repos/github?view=azure-devops&amp;tabs=yaml. Show how to create a new Azure Pipeline using GitHub repository source. </a:t>
            </a:r>
          </a:p>
          <a:p>
            <a:endParaRPr lang="en-US" dirty="0"/>
          </a:p>
        </p:txBody>
      </p:sp>
      <p:sp>
        <p:nvSpPr>
          <p:cNvPr id="4" name="Slide Number Placeholder 3"/>
          <p:cNvSpPr>
            <a:spLocks noGrp="1"/>
          </p:cNvSpPr>
          <p:nvPr>
            <p:ph type="sldNum" sz="quarter" idx="5"/>
          </p:nvPr>
        </p:nvSpPr>
        <p:spPr/>
        <p:txBody>
          <a:bodyPr/>
          <a:lstStyle/>
          <a:p>
            <a:fld id="{E1234E77-A9B7-4E08-94CE-2EBEF68CD23B}" type="slidenum">
              <a:rPr lang="en-US" smtClean="0"/>
              <a:t>45</a:t>
            </a:fld>
            <a:endParaRPr lang="en-US"/>
          </a:p>
        </p:txBody>
      </p:sp>
    </p:spTree>
    <p:extLst>
      <p:ext uri="{BB962C8B-B14F-4D97-AF65-F5344CB8AC3E}">
        <p14:creationId xmlns:p14="http://schemas.microsoft.com/office/powerpoint/2010/main" val="1090425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12/7/2022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a:p>
        </p:txBody>
      </p:sp>
    </p:spTree>
    <p:extLst>
      <p:ext uri="{BB962C8B-B14F-4D97-AF65-F5344CB8AC3E}">
        <p14:creationId xmlns:p14="http://schemas.microsoft.com/office/powerpoint/2010/main" val="2566518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67</a:t>
            </a:fld>
            <a:endParaRPr lang="en-US"/>
          </a:p>
        </p:txBody>
      </p:sp>
    </p:spTree>
    <p:extLst>
      <p:ext uri="{BB962C8B-B14F-4D97-AF65-F5344CB8AC3E}">
        <p14:creationId xmlns:p14="http://schemas.microsoft.com/office/powerpoint/2010/main" val="1945728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12/7/2022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a:p>
        </p:txBody>
      </p:sp>
    </p:spTree>
    <p:extLst>
      <p:ext uri="{BB962C8B-B14F-4D97-AF65-F5344CB8AC3E}">
        <p14:creationId xmlns:p14="http://schemas.microsoft.com/office/powerpoint/2010/main" val="765819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a:p>
        </p:txBody>
      </p:sp>
    </p:spTree>
    <p:extLst>
      <p:ext uri="{BB962C8B-B14F-4D97-AF65-F5344CB8AC3E}">
        <p14:creationId xmlns:p14="http://schemas.microsoft.com/office/powerpoint/2010/main" val="232874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br>
              <a:rPr lang="en-US" sz="882" b="0" kern="1200" dirty="0">
                <a:solidFill>
                  <a:schemeClr val="tx1"/>
                </a:solidFill>
                <a:effectLst/>
                <a:latin typeface="Segoe UI Light" pitchFamily="34" charset="0"/>
                <a:ea typeface="+mn-ea"/>
                <a:cs typeface="+mn-cs"/>
              </a:rPr>
            </a:br>
            <a:r>
              <a:rPr lang="en-US" sz="882" b="0" kern="1200" dirty="0" err="1">
                <a:solidFill>
                  <a:schemeClr val="tx1"/>
                </a:solidFill>
                <a:effectLst/>
                <a:latin typeface="Segoe UI Light" pitchFamily="34" charset="0"/>
                <a:ea typeface="+mn-ea"/>
                <a:cs typeface="+mn-cs"/>
              </a:rPr>
              <a:t>Dockerfile</a:t>
            </a:r>
            <a:r>
              <a:rPr lang="en-US" sz="882" b="0" kern="1200" dirty="0">
                <a:solidFill>
                  <a:schemeClr val="tx1"/>
                </a:solidFill>
                <a:effectLst/>
                <a:latin typeface="Segoe UI Light" pitchFamily="34" charset="0"/>
                <a:ea typeface="+mn-ea"/>
                <a:cs typeface="+mn-cs"/>
              </a:rPr>
              <a:t> reference - https://docs.docker.com/engine/reference/builder/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71</a:t>
            </a:fld>
            <a:endParaRPr lang="en-US"/>
          </a:p>
        </p:txBody>
      </p:sp>
    </p:spTree>
    <p:extLst>
      <p:ext uri="{BB962C8B-B14F-4D97-AF65-F5344CB8AC3E}">
        <p14:creationId xmlns:p14="http://schemas.microsoft.com/office/powerpoint/2010/main" val="2536291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Use multiple stage builds - https://docs.docker.com/develop/develop-images/multistage-build/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a:p>
        </p:txBody>
      </p:sp>
    </p:spTree>
    <p:extLst>
      <p:ext uri="{BB962C8B-B14F-4D97-AF65-F5344CB8AC3E}">
        <p14:creationId xmlns:p14="http://schemas.microsoft.com/office/powerpoint/2010/main" val="1747172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Azure Container Instances - https://azure.microsoft.com/en-us/services/container-instances/</a:t>
            </a:r>
          </a:p>
          <a:p>
            <a:r>
              <a:rPr lang="en-US" sz="882" b="0" kern="1200" dirty="0">
                <a:solidFill>
                  <a:schemeClr val="tx1"/>
                </a:solidFill>
                <a:effectLst/>
                <a:latin typeface="Segoe UI Light" pitchFamily="34" charset="0"/>
                <a:ea typeface="+mn-ea"/>
                <a:cs typeface="+mn-cs"/>
              </a:rPr>
              <a:t>Azure Kubernetes Service - https://azure.microsoft.com/en-us/services/kubernetes-service/</a:t>
            </a:r>
          </a:p>
          <a:p>
            <a:r>
              <a:rPr lang="en-US" sz="882" b="0" kern="1200" dirty="0">
                <a:solidFill>
                  <a:schemeClr val="tx1"/>
                </a:solidFill>
                <a:effectLst/>
                <a:latin typeface="Segoe UI Light" pitchFamily="34" charset="0"/>
                <a:ea typeface="+mn-ea"/>
                <a:cs typeface="+mn-cs"/>
              </a:rPr>
              <a:t>Azure Container Registry - https://azure.microsoft.com/en-us/services/container-registry/</a:t>
            </a:r>
          </a:p>
          <a:p>
            <a:r>
              <a:rPr lang="en-US" sz="882" b="0" kern="1200">
                <a:solidFill>
                  <a:schemeClr val="tx1"/>
                </a:solidFill>
                <a:effectLst/>
                <a:latin typeface="Segoe UI Light" pitchFamily="34" charset="0"/>
                <a:ea typeface="+mn-ea"/>
                <a:cs typeface="+mn-cs"/>
              </a:rPr>
              <a:t>Azure Container Apps </a:t>
            </a:r>
            <a:r>
              <a:rPr lang="en-US" sz="882" b="0" kern="1200" dirty="0">
                <a:solidFill>
                  <a:schemeClr val="tx1"/>
                </a:solidFill>
                <a:effectLst/>
                <a:latin typeface="Segoe UI Light" pitchFamily="34" charset="0"/>
                <a:ea typeface="+mn-ea"/>
                <a:cs typeface="+mn-cs"/>
              </a:rPr>
              <a:t>- https://azure.microsoft.com/en-us/services/container-apps/</a:t>
            </a:r>
          </a:p>
          <a:p>
            <a:r>
              <a:rPr lang="en-US" sz="882" b="0" kern="1200" dirty="0">
                <a:solidFill>
                  <a:schemeClr val="tx1"/>
                </a:solidFill>
                <a:effectLst/>
                <a:latin typeface="Segoe UI Light" pitchFamily="34" charset="0"/>
                <a:ea typeface="+mn-ea"/>
                <a:cs typeface="+mn-cs"/>
              </a:rPr>
              <a:t>Azure App Service - https://azure.microsoft.com/en-us/services/app-service/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74</a:t>
            </a:fld>
            <a:endParaRPr lang="en-US"/>
          </a:p>
        </p:txBody>
      </p:sp>
    </p:spTree>
    <p:extLst>
      <p:ext uri="{BB962C8B-B14F-4D97-AF65-F5344CB8AC3E}">
        <p14:creationId xmlns:p14="http://schemas.microsoft.com/office/powerpoint/2010/main" val="2073219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12/7/2022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Review the </a:t>
            </a:r>
            <a:r>
              <a:rPr lang="en-US" sz="900" b="0" i="0" u="none" strike="noStrike" kern="1200">
                <a:solidFill>
                  <a:schemeClr val="tx1"/>
                </a:solidFill>
                <a:effectLst/>
                <a:latin typeface="Segoe UI Light" pitchFamily="34" charset="0"/>
                <a:ea typeface="+mn-ea"/>
                <a:cs typeface="+mn-cs"/>
              </a:rPr>
              <a:t>Azure Pipelines Key terms in the student manual.</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84439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12/7/2022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12/7/2022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12/7/2022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12/7/2022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81</a:t>
            </a:fld>
            <a:endParaRPr lang="en-US"/>
          </a:p>
        </p:txBody>
      </p:sp>
    </p:spTree>
    <p:extLst>
      <p:ext uri="{BB962C8B-B14F-4D97-AF65-F5344CB8AC3E}">
        <p14:creationId xmlns:p14="http://schemas.microsoft.com/office/powerpoint/2010/main" val="3724226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Q1 Answer: </a:t>
            </a:r>
            <a:r>
              <a:rPr lang="en-US" b="0" dirty="0"/>
              <a:t> </a:t>
            </a:r>
            <a:r>
              <a:rPr lang="en-US" dirty="0"/>
              <a:t>Work with any language or platform - Python, Java, PHP, Ruby, C#, and Go; deploy to different types of targets at the same time; integrate with Azure deployments - container registries, virtual machines, Azure services, or any on-premises or cloud target (Microsoft Azure, Google Cloud, or Amazon cloud services); build on Windows, Linux, or Mac machines; integrate with GitHub; work with open-source projects.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Q2 Answer: </a:t>
            </a:r>
            <a:r>
              <a:rPr lang="en-US" dirty="0"/>
              <a:t>A pipeline enables a constant flow of changes into production via an automated software production line. Pipelines create a repeatable, reliable and incrementally improving process for taking software from concept to customer.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Q3 Answer</a:t>
            </a:r>
            <a:r>
              <a:rPr lang="en-US" sz="900" b="0" i="0" kern="1200" dirty="0">
                <a:solidFill>
                  <a:schemeClr val="tx1"/>
                </a:solidFill>
                <a:effectLst/>
                <a:latin typeface="Segoe UI Light" pitchFamily="34" charset="0"/>
                <a:ea typeface="+mn-ea"/>
                <a:cs typeface="+mn-cs"/>
              </a:rPr>
              <a:t>: Lines can be broken and continued on the next line of a </a:t>
            </a:r>
            <a:r>
              <a:rPr lang="en-US" sz="900" b="0" i="0" kern="1200" dirty="0" err="1">
                <a:solidFill>
                  <a:schemeClr val="tx1"/>
                </a:solidFill>
                <a:effectLst/>
                <a:latin typeface="Segoe UI Light" pitchFamily="34" charset="0"/>
                <a:ea typeface="+mn-ea"/>
                <a:cs typeface="+mn-cs"/>
              </a:rPr>
              <a:t>Dockerfile</a:t>
            </a:r>
            <a:r>
              <a:rPr lang="en-US" sz="900" b="0" i="0" kern="1200" dirty="0">
                <a:solidFill>
                  <a:schemeClr val="tx1"/>
                </a:solidFill>
                <a:effectLst/>
                <a:latin typeface="Segoe UI Light" pitchFamily="34" charset="0"/>
                <a:ea typeface="+mn-ea"/>
                <a:cs typeface="+mn-cs"/>
              </a:rPr>
              <a:t> by using the backslash character.</a:t>
            </a:r>
            <a:endParaRPr lang="en-US" sz="900" b="0" kern="1200" dirty="0">
              <a:solidFill>
                <a:schemeClr val="tx1"/>
              </a:solidFill>
              <a:effectLst/>
              <a:latin typeface="Segoe UI Light" pitchFamily="34" charset="0"/>
              <a:ea typeface="+mn-ea"/>
              <a:cs typeface="+mn-cs"/>
            </a:endParaRPr>
          </a:p>
          <a:p>
            <a:r>
              <a:rPr lang="en-US" b="1" dirty="0"/>
              <a:t>Q4 Answer: Microsoft-hosted agents </a:t>
            </a:r>
            <a:r>
              <a:rPr lang="en-US" dirty="0"/>
              <a:t>- Automatically take care of maintenance and upgrades. Each time you run a pipeline, you get a fresh virtual machine. The virtual machine is discarded after one use. </a:t>
            </a:r>
            <a:r>
              <a:rPr lang="en-US" b="1" dirty="0"/>
              <a:t>Self-hosted agents </a:t>
            </a:r>
            <a:r>
              <a:rPr lang="en-US" dirty="0"/>
              <a:t>– You take care of maintenance and upgrades. Give you more control to install dependent software needed. You can install the agent on Linux, macOS, Windows machines, or even in a Linux Docker container.</a:t>
            </a:r>
          </a:p>
          <a:p>
            <a:r>
              <a:rPr lang="en-US" b="1" dirty="0"/>
              <a:t>Q5 Answer: </a:t>
            </a:r>
            <a:r>
              <a:rPr lang="en-US" dirty="0"/>
              <a:t>You can organize agents into agent pools. An agent pool defines the sharing boundary. In Azure Pipelines, agent pools are scoped to the Azure DevOps organization; so you can share an agent pool across projects.</a:t>
            </a:r>
          </a:p>
          <a:p>
            <a:r>
              <a:rPr lang="en-US" b="1" dirty="0"/>
              <a:t>Q6 Answer: </a:t>
            </a:r>
            <a:r>
              <a:rPr lang="en-US" b="0" dirty="0"/>
              <a:t>YAML file and Visual Designer</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84</a:t>
            </a:fld>
            <a:endParaRPr lang="en-US"/>
          </a:p>
        </p:txBody>
      </p:sp>
    </p:spTree>
    <p:extLst>
      <p:ext uri="{BB962C8B-B14F-4D97-AF65-F5344CB8AC3E}">
        <p14:creationId xmlns:p14="http://schemas.microsoft.com/office/powerpoint/2010/main" val="2750500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Q7 Answer</a:t>
            </a:r>
            <a:r>
              <a:rPr lang="en-US" dirty="0"/>
              <a:t>: </a:t>
            </a:r>
            <a:r>
              <a:rPr lang="en-US" sz="882" b="0" kern="1200" dirty="0">
                <a:solidFill>
                  <a:schemeClr val="tx1"/>
                </a:solidFill>
                <a:effectLst/>
                <a:latin typeface="Segoe UI Light" pitchFamily="34" charset="0"/>
                <a:ea typeface="+mn-ea"/>
                <a:cs typeface="+mn-cs"/>
              </a:rPr>
              <a:t>The four pillars of continuous integration are: a Version Control System, Packet Management System, Continuous Integration System, and an Automated Build Process.</a:t>
            </a:r>
            <a:endParaRPr lang="en-US" b="1" dirty="0"/>
          </a:p>
          <a:p>
            <a:r>
              <a:rPr lang="en-US" sz="900" b="1" i="0" kern="1200" dirty="0">
                <a:solidFill>
                  <a:schemeClr val="tx1"/>
                </a:solidFill>
                <a:effectLst/>
                <a:latin typeface="Segoe UI Light" pitchFamily="34" charset="0"/>
                <a:ea typeface="+mn-ea"/>
                <a:cs typeface="+mn-cs"/>
              </a:rPr>
              <a:t>Q8 Answer</a:t>
            </a:r>
            <a:r>
              <a:rPr lang="en-US" sz="900" b="0" i="0" kern="1200" dirty="0">
                <a:solidFill>
                  <a:schemeClr val="tx1"/>
                </a:solidFill>
                <a:effectLst/>
                <a:latin typeface="Segoe UI Light" pitchFamily="34" charset="0"/>
                <a:ea typeface="+mn-ea"/>
                <a:cs typeface="+mn-cs"/>
              </a:rPr>
              <a:t>: </a:t>
            </a:r>
            <a:r>
              <a:rPr lang="en-US" sz="900" b="0" kern="1200" dirty="0">
                <a:solidFill>
                  <a:schemeClr val="tx1"/>
                </a:solidFill>
                <a:effectLst/>
                <a:latin typeface="Segoe UI Light" pitchFamily="34" charset="0"/>
                <a:ea typeface="+mn-ea"/>
                <a:cs typeface="+mn-cs"/>
              </a:rPr>
              <a:t>You should pause the build. A paused build will not start new builds and will queue any new build requests.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Q9 Answer: </a:t>
            </a:r>
            <a:r>
              <a:rPr lang="en-US" sz="900" b="0" kern="1200" dirty="0">
                <a:solidFill>
                  <a:schemeClr val="tx1"/>
                </a:solidFill>
                <a:effectLst/>
                <a:latin typeface="Segoe UI Light" pitchFamily="34" charset="0"/>
                <a:ea typeface="+mn-ea"/>
                <a:cs typeface="+mn-cs"/>
              </a:rPr>
              <a:t>You should change the build job timeout setting to 5 minutes. A blank value means unlimited.</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85</a:t>
            </a:fld>
            <a:endParaRPr lang="en-US"/>
          </a:p>
        </p:txBody>
      </p:sp>
    </p:spTree>
    <p:extLst>
      <p:ext uri="{BB962C8B-B14F-4D97-AF65-F5344CB8AC3E}">
        <p14:creationId xmlns:p14="http://schemas.microsoft.com/office/powerpoint/2010/main" val="2750500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Q10 Answer: </a:t>
            </a:r>
            <a:r>
              <a:rPr lang="en-US" b="0" dirty="0"/>
              <a:t>False – they should never be used with public repos</a:t>
            </a:r>
          </a:p>
          <a:p>
            <a:r>
              <a:rPr lang="en-US" b="1" dirty="0"/>
              <a:t>Q11 Answer:</a:t>
            </a:r>
            <a:r>
              <a:rPr lang="en-US" b="0" dirty="0"/>
              <a:t> Encrypted Secrets</a:t>
            </a:r>
          </a:p>
          <a:p>
            <a:r>
              <a:rPr lang="en-US" b="1" dirty="0"/>
              <a:t>Q12 Answer:</a:t>
            </a:r>
            <a:r>
              <a:rPr lang="en-US" b="0" dirty="0"/>
              <a:t> </a:t>
            </a:r>
            <a:r>
              <a:rPr lang="en-US" b="0" dirty="0" err="1"/>
              <a:t>action.yml</a:t>
            </a:r>
            <a:endParaRPr lang="en-US" b="0" dirty="0"/>
          </a:p>
          <a:p>
            <a:r>
              <a:rPr lang="en-US" b="1" dirty="0"/>
              <a:t>Q13 Answer:</a:t>
            </a:r>
            <a:r>
              <a:rPr lang="en-US" b="0" dirty="0"/>
              <a:t> Using Badges</a:t>
            </a:r>
          </a:p>
          <a:p>
            <a:endParaRPr lang="en-US" b="0" dirty="0"/>
          </a:p>
          <a:p>
            <a:endParaRPr lang="en-US" b="0" dirty="0"/>
          </a:p>
          <a:p>
            <a:endParaRPr lang="en-US" b="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86</a:t>
            </a:fld>
            <a:endParaRPr lang="en-US"/>
          </a:p>
        </p:txBody>
      </p:sp>
    </p:spTree>
    <p:extLst>
      <p:ext uri="{BB962C8B-B14F-4D97-AF65-F5344CB8AC3E}">
        <p14:creationId xmlns:p14="http://schemas.microsoft.com/office/powerpoint/2010/main" val="292121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23232"/>
                </a:solidFill>
                <a:effectLst/>
                <a:latin typeface="adobe-clean"/>
              </a:rPr>
              <a:t>Give a brief description and explain the terms to introduce students to what comes next in the course. We will cover in deeper details in the next Learning Paths. </a:t>
            </a:r>
          </a:p>
          <a:p>
            <a:endParaRPr lang="en-US" b="0" i="0" dirty="0">
              <a:solidFill>
                <a:srgbClr val="323232"/>
              </a:solidFill>
              <a:effectLst/>
              <a:latin typeface="adobe-clean"/>
            </a:endParaRPr>
          </a:p>
          <a:p>
            <a:r>
              <a:rPr lang="en-US" b="0" i="0" dirty="0">
                <a:solidFill>
                  <a:srgbClr val="323232"/>
                </a:solidFill>
                <a:effectLst/>
                <a:latin typeface="adobe-clean"/>
              </a:rPr>
              <a:t>Understanding the basic terms and parts of Azure Pipelines helps you further explore how it can help you deliver better code more efficiently and reliably.</a:t>
            </a:r>
          </a:p>
          <a:p>
            <a:endParaRPr lang="en-US" b="0" i="0" dirty="0">
              <a:solidFill>
                <a:srgbClr val="323232"/>
              </a:solidFill>
              <a:effectLst/>
              <a:latin typeface="adobe-clean"/>
            </a:endParaRPr>
          </a:p>
          <a:p>
            <a:pPr algn="l"/>
            <a:r>
              <a:rPr lang="en-US" b="1" i="0" dirty="0">
                <a:solidFill>
                  <a:srgbClr val="323232"/>
                </a:solidFill>
                <a:effectLst/>
                <a:latin typeface="adobe-clean"/>
              </a:rPr>
              <a:t>Agent</a:t>
            </a:r>
          </a:p>
          <a:p>
            <a:pPr algn="l"/>
            <a:r>
              <a:rPr lang="en-US" b="0" i="0" dirty="0">
                <a:solidFill>
                  <a:srgbClr val="323232"/>
                </a:solidFill>
                <a:effectLst/>
                <a:latin typeface="adobe-clean"/>
              </a:rPr>
              <a:t>When your build or deployment runs, the system begins one or more jobs. An agent is an installable software that runs a build or deployment job.</a:t>
            </a:r>
          </a:p>
          <a:p>
            <a:pPr algn="l"/>
            <a:r>
              <a:rPr lang="en-US" b="1" i="0" dirty="0">
                <a:solidFill>
                  <a:srgbClr val="323232"/>
                </a:solidFill>
                <a:effectLst/>
                <a:latin typeface="adobe-clean"/>
              </a:rPr>
              <a:t>Artifact</a:t>
            </a:r>
          </a:p>
          <a:p>
            <a:pPr algn="l"/>
            <a:r>
              <a:rPr lang="en-US" b="0" i="0" dirty="0">
                <a:solidFill>
                  <a:srgbClr val="323232"/>
                </a:solidFill>
                <a:effectLst/>
                <a:latin typeface="adobe-clean"/>
              </a:rPr>
              <a:t>An artifact is a collection of files or packages published by a build. Artifacts are made available for next tasks, such as distribution or deployment.</a:t>
            </a:r>
          </a:p>
          <a:p>
            <a:pPr algn="l"/>
            <a:r>
              <a:rPr lang="en-US" b="1" i="0" dirty="0">
                <a:solidFill>
                  <a:srgbClr val="323232"/>
                </a:solidFill>
                <a:effectLst/>
                <a:latin typeface="adobe-clean"/>
              </a:rPr>
              <a:t>Build</a:t>
            </a:r>
          </a:p>
          <a:p>
            <a:pPr algn="l"/>
            <a:r>
              <a:rPr lang="en-US" b="0" i="0" dirty="0">
                <a:solidFill>
                  <a:srgbClr val="323232"/>
                </a:solidFill>
                <a:effectLst/>
                <a:latin typeface="adobe-clean"/>
              </a:rPr>
              <a:t>A build represents one execution of a pipeline. It collects the logs associated with running the steps and the results of running tests.</a:t>
            </a:r>
          </a:p>
          <a:p>
            <a:pPr algn="l"/>
            <a:r>
              <a:rPr lang="en-US" b="1" i="0" dirty="0">
                <a:solidFill>
                  <a:srgbClr val="323232"/>
                </a:solidFill>
                <a:effectLst/>
                <a:latin typeface="adobe-clean"/>
              </a:rPr>
              <a:t>Continuous delivery</a:t>
            </a:r>
          </a:p>
          <a:p>
            <a:pPr algn="l"/>
            <a:r>
              <a:rPr lang="en-US" b="0" i="0" dirty="0">
                <a:solidFill>
                  <a:srgbClr val="323232"/>
                </a:solidFill>
                <a:effectLst/>
                <a:latin typeface="adobe-clean"/>
              </a:rPr>
              <a:t>Continuous delivery (CD) (also known as Continuous Deployment) is a process by which code is built, tested, and deployed to one or more test and production stages. Deploying and testing in multiple stages helps drive quality. Continuous integration systems produce deployable artifacts, which include infrastructure and apps. Automated release pipelines consume these artifacts to release new versions and fixes to existing systems. Monitoring and alerting systems constantly run to drive visibility into the entire CD process. This process ensures that errors are caught often and early.</a:t>
            </a:r>
          </a:p>
          <a:p>
            <a:pPr algn="l"/>
            <a:r>
              <a:rPr lang="en-US" b="1" i="0" dirty="0">
                <a:solidFill>
                  <a:srgbClr val="323232"/>
                </a:solidFill>
                <a:effectLst/>
                <a:latin typeface="adobe-clean"/>
              </a:rPr>
              <a:t>Continuous integration</a:t>
            </a:r>
          </a:p>
          <a:p>
            <a:pPr algn="l"/>
            <a:r>
              <a:rPr lang="en-US" b="0" i="0" dirty="0">
                <a:solidFill>
                  <a:srgbClr val="323232"/>
                </a:solidFill>
                <a:effectLst/>
                <a:latin typeface="adobe-clean"/>
              </a:rPr>
              <a:t>Continuous integration (CI) is the practice used by development teams to simplify the testing and building of code. CI helps to catch bugs or problems early in the development cycle, making them more accessible and faster to fix. Automated tests and builds are run as part of the CI process. The process can run on a set schedule, whenever code is pushed, or both. Items known as artifacts are produced from CI systems. The continuous delivery release pipelines use them to drive automatic deployments.</a:t>
            </a:r>
          </a:p>
          <a:p>
            <a:pPr algn="l"/>
            <a:r>
              <a:rPr lang="en-US" b="1" i="0" dirty="0">
                <a:solidFill>
                  <a:srgbClr val="323232"/>
                </a:solidFill>
                <a:effectLst/>
                <a:latin typeface="adobe-clean"/>
              </a:rPr>
              <a:t>Deployment target</a:t>
            </a:r>
          </a:p>
          <a:p>
            <a:pPr algn="l"/>
            <a:r>
              <a:rPr lang="en-US" b="0" i="0" dirty="0">
                <a:solidFill>
                  <a:srgbClr val="323232"/>
                </a:solidFill>
                <a:effectLst/>
                <a:latin typeface="adobe-clean"/>
              </a:rPr>
              <a:t>A deployment target is a virtual machine, container, web app, or any service used to host the application being developed. A pipeline might deploy the app to one or more deployment targets after the build is completed and tests are run.</a:t>
            </a:r>
          </a:p>
          <a:p>
            <a:pPr algn="l"/>
            <a:r>
              <a:rPr lang="en-US" b="1" i="0" dirty="0">
                <a:solidFill>
                  <a:srgbClr val="323232"/>
                </a:solidFill>
                <a:effectLst/>
                <a:latin typeface="adobe-clean"/>
              </a:rPr>
              <a:t>Job</a:t>
            </a:r>
          </a:p>
          <a:p>
            <a:pPr algn="l"/>
            <a:r>
              <a:rPr lang="en-US" b="0" i="0" dirty="0">
                <a:solidFill>
                  <a:srgbClr val="323232"/>
                </a:solidFill>
                <a:effectLst/>
                <a:latin typeface="adobe-clean"/>
              </a:rPr>
              <a:t>A build contains one or more jobs. Most jobs run on an agent. A job represents an execution boundary of a set of steps. All the steps run together on the same agent.</a:t>
            </a:r>
          </a:p>
          <a:p>
            <a:pPr algn="l"/>
            <a:r>
              <a:rPr lang="en-US" b="0" i="0" dirty="0">
                <a:solidFill>
                  <a:srgbClr val="323232"/>
                </a:solidFill>
                <a:effectLst/>
                <a:latin typeface="adobe-clean"/>
              </a:rPr>
              <a:t>For example, you might build two configurations - x86 and x64. In this case, you have one build and two jobs.</a:t>
            </a:r>
          </a:p>
          <a:p>
            <a:pPr algn="l"/>
            <a:r>
              <a:rPr lang="en-US" b="1" i="0" dirty="0">
                <a:solidFill>
                  <a:srgbClr val="323232"/>
                </a:solidFill>
                <a:effectLst/>
                <a:latin typeface="adobe-clean"/>
              </a:rPr>
              <a:t>Pipeline</a:t>
            </a:r>
          </a:p>
          <a:p>
            <a:pPr algn="l"/>
            <a:r>
              <a:rPr lang="en-US" b="0" i="0" dirty="0">
                <a:solidFill>
                  <a:srgbClr val="323232"/>
                </a:solidFill>
                <a:effectLst/>
                <a:latin typeface="adobe-clean"/>
              </a:rPr>
              <a:t>A pipeline defines the continuous integration and deployment process for your app. It's made up of steps called tasks.</a:t>
            </a:r>
          </a:p>
          <a:p>
            <a:pPr algn="l"/>
            <a:r>
              <a:rPr lang="en-US" b="0" i="0" dirty="0">
                <a:solidFill>
                  <a:srgbClr val="323232"/>
                </a:solidFill>
                <a:effectLst/>
                <a:latin typeface="adobe-clean"/>
              </a:rPr>
              <a:t>It can be thought of as a script that describes how your test, build, and deployment steps are run.</a:t>
            </a:r>
          </a:p>
          <a:p>
            <a:pPr algn="l"/>
            <a:r>
              <a:rPr lang="en-US" b="1" i="0" dirty="0">
                <a:solidFill>
                  <a:srgbClr val="323232"/>
                </a:solidFill>
                <a:effectLst/>
                <a:latin typeface="adobe-clean"/>
              </a:rPr>
              <a:t>Release</a:t>
            </a:r>
          </a:p>
          <a:p>
            <a:pPr algn="l"/>
            <a:r>
              <a:rPr lang="en-US" b="0" i="0" dirty="0">
                <a:solidFill>
                  <a:srgbClr val="323232"/>
                </a:solidFill>
                <a:effectLst/>
                <a:latin typeface="adobe-clean"/>
              </a:rPr>
              <a:t>When you use the visual designer, you create a release pipeline also to a build pipeline. A release is a term used to describe one execution of a release pipeline. It's made up of deployments to multiple stages.</a:t>
            </a:r>
          </a:p>
          <a:p>
            <a:pPr algn="l"/>
            <a:r>
              <a:rPr lang="en-US" b="1" i="0" dirty="0">
                <a:solidFill>
                  <a:srgbClr val="323232"/>
                </a:solidFill>
                <a:effectLst/>
                <a:latin typeface="adobe-clean"/>
              </a:rPr>
              <a:t>Stage</a:t>
            </a:r>
          </a:p>
          <a:p>
            <a:pPr algn="l"/>
            <a:r>
              <a:rPr lang="en-US" b="0" i="0" dirty="0">
                <a:solidFill>
                  <a:srgbClr val="323232"/>
                </a:solidFill>
                <a:effectLst/>
                <a:latin typeface="adobe-clean"/>
              </a:rPr>
              <a:t>Stages are the primary divisions in a pipeline: "build the app," "run integration tests," and "deploy to user acceptance testing" are good examples of stages.</a:t>
            </a:r>
          </a:p>
          <a:p>
            <a:pPr algn="l"/>
            <a:r>
              <a:rPr lang="en-US" b="1" i="0" dirty="0">
                <a:solidFill>
                  <a:srgbClr val="323232"/>
                </a:solidFill>
                <a:effectLst/>
                <a:latin typeface="adobe-clean"/>
              </a:rPr>
              <a:t>Task</a:t>
            </a:r>
          </a:p>
          <a:p>
            <a:pPr algn="l"/>
            <a:r>
              <a:rPr lang="en-US" b="0" i="0" dirty="0">
                <a:solidFill>
                  <a:srgbClr val="323232"/>
                </a:solidFill>
                <a:effectLst/>
                <a:latin typeface="adobe-clean"/>
              </a:rPr>
              <a:t>A task is the building block of a pipeline. For example, a build pipeline might consist of build tasks and test tasks. A release pipeline consists of deployment tasks. Each task runs a specific job in the pipeline.</a:t>
            </a:r>
          </a:p>
          <a:p>
            <a:pPr algn="l"/>
            <a:r>
              <a:rPr lang="en-US" b="1" i="0" dirty="0">
                <a:solidFill>
                  <a:srgbClr val="323232"/>
                </a:solidFill>
                <a:effectLst/>
                <a:latin typeface="adobe-clean"/>
              </a:rPr>
              <a:t>Trigger</a:t>
            </a:r>
          </a:p>
          <a:p>
            <a:pPr algn="l"/>
            <a:r>
              <a:rPr lang="en-US" b="0" i="0" dirty="0">
                <a:solidFill>
                  <a:srgbClr val="323232"/>
                </a:solidFill>
                <a:effectLst/>
                <a:latin typeface="adobe-clean"/>
              </a:rPr>
              <a:t>A trigger is something that's set up to tell the pipeline when to run. You can configure a pipeline to run upon a push to a repository at scheduled times or upon completing another build. All these actions are known as triggers.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08016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kern="1200" dirty="0">
                <a:solidFill>
                  <a:schemeClr val="tx1"/>
                </a:solidFill>
                <a:effectLst/>
                <a:latin typeface="Segoe UI Light" pitchFamily="34" charset="0"/>
                <a:ea typeface="+mn-ea"/>
                <a:cs typeface="+mn-cs"/>
              </a:rPr>
              <a:t>Use the student manual for some typical situations where you might want to create agent pools.</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62175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https://docs.microsoft.com/azure/devops/pipelines/agents/agents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6957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Do self-hosted agents have any performance advantages over Microsoft-hosted agents?</a:t>
            </a:r>
          </a:p>
          <a:p>
            <a:r>
              <a:rPr lang="en-US" sz="882" b="0" i="0" u="none" strike="noStrike" kern="1200" dirty="0">
                <a:solidFill>
                  <a:schemeClr val="tx1"/>
                </a:solidFill>
                <a:effectLst/>
                <a:latin typeface="Segoe UI Light" pitchFamily="34" charset="0"/>
                <a:ea typeface="+mn-ea"/>
                <a:cs typeface="+mn-cs"/>
              </a:rPr>
              <a:t>Can I install multiple self-hosted agents on the same machine?</a:t>
            </a:r>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89267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49334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23232"/>
                </a:solidFill>
                <a:effectLst/>
                <a:latin typeface="adobe-clean"/>
              </a:rPr>
              <a:t>How do I qualify for the free tier of Azure Pipelines for public projects?</a:t>
            </a:r>
          </a:p>
          <a:p>
            <a:pPr algn="l"/>
            <a:r>
              <a:rPr lang="en-US" b="0" i="0" dirty="0">
                <a:solidFill>
                  <a:srgbClr val="323232"/>
                </a:solidFill>
                <a:effectLst/>
                <a:latin typeface="adobe-clean"/>
              </a:rPr>
              <a:t>Microsoft will automatically apply the free tier limits for public projects if you meet both conditions:</a:t>
            </a:r>
          </a:p>
          <a:p>
            <a:pPr lvl="1" algn="l">
              <a:buFont typeface="Arial" panose="020B0604020202020204" pitchFamily="34" charset="0"/>
              <a:buChar char="•"/>
            </a:pPr>
            <a:r>
              <a:rPr lang="en-US" b="0" i="0" dirty="0">
                <a:solidFill>
                  <a:srgbClr val="323232"/>
                </a:solidFill>
                <a:effectLst/>
                <a:latin typeface="adobe-clean"/>
              </a:rPr>
              <a:t>Your pipeline is part of an Azure Pipelines public project.</a:t>
            </a:r>
          </a:p>
          <a:p>
            <a:pPr lvl="1" algn="l">
              <a:buFont typeface="Arial" panose="020B0604020202020204" pitchFamily="34" charset="0"/>
              <a:buChar char="•"/>
            </a:pPr>
            <a:r>
              <a:rPr lang="en-US" b="0" i="0" dirty="0">
                <a:solidFill>
                  <a:srgbClr val="323232"/>
                </a:solidFill>
                <a:effectLst/>
                <a:latin typeface="adobe-clean"/>
              </a:rPr>
              <a:t>Your pipeline builds a public repository from GitHub or the same public project in your Azure DevOps organization.</a:t>
            </a:r>
            <a:br>
              <a:rPr lang="en-US" b="0" i="0" dirty="0">
                <a:solidFill>
                  <a:srgbClr val="323232"/>
                </a:solidFill>
                <a:effectLst/>
                <a:latin typeface="adobe-clean"/>
              </a:rPr>
            </a:br>
            <a:endParaRPr lang="en-US" b="0" i="0" dirty="0">
              <a:solidFill>
                <a:srgbClr val="323232"/>
              </a:solidFill>
              <a:effectLst/>
              <a:latin typeface="adobe-clean"/>
            </a:endParaRPr>
          </a:p>
          <a:p>
            <a:pPr algn="l"/>
            <a:r>
              <a:rPr lang="en-US" b="1" i="0" dirty="0">
                <a:solidFill>
                  <a:srgbClr val="323232"/>
                </a:solidFill>
                <a:effectLst/>
                <a:latin typeface="adobe-clean"/>
              </a:rPr>
              <a:t>Are there limits on who can use Azure Pipelines?</a:t>
            </a:r>
          </a:p>
          <a:p>
            <a:pPr algn="l"/>
            <a:r>
              <a:rPr lang="en-US" b="0" i="0" dirty="0">
                <a:solidFill>
                  <a:srgbClr val="323232"/>
                </a:solidFill>
                <a:effectLst/>
                <a:latin typeface="adobe-clean"/>
              </a:rPr>
              <a:t>You can have as many users as you want when you're using Azure Pipelines. There's no per-user charge for using Azure Pipelines.</a:t>
            </a:r>
          </a:p>
          <a:p>
            <a:pPr algn="l"/>
            <a:r>
              <a:rPr lang="en-US" b="0" i="0" dirty="0">
                <a:solidFill>
                  <a:srgbClr val="323232"/>
                </a:solidFill>
                <a:effectLst/>
                <a:latin typeface="adobe-clean"/>
              </a:rPr>
              <a:t>Users with both basic and stakeholder access can author as many builds and releases as they want.</a:t>
            </a:r>
            <a:br>
              <a:rPr lang="en-US" b="0" i="0" dirty="0">
                <a:solidFill>
                  <a:srgbClr val="323232"/>
                </a:solidFill>
                <a:effectLst/>
                <a:latin typeface="adobe-clean"/>
              </a:rPr>
            </a:br>
            <a:endParaRPr lang="en-US" b="0" i="0" dirty="0">
              <a:solidFill>
                <a:srgbClr val="323232"/>
              </a:solidFill>
              <a:effectLst/>
              <a:latin typeface="adobe-clean"/>
            </a:endParaRPr>
          </a:p>
          <a:p>
            <a:pPr algn="l"/>
            <a:r>
              <a:rPr lang="en-US" b="1" i="0" dirty="0">
                <a:solidFill>
                  <a:srgbClr val="323232"/>
                </a:solidFill>
                <a:effectLst/>
                <a:latin typeface="adobe-clean"/>
              </a:rPr>
              <a:t>Are there any limits on the number of builds and release pipelines that I can create?</a:t>
            </a:r>
          </a:p>
          <a:p>
            <a:pPr algn="l"/>
            <a:r>
              <a:rPr lang="en-US" b="0" i="0" dirty="0">
                <a:solidFill>
                  <a:srgbClr val="323232"/>
                </a:solidFill>
                <a:effectLst/>
                <a:latin typeface="adobe-clean"/>
              </a:rPr>
              <a:t>No. You can create hundreds or even thousands of definitions for no charge. You can register any number of self-hosted agents for no cost.</a:t>
            </a:r>
            <a:br>
              <a:rPr lang="en-US" b="0" i="0" dirty="0">
                <a:solidFill>
                  <a:srgbClr val="323232"/>
                </a:solidFill>
                <a:effectLst/>
                <a:latin typeface="adobe-clean"/>
              </a:rPr>
            </a:br>
            <a:endParaRPr lang="en-US" b="0" i="0" dirty="0">
              <a:solidFill>
                <a:srgbClr val="323232"/>
              </a:solidFill>
              <a:effectLst/>
              <a:latin typeface="adobe-clean"/>
            </a:endParaRPr>
          </a:p>
          <a:p>
            <a:pPr algn="l"/>
            <a:r>
              <a:rPr lang="en-US" b="1" i="0" dirty="0">
                <a:solidFill>
                  <a:srgbClr val="323232"/>
                </a:solidFill>
                <a:effectLst/>
                <a:latin typeface="adobe-clean"/>
              </a:rPr>
              <a:t>As a Visual Studio Enterprise subscriber, do I get more parallel jobs for Azure Pipelines?</a:t>
            </a:r>
          </a:p>
          <a:p>
            <a:pPr algn="l"/>
            <a:r>
              <a:rPr lang="en-US" b="0" i="0" dirty="0">
                <a:solidFill>
                  <a:srgbClr val="323232"/>
                </a:solidFill>
                <a:effectLst/>
                <a:latin typeface="adobe-clean"/>
              </a:rPr>
              <a:t>Yes. Visual Studio Enterprise subscribers get one self-hosted parallel job in each Azure DevOps Services organization where they're a member.</a:t>
            </a:r>
            <a:br>
              <a:rPr lang="en-US" b="0" i="0" dirty="0">
                <a:solidFill>
                  <a:srgbClr val="323232"/>
                </a:solidFill>
                <a:effectLst/>
                <a:latin typeface="adobe-clean"/>
              </a:rPr>
            </a:br>
            <a:endParaRPr lang="en-US" b="0" i="0" dirty="0">
              <a:solidFill>
                <a:srgbClr val="323232"/>
              </a:solidFill>
              <a:effectLst/>
              <a:latin typeface="adobe-clean"/>
            </a:endParaRPr>
          </a:p>
          <a:p>
            <a:pPr algn="l"/>
            <a:r>
              <a:rPr lang="en-US" b="1" i="0" dirty="0">
                <a:solidFill>
                  <a:srgbClr val="323232"/>
                </a:solidFill>
                <a:effectLst/>
                <a:latin typeface="adobe-clean"/>
              </a:rPr>
              <a:t>When you're using the per-minute plan, you can run only one job at a time.</a:t>
            </a:r>
          </a:p>
          <a:p>
            <a:pPr algn="l"/>
            <a:r>
              <a:rPr lang="en-US" b="0" i="0" dirty="0">
                <a:solidFill>
                  <a:srgbClr val="323232"/>
                </a:solidFill>
                <a:effectLst/>
                <a:latin typeface="adobe-clean"/>
              </a:rPr>
              <a:t>If you run builds for more than 14 paid hours in a month, the per-minute plan might be less cost-effective than the parallel jobs model.</a:t>
            </a:r>
          </a:p>
          <a:p>
            <a:pPr algn="l"/>
            <a:r>
              <a:rPr lang="en-US" b="0" i="0" dirty="0">
                <a:solidFill>
                  <a:srgbClr val="323232"/>
                </a:solidFill>
                <a:effectLst/>
                <a:latin typeface="adobe-clean"/>
              </a:rPr>
              <a:t>See https://azure.microsoft.com/en-us/pricing/details/devops/azure-devops-services/ for current pricing.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806634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11743732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88166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0369360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48754-C36D-4A7F-9665-CE65C2EAF42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Device layout 3</a:t>
            </a:r>
          </a:p>
        </p:txBody>
      </p:sp>
      <p:sp>
        <p:nvSpPr>
          <p:cNvPr id="6" name="Picture Placeholder 11">
            <a:extLst>
              <a:ext uri="{FF2B5EF4-FFF2-40B4-BE49-F238E27FC236}">
                <a16:creationId xmlns:a16="http://schemas.microsoft.com/office/drawing/2014/main" id="{446056AE-6C29-46B0-AF0F-097EAAB9D9CB}"/>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21063532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317212"/>
            <a:ext cx="9070923" cy="3600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6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73127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0" r:id="rId9"/>
    <p:sldLayoutId id="2147484621" r:id="rId10"/>
    <p:sldLayoutId id="2147484622" r:id="rId11"/>
    <p:sldLayoutId id="2147484625" r:id="rId12"/>
    <p:sldLayoutId id="2147484626" r:id="rId13"/>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24.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emf"/><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2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45.emf"/><Relationship Id="rId1" Type="http://schemas.openxmlformats.org/officeDocument/2006/relationships/slideLayout" Target="../slideLayouts/slideLayout2.xml"/><Relationship Id="rId6" Type="http://schemas.openxmlformats.org/officeDocument/2006/relationships/image" Target="../media/image51.emf"/><Relationship Id="rId5" Type="http://schemas.openxmlformats.org/officeDocument/2006/relationships/image" Target="../media/image53.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slideLayout" Target="../slideLayouts/slideLayout2.xml"/><Relationship Id="rId5" Type="http://schemas.openxmlformats.org/officeDocument/2006/relationships/image" Target="../media/image57.wmf"/><Relationship Id="rId4" Type="http://schemas.openxmlformats.org/officeDocument/2006/relationships/image" Target="../media/image56.emf"/></Relationships>
</file>

<file path=ppt/slides/_rels/slide2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4.wmf"/></Relationships>
</file>

<file path=ppt/slides/_rels/slide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emf"/><Relationship Id="rId7" Type="http://schemas.openxmlformats.org/officeDocument/2006/relationships/image" Target="../media/image14.w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emf"/><Relationship Id="rId9" Type="http://schemas.openxmlformats.org/officeDocument/2006/relationships/image" Target="../media/image16.wmf"/></Relationships>
</file>

<file path=ppt/slides/_rels/slide30.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image" Target="../media/image66.wmf"/></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wmf"/><Relationship Id="rId4" Type="http://schemas.openxmlformats.org/officeDocument/2006/relationships/image" Target="../media/image74.wmf"/></Relationships>
</file>

<file path=ppt/slides/_rels/slide35.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slides/_rels/slide37.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wmf"/></Relationships>
</file>

<file path=ppt/slides/_rels/slide40.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slideLayout" Target="../slideLayouts/slideLayout2.xml"/><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slides/_rels/slide41.x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7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74.wmf"/></Relationships>
</file>

<file path=ppt/slides/_rels/slide4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slideLayout" Target="../slideLayouts/slideLayout2.xml"/><Relationship Id="rId6" Type="http://schemas.openxmlformats.org/officeDocument/2006/relationships/image" Target="../media/image103.emf"/><Relationship Id="rId5" Type="http://schemas.openxmlformats.org/officeDocument/2006/relationships/image" Target="../media/image102.wmf"/><Relationship Id="rId4" Type="http://schemas.openxmlformats.org/officeDocument/2006/relationships/image" Target="../media/image10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50.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emf"/><Relationship Id="rId7" Type="http://schemas.openxmlformats.org/officeDocument/2006/relationships/image" Target="../media/image18.wmf"/><Relationship Id="rId2" Type="http://schemas.openxmlformats.org/officeDocument/2006/relationships/image" Target="../media/image99.emf"/><Relationship Id="rId1" Type="http://schemas.openxmlformats.org/officeDocument/2006/relationships/slideLayout" Target="../slideLayouts/slideLayout2.xml"/><Relationship Id="rId6" Type="http://schemas.openxmlformats.org/officeDocument/2006/relationships/image" Target="../media/image103.emf"/><Relationship Id="rId5" Type="http://schemas.openxmlformats.org/officeDocument/2006/relationships/image" Target="../media/image102.wmf"/><Relationship Id="rId4" Type="http://schemas.openxmlformats.org/officeDocument/2006/relationships/image" Target="../media/image101.wmf"/></Relationships>
</file>

<file path=ppt/slides/_rels/slide5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5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99.emf"/><Relationship Id="rId1" Type="http://schemas.openxmlformats.org/officeDocument/2006/relationships/slideLayout" Target="../slideLayouts/slideLayout2.xml"/><Relationship Id="rId4" Type="http://schemas.openxmlformats.org/officeDocument/2006/relationships/image" Target="../media/image113.emf"/></Relationships>
</file>

<file path=ppt/slides/_rels/slide5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0.emf"/><Relationship Id="rId7" Type="http://schemas.openxmlformats.org/officeDocument/2006/relationships/image" Target="../media/image18.wmf"/><Relationship Id="rId2" Type="http://schemas.openxmlformats.org/officeDocument/2006/relationships/image" Target="../media/image99.emf"/><Relationship Id="rId1" Type="http://schemas.openxmlformats.org/officeDocument/2006/relationships/slideLayout" Target="../slideLayouts/slideLayout2.xml"/><Relationship Id="rId6" Type="http://schemas.openxmlformats.org/officeDocument/2006/relationships/image" Target="../media/image103.emf"/><Relationship Id="rId5" Type="http://schemas.openxmlformats.org/officeDocument/2006/relationships/image" Target="../media/image102.wmf"/><Relationship Id="rId4" Type="http://schemas.openxmlformats.org/officeDocument/2006/relationships/image" Target="../media/image101.wmf"/></Relationships>
</file>

<file path=ppt/slides/_rels/slide6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33.emf"/><Relationship Id="rId5" Type="http://schemas.openxmlformats.org/officeDocument/2006/relationships/image" Target="../media/image132.wmf"/><Relationship Id="rId4" Type="http://schemas.openxmlformats.org/officeDocument/2006/relationships/image" Target="../media/image131.emf"/></Relationships>
</file>

<file path=ppt/slides/_rels/slide6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2.wmf"/><Relationship Id="rId4" Type="http://schemas.openxmlformats.org/officeDocument/2006/relationships/image" Target="../media/image131.emf"/></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7.emf"/><Relationship Id="rId7" Type="http://schemas.openxmlformats.org/officeDocument/2006/relationships/image" Target="../media/image141.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40.emf"/><Relationship Id="rId5" Type="http://schemas.openxmlformats.org/officeDocument/2006/relationships/image" Target="../media/image139.wmf"/><Relationship Id="rId4" Type="http://schemas.openxmlformats.org/officeDocument/2006/relationships/image" Target="../media/image138.wmf"/></Relationships>
</file>

<file path=ppt/slides/_rels/slide75.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144.emf"/></Relationships>
</file>

<file path=ppt/slides/_rels/slide77.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chart" Target="../charts/chart2.xml"/><Relationship Id="rId4" Type="http://schemas.openxmlformats.org/officeDocument/2006/relationships/image" Target="../media/image144.emf"/></Relationships>
</file>

<file path=ppt/slides/_rels/slide78.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chart" Target="../charts/chart3.xml"/><Relationship Id="rId4" Type="http://schemas.openxmlformats.org/officeDocument/2006/relationships/image" Target="../media/image144.emf"/></Relationships>
</file>

<file path=ppt/slides/_rels/slide79.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80.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chart" Target="../charts/chart6.xml"/></Relationships>
</file>

<file path=ppt/slides/_rels/slide8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wmf"/></Relationships>
</file>

<file path=ppt/slides/_rels/slide8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84.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1835268"/>
            <a:ext cx="5537797" cy="3323987"/>
          </a:xfrm>
        </p:spPr>
        <p:txBody>
          <a:bodyPr lIns="0" tIns="0" rIns="0" bIns="0" anchor="ctr">
            <a:spAutoFit/>
          </a:bodyPr>
          <a:lstStyle/>
          <a:p>
            <a:r>
              <a:rPr lang="en-US" dirty="0"/>
              <a:t>AZ-400.00</a:t>
            </a:r>
            <a:br>
              <a:rPr lang="en-US" dirty="0"/>
            </a:br>
            <a:r>
              <a:rPr lang="en-US" dirty="0"/>
              <a:t>Learning Path 03:</a:t>
            </a:r>
            <a:br>
              <a:rPr lang="en-US" dirty="0"/>
            </a:br>
            <a:r>
              <a:rPr lang="en-US" dirty="0"/>
              <a:t>Implement CI with Azure Pipelines and GitHub Actions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Module 02: Manage Azure Pipeline agents and pools</a:t>
            </a:r>
          </a:p>
        </p:txBody>
      </p:sp>
      <p:pic>
        <p:nvPicPr>
          <p:cNvPr id="4" name="Picture 3" descr="Icon of a fragmented arc with an arrow going upwards">
            <a:extLst>
              <a:ext uri="{FF2B5EF4-FFF2-40B4-BE49-F238E27FC236}">
                <a16:creationId xmlns:a16="http://schemas.microsoft.com/office/drawing/2014/main" id="{7428A671-45EA-41DF-8082-9C7936D8FA73}"/>
              </a:ext>
            </a:extLst>
          </p:cNvPr>
          <p:cNvPicPr>
            <a:picLocks noChangeAspect="1"/>
          </p:cNvPicPr>
          <p:nvPr/>
        </p:nvPicPr>
        <p:blipFill>
          <a:blip r:embed="rId2">
            <a:clrChange>
              <a:clrFrom>
                <a:srgbClr val="FFFFFF"/>
              </a:clrFrom>
              <a:clrTo>
                <a:srgbClr val="FFFFFF">
                  <a:alpha val="0"/>
                </a:srgbClr>
              </a:clrTo>
            </a:clrChange>
          </a:blip>
          <a:srcRect/>
          <a:stretch/>
        </p:blipFill>
        <p:spPr>
          <a:xfrm>
            <a:off x="10461493" y="3040062"/>
            <a:ext cx="914400" cy="914400"/>
          </a:xfrm>
          <a:prstGeom prst="rect">
            <a:avLst/>
          </a:prstGeom>
        </p:spPr>
      </p:pic>
    </p:spTree>
    <p:extLst>
      <p:ext uri="{BB962C8B-B14F-4D97-AF65-F5344CB8AC3E}">
        <p14:creationId xmlns:p14="http://schemas.microsoft.com/office/powerpoint/2010/main" val="18814762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4409-1BE5-4C56-B261-C1B9CF174C12}"/>
              </a:ext>
            </a:extLst>
          </p:cNvPr>
          <p:cNvSpPr>
            <a:spLocks noGrp="1"/>
          </p:cNvSpPr>
          <p:nvPr>
            <p:ph type="title"/>
          </p:nvPr>
        </p:nvSpPr>
        <p:spPr>
          <a:xfrm>
            <a:off x="465138" y="632779"/>
            <a:ext cx="11533187" cy="411162"/>
          </a:xfrm>
        </p:spPr>
        <p:txBody>
          <a:bodyPr/>
          <a:lstStyle/>
          <a:p>
            <a:r>
              <a:rPr lang="en-US" dirty="0"/>
              <a:t>Choose between Microsoft-hosted versus self-hosted agents</a:t>
            </a:r>
          </a:p>
        </p:txBody>
      </p:sp>
      <p:sp>
        <p:nvSpPr>
          <p:cNvPr id="6" name="Rectangle 5">
            <a:extLst>
              <a:ext uri="{FF2B5EF4-FFF2-40B4-BE49-F238E27FC236}">
                <a16:creationId xmlns:a16="http://schemas.microsoft.com/office/drawing/2014/main" id="{271FA0F4-5A73-4947-B0DA-D965E78CF27B}"/>
              </a:ext>
            </a:extLst>
          </p:cNvPr>
          <p:cNvSpPr/>
          <p:nvPr/>
        </p:nvSpPr>
        <p:spPr>
          <a:xfrm>
            <a:off x="427038" y="1361562"/>
            <a:ext cx="11571287" cy="1273293"/>
          </a:xfrm>
          <a:prstGeom prst="rect">
            <a:avLst/>
          </a:prstGeom>
          <a:solidFill>
            <a:schemeClr val="bg1">
              <a:lumMod val="95000"/>
            </a:schemeClr>
          </a:solidFill>
        </p:spPr>
        <p:txBody>
          <a:bodyPr wrap="square" lIns="182880" tIns="91440" rIns="182880" bIns="91440" anchor="ctr">
            <a:noAutofit/>
          </a:bodyPr>
          <a:lstStyle/>
          <a:p>
            <a:pPr>
              <a:spcBef>
                <a:spcPts val="1200"/>
              </a:spcBef>
            </a:pPr>
            <a:r>
              <a:rPr lang="en-US" sz="2400" dirty="0">
                <a:latin typeface="+mj-lt"/>
              </a:rPr>
              <a:t>You generally need at least one agent to build or deploy your project.</a:t>
            </a:r>
          </a:p>
          <a:p>
            <a:pPr>
              <a:spcBef>
                <a:spcPts val="1200"/>
              </a:spcBef>
            </a:pPr>
            <a:r>
              <a:rPr lang="en-US" sz="2400" dirty="0">
                <a:latin typeface="+mj-lt"/>
              </a:rPr>
              <a:t>An agent is installable software that runs one build or deployment job at a time.</a:t>
            </a:r>
            <a:endParaRPr lang="en-US" sz="2400" dirty="0">
              <a:latin typeface="+mj-lt"/>
              <a:cs typeface="Segoe UI Semibold"/>
            </a:endParaRPr>
          </a:p>
        </p:txBody>
      </p:sp>
      <p:sp>
        <p:nvSpPr>
          <p:cNvPr id="7" name="Rectangle 6">
            <a:extLst>
              <a:ext uri="{FF2B5EF4-FFF2-40B4-BE49-F238E27FC236}">
                <a16:creationId xmlns:a16="http://schemas.microsoft.com/office/drawing/2014/main" id="{FAFC39D4-DBB0-4EDD-8ECD-A0E81F839083}"/>
              </a:ext>
            </a:extLst>
          </p:cNvPr>
          <p:cNvSpPr/>
          <p:nvPr/>
        </p:nvSpPr>
        <p:spPr>
          <a:xfrm>
            <a:off x="427038" y="2853154"/>
            <a:ext cx="2866619" cy="369332"/>
          </a:xfrm>
          <a:prstGeom prst="rect">
            <a:avLst/>
          </a:prstGeom>
        </p:spPr>
        <p:txBody>
          <a:bodyPr wrap="none" lIns="0" tIns="0" rIns="0" bIns="0">
            <a:spAutoFit/>
          </a:bodyPr>
          <a:lstStyle/>
          <a:p>
            <a:r>
              <a:rPr lang="en-US" sz="2400">
                <a:solidFill>
                  <a:schemeClr val="tx2"/>
                </a:solidFill>
                <a:latin typeface="+mj-lt"/>
              </a:rPr>
              <a:t>Two types of agents:</a:t>
            </a:r>
          </a:p>
        </p:txBody>
      </p:sp>
      <p:pic>
        <p:nvPicPr>
          <p:cNvPr id="21" name="Picture 20" descr="Icon of a screen with line charts">
            <a:extLst>
              <a:ext uri="{FF2B5EF4-FFF2-40B4-BE49-F238E27FC236}">
                <a16:creationId xmlns:a16="http://schemas.microsoft.com/office/drawing/2014/main" id="{7883DD6D-FD29-4C0D-B22F-FA0E6159F10F}"/>
              </a:ext>
            </a:extLst>
          </p:cNvPr>
          <p:cNvPicPr>
            <a:picLocks noChangeAspect="1"/>
          </p:cNvPicPr>
          <p:nvPr/>
        </p:nvPicPr>
        <p:blipFill>
          <a:blip r:embed="rId2"/>
          <a:stretch>
            <a:fillRect/>
          </a:stretch>
        </p:blipFill>
        <p:spPr>
          <a:xfrm>
            <a:off x="431429" y="3506036"/>
            <a:ext cx="950976" cy="950976"/>
          </a:xfrm>
          <a:prstGeom prst="rect">
            <a:avLst/>
          </a:prstGeom>
        </p:spPr>
      </p:pic>
      <p:sp>
        <p:nvSpPr>
          <p:cNvPr id="11" name="Rectangle 10">
            <a:extLst>
              <a:ext uri="{FF2B5EF4-FFF2-40B4-BE49-F238E27FC236}">
                <a16:creationId xmlns:a16="http://schemas.microsoft.com/office/drawing/2014/main" id="{B15AC1E3-CEA5-4F35-964D-B38D3DF60296}"/>
              </a:ext>
            </a:extLst>
          </p:cNvPr>
          <p:cNvSpPr/>
          <p:nvPr/>
        </p:nvSpPr>
        <p:spPr>
          <a:xfrm>
            <a:off x="1663700" y="3519859"/>
            <a:ext cx="10334625" cy="923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Microsoft-hosted agents – </a:t>
            </a:r>
            <a:r>
              <a:rPr lang="en-US" sz="2000" dirty="0">
                <a:solidFill>
                  <a:schemeClr val="tx1"/>
                </a:solidFill>
              </a:rPr>
              <a:t>Maintenance and upgrades are automatically done. Each time a pipeline is run, a fresh virtual machine (instance) is provided. </a:t>
            </a:r>
            <a:r>
              <a:rPr lang="en-US" sz="2000" b="0" i="0" dirty="0">
                <a:solidFill>
                  <a:srgbClr val="000000"/>
                </a:solidFill>
                <a:effectLst/>
                <a:latin typeface="Segoe UI VSS (Regular)"/>
              </a:rPr>
              <a:t>There are time limits on jobs running on these agents</a:t>
            </a:r>
            <a:r>
              <a:rPr lang="en-US" sz="2000" dirty="0">
                <a:solidFill>
                  <a:schemeClr val="tx1"/>
                </a:solidFill>
              </a:rPr>
              <a:t>.</a:t>
            </a:r>
          </a:p>
        </p:txBody>
      </p:sp>
      <p:cxnSp>
        <p:nvCxnSpPr>
          <p:cNvPr id="16" name="Straight Connector 15">
            <a:extLst>
              <a:ext uri="{FF2B5EF4-FFF2-40B4-BE49-F238E27FC236}">
                <a16:creationId xmlns:a16="http://schemas.microsoft.com/office/drawing/2014/main" id="{7A91397D-B411-49D4-8E1C-E9A11F8B99F1}"/>
              </a:ext>
              <a:ext uri="{C183D7F6-B498-43B3-948B-1728B52AA6E4}">
                <adec:decorative xmlns:adec="http://schemas.microsoft.com/office/drawing/2017/decorative" val="1"/>
              </a:ext>
            </a:extLst>
          </p:cNvPr>
          <p:cNvCxnSpPr>
            <a:cxnSpLocks/>
          </p:cNvCxnSpPr>
          <p:nvPr/>
        </p:nvCxnSpPr>
        <p:spPr>
          <a:xfrm>
            <a:off x="1663700" y="4655894"/>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wrench and a clipboard">
            <a:extLst>
              <a:ext uri="{FF2B5EF4-FFF2-40B4-BE49-F238E27FC236}">
                <a16:creationId xmlns:a16="http://schemas.microsoft.com/office/drawing/2014/main" id="{5A91501E-1EA1-444E-BAE4-4640EABFC027}"/>
              </a:ext>
            </a:extLst>
          </p:cNvPr>
          <p:cNvPicPr>
            <a:picLocks noChangeAspect="1"/>
          </p:cNvPicPr>
          <p:nvPr/>
        </p:nvPicPr>
        <p:blipFill>
          <a:blip r:embed="rId3"/>
          <a:stretch>
            <a:fillRect/>
          </a:stretch>
        </p:blipFill>
        <p:spPr>
          <a:xfrm>
            <a:off x="431429" y="4854014"/>
            <a:ext cx="952500" cy="952500"/>
          </a:xfrm>
          <a:prstGeom prst="rect">
            <a:avLst/>
          </a:prstGeom>
        </p:spPr>
      </p:pic>
      <p:sp>
        <p:nvSpPr>
          <p:cNvPr id="15" name="Rectangle 14">
            <a:extLst>
              <a:ext uri="{FF2B5EF4-FFF2-40B4-BE49-F238E27FC236}">
                <a16:creationId xmlns:a16="http://schemas.microsoft.com/office/drawing/2014/main" id="{A68865EC-C8DC-4F5F-AFF6-C7BAE09AC1BF}"/>
              </a:ext>
            </a:extLst>
          </p:cNvPr>
          <p:cNvSpPr/>
          <p:nvPr/>
        </p:nvSpPr>
        <p:spPr>
          <a:xfrm>
            <a:off x="1663700" y="4868599"/>
            <a:ext cx="10334625" cy="923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Self-hosted agents – </a:t>
            </a:r>
            <a:r>
              <a:rPr lang="en-US" sz="2000" dirty="0">
                <a:solidFill>
                  <a:schemeClr val="tx1"/>
                </a:solidFill>
              </a:rPr>
              <a:t>You take care of maintenance and upgrades. Give you more control to install dependent software needed. Can be installed on Linux, macOS, Windows machines, or in a Linux Docker container. There are no time limits on jobs running on </a:t>
            </a:r>
            <a:r>
              <a:rPr lang="en-US" sz="2000">
                <a:solidFill>
                  <a:schemeClr val="tx1"/>
                </a:solidFill>
              </a:rPr>
              <a:t>these agents.</a:t>
            </a:r>
            <a:endParaRPr lang="en-US" sz="2000" dirty="0">
              <a:solidFill>
                <a:schemeClr val="tx1"/>
              </a:solidFill>
            </a:endParaRPr>
          </a:p>
        </p:txBody>
      </p:sp>
    </p:spTree>
    <p:extLst>
      <p:ext uri="{BB962C8B-B14F-4D97-AF65-F5344CB8AC3E}">
        <p14:creationId xmlns:p14="http://schemas.microsoft.com/office/powerpoint/2010/main" val="18914910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4409-1BE5-4C56-B261-C1B9CF174C12}"/>
              </a:ext>
            </a:extLst>
          </p:cNvPr>
          <p:cNvSpPr>
            <a:spLocks noGrp="1"/>
          </p:cNvSpPr>
          <p:nvPr>
            <p:ph type="title"/>
          </p:nvPr>
        </p:nvSpPr>
        <p:spPr>
          <a:xfrm>
            <a:off x="465138" y="632779"/>
            <a:ext cx="11533187" cy="411162"/>
          </a:xfrm>
        </p:spPr>
        <p:txBody>
          <a:bodyPr/>
          <a:lstStyle/>
          <a:p>
            <a:r>
              <a:rPr lang="en-US" dirty="0"/>
              <a:t>Explore job types</a:t>
            </a:r>
          </a:p>
        </p:txBody>
      </p:sp>
      <p:sp>
        <p:nvSpPr>
          <p:cNvPr id="7" name="Rectangle 6">
            <a:extLst>
              <a:ext uri="{FF2B5EF4-FFF2-40B4-BE49-F238E27FC236}">
                <a16:creationId xmlns:a16="http://schemas.microsoft.com/office/drawing/2014/main" id="{FAFC39D4-DBB0-4EDD-8ECD-A0E81F839083}"/>
              </a:ext>
            </a:extLst>
          </p:cNvPr>
          <p:cNvSpPr/>
          <p:nvPr/>
        </p:nvSpPr>
        <p:spPr>
          <a:xfrm>
            <a:off x="431429" y="1416334"/>
            <a:ext cx="2578911" cy="369332"/>
          </a:xfrm>
          <a:prstGeom prst="rect">
            <a:avLst/>
          </a:prstGeom>
        </p:spPr>
        <p:txBody>
          <a:bodyPr wrap="none" lIns="0" tIns="0" rIns="0" bIns="0">
            <a:spAutoFit/>
          </a:bodyPr>
          <a:lstStyle/>
          <a:p>
            <a:r>
              <a:rPr lang="en-US" sz="2400" dirty="0">
                <a:solidFill>
                  <a:schemeClr val="tx2"/>
                </a:solidFill>
                <a:latin typeface="+mj-lt"/>
              </a:rPr>
              <a:t>Four types of jobs:</a:t>
            </a:r>
          </a:p>
        </p:txBody>
      </p:sp>
      <p:sp>
        <p:nvSpPr>
          <p:cNvPr id="11" name="Rectangle 10">
            <a:extLst>
              <a:ext uri="{FF2B5EF4-FFF2-40B4-BE49-F238E27FC236}">
                <a16:creationId xmlns:a16="http://schemas.microsoft.com/office/drawing/2014/main" id="{B15AC1E3-CEA5-4F35-964D-B38D3DF60296}"/>
              </a:ext>
            </a:extLst>
          </p:cNvPr>
          <p:cNvSpPr/>
          <p:nvPr/>
        </p:nvSpPr>
        <p:spPr>
          <a:xfrm>
            <a:off x="1545366" y="2338989"/>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Agent pool jobs – </a:t>
            </a:r>
            <a:r>
              <a:rPr lang="en-US" sz="2000" dirty="0">
                <a:solidFill>
                  <a:schemeClr val="tx1"/>
                </a:solidFill>
              </a:rPr>
              <a:t>Jobs that run on an agent in an agent pool</a:t>
            </a:r>
          </a:p>
        </p:txBody>
      </p:sp>
      <p:cxnSp>
        <p:nvCxnSpPr>
          <p:cNvPr id="16" name="Straight Connector 15">
            <a:extLst>
              <a:ext uri="{FF2B5EF4-FFF2-40B4-BE49-F238E27FC236}">
                <a16:creationId xmlns:a16="http://schemas.microsoft.com/office/drawing/2014/main" id="{7A91397D-B411-49D4-8E1C-E9A11F8B99F1}"/>
              </a:ext>
              <a:ext uri="{C183D7F6-B498-43B3-948B-1728B52AA6E4}">
                <adec:decorative xmlns:adec="http://schemas.microsoft.com/office/drawing/2017/decorative" val="1"/>
              </a:ext>
            </a:extLst>
          </p:cNvPr>
          <p:cNvCxnSpPr>
            <a:cxnSpLocks/>
          </p:cNvCxnSpPr>
          <p:nvPr/>
        </p:nvCxnSpPr>
        <p:spPr>
          <a:xfrm>
            <a:off x="1545365" y="3063762"/>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68865EC-C8DC-4F5F-AFF6-C7BAE09AC1BF}"/>
              </a:ext>
            </a:extLst>
          </p:cNvPr>
          <p:cNvSpPr/>
          <p:nvPr/>
        </p:nvSpPr>
        <p:spPr>
          <a:xfrm>
            <a:off x="1545365" y="3509390"/>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Container jobs – </a:t>
            </a:r>
            <a:r>
              <a:rPr lang="en-US" sz="2000" dirty="0">
                <a:solidFill>
                  <a:schemeClr val="tx1"/>
                </a:solidFill>
              </a:rPr>
              <a:t>Jobs that run in a container on an agent in an agent pool</a:t>
            </a:r>
          </a:p>
        </p:txBody>
      </p:sp>
      <p:pic>
        <p:nvPicPr>
          <p:cNvPr id="10" name="Picture 9" descr="Icon of a person sitting in a desk">
            <a:extLst>
              <a:ext uri="{FF2B5EF4-FFF2-40B4-BE49-F238E27FC236}">
                <a16:creationId xmlns:a16="http://schemas.microsoft.com/office/drawing/2014/main" id="{AA1625E9-0EBA-4E6B-A6BB-11F7A37C1CDF}"/>
              </a:ext>
            </a:extLst>
          </p:cNvPr>
          <p:cNvPicPr>
            <a:picLocks noChangeAspect="1"/>
          </p:cNvPicPr>
          <p:nvPr/>
        </p:nvPicPr>
        <p:blipFill>
          <a:blip r:embed="rId2"/>
          <a:stretch>
            <a:fillRect/>
          </a:stretch>
        </p:blipFill>
        <p:spPr>
          <a:xfrm>
            <a:off x="347262" y="2158059"/>
            <a:ext cx="815340" cy="815340"/>
          </a:xfrm>
          <a:prstGeom prst="rect">
            <a:avLst/>
          </a:prstGeom>
        </p:spPr>
      </p:pic>
      <p:pic>
        <p:nvPicPr>
          <p:cNvPr id="12" name="Picture 11" descr="Icon of four squares arranged to form a square">
            <a:extLst>
              <a:ext uri="{FF2B5EF4-FFF2-40B4-BE49-F238E27FC236}">
                <a16:creationId xmlns:a16="http://schemas.microsoft.com/office/drawing/2014/main" id="{9E602023-6861-4577-83D4-A7A9D9A73DC5}"/>
              </a:ext>
            </a:extLst>
          </p:cNvPr>
          <p:cNvPicPr>
            <a:picLocks noChangeAspect="1"/>
          </p:cNvPicPr>
          <p:nvPr/>
        </p:nvPicPr>
        <p:blipFill>
          <a:blip r:embed="rId3"/>
          <a:stretch>
            <a:fillRect/>
          </a:stretch>
        </p:blipFill>
        <p:spPr>
          <a:xfrm>
            <a:off x="347262" y="3205786"/>
            <a:ext cx="815340" cy="815340"/>
          </a:xfrm>
          <a:prstGeom prst="rect">
            <a:avLst/>
          </a:prstGeom>
        </p:spPr>
      </p:pic>
      <p:pic>
        <p:nvPicPr>
          <p:cNvPr id="13" name="Picture 12" descr="Icon of a wrench and a clipboard">
            <a:extLst>
              <a:ext uri="{FF2B5EF4-FFF2-40B4-BE49-F238E27FC236}">
                <a16:creationId xmlns:a16="http://schemas.microsoft.com/office/drawing/2014/main" id="{3F52F3D8-2D8F-4E55-A0E4-58C2C0A1F44A}"/>
              </a:ext>
            </a:extLst>
          </p:cNvPr>
          <p:cNvPicPr>
            <a:picLocks noChangeAspect="1"/>
          </p:cNvPicPr>
          <p:nvPr/>
        </p:nvPicPr>
        <p:blipFill>
          <a:blip r:embed="rId4"/>
          <a:stretch>
            <a:fillRect/>
          </a:stretch>
        </p:blipFill>
        <p:spPr>
          <a:xfrm>
            <a:off x="347262" y="4253513"/>
            <a:ext cx="815340" cy="815340"/>
          </a:xfrm>
          <a:prstGeom prst="rect">
            <a:avLst/>
          </a:prstGeom>
        </p:spPr>
      </p:pic>
      <p:pic>
        <p:nvPicPr>
          <p:cNvPr id="14" name="Picture 13" descr="Icon of an arrow that is branched to left and right">
            <a:extLst>
              <a:ext uri="{FF2B5EF4-FFF2-40B4-BE49-F238E27FC236}">
                <a16:creationId xmlns:a16="http://schemas.microsoft.com/office/drawing/2014/main" id="{D4744765-344C-4634-82ED-13278CCC42F9}"/>
              </a:ext>
            </a:extLst>
          </p:cNvPr>
          <p:cNvPicPr>
            <a:picLocks noChangeAspect="1"/>
          </p:cNvPicPr>
          <p:nvPr/>
        </p:nvPicPr>
        <p:blipFill>
          <a:blip r:embed="rId5"/>
          <a:stretch>
            <a:fillRect/>
          </a:stretch>
        </p:blipFill>
        <p:spPr>
          <a:xfrm>
            <a:off x="347262" y="5301240"/>
            <a:ext cx="815340" cy="815340"/>
          </a:xfrm>
          <a:prstGeom prst="rect">
            <a:avLst/>
          </a:prstGeom>
        </p:spPr>
      </p:pic>
      <p:cxnSp>
        <p:nvCxnSpPr>
          <p:cNvPr id="18" name="Straight Connector 17">
            <a:extLst>
              <a:ext uri="{FF2B5EF4-FFF2-40B4-BE49-F238E27FC236}">
                <a16:creationId xmlns:a16="http://schemas.microsoft.com/office/drawing/2014/main" id="{4D3CB987-5353-4BD9-A2CD-FCE1945D155E}"/>
              </a:ext>
              <a:ext uri="{C183D7F6-B498-43B3-948B-1728B52AA6E4}">
                <adec:decorative xmlns:adec="http://schemas.microsoft.com/office/drawing/2017/decorative" val="1"/>
              </a:ext>
            </a:extLst>
          </p:cNvPr>
          <p:cNvCxnSpPr>
            <a:cxnSpLocks/>
          </p:cNvCxnSpPr>
          <p:nvPr/>
        </p:nvCxnSpPr>
        <p:spPr>
          <a:xfrm>
            <a:off x="1545365" y="4152078"/>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8664B9-AEA0-47D2-94A6-434041D4DA1A}"/>
              </a:ext>
              <a:ext uri="{C183D7F6-B498-43B3-948B-1728B52AA6E4}">
                <adec:decorative xmlns:adec="http://schemas.microsoft.com/office/drawing/2017/decorative" val="1"/>
              </a:ext>
            </a:extLst>
          </p:cNvPr>
          <p:cNvCxnSpPr>
            <a:cxnSpLocks/>
          </p:cNvCxnSpPr>
          <p:nvPr/>
        </p:nvCxnSpPr>
        <p:spPr>
          <a:xfrm>
            <a:off x="1545364" y="5208119"/>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2F95A35-AF6C-48C8-AD5D-11B05B0C186B}"/>
              </a:ext>
            </a:extLst>
          </p:cNvPr>
          <p:cNvSpPr/>
          <p:nvPr/>
        </p:nvSpPr>
        <p:spPr>
          <a:xfrm>
            <a:off x="1545364" y="4467508"/>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Deployment group jobs – </a:t>
            </a:r>
            <a:r>
              <a:rPr lang="en-US" sz="2000" dirty="0">
                <a:solidFill>
                  <a:schemeClr val="tx1"/>
                </a:solidFill>
              </a:rPr>
              <a:t>Jobs that run on systems in a deployment group</a:t>
            </a:r>
          </a:p>
        </p:txBody>
      </p:sp>
      <p:sp>
        <p:nvSpPr>
          <p:cNvPr id="22" name="Rectangle 21">
            <a:extLst>
              <a:ext uri="{FF2B5EF4-FFF2-40B4-BE49-F238E27FC236}">
                <a16:creationId xmlns:a16="http://schemas.microsoft.com/office/drawing/2014/main" id="{3B0C6EFE-514C-44E9-8DC1-65507BA16D77}"/>
              </a:ext>
            </a:extLst>
          </p:cNvPr>
          <p:cNvSpPr/>
          <p:nvPr/>
        </p:nvSpPr>
        <p:spPr>
          <a:xfrm>
            <a:off x="1545363" y="5484020"/>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Agentless jobs – </a:t>
            </a:r>
            <a:r>
              <a:rPr lang="en-US" sz="2000" dirty="0">
                <a:solidFill>
                  <a:schemeClr val="tx1"/>
                </a:solidFill>
              </a:rPr>
              <a:t>Jobs that run on the Azure DevOps server (also called Server Jobs)</a:t>
            </a:r>
          </a:p>
        </p:txBody>
      </p:sp>
    </p:spTree>
    <p:extLst>
      <p:ext uri="{BB962C8B-B14F-4D97-AF65-F5344CB8AC3E}">
        <p14:creationId xmlns:p14="http://schemas.microsoft.com/office/powerpoint/2010/main" val="4126113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6A47-A6AC-4E1E-BAF7-A5F0D60237BB}"/>
              </a:ext>
            </a:extLst>
          </p:cNvPr>
          <p:cNvSpPr>
            <a:spLocks noGrp="1"/>
          </p:cNvSpPr>
          <p:nvPr>
            <p:ph type="title"/>
          </p:nvPr>
        </p:nvSpPr>
        <p:spPr>
          <a:xfrm>
            <a:off x="465138" y="632779"/>
            <a:ext cx="11533187" cy="411162"/>
          </a:xfrm>
        </p:spPr>
        <p:txBody>
          <a:bodyPr/>
          <a:lstStyle/>
          <a:p>
            <a:r>
              <a:rPr lang="en-US" dirty="0"/>
              <a:t>Introduction to agent pools</a:t>
            </a:r>
          </a:p>
        </p:txBody>
      </p:sp>
      <p:sp>
        <p:nvSpPr>
          <p:cNvPr id="6" name="Rectangle 5">
            <a:extLst>
              <a:ext uri="{FF2B5EF4-FFF2-40B4-BE49-F238E27FC236}">
                <a16:creationId xmlns:a16="http://schemas.microsoft.com/office/drawing/2014/main" id="{4F6D424C-6164-45A8-9954-32F0E70BCC4C}"/>
              </a:ext>
              <a:ext uri="{C183D7F6-B498-43B3-948B-1728B52AA6E4}">
                <adec:decorative xmlns:adec="http://schemas.microsoft.com/office/drawing/2017/decorative" val="1"/>
              </a:ext>
            </a:extLst>
          </p:cNvPr>
          <p:cNvSpPr/>
          <p:nvPr/>
        </p:nvSpPr>
        <p:spPr bwMode="auto">
          <a:xfrm>
            <a:off x="427038" y="1845356"/>
            <a:ext cx="11582400" cy="249078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7C972412-96B3-40DF-A7B2-1B8058F15D7D}"/>
              </a:ext>
            </a:extLst>
          </p:cNvPr>
          <p:cNvSpPr/>
          <p:nvPr/>
        </p:nvSpPr>
        <p:spPr bwMode="auto">
          <a:xfrm>
            <a:off x="609600" y="2096790"/>
            <a:ext cx="4544665" cy="1995227"/>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Pool A</a:t>
            </a:r>
          </a:p>
        </p:txBody>
      </p:sp>
      <p:sp>
        <p:nvSpPr>
          <p:cNvPr id="11" name="Rectangle: Rounded Corners 10">
            <a:extLst>
              <a:ext uri="{FF2B5EF4-FFF2-40B4-BE49-F238E27FC236}">
                <a16:creationId xmlns:a16="http://schemas.microsoft.com/office/drawing/2014/main" id="{83426134-0567-4AE0-9604-0B574637F34B}"/>
              </a:ext>
            </a:extLst>
          </p:cNvPr>
          <p:cNvSpPr/>
          <p:nvPr/>
        </p:nvSpPr>
        <p:spPr bwMode="auto">
          <a:xfrm>
            <a:off x="5270794" y="2089481"/>
            <a:ext cx="6409142" cy="1995227"/>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Pool B</a:t>
            </a:r>
          </a:p>
        </p:txBody>
      </p:sp>
      <p:sp>
        <p:nvSpPr>
          <p:cNvPr id="12" name="Rectangle: Rounded Corners 11">
            <a:extLst>
              <a:ext uri="{FF2B5EF4-FFF2-40B4-BE49-F238E27FC236}">
                <a16:creationId xmlns:a16="http://schemas.microsoft.com/office/drawing/2014/main" id="{CF191A22-72AF-473E-B644-6186D095D036}"/>
              </a:ext>
            </a:extLst>
          </p:cNvPr>
          <p:cNvSpPr/>
          <p:nvPr/>
        </p:nvSpPr>
        <p:spPr bwMode="auto">
          <a:xfrm>
            <a:off x="913476" y="2623004"/>
            <a:ext cx="6466509" cy="1183981"/>
          </a:xfrm>
          <a:prstGeom prst="rect">
            <a:avLst/>
          </a:prstGeom>
          <a:solidFill>
            <a:schemeClr val="bg1"/>
          </a:solidFill>
          <a:ln w="19050">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Machine</a:t>
            </a:r>
          </a:p>
        </p:txBody>
      </p:sp>
      <p:sp>
        <p:nvSpPr>
          <p:cNvPr id="13" name="Rectangle: Rounded Corners 12">
            <a:extLst>
              <a:ext uri="{FF2B5EF4-FFF2-40B4-BE49-F238E27FC236}">
                <a16:creationId xmlns:a16="http://schemas.microsoft.com/office/drawing/2014/main" id="{C666CC7A-5C6B-49CB-8274-033DA2576788}"/>
              </a:ext>
            </a:extLst>
          </p:cNvPr>
          <p:cNvSpPr/>
          <p:nvPr/>
        </p:nvSpPr>
        <p:spPr bwMode="auto">
          <a:xfrm>
            <a:off x="1055868" y="3211874"/>
            <a:ext cx="1962282"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5" name="Rectangle: Rounded Corners 14">
            <a:extLst>
              <a:ext uri="{FF2B5EF4-FFF2-40B4-BE49-F238E27FC236}">
                <a16:creationId xmlns:a16="http://schemas.microsoft.com/office/drawing/2014/main" id="{98FDE853-E4E1-40D3-B3D0-24FF13FDFADD}"/>
              </a:ext>
            </a:extLst>
          </p:cNvPr>
          <p:cNvSpPr/>
          <p:nvPr/>
        </p:nvSpPr>
        <p:spPr bwMode="auto">
          <a:xfrm>
            <a:off x="3165589" y="3211874"/>
            <a:ext cx="1962282"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4" name="Rectangle: Rounded Corners 13">
            <a:extLst>
              <a:ext uri="{FF2B5EF4-FFF2-40B4-BE49-F238E27FC236}">
                <a16:creationId xmlns:a16="http://schemas.microsoft.com/office/drawing/2014/main" id="{262BC3F5-2503-41DA-A960-1ABE67AFA5F9}"/>
              </a:ext>
            </a:extLst>
          </p:cNvPr>
          <p:cNvSpPr/>
          <p:nvPr/>
        </p:nvSpPr>
        <p:spPr bwMode="auto">
          <a:xfrm>
            <a:off x="5275311" y="3211874"/>
            <a:ext cx="1962282"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6" name="Rectangle: Rounded Corners 15">
            <a:extLst>
              <a:ext uri="{FF2B5EF4-FFF2-40B4-BE49-F238E27FC236}">
                <a16:creationId xmlns:a16="http://schemas.microsoft.com/office/drawing/2014/main" id="{A509BD1B-2536-4E21-AF30-1B95712762DE}"/>
              </a:ext>
            </a:extLst>
          </p:cNvPr>
          <p:cNvSpPr/>
          <p:nvPr/>
        </p:nvSpPr>
        <p:spPr bwMode="auto">
          <a:xfrm>
            <a:off x="7590635" y="2615696"/>
            <a:ext cx="3902853" cy="1183981"/>
          </a:xfrm>
          <a:prstGeom prst="rect">
            <a:avLst/>
          </a:prstGeom>
          <a:solidFill>
            <a:schemeClr val="bg1"/>
          </a:solidFill>
          <a:ln w="19050">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Machine</a:t>
            </a:r>
          </a:p>
        </p:txBody>
      </p:sp>
      <p:sp>
        <p:nvSpPr>
          <p:cNvPr id="18" name="Rectangle: Rounded Corners 17">
            <a:extLst>
              <a:ext uri="{FF2B5EF4-FFF2-40B4-BE49-F238E27FC236}">
                <a16:creationId xmlns:a16="http://schemas.microsoft.com/office/drawing/2014/main" id="{55F15D62-B24A-4383-9AFB-E33258DE33C9}"/>
              </a:ext>
            </a:extLst>
          </p:cNvPr>
          <p:cNvSpPr/>
          <p:nvPr/>
        </p:nvSpPr>
        <p:spPr bwMode="auto">
          <a:xfrm>
            <a:off x="7729944" y="3211874"/>
            <a:ext cx="1748979"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7" name="Rectangle: Rounded Corners 16">
            <a:extLst>
              <a:ext uri="{FF2B5EF4-FFF2-40B4-BE49-F238E27FC236}">
                <a16:creationId xmlns:a16="http://schemas.microsoft.com/office/drawing/2014/main" id="{87201495-AB5B-4511-97F5-0B0E800511AF}"/>
              </a:ext>
            </a:extLst>
          </p:cNvPr>
          <p:cNvSpPr/>
          <p:nvPr/>
        </p:nvSpPr>
        <p:spPr bwMode="auto">
          <a:xfrm>
            <a:off x="9605199" y="3211874"/>
            <a:ext cx="1748979"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7" name="Rectangle 6">
            <a:extLst>
              <a:ext uri="{FF2B5EF4-FFF2-40B4-BE49-F238E27FC236}">
                <a16:creationId xmlns:a16="http://schemas.microsoft.com/office/drawing/2014/main" id="{A59B4A72-7194-4C6F-81B1-17EA076A1E86}"/>
              </a:ext>
            </a:extLst>
          </p:cNvPr>
          <p:cNvSpPr/>
          <p:nvPr/>
        </p:nvSpPr>
        <p:spPr>
          <a:xfrm>
            <a:off x="427039" y="4499428"/>
            <a:ext cx="3100753" cy="158137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You can organize agents into agent pools.</a:t>
            </a:r>
          </a:p>
        </p:txBody>
      </p:sp>
      <p:sp>
        <p:nvSpPr>
          <p:cNvPr id="8" name="Rectangle 7">
            <a:extLst>
              <a:ext uri="{FF2B5EF4-FFF2-40B4-BE49-F238E27FC236}">
                <a16:creationId xmlns:a16="http://schemas.microsoft.com/office/drawing/2014/main" id="{807D1B7B-31F9-466F-840D-837DF868FF9F}"/>
              </a:ext>
            </a:extLst>
          </p:cNvPr>
          <p:cNvSpPr/>
          <p:nvPr/>
        </p:nvSpPr>
        <p:spPr>
          <a:xfrm>
            <a:off x="3680632" y="4499428"/>
            <a:ext cx="3100753" cy="158137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An agent pool defines the sharing boundary. </a:t>
            </a:r>
          </a:p>
        </p:txBody>
      </p:sp>
      <p:sp>
        <p:nvSpPr>
          <p:cNvPr id="9" name="Rectangle 8">
            <a:extLst>
              <a:ext uri="{FF2B5EF4-FFF2-40B4-BE49-F238E27FC236}">
                <a16:creationId xmlns:a16="http://schemas.microsoft.com/office/drawing/2014/main" id="{D52EE895-DC7A-4B76-949B-34B05F1F0D36}"/>
              </a:ext>
            </a:extLst>
          </p:cNvPr>
          <p:cNvSpPr/>
          <p:nvPr/>
        </p:nvSpPr>
        <p:spPr>
          <a:xfrm>
            <a:off x="6934226" y="4499428"/>
            <a:ext cx="5064098" cy="158137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In Azure Pipelines, agent pools are scoped to the Azure DevOps organization; so, you can share an agent pool across projects.</a:t>
            </a:r>
          </a:p>
        </p:txBody>
      </p:sp>
    </p:spTree>
    <p:extLst>
      <p:ext uri="{BB962C8B-B14F-4D97-AF65-F5344CB8AC3E}">
        <p14:creationId xmlns:p14="http://schemas.microsoft.com/office/powerpoint/2010/main" val="39778539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1276-2F19-4BAA-ACBA-DA11BA2BA631}"/>
              </a:ext>
            </a:extLst>
          </p:cNvPr>
          <p:cNvSpPr>
            <a:spLocks noGrp="1"/>
          </p:cNvSpPr>
          <p:nvPr>
            <p:ph type="title"/>
          </p:nvPr>
        </p:nvSpPr>
        <p:spPr>
          <a:xfrm>
            <a:off x="465138" y="632779"/>
            <a:ext cx="11533187" cy="411162"/>
          </a:xfrm>
        </p:spPr>
        <p:txBody>
          <a:bodyPr/>
          <a:lstStyle/>
          <a:p>
            <a:r>
              <a:rPr lang="en-US" dirty="0"/>
              <a:t>Explore predefined agent pool</a:t>
            </a:r>
          </a:p>
        </p:txBody>
      </p:sp>
      <p:sp>
        <p:nvSpPr>
          <p:cNvPr id="19" name="Rectangle 18">
            <a:extLst>
              <a:ext uri="{FF2B5EF4-FFF2-40B4-BE49-F238E27FC236}">
                <a16:creationId xmlns:a16="http://schemas.microsoft.com/office/drawing/2014/main" id="{2245C1C3-3FE4-4081-AC8B-2E387E5A2F64}"/>
              </a:ext>
            </a:extLst>
          </p:cNvPr>
          <p:cNvSpPr/>
          <p:nvPr/>
        </p:nvSpPr>
        <p:spPr>
          <a:xfrm>
            <a:off x="6270309" y="1687729"/>
            <a:ext cx="5689462"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Windows Server 2019 with Visual Studio 2019</a:t>
            </a:r>
          </a:p>
        </p:txBody>
      </p:sp>
      <p:sp>
        <p:nvSpPr>
          <p:cNvPr id="23" name="Rectangle 22">
            <a:extLst>
              <a:ext uri="{FF2B5EF4-FFF2-40B4-BE49-F238E27FC236}">
                <a16:creationId xmlns:a16="http://schemas.microsoft.com/office/drawing/2014/main" id="{5B60149E-AD2E-4627-BB10-B09CCF5A8D87}"/>
              </a:ext>
            </a:extLst>
          </p:cNvPr>
          <p:cNvSpPr/>
          <p:nvPr/>
        </p:nvSpPr>
        <p:spPr>
          <a:xfrm>
            <a:off x="6270309" y="3082165"/>
            <a:ext cx="5689462"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Ubuntu 18.04</a:t>
            </a:r>
          </a:p>
        </p:txBody>
      </p:sp>
      <p:sp>
        <p:nvSpPr>
          <p:cNvPr id="27" name="Rectangle 26">
            <a:extLst>
              <a:ext uri="{FF2B5EF4-FFF2-40B4-BE49-F238E27FC236}">
                <a16:creationId xmlns:a16="http://schemas.microsoft.com/office/drawing/2014/main" id="{1CB4DBD6-ED08-4EA0-8FA4-D8F062DEC073}"/>
              </a:ext>
            </a:extLst>
          </p:cNvPr>
          <p:cNvSpPr/>
          <p:nvPr/>
        </p:nvSpPr>
        <p:spPr>
          <a:xfrm>
            <a:off x="421798" y="1707173"/>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Windows Server 2022 with Visual Studio 2022</a:t>
            </a:r>
          </a:p>
        </p:txBody>
      </p:sp>
      <p:sp>
        <p:nvSpPr>
          <p:cNvPr id="31" name="Rectangle 30">
            <a:extLst>
              <a:ext uri="{FF2B5EF4-FFF2-40B4-BE49-F238E27FC236}">
                <a16:creationId xmlns:a16="http://schemas.microsoft.com/office/drawing/2014/main" id="{913FAE66-57A5-4E7F-B4EA-4B82AB7D6E8F}"/>
              </a:ext>
            </a:extLst>
          </p:cNvPr>
          <p:cNvSpPr/>
          <p:nvPr/>
        </p:nvSpPr>
        <p:spPr>
          <a:xfrm>
            <a:off x="421798" y="3098018"/>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Ubuntu 20.04</a:t>
            </a:r>
          </a:p>
        </p:txBody>
      </p:sp>
      <p:sp>
        <p:nvSpPr>
          <p:cNvPr id="3" name="Rectangle 2">
            <a:extLst>
              <a:ext uri="{FF2B5EF4-FFF2-40B4-BE49-F238E27FC236}">
                <a16:creationId xmlns:a16="http://schemas.microsoft.com/office/drawing/2014/main" id="{3969A518-7740-43EA-8087-02EA3A7BC790}"/>
              </a:ext>
            </a:extLst>
          </p:cNvPr>
          <p:cNvSpPr/>
          <p:nvPr/>
        </p:nvSpPr>
        <p:spPr>
          <a:xfrm>
            <a:off x="449872" y="4488863"/>
            <a:ext cx="5689462"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macOS 11 Big Sur</a:t>
            </a:r>
          </a:p>
        </p:txBody>
      </p:sp>
      <p:sp>
        <p:nvSpPr>
          <p:cNvPr id="4" name="Rectangle 3">
            <a:extLst>
              <a:ext uri="{FF2B5EF4-FFF2-40B4-BE49-F238E27FC236}">
                <a16:creationId xmlns:a16="http://schemas.microsoft.com/office/drawing/2014/main" id="{B6847D93-0126-4482-B7A7-7474835B98EA}"/>
              </a:ext>
            </a:extLst>
          </p:cNvPr>
          <p:cNvSpPr/>
          <p:nvPr/>
        </p:nvSpPr>
        <p:spPr>
          <a:xfrm>
            <a:off x="6298382" y="4488863"/>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macOS X Catalina 10.15</a:t>
            </a:r>
          </a:p>
        </p:txBody>
      </p:sp>
    </p:spTree>
    <p:extLst>
      <p:ext uri="{BB962C8B-B14F-4D97-AF65-F5344CB8AC3E}">
        <p14:creationId xmlns:p14="http://schemas.microsoft.com/office/powerpoint/2010/main" val="10085403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AB55-CF5A-46F7-8650-E9E5D134A223}"/>
              </a:ext>
            </a:extLst>
          </p:cNvPr>
          <p:cNvSpPr>
            <a:spLocks noGrp="1"/>
          </p:cNvSpPr>
          <p:nvPr>
            <p:ph type="title"/>
          </p:nvPr>
        </p:nvSpPr>
        <p:spPr>
          <a:xfrm>
            <a:off x="465138" y="632779"/>
            <a:ext cx="11533187" cy="411162"/>
          </a:xfrm>
        </p:spPr>
        <p:txBody>
          <a:bodyPr/>
          <a:lstStyle/>
          <a:p>
            <a:r>
              <a:rPr lang="en-US" dirty="0"/>
              <a:t>Understand typical situations for agent pools</a:t>
            </a:r>
          </a:p>
        </p:txBody>
      </p:sp>
      <p:sp>
        <p:nvSpPr>
          <p:cNvPr id="7" name="Rectangle 6">
            <a:extLst>
              <a:ext uri="{FF2B5EF4-FFF2-40B4-BE49-F238E27FC236}">
                <a16:creationId xmlns:a16="http://schemas.microsoft.com/office/drawing/2014/main" id="{CE46E4E3-8274-49AD-9C6C-1043DD999A2C}"/>
              </a:ext>
            </a:extLst>
          </p:cNvPr>
          <p:cNvSpPr/>
          <p:nvPr/>
        </p:nvSpPr>
        <p:spPr>
          <a:xfrm>
            <a:off x="427038" y="1498060"/>
            <a:ext cx="4498141" cy="504720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Bef>
                <a:spcPts val="1800"/>
              </a:spcBef>
              <a:buFont typeface="Arial"/>
              <a:buChar char="•"/>
            </a:pPr>
            <a:r>
              <a:rPr lang="en-US" sz="2000" dirty="0">
                <a:solidFill>
                  <a:schemeClr val="tx1"/>
                </a:solidFill>
              </a:rPr>
              <a:t>You’re a member of a project and you want to use a set of machines owned by your team for running build and deployment jobs.</a:t>
            </a:r>
            <a:endParaRPr lang="en-US" sz="2000" dirty="0">
              <a:solidFill>
                <a:schemeClr val="tx1"/>
              </a:solidFill>
              <a:cs typeface="Segoe UI"/>
            </a:endParaRPr>
          </a:p>
          <a:p>
            <a:pPr marL="342900" indent="-342900">
              <a:spcBef>
                <a:spcPts val="1800"/>
              </a:spcBef>
              <a:buFont typeface="Arial"/>
              <a:buChar char="•"/>
            </a:pPr>
            <a:r>
              <a:rPr lang="en-US" sz="2000" dirty="0">
                <a:solidFill>
                  <a:schemeClr val="tx1"/>
                </a:solidFill>
              </a:rPr>
              <a:t>You’re a member of the infrastructure team and would like to set up a pool of agents</a:t>
            </a:r>
            <a:br>
              <a:rPr lang="en-US" sz="2000" dirty="0">
                <a:solidFill>
                  <a:schemeClr val="tx1"/>
                </a:solidFill>
              </a:rPr>
            </a:br>
            <a:r>
              <a:rPr lang="en-US" sz="2000" dirty="0">
                <a:solidFill>
                  <a:schemeClr val="tx1"/>
                </a:solidFill>
              </a:rPr>
              <a:t>for use in all projects.</a:t>
            </a:r>
            <a:endParaRPr lang="en-US" sz="2000" dirty="0">
              <a:solidFill>
                <a:schemeClr val="tx1"/>
              </a:solidFill>
              <a:cs typeface="Segoe UI"/>
            </a:endParaRPr>
          </a:p>
          <a:p>
            <a:pPr marL="342900" indent="-342900">
              <a:spcBef>
                <a:spcPts val="1800"/>
              </a:spcBef>
              <a:buFont typeface="Arial"/>
              <a:buChar char="•"/>
            </a:pPr>
            <a:r>
              <a:rPr lang="en-US" sz="2000" dirty="0">
                <a:solidFill>
                  <a:schemeClr val="tx1"/>
                </a:solidFill>
              </a:rPr>
              <a:t>You want to share a set of agent machines with multiple projects </a:t>
            </a:r>
            <a:br>
              <a:rPr lang="en-US" sz="2000" dirty="0">
                <a:solidFill>
                  <a:schemeClr val="tx1"/>
                </a:solidFill>
              </a:rPr>
            </a:br>
            <a:r>
              <a:rPr lang="en-US" sz="2000" dirty="0">
                <a:solidFill>
                  <a:schemeClr val="tx1"/>
                </a:solidFill>
              </a:rPr>
              <a:t>but not all of them.</a:t>
            </a:r>
            <a:endParaRPr lang="en-US" sz="2000" dirty="0">
              <a:solidFill>
                <a:schemeClr val="tx1"/>
              </a:solidFill>
              <a:cs typeface="Segoe UI"/>
            </a:endParaRPr>
          </a:p>
        </p:txBody>
      </p:sp>
      <p:grpSp>
        <p:nvGrpSpPr>
          <p:cNvPr id="4" name="Group 3" descr="On-premises Team Foundation Server&#10;or VisualStudio.com account &#10;">
            <a:extLst>
              <a:ext uri="{FF2B5EF4-FFF2-40B4-BE49-F238E27FC236}">
                <a16:creationId xmlns:a16="http://schemas.microsoft.com/office/drawing/2014/main" id="{8E14D21B-2B90-46A1-A57C-BD3471C72553}"/>
              </a:ext>
            </a:extLst>
          </p:cNvPr>
          <p:cNvGrpSpPr/>
          <p:nvPr/>
        </p:nvGrpSpPr>
        <p:grpSpPr>
          <a:xfrm>
            <a:off x="5050971" y="1484546"/>
            <a:ext cx="6958465" cy="4512748"/>
            <a:chOff x="5088835" y="2039350"/>
            <a:chExt cx="6920602" cy="4564650"/>
          </a:xfrm>
        </p:grpSpPr>
        <p:sp>
          <p:nvSpPr>
            <p:cNvPr id="6" name="Rectangle 5">
              <a:extLst>
                <a:ext uri="{FF2B5EF4-FFF2-40B4-BE49-F238E27FC236}">
                  <a16:creationId xmlns:a16="http://schemas.microsoft.com/office/drawing/2014/main" id="{7890A374-83C6-4275-958D-7424BEA65A5E}"/>
                </a:ext>
                <a:ext uri="{C183D7F6-B498-43B3-948B-1728B52AA6E4}">
                  <adec:decorative xmlns:adec="http://schemas.microsoft.com/office/drawing/2017/decorative" val="0"/>
                </a:ext>
              </a:extLst>
            </p:cNvPr>
            <p:cNvSpPr/>
            <p:nvPr/>
          </p:nvSpPr>
          <p:spPr bwMode="auto">
            <a:xfrm>
              <a:off x="5088835" y="2039350"/>
              <a:ext cx="6920602" cy="45646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chemeClr val="tx2"/>
                </a:solidFill>
                <a:latin typeface="+mj-lt"/>
              </a:endParaRPr>
            </a:p>
          </p:txBody>
        </p:sp>
        <p:grpSp>
          <p:nvGrpSpPr>
            <p:cNvPr id="3" name="Group 2" descr="On-premises Team Foundation Server&#10;or VisualStudio.com account &#10;">
              <a:extLst>
                <a:ext uri="{FF2B5EF4-FFF2-40B4-BE49-F238E27FC236}">
                  <a16:creationId xmlns:a16="http://schemas.microsoft.com/office/drawing/2014/main" id="{5BA29743-9990-4702-878A-D55C9D2F42FA}"/>
                </a:ext>
                <a:ext uri="{C183D7F6-B498-43B3-948B-1728B52AA6E4}">
                  <adec:decorative xmlns:adec="http://schemas.microsoft.com/office/drawing/2017/decorative" val="0"/>
                </a:ext>
              </a:extLst>
            </p:cNvPr>
            <p:cNvGrpSpPr/>
            <p:nvPr/>
          </p:nvGrpSpPr>
          <p:grpSpPr>
            <a:xfrm>
              <a:off x="5262381" y="2183861"/>
              <a:ext cx="6573510" cy="4293139"/>
              <a:chOff x="5262381" y="2183861"/>
              <a:chExt cx="6573510" cy="4293139"/>
            </a:xfrm>
          </p:grpSpPr>
          <p:grpSp>
            <p:nvGrpSpPr>
              <p:cNvPr id="5" name="Group 4">
                <a:extLst>
                  <a:ext uri="{FF2B5EF4-FFF2-40B4-BE49-F238E27FC236}">
                    <a16:creationId xmlns:a16="http://schemas.microsoft.com/office/drawing/2014/main" id="{80E57DB9-3F22-4D75-963F-6A8DCDDCC7C8}"/>
                  </a:ext>
                  <a:ext uri="{C183D7F6-B498-43B3-948B-1728B52AA6E4}">
                    <adec:decorative xmlns:adec="http://schemas.microsoft.com/office/drawing/2017/decorative" val="1"/>
                  </a:ext>
                </a:extLst>
              </p:cNvPr>
              <p:cNvGrpSpPr/>
              <p:nvPr/>
            </p:nvGrpSpPr>
            <p:grpSpPr>
              <a:xfrm>
                <a:off x="5262381" y="2183861"/>
                <a:ext cx="6573510" cy="1400024"/>
                <a:chOff x="609600" y="1877439"/>
                <a:chExt cx="11070336" cy="1361872"/>
              </a:xfrm>
            </p:grpSpPr>
            <p:sp>
              <p:nvSpPr>
                <p:cNvPr id="13" name="Rectangle: Rounded Corners 9">
                  <a:extLst>
                    <a:ext uri="{FF2B5EF4-FFF2-40B4-BE49-F238E27FC236}">
                      <a16:creationId xmlns:a16="http://schemas.microsoft.com/office/drawing/2014/main" id="{DC1224A7-9113-4D04-93BB-23AD3664703E}"/>
                    </a:ext>
                  </a:extLst>
                </p:cNvPr>
                <p:cNvSpPr/>
                <p:nvPr/>
              </p:nvSpPr>
              <p:spPr bwMode="auto">
                <a:xfrm>
                  <a:off x="609600" y="1882960"/>
                  <a:ext cx="4544665" cy="1356351"/>
                </a:xfrm>
                <a:prstGeom prst="rect">
                  <a:avLst/>
                </a:prstGeom>
                <a:solidFill>
                  <a:schemeClr val="tx2">
                    <a:lumMod val="20000"/>
                    <a:lumOff val="80000"/>
                  </a:schemeClr>
                </a:solidFill>
                <a:ln w="158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Pool A</a:t>
                  </a:r>
                </a:p>
              </p:txBody>
            </p:sp>
            <p:sp>
              <p:nvSpPr>
                <p:cNvPr id="14" name="Rectangle: Rounded Corners 10">
                  <a:extLst>
                    <a:ext uri="{FF2B5EF4-FFF2-40B4-BE49-F238E27FC236}">
                      <a16:creationId xmlns:a16="http://schemas.microsoft.com/office/drawing/2014/main" id="{9DF716C2-0E3B-4284-BFF3-4FB4BAFBE0EF}"/>
                    </a:ext>
                  </a:extLst>
                </p:cNvPr>
                <p:cNvSpPr/>
                <p:nvPr/>
              </p:nvSpPr>
              <p:spPr bwMode="auto">
                <a:xfrm>
                  <a:off x="5270795" y="1877439"/>
                  <a:ext cx="6409141" cy="1361872"/>
                </a:xfrm>
                <a:prstGeom prst="rect">
                  <a:avLst/>
                </a:prstGeom>
                <a:solidFill>
                  <a:schemeClr val="tx2">
                    <a:lumMod val="20000"/>
                    <a:lumOff val="80000"/>
                  </a:schemeClr>
                </a:solidFill>
                <a:ln w="158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Pool B</a:t>
                  </a:r>
                </a:p>
              </p:txBody>
            </p:sp>
            <p:sp>
              <p:nvSpPr>
                <p:cNvPr id="15" name="Rectangle: Rounded Corners 11">
                  <a:extLst>
                    <a:ext uri="{FF2B5EF4-FFF2-40B4-BE49-F238E27FC236}">
                      <a16:creationId xmlns:a16="http://schemas.microsoft.com/office/drawing/2014/main" id="{9E03E135-2223-45E5-ADFE-84E4FBA053CC}"/>
                    </a:ext>
                  </a:extLst>
                </p:cNvPr>
                <p:cNvSpPr/>
                <p:nvPr/>
              </p:nvSpPr>
              <p:spPr bwMode="auto">
                <a:xfrm>
                  <a:off x="913476" y="2215487"/>
                  <a:ext cx="6466510" cy="938355"/>
                </a:xfrm>
                <a:prstGeom prst="rect">
                  <a:avLst/>
                </a:prstGeom>
                <a:solidFill>
                  <a:schemeClr val="bg1">
                    <a:alpha val="90000"/>
                  </a:schemeClr>
                </a:solid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Machine</a:t>
                  </a:r>
                </a:p>
              </p:txBody>
            </p:sp>
            <p:sp>
              <p:nvSpPr>
                <p:cNvPr id="16" name="Rectangle: Rounded Corners 12">
                  <a:extLst>
                    <a:ext uri="{FF2B5EF4-FFF2-40B4-BE49-F238E27FC236}">
                      <a16:creationId xmlns:a16="http://schemas.microsoft.com/office/drawing/2014/main" id="{FB6F4AAA-9A0C-4588-B92B-88130590610C}"/>
                    </a:ext>
                  </a:extLst>
                </p:cNvPr>
                <p:cNvSpPr/>
                <p:nvPr/>
              </p:nvSpPr>
              <p:spPr bwMode="auto">
                <a:xfrm>
                  <a:off x="1098085" y="2593013"/>
                  <a:ext cx="1916433"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bg1"/>
                      </a:solidFill>
                      <a:latin typeface="+mj-lt"/>
                      <a:ea typeface="Segoe UI" pitchFamily="34" charset="0"/>
                      <a:cs typeface="Segoe UI" pitchFamily="34" charset="0"/>
                    </a:rPr>
                    <a:t>Agent</a:t>
                  </a:r>
                </a:p>
              </p:txBody>
            </p:sp>
            <p:sp>
              <p:nvSpPr>
                <p:cNvPr id="18" name="Rectangle: Rounded Corners 14">
                  <a:extLst>
                    <a:ext uri="{FF2B5EF4-FFF2-40B4-BE49-F238E27FC236}">
                      <a16:creationId xmlns:a16="http://schemas.microsoft.com/office/drawing/2014/main" id="{D34AE589-491D-46D0-8578-000179DB3341}"/>
                    </a:ext>
                  </a:extLst>
                </p:cNvPr>
                <p:cNvSpPr/>
                <p:nvPr/>
              </p:nvSpPr>
              <p:spPr bwMode="auto">
                <a:xfrm>
                  <a:off x="3197183" y="2593013"/>
                  <a:ext cx="1916433"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bg1"/>
                      </a:solidFill>
                      <a:latin typeface="+mj-lt"/>
                      <a:ea typeface="Segoe UI" pitchFamily="34" charset="0"/>
                      <a:cs typeface="Segoe UI" pitchFamily="34" charset="0"/>
                    </a:rPr>
                    <a:t>Agent</a:t>
                  </a:r>
                </a:p>
              </p:txBody>
            </p:sp>
            <p:sp>
              <p:nvSpPr>
                <p:cNvPr id="17" name="Rectangle: Rounded Corners 13">
                  <a:extLst>
                    <a:ext uri="{FF2B5EF4-FFF2-40B4-BE49-F238E27FC236}">
                      <a16:creationId xmlns:a16="http://schemas.microsoft.com/office/drawing/2014/main" id="{885F4934-4954-46E8-8EC7-607AE401504B}"/>
                    </a:ext>
                  </a:extLst>
                </p:cNvPr>
                <p:cNvSpPr/>
                <p:nvPr/>
              </p:nvSpPr>
              <p:spPr bwMode="auto">
                <a:xfrm>
                  <a:off x="5296281" y="2593013"/>
                  <a:ext cx="1916433"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Agent</a:t>
                  </a:r>
                </a:p>
              </p:txBody>
            </p:sp>
            <p:sp>
              <p:nvSpPr>
                <p:cNvPr id="19" name="Rectangle: Rounded Corners 15">
                  <a:extLst>
                    <a:ext uri="{FF2B5EF4-FFF2-40B4-BE49-F238E27FC236}">
                      <a16:creationId xmlns:a16="http://schemas.microsoft.com/office/drawing/2014/main" id="{9D08FA1D-76B5-4783-94A3-D5F046799054}"/>
                    </a:ext>
                  </a:extLst>
                </p:cNvPr>
                <p:cNvSpPr/>
                <p:nvPr/>
              </p:nvSpPr>
              <p:spPr bwMode="auto">
                <a:xfrm>
                  <a:off x="7590636" y="2208179"/>
                  <a:ext cx="3902854" cy="938355"/>
                </a:xfrm>
                <a:prstGeom prst="rect">
                  <a:avLst/>
                </a:prstGeom>
                <a:solidFill>
                  <a:schemeClr val="bg1">
                    <a:alpha val="90000"/>
                  </a:schemeClr>
                </a:solid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Machine</a:t>
                  </a:r>
                </a:p>
              </p:txBody>
            </p:sp>
            <p:sp>
              <p:nvSpPr>
                <p:cNvPr id="21" name="Rectangle: Rounded Corners 17">
                  <a:extLst>
                    <a:ext uri="{FF2B5EF4-FFF2-40B4-BE49-F238E27FC236}">
                      <a16:creationId xmlns:a16="http://schemas.microsoft.com/office/drawing/2014/main" id="{8F43F766-5282-4123-938D-919A459ADF83}"/>
                    </a:ext>
                  </a:extLst>
                </p:cNvPr>
                <p:cNvSpPr/>
                <p:nvPr/>
              </p:nvSpPr>
              <p:spPr bwMode="auto">
                <a:xfrm>
                  <a:off x="7763222" y="2593013"/>
                  <a:ext cx="1696290"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bg1"/>
                      </a:solidFill>
                      <a:latin typeface="+mj-lt"/>
                      <a:ea typeface="Segoe UI" pitchFamily="34" charset="0"/>
                      <a:cs typeface="Segoe UI" pitchFamily="34" charset="0"/>
                    </a:rPr>
                    <a:t>Agent</a:t>
                  </a:r>
                </a:p>
              </p:txBody>
            </p:sp>
            <p:sp>
              <p:nvSpPr>
                <p:cNvPr id="20" name="Rectangle: Rounded Corners 16">
                  <a:extLst>
                    <a:ext uri="{FF2B5EF4-FFF2-40B4-BE49-F238E27FC236}">
                      <a16:creationId xmlns:a16="http://schemas.microsoft.com/office/drawing/2014/main" id="{E3CE686E-8DA9-4C30-898E-0566E719D705}"/>
                    </a:ext>
                  </a:extLst>
                </p:cNvPr>
                <p:cNvSpPr/>
                <p:nvPr/>
              </p:nvSpPr>
              <p:spPr bwMode="auto">
                <a:xfrm>
                  <a:off x="9644440" y="2593013"/>
                  <a:ext cx="1696290"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Agent</a:t>
                  </a:r>
                </a:p>
              </p:txBody>
            </p:sp>
          </p:grpSp>
          <p:sp>
            <p:nvSpPr>
              <p:cNvPr id="35" name="Rectangle: Rounded Corners 9">
                <a:extLst>
                  <a:ext uri="{FF2B5EF4-FFF2-40B4-BE49-F238E27FC236}">
                    <a16:creationId xmlns:a16="http://schemas.microsoft.com/office/drawing/2014/main" id="{1287DE30-3FF1-4524-BD63-B24C5E906032}"/>
                  </a:ext>
                </a:extLst>
              </p:cNvPr>
              <p:cNvSpPr/>
              <p:nvPr/>
            </p:nvSpPr>
            <p:spPr bwMode="auto">
              <a:xfrm>
                <a:off x="5590188" y="3898900"/>
                <a:ext cx="3692414" cy="2578100"/>
              </a:xfrm>
              <a:prstGeom prst="rect">
                <a:avLst/>
              </a:prstGeom>
              <a:noFill/>
              <a:ln w="15875">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Collection A</a:t>
                </a:r>
              </a:p>
            </p:txBody>
          </p:sp>
          <p:sp>
            <p:nvSpPr>
              <p:cNvPr id="32" name="Rectangle: Rounded Corners 9">
                <a:extLst>
                  <a:ext uri="{FF2B5EF4-FFF2-40B4-BE49-F238E27FC236}">
                    <a16:creationId xmlns:a16="http://schemas.microsoft.com/office/drawing/2014/main" id="{1550CB39-E1A8-4E31-A5FF-35E2B166D51D}"/>
                  </a:ext>
                </a:extLst>
              </p:cNvPr>
              <p:cNvSpPr/>
              <p:nvPr/>
            </p:nvSpPr>
            <p:spPr bwMode="auto">
              <a:xfrm>
                <a:off x="5667629" y="3962400"/>
                <a:ext cx="1699593" cy="2193649"/>
              </a:xfrm>
              <a:prstGeom prst="rect">
                <a:avLst/>
              </a:prstGeom>
              <a:solidFill>
                <a:schemeClr val="bg1">
                  <a:lumMod val="95000"/>
                </a:schemeClr>
              </a:solidFill>
              <a:ln w="15875">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Team Project A1 </a:t>
                </a:r>
              </a:p>
            </p:txBody>
          </p:sp>
          <p:sp>
            <p:nvSpPr>
              <p:cNvPr id="23" name="Rectangle: Rounded Corners 12">
                <a:extLst>
                  <a:ext uri="{FF2B5EF4-FFF2-40B4-BE49-F238E27FC236}">
                    <a16:creationId xmlns:a16="http://schemas.microsoft.com/office/drawing/2014/main" id="{B6B11120-ADF1-44E6-ADF9-E49D846C8118}"/>
                  </a:ext>
                </a:extLst>
              </p:cNvPr>
              <p:cNvSpPr/>
              <p:nvPr/>
            </p:nvSpPr>
            <p:spPr bwMode="auto">
              <a:xfrm rot="16200000">
                <a:off x="6227085" y="3641387"/>
                <a:ext cx="592321" cy="1524787"/>
              </a:xfrm>
              <a:prstGeom prst="homePlat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Queue 1 </a:t>
                </a:r>
              </a:p>
            </p:txBody>
          </p:sp>
          <p:sp>
            <p:nvSpPr>
              <p:cNvPr id="26" name="Rectangle: Rounded Corners 12">
                <a:extLst>
                  <a:ext uri="{FF2B5EF4-FFF2-40B4-BE49-F238E27FC236}">
                    <a16:creationId xmlns:a16="http://schemas.microsoft.com/office/drawing/2014/main" id="{6AF60B6D-486A-44AE-947F-0FC2767B4726}"/>
                  </a:ext>
                </a:extLst>
              </p:cNvPr>
              <p:cNvSpPr/>
              <p:nvPr/>
            </p:nvSpPr>
            <p:spPr bwMode="auto">
              <a:xfrm>
                <a:off x="5760852" y="4806528"/>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Job 1</a:t>
                </a:r>
              </a:p>
            </p:txBody>
          </p:sp>
          <p:sp>
            <p:nvSpPr>
              <p:cNvPr id="27" name="Rectangle: Rounded Corners 12">
                <a:extLst>
                  <a:ext uri="{FF2B5EF4-FFF2-40B4-BE49-F238E27FC236}">
                    <a16:creationId xmlns:a16="http://schemas.microsoft.com/office/drawing/2014/main" id="{43D38123-514E-4DEF-9509-2D8E4165DBFC}"/>
                  </a:ext>
                </a:extLst>
              </p:cNvPr>
              <p:cNvSpPr/>
              <p:nvPr/>
            </p:nvSpPr>
            <p:spPr bwMode="auto">
              <a:xfrm>
                <a:off x="5760852" y="5344062"/>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Job 2 </a:t>
                </a:r>
              </a:p>
            </p:txBody>
          </p:sp>
          <p:cxnSp>
            <p:nvCxnSpPr>
              <p:cNvPr id="38" name="Straight Arrow Connector 37" descr="Arrow pointing from Queue 1 to Pool A">
                <a:extLst>
                  <a:ext uri="{FF2B5EF4-FFF2-40B4-BE49-F238E27FC236}">
                    <a16:creationId xmlns:a16="http://schemas.microsoft.com/office/drawing/2014/main" id="{2D90504D-C6A9-4ECE-98FD-F156D9135A48}"/>
                  </a:ext>
                  <a:ext uri="{C183D7F6-B498-43B3-948B-1728B52AA6E4}">
                    <adec:decorative xmlns:adec="http://schemas.microsoft.com/office/drawing/2017/decorative" val="0"/>
                  </a:ext>
                </a:extLst>
              </p:cNvPr>
              <p:cNvCxnSpPr>
                <a:cxnSpLocks/>
                <a:stCxn id="23" idx="3"/>
                <a:endCxn id="13" idx="2"/>
              </p:cNvCxnSpPr>
              <p:nvPr/>
            </p:nvCxnSpPr>
            <p:spPr>
              <a:xfrm flipV="1">
                <a:off x="6523246" y="3583885"/>
                <a:ext cx="0" cy="523735"/>
              </a:xfrm>
              <a:prstGeom prst="straightConnector1">
                <a:avLst/>
              </a:prstGeom>
              <a:ln w="127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 name="Rectangle: Rounded Corners 9">
                <a:extLst>
                  <a:ext uri="{FF2B5EF4-FFF2-40B4-BE49-F238E27FC236}">
                    <a16:creationId xmlns:a16="http://schemas.microsoft.com/office/drawing/2014/main" id="{449B1EE2-F33E-4A30-AB92-0CF13F09CDA0}"/>
                  </a:ext>
                </a:extLst>
              </p:cNvPr>
              <p:cNvSpPr/>
              <p:nvPr/>
            </p:nvSpPr>
            <p:spPr bwMode="auto">
              <a:xfrm>
                <a:off x="7496429" y="3962400"/>
                <a:ext cx="1699593" cy="2193649"/>
              </a:xfrm>
              <a:prstGeom prst="rect">
                <a:avLst/>
              </a:prstGeom>
              <a:solidFill>
                <a:schemeClr val="bg1">
                  <a:lumMod val="95000"/>
                </a:schemeClr>
              </a:solidFill>
              <a:ln w="15875">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A2</a:t>
                </a:r>
              </a:p>
            </p:txBody>
          </p:sp>
          <p:sp>
            <p:nvSpPr>
              <p:cNvPr id="24" name="Rectangle: Rounded Corners 12">
                <a:extLst>
                  <a:ext uri="{FF2B5EF4-FFF2-40B4-BE49-F238E27FC236}">
                    <a16:creationId xmlns:a16="http://schemas.microsoft.com/office/drawing/2014/main" id="{3EF25412-731F-4441-AD5B-6BAC19B9AE64}"/>
                  </a:ext>
                </a:extLst>
              </p:cNvPr>
              <p:cNvSpPr/>
              <p:nvPr/>
            </p:nvSpPr>
            <p:spPr bwMode="auto">
              <a:xfrm rot="16200000">
                <a:off x="8079137" y="3641387"/>
                <a:ext cx="592321" cy="1524787"/>
              </a:xfrm>
              <a:prstGeom prst="homePlat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Queue 2 </a:t>
                </a:r>
              </a:p>
            </p:txBody>
          </p:sp>
          <p:sp>
            <p:nvSpPr>
              <p:cNvPr id="30" name="Rectangle: Rounded Corners 12">
                <a:extLst>
                  <a:ext uri="{FF2B5EF4-FFF2-40B4-BE49-F238E27FC236}">
                    <a16:creationId xmlns:a16="http://schemas.microsoft.com/office/drawing/2014/main" id="{8D97A185-7FB2-4266-B175-10921B60BFFB}"/>
                  </a:ext>
                </a:extLst>
              </p:cNvPr>
              <p:cNvSpPr/>
              <p:nvPr/>
            </p:nvSpPr>
            <p:spPr bwMode="auto">
              <a:xfrm>
                <a:off x="7612904" y="4806528"/>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Job 3 </a:t>
                </a:r>
              </a:p>
            </p:txBody>
          </p:sp>
          <p:sp>
            <p:nvSpPr>
              <p:cNvPr id="31" name="Rectangle: Rounded Corners 12">
                <a:extLst>
                  <a:ext uri="{FF2B5EF4-FFF2-40B4-BE49-F238E27FC236}">
                    <a16:creationId xmlns:a16="http://schemas.microsoft.com/office/drawing/2014/main" id="{A6E281B1-8DFA-4B80-B2C3-A50AE3E9788C}"/>
                  </a:ext>
                </a:extLst>
              </p:cNvPr>
              <p:cNvSpPr/>
              <p:nvPr/>
            </p:nvSpPr>
            <p:spPr bwMode="auto">
              <a:xfrm>
                <a:off x="7612904" y="5344062"/>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Job 4 </a:t>
                </a:r>
              </a:p>
            </p:txBody>
          </p:sp>
          <p:sp>
            <p:nvSpPr>
              <p:cNvPr id="36" name="Rectangle: Rounded Corners 9">
                <a:extLst>
                  <a:ext uri="{FF2B5EF4-FFF2-40B4-BE49-F238E27FC236}">
                    <a16:creationId xmlns:a16="http://schemas.microsoft.com/office/drawing/2014/main" id="{3CD7B272-D8B0-47A5-BCFD-BEC6098959C7}"/>
                  </a:ext>
                </a:extLst>
              </p:cNvPr>
              <p:cNvSpPr/>
              <p:nvPr/>
            </p:nvSpPr>
            <p:spPr bwMode="auto">
              <a:xfrm>
                <a:off x="9407684" y="3898900"/>
                <a:ext cx="2260309" cy="2578100"/>
              </a:xfrm>
              <a:prstGeom prst="rect">
                <a:avLst/>
              </a:prstGeom>
              <a:noFill/>
              <a:ln w="15875">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Collection B</a:t>
                </a:r>
              </a:p>
            </p:txBody>
          </p:sp>
          <p:sp>
            <p:nvSpPr>
              <p:cNvPr id="34" name="Rectangle: Rounded Corners 9">
                <a:extLst>
                  <a:ext uri="{FF2B5EF4-FFF2-40B4-BE49-F238E27FC236}">
                    <a16:creationId xmlns:a16="http://schemas.microsoft.com/office/drawing/2014/main" id="{9A5FE65B-EF5C-4208-877C-104F35AC9BBA}"/>
                  </a:ext>
                </a:extLst>
              </p:cNvPr>
              <p:cNvSpPr/>
              <p:nvPr/>
            </p:nvSpPr>
            <p:spPr bwMode="auto">
              <a:xfrm>
                <a:off x="9688042" y="3962400"/>
                <a:ext cx="1699593" cy="2193649"/>
              </a:xfrm>
              <a:prstGeom prst="rect">
                <a:avLst/>
              </a:prstGeom>
              <a:solidFill>
                <a:schemeClr val="bg1">
                  <a:lumMod val="95000"/>
                </a:schemeClr>
              </a:solidFill>
              <a:ln w="15875">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B1</a:t>
                </a:r>
              </a:p>
            </p:txBody>
          </p:sp>
          <p:sp>
            <p:nvSpPr>
              <p:cNvPr id="25" name="Rectangle: Rounded Corners 12">
                <a:extLst>
                  <a:ext uri="{FF2B5EF4-FFF2-40B4-BE49-F238E27FC236}">
                    <a16:creationId xmlns:a16="http://schemas.microsoft.com/office/drawing/2014/main" id="{D7683D35-1739-47B5-9635-949B1D5178F1}"/>
                  </a:ext>
                </a:extLst>
              </p:cNvPr>
              <p:cNvSpPr/>
              <p:nvPr/>
            </p:nvSpPr>
            <p:spPr bwMode="auto">
              <a:xfrm rot="16200000">
                <a:off x="10241679" y="3641387"/>
                <a:ext cx="592319" cy="1524787"/>
              </a:xfrm>
              <a:prstGeom prst="homePlat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Queue 1 </a:t>
                </a:r>
              </a:p>
            </p:txBody>
          </p:sp>
          <p:sp>
            <p:nvSpPr>
              <p:cNvPr id="28" name="Rectangle: Rounded Corners 12">
                <a:extLst>
                  <a:ext uri="{FF2B5EF4-FFF2-40B4-BE49-F238E27FC236}">
                    <a16:creationId xmlns:a16="http://schemas.microsoft.com/office/drawing/2014/main" id="{18BD7C92-E4BD-45B3-9728-FA23D714BAF8}"/>
                  </a:ext>
                </a:extLst>
              </p:cNvPr>
              <p:cNvSpPr/>
              <p:nvPr/>
            </p:nvSpPr>
            <p:spPr bwMode="auto">
              <a:xfrm>
                <a:off x="9775445" y="4806528"/>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Job 1 </a:t>
                </a:r>
              </a:p>
            </p:txBody>
          </p:sp>
          <p:sp>
            <p:nvSpPr>
              <p:cNvPr id="29" name="Rectangle: Rounded Corners 12">
                <a:extLst>
                  <a:ext uri="{FF2B5EF4-FFF2-40B4-BE49-F238E27FC236}">
                    <a16:creationId xmlns:a16="http://schemas.microsoft.com/office/drawing/2014/main" id="{5E78ED06-C829-422B-A747-A10FE11C50E3}"/>
                  </a:ext>
                </a:extLst>
              </p:cNvPr>
              <p:cNvSpPr/>
              <p:nvPr/>
            </p:nvSpPr>
            <p:spPr bwMode="auto">
              <a:xfrm>
                <a:off x="9775445" y="5344062"/>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Job </a:t>
                </a:r>
                <a:r>
                  <a:rPr lang="en-US" sz="1400" dirty="0">
                    <a:solidFill>
                      <a:schemeClr val="bg1"/>
                    </a:solidFill>
                    <a:ea typeface="Segoe UI" pitchFamily="34" charset="0"/>
                    <a:cs typeface="Segoe UI" pitchFamily="34" charset="0"/>
                  </a:rPr>
                  <a:t>2 </a:t>
                </a:r>
              </a:p>
            </p:txBody>
          </p:sp>
          <p:sp>
            <p:nvSpPr>
              <p:cNvPr id="64" name="Freeform: Shape 63" descr="Arrow pointing from Queue 2 to Pool B">
                <a:extLst>
                  <a:ext uri="{FF2B5EF4-FFF2-40B4-BE49-F238E27FC236}">
                    <a16:creationId xmlns:a16="http://schemas.microsoft.com/office/drawing/2014/main" id="{AC70EC60-09E9-4CF7-B2FD-3466E779C91B}"/>
                  </a:ext>
                  <a:ext uri="{C183D7F6-B498-43B3-948B-1728B52AA6E4}">
                    <adec:decorative xmlns:adec="http://schemas.microsoft.com/office/drawing/2017/decorative" val="0"/>
                  </a:ext>
                </a:extLst>
              </p:cNvPr>
              <p:cNvSpPr/>
              <p:nvPr/>
            </p:nvSpPr>
            <p:spPr bwMode="auto">
              <a:xfrm>
                <a:off x="8371488" y="3594100"/>
                <a:ext cx="1555750" cy="513519"/>
              </a:xfrm>
              <a:custGeom>
                <a:avLst/>
                <a:gdLst>
                  <a:gd name="connsiteX0" fmla="*/ 0 w 1558925"/>
                  <a:gd name="connsiteY0" fmla="*/ 428625 h 428625"/>
                  <a:gd name="connsiteX1" fmla="*/ 0 w 1558925"/>
                  <a:gd name="connsiteY1" fmla="*/ 161925 h 428625"/>
                  <a:gd name="connsiteX2" fmla="*/ 1558925 w 1558925"/>
                  <a:gd name="connsiteY2" fmla="*/ 161925 h 428625"/>
                  <a:gd name="connsiteX3" fmla="*/ 1558925 w 1558925"/>
                  <a:gd name="connsiteY3" fmla="*/ 0 h 428625"/>
                </a:gdLst>
                <a:ahLst/>
                <a:cxnLst>
                  <a:cxn ang="0">
                    <a:pos x="connsiteX0" y="connsiteY0"/>
                  </a:cxn>
                  <a:cxn ang="0">
                    <a:pos x="connsiteX1" y="connsiteY1"/>
                  </a:cxn>
                  <a:cxn ang="0">
                    <a:pos x="connsiteX2" y="connsiteY2"/>
                  </a:cxn>
                  <a:cxn ang="0">
                    <a:pos x="connsiteX3" y="connsiteY3"/>
                  </a:cxn>
                </a:cxnLst>
                <a:rect l="l" t="t" r="r" b="b"/>
                <a:pathLst>
                  <a:path w="1558925" h="428625">
                    <a:moveTo>
                      <a:pt x="0" y="428625"/>
                    </a:moveTo>
                    <a:lnTo>
                      <a:pt x="0" y="161925"/>
                    </a:lnTo>
                    <a:lnTo>
                      <a:pt x="1558925" y="161925"/>
                    </a:lnTo>
                    <a:lnTo>
                      <a:pt x="1558925" y="0"/>
                    </a:lnTo>
                  </a:path>
                </a:pathLst>
              </a:custGeom>
              <a:ln w="127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Freeform: Shape 64" descr="Arrow pointing from Queue 2 to Pool B">
                <a:extLst>
                  <a:ext uri="{FF2B5EF4-FFF2-40B4-BE49-F238E27FC236}">
                    <a16:creationId xmlns:a16="http://schemas.microsoft.com/office/drawing/2014/main" id="{41E80E1F-9B06-406D-A118-CC807B46ED8C}"/>
                  </a:ext>
                  <a:ext uri="{C183D7F6-B498-43B3-948B-1728B52AA6E4}">
                    <adec:decorative xmlns:adec="http://schemas.microsoft.com/office/drawing/2017/decorative" val="0"/>
                  </a:ext>
                </a:extLst>
              </p:cNvPr>
              <p:cNvSpPr/>
              <p:nvPr/>
            </p:nvSpPr>
            <p:spPr bwMode="auto">
              <a:xfrm flipH="1">
                <a:off x="9927236" y="3594100"/>
                <a:ext cx="616229" cy="513519"/>
              </a:xfrm>
              <a:custGeom>
                <a:avLst/>
                <a:gdLst>
                  <a:gd name="connsiteX0" fmla="*/ 0 w 1558925"/>
                  <a:gd name="connsiteY0" fmla="*/ 428625 h 428625"/>
                  <a:gd name="connsiteX1" fmla="*/ 0 w 1558925"/>
                  <a:gd name="connsiteY1" fmla="*/ 161925 h 428625"/>
                  <a:gd name="connsiteX2" fmla="*/ 1558925 w 1558925"/>
                  <a:gd name="connsiteY2" fmla="*/ 161925 h 428625"/>
                  <a:gd name="connsiteX3" fmla="*/ 1558925 w 1558925"/>
                  <a:gd name="connsiteY3" fmla="*/ 0 h 428625"/>
                </a:gdLst>
                <a:ahLst/>
                <a:cxnLst>
                  <a:cxn ang="0">
                    <a:pos x="connsiteX0" y="connsiteY0"/>
                  </a:cxn>
                  <a:cxn ang="0">
                    <a:pos x="connsiteX1" y="connsiteY1"/>
                  </a:cxn>
                  <a:cxn ang="0">
                    <a:pos x="connsiteX2" y="connsiteY2"/>
                  </a:cxn>
                  <a:cxn ang="0">
                    <a:pos x="connsiteX3" y="connsiteY3"/>
                  </a:cxn>
                </a:cxnLst>
                <a:rect l="l" t="t" r="r" b="b"/>
                <a:pathLst>
                  <a:path w="1558925" h="428625">
                    <a:moveTo>
                      <a:pt x="0" y="428625"/>
                    </a:moveTo>
                    <a:lnTo>
                      <a:pt x="0" y="161925"/>
                    </a:lnTo>
                    <a:lnTo>
                      <a:pt x="1558925" y="161925"/>
                    </a:lnTo>
                    <a:lnTo>
                      <a:pt x="1558925" y="0"/>
                    </a:lnTo>
                  </a:path>
                </a:pathLst>
              </a:custGeom>
              <a:ln w="127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6088607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FE71-6AC8-4299-A8BA-B4BA536FA989}"/>
              </a:ext>
            </a:extLst>
          </p:cNvPr>
          <p:cNvSpPr>
            <a:spLocks noGrp="1"/>
          </p:cNvSpPr>
          <p:nvPr>
            <p:ph type="title"/>
          </p:nvPr>
        </p:nvSpPr>
        <p:spPr>
          <a:xfrm>
            <a:off x="465138" y="632779"/>
            <a:ext cx="11533187" cy="411162"/>
          </a:xfrm>
        </p:spPr>
        <p:txBody>
          <a:bodyPr/>
          <a:lstStyle/>
          <a:p>
            <a:r>
              <a:rPr lang="en-US" dirty="0"/>
              <a:t>Communicate with Azure Pipelines</a:t>
            </a:r>
          </a:p>
        </p:txBody>
      </p:sp>
      <p:sp>
        <p:nvSpPr>
          <p:cNvPr id="8" name="Rectangle 7">
            <a:extLst>
              <a:ext uri="{FF2B5EF4-FFF2-40B4-BE49-F238E27FC236}">
                <a16:creationId xmlns:a16="http://schemas.microsoft.com/office/drawing/2014/main" id="{5567E275-0673-4FC1-9931-8171BD58FC67}"/>
              </a:ext>
            </a:extLst>
          </p:cNvPr>
          <p:cNvSpPr/>
          <p:nvPr/>
        </p:nvSpPr>
        <p:spPr>
          <a:xfrm>
            <a:off x="427038" y="1471612"/>
            <a:ext cx="4297362" cy="478155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Bef>
                <a:spcPts val="1800"/>
              </a:spcBef>
              <a:buFont typeface="Arial"/>
              <a:buChar char="•"/>
            </a:pPr>
            <a:r>
              <a:rPr lang="en-US" sz="2400" dirty="0">
                <a:solidFill>
                  <a:schemeClr val="tx1"/>
                </a:solidFill>
                <a:cs typeface="Segoe UI Semilight"/>
              </a:rPr>
              <a:t>The agent determines</a:t>
            </a:r>
            <a:br>
              <a:rPr lang="en-US" sz="2400" dirty="0">
                <a:solidFill>
                  <a:schemeClr val="tx1"/>
                </a:solidFill>
                <a:cs typeface="Segoe UI Semilight"/>
              </a:rPr>
            </a:br>
            <a:r>
              <a:rPr lang="en-US" sz="2400" dirty="0">
                <a:solidFill>
                  <a:schemeClr val="tx1"/>
                </a:solidFill>
                <a:cs typeface="Segoe UI Semilight"/>
              </a:rPr>
              <a:t>which job it needs to run, report the logs, and job status.</a:t>
            </a:r>
          </a:p>
          <a:p>
            <a:pPr marL="342900" indent="-342900">
              <a:spcBef>
                <a:spcPts val="1800"/>
              </a:spcBef>
              <a:buFont typeface="Arial"/>
              <a:buChar char="•"/>
            </a:pPr>
            <a:r>
              <a:rPr lang="en-US" sz="2400" dirty="0">
                <a:solidFill>
                  <a:schemeClr val="tx1"/>
                </a:solidFill>
                <a:cs typeface="Segoe UI Semilight"/>
              </a:rPr>
              <a:t>Communication is always initiated by the agent.</a:t>
            </a:r>
          </a:p>
          <a:p>
            <a:pPr marL="342900" indent="-342900">
              <a:spcBef>
                <a:spcPts val="1800"/>
              </a:spcBef>
              <a:buFont typeface="Arial"/>
              <a:buChar char="•"/>
            </a:pPr>
            <a:r>
              <a:rPr lang="en-US" sz="2400" dirty="0">
                <a:solidFill>
                  <a:schemeClr val="tx1"/>
                </a:solidFill>
                <a:cs typeface="Segoe UI Semilight"/>
              </a:rPr>
              <a:t>All the messages from the agent to Azure Pipelines are over HTTPS.</a:t>
            </a:r>
          </a:p>
        </p:txBody>
      </p:sp>
      <p:sp>
        <p:nvSpPr>
          <p:cNvPr id="11" name="Rectangle 10">
            <a:extLst>
              <a:ext uri="{FF2B5EF4-FFF2-40B4-BE49-F238E27FC236}">
                <a16:creationId xmlns:a16="http://schemas.microsoft.com/office/drawing/2014/main" id="{89D366F9-A0BA-439B-A0D7-D15220D37E83}"/>
              </a:ext>
              <a:ext uri="{C183D7F6-B498-43B3-948B-1728B52AA6E4}">
                <adec:decorative xmlns:adec="http://schemas.microsoft.com/office/drawing/2017/decorative" val="1"/>
              </a:ext>
            </a:extLst>
          </p:cNvPr>
          <p:cNvSpPr/>
          <p:nvPr/>
        </p:nvSpPr>
        <p:spPr bwMode="auto">
          <a:xfrm>
            <a:off x="4864100" y="1471613"/>
            <a:ext cx="7145337" cy="47815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descr="Agent on an on-premises machine behind a firewall is using port 443 to access an Azure pipeline. An agent on a machine in a cloud is also accessing the Azure pipeline.">
            <a:extLst>
              <a:ext uri="{FF2B5EF4-FFF2-40B4-BE49-F238E27FC236}">
                <a16:creationId xmlns:a16="http://schemas.microsoft.com/office/drawing/2014/main" id="{4453D929-9E2B-4BAE-B5C8-CC43CEDD822D}"/>
              </a:ext>
            </a:extLst>
          </p:cNvPr>
          <p:cNvGrpSpPr/>
          <p:nvPr/>
        </p:nvGrpSpPr>
        <p:grpSpPr>
          <a:xfrm>
            <a:off x="5354636" y="1830388"/>
            <a:ext cx="6164264" cy="4064000"/>
            <a:chOff x="5354636" y="1550988"/>
            <a:chExt cx="6164264" cy="4064000"/>
          </a:xfrm>
        </p:grpSpPr>
        <p:sp>
          <p:nvSpPr>
            <p:cNvPr id="12" name="Rectangle 11">
              <a:extLst>
                <a:ext uri="{FF2B5EF4-FFF2-40B4-BE49-F238E27FC236}">
                  <a16:creationId xmlns:a16="http://schemas.microsoft.com/office/drawing/2014/main" id="{B6215065-C91A-4281-8F70-1A57CA57B05D}"/>
                </a:ext>
              </a:extLst>
            </p:cNvPr>
            <p:cNvSpPr/>
            <p:nvPr/>
          </p:nvSpPr>
          <p:spPr bwMode="auto">
            <a:xfrm>
              <a:off x="5354636" y="4637088"/>
              <a:ext cx="2519364" cy="9779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dirty="0">
                  <a:solidFill>
                    <a:schemeClr val="bg1"/>
                  </a:solidFill>
                  <a:latin typeface="+mj-lt"/>
                  <a:ea typeface="Segoe UI" pitchFamily="34" charset="0"/>
                  <a:cs typeface="Segoe UI" pitchFamily="34" charset="0"/>
                </a:rPr>
                <a:t>Agent on an</a:t>
              </a:r>
              <a:br>
                <a:rPr lang="en-IN" dirty="0">
                  <a:solidFill>
                    <a:schemeClr val="bg1"/>
                  </a:solidFill>
                  <a:latin typeface="+mj-lt"/>
                  <a:ea typeface="Segoe UI" pitchFamily="34" charset="0"/>
                  <a:cs typeface="Segoe UI" pitchFamily="34" charset="0"/>
                </a:rPr>
              </a:br>
              <a:r>
                <a:rPr lang="en-IN" dirty="0">
                  <a:solidFill>
                    <a:schemeClr val="bg1"/>
                  </a:solidFill>
                  <a:latin typeface="+mj-lt"/>
                  <a:ea typeface="Segoe UI" pitchFamily="34" charset="0"/>
                  <a:cs typeface="Segoe UI" pitchFamily="34" charset="0"/>
                </a:rPr>
                <a:t>on-premises machine behind firewall</a:t>
              </a:r>
              <a:endParaRPr lang="en-US" dirty="0" err="1">
                <a:solidFill>
                  <a:schemeClr val="bg1"/>
                </a:solidFill>
                <a:latin typeface="+mj-lt"/>
                <a:ea typeface="Segoe UI" pitchFamily="34" charset="0"/>
                <a:cs typeface="Segoe UI" pitchFamily="34" charset="0"/>
              </a:endParaRPr>
            </a:p>
          </p:txBody>
        </p:sp>
        <p:sp>
          <p:nvSpPr>
            <p:cNvPr id="13" name="Rectangle 12">
              <a:extLst>
                <a:ext uri="{FF2B5EF4-FFF2-40B4-BE49-F238E27FC236}">
                  <a16:creationId xmlns:a16="http://schemas.microsoft.com/office/drawing/2014/main" id="{6765FD85-9DB6-46E2-886D-853B1502EE21}"/>
                </a:ext>
              </a:extLst>
            </p:cNvPr>
            <p:cNvSpPr/>
            <p:nvPr/>
          </p:nvSpPr>
          <p:spPr bwMode="auto">
            <a:xfrm>
              <a:off x="8999536" y="4637088"/>
              <a:ext cx="2519364" cy="9779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dirty="0">
                  <a:solidFill>
                    <a:schemeClr val="bg1"/>
                  </a:solidFill>
                  <a:latin typeface="+mj-lt"/>
                  <a:ea typeface="Segoe UI" pitchFamily="34" charset="0"/>
                  <a:cs typeface="Segoe UI" pitchFamily="34" charset="0"/>
                </a:rPr>
                <a:t>Agent on a machine in cloud</a:t>
              </a:r>
              <a:endParaRPr lang="en-US" dirty="0" err="1">
                <a:solidFill>
                  <a:schemeClr val="bg1"/>
                </a:solidFill>
                <a:latin typeface="+mj-lt"/>
                <a:ea typeface="Segoe UI" pitchFamily="34" charset="0"/>
                <a:cs typeface="Segoe UI" pitchFamily="34" charset="0"/>
              </a:endParaRPr>
            </a:p>
          </p:txBody>
        </p:sp>
        <p:cxnSp>
          <p:nvCxnSpPr>
            <p:cNvPr id="21" name="Straight Arrow Connector 20" descr="An arrow pointing upwards">
              <a:extLst>
                <a:ext uri="{FF2B5EF4-FFF2-40B4-BE49-F238E27FC236}">
                  <a16:creationId xmlns:a16="http://schemas.microsoft.com/office/drawing/2014/main" id="{17B99D6F-61D8-4925-B90D-3669FD9F3773}"/>
                </a:ext>
                <a:ext uri="{C183D7F6-B498-43B3-948B-1728B52AA6E4}">
                  <adec:decorative xmlns:adec="http://schemas.microsoft.com/office/drawing/2017/decorative" val="0"/>
                </a:ext>
              </a:extLst>
            </p:cNvPr>
            <p:cNvCxnSpPr>
              <a:cxnSpLocks/>
            </p:cNvCxnSpPr>
            <p:nvPr/>
          </p:nvCxnSpPr>
          <p:spPr>
            <a:xfrm flipH="1">
              <a:off x="6324011" y="4118704"/>
              <a:ext cx="0" cy="439802"/>
            </a:xfrm>
            <a:prstGeom prst="straightConnector1">
              <a:avLst/>
            </a:prstGeom>
            <a:ln w="19050">
              <a:solidFill>
                <a:schemeClr val="bg1">
                  <a:lumMod val="50000"/>
                </a:schemeClr>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37B21C-8F8B-4B3D-AF52-BB71F1EE17FF}"/>
                </a:ext>
              </a:extLst>
            </p:cNvPr>
            <p:cNvSpPr txBox="1"/>
            <p:nvPr/>
          </p:nvSpPr>
          <p:spPr>
            <a:xfrm>
              <a:off x="5589354" y="4241656"/>
              <a:ext cx="698076" cy="193899"/>
            </a:xfrm>
            <a:prstGeom prst="rect">
              <a:avLst/>
            </a:prstGeom>
            <a:noFill/>
          </p:spPr>
          <p:txBody>
            <a:bodyPr wrap="none" lIns="0" tIns="0" rIns="0" bIns="0" rtlCol="0">
              <a:spAutoFit/>
            </a:bodyPr>
            <a:lstStyle/>
            <a:p>
              <a:pPr>
                <a:lnSpc>
                  <a:spcPct val="90000"/>
                </a:lnSpc>
                <a:spcAft>
                  <a:spcPts val="600"/>
                </a:spcAft>
              </a:pPr>
              <a:r>
                <a:rPr lang="en-IN" sz="1400" dirty="0">
                  <a:solidFill>
                    <a:schemeClr val="tx2"/>
                  </a:solidFill>
                  <a:latin typeface="+mj-lt"/>
                </a:rPr>
                <a:t>Port 443</a:t>
              </a:r>
              <a:endParaRPr lang="en-US" sz="1400" dirty="0" err="1">
                <a:solidFill>
                  <a:schemeClr val="tx2"/>
                </a:solidFill>
                <a:latin typeface="+mj-lt"/>
              </a:endParaRPr>
            </a:p>
          </p:txBody>
        </p:sp>
        <p:cxnSp>
          <p:nvCxnSpPr>
            <p:cNvPr id="7" name="Connector: Elbow 6">
              <a:extLst>
                <a:ext uri="{FF2B5EF4-FFF2-40B4-BE49-F238E27FC236}">
                  <a16:creationId xmlns:a16="http://schemas.microsoft.com/office/drawing/2014/main" id="{18CBCB07-D9C8-4BB7-960B-B36246329BB1}"/>
                </a:ext>
                <a:ext uri="{C183D7F6-B498-43B3-948B-1728B52AA6E4}">
                  <adec:decorative xmlns:adec="http://schemas.microsoft.com/office/drawing/2017/decorative" val="1"/>
                </a:ext>
              </a:extLst>
            </p:cNvPr>
            <p:cNvCxnSpPr>
              <a:cxnSpLocks/>
              <a:stCxn id="12" idx="0"/>
              <a:endCxn id="3" idx="2"/>
            </p:cNvCxnSpPr>
            <p:nvPr/>
          </p:nvCxnSpPr>
          <p:spPr>
            <a:xfrm rot="5400000" flipH="1" flipV="1">
              <a:off x="6471443" y="2671763"/>
              <a:ext cx="2108200" cy="1822450"/>
            </a:xfrm>
            <a:prstGeom prst="bentConnector3">
              <a:avLst>
                <a:gd name="adj1" fmla="val 50000"/>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5" name="Picture 4" descr="An icon of a firewall">
              <a:extLst>
                <a:ext uri="{FF2B5EF4-FFF2-40B4-BE49-F238E27FC236}">
                  <a16:creationId xmlns:a16="http://schemas.microsoft.com/office/drawing/2014/main" id="{723E922A-7E84-45EF-9B51-6C1FA2EFF159}"/>
                </a:ext>
              </a:extLst>
            </p:cNvPr>
            <p:cNvPicPr>
              <a:picLocks noChangeAspect="1"/>
            </p:cNvPicPr>
            <p:nvPr/>
          </p:nvPicPr>
          <p:blipFill>
            <a:blip r:embed="rId2"/>
            <a:stretch>
              <a:fillRect/>
            </a:stretch>
          </p:blipFill>
          <p:spPr>
            <a:xfrm>
              <a:off x="6133620" y="3684588"/>
              <a:ext cx="960120" cy="339852"/>
            </a:xfrm>
            <a:prstGeom prst="rect">
              <a:avLst/>
            </a:prstGeom>
          </p:spPr>
        </p:pic>
        <p:cxnSp>
          <p:nvCxnSpPr>
            <p:cNvPr id="16" name="Connector: Elbow 15">
              <a:extLst>
                <a:ext uri="{FF2B5EF4-FFF2-40B4-BE49-F238E27FC236}">
                  <a16:creationId xmlns:a16="http://schemas.microsoft.com/office/drawing/2014/main" id="{4951FAC8-3AF3-4108-9696-1A46B9A7C1FD}"/>
                </a:ext>
                <a:ext uri="{C183D7F6-B498-43B3-948B-1728B52AA6E4}">
                  <adec:decorative xmlns:adec="http://schemas.microsoft.com/office/drawing/2017/decorative" val="1"/>
                </a:ext>
              </a:extLst>
            </p:cNvPr>
            <p:cNvCxnSpPr>
              <a:cxnSpLocks/>
              <a:stCxn id="13" idx="0"/>
              <a:endCxn id="3" idx="2"/>
            </p:cNvCxnSpPr>
            <p:nvPr/>
          </p:nvCxnSpPr>
          <p:spPr>
            <a:xfrm rot="16200000" flipV="1">
              <a:off x="8293893" y="2671763"/>
              <a:ext cx="2108200" cy="1822450"/>
            </a:xfrm>
            <a:prstGeom prst="bentConnector3">
              <a:avLst>
                <a:gd name="adj1" fmla="val 50000"/>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D9CC6FF-31B5-47B2-952D-C49BC4D1F123}"/>
                </a:ext>
              </a:extLst>
            </p:cNvPr>
            <p:cNvSpPr/>
            <p:nvPr/>
          </p:nvSpPr>
          <p:spPr bwMode="auto">
            <a:xfrm>
              <a:off x="7177086" y="1550988"/>
              <a:ext cx="2519364" cy="9779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dirty="0">
                  <a:solidFill>
                    <a:schemeClr val="bg1"/>
                  </a:solidFill>
                  <a:latin typeface="+mj-lt"/>
                  <a:ea typeface="Segoe UI" pitchFamily="34" charset="0"/>
                  <a:cs typeface="Segoe UI" pitchFamily="34" charset="0"/>
                </a:rPr>
                <a:t>Azure Pipelines</a:t>
              </a:r>
              <a:endParaRPr lang="en-US" dirty="0" err="1">
                <a:solidFill>
                  <a:schemeClr val="bg1"/>
                </a:solidFill>
                <a:latin typeface="+mj-lt"/>
                <a:ea typeface="Segoe UI" pitchFamily="34" charset="0"/>
                <a:cs typeface="Segoe UI" pitchFamily="34" charset="0"/>
              </a:endParaRPr>
            </a:p>
          </p:txBody>
        </p:sp>
      </p:grpSp>
    </p:spTree>
    <p:extLst>
      <p:ext uri="{BB962C8B-B14F-4D97-AF65-F5344CB8AC3E}">
        <p14:creationId xmlns:p14="http://schemas.microsoft.com/office/powerpoint/2010/main" val="3947436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82C3-4261-4FB5-BA49-C11297E7E342}"/>
              </a:ext>
            </a:extLst>
          </p:cNvPr>
          <p:cNvSpPr>
            <a:spLocks noGrp="1"/>
          </p:cNvSpPr>
          <p:nvPr>
            <p:ph type="title"/>
          </p:nvPr>
        </p:nvSpPr>
        <p:spPr>
          <a:xfrm>
            <a:off x="465138" y="632779"/>
            <a:ext cx="11533187" cy="411162"/>
          </a:xfrm>
        </p:spPr>
        <p:txBody>
          <a:bodyPr/>
          <a:lstStyle/>
          <a:p>
            <a:r>
              <a:rPr lang="en-US" dirty="0"/>
              <a:t>Communicate to deploy to target servers</a:t>
            </a:r>
          </a:p>
        </p:txBody>
      </p:sp>
      <p:sp>
        <p:nvSpPr>
          <p:cNvPr id="7" name="Rectangle 6">
            <a:extLst>
              <a:ext uri="{FF2B5EF4-FFF2-40B4-BE49-F238E27FC236}">
                <a16:creationId xmlns:a16="http://schemas.microsoft.com/office/drawing/2014/main" id="{B08A02C3-3C0D-4987-A331-87C30665CC28}"/>
              </a:ext>
            </a:extLst>
          </p:cNvPr>
          <p:cNvSpPr/>
          <p:nvPr/>
        </p:nvSpPr>
        <p:spPr>
          <a:xfrm>
            <a:off x="427038" y="1471611"/>
            <a:ext cx="4297362" cy="478154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Bef>
                <a:spcPts val="1800"/>
              </a:spcBef>
              <a:buFont typeface="Arial"/>
              <a:buChar char="•"/>
            </a:pPr>
            <a:r>
              <a:rPr lang="en-US" sz="2400" dirty="0">
                <a:solidFill>
                  <a:schemeClr val="tx1"/>
                </a:solidFill>
                <a:cs typeface="Segoe UI Semilight"/>
              </a:rPr>
              <a:t>Agent must have “line of sight” connectivity to servers.</a:t>
            </a:r>
          </a:p>
          <a:p>
            <a:pPr marL="342900" indent="-342900">
              <a:spcBef>
                <a:spcPts val="1800"/>
              </a:spcBef>
              <a:buFont typeface="Arial"/>
              <a:buChar char="•"/>
            </a:pPr>
            <a:r>
              <a:rPr lang="en-US" sz="2400" dirty="0">
                <a:solidFill>
                  <a:schemeClr val="tx1"/>
                </a:solidFill>
                <a:cs typeface="Segoe UI Semilight"/>
              </a:rPr>
              <a:t>Microsoft-hosted agent pools, by default, have connectivity to Azure websites and servers running in Azure.</a:t>
            </a:r>
          </a:p>
          <a:p>
            <a:pPr marL="342900" indent="-342900">
              <a:spcBef>
                <a:spcPts val="1800"/>
              </a:spcBef>
              <a:buFont typeface="Arial"/>
              <a:buChar char="•"/>
            </a:pPr>
            <a:r>
              <a:rPr lang="en-US" sz="2400" dirty="0">
                <a:solidFill>
                  <a:schemeClr val="tx1"/>
                </a:solidFill>
                <a:cs typeface="Segoe UI Semilight"/>
              </a:rPr>
              <a:t>You may need to manually configure connectivity.</a:t>
            </a:r>
          </a:p>
        </p:txBody>
      </p:sp>
      <p:sp>
        <p:nvSpPr>
          <p:cNvPr id="10" name="Rectangle 9">
            <a:extLst>
              <a:ext uri="{FF2B5EF4-FFF2-40B4-BE49-F238E27FC236}">
                <a16:creationId xmlns:a16="http://schemas.microsoft.com/office/drawing/2014/main" id="{2F078A25-0300-4B37-A7E9-995B6B1DC9D9}"/>
              </a:ext>
              <a:ext uri="{C183D7F6-B498-43B3-948B-1728B52AA6E4}">
                <adec:decorative xmlns:adec="http://schemas.microsoft.com/office/drawing/2017/decorative" val="1"/>
              </a:ext>
            </a:extLst>
          </p:cNvPr>
          <p:cNvSpPr/>
          <p:nvPr/>
        </p:nvSpPr>
        <p:spPr bwMode="auto">
          <a:xfrm>
            <a:off x="4864100" y="1471612"/>
            <a:ext cx="7145337" cy="47815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descr="On-premises agents and Target on-premises stages are behind the firewall. Microsoft-hosted agents do not have line of sight behind the firewall">
            <a:extLst>
              <a:ext uri="{FF2B5EF4-FFF2-40B4-BE49-F238E27FC236}">
                <a16:creationId xmlns:a16="http://schemas.microsoft.com/office/drawing/2014/main" id="{8248CD4C-8537-4A29-AA2F-1AE0616E6985}"/>
              </a:ext>
            </a:extLst>
          </p:cNvPr>
          <p:cNvGrpSpPr/>
          <p:nvPr/>
        </p:nvGrpSpPr>
        <p:grpSpPr>
          <a:xfrm>
            <a:off x="5109029" y="1788883"/>
            <a:ext cx="6696699" cy="4278926"/>
            <a:chOff x="5109029" y="1509484"/>
            <a:chExt cx="6696699" cy="4278926"/>
          </a:xfrm>
        </p:grpSpPr>
        <p:sp>
          <p:nvSpPr>
            <p:cNvPr id="11" name="Rectangle 10">
              <a:extLst>
                <a:ext uri="{FF2B5EF4-FFF2-40B4-BE49-F238E27FC236}">
                  <a16:creationId xmlns:a16="http://schemas.microsoft.com/office/drawing/2014/main" id="{B726B9D5-48F6-493C-8DEB-599E1F6DCEEF}"/>
                </a:ext>
              </a:extLst>
            </p:cNvPr>
            <p:cNvSpPr/>
            <p:nvPr/>
          </p:nvSpPr>
          <p:spPr bwMode="auto">
            <a:xfrm>
              <a:off x="5109029" y="1509484"/>
              <a:ext cx="2452914" cy="4209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latin typeface="+mj-lt"/>
                  <a:ea typeface="Segoe UI" pitchFamily="34" charset="0"/>
                  <a:cs typeface="Segoe UI" pitchFamily="34" charset="0"/>
                </a:rPr>
                <a:t>Azure Pipelines service</a:t>
              </a:r>
            </a:p>
          </p:txBody>
        </p:sp>
        <p:sp>
          <p:nvSpPr>
            <p:cNvPr id="5" name="Rectangle 4">
              <a:extLst>
                <a:ext uri="{FF2B5EF4-FFF2-40B4-BE49-F238E27FC236}">
                  <a16:creationId xmlns:a16="http://schemas.microsoft.com/office/drawing/2014/main" id="{EEC131BB-EACD-401F-B768-603E8477B364}"/>
                </a:ext>
              </a:extLst>
            </p:cNvPr>
            <p:cNvSpPr/>
            <p:nvPr/>
          </p:nvSpPr>
          <p:spPr bwMode="auto">
            <a:xfrm>
              <a:off x="5109029" y="1930399"/>
              <a:ext cx="2452914" cy="8563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latin typeface="+mj-lt"/>
                  <a:ea typeface="Segoe UI" pitchFamily="34" charset="0"/>
                  <a:cs typeface="Segoe UI" pitchFamily="34" charset="0"/>
                </a:rPr>
                <a:t>Agent pools</a:t>
              </a:r>
            </a:p>
          </p:txBody>
        </p:sp>
        <p:sp>
          <p:nvSpPr>
            <p:cNvPr id="6" name="Rectangle 5">
              <a:extLst>
                <a:ext uri="{FF2B5EF4-FFF2-40B4-BE49-F238E27FC236}">
                  <a16:creationId xmlns:a16="http://schemas.microsoft.com/office/drawing/2014/main" id="{E002D07B-03C6-40F7-A0FB-B36AD9ABE936}"/>
                </a:ext>
              </a:extLst>
            </p:cNvPr>
            <p:cNvSpPr/>
            <p:nvPr/>
          </p:nvSpPr>
          <p:spPr bwMode="auto">
            <a:xfrm>
              <a:off x="5383734" y="2300513"/>
              <a:ext cx="77320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Default</a:t>
              </a:r>
            </a:p>
          </p:txBody>
        </p:sp>
        <p:sp>
          <p:nvSpPr>
            <p:cNvPr id="12" name="Rectangle 11">
              <a:extLst>
                <a:ext uri="{FF2B5EF4-FFF2-40B4-BE49-F238E27FC236}">
                  <a16:creationId xmlns:a16="http://schemas.microsoft.com/office/drawing/2014/main" id="{2E0D0DA8-EF28-4A37-984F-1EFE8A9BED9C}"/>
                </a:ext>
              </a:extLst>
            </p:cNvPr>
            <p:cNvSpPr/>
            <p:nvPr/>
          </p:nvSpPr>
          <p:spPr bwMode="auto">
            <a:xfrm>
              <a:off x="6514034" y="2300513"/>
              <a:ext cx="77320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Hosted</a:t>
              </a:r>
            </a:p>
          </p:txBody>
        </p:sp>
        <p:sp>
          <p:nvSpPr>
            <p:cNvPr id="14" name="Rectangle 13">
              <a:extLst>
                <a:ext uri="{FF2B5EF4-FFF2-40B4-BE49-F238E27FC236}">
                  <a16:creationId xmlns:a16="http://schemas.microsoft.com/office/drawing/2014/main" id="{911256F0-F044-492E-B6BC-7201638C6383}"/>
                </a:ext>
              </a:extLst>
            </p:cNvPr>
            <p:cNvSpPr/>
            <p:nvPr/>
          </p:nvSpPr>
          <p:spPr bwMode="auto">
            <a:xfrm>
              <a:off x="8519886" y="1930399"/>
              <a:ext cx="3285842" cy="85634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latin typeface="+mj-lt"/>
                  <a:ea typeface="Segoe UI" pitchFamily="34" charset="0"/>
                  <a:cs typeface="Segoe UI" pitchFamily="34" charset="0"/>
                </a:rPr>
                <a:t>Microsoft-hosted agents</a:t>
              </a:r>
            </a:p>
          </p:txBody>
        </p:sp>
        <p:sp>
          <p:nvSpPr>
            <p:cNvPr id="15" name="Rectangle 14">
              <a:extLst>
                <a:ext uri="{FF2B5EF4-FFF2-40B4-BE49-F238E27FC236}">
                  <a16:creationId xmlns:a16="http://schemas.microsoft.com/office/drawing/2014/main" id="{F4E17A86-75D0-4645-8573-9493751D8C00}"/>
                </a:ext>
              </a:extLst>
            </p:cNvPr>
            <p:cNvSpPr/>
            <p:nvPr/>
          </p:nvSpPr>
          <p:spPr bwMode="auto">
            <a:xfrm>
              <a:off x="8731769" y="2300513"/>
              <a:ext cx="53888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1</a:t>
              </a:r>
            </a:p>
          </p:txBody>
        </p:sp>
        <p:sp>
          <p:nvSpPr>
            <p:cNvPr id="16" name="Rectangle 15">
              <a:extLst>
                <a:ext uri="{FF2B5EF4-FFF2-40B4-BE49-F238E27FC236}">
                  <a16:creationId xmlns:a16="http://schemas.microsoft.com/office/drawing/2014/main" id="{DB82BB24-6018-4E79-9C72-9A464DAB9687}"/>
                </a:ext>
              </a:extLst>
            </p:cNvPr>
            <p:cNvSpPr/>
            <p:nvPr/>
          </p:nvSpPr>
          <p:spPr bwMode="auto">
            <a:xfrm>
              <a:off x="9506166" y="2300513"/>
              <a:ext cx="53888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2</a:t>
              </a:r>
            </a:p>
          </p:txBody>
        </p:sp>
        <p:sp>
          <p:nvSpPr>
            <p:cNvPr id="17" name="Rectangle 16">
              <a:extLst>
                <a:ext uri="{FF2B5EF4-FFF2-40B4-BE49-F238E27FC236}">
                  <a16:creationId xmlns:a16="http://schemas.microsoft.com/office/drawing/2014/main" id="{EF94C5DB-D5F1-4138-9327-1CE554B0553E}"/>
                </a:ext>
              </a:extLst>
            </p:cNvPr>
            <p:cNvSpPr/>
            <p:nvPr/>
          </p:nvSpPr>
          <p:spPr bwMode="auto">
            <a:xfrm>
              <a:off x="10280563" y="2300513"/>
              <a:ext cx="53888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3</a:t>
              </a:r>
            </a:p>
          </p:txBody>
        </p:sp>
        <p:sp>
          <p:nvSpPr>
            <p:cNvPr id="18" name="Rectangle 17">
              <a:extLst>
                <a:ext uri="{FF2B5EF4-FFF2-40B4-BE49-F238E27FC236}">
                  <a16:creationId xmlns:a16="http://schemas.microsoft.com/office/drawing/2014/main" id="{0CA9B2AF-BF3E-4B23-BFB6-19DB045DCB2B}"/>
                </a:ext>
              </a:extLst>
            </p:cNvPr>
            <p:cNvSpPr/>
            <p:nvPr/>
          </p:nvSpPr>
          <p:spPr bwMode="auto">
            <a:xfrm>
              <a:off x="11054961" y="2300513"/>
              <a:ext cx="53888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4</a:t>
              </a:r>
            </a:p>
          </p:txBody>
        </p:sp>
        <p:cxnSp>
          <p:nvCxnSpPr>
            <p:cNvPr id="47" name="Straight Arrow Connector 46">
              <a:extLst>
                <a:ext uri="{FF2B5EF4-FFF2-40B4-BE49-F238E27FC236}">
                  <a16:creationId xmlns:a16="http://schemas.microsoft.com/office/drawing/2014/main" id="{2C1B19AC-A2F6-4390-B33D-F1DFF1409465}"/>
                </a:ext>
                <a:ext uri="{C183D7F6-B498-43B3-948B-1728B52AA6E4}">
                  <adec:decorative xmlns:adec="http://schemas.microsoft.com/office/drawing/2017/decorative" val="1"/>
                </a:ext>
              </a:extLst>
            </p:cNvPr>
            <p:cNvCxnSpPr>
              <a:cxnSpLocks/>
            </p:cNvCxnSpPr>
            <p:nvPr/>
          </p:nvCxnSpPr>
          <p:spPr>
            <a:xfrm flipH="1">
              <a:off x="7629349" y="2358570"/>
              <a:ext cx="823131"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F3C549C-C506-4E5F-A782-3D7AFB667AE1}"/>
                </a:ext>
              </a:extLst>
            </p:cNvPr>
            <p:cNvSpPr/>
            <p:nvPr/>
          </p:nvSpPr>
          <p:spPr bwMode="auto">
            <a:xfrm>
              <a:off x="7654896" y="3301026"/>
              <a:ext cx="1604964"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2">
                      <a:lumMod val="75000"/>
                    </a:schemeClr>
                  </a:solidFill>
                  <a:latin typeface="+mj-lt"/>
                  <a:ea typeface="Segoe UI" pitchFamily="34" charset="0"/>
                  <a:cs typeface="Segoe UI" pitchFamily="34" charset="0"/>
                </a:rPr>
                <a:t>Network firewall</a:t>
              </a:r>
            </a:p>
          </p:txBody>
        </p:sp>
        <p:cxnSp>
          <p:nvCxnSpPr>
            <p:cNvPr id="22" name="Straight Connector 21">
              <a:extLst>
                <a:ext uri="{FF2B5EF4-FFF2-40B4-BE49-F238E27FC236}">
                  <a16:creationId xmlns:a16="http://schemas.microsoft.com/office/drawing/2014/main" id="{34B840B4-5D2B-4F15-8D4A-D0AB63EF14F8}"/>
                </a:ext>
                <a:ext uri="{C183D7F6-B498-43B3-948B-1728B52AA6E4}">
                  <adec:decorative xmlns:adec="http://schemas.microsoft.com/office/drawing/2017/decorative" val="1"/>
                </a:ext>
              </a:extLst>
            </p:cNvPr>
            <p:cNvCxnSpPr>
              <a:cxnSpLocks/>
            </p:cNvCxnSpPr>
            <p:nvPr/>
          </p:nvCxnSpPr>
          <p:spPr>
            <a:xfrm>
              <a:off x="5109029" y="3584348"/>
              <a:ext cx="6696699" cy="0"/>
            </a:xfrm>
            <a:prstGeom prst="line">
              <a:avLst/>
            </a:prstGeom>
            <a:ln w="285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B032E06-2A7F-4A54-AD62-B8415CA0025C}"/>
                </a:ext>
                <a:ext uri="{C183D7F6-B498-43B3-948B-1728B52AA6E4}">
                  <adec:decorative xmlns:adec="http://schemas.microsoft.com/office/drawing/2017/decorative" val="1"/>
                </a:ext>
              </a:extLst>
            </p:cNvPr>
            <p:cNvCxnSpPr>
              <a:cxnSpLocks/>
            </p:cNvCxnSpPr>
            <p:nvPr/>
          </p:nvCxnSpPr>
          <p:spPr>
            <a:xfrm>
              <a:off x="10162807" y="2873829"/>
              <a:ext cx="0" cy="667657"/>
            </a:xfrm>
            <a:prstGeom prst="straightConnector1">
              <a:avLst/>
            </a:prstGeom>
            <a:ln w="19050">
              <a:solidFill>
                <a:srgbClr val="FF0000"/>
              </a:solidFill>
              <a:prstDash val="dash"/>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A8C604C-75B3-451F-B0DB-0C9A7EC8C404}"/>
                </a:ext>
              </a:extLst>
            </p:cNvPr>
            <p:cNvSpPr txBox="1"/>
            <p:nvPr/>
          </p:nvSpPr>
          <p:spPr>
            <a:xfrm>
              <a:off x="10320059" y="3339126"/>
              <a:ext cx="1348066" cy="217534"/>
            </a:xfrm>
            <a:prstGeom prst="rect">
              <a:avLst/>
            </a:prstGeom>
            <a:noFill/>
          </p:spPr>
          <p:txBody>
            <a:bodyPr wrap="square" lIns="0" tIns="0" rIns="0" bIns="0" rtlCol="0">
              <a:noAutofit/>
            </a:bodyPr>
            <a:lstStyle/>
            <a:p>
              <a:pPr>
                <a:lnSpc>
                  <a:spcPct val="90000"/>
                </a:lnSpc>
                <a:spcAft>
                  <a:spcPts val="600"/>
                </a:spcAft>
              </a:pPr>
              <a:r>
                <a:rPr lang="en-US" sz="1400" dirty="0">
                  <a:solidFill>
                    <a:srgbClr val="C00000"/>
                  </a:solidFill>
                </a:rPr>
                <a:t>No Line of Sight</a:t>
              </a:r>
            </a:p>
          </p:txBody>
        </p:sp>
        <p:sp>
          <p:nvSpPr>
            <p:cNvPr id="54" name="Rectangle 53">
              <a:extLst>
                <a:ext uri="{FF2B5EF4-FFF2-40B4-BE49-F238E27FC236}">
                  <a16:creationId xmlns:a16="http://schemas.microsoft.com/office/drawing/2014/main" id="{CE2E33F8-950E-4411-BDC1-CB474D1ACE30}"/>
                </a:ext>
              </a:extLst>
            </p:cNvPr>
            <p:cNvSpPr/>
            <p:nvPr/>
          </p:nvSpPr>
          <p:spPr bwMode="auto">
            <a:xfrm>
              <a:off x="10010601" y="3397689"/>
              <a:ext cx="304800" cy="3323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2400" dirty="0">
                  <a:solidFill>
                    <a:srgbClr val="FF0000"/>
                  </a:solidFill>
                  <a:latin typeface="+mj-lt"/>
                  <a:ea typeface="Segoe UI" pitchFamily="34" charset="0"/>
                  <a:cs typeface="Segoe UI" pitchFamily="34" charset="0"/>
                </a:rPr>
                <a:t>X</a:t>
              </a:r>
            </a:p>
          </p:txBody>
        </p:sp>
        <p:sp>
          <p:nvSpPr>
            <p:cNvPr id="25" name="Rectangle 24">
              <a:extLst>
                <a:ext uri="{FF2B5EF4-FFF2-40B4-BE49-F238E27FC236}">
                  <a16:creationId xmlns:a16="http://schemas.microsoft.com/office/drawing/2014/main" id="{AB72432C-D844-46A1-8185-EC8EEA376C30}"/>
                </a:ext>
              </a:extLst>
            </p:cNvPr>
            <p:cNvSpPr/>
            <p:nvPr/>
          </p:nvSpPr>
          <p:spPr bwMode="auto">
            <a:xfrm>
              <a:off x="5109029" y="4354285"/>
              <a:ext cx="2452914" cy="8853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latin typeface="+mj-lt"/>
                  <a:ea typeface="Segoe UI" pitchFamily="34" charset="0"/>
                  <a:cs typeface="Segoe UI" pitchFamily="34" charset="0"/>
                </a:rPr>
                <a:t>Self-hosted agents</a:t>
              </a:r>
            </a:p>
          </p:txBody>
        </p:sp>
        <p:sp>
          <p:nvSpPr>
            <p:cNvPr id="32" name="Rectangle 31">
              <a:extLst>
                <a:ext uri="{FF2B5EF4-FFF2-40B4-BE49-F238E27FC236}">
                  <a16:creationId xmlns:a16="http://schemas.microsoft.com/office/drawing/2014/main" id="{AD903FB9-388F-4961-8112-7B89D545DA4C}"/>
                </a:ext>
              </a:extLst>
            </p:cNvPr>
            <p:cNvSpPr/>
            <p:nvPr/>
          </p:nvSpPr>
          <p:spPr bwMode="auto">
            <a:xfrm>
              <a:off x="5226674" y="4727760"/>
              <a:ext cx="41754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1</a:t>
              </a:r>
            </a:p>
          </p:txBody>
        </p:sp>
        <p:sp>
          <p:nvSpPr>
            <p:cNvPr id="33" name="Rectangle 32">
              <a:extLst>
                <a:ext uri="{FF2B5EF4-FFF2-40B4-BE49-F238E27FC236}">
                  <a16:creationId xmlns:a16="http://schemas.microsoft.com/office/drawing/2014/main" id="{792C8415-E2E3-4E54-B5BD-56E453832B27}"/>
                </a:ext>
              </a:extLst>
            </p:cNvPr>
            <p:cNvSpPr/>
            <p:nvPr/>
          </p:nvSpPr>
          <p:spPr bwMode="auto">
            <a:xfrm>
              <a:off x="5826700" y="4727760"/>
              <a:ext cx="41754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2</a:t>
              </a:r>
            </a:p>
          </p:txBody>
        </p:sp>
        <p:sp>
          <p:nvSpPr>
            <p:cNvPr id="34" name="Rectangle 33">
              <a:extLst>
                <a:ext uri="{FF2B5EF4-FFF2-40B4-BE49-F238E27FC236}">
                  <a16:creationId xmlns:a16="http://schemas.microsoft.com/office/drawing/2014/main" id="{6F460665-3E3D-487B-A575-8A965F95298C}"/>
                </a:ext>
              </a:extLst>
            </p:cNvPr>
            <p:cNvSpPr/>
            <p:nvPr/>
          </p:nvSpPr>
          <p:spPr bwMode="auto">
            <a:xfrm>
              <a:off x="6426727" y="4727760"/>
              <a:ext cx="41754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3</a:t>
              </a:r>
            </a:p>
          </p:txBody>
        </p:sp>
        <p:sp>
          <p:nvSpPr>
            <p:cNvPr id="35" name="Rectangle 34">
              <a:extLst>
                <a:ext uri="{FF2B5EF4-FFF2-40B4-BE49-F238E27FC236}">
                  <a16:creationId xmlns:a16="http://schemas.microsoft.com/office/drawing/2014/main" id="{AE00D017-8033-4E31-9718-7B52DB04B088}"/>
                </a:ext>
              </a:extLst>
            </p:cNvPr>
            <p:cNvSpPr/>
            <p:nvPr/>
          </p:nvSpPr>
          <p:spPr bwMode="auto">
            <a:xfrm>
              <a:off x="7026753" y="4727760"/>
              <a:ext cx="417545" cy="391180"/>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4</a:t>
              </a:r>
            </a:p>
          </p:txBody>
        </p:sp>
        <p:cxnSp>
          <p:nvCxnSpPr>
            <p:cNvPr id="43" name="Straight Arrow Connector 42">
              <a:extLst>
                <a:ext uri="{FF2B5EF4-FFF2-40B4-BE49-F238E27FC236}">
                  <a16:creationId xmlns:a16="http://schemas.microsoft.com/office/drawing/2014/main" id="{6FB765C4-BEDD-42A9-A3B0-7DC210838EBE}"/>
                </a:ext>
                <a:ext uri="{C183D7F6-B498-43B3-948B-1728B52AA6E4}">
                  <adec:decorative xmlns:adec="http://schemas.microsoft.com/office/drawing/2017/decorative" val="1"/>
                </a:ext>
              </a:extLst>
            </p:cNvPr>
            <p:cNvCxnSpPr>
              <a:cxnSpLocks/>
            </p:cNvCxnSpPr>
            <p:nvPr/>
          </p:nvCxnSpPr>
          <p:spPr>
            <a:xfrm flipV="1">
              <a:off x="5770336" y="2691693"/>
              <a:ext cx="0" cy="1662593"/>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0E0AEDA-DBC0-479A-B814-CAC32590B461}"/>
                </a:ext>
              </a:extLst>
            </p:cNvPr>
            <p:cNvSpPr/>
            <p:nvPr/>
          </p:nvSpPr>
          <p:spPr bwMode="auto">
            <a:xfrm>
              <a:off x="7823200" y="4354286"/>
              <a:ext cx="3982528" cy="8853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latin typeface="+mj-lt"/>
                  <a:ea typeface="Segoe UI" pitchFamily="34" charset="0"/>
                  <a:cs typeface="Segoe UI" pitchFamily="34" charset="0"/>
                </a:rPr>
                <a:t>Target on-premises stages</a:t>
              </a:r>
            </a:p>
          </p:txBody>
        </p:sp>
        <p:sp>
          <p:nvSpPr>
            <p:cNvPr id="27" name="Rectangle 26">
              <a:extLst>
                <a:ext uri="{FF2B5EF4-FFF2-40B4-BE49-F238E27FC236}">
                  <a16:creationId xmlns:a16="http://schemas.microsoft.com/office/drawing/2014/main" id="{320C82D1-D5BC-43E9-94B2-9F9F3ABA536A}"/>
                </a:ext>
              </a:extLst>
            </p:cNvPr>
            <p:cNvSpPr/>
            <p:nvPr/>
          </p:nvSpPr>
          <p:spPr bwMode="auto">
            <a:xfrm>
              <a:off x="8050159" y="4692008"/>
              <a:ext cx="712840" cy="4269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latin typeface="+mj-lt"/>
                  <a:ea typeface="Segoe UI" pitchFamily="34" charset="0"/>
                  <a:cs typeface="Segoe UI" pitchFamily="34" charset="0"/>
                </a:rPr>
                <a:t>Server1</a:t>
              </a:r>
            </a:p>
          </p:txBody>
        </p:sp>
        <p:sp>
          <p:nvSpPr>
            <p:cNvPr id="28" name="Rectangle 27">
              <a:extLst>
                <a:ext uri="{FF2B5EF4-FFF2-40B4-BE49-F238E27FC236}">
                  <a16:creationId xmlns:a16="http://schemas.microsoft.com/office/drawing/2014/main" id="{A6CA8044-0175-4708-92B0-9E89D677CCFD}"/>
                </a:ext>
              </a:extLst>
            </p:cNvPr>
            <p:cNvSpPr/>
            <p:nvPr/>
          </p:nvSpPr>
          <p:spPr bwMode="auto">
            <a:xfrm>
              <a:off x="8988749" y="4692008"/>
              <a:ext cx="712840" cy="4269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latin typeface="+mj-lt"/>
                  <a:ea typeface="Segoe UI" pitchFamily="34" charset="0"/>
                  <a:cs typeface="Segoe UI" pitchFamily="34" charset="0"/>
                </a:rPr>
                <a:t>Server2</a:t>
              </a:r>
            </a:p>
          </p:txBody>
        </p:sp>
        <p:sp>
          <p:nvSpPr>
            <p:cNvPr id="29" name="Rectangle 28">
              <a:extLst>
                <a:ext uri="{FF2B5EF4-FFF2-40B4-BE49-F238E27FC236}">
                  <a16:creationId xmlns:a16="http://schemas.microsoft.com/office/drawing/2014/main" id="{62F0D048-5772-4320-BD65-30FA4785B44E}"/>
                </a:ext>
              </a:extLst>
            </p:cNvPr>
            <p:cNvSpPr/>
            <p:nvPr/>
          </p:nvSpPr>
          <p:spPr bwMode="auto">
            <a:xfrm>
              <a:off x="9927339" y="4692008"/>
              <a:ext cx="712840" cy="4269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latin typeface="+mj-lt"/>
                  <a:ea typeface="Segoe UI" pitchFamily="34" charset="0"/>
                  <a:cs typeface="Segoe UI" pitchFamily="34" charset="0"/>
                </a:rPr>
                <a:t>Server3</a:t>
              </a:r>
            </a:p>
          </p:txBody>
        </p:sp>
        <p:sp>
          <p:nvSpPr>
            <p:cNvPr id="30" name="Rectangle 29">
              <a:extLst>
                <a:ext uri="{FF2B5EF4-FFF2-40B4-BE49-F238E27FC236}">
                  <a16:creationId xmlns:a16="http://schemas.microsoft.com/office/drawing/2014/main" id="{38EBA342-B09D-4023-BC94-E26E724BE077}"/>
                </a:ext>
              </a:extLst>
            </p:cNvPr>
            <p:cNvSpPr/>
            <p:nvPr/>
          </p:nvSpPr>
          <p:spPr bwMode="auto">
            <a:xfrm>
              <a:off x="10865929" y="4692008"/>
              <a:ext cx="712840" cy="4269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latin typeface="+mj-lt"/>
                  <a:ea typeface="Segoe UI" pitchFamily="34" charset="0"/>
                  <a:cs typeface="Segoe UI" pitchFamily="34" charset="0"/>
                </a:rPr>
                <a:t>Server4</a:t>
              </a:r>
            </a:p>
          </p:txBody>
        </p:sp>
        <p:cxnSp>
          <p:nvCxnSpPr>
            <p:cNvPr id="38" name="Connector: Elbow 37">
              <a:extLst>
                <a:ext uri="{FF2B5EF4-FFF2-40B4-BE49-F238E27FC236}">
                  <a16:creationId xmlns:a16="http://schemas.microsoft.com/office/drawing/2014/main" id="{E46CF326-362F-43E5-973D-D149E646B5EE}"/>
                </a:ext>
                <a:ext uri="{C183D7F6-B498-43B3-948B-1728B52AA6E4}">
                  <adec:decorative xmlns:adec="http://schemas.microsoft.com/office/drawing/2017/decorative" val="1"/>
                </a:ext>
              </a:extLst>
            </p:cNvPr>
            <p:cNvCxnSpPr>
              <a:cxnSpLocks/>
            </p:cNvCxnSpPr>
            <p:nvPr/>
          </p:nvCxnSpPr>
          <p:spPr>
            <a:xfrm rot="16200000" flipH="1">
              <a:off x="8074975" y="3500167"/>
              <a:ext cx="12700" cy="3478978"/>
            </a:xfrm>
            <a:prstGeom prst="bentConnector3">
              <a:avLst>
                <a:gd name="adj1" fmla="val 2942858"/>
              </a:avLst>
            </a:prstGeom>
            <a:ln w="19050">
              <a:solidFill>
                <a:srgbClr val="007E36"/>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FF98284D-8559-4C96-9B46-1A338CC7EC54}"/>
                </a:ext>
              </a:extLst>
            </p:cNvPr>
            <p:cNvSpPr/>
            <p:nvPr/>
          </p:nvSpPr>
          <p:spPr bwMode="auto">
            <a:xfrm>
              <a:off x="6901081" y="5456011"/>
              <a:ext cx="2360488" cy="3323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007E36"/>
                  </a:solidFill>
                  <a:ea typeface="Segoe UI" pitchFamily="34" charset="0"/>
                  <a:cs typeface="Segoe UI" pitchFamily="34" charset="0"/>
                </a:rPr>
                <a:t>Has line of sight, and so can deploy artifacts to these servers</a:t>
              </a:r>
            </a:p>
          </p:txBody>
        </p:sp>
      </p:grpSp>
    </p:spTree>
    <p:extLst>
      <p:ext uri="{BB962C8B-B14F-4D97-AF65-F5344CB8AC3E}">
        <p14:creationId xmlns:p14="http://schemas.microsoft.com/office/powerpoint/2010/main" val="36899595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0915-550D-4D51-AF2F-BC5F6541374D}"/>
              </a:ext>
            </a:extLst>
          </p:cNvPr>
          <p:cNvSpPr>
            <a:spLocks noGrp="1"/>
          </p:cNvSpPr>
          <p:nvPr>
            <p:ph type="title"/>
          </p:nvPr>
        </p:nvSpPr>
        <p:spPr>
          <a:xfrm>
            <a:off x="465138" y="632779"/>
            <a:ext cx="11533187" cy="411162"/>
          </a:xfrm>
        </p:spPr>
        <p:txBody>
          <a:bodyPr/>
          <a:lstStyle/>
          <a:p>
            <a:r>
              <a:rPr lang="en-US" dirty="0"/>
              <a:t>Examine other considerations</a:t>
            </a:r>
          </a:p>
        </p:txBody>
      </p:sp>
      <p:pic>
        <p:nvPicPr>
          <p:cNvPr id="5" name="Picture 4">
            <a:extLst>
              <a:ext uri="{FF2B5EF4-FFF2-40B4-BE49-F238E27FC236}">
                <a16:creationId xmlns:a16="http://schemas.microsoft.com/office/drawing/2014/main" id="{A0290FAC-0906-4051-9280-16BBFF552FF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2251437"/>
            <a:ext cx="12436475" cy="1304217"/>
          </a:xfrm>
          <a:prstGeom prst="rect">
            <a:avLst/>
          </a:prstGeom>
        </p:spPr>
      </p:pic>
      <p:sp>
        <p:nvSpPr>
          <p:cNvPr id="12" name="Oval 11">
            <a:extLst>
              <a:ext uri="{FF2B5EF4-FFF2-40B4-BE49-F238E27FC236}">
                <a16:creationId xmlns:a16="http://schemas.microsoft.com/office/drawing/2014/main" id="{225A878D-57EC-4E7A-BC3A-6BF3C4786CCF}"/>
              </a:ext>
            </a:extLst>
          </p:cNvPr>
          <p:cNvSpPr/>
          <p:nvPr/>
        </p:nvSpPr>
        <p:spPr bwMode="auto">
          <a:xfrm>
            <a:off x="784612" y="2435990"/>
            <a:ext cx="2177074" cy="2177072"/>
          </a:xfrm>
          <a:prstGeom prst="ellipse">
            <a:avLst/>
          </a:prstGeom>
          <a:solidFill>
            <a:schemeClr val="bg1">
              <a:lumMod val="95000"/>
            </a:schemeClr>
          </a:solidFill>
          <a:ln w="7620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000">
                <a:solidFill>
                  <a:schemeClr val="tx1"/>
                </a:solidFill>
                <a:latin typeface="+mj-lt"/>
              </a:rPr>
              <a:t>Authentication</a:t>
            </a:r>
          </a:p>
        </p:txBody>
      </p:sp>
      <p:sp>
        <p:nvSpPr>
          <p:cNvPr id="15" name="Oval 14">
            <a:extLst>
              <a:ext uri="{FF2B5EF4-FFF2-40B4-BE49-F238E27FC236}">
                <a16:creationId xmlns:a16="http://schemas.microsoft.com/office/drawing/2014/main" id="{8E578E5E-15EA-41E8-AB19-08F77AB0336C}"/>
              </a:ext>
              <a:ext uri="{C183D7F6-B498-43B3-948B-1728B52AA6E4}">
                <adec:decorative xmlns:adec="http://schemas.microsoft.com/office/drawing/2017/decorative" val="1"/>
              </a:ext>
            </a:extLst>
          </p:cNvPr>
          <p:cNvSpPr/>
          <p:nvPr/>
        </p:nvSpPr>
        <p:spPr bwMode="auto">
          <a:xfrm>
            <a:off x="3682373" y="2437456"/>
            <a:ext cx="2177074" cy="2177072"/>
          </a:xfrm>
          <a:prstGeom prst="ellipse">
            <a:avLst/>
          </a:prstGeom>
          <a:solidFill>
            <a:schemeClr val="bg1">
              <a:lumMod val="95000"/>
            </a:schemeClr>
          </a:solidFill>
          <a:ln w="7620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000">
                <a:solidFill>
                  <a:schemeClr val="tx1"/>
                </a:solidFill>
                <a:latin typeface="+mj-lt"/>
              </a:rPr>
              <a:t>Personal</a:t>
            </a:r>
            <a:br>
              <a:rPr lang="en-US" sz="2000">
                <a:solidFill>
                  <a:schemeClr val="tx1"/>
                </a:solidFill>
                <a:latin typeface="+mj-lt"/>
              </a:rPr>
            </a:br>
            <a:r>
              <a:rPr lang="en-US" sz="2000">
                <a:solidFill>
                  <a:schemeClr val="tx1"/>
                </a:solidFill>
                <a:latin typeface="+mj-lt"/>
              </a:rPr>
              <a:t>Access Tokens</a:t>
            </a:r>
          </a:p>
        </p:txBody>
      </p:sp>
      <p:sp>
        <p:nvSpPr>
          <p:cNvPr id="13" name="Oval 12">
            <a:extLst>
              <a:ext uri="{FF2B5EF4-FFF2-40B4-BE49-F238E27FC236}">
                <a16:creationId xmlns:a16="http://schemas.microsoft.com/office/drawing/2014/main" id="{2D484986-AF41-4668-85F6-7A67635E2BA2}"/>
              </a:ext>
              <a:ext uri="{C183D7F6-B498-43B3-948B-1728B52AA6E4}">
                <adec:decorative xmlns:adec="http://schemas.microsoft.com/office/drawing/2017/decorative" val="1"/>
              </a:ext>
            </a:extLst>
          </p:cNvPr>
          <p:cNvSpPr/>
          <p:nvPr/>
        </p:nvSpPr>
        <p:spPr bwMode="auto">
          <a:xfrm>
            <a:off x="6580135" y="2437456"/>
            <a:ext cx="2177074" cy="2177072"/>
          </a:xfrm>
          <a:prstGeom prst="ellipse">
            <a:avLst/>
          </a:prstGeom>
          <a:solidFill>
            <a:schemeClr val="bg1">
              <a:lumMod val="95000"/>
            </a:schemeClr>
          </a:solidFill>
          <a:ln w="7620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000">
                <a:solidFill>
                  <a:schemeClr val="tx1"/>
                </a:solidFill>
                <a:latin typeface="+mj-lt"/>
              </a:rPr>
              <a:t>Interactive vs</a:t>
            </a:r>
            <a:br>
              <a:rPr lang="en-US" sz="2000">
                <a:solidFill>
                  <a:schemeClr val="tx1"/>
                </a:solidFill>
                <a:latin typeface="+mj-lt"/>
              </a:rPr>
            </a:br>
            <a:r>
              <a:rPr lang="en-US" sz="2000">
                <a:solidFill>
                  <a:schemeClr val="tx1"/>
                </a:solidFill>
                <a:latin typeface="+mj-lt"/>
              </a:rPr>
              <a:t>Service</a:t>
            </a:r>
            <a:br>
              <a:rPr lang="en-US" sz="2000">
                <a:solidFill>
                  <a:schemeClr val="tx1"/>
                </a:solidFill>
                <a:latin typeface="+mj-lt"/>
              </a:rPr>
            </a:br>
            <a:r>
              <a:rPr lang="en-US" sz="2000">
                <a:solidFill>
                  <a:schemeClr val="tx1"/>
                </a:solidFill>
                <a:latin typeface="+mj-lt"/>
              </a:rPr>
              <a:t>processes</a:t>
            </a:r>
          </a:p>
        </p:txBody>
      </p:sp>
      <p:sp>
        <p:nvSpPr>
          <p:cNvPr id="14" name="Oval 13">
            <a:extLst>
              <a:ext uri="{FF2B5EF4-FFF2-40B4-BE49-F238E27FC236}">
                <a16:creationId xmlns:a16="http://schemas.microsoft.com/office/drawing/2014/main" id="{E8DB8D30-D04A-4755-A994-75D55C1349B6}"/>
              </a:ext>
              <a:ext uri="{C183D7F6-B498-43B3-948B-1728B52AA6E4}">
                <adec:decorative xmlns:adec="http://schemas.microsoft.com/office/drawing/2017/decorative" val="1"/>
              </a:ext>
            </a:extLst>
          </p:cNvPr>
          <p:cNvSpPr/>
          <p:nvPr/>
        </p:nvSpPr>
        <p:spPr bwMode="auto">
          <a:xfrm>
            <a:off x="9477897" y="2437456"/>
            <a:ext cx="2177074" cy="2177072"/>
          </a:xfrm>
          <a:prstGeom prst="ellipse">
            <a:avLst/>
          </a:prstGeom>
          <a:solidFill>
            <a:schemeClr val="bg1">
              <a:lumMod val="95000"/>
            </a:schemeClr>
          </a:solidFill>
          <a:ln w="7620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000">
                <a:solidFill>
                  <a:schemeClr val="tx1"/>
                </a:solidFill>
                <a:latin typeface="+mj-lt"/>
              </a:rPr>
              <a:t>Agent version</a:t>
            </a:r>
            <a:br>
              <a:rPr lang="en-US" sz="2000">
                <a:solidFill>
                  <a:schemeClr val="tx1"/>
                </a:solidFill>
                <a:latin typeface="+mj-lt"/>
              </a:rPr>
            </a:br>
            <a:r>
              <a:rPr lang="en-US" sz="2000">
                <a:solidFill>
                  <a:schemeClr val="tx1"/>
                </a:solidFill>
                <a:latin typeface="+mj-lt"/>
              </a:rPr>
              <a:t>and upgrades</a:t>
            </a:r>
          </a:p>
        </p:txBody>
      </p:sp>
    </p:spTree>
    <p:extLst>
      <p:ext uri="{BB962C8B-B14F-4D97-AF65-F5344CB8AC3E}">
        <p14:creationId xmlns:p14="http://schemas.microsoft.com/office/powerpoint/2010/main" val="40380439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C304-6053-4B22-BFE8-07AF582FC28E}"/>
              </a:ext>
            </a:extLst>
          </p:cNvPr>
          <p:cNvSpPr>
            <a:spLocks noGrp="1"/>
          </p:cNvSpPr>
          <p:nvPr>
            <p:ph type="title"/>
          </p:nvPr>
        </p:nvSpPr>
        <p:spPr>
          <a:xfrm>
            <a:off x="465138" y="632779"/>
            <a:ext cx="11533187" cy="411162"/>
          </a:xfrm>
        </p:spPr>
        <p:txBody>
          <a:bodyPr/>
          <a:lstStyle/>
          <a:p>
            <a:r>
              <a:rPr lang="en-US" dirty="0"/>
              <a:t>Describe security of agent pools</a:t>
            </a:r>
          </a:p>
        </p:txBody>
      </p:sp>
      <p:sp>
        <p:nvSpPr>
          <p:cNvPr id="5" name="Rectangle 4">
            <a:extLst>
              <a:ext uri="{FF2B5EF4-FFF2-40B4-BE49-F238E27FC236}">
                <a16:creationId xmlns:a16="http://schemas.microsoft.com/office/drawing/2014/main" id="{A85A2401-7750-4669-8F36-9676C7304FE7}"/>
              </a:ext>
            </a:extLst>
          </p:cNvPr>
          <p:cNvSpPr/>
          <p:nvPr/>
        </p:nvSpPr>
        <p:spPr>
          <a:xfrm>
            <a:off x="427038" y="1277620"/>
            <a:ext cx="11571287" cy="770709"/>
          </a:xfrm>
          <a:prstGeom prst="rect">
            <a:avLst/>
          </a:prstGeom>
          <a:noFill/>
        </p:spPr>
        <p:txBody>
          <a:bodyPr wrap="square" lIns="0" tIns="0" rIns="0" bIns="91440" anchor="t">
            <a:noAutofit/>
          </a:bodyPr>
          <a:lstStyle/>
          <a:p>
            <a:pPr>
              <a:spcBef>
                <a:spcPts val="1200"/>
              </a:spcBef>
            </a:pPr>
            <a:r>
              <a:rPr lang="en-US" sz="2400" dirty="0">
                <a:latin typeface="+mj-lt"/>
              </a:rPr>
              <a:t>Roles are defined on each agent pool, and membership in these roles governs what operations you can perform on an agent pool.</a:t>
            </a:r>
          </a:p>
        </p:txBody>
      </p:sp>
      <p:graphicFrame>
        <p:nvGraphicFramePr>
          <p:cNvPr id="6" name="Table 5">
            <a:extLst>
              <a:ext uri="{FF2B5EF4-FFF2-40B4-BE49-F238E27FC236}">
                <a16:creationId xmlns:a16="http://schemas.microsoft.com/office/drawing/2014/main" id="{B9E7D5AD-BC54-4F6B-9AB6-B530A97F4BA0}"/>
              </a:ext>
            </a:extLst>
          </p:cNvPr>
          <p:cNvGraphicFramePr>
            <a:graphicFrameLocks noGrp="1"/>
          </p:cNvGraphicFramePr>
          <p:nvPr>
            <p:extLst>
              <p:ext uri="{D42A27DB-BD31-4B8C-83A1-F6EECF244321}">
                <p14:modId xmlns:p14="http://schemas.microsoft.com/office/powerpoint/2010/main" val="3603424020"/>
              </p:ext>
            </p:extLst>
          </p:nvPr>
        </p:nvGraphicFramePr>
        <p:xfrm>
          <a:off x="427038" y="2273887"/>
          <a:ext cx="11571286" cy="3578352"/>
        </p:xfrm>
        <a:graphic>
          <a:graphicData uri="http://schemas.openxmlformats.org/drawingml/2006/table">
            <a:tbl>
              <a:tblPr firstRow="1" bandRow="1">
                <a:tableStyleId>{5C22544A-7EE6-4342-B048-85BDC9FD1C3A}</a:tableStyleId>
              </a:tblPr>
              <a:tblGrid>
                <a:gridCol w="2054905">
                  <a:extLst>
                    <a:ext uri="{9D8B030D-6E8A-4147-A177-3AD203B41FA5}">
                      <a16:colId xmlns:a16="http://schemas.microsoft.com/office/drawing/2014/main" val="3422310454"/>
                    </a:ext>
                  </a:extLst>
                </a:gridCol>
                <a:gridCol w="9516381">
                  <a:extLst>
                    <a:ext uri="{9D8B030D-6E8A-4147-A177-3AD203B41FA5}">
                      <a16:colId xmlns:a16="http://schemas.microsoft.com/office/drawing/2014/main" val="4059475217"/>
                    </a:ext>
                  </a:extLst>
                </a:gridCol>
              </a:tblGrid>
              <a:tr h="0">
                <a:tc>
                  <a:txBody>
                    <a:bodyPr/>
                    <a:lstStyle/>
                    <a:p>
                      <a:pPr algn="l">
                        <a:lnSpc>
                          <a:spcPct val="100000"/>
                        </a:lnSpc>
                      </a:pPr>
                      <a:r>
                        <a:rPr lang="en-US" sz="2000" b="0" i="0" dirty="0">
                          <a:solidFill>
                            <a:schemeClr val="bg1"/>
                          </a:solidFill>
                          <a:latin typeface="+mj-lt"/>
                        </a:rPr>
                        <a:t>Role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lnSpc>
                          <a:spcPct val="100000"/>
                        </a:lnSpc>
                      </a:pPr>
                      <a:r>
                        <a:rPr lang="en-US" sz="2000" b="0" i="0" dirty="0">
                          <a:solidFill>
                            <a:schemeClr val="bg1"/>
                          </a:solidFill>
                          <a:latin typeface="+mj-lt"/>
                        </a:rPr>
                        <a:t>Purpose</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907515957"/>
                  </a:ext>
                </a:extLst>
              </a:tr>
              <a:tr h="237841">
                <a:tc>
                  <a:txBody>
                    <a:bodyPr/>
                    <a:lstStyle/>
                    <a:p>
                      <a:pPr marL="0" indent="0" algn="l">
                        <a:lnSpc>
                          <a:spcPct val="100000"/>
                        </a:lnSpc>
                        <a:buFont typeface="Arial" panose="020B0604020202020204" pitchFamily="34" charset="0"/>
                        <a:buNone/>
                      </a:pPr>
                      <a:r>
                        <a:rPr lang="en-US" sz="1800" dirty="0">
                          <a:solidFill>
                            <a:schemeClr val="tx1"/>
                          </a:solidFill>
                          <a:latin typeface="+mj-lt"/>
                        </a:rPr>
                        <a:t>Reader</a:t>
                      </a:r>
                    </a:p>
                  </a:txBody>
                  <a:tcPr marT="73152" marB="7315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a:lnSpc>
                          <a:spcPct val="100000"/>
                        </a:lnSpc>
                        <a:buFont typeface="Arial" panose="020B0604020202020204" pitchFamily="34" charset="0"/>
                        <a:buNone/>
                      </a:pPr>
                      <a:r>
                        <a:rPr lang="en-US" sz="1800" b="0" i="0" u="none" strike="noStrike" kern="1200" dirty="0">
                          <a:solidFill>
                            <a:schemeClr val="tx1"/>
                          </a:solidFill>
                          <a:effectLst/>
                          <a:latin typeface="+mn-lt"/>
                          <a:ea typeface="+mn-ea"/>
                          <a:cs typeface="+mn-cs"/>
                        </a:rPr>
                        <a:t>Members of this role can view the organization agent pool as well as agents. You typically use this to add operators that are responsible for monitoring the agents and their health.</a:t>
                      </a:r>
                      <a:endParaRPr lang="en-US" sz="1800" dirty="0">
                        <a:solidFill>
                          <a:schemeClr val="tx1"/>
                        </a:solidFill>
                        <a:latin typeface="+mn-lt"/>
                      </a:endParaRPr>
                    </a:p>
                  </a:txBody>
                  <a:tcPr marT="73152" marB="7315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4803929"/>
                  </a:ext>
                </a:extLst>
              </a:tr>
              <a:tr h="237841">
                <a:tc>
                  <a:txBody>
                    <a:bodyPr/>
                    <a:lstStyle/>
                    <a:p>
                      <a:pPr marL="0" indent="0" algn="l">
                        <a:lnSpc>
                          <a:spcPct val="100000"/>
                        </a:lnSpc>
                        <a:buFont typeface="Arial" panose="020B0604020202020204" pitchFamily="34" charset="0"/>
                        <a:buNone/>
                      </a:pPr>
                      <a:r>
                        <a:rPr lang="en-US" sz="1800" dirty="0">
                          <a:solidFill>
                            <a:schemeClr val="tx1"/>
                          </a:solidFill>
                          <a:latin typeface="+mj-lt"/>
                        </a:rPr>
                        <a:t>Service Account</a:t>
                      </a:r>
                    </a:p>
                  </a:txBody>
                  <a:tcPr marT="73152" marB="7315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a:lnSpc>
                          <a:spcPct val="100000"/>
                        </a:lnSpc>
                        <a:buFont typeface="Arial" panose="020B0604020202020204" pitchFamily="34" charset="0"/>
                        <a:buNone/>
                      </a:pPr>
                      <a:r>
                        <a:rPr lang="en-US" sz="1800" b="0" i="0" u="none" strike="noStrike" kern="1200" dirty="0">
                          <a:solidFill>
                            <a:schemeClr val="tx1"/>
                          </a:solidFill>
                          <a:effectLst/>
                          <a:latin typeface="+mn-lt"/>
                          <a:ea typeface="+mn-ea"/>
                          <a:cs typeface="+mn-cs"/>
                        </a:rPr>
                        <a:t>Members of this role can use the organization agent pool to create a project agent pool in a project. If you follow the guidelines above for creating new project agent pools, you typically do not have to add any members here.</a:t>
                      </a:r>
                      <a:endParaRPr lang="en-US" sz="1800" dirty="0">
                        <a:solidFill>
                          <a:schemeClr val="tx1"/>
                        </a:solidFill>
                        <a:latin typeface="+mn-lt"/>
                      </a:endParaRPr>
                    </a:p>
                  </a:txBody>
                  <a:tcPr marT="73152" marB="7315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9419270"/>
                  </a:ext>
                </a:extLst>
              </a:tr>
              <a:tr h="380545">
                <a:tc>
                  <a:txBody>
                    <a:bodyPr/>
                    <a:lstStyle/>
                    <a:p>
                      <a:pPr marL="0" indent="0" algn="l">
                        <a:lnSpc>
                          <a:spcPct val="100000"/>
                        </a:lnSpc>
                        <a:buFont typeface="Arial" panose="020B0604020202020204" pitchFamily="34" charset="0"/>
                        <a:buNone/>
                      </a:pPr>
                      <a:r>
                        <a:rPr lang="en-US" sz="1800" dirty="0">
                          <a:solidFill>
                            <a:schemeClr val="tx1"/>
                          </a:solidFill>
                          <a:latin typeface="+mj-lt"/>
                        </a:rPr>
                        <a:t>Administrator</a:t>
                      </a:r>
                    </a:p>
                  </a:txBody>
                  <a:tcPr marT="73152" marB="7315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a:lnSpc>
                          <a:spcPct val="100000"/>
                        </a:lnSpc>
                        <a:buFont typeface="Arial" panose="020B0604020202020204" pitchFamily="34" charset="0"/>
                        <a:buNone/>
                      </a:pPr>
                      <a:r>
                        <a:rPr lang="en-US" sz="1800" b="0" i="0" u="none" strike="noStrike" kern="1200" dirty="0">
                          <a:solidFill>
                            <a:schemeClr val="tx1"/>
                          </a:solidFill>
                          <a:effectLst/>
                          <a:latin typeface="+mn-lt"/>
                          <a:ea typeface="+mn-ea"/>
                          <a:cs typeface="+mn-cs"/>
                        </a:rPr>
                        <a:t>In addition to all the above permissions, members of this role can register or unregister agents from the organization agent pool. They can also refer to the organization agent pool when creating a project agent pool. Finally, they can also manage membership for all roles of the organization agent pool. The user that created the organization agent pool is automatically added to the Administrator role.</a:t>
                      </a:r>
                      <a:endParaRPr lang="en-US" sz="1800" dirty="0">
                        <a:solidFill>
                          <a:schemeClr val="tx1"/>
                        </a:solidFill>
                        <a:latin typeface="+mn-lt"/>
                      </a:endParaRPr>
                    </a:p>
                  </a:txBody>
                  <a:tcPr marT="73152" marB="7315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772177"/>
                  </a:ext>
                </a:extLst>
              </a:tr>
            </a:tbl>
          </a:graphicData>
        </a:graphic>
      </p:graphicFrame>
    </p:spTree>
    <p:extLst>
      <p:ext uri="{BB962C8B-B14F-4D97-AF65-F5344CB8AC3E}">
        <p14:creationId xmlns:p14="http://schemas.microsoft.com/office/powerpoint/2010/main" val="1007271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Learning Path overview</a:t>
            </a:r>
          </a:p>
        </p:txBody>
      </p:sp>
      <p:pic>
        <p:nvPicPr>
          <p:cNvPr id="4" name="Picture 3" descr="Icon of a magnifying glass showing a chart">
            <a:extLst>
              <a:ext uri="{FF2B5EF4-FFF2-40B4-BE49-F238E27FC236}">
                <a16:creationId xmlns:a16="http://schemas.microsoft.com/office/drawing/2014/main" id="{E506A6ED-59D3-44BA-9085-F4904ADC926E}"/>
              </a:ext>
            </a:extLst>
          </p:cNvPr>
          <p:cNvPicPr>
            <a:picLocks noChangeAspect="1"/>
          </p:cNvPicPr>
          <p:nvPr/>
        </p:nvPicPr>
        <p:blipFill>
          <a:blip r:embed="rId3"/>
          <a:stretch>
            <a:fillRect/>
          </a:stretch>
        </p:blipFill>
        <p:spPr>
          <a:xfrm>
            <a:off x="10486643" y="3040062"/>
            <a:ext cx="914400" cy="914400"/>
          </a:xfrm>
          <a:prstGeom prst="rect">
            <a:avLst/>
          </a:prstGeom>
        </p:spPr>
      </p:pic>
    </p:spTree>
    <p:extLst>
      <p:ext uri="{BB962C8B-B14F-4D97-AF65-F5344CB8AC3E}">
        <p14:creationId xmlns:p14="http://schemas.microsoft.com/office/powerpoint/2010/main" val="12810709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Module 03: Describe pipelines and concurrency</a:t>
            </a:r>
          </a:p>
        </p:txBody>
      </p:sp>
      <p:pic>
        <p:nvPicPr>
          <p:cNvPr id="4" name="Picture 3" descr="Icon of arrow pointing in four opposite directions">
            <a:extLst>
              <a:ext uri="{FF2B5EF4-FFF2-40B4-BE49-F238E27FC236}">
                <a16:creationId xmlns:a16="http://schemas.microsoft.com/office/drawing/2014/main" id="{EF8271A6-247F-4F6E-8CF4-C5DCE988D2C9}"/>
              </a:ext>
            </a:extLst>
          </p:cNvPr>
          <p:cNvPicPr>
            <a:picLocks noChangeAspect="1"/>
          </p:cNvPicPr>
          <p:nvPr/>
        </p:nvPicPr>
        <p:blipFill>
          <a:blip r:embed="rId2"/>
          <a:stretch>
            <a:fillRect/>
          </a:stretch>
        </p:blipFill>
        <p:spPr>
          <a:xfrm>
            <a:off x="10506742" y="3040062"/>
            <a:ext cx="914400" cy="914400"/>
          </a:xfrm>
          <a:prstGeom prst="rect">
            <a:avLst/>
          </a:prstGeom>
        </p:spPr>
      </p:pic>
    </p:spTree>
    <p:extLst>
      <p:ext uri="{BB962C8B-B14F-4D97-AF65-F5344CB8AC3E}">
        <p14:creationId xmlns:p14="http://schemas.microsoft.com/office/powerpoint/2010/main" val="17797989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6A47-A6AC-4E1E-BAF7-A5F0D60237BB}"/>
              </a:ext>
            </a:extLst>
          </p:cNvPr>
          <p:cNvSpPr>
            <a:spLocks noGrp="1"/>
          </p:cNvSpPr>
          <p:nvPr>
            <p:ph type="title"/>
          </p:nvPr>
        </p:nvSpPr>
        <p:spPr>
          <a:xfrm>
            <a:off x="465138" y="632779"/>
            <a:ext cx="11533187" cy="411162"/>
          </a:xfrm>
        </p:spPr>
        <p:txBody>
          <a:bodyPr/>
          <a:lstStyle/>
          <a:p>
            <a:r>
              <a:rPr lang="en-US" dirty="0"/>
              <a:t>Understand parallel jobs</a:t>
            </a:r>
          </a:p>
        </p:txBody>
      </p:sp>
      <p:sp>
        <p:nvSpPr>
          <p:cNvPr id="6" name="Rectangle 5">
            <a:extLst>
              <a:ext uri="{FF2B5EF4-FFF2-40B4-BE49-F238E27FC236}">
                <a16:creationId xmlns:a16="http://schemas.microsoft.com/office/drawing/2014/main" id="{4F6D424C-6164-45A8-9954-32F0E70BCC4C}"/>
              </a:ext>
              <a:ext uri="{C183D7F6-B498-43B3-948B-1728B52AA6E4}">
                <adec:decorative xmlns:adec="http://schemas.microsoft.com/office/drawing/2017/decorative" val="1"/>
              </a:ext>
            </a:extLst>
          </p:cNvPr>
          <p:cNvSpPr/>
          <p:nvPr/>
        </p:nvSpPr>
        <p:spPr bwMode="auto">
          <a:xfrm>
            <a:off x="427038" y="1192213"/>
            <a:ext cx="11582400" cy="36120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59B4A72-7194-4C6F-81B1-17EA076A1E86}"/>
              </a:ext>
            </a:extLst>
          </p:cNvPr>
          <p:cNvSpPr/>
          <p:nvPr/>
        </p:nvSpPr>
        <p:spPr>
          <a:xfrm>
            <a:off x="427039" y="4934857"/>
            <a:ext cx="3762800" cy="14532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This is a simple example of a Microsoft-hosted parallel job.</a:t>
            </a:r>
          </a:p>
        </p:txBody>
      </p:sp>
      <p:sp>
        <p:nvSpPr>
          <p:cNvPr id="8" name="Rectangle 7">
            <a:extLst>
              <a:ext uri="{FF2B5EF4-FFF2-40B4-BE49-F238E27FC236}">
                <a16:creationId xmlns:a16="http://schemas.microsoft.com/office/drawing/2014/main" id="{807D1B7B-31F9-466F-840D-837DF868FF9F}"/>
              </a:ext>
            </a:extLst>
          </p:cNvPr>
          <p:cNvSpPr/>
          <p:nvPr/>
        </p:nvSpPr>
        <p:spPr>
          <a:xfrm>
            <a:off x="4336839" y="4934857"/>
            <a:ext cx="3762800" cy="14532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Users can collectively run</a:t>
            </a:r>
            <a:br>
              <a:rPr lang="en-US" sz="2000" dirty="0">
                <a:solidFill>
                  <a:schemeClr val="tx1"/>
                </a:solidFill>
              </a:rPr>
            </a:br>
            <a:r>
              <a:rPr lang="en-US" sz="2000" dirty="0">
                <a:solidFill>
                  <a:schemeClr val="tx1"/>
                </a:solidFill>
              </a:rPr>
              <a:t>only one build or release job at a time; additional jobs</a:t>
            </a:r>
            <a:br>
              <a:rPr lang="en-US" sz="2000" dirty="0">
                <a:solidFill>
                  <a:schemeClr val="tx1"/>
                </a:solidFill>
              </a:rPr>
            </a:br>
            <a:r>
              <a:rPr lang="en-US" sz="2000" dirty="0">
                <a:solidFill>
                  <a:schemeClr val="tx1"/>
                </a:solidFill>
              </a:rPr>
              <a:t>are queued.</a:t>
            </a:r>
          </a:p>
        </p:txBody>
      </p:sp>
      <p:sp>
        <p:nvSpPr>
          <p:cNvPr id="9" name="Rectangle 8">
            <a:extLst>
              <a:ext uri="{FF2B5EF4-FFF2-40B4-BE49-F238E27FC236}">
                <a16:creationId xmlns:a16="http://schemas.microsoft.com/office/drawing/2014/main" id="{D52EE895-DC7A-4B76-949B-34B05F1F0D36}"/>
              </a:ext>
            </a:extLst>
          </p:cNvPr>
          <p:cNvSpPr/>
          <p:nvPr/>
        </p:nvSpPr>
        <p:spPr>
          <a:xfrm>
            <a:off x="8246638" y="4934857"/>
            <a:ext cx="3762800" cy="14532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A release consumes a parallel job only when it’s being actively deployed to a stage.</a:t>
            </a:r>
          </a:p>
        </p:txBody>
      </p:sp>
      <p:grpSp>
        <p:nvGrpSpPr>
          <p:cNvPr id="12" name="Group 11" descr="A  graphic of parallel jobs">
            <a:extLst>
              <a:ext uri="{FF2B5EF4-FFF2-40B4-BE49-F238E27FC236}">
                <a16:creationId xmlns:a16="http://schemas.microsoft.com/office/drawing/2014/main" id="{485483FB-A004-458E-9259-6C8CBA86BD92}"/>
              </a:ext>
            </a:extLst>
          </p:cNvPr>
          <p:cNvGrpSpPr/>
          <p:nvPr/>
        </p:nvGrpSpPr>
        <p:grpSpPr>
          <a:xfrm>
            <a:off x="567843" y="1306678"/>
            <a:ext cx="11338891" cy="3383086"/>
            <a:chOff x="567843" y="1306678"/>
            <a:chExt cx="11338891" cy="3383086"/>
          </a:xfrm>
        </p:grpSpPr>
        <p:sp>
          <p:nvSpPr>
            <p:cNvPr id="33" name="Rectangle 32">
              <a:extLst>
                <a:ext uri="{FF2B5EF4-FFF2-40B4-BE49-F238E27FC236}">
                  <a16:creationId xmlns:a16="http://schemas.microsoft.com/office/drawing/2014/main" id="{1736943D-64C2-4739-B651-C63B2AC7D9AF}"/>
                </a:ext>
              </a:extLst>
            </p:cNvPr>
            <p:cNvSpPr/>
            <p:nvPr/>
          </p:nvSpPr>
          <p:spPr>
            <a:xfrm>
              <a:off x="567843" y="1306678"/>
              <a:ext cx="4448430" cy="738099"/>
            </a:xfrm>
            <a:prstGeom prst="rect">
              <a:avLst/>
            </a:prstGeom>
            <a:solidFill>
              <a:schemeClr val="bg1">
                <a:lumMod val="95000"/>
              </a:schemeClr>
            </a:solidFill>
          </p:spPr>
          <p:txBody>
            <a:bodyPr wrap="square">
              <a:noAutofit/>
            </a:bodyPr>
            <a:lstStyle/>
            <a:p>
              <a:pPr marL="119063"/>
              <a:r>
                <a:rPr lang="en-US" sz="1200" dirty="0" err="1"/>
                <a:t>FabrikamFiber</a:t>
              </a:r>
              <a:r>
                <a:rPr lang="en-US" sz="1200" dirty="0"/>
                <a:t> CI Build 102 (main) </a:t>
              </a:r>
            </a:p>
          </p:txBody>
        </p:sp>
        <p:sp>
          <p:nvSpPr>
            <p:cNvPr id="34" name="Rectangle 33">
              <a:extLst>
                <a:ext uri="{FF2B5EF4-FFF2-40B4-BE49-F238E27FC236}">
                  <a16:creationId xmlns:a16="http://schemas.microsoft.com/office/drawing/2014/main" id="{B499AB36-8FD1-47ED-82C8-D6DE1C7377BC}"/>
                </a:ext>
              </a:extLst>
            </p:cNvPr>
            <p:cNvSpPr/>
            <p:nvPr/>
          </p:nvSpPr>
          <p:spPr bwMode="auto">
            <a:xfrm>
              <a:off x="792858" y="1650881"/>
              <a:ext cx="4036899" cy="33968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 </a:t>
              </a:r>
            </a:p>
          </p:txBody>
        </p:sp>
        <p:sp>
          <p:nvSpPr>
            <p:cNvPr id="35" name="Oval 34">
              <a:extLst>
                <a:ext uri="{FF2B5EF4-FFF2-40B4-BE49-F238E27FC236}">
                  <a16:creationId xmlns:a16="http://schemas.microsoft.com/office/drawing/2014/main" id="{A9FD267F-9A04-44A3-9E27-3E17169C8102}"/>
                </a:ext>
              </a:extLst>
            </p:cNvPr>
            <p:cNvSpPr/>
            <p:nvPr/>
          </p:nvSpPr>
          <p:spPr bwMode="auto">
            <a:xfrm>
              <a:off x="942149" y="1611660"/>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solidFill>
                    <a:schemeClr val="bg1"/>
                  </a:solidFill>
                  <a:ea typeface="Segoe UI" pitchFamily="34" charset="0"/>
                  <a:cs typeface="Segoe UI" pitchFamily="34" charset="0"/>
                </a:rPr>
                <a:t>1</a:t>
              </a:r>
            </a:p>
          </p:txBody>
        </p:sp>
        <p:sp>
          <p:nvSpPr>
            <p:cNvPr id="26" name="Rectangle 25">
              <a:extLst>
                <a:ext uri="{FF2B5EF4-FFF2-40B4-BE49-F238E27FC236}">
                  <a16:creationId xmlns:a16="http://schemas.microsoft.com/office/drawing/2014/main" id="{C875FA32-F2BD-4F96-99FB-9E5577E85559}"/>
                </a:ext>
              </a:extLst>
            </p:cNvPr>
            <p:cNvSpPr/>
            <p:nvPr/>
          </p:nvSpPr>
          <p:spPr>
            <a:xfrm>
              <a:off x="5210175" y="2108071"/>
              <a:ext cx="6696559" cy="746761"/>
            </a:xfrm>
            <a:prstGeom prst="rect">
              <a:avLst/>
            </a:prstGeom>
            <a:solidFill>
              <a:schemeClr val="bg1">
                <a:lumMod val="95000"/>
              </a:schemeClr>
            </a:solidFill>
          </p:spPr>
          <p:txBody>
            <a:bodyPr wrap="square">
              <a:noAutofit/>
            </a:bodyPr>
            <a:lstStyle/>
            <a:p>
              <a:pPr marL="119063"/>
              <a:r>
                <a:rPr lang="en-US" sz="1200" dirty="0" err="1"/>
                <a:t>FabrikamFiber</a:t>
              </a:r>
              <a:r>
                <a:rPr lang="en-US" sz="1200" dirty="0"/>
                <a:t> Release 11 </a:t>
              </a:r>
            </a:p>
          </p:txBody>
        </p:sp>
        <p:cxnSp>
          <p:nvCxnSpPr>
            <p:cNvPr id="42" name="Connector: Curved 41" descr="An arrow going from 1 to 2">
              <a:extLst>
                <a:ext uri="{FF2B5EF4-FFF2-40B4-BE49-F238E27FC236}">
                  <a16:creationId xmlns:a16="http://schemas.microsoft.com/office/drawing/2014/main" id="{447D7B84-3651-44C7-B412-35DD99AD2D8F}"/>
                </a:ext>
                <a:ext uri="{C183D7F6-B498-43B3-948B-1728B52AA6E4}">
                  <adec:decorative xmlns:adec="http://schemas.microsoft.com/office/drawing/2017/decorative" val="0"/>
                </a:ext>
              </a:extLst>
            </p:cNvPr>
            <p:cNvCxnSpPr>
              <a:cxnSpLocks/>
              <a:stCxn id="34" idx="3"/>
              <a:endCxn id="27" idx="1"/>
            </p:cNvCxnSpPr>
            <p:nvPr/>
          </p:nvCxnSpPr>
          <p:spPr>
            <a:xfrm>
              <a:off x="4829757" y="1820725"/>
              <a:ext cx="454420" cy="752794"/>
            </a:xfrm>
            <a:prstGeom prst="curvedConnector3">
              <a:avLst>
                <a:gd name="adj1" fmla="val 50000"/>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5103FCC-0D7C-40AB-B1F1-325F5E421CF5}"/>
                </a:ext>
              </a:extLst>
            </p:cNvPr>
            <p:cNvSpPr/>
            <p:nvPr/>
          </p:nvSpPr>
          <p:spPr bwMode="auto">
            <a:xfrm>
              <a:off x="5284177" y="2403675"/>
              <a:ext cx="3009789" cy="33968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 </a:t>
              </a:r>
            </a:p>
          </p:txBody>
        </p:sp>
        <p:sp>
          <p:nvSpPr>
            <p:cNvPr id="31" name="Oval 30">
              <a:extLst>
                <a:ext uri="{FF2B5EF4-FFF2-40B4-BE49-F238E27FC236}">
                  <a16:creationId xmlns:a16="http://schemas.microsoft.com/office/drawing/2014/main" id="{FE0569FC-7F75-4402-9649-05615C2B620B}"/>
                </a:ext>
              </a:extLst>
            </p:cNvPr>
            <p:cNvSpPr/>
            <p:nvPr/>
          </p:nvSpPr>
          <p:spPr bwMode="auto">
            <a:xfrm>
              <a:off x="5413145" y="2364454"/>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solidFill>
                    <a:schemeClr val="bg1"/>
                  </a:solidFill>
                  <a:cs typeface="Segoe UI" pitchFamily="34" charset="0"/>
                </a:rPr>
                <a:t>2</a:t>
              </a:r>
            </a:p>
          </p:txBody>
        </p:sp>
        <p:sp>
          <p:nvSpPr>
            <p:cNvPr id="22" name="Rectangle 21">
              <a:extLst>
                <a:ext uri="{FF2B5EF4-FFF2-40B4-BE49-F238E27FC236}">
                  <a16:creationId xmlns:a16="http://schemas.microsoft.com/office/drawing/2014/main" id="{44246226-F0BB-4A79-A718-B935C23F70C1}"/>
                </a:ext>
              </a:extLst>
            </p:cNvPr>
            <p:cNvSpPr/>
            <p:nvPr/>
          </p:nvSpPr>
          <p:spPr>
            <a:xfrm>
              <a:off x="6146786" y="2968429"/>
              <a:ext cx="5135548" cy="845783"/>
            </a:xfrm>
            <a:prstGeom prst="rect">
              <a:avLst/>
            </a:prstGeom>
            <a:solidFill>
              <a:schemeClr val="bg1">
                <a:lumMod val="95000"/>
              </a:schemeClr>
            </a:solidFill>
          </p:spPr>
          <p:txBody>
            <a:bodyPr wrap="square">
              <a:noAutofit/>
            </a:bodyPr>
            <a:lstStyle/>
            <a:p>
              <a:pPr marL="119063"/>
              <a:r>
                <a:rPr lang="en-US" sz="1200" err="1"/>
                <a:t>FabrikamFiber</a:t>
              </a:r>
              <a:r>
                <a:rPr lang="en-US" sz="1200"/>
                <a:t> CI Build 101 (feature) </a:t>
              </a:r>
            </a:p>
          </p:txBody>
        </p:sp>
        <p:sp>
          <p:nvSpPr>
            <p:cNvPr id="23" name="Rectangle 22">
              <a:extLst>
                <a:ext uri="{FF2B5EF4-FFF2-40B4-BE49-F238E27FC236}">
                  <a16:creationId xmlns:a16="http://schemas.microsoft.com/office/drawing/2014/main" id="{3E5E6D15-420E-470A-B02C-ECEF027E9495}"/>
                </a:ext>
              </a:extLst>
            </p:cNvPr>
            <p:cNvSpPr/>
            <p:nvPr/>
          </p:nvSpPr>
          <p:spPr bwMode="auto">
            <a:xfrm>
              <a:off x="6381847" y="3324077"/>
              <a:ext cx="1645419" cy="339687"/>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sp>
          <p:nvSpPr>
            <p:cNvPr id="24" name="Oval 23">
              <a:extLst>
                <a:ext uri="{FF2B5EF4-FFF2-40B4-BE49-F238E27FC236}">
                  <a16:creationId xmlns:a16="http://schemas.microsoft.com/office/drawing/2014/main" id="{135DD089-B86A-4727-8A99-DF7FEAAD2E72}"/>
                </a:ext>
              </a:extLst>
            </p:cNvPr>
            <p:cNvSpPr/>
            <p:nvPr/>
          </p:nvSpPr>
          <p:spPr bwMode="auto">
            <a:xfrm>
              <a:off x="6423653" y="3294385"/>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solidFill>
                    <a:schemeClr val="bg1"/>
                  </a:solidFill>
                  <a:cs typeface="Segoe UI" pitchFamily="34" charset="0"/>
                </a:rPr>
                <a:t>3</a:t>
              </a:r>
            </a:p>
          </p:txBody>
        </p:sp>
        <p:sp>
          <p:nvSpPr>
            <p:cNvPr id="25" name="Rectangle 24">
              <a:extLst>
                <a:ext uri="{FF2B5EF4-FFF2-40B4-BE49-F238E27FC236}">
                  <a16:creationId xmlns:a16="http://schemas.microsoft.com/office/drawing/2014/main" id="{CF8CD7B1-E173-462C-A108-C220145D6591}"/>
                </a:ext>
              </a:extLst>
            </p:cNvPr>
            <p:cNvSpPr/>
            <p:nvPr/>
          </p:nvSpPr>
          <p:spPr bwMode="auto">
            <a:xfrm>
              <a:off x="8027269" y="3324077"/>
              <a:ext cx="3035336" cy="33968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 </a:t>
              </a:r>
            </a:p>
          </p:txBody>
        </p:sp>
        <p:sp>
          <p:nvSpPr>
            <p:cNvPr id="41" name="Oval 40">
              <a:extLst>
                <a:ext uri="{FF2B5EF4-FFF2-40B4-BE49-F238E27FC236}">
                  <a16:creationId xmlns:a16="http://schemas.microsoft.com/office/drawing/2014/main" id="{40F61811-9E7D-463B-B5E3-9C6668E02DD9}"/>
                </a:ext>
              </a:extLst>
            </p:cNvPr>
            <p:cNvSpPr/>
            <p:nvPr/>
          </p:nvSpPr>
          <p:spPr bwMode="auto">
            <a:xfrm>
              <a:off x="8099638" y="3284856"/>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solidFill>
                    <a:schemeClr val="bg1"/>
                  </a:solidFill>
                  <a:cs typeface="Segoe UI" pitchFamily="34" charset="0"/>
                </a:rPr>
                <a:t>4</a:t>
              </a:r>
            </a:p>
          </p:txBody>
        </p:sp>
        <p:sp>
          <p:nvSpPr>
            <p:cNvPr id="28" name="Rectangle 27">
              <a:extLst>
                <a:ext uri="{FF2B5EF4-FFF2-40B4-BE49-F238E27FC236}">
                  <a16:creationId xmlns:a16="http://schemas.microsoft.com/office/drawing/2014/main" id="{33AF652A-5E50-43B0-B338-999EDADCF476}"/>
                </a:ext>
              </a:extLst>
            </p:cNvPr>
            <p:cNvSpPr/>
            <p:nvPr/>
          </p:nvSpPr>
          <p:spPr bwMode="auto">
            <a:xfrm>
              <a:off x="8293966" y="2403675"/>
              <a:ext cx="1636478" cy="33968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pic>
          <p:nvPicPr>
            <p:cNvPr id="5" name="Picture 4" descr="An icon of a person">
              <a:extLst>
                <a:ext uri="{FF2B5EF4-FFF2-40B4-BE49-F238E27FC236}">
                  <a16:creationId xmlns:a16="http://schemas.microsoft.com/office/drawing/2014/main" id="{0C2EB1A4-17DF-429F-95B7-A3D181EB4206}"/>
                </a:ext>
              </a:extLst>
            </p:cNvPr>
            <p:cNvPicPr>
              <a:picLocks noChangeAspect="1"/>
            </p:cNvPicPr>
            <p:nvPr/>
          </p:nvPicPr>
          <p:blipFill>
            <a:blip r:embed="rId3"/>
            <a:stretch>
              <a:fillRect/>
            </a:stretch>
          </p:blipFill>
          <p:spPr>
            <a:xfrm>
              <a:off x="9029152" y="2469591"/>
              <a:ext cx="167640" cy="210312"/>
            </a:xfrm>
            <a:prstGeom prst="rect">
              <a:avLst/>
            </a:prstGeom>
          </p:spPr>
        </p:pic>
        <p:sp>
          <p:nvSpPr>
            <p:cNvPr id="29" name="Rectangle 28">
              <a:extLst>
                <a:ext uri="{FF2B5EF4-FFF2-40B4-BE49-F238E27FC236}">
                  <a16:creationId xmlns:a16="http://schemas.microsoft.com/office/drawing/2014/main" id="{F2F22B45-4EBE-4304-BF0B-51395B602E20}"/>
                </a:ext>
              </a:extLst>
            </p:cNvPr>
            <p:cNvSpPr/>
            <p:nvPr/>
          </p:nvSpPr>
          <p:spPr bwMode="auto">
            <a:xfrm>
              <a:off x="9930443" y="2403675"/>
              <a:ext cx="1398861" cy="339687"/>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sp>
          <p:nvSpPr>
            <p:cNvPr id="32" name="Oval 31">
              <a:extLst>
                <a:ext uri="{FF2B5EF4-FFF2-40B4-BE49-F238E27FC236}">
                  <a16:creationId xmlns:a16="http://schemas.microsoft.com/office/drawing/2014/main" id="{2DF2C528-B6EA-4335-B426-51F5DA4D01EB}"/>
                </a:ext>
              </a:extLst>
            </p:cNvPr>
            <p:cNvSpPr/>
            <p:nvPr/>
          </p:nvSpPr>
          <p:spPr bwMode="auto">
            <a:xfrm>
              <a:off x="10036217" y="2344191"/>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solidFill>
                    <a:schemeClr val="bg1"/>
                  </a:solidFill>
                  <a:cs typeface="Segoe UI" pitchFamily="34" charset="0"/>
                </a:rPr>
                <a:t>5</a:t>
              </a:r>
            </a:p>
          </p:txBody>
        </p:sp>
        <p:sp>
          <p:nvSpPr>
            <p:cNvPr id="30" name="Rectangle 29">
              <a:extLst>
                <a:ext uri="{FF2B5EF4-FFF2-40B4-BE49-F238E27FC236}">
                  <a16:creationId xmlns:a16="http://schemas.microsoft.com/office/drawing/2014/main" id="{A49860CF-BA45-443F-AF8F-3E8568537F82}"/>
                </a:ext>
              </a:extLst>
            </p:cNvPr>
            <p:cNvSpPr/>
            <p:nvPr/>
          </p:nvSpPr>
          <p:spPr bwMode="auto">
            <a:xfrm>
              <a:off x="11329304" y="2403675"/>
              <a:ext cx="429240" cy="33968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sp>
          <p:nvSpPr>
            <p:cNvPr id="36" name="Rectangle 35">
              <a:extLst>
                <a:ext uri="{FF2B5EF4-FFF2-40B4-BE49-F238E27FC236}">
                  <a16:creationId xmlns:a16="http://schemas.microsoft.com/office/drawing/2014/main" id="{E91BD168-3673-46A1-940A-D56CF0570C0A}"/>
                </a:ext>
              </a:extLst>
            </p:cNvPr>
            <p:cNvSpPr/>
            <p:nvPr/>
          </p:nvSpPr>
          <p:spPr>
            <a:xfrm>
              <a:off x="834277" y="3944509"/>
              <a:ext cx="3728411" cy="339687"/>
            </a:xfrm>
            <a:prstGeom prst="rect">
              <a:avLst/>
            </a:prstGeom>
            <a:solidFill>
              <a:schemeClr val="tx2">
                <a:lumMod val="20000"/>
                <a:lumOff val="80000"/>
              </a:schemeClr>
            </a:solidFill>
          </p:spPr>
          <p:txBody>
            <a:bodyPr wrap="square" anchor="ctr">
              <a:noAutofit/>
            </a:bodyPr>
            <a:lstStyle/>
            <a:p>
              <a:pPr algn="ctr"/>
              <a:r>
                <a:rPr lang="en-US" sz="1200"/>
                <a:t>Queued build waiting for pipeline </a:t>
              </a:r>
            </a:p>
          </p:txBody>
        </p:sp>
        <p:sp>
          <p:nvSpPr>
            <p:cNvPr id="37" name="Rectangle 36">
              <a:extLst>
                <a:ext uri="{FF2B5EF4-FFF2-40B4-BE49-F238E27FC236}">
                  <a16:creationId xmlns:a16="http://schemas.microsoft.com/office/drawing/2014/main" id="{4A68B687-5651-4EAB-A4C0-515CF42903E5}"/>
                </a:ext>
              </a:extLst>
            </p:cNvPr>
            <p:cNvSpPr/>
            <p:nvPr/>
          </p:nvSpPr>
          <p:spPr>
            <a:xfrm>
              <a:off x="834277" y="4350077"/>
              <a:ext cx="3724579" cy="339687"/>
            </a:xfrm>
            <a:prstGeom prst="rect">
              <a:avLst/>
            </a:prstGeom>
            <a:solidFill>
              <a:schemeClr val="accent5">
                <a:lumMod val="20000"/>
                <a:lumOff val="80000"/>
              </a:schemeClr>
            </a:solidFill>
          </p:spPr>
          <p:txBody>
            <a:bodyPr wrap="square" anchor="ctr">
              <a:noAutofit/>
            </a:bodyPr>
            <a:lstStyle/>
            <a:p>
              <a:pPr algn="ctr"/>
              <a:r>
                <a:rPr lang="en-US" sz="1200"/>
                <a:t>Release waiting for pipeline </a:t>
              </a:r>
            </a:p>
          </p:txBody>
        </p:sp>
        <p:sp>
          <p:nvSpPr>
            <p:cNvPr id="38" name="Rectangle 37">
              <a:extLst>
                <a:ext uri="{FF2B5EF4-FFF2-40B4-BE49-F238E27FC236}">
                  <a16:creationId xmlns:a16="http://schemas.microsoft.com/office/drawing/2014/main" id="{AF13FD07-E85A-42AF-BD7D-063642314EC2}"/>
                </a:ext>
              </a:extLst>
            </p:cNvPr>
            <p:cNvSpPr/>
            <p:nvPr/>
          </p:nvSpPr>
          <p:spPr>
            <a:xfrm>
              <a:off x="4723653" y="3944509"/>
              <a:ext cx="2265005" cy="339687"/>
            </a:xfrm>
            <a:prstGeom prst="rect">
              <a:avLst/>
            </a:prstGeom>
            <a:solidFill>
              <a:srgbClr val="243A5E"/>
            </a:solidFill>
          </p:spPr>
          <p:txBody>
            <a:bodyPr wrap="square" anchor="ctr">
              <a:noAutofit/>
            </a:bodyPr>
            <a:lstStyle/>
            <a:p>
              <a:pPr algn="ctr"/>
              <a:r>
                <a:rPr lang="en-US" sz="1200" dirty="0">
                  <a:solidFill>
                    <a:schemeClr val="bg1"/>
                  </a:solidFill>
                </a:rPr>
                <a:t>Build running </a:t>
              </a:r>
            </a:p>
          </p:txBody>
        </p:sp>
        <p:sp>
          <p:nvSpPr>
            <p:cNvPr id="39" name="Rectangle 38">
              <a:extLst>
                <a:ext uri="{FF2B5EF4-FFF2-40B4-BE49-F238E27FC236}">
                  <a16:creationId xmlns:a16="http://schemas.microsoft.com/office/drawing/2014/main" id="{6FD3636C-04CA-41A7-9F7B-820C91E10B46}"/>
                </a:ext>
              </a:extLst>
            </p:cNvPr>
            <p:cNvSpPr/>
            <p:nvPr/>
          </p:nvSpPr>
          <p:spPr>
            <a:xfrm>
              <a:off x="4723651" y="4350077"/>
              <a:ext cx="2265005" cy="339687"/>
            </a:xfrm>
            <a:prstGeom prst="rect">
              <a:avLst/>
            </a:prstGeom>
            <a:solidFill>
              <a:schemeClr val="accent5">
                <a:lumMod val="75000"/>
              </a:schemeClr>
            </a:solidFill>
          </p:spPr>
          <p:txBody>
            <a:bodyPr wrap="square" anchor="ctr">
              <a:noAutofit/>
            </a:bodyPr>
            <a:lstStyle/>
            <a:p>
              <a:pPr algn="ctr"/>
              <a:r>
                <a:rPr lang="en-US" sz="1200" dirty="0"/>
                <a:t>Release running </a:t>
              </a:r>
            </a:p>
          </p:txBody>
        </p:sp>
        <p:sp>
          <p:nvSpPr>
            <p:cNvPr id="40" name="Rectangle 39">
              <a:extLst>
                <a:ext uri="{FF2B5EF4-FFF2-40B4-BE49-F238E27FC236}">
                  <a16:creationId xmlns:a16="http://schemas.microsoft.com/office/drawing/2014/main" id="{0A2044C9-2653-490D-84C2-C7BEF735DB12}"/>
                </a:ext>
              </a:extLst>
            </p:cNvPr>
            <p:cNvSpPr/>
            <p:nvPr/>
          </p:nvSpPr>
          <p:spPr>
            <a:xfrm>
              <a:off x="7322084" y="4350077"/>
              <a:ext cx="3684308" cy="339687"/>
            </a:xfrm>
            <a:prstGeom prst="rect">
              <a:avLst/>
            </a:prstGeom>
            <a:solidFill>
              <a:schemeClr val="accent5">
                <a:lumMod val="40000"/>
                <a:lumOff val="60000"/>
              </a:schemeClr>
            </a:solidFill>
          </p:spPr>
          <p:txBody>
            <a:bodyPr wrap="square" anchor="ctr">
              <a:noAutofit/>
            </a:bodyPr>
            <a:lstStyle/>
            <a:p>
              <a:pPr algn="ctr"/>
              <a:r>
                <a:rPr lang="en-US" sz="1200" dirty="0"/>
                <a:t>Release waiting for approval </a:t>
              </a:r>
            </a:p>
          </p:txBody>
        </p:sp>
        <p:pic>
          <p:nvPicPr>
            <p:cNvPr id="49" name="Picture 48" descr="An icon of a person">
              <a:extLst>
                <a:ext uri="{FF2B5EF4-FFF2-40B4-BE49-F238E27FC236}">
                  <a16:creationId xmlns:a16="http://schemas.microsoft.com/office/drawing/2014/main" id="{A3B7F243-2FFC-4A32-AA91-0117CDDD556B}"/>
                </a:ext>
              </a:extLst>
            </p:cNvPr>
            <p:cNvPicPr>
              <a:picLocks noChangeAspect="1"/>
            </p:cNvPicPr>
            <p:nvPr/>
          </p:nvPicPr>
          <p:blipFill>
            <a:blip r:embed="rId3"/>
            <a:stretch>
              <a:fillRect/>
            </a:stretch>
          </p:blipFill>
          <p:spPr>
            <a:xfrm>
              <a:off x="7407126" y="4415993"/>
              <a:ext cx="167640" cy="210312"/>
            </a:xfrm>
            <a:prstGeom prst="rect">
              <a:avLst/>
            </a:prstGeom>
          </p:spPr>
        </p:pic>
      </p:grpSp>
    </p:spTree>
    <p:extLst>
      <p:ext uri="{BB962C8B-B14F-4D97-AF65-F5344CB8AC3E}">
        <p14:creationId xmlns:p14="http://schemas.microsoft.com/office/powerpoint/2010/main" val="459950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B144-0571-40E3-B342-1988B0E4017B}"/>
              </a:ext>
            </a:extLst>
          </p:cNvPr>
          <p:cNvSpPr>
            <a:spLocks noGrp="1"/>
          </p:cNvSpPr>
          <p:nvPr>
            <p:ph type="title"/>
          </p:nvPr>
        </p:nvSpPr>
        <p:spPr>
          <a:xfrm>
            <a:off x="465138" y="632779"/>
            <a:ext cx="11533187" cy="411162"/>
          </a:xfrm>
        </p:spPr>
        <p:txBody>
          <a:bodyPr/>
          <a:lstStyle/>
          <a:p>
            <a:r>
              <a:rPr lang="en-US" dirty="0"/>
              <a:t>Estimate parallel jobs</a:t>
            </a:r>
          </a:p>
        </p:txBody>
      </p:sp>
      <p:sp>
        <p:nvSpPr>
          <p:cNvPr id="7" name="Rectangle 6">
            <a:extLst>
              <a:ext uri="{FF2B5EF4-FFF2-40B4-BE49-F238E27FC236}">
                <a16:creationId xmlns:a16="http://schemas.microsoft.com/office/drawing/2014/main" id="{703C330C-9BBA-4212-AE21-871C2A1991C5}"/>
              </a:ext>
            </a:extLst>
          </p:cNvPr>
          <p:cNvSpPr/>
          <p:nvPr/>
        </p:nvSpPr>
        <p:spPr>
          <a:xfrm>
            <a:off x="427039" y="1570815"/>
            <a:ext cx="3859211" cy="37398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Bef>
                <a:spcPts val="1200"/>
              </a:spcBef>
              <a:buFont typeface="Arial"/>
              <a:buChar char="•"/>
            </a:pPr>
            <a:r>
              <a:rPr lang="en-US" sz="2000" dirty="0">
                <a:solidFill>
                  <a:schemeClr val="tx1"/>
                </a:solidFill>
              </a:rPr>
              <a:t>Determine how many parallel jobs you need. </a:t>
            </a:r>
            <a:endParaRPr lang="en-US"/>
          </a:p>
          <a:p>
            <a:pPr marL="342900" indent="-342900">
              <a:spcBef>
                <a:spcPts val="1200"/>
              </a:spcBef>
              <a:buFont typeface="Arial"/>
              <a:buChar char="•"/>
            </a:pPr>
            <a:r>
              <a:rPr lang="en-US" sz="2000" dirty="0">
                <a:solidFill>
                  <a:schemeClr val="tx1"/>
                </a:solidFill>
              </a:rPr>
              <a:t>Simple estimates vs Detailed estimates</a:t>
            </a:r>
            <a:endParaRPr lang="en-US" sz="2000" dirty="0">
              <a:solidFill>
                <a:schemeClr val="tx1"/>
              </a:solidFill>
              <a:cs typeface="Segoe UI"/>
            </a:endParaRPr>
          </a:p>
          <a:p>
            <a:pPr marL="342900" indent="-342900">
              <a:spcBef>
                <a:spcPts val="1200"/>
              </a:spcBef>
              <a:buFont typeface="Arial"/>
              <a:buChar char="•"/>
            </a:pPr>
            <a:r>
              <a:rPr lang="en-US" sz="2000" dirty="0">
                <a:solidFill>
                  <a:schemeClr val="tx1"/>
                </a:solidFill>
              </a:rPr>
              <a:t>You can display all the builds and releases.</a:t>
            </a:r>
            <a:endParaRPr lang="en-US" sz="2000" dirty="0">
              <a:solidFill>
                <a:schemeClr val="tx1"/>
              </a:solidFill>
              <a:cs typeface="Segoe UI"/>
            </a:endParaRPr>
          </a:p>
          <a:p>
            <a:pPr marL="342900" indent="-342900">
              <a:spcBef>
                <a:spcPts val="1200"/>
              </a:spcBef>
              <a:buFont typeface="Arial"/>
              <a:buChar char="•"/>
            </a:pPr>
            <a:r>
              <a:rPr lang="en-US" sz="2000" dirty="0">
                <a:solidFill>
                  <a:schemeClr val="tx1"/>
                </a:solidFill>
              </a:rPr>
              <a:t>Parallel jobs are purchased at the organization level and are shared by all projects.</a:t>
            </a:r>
            <a:endParaRPr lang="en-US" sz="2000" dirty="0">
              <a:solidFill>
                <a:schemeClr val="tx1"/>
              </a:solidFill>
              <a:cs typeface="Segoe UI"/>
            </a:endParaRPr>
          </a:p>
        </p:txBody>
      </p:sp>
      <p:pic>
        <p:nvPicPr>
          <p:cNvPr id="8" name="Picture 7">
            <a:extLst>
              <a:ext uri="{FF2B5EF4-FFF2-40B4-BE49-F238E27FC236}">
                <a16:creationId xmlns:a16="http://schemas.microsoft.com/office/drawing/2014/main" id="{C42FC30A-09EA-4A40-9E04-7753C8180B89}"/>
              </a:ext>
            </a:extLst>
          </p:cNvPr>
          <p:cNvPicPr>
            <a:picLocks noChangeAspect="1"/>
          </p:cNvPicPr>
          <p:nvPr/>
        </p:nvPicPr>
        <p:blipFill>
          <a:blip r:embed="rId2"/>
          <a:stretch>
            <a:fillRect/>
          </a:stretch>
        </p:blipFill>
        <p:spPr>
          <a:xfrm>
            <a:off x="4622958" y="1166825"/>
            <a:ext cx="7054535" cy="5194921"/>
          </a:xfrm>
          <a:prstGeom prst="rect">
            <a:avLst/>
          </a:prstGeom>
          <a:ln>
            <a:solidFill>
              <a:schemeClr val="tx1"/>
            </a:solidFill>
          </a:ln>
        </p:spPr>
      </p:pic>
    </p:spTree>
    <p:extLst>
      <p:ext uri="{BB962C8B-B14F-4D97-AF65-F5344CB8AC3E}">
        <p14:creationId xmlns:p14="http://schemas.microsoft.com/office/powerpoint/2010/main" val="6169042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7C0FC-BD65-469A-89F7-B3E302FD49EA}"/>
              </a:ext>
            </a:extLst>
          </p:cNvPr>
          <p:cNvSpPr>
            <a:spLocks noGrp="1"/>
          </p:cNvSpPr>
          <p:nvPr>
            <p:ph type="title"/>
          </p:nvPr>
        </p:nvSpPr>
        <p:spPr>
          <a:xfrm>
            <a:off x="465138" y="632779"/>
            <a:ext cx="11533187" cy="411162"/>
          </a:xfrm>
        </p:spPr>
        <p:txBody>
          <a:bodyPr/>
          <a:lstStyle/>
          <a:p>
            <a:r>
              <a:rPr lang="en-US" dirty="0"/>
              <a:t>Describe Azure Pipelines and open-source projects</a:t>
            </a:r>
          </a:p>
        </p:txBody>
      </p:sp>
      <p:pic>
        <p:nvPicPr>
          <p:cNvPr id="37" name="Picture 36" descr="Icon of check mark enclosed by an arc">
            <a:extLst>
              <a:ext uri="{FF2B5EF4-FFF2-40B4-BE49-F238E27FC236}">
                <a16:creationId xmlns:a16="http://schemas.microsoft.com/office/drawing/2014/main" id="{A14B9B61-8A68-456F-BB29-16D686BD8BCE}"/>
              </a:ext>
            </a:extLst>
          </p:cNvPr>
          <p:cNvPicPr>
            <a:picLocks noChangeAspect="1"/>
          </p:cNvPicPr>
          <p:nvPr/>
        </p:nvPicPr>
        <p:blipFill>
          <a:blip r:embed="rId3"/>
          <a:stretch>
            <a:fillRect/>
          </a:stretch>
        </p:blipFill>
        <p:spPr>
          <a:xfrm>
            <a:off x="459557" y="1257824"/>
            <a:ext cx="950976" cy="950976"/>
          </a:xfrm>
          <a:prstGeom prst="rect">
            <a:avLst/>
          </a:prstGeom>
        </p:spPr>
      </p:pic>
      <p:sp>
        <p:nvSpPr>
          <p:cNvPr id="7" name="Rectangle 6">
            <a:extLst>
              <a:ext uri="{FF2B5EF4-FFF2-40B4-BE49-F238E27FC236}">
                <a16:creationId xmlns:a16="http://schemas.microsoft.com/office/drawing/2014/main" id="{42B88CEC-A0B5-4443-8B39-A317E3147D11}"/>
              </a:ext>
            </a:extLst>
          </p:cNvPr>
          <p:cNvSpPr/>
          <p:nvPr/>
        </p:nvSpPr>
        <p:spPr>
          <a:xfrm>
            <a:off x="1663700" y="1194703"/>
            <a:ext cx="10345738" cy="10772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en-US" sz="2000" dirty="0">
                <a:solidFill>
                  <a:schemeClr val="tx1"/>
                </a:solidFill>
              </a:rPr>
              <a:t>How do I qualify for the free tier of public projects?</a:t>
            </a:r>
          </a:p>
          <a:p>
            <a:pPr marL="914400" lvl="1" indent="-457200">
              <a:buFont typeface="Arial" panose="020B0604020202020204" pitchFamily="34" charset="0"/>
              <a:buChar char="•"/>
            </a:pPr>
            <a:r>
              <a:rPr lang="en-US" sz="2000" dirty="0">
                <a:solidFill>
                  <a:schemeClr val="tx1"/>
                </a:solidFill>
              </a:rPr>
              <a:t>The project must be a Public project and</a:t>
            </a:r>
          </a:p>
          <a:p>
            <a:pPr marL="914400" lvl="1" indent="-457200">
              <a:buFont typeface="Arial" panose="020B0604020202020204" pitchFamily="34" charset="0"/>
              <a:buChar char="•"/>
            </a:pPr>
            <a:r>
              <a:rPr lang="en-US" sz="2000" dirty="0">
                <a:solidFill>
                  <a:schemeClr val="tx1"/>
                </a:solidFill>
              </a:rPr>
              <a:t>Build a Public Repo</a:t>
            </a:r>
          </a:p>
        </p:txBody>
      </p:sp>
      <p:cxnSp>
        <p:nvCxnSpPr>
          <p:cNvPr id="8" name="Straight Connector 7">
            <a:extLst>
              <a:ext uri="{FF2B5EF4-FFF2-40B4-BE49-F238E27FC236}">
                <a16:creationId xmlns:a16="http://schemas.microsoft.com/office/drawing/2014/main" id="{FBFD3546-3CF4-4B1F-B3A6-E55F541856E8}"/>
              </a:ext>
              <a:ext uri="{C183D7F6-B498-43B3-948B-1728B52AA6E4}">
                <adec:decorative xmlns:adec="http://schemas.microsoft.com/office/drawing/2017/decorative" val="1"/>
              </a:ext>
            </a:extLst>
          </p:cNvPr>
          <p:cNvCxnSpPr>
            <a:cxnSpLocks/>
          </p:cNvCxnSpPr>
          <p:nvPr/>
        </p:nvCxnSpPr>
        <p:spPr>
          <a:xfrm>
            <a:off x="1663700" y="2453790"/>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rrow positioned diagonally">
            <a:extLst>
              <a:ext uri="{FF2B5EF4-FFF2-40B4-BE49-F238E27FC236}">
                <a16:creationId xmlns:a16="http://schemas.microsoft.com/office/drawing/2014/main" id="{5AB4A19E-D223-41AB-A023-1646F28C9ACB}"/>
              </a:ext>
            </a:extLst>
          </p:cNvPr>
          <p:cNvPicPr>
            <a:picLocks noChangeAspect="1"/>
          </p:cNvPicPr>
          <p:nvPr/>
        </p:nvPicPr>
        <p:blipFill>
          <a:blip r:embed="rId4"/>
          <a:stretch>
            <a:fillRect/>
          </a:stretch>
        </p:blipFill>
        <p:spPr>
          <a:xfrm>
            <a:off x="459557" y="2736324"/>
            <a:ext cx="950976" cy="952596"/>
          </a:xfrm>
          <a:prstGeom prst="rect">
            <a:avLst/>
          </a:prstGeom>
        </p:spPr>
      </p:pic>
      <p:sp>
        <p:nvSpPr>
          <p:cNvPr id="16" name="Rectangle 15">
            <a:extLst>
              <a:ext uri="{FF2B5EF4-FFF2-40B4-BE49-F238E27FC236}">
                <a16:creationId xmlns:a16="http://schemas.microsoft.com/office/drawing/2014/main" id="{FA873517-8987-4A93-81EF-8051D99B714D}"/>
              </a:ext>
            </a:extLst>
          </p:cNvPr>
          <p:cNvSpPr/>
          <p:nvPr/>
        </p:nvSpPr>
        <p:spPr>
          <a:xfrm>
            <a:off x="1663700" y="2609811"/>
            <a:ext cx="10345738" cy="10772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en-US" sz="2000" dirty="0">
                <a:solidFill>
                  <a:schemeClr val="tx1"/>
                </a:solidFill>
              </a:rPr>
              <a:t>Are there limits on who can use Azure Pipelines?</a:t>
            </a:r>
          </a:p>
          <a:p>
            <a:pPr marL="800100" lvl="1" indent="-342900">
              <a:buFont typeface="Arial" panose="020B0604020202020204" pitchFamily="34" charset="0"/>
              <a:buChar char="•"/>
            </a:pPr>
            <a:r>
              <a:rPr lang="en-US" sz="2000" b="0" i="0" dirty="0">
                <a:solidFill>
                  <a:srgbClr val="000000"/>
                </a:solidFill>
                <a:effectLst/>
                <a:latin typeface="Segoe UI VSS (Regular)"/>
              </a:rPr>
              <a:t>Unlimited users – no per user cost</a:t>
            </a:r>
          </a:p>
          <a:p>
            <a:pPr marL="800100" lvl="1" indent="-342900">
              <a:buFont typeface="Arial" panose="020B0604020202020204" pitchFamily="34" charset="0"/>
              <a:buChar char="•"/>
            </a:pPr>
            <a:r>
              <a:rPr lang="en-US" sz="2000" dirty="0">
                <a:solidFill>
                  <a:schemeClr val="tx1"/>
                </a:solidFill>
              </a:rPr>
              <a:t>Users with Basic and Stakeholder access can author pipelines</a:t>
            </a:r>
          </a:p>
        </p:txBody>
      </p:sp>
      <p:cxnSp>
        <p:nvCxnSpPr>
          <p:cNvPr id="34" name="Straight Connector 33">
            <a:extLst>
              <a:ext uri="{FF2B5EF4-FFF2-40B4-BE49-F238E27FC236}">
                <a16:creationId xmlns:a16="http://schemas.microsoft.com/office/drawing/2014/main" id="{0A2B6767-E0E8-4FFF-901E-67469E2A23DF}"/>
              </a:ext>
              <a:ext uri="{C183D7F6-B498-43B3-948B-1728B52AA6E4}">
                <adec:decorative xmlns:adec="http://schemas.microsoft.com/office/drawing/2017/decorative" val="1"/>
              </a:ext>
            </a:extLst>
          </p:cNvPr>
          <p:cNvCxnSpPr>
            <a:cxnSpLocks/>
          </p:cNvCxnSpPr>
          <p:nvPr/>
        </p:nvCxnSpPr>
        <p:spPr>
          <a:xfrm>
            <a:off x="1663700" y="3868899"/>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rectangle, a square and a circle in a straight line">
            <a:extLst>
              <a:ext uri="{FF2B5EF4-FFF2-40B4-BE49-F238E27FC236}">
                <a16:creationId xmlns:a16="http://schemas.microsoft.com/office/drawing/2014/main" id="{922820A6-811C-4B37-BE6A-AB9AB5DCE2C3}"/>
              </a:ext>
            </a:extLst>
          </p:cNvPr>
          <p:cNvPicPr>
            <a:picLocks noChangeAspect="1"/>
          </p:cNvPicPr>
          <p:nvPr/>
        </p:nvPicPr>
        <p:blipFill>
          <a:blip r:embed="rId5"/>
          <a:stretch>
            <a:fillRect/>
          </a:stretch>
        </p:blipFill>
        <p:spPr>
          <a:xfrm>
            <a:off x="459557" y="4320295"/>
            <a:ext cx="954905" cy="954905"/>
          </a:xfrm>
          <a:prstGeom prst="rect">
            <a:avLst/>
          </a:prstGeom>
        </p:spPr>
      </p:pic>
      <p:sp>
        <p:nvSpPr>
          <p:cNvPr id="20" name="Rectangle 19">
            <a:extLst>
              <a:ext uri="{FF2B5EF4-FFF2-40B4-BE49-F238E27FC236}">
                <a16:creationId xmlns:a16="http://schemas.microsoft.com/office/drawing/2014/main" id="{23D4E269-7237-4C3D-952D-11A6F0146780}"/>
              </a:ext>
            </a:extLst>
          </p:cNvPr>
          <p:cNvSpPr/>
          <p:nvPr/>
        </p:nvSpPr>
        <p:spPr>
          <a:xfrm>
            <a:off x="1663700" y="3951363"/>
            <a:ext cx="10345738" cy="16927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en-US" sz="2000" dirty="0">
                <a:solidFill>
                  <a:schemeClr val="tx1"/>
                </a:solidFill>
              </a:rPr>
              <a:t>Are there any limits on the number of builds and release pipelines that I can create?</a:t>
            </a:r>
          </a:p>
          <a:p>
            <a:pPr marL="800100" lvl="1" indent="-342900">
              <a:buFont typeface="Arial" panose="020B0604020202020204" pitchFamily="34" charset="0"/>
              <a:buChar char="•"/>
            </a:pPr>
            <a:r>
              <a:rPr lang="en-US" sz="2000" dirty="0">
                <a:solidFill>
                  <a:schemeClr val="tx1"/>
                </a:solidFill>
              </a:rPr>
              <a:t>No limits to the number of pipelines </a:t>
            </a:r>
          </a:p>
          <a:p>
            <a:pPr marL="800100" lvl="1" indent="-342900">
              <a:buFont typeface="Arial" panose="020B0604020202020204" pitchFamily="34" charset="0"/>
              <a:buChar char="•"/>
            </a:pPr>
            <a:r>
              <a:rPr lang="en-US" sz="2000" dirty="0">
                <a:solidFill>
                  <a:schemeClr val="tx1"/>
                </a:solidFill>
              </a:rPr>
              <a:t>Unlimited Self hosted Build Agents</a:t>
            </a:r>
          </a:p>
          <a:p>
            <a:pPr marL="800100" lvl="1" indent="-342900">
              <a:buFont typeface="Arial" panose="020B0604020202020204" pitchFamily="34" charset="0"/>
              <a:buChar char="•"/>
            </a:pPr>
            <a:r>
              <a:rPr lang="en-US" sz="2000" dirty="0">
                <a:solidFill>
                  <a:schemeClr val="tx1"/>
                </a:solidFill>
              </a:rPr>
              <a:t>10 Free parallel jobs</a:t>
            </a:r>
          </a:p>
          <a:p>
            <a:endParaRPr lang="en-US" sz="2000" dirty="0">
              <a:solidFill>
                <a:schemeClr val="tx1"/>
              </a:solidFill>
            </a:endParaRPr>
          </a:p>
        </p:txBody>
      </p:sp>
      <p:cxnSp>
        <p:nvCxnSpPr>
          <p:cNvPr id="35" name="Straight Connector 34">
            <a:extLst>
              <a:ext uri="{FF2B5EF4-FFF2-40B4-BE49-F238E27FC236}">
                <a16:creationId xmlns:a16="http://schemas.microsoft.com/office/drawing/2014/main" id="{E07B0F1B-56A7-40D5-AE97-C7AA466646E1}"/>
              </a:ext>
              <a:ext uri="{C183D7F6-B498-43B3-948B-1728B52AA6E4}">
                <adec:decorative xmlns:adec="http://schemas.microsoft.com/office/drawing/2017/decorative" val="1"/>
              </a:ext>
            </a:extLst>
          </p:cNvPr>
          <p:cNvCxnSpPr>
            <a:cxnSpLocks/>
          </p:cNvCxnSpPr>
          <p:nvPr/>
        </p:nvCxnSpPr>
        <p:spPr>
          <a:xfrm>
            <a:off x="1663700" y="5477452"/>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rrow pointing in four opposite directions">
            <a:extLst>
              <a:ext uri="{FF2B5EF4-FFF2-40B4-BE49-F238E27FC236}">
                <a16:creationId xmlns:a16="http://schemas.microsoft.com/office/drawing/2014/main" id="{A9BDEEA6-079D-462A-AD7C-1327DAA6325F}"/>
              </a:ext>
            </a:extLst>
          </p:cNvPr>
          <p:cNvPicPr>
            <a:picLocks noChangeAspect="1"/>
          </p:cNvPicPr>
          <p:nvPr/>
        </p:nvPicPr>
        <p:blipFill>
          <a:blip r:embed="rId6"/>
          <a:stretch>
            <a:fillRect/>
          </a:stretch>
        </p:blipFill>
        <p:spPr>
          <a:xfrm>
            <a:off x="459557" y="5565400"/>
            <a:ext cx="954905" cy="954905"/>
          </a:xfrm>
          <a:prstGeom prst="rect">
            <a:avLst/>
          </a:prstGeom>
        </p:spPr>
      </p:pic>
      <p:sp>
        <p:nvSpPr>
          <p:cNvPr id="24" name="Rectangle 23">
            <a:extLst>
              <a:ext uri="{FF2B5EF4-FFF2-40B4-BE49-F238E27FC236}">
                <a16:creationId xmlns:a16="http://schemas.microsoft.com/office/drawing/2014/main" id="{EC087352-C68C-4995-A171-2DD90C2025BC}"/>
              </a:ext>
            </a:extLst>
          </p:cNvPr>
          <p:cNvSpPr/>
          <p:nvPr/>
        </p:nvSpPr>
        <p:spPr>
          <a:xfrm>
            <a:off x="1663700" y="5565400"/>
            <a:ext cx="10345738" cy="8660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en-US" sz="2000" dirty="0">
                <a:solidFill>
                  <a:schemeClr val="tx1"/>
                </a:solidFill>
              </a:rPr>
              <a:t>As a Visual Studio Enterprise subscriber, do I get additional parallel jobs for Azure Pipelines?</a:t>
            </a:r>
          </a:p>
          <a:p>
            <a:pPr marL="809271" lvl="1" indent="-342900">
              <a:lnSpc>
                <a:spcPct val="150000"/>
              </a:lnSpc>
              <a:buFont typeface="Arial" panose="020B0604020202020204" pitchFamily="34" charset="0"/>
              <a:buChar char="•"/>
            </a:pPr>
            <a:r>
              <a:rPr lang="en-US" sz="2000" dirty="0">
                <a:solidFill>
                  <a:schemeClr val="tx1"/>
                </a:solidFill>
              </a:rPr>
              <a:t>Subscribers will get one self-hosted parallel job in each organization</a:t>
            </a:r>
          </a:p>
        </p:txBody>
      </p:sp>
    </p:spTree>
    <p:extLst>
      <p:ext uri="{BB962C8B-B14F-4D97-AF65-F5344CB8AC3E}">
        <p14:creationId xmlns:p14="http://schemas.microsoft.com/office/powerpoint/2010/main" val="28145062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AFAF13-0055-4655-AC55-ECF597892FBB}"/>
              </a:ext>
            </a:extLst>
          </p:cNvPr>
          <p:cNvSpPr>
            <a:spLocks noGrp="1"/>
          </p:cNvSpPr>
          <p:nvPr>
            <p:ph type="title"/>
          </p:nvPr>
        </p:nvSpPr>
        <p:spPr>
          <a:xfrm>
            <a:off x="465138" y="632779"/>
            <a:ext cx="11533187" cy="411162"/>
          </a:xfrm>
        </p:spPr>
        <p:txBody>
          <a:bodyPr/>
          <a:lstStyle/>
          <a:p>
            <a:r>
              <a:rPr lang="en-US" dirty="0"/>
              <a:t>Explore Azure Pipelines and Visual Designer</a:t>
            </a:r>
          </a:p>
        </p:txBody>
      </p:sp>
      <p:sp>
        <p:nvSpPr>
          <p:cNvPr id="7" name="Rectangle 6">
            <a:extLst>
              <a:ext uri="{FF2B5EF4-FFF2-40B4-BE49-F238E27FC236}">
                <a16:creationId xmlns:a16="http://schemas.microsoft.com/office/drawing/2014/main" id="{633DC60F-7A5B-4590-ADCD-5956B80DA9E8}"/>
              </a:ext>
            </a:extLst>
          </p:cNvPr>
          <p:cNvSpPr/>
          <p:nvPr/>
        </p:nvSpPr>
        <p:spPr>
          <a:xfrm>
            <a:off x="427039" y="1397001"/>
            <a:ext cx="11571286"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Configure your pipelines with the Visual Designer</a:t>
            </a:r>
          </a:p>
        </p:txBody>
      </p:sp>
      <p:sp>
        <p:nvSpPr>
          <p:cNvPr id="5" name="Rectangle 4">
            <a:extLst>
              <a:ext uri="{FF2B5EF4-FFF2-40B4-BE49-F238E27FC236}">
                <a16:creationId xmlns:a16="http://schemas.microsoft.com/office/drawing/2014/main" id="{D96AF5F1-B6E5-472B-8740-0A4C27340280}"/>
              </a:ext>
              <a:ext uri="{C183D7F6-B498-43B3-948B-1728B52AA6E4}">
                <adec:decorative xmlns:adec="http://schemas.microsoft.com/office/drawing/2017/decorative" val="1"/>
              </a:ext>
            </a:extLst>
          </p:cNvPr>
          <p:cNvSpPr/>
          <p:nvPr/>
        </p:nvSpPr>
        <p:spPr bwMode="auto">
          <a:xfrm>
            <a:off x="427038" y="2217057"/>
            <a:ext cx="11582400" cy="190318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descr="Edit Code&#10;">
            <a:extLst>
              <a:ext uri="{FF2B5EF4-FFF2-40B4-BE49-F238E27FC236}">
                <a16:creationId xmlns:a16="http://schemas.microsoft.com/office/drawing/2014/main" id="{455490BD-E79E-4AD6-91AF-6BF8C8C8BA16}"/>
              </a:ext>
              <a:ext uri="{C183D7F6-B498-43B3-948B-1728B52AA6E4}">
                <adec:decorative xmlns:adec="http://schemas.microsoft.com/office/drawing/2017/decorative" val="0"/>
              </a:ext>
            </a:extLst>
          </p:cNvPr>
          <p:cNvGrpSpPr/>
          <p:nvPr/>
        </p:nvGrpSpPr>
        <p:grpSpPr>
          <a:xfrm>
            <a:off x="705939" y="2909251"/>
            <a:ext cx="894476" cy="996529"/>
            <a:chOff x="1072378" y="2909251"/>
            <a:chExt cx="894476" cy="996529"/>
          </a:xfrm>
        </p:grpSpPr>
        <p:pic>
          <p:nvPicPr>
            <p:cNvPr id="14" name="Picture 13" descr="Icon of a screen with three circles enclosed by outward pointing chevrons on left and right">
              <a:extLst>
                <a:ext uri="{FF2B5EF4-FFF2-40B4-BE49-F238E27FC236}">
                  <a16:creationId xmlns:a16="http://schemas.microsoft.com/office/drawing/2014/main" id="{0AEB9640-770E-46BA-B5BA-DF9D4E421849}"/>
                </a:ext>
              </a:extLst>
            </p:cNvPr>
            <p:cNvPicPr>
              <a:picLocks noChangeAspect="1"/>
            </p:cNvPicPr>
            <p:nvPr/>
          </p:nvPicPr>
          <p:blipFill>
            <a:blip r:embed="rId2"/>
            <a:stretch>
              <a:fillRect/>
            </a:stretch>
          </p:blipFill>
          <p:spPr>
            <a:xfrm>
              <a:off x="1229495" y="2909251"/>
              <a:ext cx="580242" cy="435422"/>
            </a:xfrm>
            <a:prstGeom prst="rect">
              <a:avLst/>
            </a:prstGeom>
          </p:spPr>
        </p:pic>
        <p:sp>
          <p:nvSpPr>
            <p:cNvPr id="19" name="TextBox 18">
              <a:extLst>
                <a:ext uri="{FF2B5EF4-FFF2-40B4-BE49-F238E27FC236}">
                  <a16:creationId xmlns:a16="http://schemas.microsoft.com/office/drawing/2014/main" id="{32F2BB4A-AE9C-481D-8A96-19304AFE6F5D}"/>
                </a:ext>
              </a:extLst>
            </p:cNvPr>
            <p:cNvSpPr txBox="1"/>
            <p:nvPr/>
          </p:nvSpPr>
          <p:spPr>
            <a:xfrm>
              <a:off x="1072378" y="3684181"/>
              <a:ext cx="894476"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Edit Code</a:t>
              </a:r>
              <a:endParaRPr lang="en-US" sz="1600" dirty="0">
                <a:solidFill>
                  <a:schemeClr val="tx2"/>
                </a:solidFill>
                <a:latin typeface="+mj-lt"/>
              </a:endParaRPr>
            </a:p>
          </p:txBody>
        </p:sp>
      </p:grpSp>
      <p:cxnSp>
        <p:nvCxnSpPr>
          <p:cNvPr id="26" name="Straight Arrow Connector 25" descr="Arrow pointing to the right">
            <a:extLst>
              <a:ext uri="{FF2B5EF4-FFF2-40B4-BE49-F238E27FC236}">
                <a16:creationId xmlns:a16="http://schemas.microsoft.com/office/drawing/2014/main" id="{BFC662FF-C39A-47E6-B36A-FDF2D2625141}"/>
              </a:ext>
            </a:extLst>
          </p:cNvPr>
          <p:cNvCxnSpPr>
            <a:cxnSpLocks/>
          </p:cNvCxnSpPr>
          <p:nvPr/>
        </p:nvCxnSpPr>
        <p:spPr>
          <a:xfrm>
            <a:off x="1638435"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55" name="Group 54" descr="Push to code repo&#10;">
            <a:extLst>
              <a:ext uri="{FF2B5EF4-FFF2-40B4-BE49-F238E27FC236}">
                <a16:creationId xmlns:a16="http://schemas.microsoft.com/office/drawing/2014/main" id="{0E79DF47-9761-47DC-813C-2A8ABA8E35C9}"/>
              </a:ext>
              <a:ext uri="{C183D7F6-B498-43B3-948B-1728B52AA6E4}">
                <adec:decorative xmlns:adec="http://schemas.microsoft.com/office/drawing/2017/decorative" val="0"/>
              </a:ext>
            </a:extLst>
          </p:cNvPr>
          <p:cNvGrpSpPr/>
          <p:nvPr/>
        </p:nvGrpSpPr>
        <p:grpSpPr>
          <a:xfrm>
            <a:off x="1977867" y="2841303"/>
            <a:ext cx="1689758" cy="1064477"/>
            <a:chOff x="2247234" y="2841303"/>
            <a:chExt cx="1689758" cy="1064477"/>
          </a:xfrm>
        </p:grpSpPr>
        <p:pic>
          <p:nvPicPr>
            <p:cNvPr id="16" name="Picture 15" descr="Icon of a cloud with multiples lines extending from it">
              <a:extLst>
                <a:ext uri="{FF2B5EF4-FFF2-40B4-BE49-F238E27FC236}">
                  <a16:creationId xmlns:a16="http://schemas.microsoft.com/office/drawing/2014/main" id="{586D0437-325A-4943-B4A8-676783AC4627}"/>
                </a:ext>
              </a:extLst>
            </p:cNvPr>
            <p:cNvPicPr>
              <a:picLocks noChangeAspect="1"/>
            </p:cNvPicPr>
            <p:nvPr/>
          </p:nvPicPr>
          <p:blipFill>
            <a:blip r:embed="rId3"/>
            <a:srcRect/>
            <a:stretch/>
          </p:blipFill>
          <p:spPr>
            <a:xfrm>
              <a:off x="2806454" y="2841303"/>
              <a:ext cx="571318" cy="571318"/>
            </a:xfrm>
            <a:prstGeom prst="rect">
              <a:avLst/>
            </a:prstGeom>
          </p:spPr>
        </p:pic>
        <p:sp>
          <p:nvSpPr>
            <p:cNvPr id="21" name="TextBox 20">
              <a:extLst>
                <a:ext uri="{FF2B5EF4-FFF2-40B4-BE49-F238E27FC236}">
                  <a16:creationId xmlns:a16="http://schemas.microsoft.com/office/drawing/2014/main" id="{9476040B-3499-4373-AF30-B25A9EFED27E}"/>
                </a:ext>
              </a:extLst>
            </p:cNvPr>
            <p:cNvSpPr txBox="1"/>
            <p:nvPr/>
          </p:nvSpPr>
          <p:spPr>
            <a:xfrm>
              <a:off x="2247234" y="3684181"/>
              <a:ext cx="1689758"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Push to code repo</a:t>
              </a:r>
              <a:endParaRPr lang="en-US" sz="1600" dirty="0">
                <a:solidFill>
                  <a:schemeClr val="tx2"/>
                </a:solidFill>
                <a:latin typeface="+mj-lt"/>
              </a:endParaRPr>
            </a:p>
          </p:txBody>
        </p:sp>
      </p:grpSp>
      <p:cxnSp>
        <p:nvCxnSpPr>
          <p:cNvPr id="32" name="Straight Arrow Connector 31" descr="Arrow pointing to the right">
            <a:extLst>
              <a:ext uri="{FF2B5EF4-FFF2-40B4-BE49-F238E27FC236}">
                <a16:creationId xmlns:a16="http://schemas.microsoft.com/office/drawing/2014/main" id="{4927840C-89DF-4C7B-81A0-E868F34230AD}"/>
              </a:ext>
            </a:extLst>
          </p:cNvPr>
          <p:cNvCxnSpPr>
            <a:cxnSpLocks/>
          </p:cNvCxnSpPr>
          <p:nvPr/>
        </p:nvCxnSpPr>
        <p:spPr>
          <a:xfrm>
            <a:off x="3705645"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147A068-BEAE-4374-9F94-2ADAF709F6F2}"/>
              </a:ext>
            </a:extLst>
          </p:cNvPr>
          <p:cNvSpPr/>
          <p:nvPr/>
        </p:nvSpPr>
        <p:spPr bwMode="auto">
          <a:xfrm>
            <a:off x="4045077" y="2295525"/>
            <a:ext cx="2217382" cy="174625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lnSpc>
                <a:spcPct val="90000"/>
              </a:lnSpc>
              <a:spcBef>
                <a:spcPct val="0"/>
              </a:spcBef>
              <a:spcAft>
                <a:spcPts val="600"/>
              </a:spcAft>
            </a:pPr>
            <a:r>
              <a:rPr lang="en-IN" sz="1400">
                <a:solidFill>
                  <a:schemeClr val="tx1"/>
                </a:solidFill>
                <a:latin typeface="+mj-lt"/>
              </a:rPr>
              <a:t>Continuous Integration</a:t>
            </a:r>
            <a:endParaRPr lang="en-US" sz="1400" err="1">
              <a:solidFill>
                <a:schemeClr val="tx1"/>
              </a:solidFill>
              <a:latin typeface="+mj-lt"/>
            </a:endParaRPr>
          </a:p>
        </p:txBody>
      </p:sp>
      <p:grpSp>
        <p:nvGrpSpPr>
          <p:cNvPr id="46" name="Group 45" descr="Build tasks&#10;">
            <a:extLst>
              <a:ext uri="{FF2B5EF4-FFF2-40B4-BE49-F238E27FC236}">
                <a16:creationId xmlns:a16="http://schemas.microsoft.com/office/drawing/2014/main" id="{F994CCE6-D135-468E-9821-C164E3C889CD}"/>
              </a:ext>
              <a:ext uri="{C183D7F6-B498-43B3-948B-1728B52AA6E4}">
                <adec:decorative xmlns:adec="http://schemas.microsoft.com/office/drawing/2017/decorative" val="0"/>
              </a:ext>
            </a:extLst>
          </p:cNvPr>
          <p:cNvGrpSpPr/>
          <p:nvPr/>
        </p:nvGrpSpPr>
        <p:grpSpPr>
          <a:xfrm>
            <a:off x="4093030" y="2841303"/>
            <a:ext cx="993862" cy="1064477"/>
            <a:chOff x="4401848" y="2841303"/>
            <a:chExt cx="993862" cy="1064477"/>
          </a:xfrm>
        </p:grpSpPr>
        <p:sp>
          <p:nvSpPr>
            <p:cNvPr id="27" name="TextBox 26">
              <a:extLst>
                <a:ext uri="{FF2B5EF4-FFF2-40B4-BE49-F238E27FC236}">
                  <a16:creationId xmlns:a16="http://schemas.microsoft.com/office/drawing/2014/main" id="{0177BD79-D792-4138-820F-76790ACBF081}"/>
                </a:ext>
              </a:extLst>
            </p:cNvPr>
            <p:cNvSpPr txBox="1"/>
            <p:nvPr/>
          </p:nvSpPr>
          <p:spPr>
            <a:xfrm>
              <a:off x="4401848" y="3684181"/>
              <a:ext cx="993862" cy="221599"/>
            </a:xfrm>
            <a:prstGeom prst="rect">
              <a:avLst/>
            </a:prstGeom>
            <a:noFill/>
          </p:spPr>
          <p:txBody>
            <a:bodyPr wrap="none" lIns="0" tIns="0" rIns="0" bIns="0" rtlCol="0">
              <a:spAutoFit/>
            </a:bodyPr>
            <a:lstStyle/>
            <a:p>
              <a:pPr>
                <a:lnSpc>
                  <a:spcPct val="90000"/>
                </a:lnSpc>
                <a:spcAft>
                  <a:spcPts val="600"/>
                </a:spcAft>
              </a:pPr>
              <a:r>
                <a:rPr lang="en-IN" sz="1600" dirty="0">
                  <a:solidFill>
                    <a:schemeClr val="tx2"/>
                  </a:solidFill>
                  <a:latin typeface="+mj-lt"/>
                </a:rPr>
                <a:t>Build tasks</a:t>
              </a:r>
              <a:endParaRPr lang="en-US" sz="1600" dirty="0">
                <a:solidFill>
                  <a:schemeClr val="tx2"/>
                </a:solidFill>
                <a:latin typeface="+mj-lt"/>
              </a:endParaRPr>
            </a:p>
          </p:txBody>
        </p:sp>
        <p:pic>
          <p:nvPicPr>
            <p:cNvPr id="33" name="Picture 32" descr="Icon of wrench and screw driver">
              <a:extLst>
                <a:ext uri="{FF2B5EF4-FFF2-40B4-BE49-F238E27FC236}">
                  <a16:creationId xmlns:a16="http://schemas.microsoft.com/office/drawing/2014/main" id="{D95956AA-A205-422E-9C25-AEF90310C457}"/>
                </a:ext>
              </a:extLst>
            </p:cNvPr>
            <p:cNvPicPr>
              <a:picLocks noChangeAspect="1"/>
            </p:cNvPicPr>
            <p:nvPr/>
          </p:nvPicPr>
          <p:blipFill>
            <a:blip r:embed="rId4"/>
            <a:stretch>
              <a:fillRect/>
            </a:stretch>
          </p:blipFill>
          <p:spPr>
            <a:xfrm>
              <a:off x="4720301" y="2841303"/>
              <a:ext cx="356956" cy="571318"/>
            </a:xfrm>
            <a:prstGeom prst="rect">
              <a:avLst/>
            </a:prstGeom>
          </p:spPr>
        </p:pic>
      </p:grpSp>
      <p:sp>
        <p:nvSpPr>
          <p:cNvPr id="53" name="Plus Sign 52" descr="Addition sign">
            <a:extLst>
              <a:ext uri="{FF2B5EF4-FFF2-40B4-BE49-F238E27FC236}">
                <a16:creationId xmlns:a16="http://schemas.microsoft.com/office/drawing/2014/main" id="{C0522BE1-8641-46BE-B0DA-B2F7D8C1D5DC}"/>
              </a:ext>
              <a:ext uri="{C183D7F6-B498-43B3-948B-1728B52AA6E4}">
                <adec:decorative xmlns:adec="http://schemas.microsoft.com/office/drawing/2017/decorative" val="0"/>
              </a:ext>
            </a:extLst>
          </p:cNvPr>
          <p:cNvSpPr/>
          <p:nvPr/>
        </p:nvSpPr>
        <p:spPr bwMode="auto">
          <a:xfrm>
            <a:off x="4952001" y="2930584"/>
            <a:ext cx="404151" cy="404151"/>
          </a:xfrm>
          <a:prstGeom prst="mathPlus">
            <a:avLst>
              <a:gd name="adj1" fmla="val 202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descr="Test tasks&#10;">
            <a:extLst>
              <a:ext uri="{FF2B5EF4-FFF2-40B4-BE49-F238E27FC236}">
                <a16:creationId xmlns:a16="http://schemas.microsoft.com/office/drawing/2014/main" id="{8EE9BFB9-CE81-4FE9-93FA-7F3D2F989331}"/>
              </a:ext>
              <a:ext uri="{C183D7F6-B498-43B3-948B-1728B52AA6E4}">
                <adec:decorative xmlns:adec="http://schemas.microsoft.com/office/drawing/2017/decorative" val="0"/>
              </a:ext>
            </a:extLst>
          </p:cNvPr>
          <p:cNvGrpSpPr/>
          <p:nvPr/>
        </p:nvGrpSpPr>
        <p:grpSpPr>
          <a:xfrm>
            <a:off x="5329648" y="2829782"/>
            <a:ext cx="884858" cy="1075998"/>
            <a:chOff x="5638466" y="2829782"/>
            <a:chExt cx="884858" cy="1075998"/>
          </a:xfrm>
        </p:grpSpPr>
        <p:sp>
          <p:nvSpPr>
            <p:cNvPr id="28" name="TextBox 27">
              <a:extLst>
                <a:ext uri="{FF2B5EF4-FFF2-40B4-BE49-F238E27FC236}">
                  <a16:creationId xmlns:a16="http://schemas.microsoft.com/office/drawing/2014/main" id="{E6E14517-69DF-43D1-AFA3-06FB6BB1EB78}"/>
                </a:ext>
              </a:extLst>
            </p:cNvPr>
            <p:cNvSpPr txBox="1"/>
            <p:nvPr/>
          </p:nvSpPr>
          <p:spPr>
            <a:xfrm>
              <a:off x="5638466" y="3684181"/>
              <a:ext cx="884858" cy="221599"/>
            </a:xfrm>
            <a:prstGeom prst="rect">
              <a:avLst/>
            </a:prstGeom>
            <a:noFill/>
          </p:spPr>
          <p:txBody>
            <a:bodyPr wrap="none" lIns="0" tIns="0" rIns="0" bIns="0" rtlCol="0">
              <a:spAutoFit/>
            </a:bodyPr>
            <a:lstStyle/>
            <a:p>
              <a:pPr>
                <a:lnSpc>
                  <a:spcPct val="90000"/>
                </a:lnSpc>
                <a:spcAft>
                  <a:spcPts val="600"/>
                </a:spcAft>
              </a:pPr>
              <a:r>
                <a:rPr lang="en-IN" sz="1600" dirty="0">
                  <a:solidFill>
                    <a:schemeClr val="tx2"/>
                  </a:solidFill>
                  <a:latin typeface="+mj-lt"/>
                </a:rPr>
                <a:t>Test tasks</a:t>
              </a:r>
              <a:endParaRPr lang="en-US" sz="1600" dirty="0">
                <a:solidFill>
                  <a:schemeClr val="tx2"/>
                </a:solidFill>
                <a:latin typeface="+mj-lt"/>
              </a:endParaRPr>
            </a:p>
          </p:txBody>
        </p:sp>
        <p:pic>
          <p:nvPicPr>
            <p:cNvPr id="37" name="Picture 36" descr="Icon of a document with a checkmark">
              <a:extLst>
                <a:ext uri="{FF2B5EF4-FFF2-40B4-BE49-F238E27FC236}">
                  <a16:creationId xmlns:a16="http://schemas.microsoft.com/office/drawing/2014/main" id="{0784F6D9-F8C1-4691-A891-1E0DAD5219C4}"/>
                </a:ext>
              </a:extLst>
            </p:cNvPr>
            <p:cNvPicPr>
              <a:picLocks noChangeAspect="1"/>
            </p:cNvPicPr>
            <p:nvPr/>
          </p:nvPicPr>
          <p:blipFill>
            <a:blip r:embed="rId5"/>
            <a:stretch>
              <a:fillRect/>
            </a:stretch>
          </p:blipFill>
          <p:spPr>
            <a:xfrm>
              <a:off x="5876554" y="2829782"/>
              <a:ext cx="408683" cy="594360"/>
            </a:xfrm>
            <a:prstGeom prst="rect">
              <a:avLst/>
            </a:prstGeom>
          </p:spPr>
        </p:pic>
      </p:grpSp>
      <p:cxnSp>
        <p:nvCxnSpPr>
          <p:cNvPr id="40" name="Straight Arrow Connector 39" descr="Arrow pointing to the right">
            <a:extLst>
              <a:ext uri="{FF2B5EF4-FFF2-40B4-BE49-F238E27FC236}">
                <a16:creationId xmlns:a16="http://schemas.microsoft.com/office/drawing/2014/main" id="{60BE776D-0894-460E-9E1D-2765D8F92933}"/>
              </a:ext>
            </a:extLst>
          </p:cNvPr>
          <p:cNvCxnSpPr>
            <a:cxnSpLocks/>
          </p:cNvCxnSpPr>
          <p:nvPr/>
        </p:nvCxnSpPr>
        <p:spPr>
          <a:xfrm>
            <a:off x="6300479"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56" name="Group 55" descr="Create artifact&#10;">
            <a:extLst>
              <a:ext uri="{FF2B5EF4-FFF2-40B4-BE49-F238E27FC236}">
                <a16:creationId xmlns:a16="http://schemas.microsoft.com/office/drawing/2014/main" id="{E6D2E98F-799F-4F2D-9AC8-B18082B2A57E}"/>
              </a:ext>
              <a:ext uri="{C183D7F6-B498-43B3-948B-1728B52AA6E4}">
                <adec:decorative xmlns:adec="http://schemas.microsoft.com/office/drawing/2017/decorative" val="0"/>
              </a:ext>
            </a:extLst>
          </p:cNvPr>
          <p:cNvGrpSpPr/>
          <p:nvPr/>
        </p:nvGrpSpPr>
        <p:grpSpPr>
          <a:xfrm>
            <a:off x="6639911" y="2903955"/>
            <a:ext cx="1320874" cy="1001825"/>
            <a:chOff x="6850427" y="2903955"/>
            <a:chExt cx="1320874" cy="1001825"/>
          </a:xfrm>
        </p:grpSpPr>
        <p:sp>
          <p:nvSpPr>
            <p:cNvPr id="29" name="TextBox 28">
              <a:extLst>
                <a:ext uri="{FF2B5EF4-FFF2-40B4-BE49-F238E27FC236}">
                  <a16:creationId xmlns:a16="http://schemas.microsoft.com/office/drawing/2014/main" id="{CB57D4E8-1955-4A36-B922-7841E2CE7905}"/>
                </a:ext>
              </a:extLst>
            </p:cNvPr>
            <p:cNvSpPr txBox="1"/>
            <p:nvPr/>
          </p:nvSpPr>
          <p:spPr>
            <a:xfrm>
              <a:off x="6850427" y="3684181"/>
              <a:ext cx="1320874"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Create artifact</a:t>
              </a:r>
              <a:endParaRPr lang="en-US" sz="1600" dirty="0">
                <a:solidFill>
                  <a:schemeClr val="tx2"/>
                </a:solidFill>
                <a:latin typeface="+mj-lt"/>
              </a:endParaRPr>
            </a:p>
          </p:txBody>
        </p:sp>
        <p:pic>
          <p:nvPicPr>
            <p:cNvPr id="39" name="Picture 38" descr="Icon of a screen with square, isosceles triangle and circle shapes in it">
              <a:extLst>
                <a:ext uri="{FF2B5EF4-FFF2-40B4-BE49-F238E27FC236}">
                  <a16:creationId xmlns:a16="http://schemas.microsoft.com/office/drawing/2014/main" id="{B6FA1057-8959-4E5B-88C6-D82819177CE7}"/>
                </a:ext>
              </a:extLst>
            </p:cNvPr>
            <p:cNvPicPr>
              <a:picLocks noChangeAspect="1"/>
            </p:cNvPicPr>
            <p:nvPr/>
          </p:nvPicPr>
          <p:blipFill>
            <a:blip r:embed="rId6"/>
            <a:stretch>
              <a:fillRect/>
            </a:stretch>
          </p:blipFill>
          <p:spPr>
            <a:xfrm>
              <a:off x="7213684" y="2903955"/>
              <a:ext cx="594360" cy="446015"/>
            </a:xfrm>
            <a:prstGeom prst="rect">
              <a:avLst/>
            </a:prstGeom>
          </p:spPr>
        </p:pic>
      </p:grpSp>
      <p:cxnSp>
        <p:nvCxnSpPr>
          <p:cNvPr id="41" name="Straight Arrow Connector 40" descr="Arrow pointing to the right">
            <a:extLst>
              <a:ext uri="{FF2B5EF4-FFF2-40B4-BE49-F238E27FC236}">
                <a16:creationId xmlns:a16="http://schemas.microsoft.com/office/drawing/2014/main" id="{E9EFD8EA-B245-4B4B-B384-80371B2A44F2}"/>
              </a:ext>
            </a:extLst>
          </p:cNvPr>
          <p:cNvCxnSpPr>
            <a:cxnSpLocks/>
          </p:cNvCxnSpPr>
          <p:nvPr/>
        </p:nvCxnSpPr>
        <p:spPr>
          <a:xfrm>
            <a:off x="7998805"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6103574-12F2-415A-8E0F-E897899B15EE}"/>
              </a:ext>
            </a:extLst>
          </p:cNvPr>
          <p:cNvSpPr/>
          <p:nvPr/>
        </p:nvSpPr>
        <p:spPr bwMode="auto">
          <a:xfrm>
            <a:off x="8338237" y="2295525"/>
            <a:ext cx="1488599" cy="174625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lnSpc>
                <a:spcPct val="90000"/>
              </a:lnSpc>
              <a:spcBef>
                <a:spcPct val="0"/>
              </a:spcBef>
              <a:spcAft>
                <a:spcPts val="600"/>
              </a:spcAft>
            </a:pPr>
            <a:r>
              <a:rPr lang="en-IN" sz="1400" dirty="0">
                <a:solidFill>
                  <a:schemeClr val="tx1"/>
                </a:solidFill>
                <a:latin typeface="+mj-lt"/>
              </a:rPr>
              <a:t>Continuous Deployment</a:t>
            </a:r>
            <a:endParaRPr lang="en-US" sz="1400" dirty="0">
              <a:solidFill>
                <a:schemeClr val="tx1"/>
              </a:solidFill>
              <a:latin typeface="+mj-lt"/>
            </a:endParaRPr>
          </a:p>
        </p:txBody>
      </p:sp>
      <p:grpSp>
        <p:nvGrpSpPr>
          <p:cNvPr id="49" name="Group 48" descr="Release tasks&#10;">
            <a:extLst>
              <a:ext uri="{FF2B5EF4-FFF2-40B4-BE49-F238E27FC236}">
                <a16:creationId xmlns:a16="http://schemas.microsoft.com/office/drawing/2014/main" id="{04EBA9B5-65DC-4EE3-B4E7-E6502A326904}"/>
              </a:ext>
              <a:ext uri="{C183D7F6-B498-43B3-948B-1728B52AA6E4}">
                <adec:decorative xmlns:adec="http://schemas.microsoft.com/office/drawing/2017/decorative" val="0"/>
              </a:ext>
            </a:extLst>
          </p:cNvPr>
          <p:cNvGrpSpPr/>
          <p:nvPr/>
        </p:nvGrpSpPr>
        <p:grpSpPr>
          <a:xfrm>
            <a:off x="8472882" y="2903955"/>
            <a:ext cx="1219308" cy="1001825"/>
            <a:chOff x="8728835" y="2903955"/>
            <a:chExt cx="1219308" cy="1001825"/>
          </a:xfrm>
        </p:grpSpPr>
        <p:sp>
          <p:nvSpPr>
            <p:cNvPr id="30" name="TextBox 29">
              <a:extLst>
                <a:ext uri="{FF2B5EF4-FFF2-40B4-BE49-F238E27FC236}">
                  <a16:creationId xmlns:a16="http://schemas.microsoft.com/office/drawing/2014/main" id="{6513BB0D-D91D-4082-9EA7-D2935D5229D6}"/>
                </a:ext>
              </a:extLst>
            </p:cNvPr>
            <p:cNvSpPr txBox="1"/>
            <p:nvPr/>
          </p:nvSpPr>
          <p:spPr>
            <a:xfrm>
              <a:off x="8728835" y="3684181"/>
              <a:ext cx="1219308" cy="221599"/>
            </a:xfrm>
            <a:prstGeom prst="rect">
              <a:avLst/>
            </a:prstGeom>
            <a:noFill/>
          </p:spPr>
          <p:txBody>
            <a:bodyPr wrap="none" lIns="0" tIns="0" rIns="0" bIns="0" rtlCol="0">
              <a:spAutoFit/>
            </a:bodyPr>
            <a:lstStyle/>
            <a:p>
              <a:pPr>
                <a:lnSpc>
                  <a:spcPct val="90000"/>
                </a:lnSpc>
                <a:spcAft>
                  <a:spcPts val="600"/>
                </a:spcAft>
              </a:pPr>
              <a:r>
                <a:rPr lang="en-IN" sz="1600" dirty="0">
                  <a:solidFill>
                    <a:schemeClr val="tx2"/>
                  </a:solidFill>
                  <a:latin typeface="+mj-lt"/>
                </a:rPr>
                <a:t>Release tasks</a:t>
              </a:r>
              <a:endParaRPr lang="en-US" sz="1600" dirty="0">
                <a:solidFill>
                  <a:schemeClr val="tx2"/>
                </a:solidFill>
                <a:latin typeface="+mj-lt"/>
              </a:endParaRPr>
            </a:p>
          </p:txBody>
        </p:sp>
        <p:pic>
          <p:nvPicPr>
            <p:cNvPr id="38" name="Picture 37" descr="Icon of a gear and a arrow going across it">
              <a:extLst>
                <a:ext uri="{FF2B5EF4-FFF2-40B4-BE49-F238E27FC236}">
                  <a16:creationId xmlns:a16="http://schemas.microsoft.com/office/drawing/2014/main" id="{1F6D69E0-5DFF-4289-B78A-22F18152253C}"/>
                </a:ext>
              </a:extLst>
            </p:cNvPr>
            <p:cNvPicPr>
              <a:picLocks noChangeAspect="1"/>
            </p:cNvPicPr>
            <p:nvPr/>
          </p:nvPicPr>
          <p:blipFill>
            <a:blip r:embed="rId7">
              <a:clrChange>
                <a:clrFrom>
                  <a:srgbClr val="FFFFFF"/>
                </a:clrFrom>
                <a:clrTo>
                  <a:srgbClr val="FFFFFF">
                    <a:alpha val="0"/>
                  </a:srgbClr>
                </a:clrTo>
              </a:clrChange>
            </a:blip>
            <a:srcRect/>
            <a:stretch/>
          </p:blipFill>
          <p:spPr>
            <a:xfrm>
              <a:off x="9037753" y="2903955"/>
              <a:ext cx="601472" cy="601472"/>
            </a:xfrm>
            <a:prstGeom prst="rect">
              <a:avLst/>
            </a:prstGeom>
          </p:spPr>
        </p:pic>
      </p:grpSp>
      <p:cxnSp>
        <p:nvCxnSpPr>
          <p:cNvPr id="42" name="Straight Arrow Connector 41" descr="Arrow pointing to the right">
            <a:extLst>
              <a:ext uri="{FF2B5EF4-FFF2-40B4-BE49-F238E27FC236}">
                <a16:creationId xmlns:a16="http://schemas.microsoft.com/office/drawing/2014/main" id="{B737723E-2896-4BC2-8132-A3EF095FFB5B}"/>
              </a:ext>
            </a:extLst>
          </p:cNvPr>
          <p:cNvCxnSpPr>
            <a:cxnSpLocks/>
          </p:cNvCxnSpPr>
          <p:nvPr/>
        </p:nvCxnSpPr>
        <p:spPr>
          <a:xfrm>
            <a:off x="9864856"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57" name="Group 56" descr="Deploy to target&#10;">
            <a:extLst>
              <a:ext uri="{FF2B5EF4-FFF2-40B4-BE49-F238E27FC236}">
                <a16:creationId xmlns:a16="http://schemas.microsoft.com/office/drawing/2014/main" id="{87B69E84-9BBE-4553-BE58-77A1EBF0B36C}"/>
              </a:ext>
              <a:ext uri="{C183D7F6-B498-43B3-948B-1728B52AA6E4}">
                <adec:decorative xmlns:adec="http://schemas.microsoft.com/office/drawing/2017/decorative" val="0"/>
              </a:ext>
            </a:extLst>
          </p:cNvPr>
          <p:cNvGrpSpPr/>
          <p:nvPr/>
        </p:nvGrpSpPr>
        <p:grpSpPr>
          <a:xfrm>
            <a:off x="10204285" y="2769413"/>
            <a:ext cx="1526252" cy="1136367"/>
            <a:chOff x="10220663" y="2769413"/>
            <a:chExt cx="1526252" cy="1136367"/>
          </a:xfrm>
        </p:grpSpPr>
        <p:pic>
          <p:nvPicPr>
            <p:cNvPr id="18" name="Picture 17" descr="Icon of a smartphone with a cube on the screen">
              <a:extLst>
                <a:ext uri="{FF2B5EF4-FFF2-40B4-BE49-F238E27FC236}">
                  <a16:creationId xmlns:a16="http://schemas.microsoft.com/office/drawing/2014/main" id="{889DB0EF-C09C-41FA-89EE-142D9E20C167}"/>
                </a:ext>
              </a:extLst>
            </p:cNvPr>
            <p:cNvPicPr>
              <a:picLocks noChangeAspect="1"/>
            </p:cNvPicPr>
            <p:nvPr/>
          </p:nvPicPr>
          <p:blipFill>
            <a:blip r:embed="rId8"/>
            <a:stretch>
              <a:fillRect/>
            </a:stretch>
          </p:blipFill>
          <p:spPr>
            <a:xfrm>
              <a:off x="10805311" y="2769413"/>
              <a:ext cx="356957" cy="715098"/>
            </a:xfrm>
            <a:prstGeom prst="rect">
              <a:avLst/>
            </a:prstGeom>
          </p:spPr>
        </p:pic>
        <p:sp>
          <p:nvSpPr>
            <p:cNvPr id="23" name="TextBox 22">
              <a:extLst>
                <a:ext uri="{FF2B5EF4-FFF2-40B4-BE49-F238E27FC236}">
                  <a16:creationId xmlns:a16="http://schemas.microsoft.com/office/drawing/2014/main" id="{D1A76C67-3AF5-4C55-80C0-57050848A150}"/>
                </a:ext>
              </a:extLst>
            </p:cNvPr>
            <p:cNvSpPr txBox="1"/>
            <p:nvPr/>
          </p:nvSpPr>
          <p:spPr>
            <a:xfrm>
              <a:off x="10220663" y="3684181"/>
              <a:ext cx="1526252"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Deploy to target</a:t>
              </a:r>
              <a:endParaRPr lang="en-US" sz="1600" dirty="0">
                <a:solidFill>
                  <a:schemeClr val="tx2"/>
                </a:solidFill>
                <a:latin typeface="+mj-lt"/>
              </a:endParaRPr>
            </a:p>
          </p:txBody>
        </p:sp>
      </p:grpSp>
      <p:sp>
        <p:nvSpPr>
          <p:cNvPr id="6" name="Rectangle 5">
            <a:extLst>
              <a:ext uri="{FF2B5EF4-FFF2-40B4-BE49-F238E27FC236}">
                <a16:creationId xmlns:a16="http://schemas.microsoft.com/office/drawing/2014/main" id="{DFA64A8C-B171-4197-8052-A9B89364F30D}"/>
              </a:ext>
            </a:extLst>
          </p:cNvPr>
          <p:cNvSpPr/>
          <p:nvPr/>
        </p:nvSpPr>
        <p:spPr>
          <a:xfrm>
            <a:off x="427038" y="4279900"/>
            <a:ext cx="2742877"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Create and configure your build and release pipelines.</a:t>
            </a:r>
          </a:p>
        </p:txBody>
      </p:sp>
      <p:sp>
        <p:nvSpPr>
          <p:cNvPr id="10" name="Rectangle 9">
            <a:extLst>
              <a:ext uri="{FF2B5EF4-FFF2-40B4-BE49-F238E27FC236}">
                <a16:creationId xmlns:a16="http://schemas.microsoft.com/office/drawing/2014/main" id="{8F48D84E-E4AA-4C24-B599-AB1D2CACE03F}"/>
              </a:ext>
            </a:extLst>
          </p:cNvPr>
          <p:cNvSpPr/>
          <p:nvPr/>
        </p:nvSpPr>
        <p:spPr>
          <a:xfrm>
            <a:off x="3368667" y="4279900"/>
            <a:ext cx="2585592"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Push your code to your version control repository.</a:t>
            </a:r>
          </a:p>
        </p:txBody>
      </p:sp>
      <p:sp>
        <p:nvSpPr>
          <p:cNvPr id="8" name="Rectangle 7">
            <a:extLst>
              <a:ext uri="{FF2B5EF4-FFF2-40B4-BE49-F238E27FC236}">
                <a16:creationId xmlns:a16="http://schemas.microsoft.com/office/drawing/2014/main" id="{03E624D4-DD7E-478A-83A1-4B82A98885A0}"/>
              </a:ext>
            </a:extLst>
          </p:cNvPr>
          <p:cNvSpPr/>
          <p:nvPr/>
        </p:nvSpPr>
        <p:spPr>
          <a:xfrm>
            <a:off x="6153011" y="4279900"/>
            <a:ext cx="2970942"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The build creates an artifact that’s used by the rest of your pipeline.</a:t>
            </a:r>
          </a:p>
        </p:txBody>
      </p:sp>
      <p:sp>
        <p:nvSpPr>
          <p:cNvPr id="9" name="Rectangle 8">
            <a:extLst>
              <a:ext uri="{FF2B5EF4-FFF2-40B4-BE49-F238E27FC236}">
                <a16:creationId xmlns:a16="http://schemas.microsoft.com/office/drawing/2014/main" id="{5501101E-79C7-4E13-9B96-954546E22523}"/>
              </a:ext>
            </a:extLst>
          </p:cNvPr>
          <p:cNvSpPr/>
          <p:nvPr/>
        </p:nvSpPr>
        <p:spPr>
          <a:xfrm>
            <a:off x="9322705" y="4279900"/>
            <a:ext cx="2686733"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Your code is now updated, built, tested, and packaged.</a:t>
            </a:r>
          </a:p>
        </p:txBody>
      </p:sp>
      <p:sp>
        <p:nvSpPr>
          <p:cNvPr id="44" name="Rectangle 43">
            <a:extLst>
              <a:ext uri="{FF2B5EF4-FFF2-40B4-BE49-F238E27FC236}">
                <a16:creationId xmlns:a16="http://schemas.microsoft.com/office/drawing/2014/main" id="{EB7388D9-D368-4197-8099-264C7194FDB4}"/>
              </a:ext>
            </a:extLst>
          </p:cNvPr>
          <p:cNvSpPr/>
          <p:nvPr/>
        </p:nvSpPr>
        <p:spPr>
          <a:xfrm>
            <a:off x="514836" y="5811157"/>
            <a:ext cx="11571286"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Often referred to as "Classic Pipelines"</a:t>
            </a:r>
          </a:p>
        </p:txBody>
      </p:sp>
    </p:spTree>
    <p:extLst>
      <p:ext uri="{BB962C8B-B14F-4D97-AF65-F5344CB8AC3E}">
        <p14:creationId xmlns:p14="http://schemas.microsoft.com/office/powerpoint/2010/main" val="13437534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AFAF13-0055-4655-AC55-ECF597892FBB}"/>
              </a:ext>
            </a:extLst>
          </p:cNvPr>
          <p:cNvSpPr>
            <a:spLocks noGrp="1"/>
          </p:cNvSpPr>
          <p:nvPr>
            <p:ph type="title"/>
          </p:nvPr>
        </p:nvSpPr>
        <p:spPr>
          <a:xfrm>
            <a:off x="465138" y="632779"/>
            <a:ext cx="11533187" cy="411162"/>
          </a:xfrm>
        </p:spPr>
        <p:txBody>
          <a:bodyPr/>
          <a:lstStyle/>
          <a:p>
            <a:r>
              <a:rPr lang="es-ES" dirty="0"/>
              <a:t>Describe Azure Pipelines and YAML</a:t>
            </a:r>
            <a:endParaRPr lang="en-US" dirty="0"/>
          </a:p>
        </p:txBody>
      </p:sp>
      <p:sp>
        <p:nvSpPr>
          <p:cNvPr id="7" name="Rectangle 6">
            <a:extLst>
              <a:ext uri="{FF2B5EF4-FFF2-40B4-BE49-F238E27FC236}">
                <a16:creationId xmlns:a16="http://schemas.microsoft.com/office/drawing/2014/main" id="{633DC60F-7A5B-4590-ADCD-5956B80DA9E8}"/>
              </a:ext>
            </a:extLst>
          </p:cNvPr>
          <p:cNvSpPr/>
          <p:nvPr/>
        </p:nvSpPr>
        <p:spPr>
          <a:xfrm>
            <a:off x="427039" y="1397001"/>
            <a:ext cx="11533187"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Configure your pipelines in a YAML file that exists alongside your code</a:t>
            </a:r>
          </a:p>
        </p:txBody>
      </p:sp>
      <p:sp>
        <p:nvSpPr>
          <p:cNvPr id="5" name="Rectangle 4">
            <a:extLst>
              <a:ext uri="{FF2B5EF4-FFF2-40B4-BE49-F238E27FC236}">
                <a16:creationId xmlns:a16="http://schemas.microsoft.com/office/drawing/2014/main" id="{D96AF5F1-B6E5-472B-8740-0A4C27340280}"/>
              </a:ext>
              <a:ext uri="{C183D7F6-B498-43B3-948B-1728B52AA6E4}">
                <adec:decorative xmlns:adec="http://schemas.microsoft.com/office/drawing/2017/decorative" val="1"/>
              </a:ext>
            </a:extLst>
          </p:cNvPr>
          <p:cNvSpPr/>
          <p:nvPr/>
        </p:nvSpPr>
        <p:spPr bwMode="auto">
          <a:xfrm>
            <a:off x="427038" y="2217057"/>
            <a:ext cx="11582400" cy="190318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descr="Edit Code&#10;">
            <a:extLst>
              <a:ext uri="{FF2B5EF4-FFF2-40B4-BE49-F238E27FC236}">
                <a16:creationId xmlns:a16="http://schemas.microsoft.com/office/drawing/2014/main" id="{A94D5F40-2CEA-4F20-921C-481E4E3BF1AC}"/>
              </a:ext>
              <a:ext uri="{C183D7F6-B498-43B3-948B-1728B52AA6E4}">
                <adec:decorative xmlns:adec="http://schemas.microsoft.com/office/drawing/2017/decorative" val="0"/>
              </a:ext>
            </a:extLst>
          </p:cNvPr>
          <p:cNvGrpSpPr/>
          <p:nvPr/>
        </p:nvGrpSpPr>
        <p:grpSpPr>
          <a:xfrm>
            <a:off x="1020603" y="2644320"/>
            <a:ext cx="894476" cy="1261460"/>
            <a:chOff x="1130887" y="2644320"/>
            <a:chExt cx="894476" cy="1261460"/>
          </a:xfrm>
        </p:grpSpPr>
        <p:pic>
          <p:nvPicPr>
            <p:cNvPr id="14" name="Picture 13" descr="Icon of a screen with three circles enclosed by outward pointing chevrons on left and right">
              <a:extLst>
                <a:ext uri="{FF2B5EF4-FFF2-40B4-BE49-F238E27FC236}">
                  <a16:creationId xmlns:a16="http://schemas.microsoft.com/office/drawing/2014/main" id="{0AEB9640-770E-46BA-B5BA-DF9D4E421849}"/>
                </a:ext>
              </a:extLst>
            </p:cNvPr>
            <p:cNvPicPr>
              <a:picLocks noChangeAspect="1"/>
            </p:cNvPicPr>
            <p:nvPr/>
          </p:nvPicPr>
          <p:blipFill>
            <a:blip r:embed="rId2"/>
            <a:stretch>
              <a:fillRect/>
            </a:stretch>
          </p:blipFill>
          <p:spPr>
            <a:xfrm>
              <a:off x="1166989" y="2644320"/>
              <a:ext cx="822272" cy="617044"/>
            </a:xfrm>
            <a:prstGeom prst="rect">
              <a:avLst/>
            </a:prstGeom>
          </p:spPr>
        </p:pic>
        <p:sp>
          <p:nvSpPr>
            <p:cNvPr id="19" name="TextBox 18">
              <a:extLst>
                <a:ext uri="{FF2B5EF4-FFF2-40B4-BE49-F238E27FC236}">
                  <a16:creationId xmlns:a16="http://schemas.microsoft.com/office/drawing/2014/main" id="{32F2BB4A-AE9C-481D-8A96-19304AFE6F5D}"/>
                </a:ext>
              </a:extLst>
            </p:cNvPr>
            <p:cNvSpPr txBox="1"/>
            <p:nvPr/>
          </p:nvSpPr>
          <p:spPr>
            <a:xfrm>
              <a:off x="1130887" y="3684181"/>
              <a:ext cx="894476"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Edit Code</a:t>
              </a:r>
              <a:endParaRPr lang="en-US" sz="1600" dirty="0">
                <a:solidFill>
                  <a:schemeClr val="tx2"/>
                </a:solidFill>
                <a:latin typeface="+mj-lt"/>
              </a:endParaRPr>
            </a:p>
          </p:txBody>
        </p:sp>
      </p:grpSp>
      <p:cxnSp>
        <p:nvCxnSpPr>
          <p:cNvPr id="26" name="Straight Arrow Connector 25" descr="Arrow pointing to the right">
            <a:extLst>
              <a:ext uri="{FF2B5EF4-FFF2-40B4-BE49-F238E27FC236}">
                <a16:creationId xmlns:a16="http://schemas.microsoft.com/office/drawing/2014/main" id="{BFC662FF-C39A-47E6-B36A-FDF2D2625141}"/>
              </a:ext>
            </a:extLst>
          </p:cNvPr>
          <p:cNvCxnSpPr>
            <a:cxnSpLocks/>
          </p:cNvCxnSpPr>
          <p:nvPr/>
        </p:nvCxnSpPr>
        <p:spPr>
          <a:xfrm>
            <a:off x="2211713"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4" name="Group 43" descr="Edit YAML file&#10;">
            <a:extLst>
              <a:ext uri="{FF2B5EF4-FFF2-40B4-BE49-F238E27FC236}">
                <a16:creationId xmlns:a16="http://schemas.microsoft.com/office/drawing/2014/main" id="{9A385061-8AE8-408B-926D-AAA00396A75F}"/>
              </a:ext>
              <a:ext uri="{C183D7F6-B498-43B3-948B-1728B52AA6E4}">
                <adec:decorative xmlns:adec="http://schemas.microsoft.com/office/drawing/2017/decorative" val="0"/>
              </a:ext>
            </a:extLst>
          </p:cNvPr>
          <p:cNvGrpSpPr/>
          <p:nvPr/>
        </p:nvGrpSpPr>
        <p:grpSpPr>
          <a:xfrm>
            <a:off x="2809759" y="2541704"/>
            <a:ext cx="1284391" cy="1364076"/>
            <a:chOff x="3232156" y="2541704"/>
            <a:chExt cx="1284391" cy="1364076"/>
          </a:xfrm>
        </p:grpSpPr>
        <p:pic>
          <p:nvPicPr>
            <p:cNvPr id="15" name="Picture 14" descr="Icon of a closed and open bracket">
              <a:extLst>
                <a:ext uri="{FF2B5EF4-FFF2-40B4-BE49-F238E27FC236}">
                  <a16:creationId xmlns:a16="http://schemas.microsoft.com/office/drawing/2014/main" id="{B1D62D8F-6EFC-4D0E-A7BE-C3D33806806E}"/>
                </a:ext>
              </a:extLst>
            </p:cNvPr>
            <p:cNvPicPr>
              <a:picLocks noChangeAspect="1"/>
            </p:cNvPicPr>
            <p:nvPr/>
          </p:nvPicPr>
          <p:blipFill>
            <a:blip r:embed="rId3"/>
            <a:stretch>
              <a:fillRect/>
            </a:stretch>
          </p:blipFill>
          <p:spPr>
            <a:xfrm>
              <a:off x="3540686" y="2541704"/>
              <a:ext cx="667332" cy="822274"/>
            </a:xfrm>
            <a:prstGeom prst="rect">
              <a:avLst/>
            </a:prstGeom>
          </p:spPr>
        </p:pic>
        <p:sp>
          <p:nvSpPr>
            <p:cNvPr id="20" name="TextBox 19">
              <a:extLst>
                <a:ext uri="{FF2B5EF4-FFF2-40B4-BE49-F238E27FC236}">
                  <a16:creationId xmlns:a16="http://schemas.microsoft.com/office/drawing/2014/main" id="{D227473D-641C-4752-BD27-42DD6095A337}"/>
                </a:ext>
              </a:extLst>
            </p:cNvPr>
            <p:cNvSpPr txBox="1"/>
            <p:nvPr/>
          </p:nvSpPr>
          <p:spPr>
            <a:xfrm>
              <a:off x="3232156" y="3684181"/>
              <a:ext cx="1284391"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Edit YAML file</a:t>
              </a:r>
              <a:endParaRPr lang="en-US" sz="1600" dirty="0">
                <a:solidFill>
                  <a:schemeClr val="tx2"/>
                </a:solidFill>
                <a:latin typeface="+mj-lt"/>
              </a:endParaRPr>
            </a:p>
          </p:txBody>
        </p:sp>
      </p:grpSp>
      <p:cxnSp>
        <p:nvCxnSpPr>
          <p:cNvPr id="34" name="Straight Arrow Connector 33" descr="Arrow pointing to the right">
            <a:extLst>
              <a:ext uri="{FF2B5EF4-FFF2-40B4-BE49-F238E27FC236}">
                <a16:creationId xmlns:a16="http://schemas.microsoft.com/office/drawing/2014/main" id="{F1792580-7687-47FC-B173-DFD0D5A069AC}"/>
              </a:ext>
            </a:extLst>
          </p:cNvPr>
          <p:cNvCxnSpPr>
            <a:cxnSpLocks/>
          </p:cNvCxnSpPr>
          <p:nvPr/>
        </p:nvCxnSpPr>
        <p:spPr>
          <a:xfrm>
            <a:off x="4390784"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5" name="Group 44" descr="Push to code repo&#10;">
            <a:extLst>
              <a:ext uri="{FF2B5EF4-FFF2-40B4-BE49-F238E27FC236}">
                <a16:creationId xmlns:a16="http://schemas.microsoft.com/office/drawing/2014/main" id="{FB2975D9-2842-455D-A434-09DE29893E2F}"/>
              </a:ext>
              <a:ext uri="{C183D7F6-B498-43B3-948B-1728B52AA6E4}">
                <adec:decorative xmlns:adec="http://schemas.microsoft.com/office/drawing/2017/decorative" val="0"/>
              </a:ext>
            </a:extLst>
          </p:cNvPr>
          <p:cNvGrpSpPr/>
          <p:nvPr/>
        </p:nvGrpSpPr>
        <p:grpSpPr>
          <a:xfrm>
            <a:off x="4988830" y="2548029"/>
            <a:ext cx="1691168" cy="1357751"/>
            <a:chOff x="5324995" y="2548029"/>
            <a:chExt cx="1691168" cy="1357751"/>
          </a:xfrm>
        </p:grpSpPr>
        <p:pic>
          <p:nvPicPr>
            <p:cNvPr id="16" name="Picture 15" descr="Icon of a cloud with multiples lines extending from it">
              <a:extLst>
                <a:ext uri="{FF2B5EF4-FFF2-40B4-BE49-F238E27FC236}">
                  <a16:creationId xmlns:a16="http://schemas.microsoft.com/office/drawing/2014/main" id="{586D0437-325A-4943-B4A8-676783AC4627}"/>
                </a:ext>
              </a:extLst>
            </p:cNvPr>
            <p:cNvPicPr>
              <a:picLocks noChangeAspect="1"/>
            </p:cNvPicPr>
            <p:nvPr/>
          </p:nvPicPr>
          <p:blipFill>
            <a:blip r:embed="rId4"/>
            <a:srcRect/>
            <a:stretch/>
          </p:blipFill>
          <p:spPr>
            <a:xfrm>
              <a:off x="5765767" y="2548029"/>
              <a:ext cx="809624" cy="809624"/>
            </a:xfrm>
            <a:prstGeom prst="rect">
              <a:avLst/>
            </a:prstGeom>
          </p:spPr>
        </p:pic>
        <p:sp>
          <p:nvSpPr>
            <p:cNvPr id="21" name="TextBox 20">
              <a:extLst>
                <a:ext uri="{FF2B5EF4-FFF2-40B4-BE49-F238E27FC236}">
                  <a16:creationId xmlns:a16="http://schemas.microsoft.com/office/drawing/2014/main" id="{9476040B-3499-4373-AF30-B25A9EFED27E}"/>
                </a:ext>
              </a:extLst>
            </p:cNvPr>
            <p:cNvSpPr txBox="1"/>
            <p:nvPr/>
          </p:nvSpPr>
          <p:spPr>
            <a:xfrm>
              <a:off x="5324995" y="3684181"/>
              <a:ext cx="1691168"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Push to code repo</a:t>
              </a:r>
              <a:endParaRPr lang="en-US" sz="1600" dirty="0">
                <a:solidFill>
                  <a:schemeClr val="tx2"/>
                </a:solidFill>
                <a:latin typeface="+mj-lt"/>
              </a:endParaRPr>
            </a:p>
          </p:txBody>
        </p:sp>
      </p:grpSp>
      <p:cxnSp>
        <p:nvCxnSpPr>
          <p:cNvPr id="35" name="Straight Arrow Connector 34" descr="Arrow pointing to the right">
            <a:extLst>
              <a:ext uri="{FF2B5EF4-FFF2-40B4-BE49-F238E27FC236}">
                <a16:creationId xmlns:a16="http://schemas.microsoft.com/office/drawing/2014/main" id="{C991615F-3849-477F-8218-3DD535231A31}"/>
              </a:ext>
            </a:extLst>
          </p:cNvPr>
          <p:cNvCxnSpPr>
            <a:cxnSpLocks/>
          </p:cNvCxnSpPr>
          <p:nvPr/>
        </p:nvCxnSpPr>
        <p:spPr>
          <a:xfrm>
            <a:off x="6976632"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6" name="Group 45" descr="Azure Pipelines&#10;">
            <a:extLst>
              <a:ext uri="{FF2B5EF4-FFF2-40B4-BE49-F238E27FC236}">
                <a16:creationId xmlns:a16="http://schemas.microsoft.com/office/drawing/2014/main" id="{7774A7D1-55EA-4B82-B196-76383B7D643C}"/>
              </a:ext>
              <a:ext uri="{C183D7F6-B498-43B3-948B-1728B52AA6E4}">
                <adec:decorative xmlns:adec="http://schemas.microsoft.com/office/drawing/2017/decorative" val="0"/>
              </a:ext>
            </a:extLst>
          </p:cNvPr>
          <p:cNvGrpSpPr/>
          <p:nvPr/>
        </p:nvGrpSpPr>
        <p:grpSpPr>
          <a:xfrm>
            <a:off x="7574678" y="2541704"/>
            <a:ext cx="1420261" cy="1364076"/>
            <a:chOff x="7756675" y="2541704"/>
            <a:chExt cx="1420261" cy="1364076"/>
          </a:xfrm>
        </p:grpSpPr>
        <p:pic>
          <p:nvPicPr>
            <p:cNvPr id="17" name="Picture 16" descr="Icon of a wave connected by circles and lines at both end">
              <a:extLst>
                <a:ext uri="{FF2B5EF4-FFF2-40B4-BE49-F238E27FC236}">
                  <a16:creationId xmlns:a16="http://schemas.microsoft.com/office/drawing/2014/main" id="{E51A48E5-A4AD-44B5-98DF-423C49E491FE}"/>
                </a:ext>
              </a:extLst>
            </p:cNvPr>
            <p:cNvPicPr>
              <a:picLocks noChangeAspect="1"/>
            </p:cNvPicPr>
            <p:nvPr/>
          </p:nvPicPr>
          <p:blipFill>
            <a:blip r:embed="rId5"/>
            <a:srcRect/>
            <a:stretch/>
          </p:blipFill>
          <p:spPr>
            <a:xfrm>
              <a:off x="8055668" y="2541704"/>
              <a:ext cx="822274" cy="822274"/>
            </a:xfrm>
            <a:prstGeom prst="rect">
              <a:avLst/>
            </a:prstGeom>
          </p:spPr>
        </p:pic>
        <p:sp>
          <p:nvSpPr>
            <p:cNvPr id="22" name="TextBox 21">
              <a:extLst>
                <a:ext uri="{FF2B5EF4-FFF2-40B4-BE49-F238E27FC236}">
                  <a16:creationId xmlns:a16="http://schemas.microsoft.com/office/drawing/2014/main" id="{F816229F-72BA-45CC-8B02-724CD9CE299A}"/>
                </a:ext>
              </a:extLst>
            </p:cNvPr>
            <p:cNvSpPr txBox="1"/>
            <p:nvPr/>
          </p:nvSpPr>
          <p:spPr>
            <a:xfrm>
              <a:off x="7756675" y="3684181"/>
              <a:ext cx="1420261"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Azure Pipelines</a:t>
              </a:r>
              <a:endParaRPr lang="en-US" sz="1600" dirty="0">
                <a:solidFill>
                  <a:schemeClr val="tx2"/>
                </a:solidFill>
                <a:latin typeface="+mj-lt"/>
              </a:endParaRPr>
            </a:p>
          </p:txBody>
        </p:sp>
      </p:grpSp>
      <p:cxnSp>
        <p:nvCxnSpPr>
          <p:cNvPr id="36" name="Straight Arrow Connector 35" descr="Arrow pointing to the right">
            <a:extLst>
              <a:ext uri="{FF2B5EF4-FFF2-40B4-BE49-F238E27FC236}">
                <a16:creationId xmlns:a16="http://schemas.microsoft.com/office/drawing/2014/main" id="{6857BC80-6E0B-41D4-B534-CD6E3AB702A5}"/>
              </a:ext>
            </a:extLst>
          </p:cNvPr>
          <p:cNvCxnSpPr>
            <a:cxnSpLocks/>
          </p:cNvCxnSpPr>
          <p:nvPr/>
        </p:nvCxnSpPr>
        <p:spPr>
          <a:xfrm>
            <a:off x="9291573"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7" name="Group 46" descr="Deploy to target&#10;">
            <a:extLst>
              <a:ext uri="{FF2B5EF4-FFF2-40B4-BE49-F238E27FC236}">
                <a16:creationId xmlns:a16="http://schemas.microsoft.com/office/drawing/2014/main" id="{37BE4E76-CA65-47BC-B014-79AE73BC1F6E}"/>
              </a:ext>
              <a:ext uri="{C183D7F6-B498-43B3-948B-1728B52AA6E4}">
                <adec:decorative xmlns:adec="http://schemas.microsoft.com/office/drawing/2017/decorative" val="0"/>
              </a:ext>
            </a:extLst>
          </p:cNvPr>
          <p:cNvGrpSpPr/>
          <p:nvPr/>
        </p:nvGrpSpPr>
        <p:grpSpPr>
          <a:xfrm>
            <a:off x="9889623" y="2541704"/>
            <a:ext cx="1526251" cy="1364076"/>
            <a:chOff x="9999907" y="2541704"/>
            <a:chExt cx="1526251" cy="1364076"/>
          </a:xfrm>
        </p:grpSpPr>
        <p:pic>
          <p:nvPicPr>
            <p:cNvPr id="18" name="Picture 17" descr="Icon of a smartphone with a cube on the screen">
              <a:extLst>
                <a:ext uri="{FF2B5EF4-FFF2-40B4-BE49-F238E27FC236}">
                  <a16:creationId xmlns:a16="http://schemas.microsoft.com/office/drawing/2014/main" id="{889DB0EF-C09C-41FA-89EE-142D9E20C167}"/>
                </a:ext>
              </a:extLst>
            </p:cNvPr>
            <p:cNvPicPr>
              <a:picLocks noChangeAspect="1"/>
            </p:cNvPicPr>
            <p:nvPr/>
          </p:nvPicPr>
          <p:blipFill>
            <a:blip r:embed="rId6"/>
            <a:stretch>
              <a:fillRect/>
            </a:stretch>
          </p:blipFill>
          <p:spPr>
            <a:xfrm>
              <a:off x="10557804" y="2541704"/>
              <a:ext cx="410456" cy="822274"/>
            </a:xfrm>
            <a:prstGeom prst="rect">
              <a:avLst/>
            </a:prstGeom>
          </p:spPr>
        </p:pic>
        <p:sp>
          <p:nvSpPr>
            <p:cNvPr id="23" name="TextBox 22">
              <a:extLst>
                <a:ext uri="{FF2B5EF4-FFF2-40B4-BE49-F238E27FC236}">
                  <a16:creationId xmlns:a16="http://schemas.microsoft.com/office/drawing/2014/main" id="{D1A76C67-3AF5-4C55-80C0-57050848A150}"/>
                </a:ext>
              </a:extLst>
            </p:cNvPr>
            <p:cNvSpPr txBox="1"/>
            <p:nvPr/>
          </p:nvSpPr>
          <p:spPr>
            <a:xfrm>
              <a:off x="9999907" y="3684181"/>
              <a:ext cx="1526251"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Deploy to target</a:t>
              </a:r>
              <a:endParaRPr lang="en-US" sz="1600" dirty="0">
                <a:solidFill>
                  <a:schemeClr val="tx2"/>
                </a:solidFill>
                <a:latin typeface="+mj-lt"/>
              </a:endParaRPr>
            </a:p>
          </p:txBody>
        </p:sp>
      </p:grpSp>
      <p:sp>
        <p:nvSpPr>
          <p:cNvPr id="6" name="Rectangle 5">
            <a:extLst>
              <a:ext uri="{FF2B5EF4-FFF2-40B4-BE49-F238E27FC236}">
                <a16:creationId xmlns:a16="http://schemas.microsoft.com/office/drawing/2014/main" id="{DFA64A8C-B171-4197-8052-A9B89364F30D}"/>
              </a:ext>
            </a:extLst>
          </p:cNvPr>
          <p:cNvSpPr/>
          <p:nvPr/>
        </p:nvSpPr>
        <p:spPr>
          <a:xfrm>
            <a:off x="427038" y="4279900"/>
            <a:ext cx="2767223"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Configure Azure Pipelines to use your Git repo.</a:t>
            </a:r>
          </a:p>
        </p:txBody>
      </p:sp>
      <p:sp>
        <p:nvSpPr>
          <p:cNvPr id="10" name="Rectangle 9">
            <a:extLst>
              <a:ext uri="{FF2B5EF4-FFF2-40B4-BE49-F238E27FC236}">
                <a16:creationId xmlns:a16="http://schemas.microsoft.com/office/drawing/2014/main" id="{8F48D84E-E4AA-4C24-B599-AB1D2CACE03F}"/>
              </a:ext>
            </a:extLst>
          </p:cNvPr>
          <p:cNvSpPr/>
          <p:nvPr/>
        </p:nvSpPr>
        <p:spPr>
          <a:xfrm>
            <a:off x="3353353" y="4279900"/>
            <a:ext cx="2989333"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Edit your</a:t>
            </a:r>
            <a:br>
              <a:rPr lang="en-US" sz="2000" dirty="0">
                <a:solidFill>
                  <a:schemeClr val="tx1"/>
                </a:solidFill>
              </a:rPr>
            </a:br>
            <a:r>
              <a:rPr lang="en-US" sz="2000" dirty="0">
                <a:solidFill>
                  <a:schemeClr val="tx1"/>
                </a:solidFill>
              </a:rPr>
              <a:t>azure-</a:t>
            </a:r>
            <a:r>
              <a:rPr lang="en-US" sz="2000" dirty="0" err="1">
                <a:solidFill>
                  <a:schemeClr val="tx1"/>
                </a:solidFill>
              </a:rPr>
              <a:t>pipelines.yml</a:t>
            </a:r>
            <a:r>
              <a:rPr lang="en-US" sz="2000" dirty="0">
                <a:solidFill>
                  <a:schemeClr val="tx1"/>
                </a:solidFill>
              </a:rPr>
              <a:t> file to define your build.</a:t>
            </a:r>
          </a:p>
        </p:txBody>
      </p:sp>
      <p:sp>
        <p:nvSpPr>
          <p:cNvPr id="8" name="Rectangle 7">
            <a:extLst>
              <a:ext uri="{FF2B5EF4-FFF2-40B4-BE49-F238E27FC236}">
                <a16:creationId xmlns:a16="http://schemas.microsoft.com/office/drawing/2014/main" id="{03E624D4-DD7E-478A-83A1-4B82A98885A0}"/>
              </a:ext>
            </a:extLst>
          </p:cNvPr>
          <p:cNvSpPr/>
          <p:nvPr/>
        </p:nvSpPr>
        <p:spPr>
          <a:xfrm>
            <a:off x="6501778" y="4279900"/>
            <a:ext cx="2581345"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Push your code to your version control repository.</a:t>
            </a:r>
          </a:p>
        </p:txBody>
      </p:sp>
      <p:sp>
        <p:nvSpPr>
          <p:cNvPr id="9" name="Rectangle 8">
            <a:extLst>
              <a:ext uri="{FF2B5EF4-FFF2-40B4-BE49-F238E27FC236}">
                <a16:creationId xmlns:a16="http://schemas.microsoft.com/office/drawing/2014/main" id="{5501101E-79C7-4E13-9B96-954546E22523}"/>
              </a:ext>
            </a:extLst>
          </p:cNvPr>
          <p:cNvSpPr/>
          <p:nvPr/>
        </p:nvSpPr>
        <p:spPr>
          <a:xfrm>
            <a:off x="9242215" y="4279900"/>
            <a:ext cx="2767223"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Your code is now updated, built, tested, and packaged.</a:t>
            </a:r>
          </a:p>
        </p:txBody>
      </p:sp>
      <p:sp>
        <p:nvSpPr>
          <p:cNvPr id="28" name="Rectangle 27">
            <a:extLst>
              <a:ext uri="{FF2B5EF4-FFF2-40B4-BE49-F238E27FC236}">
                <a16:creationId xmlns:a16="http://schemas.microsoft.com/office/drawing/2014/main" id="{5C351D82-70FC-4893-AB83-CA0C0E91917C}"/>
              </a:ext>
            </a:extLst>
          </p:cNvPr>
          <p:cNvSpPr/>
          <p:nvPr/>
        </p:nvSpPr>
        <p:spPr>
          <a:xfrm>
            <a:off x="465137" y="5823857"/>
            <a:ext cx="11533187"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While more code-oriented, defining pipelines using YAML is preferred</a:t>
            </a:r>
          </a:p>
        </p:txBody>
      </p:sp>
    </p:spTree>
    <p:extLst>
      <p:ext uri="{BB962C8B-B14F-4D97-AF65-F5344CB8AC3E}">
        <p14:creationId xmlns:p14="http://schemas.microsoft.com/office/powerpoint/2010/main" val="15674220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Module 04: Explore Continuous integration</a:t>
            </a:r>
          </a:p>
        </p:txBody>
      </p:sp>
      <p:pic>
        <p:nvPicPr>
          <p:cNvPr id="4" name="Picture 3" descr="Icon of a fragmented arc with an arrow going upwards">
            <a:extLst>
              <a:ext uri="{FF2B5EF4-FFF2-40B4-BE49-F238E27FC236}">
                <a16:creationId xmlns:a16="http://schemas.microsoft.com/office/drawing/2014/main" id="{7428A671-45EA-41DF-8082-9C7936D8FA73}"/>
              </a:ext>
            </a:extLst>
          </p:cNvPr>
          <p:cNvPicPr>
            <a:picLocks noChangeAspect="1"/>
          </p:cNvPicPr>
          <p:nvPr/>
        </p:nvPicPr>
        <p:blipFill>
          <a:blip r:embed="rId2">
            <a:clrChange>
              <a:clrFrom>
                <a:srgbClr val="FFFFFF"/>
              </a:clrFrom>
              <a:clrTo>
                <a:srgbClr val="FFFFFF">
                  <a:alpha val="0"/>
                </a:srgbClr>
              </a:clrTo>
            </a:clrChange>
          </a:blip>
          <a:srcRect/>
          <a:stretch/>
        </p:blipFill>
        <p:spPr>
          <a:xfrm>
            <a:off x="10461493" y="3040062"/>
            <a:ext cx="914400" cy="914400"/>
          </a:xfrm>
          <a:prstGeom prst="rect">
            <a:avLst/>
          </a:prstGeom>
        </p:spPr>
      </p:pic>
    </p:spTree>
    <p:extLst>
      <p:ext uri="{BB962C8B-B14F-4D97-AF65-F5344CB8AC3E}">
        <p14:creationId xmlns:p14="http://schemas.microsoft.com/office/powerpoint/2010/main" val="101510262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B084-A81D-4D87-B1FF-4CAAB0FBB15F}"/>
              </a:ext>
            </a:extLst>
          </p:cNvPr>
          <p:cNvSpPr>
            <a:spLocks noGrp="1"/>
          </p:cNvSpPr>
          <p:nvPr>
            <p:ph type="title"/>
          </p:nvPr>
        </p:nvSpPr>
        <p:spPr>
          <a:xfrm>
            <a:off x="465138" y="632779"/>
            <a:ext cx="11533187" cy="411162"/>
          </a:xfrm>
        </p:spPr>
        <p:txBody>
          <a:bodyPr/>
          <a:lstStyle/>
          <a:p>
            <a:r>
              <a:rPr lang="en-US" dirty="0"/>
              <a:t>Introduction to continuous integration</a:t>
            </a:r>
          </a:p>
        </p:txBody>
      </p:sp>
      <p:pic>
        <p:nvPicPr>
          <p:cNvPr id="26" name="Picture 25" descr="Icon of a arrow in a circular path with a timer inside the circle">
            <a:extLst>
              <a:ext uri="{FF2B5EF4-FFF2-40B4-BE49-F238E27FC236}">
                <a16:creationId xmlns:a16="http://schemas.microsoft.com/office/drawing/2014/main" id="{08F84B3D-8E48-429C-B899-9CCD09B29D7D}"/>
              </a:ext>
            </a:extLst>
          </p:cNvPr>
          <p:cNvPicPr>
            <a:picLocks noChangeAspect="1"/>
          </p:cNvPicPr>
          <p:nvPr/>
        </p:nvPicPr>
        <p:blipFill>
          <a:blip r:embed="rId2"/>
          <a:stretch>
            <a:fillRect/>
          </a:stretch>
        </p:blipFill>
        <p:spPr>
          <a:xfrm>
            <a:off x="431429" y="1249316"/>
            <a:ext cx="950976" cy="950976"/>
          </a:xfrm>
          <a:prstGeom prst="rect">
            <a:avLst/>
          </a:prstGeom>
        </p:spPr>
      </p:pic>
      <p:sp>
        <p:nvSpPr>
          <p:cNvPr id="10" name="Rectangle 9">
            <a:extLst>
              <a:ext uri="{FF2B5EF4-FFF2-40B4-BE49-F238E27FC236}">
                <a16:creationId xmlns:a16="http://schemas.microsoft.com/office/drawing/2014/main" id="{E8C95FCE-9A14-412E-81B8-E0EF51ECB1EE}"/>
              </a:ext>
            </a:extLst>
          </p:cNvPr>
          <p:cNvSpPr/>
          <p:nvPr/>
        </p:nvSpPr>
        <p:spPr>
          <a:xfrm>
            <a:off x="1663700" y="1355472"/>
            <a:ext cx="10334625"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Continuous integration (CI) is the process of automating the build and testing of code</a:t>
            </a:r>
          </a:p>
        </p:txBody>
      </p:sp>
      <p:cxnSp>
        <p:nvCxnSpPr>
          <p:cNvPr id="11" name="Straight Connector 10">
            <a:extLst>
              <a:ext uri="{FF2B5EF4-FFF2-40B4-BE49-F238E27FC236}">
                <a16:creationId xmlns:a16="http://schemas.microsoft.com/office/drawing/2014/main" id="{6C0DAA3F-D555-43EB-A0E1-08468FC70B78}"/>
              </a:ext>
              <a:ext uri="{C183D7F6-B498-43B3-948B-1728B52AA6E4}">
                <adec:decorative xmlns:adec="http://schemas.microsoft.com/office/drawing/2017/decorative" val="1"/>
              </a:ext>
            </a:extLst>
          </p:cNvPr>
          <p:cNvCxnSpPr>
            <a:cxnSpLocks/>
          </p:cNvCxnSpPr>
          <p:nvPr/>
        </p:nvCxnSpPr>
        <p:spPr>
          <a:xfrm>
            <a:off x="1663700" y="2469709"/>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screen with a square enclosed by outward pointing chevrons on left and right">
            <a:extLst>
              <a:ext uri="{FF2B5EF4-FFF2-40B4-BE49-F238E27FC236}">
                <a16:creationId xmlns:a16="http://schemas.microsoft.com/office/drawing/2014/main" id="{31683D96-AAD9-46DA-A04E-9A22691055E9}"/>
              </a:ext>
            </a:extLst>
          </p:cNvPr>
          <p:cNvPicPr>
            <a:picLocks noChangeAspect="1"/>
          </p:cNvPicPr>
          <p:nvPr/>
        </p:nvPicPr>
        <p:blipFill>
          <a:blip r:embed="rId3"/>
          <a:stretch>
            <a:fillRect/>
          </a:stretch>
        </p:blipFill>
        <p:spPr>
          <a:xfrm>
            <a:off x="431429" y="2739126"/>
            <a:ext cx="950976" cy="950976"/>
          </a:xfrm>
          <a:prstGeom prst="rect">
            <a:avLst/>
          </a:prstGeom>
        </p:spPr>
      </p:pic>
      <p:sp>
        <p:nvSpPr>
          <p:cNvPr id="15" name="Rectangle 14">
            <a:extLst>
              <a:ext uri="{FF2B5EF4-FFF2-40B4-BE49-F238E27FC236}">
                <a16:creationId xmlns:a16="http://schemas.microsoft.com/office/drawing/2014/main" id="{63108814-BB2B-4ED6-9ABB-3A78E852FF33}"/>
              </a:ext>
            </a:extLst>
          </p:cNvPr>
          <p:cNvSpPr/>
          <p:nvPr/>
        </p:nvSpPr>
        <p:spPr>
          <a:xfrm>
            <a:off x="1663700" y="2845282"/>
            <a:ext cx="10334625"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CI encourages developers to share their code and unit tests by merging their changes into the shared version control repository</a:t>
            </a:r>
          </a:p>
        </p:txBody>
      </p:sp>
      <p:cxnSp>
        <p:nvCxnSpPr>
          <p:cNvPr id="16" name="Straight Connector 15">
            <a:extLst>
              <a:ext uri="{FF2B5EF4-FFF2-40B4-BE49-F238E27FC236}">
                <a16:creationId xmlns:a16="http://schemas.microsoft.com/office/drawing/2014/main" id="{4FAD9177-D7B6-4062-83BB-12109F447CB9}"/>
              </a:ext>
              <a:ext uri="{C183D7F6-B498-43B3-948B-1728B52AA6E4}">
                <adec:decorative xmlns:adec="http://schemas.microsoft.com/office/drawing/2017/decorative" val="1"/>
              </a:ext>
            </a:extLst>
          </p:cNvPr>
          <p:cNvCxnSpPr>
            <a:cxnSpLocks/>
          </p:cNvCxnSpPr>
          <p:nvPr/>
        </p:nvCxnSpPr>
        <p:spPr>
          <a:xfrm>
            <a:off x="1663700" y="3959519"/>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n organizational chart enclosed in a curly brackets">
            <a:extLst>
              <a:ext uri="{FF2B5EF4-FFF2-40B4-BE49-F238E27FC236}">
                <a16:creationId xmlns:a16="http://schemas.microsoft.com/office/drawing/2014/main" id="{AA4E6D78-C239-4974-83D3-6C62B857A98E}"/>
              </a:ext>
            </a:extLst>
          </p:cNvPr>
          <p:cNvPicPr>
            <a:picLocks noChangeAspect="1"/>
          </p:cNvPicPr>
          <p:nvPr/>
        </p:nvPicPr>
        <p:blipFill>
          <a:blip r:embed="rId4"/>
          <a:stretch>
            <a:fillRect/>
          </a:stretch>
        </p:blipFill>
        <p:spPr>
          <a:xfrm>
            <a:off x="431429" y="4227412"/>
            <a:ext cx="952500" cy="952500"/>
          </a:xfrm>
          <a:prstGeom prst="rect">
            <a:avLst/>
          </a:prstGeom>
        </p:spPr>
      </p:pic>
      <p:sp>
        <p:nvSpPr>
          <p:cNvPr id="20" name="Rectangle 19">
            <a:extLst>
              <a:ext uri="{FF2B5EF4-FFF2-40B4-BE49-F238E27FC236}">
                <a16:creationId xmlns:a16="http://schemas.microsoft.com/office/drawing/2014/main" id="{9E9453DC-4791-4FFA-8D33-2E62BA425FAB}"/>
              </a:ext>
            </a:extLst>
          </p:cNvPr>
          <p:cNvSpPr/>
          <p:nvPr/>
        </p:nvSpPr>
        <p:spPr>
          <a:xfrm>
            <a:off x="1663700" y="4335092"/>
            <a:ext cx="10334625"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When a change is detected, it triggers an automated build system. The code is built using a build definition. Developers respond to any issues or bugs</a:t>
            </a:r>
          </a:p>
        </p:txBody>
      </p:sp>
      <p:cxnSp>
        <p:nvCxnSpPr>
          <p:cNvPr id="21" name="Straight Connector 20">
            <a:extLst>
              <a:ext uri="{FF2B5EF4-FFF2-40B4-BE49-F238E27FC236}">
                <a16:creationId xmlns:a16="http://schemas.microsoft.com/office/drawing/2014/main" id="{F5E482E2-01B5-403C-9396-2A2F6B295779}"/>
              </a:ext>
              <a:ext uri="{C183D7F6-B498-43B3-948B-1728B52AA6E4}">
                <adec:decorative xmlns:adec="http://schemas.microsoft.com/office/drawing/2017/decorative" val="1"/>
              </a:ext>
            </a:extLst>
          </p:cNvPr>
          <p:cNvCxnSpPr>
            <a:cxnSpLocks/>
          </p:cNvCxnSpPr>
          <p:nvPr/>
        </p:nvCxnSpPr>
        <p:spPr>
          <a:xfrm>
            <a:off x="1663700" y="5449329"/>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wrench and screw driver">
            <a:extLst>
              <a:ext uri="{FF2B5EF4-FFF2-40B4-BE49-F238E27FC236}">
                <a16:creationId xmlns:a16="http://schemas.microsoft.com/office/drawing/2014/main" id="{D0C50B92-77F0-4CAD-8CFA-F565F4630E66}"/>
              </a:ext>
            </a:extLst>
          </p:cNvPr>
          <p:cNvPicPr>
            <a:picLocks noChangeAspect="1"/>
          </p:cNvPicPr>
          <p:nvPr/>
        </p:nvPicPr>
        <p:blipFill>
          <a:blip r:embed="rId5"/>
          <a:stretch>
            <a:fillRect/>
          </a:stretch>
        </p:blipFill>
        <p:spPr>
          <a:xfrm>
            <a:off x="431429" y="5718745"/>
            <a:ext cx="950976" cy="950976"/>
          </a:xfrm>
          <a:prstGeom prst="rect">
            <a:avLst/>
          </a:prstGeom>
        </p:spPr>
      </p:pic>
      <p:sp>
        <p:nvSpPr>
          <p:cNvPr id="25" name="Rectangle 24">
            <a:extLst>
              <a:ext uri="{FF2B5EF4-FFF2-40B4-BE49-F238E27FC236}">
                <a16:creationId xmlns:a16="http://schemas.microsoft.com/office/drawing/2014/main" id="{5954AA92-CF9E-4D2F-AE89-DE0F2EA60930}"/>
              </a:ext>
            </a:extLst>
          </p:cNvPr>
          <p:cNvSpPr/>
          <p:nvPr/>
        </p:nvSpPr>
        <p:spPr>
          <a:xfrm>
            <a:off x="1663700" y="5824901"/>
            <a:ext cx="10334625"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CI keeps the main branch clean ensuring bugs are caught earlier in the development cycle, which makes them less expensive to fix</a:t>
            </a:r>
          </a:p>
        </p:txBody>
      </p:sp>
    </p:spTree>
    <p:extLst>
      <p:ext uri="{BB962C8B-B14F-4D97-AF65-F5344CB8AC3E}">
        <p14:creationId xmlns:p14="http://schemas.microsoft.com/office/powerpoint/2010/main" val="11290393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3351-EFEF-4961-9466-18954BEC8E05}"/>
              </a:ext>
            </a:extLst>
          </p:cNvPr>
          <p:cNvSpPr>
            <a:spLocks noGrp="1"/>
          </p:cNvSpPr>
          <p:nvPr>
            <p:ph type="title"/>
          </p:nvPr>
        </p:nvSpPr>
        <p:spPr>
          <a:xfrm>
            <a:off x="465138" y="632779"/>
            <a:ext cx="11533187" cy="411162"/>
          </a:xfrm>
        </p:spPr>
        <p:txBody>
          <a:bodyPr/>
          <a:lstStyle/>
          <a:p>
            <a:r>
              <a:rPr lang="en-US" dirty="0"/>
              <a:t>Learn the four pillars of continuous integration</a:t>
            </a:r>
          </a:p>
        </p:txBody>
      </p:sp>
      <p:sp>
        <p:nvSpPr>
          <p:cNvPr id="3" name="Rectangle 2">
            <a:extLst>
              <a:ext uri="{FF2B5EF4-FFF2-40B4-BE49-F238E27FC236}">
                <a16:creationId xmlns:a16="http://schemas.microsoft.com/office/drawing/2014/main" id="{A687BEDE-92A7-4A8A-90BA-FF598DD6EC7E}"/>
              </a:ext>
              <a:ext uri="{C183D7F6-B498-43B3-948B-1728B52AA6E4}">
                <adec:decorative xmlns:adec="http://schemas.microsoft.com/office/drawing/2017/decorative" val="1"/>
              </a:ext>
            </a:extLst>
          </p:cNvPr>
          <p:cNvSpPr/>
          <p:nvPr/>
        </p:nvSpPr>
        <p:spPr bwMode="auto">
          <a:xfrm>
            <a:off x="427038" y="1331912"/>
            <a:ext cx="11571287" cy="289718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descr="The Four Pillars of Continuous Integration: Version control system, packet management system, continuous integration system, and automated build process">
            <a:extLst>
              <a:ext uri="{FF2B5EF4-FFF2-40B4-BE49-F238E27FC236}">
                <a16:creationId xmlns:a16="http://schemas.microsoft.com/office/drawing/2014/main" id="{BCA7BD43-6786-4AD7-88F9-0EB81C2C9624}"/>
              </a:ext>
            </a:extLst>
          </p:cNvPr>
          <p:cNvGrpSpPr/>
          <p:nvPr/>
        </p:nvGrpSpPr>
        <p:grpSpPr>
          <a:xfrm>
            <a:off x="594166" y="1480458"/>
            <a:ext cx="11229533" cy="2606822"/>
            <a:chOff x="784667" y="1340758"/>
            <a:chExt cx="10813166" cy="2510167"/>
          </a:xfrm>
        </p:grpSpPr>
        <p:sp>
          <p:nvSpPr>
            <p:cNvPr id="26" name="TextBox 25">
              <a:extLst>
                <a:ext uri="{FF2B5EF4-FFF2-40B4-BE49-F238E27FC236}">
                  <a16:creationId xmlns:a16="http://schemas.microsoft.com/office/drawing/2014/main" id="{C0E127F6-5280-4C91-9061-0E10FB3CF758}"/>
                </a:ext>
              </a:extLst>
            </p:cNvPr>
            <p:cNvSpPr txBox="1"/>
            <p:nvPr/>
          </p:nvSpPr>
          <p:spPr>
            <a:xfrm>
              <a:off x="784667" y="1340758"/>
              <a:ext cx="10813166" cy="458030"/>
            </a:xfrm>
            <a:prstGeom prst="rect">
              <a:avLst/>
            </a:prstGeom>
            <a:solidFill>
              <a:srgbClr val="243A5E"/>
            </a:solidFill>
          </p:spPr>
          <p:txBody>
            <a:bodyPr wrap="square" lIns="91440" tIns="45720" rIns="91440" bIns="45720" rtlCol="0" anchor="ctr">
              <a:noAutofit/>
            </a:bodyPr>
            <a:lstStyle/>
            <a:p>
              <a:pPr algn="ctr">
                <a:lnSpc>
                  <a:spcPct val="90000"/>
                </a:lnSpc>
                <a:spcAft>
                  <a:spcPts val="600"/>
                </a:spcAft>
              </a:pPr>
              <a:r>
                <a:rPr lang="en-IN" sz="2000" dirty="0">
                  <a:solidFill>
                    <a:schemeClr val="bg1"/>
                  </a:solidFill>
                  <a:latin typeface="+mj-lt"/>
                </a:rPr>
                <a:t>Continuous integration</a:t>
              </a:r>
              <a:endParaRPr lang="en-US" sz="2000" dirty="0">
                <a:solidFill>
                  <a:schemeClr val="bg1"/>
                </a:solidFill>
                <a:latin typeface="+mj-lt"/>
              </a:endParaRPr>
            </a:p>
          </p:txBody>
        </p:sp>
        <p:pic>
          <p:nvPicPr>
            <p:cNvPr id="39" name="Picture 38" descr="Graphical depicting a pillar">
              <a:extLst>
                <a:ext uri="{FF2B5EF4-FFF2-40B4-BE49-F238E27FC236}">
                  <a16:creationId xmlns:a16="http://schemas.microsoft.com/office/drawing/2014/main" id="{97716E3F-433A-4C28-837E-B77A7794BB86}"/>
                </a:ext>
              </a:extLst>
            </p:cNvPr>
            <p:cNvPicPr>
              <a:picLocks noChangeAspect="1"/>
            </p:cNvPicPr>
            <p:nvPr/>
          </p:nvPicPr>
          <p:blipFill>
            <a:blip r:embed="rId3"/>
            <a:stretch>
              <a:fillRect/>
            </a:stretch>
          </p:blipFill>
          <p:spPr>
            <a:xfrm>
              <a:off x="954616" y="1900205"/>
              <a:ext cx="2527830" cy="1950720"/>
            </a:xfrm>
            <a:prstGeom prst="rect">
              <a:avLst/>
            </a:prstGeom>
          </p:spPr>
        </p:pic>
        <p:sp>
          <p:nvSpPr>
            <p:cNvPr id="27" name="TextBox 26">
              <a:extLst>
                <a:ext uri="{FF2B5EF4-FFF2-40B4-BE49-F238E27FC236}">
                  <a16:creationId xmlns:a16="http://schemas.microsoft.com/office/drawing/2014/main" id="{C430B63D-D6FA-4A1C-A74F-801437204514}"/>
                </a:ext>
              </a:extLst>
            </p:cNvPr>
            <p:cNvSpPr txBox="1"/>
            <p:nvPr/>
          </p:nvSpPr>
          <p:spPr>
            <a:xfrm>
              <a:off x="1519720" y="2460067"/>
              <a:ext cx="1397623" cy="830997"/>
            </a:xfrm>
            <a:prstGeom prst="rect">
              <a:avLst/>
            </a:prstGeom>
            <a:noFill/>
          </p:spPr>
          <p:txBody>
            <a:bodyPr wrap="square" lIns="0" tIns="0" rIns="0" bIns="0" rtlCol="0">
              <a:spAutoFit/>
            </a:bodyPr>
            <a:lstStyle/>
            <a:p>
              <a:pPr algn="ctr">
                <a:spcAft>
                  <a:spcPts val="600"/>
                </a:spcAft>
              </a:pPr>
              <a:r>
                <a:rPr lang="en-IN" dirty="0">
                  <a:latin typeface="+mj-lt"/>
                </a:rPr>
                <a:t>Version control system</a:t>
              </a:r>
              <a:endParaRPr lang="en-US" dirty="0">
                <a:latin typeface="+mj-lt"/>
              </a:endParaRPr>
            </a:p>
          </p:txBody>
        </p:sp>
        <p:pic>
          <p:nvPicPr>
            <p:cNvPr id="40" name="Picture 39" descr="Graphical depicting a pillar">
              <a:extLst>
                <a:ext uri="{FF2B5EF4-FFF2-40B4-BE49-F238E27FC236}">
                  <a16:creationId xmlns:a16="http://schemas.microsoft.com/office/drawing/2014/main" id="{69FB145D-5080-43BC-8D5F-F54F5EE02406}"/>
                </a:ext>
              </a:extLst>
            </p:cNvPr>
            <p:cNvPicPr>
              <a:picLocks noChangeAspect="1"/>
            </p:cNvPicPr>
            <p:nvPr/>
          </p:nvPicPr>
          <p:blipFill>
            <a:blip r:embed="rId3"/>
            <a:stretch>
              <a:fillRect/>
            </a:stretch>
          </p:blipFill>
          <p:spPr>
            <a:xfrm>
              <a:off x="3617383" y="1900205"/>
              <a:ext cx="2527830" cy="1950720"/>
            </a:xfrm>
            <a:prstGeom prst="rect">
              <a:avLst/>
            </a:prstGeom>
          </p:spPr>
        </p:pic>
        <p:sp>
          <p:nvSpPr>
            <p:cNvPr id="28" name="TextBox 27">
              <a:extLst>
                <a:ext uri="{FF2B5EF4-FFF2-40B4-BE49-F238E27FC236}">
                  <a16:creationId xmlns:a16="http://schemas.microsoft.com/office/drawing/2014/main" id="{3ACEC314-21C5-4DA8-BDE0-834049FBB3AB}"/>
                </a:ext>
              </a:extLst>
            </p:cNvPr>
            <p:cNvSpPr txBox="1"/>
            <p:nvPr/>
          </p:nvSpPr>
          <p:spPr>
            <a:xfrm>
              <a:off x="4182487" y="2460067"/>
              <a:ext cx="1397623" cy="830997"/>
            </a:xfrm>
            <a:prstGeom prst="rect">
              <a:avLst/>
            </a:prstGeom>
            <a:noFill/>
          </p:spPr>
          <p:txBody>
            <a:bodyPr wrap="square" lIns="0" tIns="0" rIns="0" bIns="0" rtlCol="0">
              <a:spAutoFit/>
            </a:bodyPr>
            <a:lstStyle/>
            <a:p>
              <a:pPr algn="ctr">
                <a:spcAft>
                  <a:spcPts val="600"/>
                </a:spcAft>
              </a:pPr>
              <a:r>
                <a:rPr lang="en-IN" dirty="0">
                  <a:latin typeface="+mj-lt"/>
                </a:rPr>
                <a:t>Package management system</a:t>
              </a:r>
              <a:endParaRPr lang="en-US" dirty="0">
                <a:latin typeface="+mj-lt"/>
              </a:endParaRPr>
            </a:p>
          </p:txBody>
        </p:sp>
        <p:pic>
          <p:nvPicPr>
            <p:cNvPr id="41" name="Picture 40" descr="Graphical depicting a pillar">
              <a:extLst>
                <a:ext uri="{FF2B5EF4-FFF2-40B4-BE49-F238E27FC236}">
                  <a16:creationId xmlns:a16="http://schemas.microsoft.com/office/drawing/2014/main" id="{C6EF7168-A7AE-427A-BB06-1386222A6D88}"/>
                </a:ext>
              </a:extLst>
            </p:cNvPr>
            <p:cNvPicPr>
              <a:picLocks noChangeAspect="1"/>
            </p:cNvPicPr>
            <p:nvPr/>
          </p:nvPicPr>
          <p:blipFill>
            <a:blip r:embed="rId3"/>
            <a:stretch>
              <a:fillRect/>
            </a:stretch>
          </p:blipFill>
          <p:spPr>
            <a:xfrm>
              <a:off x="6280150" y="1900205"/>
              <a:ext cx="2527830" cy="1950720"/>
            </a:xfrm>
            <a:prstGeom prst="rect">
              <a:avLst/>
            </a:prstGeom>
          </p:spPr>
        </p:pic>
        <p:sp>
          <p:nvSpPr>
            <p:cNvPr id="29" name="TextBox 28">
              <a:extLst>
                <a:ext uri="{FF2B5EF4-FFF2-40B4-BE49-F238E27FC236}">
                  <a16:creationId xmlns:a16="http://schemas.microsoft.com/office/drawing/2014/main" id="{7981412F-228A-4529-9B57-BBB72074028A}"/>
                </a:ext>
              </a:extLst>
            </p:cNvPr>
            <p:cNvSpPr txBox="1"/>
            <p:nvPr/>
          </p:nvSpPr>
          <p:spPr>
            <a:xfrm>
              <a:off x="6845254" y="2460067"/>
              <a:ext cx="1397623" cy="830997"/>
            </a:xfrm>
            <a:prstGeom prst="rect">
              <a:avLst/>
            </a:prstGeom>
            <a:noFill/>
          </p:spPr>
          <p:txBody>
            <a:bodyPr wrap="square" lIns="0" tIns="0" rIns="0" bIns="0" rtlCol="0">
              <a:spAutoFit/>
            </a:bodyPr>
            <a:lstStyle/>
            <a:p>
              <a:pPr algn="ctr">
                <a:spcAft>
                  <a:spcPts val="600"/>
                </a:spcAft>
              </a:pPr>
              <a:r>
                <a:rPr lang="en-IN" dirty="0">
                  <a:latin typeface="+mj-lt"/>
                </a:rPr>
                <a:t>Continuous integration system</a:t>
              </a:r>
              <a:endParaRPr lang="en-US" dirty="0">
                <a:latin typeface="+mj-lt"/>
              </a:endParaRPr>
            </a:p>
          </p:txBody>
        </p:sp>
        <p:pic>
          <p:nvPicPr>
            <p:cNvPr id="42" name="Picture 41" descr="Graphical depicting a pillar">
              <a:extLst>
                <a:ext uri="{FF2B5EF4-FFF2-40B4-BE49-F238E27FC236}">
                  <a16:creationId xmlns:a16="http://schemas.microsoft.com/office/drawing/2014/main" id="{3719326B-69EC-4843-ADC7-A719E7FECD3A}"/>
                </a:ext>
              </a:extLst>
            </p:cNvPr>
            <p:cNvPicPr>
              <a:picLocks noChangeAspect="1"/>
            </p:cNvPicPr>
            <p:nvPr/>
          </p:nvPicPr>
          <p:blipFill>
            <a:blip r:embed="rId3"/>
            <a:stretch>
              <a:fillRect/>
            </a:stretch>
          </p:blipFill>
          <p:spPr>
            <a:xfrm>
              <a:off x="8942916" y="1900205"/>
              <a:ext cx="2527830" cy="1950720"/>
            </a:xfrm>
            <a:prstGeom prst="rect">
              <a:avLst/>
            </a:prstGeom>
          </p:spPr>
        </p:pic>
        <p:sp>
          <p:nvSpPr>
            <p:cNvPr id="30" name="TextBox 29">
              <a:extLst>
                <a:ext uri="{FF2B5EF4-FFF2-40B4-BE49-F238E27FC236}">
                  <a16:creationId xmlns:a16="http://schemas.microsoft.com/office/drawing/2014/main" id="{2353C224-77DB-4B78-A667-C27ACD63AEDF}"/>
                </a:ext>
              </a:extLst>
            </p:cNvPr>
            <p:cNvSpPr txBox="1"/>
            <p:nvPr/>
          </p:nvSpPr>
          <p:spPr>
            <a:xfrm>
              <a:off x="9508020" y="2598566"/>
              <a:ext cx="1397623" cy="553998"/>
            </a:xfrm>
            <a:prstGeom prst="rect">
              <a:avLst/>
            </a:prstGeom>
            <a:noFill/>
          </p:spPr>
          <p:txBody>
            <a:bodyPr wrap="square" lIns="0" tIns="0" rIns="0" bIns="0" rtlCol="0">
              <a:spAutoFit/>
            </a:bodyPr>
            <a:lstStyle/>
            <a:p>
              <a:pPr algn="ctr">
                <a:spcAft>
                  <a:spcPts val="600"/>
                </a:spcAft>
              </a:pPr>
              <a:r>
                <a:rPr lang="en-IN" dirty="0">
                  <a:latin typeface="+mj-lt"/>
                </a:rPr>
                <a:t>Automated build process</a:t>
              </a:r>
              <a:endParaRPr lang="en-US" dirty="0">
                <a:latin typeface="+mj-lt"/>
              </a:endParaRPr>
            </a:p>
          </p:txBody>
        </p:sp>
      </p:grpSp>
      <p:sp>
        <p:nvSpPr>
          <p:cNvPr id="15" name="Text Placeholder 2">
            <a:extLst>
              <a:ext uri="{FF2B5EF4-FFF2-40B4-BE49-F238E27FC236}">
                <a16:creationId xmlns:a16="http://schemas.microsoft.com/office/drawing/2014/main" id="{FAE090FD-D5DC-470B-BA53-F54980B94D48}"/>
              </a:ext>
            </a:extLst>
          </p:cNvPr>
          <p:cNvSpPr txBox="1">
            <a:spLocks/>
          </p:cNvSpPr>
          <p:nvPr/>
        </p:nvSpPr>
        <p:spPr>
          <a:xfrm>
            <a:off x="427039" y="4385037"/>
            <a:ext cx="2301647" cy="2066564"/>
          </a:xfrm>
          <a:prstGeom prst="rect">
            <a:avLst/>
          </a:prstGeom>
          <a:solidFill>
            <a:schemeClr val="bg1">
              <a:lumMod val="95000"/>
            </a:schemeClr>
          </a:solidFill>
        </p:spPr>
        <p:txBody>
          <a:bodyPr wrap="square" lIns="137160" tIns="91440" rIns="137160" bIns="9144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latin typeface="+mn-lt"/>
              </a:rPr>
              <a:t>A </a:t>
            </a:r>
            <a:r>
              <a:rPr lang="en-US" sz="2000" spc="0" dirty="0">
                <a:solidFill>
                  <a:schemeClr val="tx2"/>
                </a:solidFill>
              </a:rPr>
              <a:t>version control system </a:t>
            </a:r>
            <a:r>
              <a:rPr lang="en-US" sz="2000" spc="0" dirty="0">
                <a:latin typeface="+mn-lt"/>
              </a:rPr>
              <a:t>manages changes to your source code</a:t>
            </a:r>
            <a:br>
              <a:rPr lang="en-US" sz="2000" spc="0" dirty="0">
                <a:latin typeface="+mn-lt"/>
              </a:rPr>
            </a:br>
            <a:r>
              <a:rPr lang="en-US" sz="2000" spc="0" dirty="0">
                <a:latin typeface="+mn-lt"/>
              </a:rPr>
              <a:t>over time.</a:t>
            </a:r>
          </a:p>
        </p:txBody>
      </p:sp>
      <p:sp>
        <p:nvSpPr>
          <p:cNvPr id="16" name="Text Placeholder 2">
            <a:extLst>
              <a:ext uri="{FF2B5EF4-FFF2-40B4-BE49-F238E27FC236}">
                <a16:creationId xmlns:a16="http://schemas.microsoft.com/office/drawing/2014/main" id="{AC657014-4A5B-481D-A469-1B89F3E9F9B3}"/>
              </a:ext>
            </a:extLst>
          </p:cNvPr>
          <p:cNvSpPr txBox="1">
            <a:spLocks/>
          </p:cNvSpPr>
          <p:nvPr/>
        </p:nvSpPr>
        <p:spPr>
          <a:xfrm>
            <a:off x="2881159" y="4385037"/>
            <a:ext cx="2713047" cy="2066564"/>
          </a:xfrm>
          <a:prstGeom prst="rect">
            <a:avLst/>
          </a:prstGeom>
          <a:solidFill>
            <a:schemeClr val="bg1">
              <a:lumMod val="95000"/>
            </a:schemeClr>
          </a:solidFill>
        </p:spPr>
        <p:txBody>
          <a:bodyPr wrap="square" lIns="137160" tIns="91440" rIns="137160" bIns="9144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latin typeface="+mn-lt"/>
              </a:rPr>
              <a:t>A </a:t>
            </a:r>
            <a:r>
              <a:rPr lang="en-US" sz="2000" spc="0" dirty="0">
                <a:solidFill>
                  <a:schemeClr val="tx2"/>
                </a:solidFill>
              </a:rPr>
              <a:t>package management system </a:t>
            </a:r>
            <a:r>
              <a:rPr lang="en-US" sz="2000" spc="0" dirty="0">
                <a:solidFill>
                  <a:schemeClr val="tx1"/>
                </a:solidFill>
                <a:latin typeface="+mn-lt"/>
              </a:rPr>
              <a:t>is used to install, uninstall, and manage software packages.</a:t>
            </a:r>
          </a:p>
        </p:txBody>
      </p:sp>
      <p:sp>
        <p:nvSpPr>
          <p:cNvPr id="17" name="Text Placeholder 2">
            <a:extLst>
              <a:ext uri="{FF2B5EF4-FFF2-40B4-BE49-F238E27FC236}">
                <a16:creationId xmlns:a16="http://schemas.microsoft.com/office/drawing/2014/main" id="{C263C52A-C349-4567-BF21-B1659EB1F465}"/>
              </a:ext>
            </a:extLst>
          </p:cNvPr>
          <p:cNvSpPr txBox="1">
            <a:spLocks/>
          </p:cNvSpPr>
          <p:nvPr/>
        </p:nvSpPr>
        <p:spPr>
          <a:xfrm>
            <a:off x="5746679" y="4385037"/>
            <a:ext cx="2952748" cy="2066564"/>
          </a:xfrm>
          <a:prstGeom prst="rect">
            <a:avLst/>
          </a:prstGeom>
          <a:solidFill>
            <a:schemeClr val="bg1">
              <a:lumMod val="95000"/>
            </a:schemeClr>
          </a:solidFill>
        </p:spPr>
        <p:txBody>
          <a:bodyPr wrap="square" lIns="137160" tIns="91440" rIns="137160" bIns="9144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latin typeface="+mn-lt"/>
              </a:rPr>
              <a:t>A </a:t>
            </a:r>
            <a:r>
              <a:rPr lang="en-US" sz="2000" spc="0" dirty="0">
                <a:solidFill>
                  <a:schemeClr val="tx2"/>
                </a:solidFill>
              </a:rPr>
              <a:t>continuous integration system </a:t>
            </a:r>
            <a:r>
              <a:rPr lang="en-US" sz="2000" spc="0" dirty="0">
                <a:latin typeface="+mn-lt"/>
              </a:rPr>
              <a:t>merges all developer working copies to a shared mainline several times a day.</a:t>
            </a:r>
          </a:p>
        </p:txBody>
      </p:sp>
      <p:sp>
        <p:nvSpPr>
          <p:cNvPr id="18" name="Text Placeholder 2">
            <a:extLst>
              <a:ext uri="{FF2B5EF4-FFF2-40B4-BE49-F238E27FC236}">
                <a16:creationId xmlns:a16="http://schemas.microsoft.com/office/drawing/2014/main" id="{498F5C5C-1246-4872-B7D8-F9B7B9929409}"/>
              </a:ext>
            </a:extLst>
          </p:cNvPr>
          <p:cNvSpPr txBox="1">
            <a:spLocks/>
          </p:cNvSpPr>
          <p:nvPr/>
        </p:nvSpPr>
        <p:spPr>
          <a:xfrm>
            <a:off x="8851900" y="4385037"/>
            <a:ext cx="3146426" cy="2066564"/>
          </a:xfrm>
          <a:prstGeom prst="rect">
            <a:avLst/>
          </a:prstGeom>
          <a:solidFill>
            <a:schemeClr val="bg1">
              <a:lumMod val="95000"/>
            </a:schemeClr>
          </a:solidFill>
        </p:spPr>
        <p:txBody>
          <a:bodyPr wrap="square" lIns="137160" tIns="91440" rIns="137160" bIns="9144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latin typeface="+mn-lt"/>
              </a:rPr>
              <a:t>An </a:t>
            </a:r>
            <a:r>
              <a:rPr lang="en-US" sz="2000" spc="0" dirty="0">
                <a:solidFill>
                  <a:schemeClr val="tx2"/>
                </a:solidFill>
              </a:rPr>
              <a:t>automated</a:t>
            </a:r>
            <a:br>
              <a:rPr lang="en-US" sz="2000" spc="0" dirty="0">
                <a:solidFill>
                  <a:schemeClr val="tx2"/>
                </a:solidFill>
              </a:rPr>
            </a:br>
            <a:r>
              <a:rPr lang="en-US" sz="2000" spc="0" dirty="0">
                <a:solidFill>
                  <a:schemeClr val="tx2"/>
                </a:solidFill>
              </a:rPr>
              <a:t>build process </a:t>
            </a:r>
            <a:r>
              <a:rPr lang="en-US" sz="2000" spc="0" dirty="0">
                <a:latin typeface="+mn-lt"/>
              </a:rPr>
              <a:t>creates</a:t>
            </a:r>
            <a:br>
              <a:rPr lang="en-US" sz="2000" spc="0" dirty="0">
                <a:latin typeface="+mn-lt"/>
              </a:rPr>
            </a:br>
            <a:r>
              <a:rPr lang="en-US" sz="2000" spc="0" dirty="0">
                <a:latin typeface="+mn-lt"/>
              </a:rPr>
              <a:t>a software build including compiling, packaging, and running automated tests.</a:t>
            </a:r>
          </a:p>
        </p:txBody>
      </p:sp>
    </p:spTree>
    <p:extLst>
      <p:ext uri="{BB962C8B-B14F-4D97-AF65-F5344CB8AC3E}">
        <p14:creationId xmlns:p14="http://schemas.microsoft.com/office/powerpoint/2010/main" val="1620027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B774-89E6-473F-AFBD-DEC94259DFB2}"/>
              </a:ext>
            </a:extLst>
          </p:cNvPr>
          <p:cNvSpPr>
            <a:spLocks noGrp="1"/>
          </p:cNvSpPr>
          <p:nvPr>
            <p:ph type="title"/>
          </p:nvPr>
        </p:nvSpPr>
        <p:spPr>
          <a:xfrm>
            <a:off x="465138" y="632779"/>
            <a:ext cx="11533187" cy="411162"/>
          </a:xfrm>
        </p:spPr>
        <p:txBody>
          <a:bodyPr/>
          <a:lstStyle/>
          <a:p>
            <a:r>
              <a:rPr lang="en-US" dirty="0"/>
              <a:t>Explore benefits of continuous integration</a:t>
            </a:r>
          </a:p>
        </p:txBody>
      </p:sp>
      <p:pic>
        <p:nvPicPr>
          <p:cNvPr id="3" name="Picture 2" descr="Icon of check mark enclosed by an arc">
            <a:extLst>
              <a:ext uri="{FF2B5EF4-FFF2-40B4-BE49-F238E27FC236}">
                <a16:creationId xmlns:a16="http://schemas.microsoft.com/office/drawing/2014/main" id="{125BF82B-B264-4624-A4E3-21D99B6A8C08}"/>
              </a:ext>
            </a:extLst>
          </p:cNvPr>
          <p:cNvPicPr>
            <a:picLocks noChangeAspect="1"/>
          </p:cNvPicPr>
          <p:nvPr/>
        </p:nvPicPr>
        <p:blipFill>
          <a:blip r:embed="rId3"/>
          <a:stretch>
            <a:fillRect/>
          </a:stretch>
        </p:blipFill>
        <p:spPr>
          <a:xfrm>
            <a:off x="452438" y="1244850"/>
            <a:ext cx="731520" cy="731520"/>
          </a:xfrm>
          <a:prstGeom prst="rect">
            <a:avLst/>
          </a:prstGeom>
        </p:spPr>
      </p:pic>
      <p:sp>
        <p:nvSpPr>
          <p:cNvPr id="10" name="TextBox 9">
            <a:extLst>
              <a:ext uri="{FF2B5EF4-FFF2-40B4-BE49-F238E27FC236}">
                <a16:creationId xmlns:a16="http://schemas.microsoft.com/office/drawing/2014/main" id="{48FE4781-4D35-4DD1-A36E-495E232F100F}"/>
              </a:ext>
            </a:extLst>
          </p:cNvPr>
          <p:cNvSpPr txBox="1"/>
          <p:nvPr/>
        </p:nvSpPr>
        <p:spPr>
          <a:xfrm>
            <a:off x="1384961" y="1456722"/>
            <a:ext cx="10613364" cy="307777"/>
          </a:xfrm>
          <a:prstGeom prst="rect">
            <a:avLst/>
          </a:prstGeom>
          <a:noFill/>
        </p:spPr>
        <p:txBody>
          <a:bodyPr wrap="square" lIns="0" tIns="0" rIns="0" bIns="0" rtlCol="0" anchor="ctr">
            <a:spAutoFit/>
          </a:bodyPr>
          <a:lstStyle/>
          <a:p>
            <a:r>
              <a:rPr lang="en-US" sz="2000" dirty="0"/>
              <a:t>Improving code quality based on rapid feedback</a:t>
            </a:r>
          </a:p>
        </p:txBody>
      </p:sp>
      <p:cxnSp>
        <p:nvCxnSpPr>
          <p:cNvPr id="49" name="Straight Connector 48">
            <a:extLst>
              <a:ext uri="{FF2B5EF4-FFF2-40B4-BE49-F238E27FC236}">
                <a16:creationId xmlns:a16="http://schemas.microsoft.com/office/drawing/2014/main" id="{36AC465F-E046-4154-B579-6DF581E1D96D}"/>
              </a:ext>
              <a:ext uri="{C183D7F6-B498-43B3-948B-1728B52AA6E4}">
                <adec:decorative xmlns:adec="http://schemas.microsoft.com/office/drawing/2017/decorative" val="1"/>
              </a:ext>
            </a:extLst>
          </p:cNvPr>
          <p:cNvCxnSpPr>
            <a:cxnSpLocks/>
          </p:cNvCxnSpPr>
          <p:nvPr/>
        </p:nvCxnSpPr>
        <p:spPr>
          <a:xfrm>
            <a:off x="1384961" y="2006143"/>
            <a:ext cx="1061336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Picture 5" descr="Icon of coding brackets">
            <a:extLst>
              <a:ext uri="{FF2B5EF4-FFF2-40B4-BE49-F238E27FC236}">
                <a16:creationId xmlns:a16="http://schemas.microsoft.com/office/drawing/2014/main" id="{76815630-2289-40F9-8172-C4FF7B5D4FCA}"/>
              </a:ext>
            </a:extLst>
          </p:cNvPr>
          <p:cNvPicPr>
            <a:picLocks noChangeAspect="1"/>
          </p:cNvPicPr>
          <p:nvPr/>
        </p:nvPicPr>
        <p:blipFill>
          <a:blip r:embed="rId4"/>
          <a:stretch>
            <a:fillRect/>
          </a:stretch>
        </p:blipFill>
        <p:spPr>
          <a:xfrm>
            <a:off x="452438" y="2035916"/>
            <a:ext cx="731520" cy="731520"/>
          </a:xfrm>
          <a:prstGeom prst="rect">
            <a:avLst/>
          </a:prstGeom>
        </p:spPr>
      </p:pic>
      <p:sp>
        <p:nvSpPr>
          <p:cNvPr id="14" name="TextBox 13">
            <a:extLst>
              <a:ext uri="{FF2B5EF4-FFF2-40B4-BE49-F238E27FC236}">
                <a16:creationId xmlns:a16="http://schemas.microsoft.com/office/drawing/2014/main" id="{C4EC3E2F-3A1C-4CA1-9B68-285A9F82B563}"/>
              </a:ext>
            </a:extLst>
          </p:cNvPr>
          <p:cNvSpPr txBox="1"/>
          <p:nvPr/>
        </p:nvSpPr>
        <p:spPr>
          <a:xfrm>
            <a:off x="1384961" y="2247789"/>
            <a:ext cx="10613364" cy="307777"/>
          </a:xfrm>
          <a:prstGeom prst="rect">
            <a:avLst/>
          </a:prstGeom>
          <a:noFill/>
        </p:spPr>
        <p:txBody>
          <a:bodyPr wrap="square" lIns="0" tIns="0" rIns="0" bIns="0" rtlCol="0" anchor="ctr">
            <a:spAutoFit/>
          </a:bodyPr>
          <a:lstStyle/>
          <a:p>
            <a:r>
              <a:rPr lang="en-US" sz="2000"/>
              <a:t>Triggering automated testing for every code change</a:t>
            </a:r>
          </a:p>
        </p:txBody>
      </p:sp>
      <p:cxnSp>
        <p:nvCxnSpPr>
          <p:cNvPr id="50" name="Straight Connector 49">
            <a:extLst>
              <a:ext uri="{FF2B5EF4-FFF2-40B4-BE49-F238E27FC236}">
                <a16:creationId xmlns:a16="http://schemas.microsoft.com/office/drawing/2014/main" id="{5CDDF33C-E52A-42E6-BC10-019E22C44507}"/>
              </a:ext>
              <a:ext uri="{C183D7F6-B498-43B3-948B-1728B52AA6E4}">
                <adec:decorative xmlns:adec="http://schemas.microsoft.com/office/drawing/2017/decorative" val="1"/>
              </a:ext>
            </a:extLst>
          </p:cNvPr>
          <p:cNvCxnSpPr>
            <a:cxnSpLocks/>
          </p:cNvCxnSpPr>
          <p:nvPr/>
        </p:nvCxnSpPr>
        <p:spPr>
          <a:xfrm>
            <a:off x="1384961" y="2797209"/>
            <a:ext cx="1061336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a arrow in a circular path with a timer inside the circle">
            <a:extLst>
              <a:ext uri="{FF2B5EF4-FFF2-40B4-BE49-F238E27FC236}">
                <a16:creationId xmlns:a16="http://schemas.microsoft.com/office/drawing/2014/main" id="{8879A7B0-4289-4841-A24E-77B6A7860FDB}"/>
              </a:ext>
            </a:extLst>
          </p:cNvPr>
          <p:cNvPicPr>
            <a:picLocks noChangeAspect="1"/>
          </p:cNvPicPr>
          <p:nvPr/>
        </p:nvPicPr>
        <p:blipFill>
          <a:blip r:embed="rId5"/>
          <a:stretch>
            <a:fillRect/>
          </a:stretch>
        </p:blipFill>
        <p:spPr>
          <a:xfrm>
            <a:off x="452438" y="2826982"/>
            <a:ext cx="731520" cy="731520"/>
          </a:xfrm>
          <a:prstGeom prst="rect">
            <a:avLst/>
          </a:prstGeom>
        </p:spPr>
      </p:pic>
      <p:sp>
        <p:nvSpPr>
          <p:cNvPr id="18" name="TextBox 17">
            <a:extLst>
              <a:ext uri="{FF2B5EF4-FFF2-40B4-BE49-F238E27FC236}">
                <a16:creationId xmlns:a16="http://schemas.microsoft.com/office/drawing/2014/main" id="{3B20E596-28C9-4B2A-9EAE-B706171D6F43}"/>
              </a:ext>
            </a:extLst>
          </p:cNvPr>
          <p:cNvSpPr txBox="1"/>
          <p:nvPr/>
        </p:nvSpPr>
        <p:spPr>
          <a:xfrm>
            <a:off x="1384961" y="3038856"/>
            <a:ext cx="10613364" cy="307777"/>
          </a:xfrm>
          <a:prstGeom prst="rect">
            <a:avLst/>
          </a:prstGeom>
          <a:noFill/>
        </p:spPr>
        <p:txBody>
          <a:bodyPr wrap="square" lIns="0" tIns="0" rIns="0" bIns="0" rtlCol="0" anchor="ctr">
            <a:spAutoFit/>
          </a:bodyPr>
          <a:lstStyle/>
          <a:p>
            <a:r>
              <a:rPr lang="en-US" sz="2000"/>
              <a:t>Reducing build times for rapid feedback and early detection of problems (risk reduction)</a:t>
            </a:r>
          </a:p>
        </p:txBody>
      </p:sp>
      <p:cxnSp>
        <p:nvCxnSpPr>
          <p:cNvPr id="51" name="Straight Connector 50">
            <a:extLst>
              <a:ext uri="{FF2B5EF4-FFF2-40B4-BE49-F238E27FC236}">
                <a16:creationId xmlns:a16="http://schemas.microsoft.com/office/drawing/2014/main" id="{C48EA419-D7EB-4564-A600-69CB1A883095}"/>
              </a:ext>
              <a:ext uri="{C183D7F6-B498-43B3-948B-1728B52AA6E4}">
                <adec:decorative xmlns:adec="http://schemas.microsoft.com/office/drawing/2017/decorative" val="1"/>
              </a:ext>
            </a:extLst>
          </p:cNvPr>
          <p:cNvCxnSpPr>
            <a:cxnSpLocks/>
          </p:cNvCxnSpPr>
          <p:nvPr/>
        </p:nvCxnSpPr>
        <p:spPr>
          <a:xfrm>
            <a:off x="1384961" y="3588275"/>
            <a:ext cx="1061336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a screen with three circles enclosed by outward pointing chevrons on left and right">
            <a:extLst>
              <a:ext uri="{FF2B5EF4-FFF2-40B4-BE49-F238E27FC236}">
                <a16:creationId xmlns:a16="http://schemas.microsoft.com/office/drawing/2014/main" id="{0798DCB0-446D-428E-B88F-F232182933E6}"/>
              </a:ext>
            </a:extLst>
          </p:cNvPr>
          <p:cNvPicPr>
            <a:picLocks noChangeAspect="1"/>
          </p:cNvPicPr>
          <p:nvPr/>
        </p:nvPicPr>
        <p:blipFill>
          <a:blip r:embed="rId6"/>
          <a:stretch>
            <a:fillRect/>
          </a:stretch>
        </p:blipFill>
        <p:spPr>
          <a:xfrm>
            <a:off x="451081" y="3618048"/>
            <a:ext cx="732877" cy="731520"/>
          </a:xfrm>
          <a:prstGeom prst="rect">
            <a:avLst/>
          </a:prstGeom>
        </p:spPr>
      </p:pic>
      <p:sp>
        <p:nvSpPr>
          <p:cNvPr id="22" name="TextBox 21">
            <a:extLst>
              <a:ext uri="{FF2B5EF4-FFF2-40B4-BE49-F238E27FC236}">
                <a16:creationId xmlns:a16="http://schemas.microsoft.com/office/drawing/2014/main" id="{AE25470B-1165-451D-909F-D1C68A62E159}"/>
              </a:ext>
            </a:extLst>
          </p:cNvPr>
          <p:cNvSpPr txBox="1"/>
          <p:nvPr/>
        </p:nvSpPr>
        <p:spPr>
          <a:xfrm>
            <a:off x="1384961" y="3829923"/>
            <a:ext cx="10613364" cy="307777"/>
          </a:xfrm>
          <a:prstGeom prst="rect">
            <a:avLst/>
          </a:prstGeom>
          <a:noFill/>
        </p:spPr>
        <p:txBody>
          <a:bodyPr wrap="square" lIns="0" tIns="0" rIns="0" bIns="0" rtlCol="0" anchor="ctr">
            <a:spAutoFit/>
          </a:bodyPr>
          <a:lstStyle/>
          <a:p>
            <a:r>
              <a:rPr lang="en-US" sz="2000"/>
              <a:t>Better management of technical debt and code analysis</a:t>
            </a:r>
          </a:p>
        </p:txBody>
      </p:sp>
      <p:cxnSp>
        <p:nvCxnSpPr>
          <p:cNvPr id="55" name="Straight Connector 54">
            <a:extLst>
              <a:ext uri="{FF2B5EF4-FFF2-40B4-BE49-F238E27FC236}">
                <a16:creationId xmlns:a16="http://schemas.microsoft.com/office/drawing/2014/main" id="{A6FA5AF8-0275-4DC6-98F3-C8A7A41E2D3C}"/>
              </a:ext>
              <a:ext uri="{C183D7F6-B498-43B3-948B-1728B52AA6E4}">
                <adec:decorative xmlns:adec="http://schemas.microsoft.com/office/drawing/2017/decorative" val="1"/>
              </a:ext>
            </a:extLst>
          </p:cNvPr>
          <p:cNvCxnSpPr>
            <a:cxnSpLocks/>
          </p:cNvCxnSpPr>
          <p:nvPr/>
        </p:nvCxnSpPr>
        <p:spPr>
          <a:xfrm>
            <a:off x="1384961" y="4379341"/>
            <a:ext cx="1061336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5" name="Picture 14" descr="Icon of a meter">
            <a:extLst>
              <a:ext uri="{FF2B5EF4-FFF2-40B4-BE49-F238E27FC236}">
                <a16:creationId xmlns:a16="http://schemas.microsoft.com/office/drawing/2014/main" id="{2A716BF1-B25E-48BA-8783-B28E714ACB62}"/>
              </a:ext>
            </a:extLst>
          </p:cNvPr>
          <p:cNvPicPr>
            <a:picLocks noChangeAspect="1"/>
          </p:cNvPicPr>
          <p:nvPr/>
        </p:nvPicPr>
        <p:blipFill>
          <a:blip r:embed="rId7"/>
          <a:stretch>
            <a:fillRect/>
          </a:stretch>
        </p:blipFill>
        <p:spPr>
          <a:xfrm>
            <a:off x="452438" y="4409114"/>
            <a:ext cx="731520" cy="731520"/>
          </a:xfrm>
          <a:prstGeom prst="rect">
            <a:avLst/>
          </a:prstGeom>
        </p:spPr>
      </p:pic>
      <p:sp>
        <p:nvSpPr>
          <p:cNvPr id="26" name="TextBox 25">
            <a:extLst>
              <a:ext uri="{FF2B5EF4-FFF2-40B4-BE49-F238E27FC236}">
                <a16:creationId xmlns:a16="http://schemas.microsoft.com/office/drawing/2014/main" id="{C41BCACF-19BE-40FD-90D2-16DC15C5542A}"/>
              </a:ext>
            </a:extLst>
          </p:cNvPr>
          <p:cNvSpPr txBox="1"/>
          <p:nvPr/>
        </p:nvSpPr>
        <p:spPr>
          <a:xfrm>
            <a:off x="1384961" y="4620990"/>
            <a:ext cx="10613364" cy="307777"/>
          </a:xfrm>
          <a:prstGeom prst="rect">
            <a:avLst/>
          </a:prstGeom>
          <a:noFill/>
        </p:spPr>
        <p:txBody>
          <a:bodyPr wrap="square" lIns="0" tIns="0" rIns="0" bIns="0" rtlCol="0" anchor="ctr">
            <a:spAutoFit/>
          </a:bodyPr>
          <a:lstStyle/>
          <a:p>
            <a:r>
              <a:rPr lang="en-US" sz="2000"/>
              <a:t>Reducing long, difficult, and bug-inducing merges</a:t>
            </a:r>
          </a:p>
        </p:txBody>
      </p:sp>
      <p:cxnSp>
        <p:nvCxnSpPr>
          <p:cNvPr id="52" name="Straight Connector 51">
            <a:extLst>
              <a:ext uri="{FF2B5EF4-FFF2-40B4-BE49-F238E27FC236}">
                <a16:creationId xmlns:a16="http://schemas.microsoft.com/office/drawing/2014/main" id="{AFC882AA-34BE-4D48-9B3D-27771FFE7517}"/>
              </a:ext>
              <a:ext uri="{C183D7F6-B498-43B3-948B-1728B52AA6E4}">
                <adec:decorative xmlns:adec="http://schemas.microsoft.com/office/drawing/2017/decorative" val="1"/>
              </a:ext>
            </a:extLst>
          </p:cNvPr>
          <p:cNvCxnSpPr>
            <a:cxnSpLocks/>
          </p:cNvCxnSpPr>
          <p:nvPr/>
        </p:nvCxnSpPr>
        <p:spPr>
          <a:xfrm>
            <a:off x="1384961" y="5170407"/>
            <a:ext cx="1061336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 name="Picture 3" descr="Icon of arrow positioned diagonally upwards">
            <a:extLst>
              <a:ext uri="{FF2B5EF4-FFF2-40B4-BE49-F238E27FC236}">
                <a16:creationId xmlns:a16="http://schemas.microsoft.com/office/drawing/2014/main" id="{B4124AF4-CF88-49FE-9929-4036E6981C6E}"/>
              </a:ext>
            </a:extLst>
          </p:cNvPr>
          <p:cNvPicPr>
            <a:picLocks noChangeAspect="1"/>
          </p:cNvPicPr>
          <p:nvPr/>
        </p:nvPicPr>
        <p:blipFill>
          <a:blip r:embed="rId8"/>
          <a:stretch>
            <a:fillRect/>
          </a:stretch>
        </p:blipFill>
        <p:spPr>
          <a:xfrm>
            <a:off x="452438" y="5200180"/>
            <a:ext cx="731520" cy="731520"/>
          </a:xfrm>
          <a:prstGeom prst="rect">
            <a:avLst/>
          </a:prstGeom>
        </p:spPr>
      </p:pic>
      <p:sp>
        <p:nvSpPr>
          <p:cNvPr id="30" name="TextBox 29">
            <a:extLst>
              <a:ext uri="{FF2B5EF4-FFF2-40B4-BE49-F238E27FC236}">
                <a16:creationId xmlns:a16="http://schemas.microsoft.com/office/drawing/2014/main" id="{ECEDAB06-335E-45BC-B75D-2A4FE6E720D3}"/>
              </a:ext>
            </a:extLst>
          </p:cNvPr>
          <p:cNvSpPr txBox="1"/>
          <p:nvPr/>
        </p:nvSpPr>
        <p:spPr>
          <a:xfrm>
            <a:off x="1384961" y="5412057"/>
            <a:ext cx="10613364" cy="307777"/>
          </a:xfrm>
          <a:prstGeom prst="rect">
            <a:avLst/>
          </a:prstGeom>
          <a:noFill/>
        </p:spPr>
        <p:txBody>
          <a:bodyPr wrap="square" lIns="0" tIns="0" rIns="0" bIns="0" rtlCol="0" anchor="ctr">
            <a:spAutoFit/>
          </a:bodyPr>
          <a:lstStyle/>
          <a:p>
            <a:r>
              <a:rPr lang="en-US" sz="2000" dirty="0"/>
              <a:t>Increasing confidence in codebase health long before production deployment</a:t>
            </a:r>
          </a:p>
        </p:txBody>
      </p:sp>
      <p:cxnSp>
        <p:nvCxnSpPr>
          <p:cNvPr id="53" name="Straight Connector 52">
            <a:extLst>
              <a:ext uri="{FF2B5EF4-FFF2-40B4-BE49-F238E27FC236}">
                <a16:creationId xmlns:a16="http://schemas.microsoft.com/office/drawing/2014/main" id="{0F0138AF-D12A-4654-A66B-EC904DA117EB}"/>
              </a:ext>
              <a:ext uri="{C183D7F6-B498-43B3-948B-1728B52AA6E4}">
                <adec:decorative xmlns:adec="http://schemas.microsoft.com/office/drawing/2017/decorative" val="1"/>
              </a:ext>
            </a:extLst>
          </p:cNvPr>
          <p:cNvCxnSpPr>
            <a:cxnSpLocks/>
          </p:cNvCxnSpPr>
          <p:nvPr/>
        </p:nvCxnSpPr>
        <p:spPr>
          <a:xfrm>
            <a:off x="1384961" y="5961473"/>
            <a:ext cx="1061336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 name="Picture 10" descr="Icon of two chat bubbles">
            <a:extLst>
              <a:ext uri="{FF2B5EF4-FFF2-40B4-BE49-F238E27FC236}">
                <a16:creationId xmlns:a16="http://schemas.microsoft.com/office/drawing/2014/main" id="{CE10324C-C48D-47FB-85F8-1D0A97A8061D}"/>
              </a:ext>
            </a:extLst>
          </p:cNvPr>
          <p:cNvPicPr>
            <a:picLocks noChangeAspect="1"/>
          </p:cNvPicPr>
          <p:nvPr/>
        </p:nvPicPr>
        <p:blipFill>
          <a:blip r:embed="rId9"/>
          <a:stretch>
            <a:fillRect/>
          </a:stretch>
        </p:blipFill>
        <p:spPr>
          <a:xfrm>
            <a:off x="452438" y="5991250"/>
            <a:ext cx="731520" cy="731520"/>
          </a:xfrm>
          <a:prstGeom prst="rect">
            <a:avLst/>
          </a:prstGeom>
        </p:spPr>
      </p:pic>
      <p:sp>
        <p:nvSpPr>
          <p:cNvPr id="34" name="TextBox 33">
            <a:extLst>
              <a:ext uri="{FF2B5EF4-FFF2-40B4-BE49-F238E27FC236}">
                <a16:creationId xmlns:a16="http://schemas.microsoft.com/office/drawing/2014/main" id="{561B3073-AA8F-49CC-9BF6-5B3B8C418F41}"/>
              </a:ext>
            </a:extLst>
          </p:cNvPr>
          <p:cNvSpPr txBox="1"/>
          <p:nvPr/>
        </p:nvSpPr>
        <p:spPr>
          <a:xfrm>
            <a:off x="1384961" y="6203122"/>
            <a:ext cx="10613364" cy="307777"/>
          </a:xfrm>
          <a:prstGeom prst="rect">
            <a:avLst/>
          </a:prstGeom>
          <a:noFill/>
        </p:spPr>
        <p:txBody>
          <a:bodyPr wrap="square" lIns="0" tIns="0" rIns="0" bIns="0" rtlCol="0" anchor="ctr">
            <a:spAutoFit/>
          </a:bodyPr>
          <a:lstStyle/>
          <a:p>
            <a:r>
              <a:rPr lang="en-US" sz="2000"/>
              <a:t>Rapid feedback to the developer</a:t>
            </a:r>
          </a:p>
        </p:txBody>
      </p:sp>
    </p:spTree>
    <p:extLst>
      <p:ext uri="{BB962C8B-B14F-4D97-AF65-F5344CB8AC3E}">
        <p14:creationId xmlns:p14="http://schemas.microsoft.com/office/powerpoint/2010/main" val="1555777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3F7E-D78D-41DE-B3DF-2C2EC01C0A6A}"/>
              </a:ext>
            </a:extLst>
          </p:cNvPr>
          <p:cNvSpPr>
            <a:spLocks noGrp="1"/>
          </p:cNvSpPr>
          <p:nvPr>
            <p:ph type="title"/>
          </p:nvPr>
        </p:nvSpPr>
        <p:spPr>
          <a:xfrm>
            <a:off x="465138" y="632779"/>
            <a:ext cx="11533187" cy="411162"/>
          </a:xfrm>
        </p:spPr>
        <p:txBody>
          <a:bodyPr/>
          <a:lstStyle/>
          <a:p>
            <a:r>
              <a:rPr lang="en-US" dirty="0"/>
              <a:t>Learning Path overview </a:t>
            </a:r>
          </a:p>
        </p:txBody>
      </p:sp>
      <p:pic>
        <p:nvPicPr>
          <p:cNvPr id="80" name="Picture 79" descr="Icon of a fragmented arc with an arrow going upwards">
            <a:extLst>
              <a:ext uri="{FF2B5EF4-FFF2-40B4-BE49-F238E27FC236}">
                <a16:creationId xmlns:a16="http://schemas.microsoft.com/office/drawing/2014/main" id="{51A07C47-C634-411B-9525-F0EE2DF2F60E}"/>
              </a:ext>
            </a:extLst>
          </p:cNvPr>
          <p:cNvPicPr>
            <a:picLocks noChangeAspect="1"/>
          </p:cNvPicPr>
          <p:nvPr/>
        </p:nvPicPr>
        <p:blipFill>
          <a:blip r:embed="rId2"/>
          <a:stretch>
            <a:fillRect/>
          </a:stretch>
        </p:blipFill>
        <p:spPr>
          <a:xfrm>
            <a:off x="465138" y="3481264"/>
            <a:ext cx="952500" cy="952500"/>
          </a:xfrm>
          <a:prstGeom prst="rect">
            <a:avLst/>
          </a:prstGeom>
        </p:spPr>
      </p:pic>
      <p:sp>
        <p:nvSpPr>
          <p:cNvPr id="4" name="Rectangle 3">
            <a:extLst>
              <a:ext uri="{FF2B5EF4-FFF2-40B4-BE49-F238E27FC236}">
                <a16:creationId xmlns:a16="http://schemas.microsoft.com/office/drawing/2014/main" id="{FDABB7D5-A1F6-4F7E-8103-B69C5E2BD882}"/>
              </a:ext>
            </a:extLst>
          </p:cNvPr>
          <p:cNvSpPr/>
          <p:nvPr/>
        </p:nvSpPr>
        <p:spPr>
          <a:xfrm>
            <a:off x="1590986" y="3516834"/>
            <a:ext cx="4416552" cy="731520"/>
          </a:xfrm>
          <a:prstGeom prst="rect">
            <a:avLst/>
          </a:prstGeom>
        </p:spPr>
        <p:txBody>
          <a:bodyPr wrap="square" lIns="0" tIns="0" rIns="0" bIns="0" anchor="ctr">
            <a:noAutofit/>
          </a:bodyPr>
          <a:lstStyle/>
          <a:p>
            <a:r>
              <a:rPr lang="en-US" sz="2000" dirty="0"/>
              <a:t>Module</a:t>
            </a:r>
            <a:r>
              <a:rPr lang="en-US" sz="2000" dirty="0">
                <a:cs typeface="Segoe UI Semibold" panose="020B0702040204020203" pitchFamily="34" charset="0"/>
              </a:rPr>
              <a:t> 03: Describe pipelines and concurrency</a:t>
            </a:r>
          </a:p>
        </p:txBody>
      </p:sp>
      <p:cxnSp>
        <p:nvCxnSpPr>
          <p:cNvPr id="3" name="Straight Connector 2">
            <a:extLst>
              <a:ext uri="{FF2B5EF4-FFF2-40B4-BE49-F238E27FC236}">
                <a16:creationId xmlns:a16="http://schemas.microsoft.com/office/drawing/2014/main" id="{38597CC5-A0F7-419A-B1A2-6B726BDA3B12}"/>
              </a:ext>
              <a:ext uri="{C183D7F6-B498-43B3-948B-1728B52AA6E4}">
                <adec:decorative xmlns:adec="http://schemas.microsoft.com/office/drawing/2017/decorative" val="1"/>
              </a:ext>
            </a:extLst>
          </p:cNvPr>
          <p:cNvCxnSpPr>
            <a:cxnSpLocks/>
          </p:cNvCxnSpPr>
          <p:nvPr/>
        </p:nvCxnSpPr>
        <p:spPr>
          <a:xfrm>
            <a:off x="1590986" y="4451262"/>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2" name="Picture 81" descr="Icon of thick lines and circles arranged to form a square pattern">
            <a:extLst>
              <a:ext uri="{FF2B5EF4-FFF2-40B4-BE49-F238E27FC236}">
                <a16:creationId xmlns:a16="http://schemas.microsoft.com/office/drawing/2014/main" id="{EC7306CD-B6CA-4768-BFA6-B476855BFD5D}"/>
              </a:ext>
            </a:extLst>
          </p:cNvPr>
          <p:cNvPicPr>
            <a:picLocks noChangeAspect="1"/>
          </p:cNvPicPr>
          <p:nvPr/>
        </p:nvPicPr>
        <p:blipFill>
          <a:blip r:embed="rId3"/>
          <a:stretch>
            <a:fillRect/>
          </a:stretch>
        </p:blipFill>
        <p:spPr>
          <a:xfrm>
            <a:off x="427037" y="4583123"/>
            <a:ext cx="952500" cy="952500"/>
          </a:xfrm>
          <a:prstGeom prst="rect">
            <a:avLst/>
          </a:prstGeom>
        </p:spPr>
      </p:pic>
      <p:sp>
        <p:nvSpPr>
          <p:cNvPr id="5" name="Rectangle 4">
            <a:extLst>
              <a:ext uri="{FF2B5EF4-FFF2-40B4-BE49-F238E27FC236}">
                <a16:creationId xmlns:a16="http://schemas.microsoft.com/office/drawing/2014/main" id="{09332718-DCEF-4685-9E3D-298C832D190F}"/>
              </a:ext>
            </a:extLst>
          </p:cNvPr>
          <p:cNvSpPr/>
          <p:nvPr/>
        </p:nvSpPr>
        <p:spPr>
          <a:xfrm>
            <a:off x="1590986" y="4605864"/>
            <a:ext cx="4416552" cy="731520"/>
          </a:xfrm>
          <a:prstGeom prst="rect">
            <a:avLst/>
          </a:prstGeom>
        </p:spPr>
        <p:txBody>
          <a:bodyPr wrap="square" lIns="0" tIns="0" rIns="0" bIns="0" anchor="ctr">
            <a:noAutofit/>
          </a:bodyPr>
          <a:lstStyle/>
          <a:p>
            <a:r>
              <a:rPr lang="en-US" sz="2000" dirty="0"/>
              <a:t>Module</a:t>
            </a:r>
            <a:r>
              <a:rPr lang="en-US" sz="2000" dirty="0">
                <a:cs typeface="Segoe UI Semibold" panose="020B0702040204020203" pitchFamily="34" charset="0"/>
              </a:rPr>
              <a:t> 04: Explore Continuous integration</a:t>
            </a:r>
          </a:p>
        </p:txBody>
      </p:sp>
      <p:cxnSp>
        <p:nvCxnSpPr>
          <p:cNvPr id="7" name="Straight Connector 6">
            <a:extLst>
              <a:ext uri="{FF2B5EF4-FFF2-40B4-BE49-F238E27FC236}">
                <a16:creationId xmlns:a16="http://schemas.microsoft.com/office/drawing/2014/main" id="{C03D0D02-3848-493E-AB29-72C93B3F786D}"/>
              </a:ext>
              <a:ext uri="{C183D7F6-B498-43B3-948B-1728B52AA6E4}">
                <adec:decorative xmlns:adec="http://schemas.microsoft.com/office/drawing/2017/decorative" val="1"/>
              </a:ext>
            </a:extLst>
          </p:cNvPr>
          <p:cNvCxnSpPr>
            <a:cxnSpLocks/>
          </p:cNvCxnSpPr>
          <p:nvPr/>
        </p:nvCxnSpPr>
        <p:spPr>
          <a:xfrm>
            <a:off x="1590986" y="5535623"/>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4" name="Picture 83" descr="Icon of a gear and a arrow going across it">
            <a:extLst>
              <a:ext uri="{FF2B5EF4-FFF2-40B4-BE49-F238E27FC236}">
                <a16:creationId xmlns:a16="http://schemas.microsoft.com/office/drawing/2014/main" id="{3906631E-6F5B-4BD7-A297-AEAFE81D1789}"/>
              </a:ext>
            </a:extLst>
          </p:cNvPr>
          <p:cNvPicPr>
            <a:picLocks noChangeAspect="1"/>
          </p:cNvPicPr>
          <p:nvPr/>
        </p:nvPicPr>
        <p:blipFill>
          <a:blip r:embed="rId4"/>
          <a:stretch>
            <a:fillRect/>
          </a:stretch>
        </p:blipFill>
        <p:spPr>
          <a:xfrm>
            <a:off x="465138" y="5684982"/>
            <a:ext cx="952500" cy="952500"/>
          </a:xfrm>
          <a:prstGeom prst="rect">
            <a:avLst/>
          </a:prstGeom>
        </p:spPr>
      </p:pic>
      <p:sp>
        <p:nvSpPr>
          <p:cNvPr id="6" name="Rectangle 5">
            <a:extLst>
              <a:ext uri="{FF2B5EF4-FFF2-40B4-BE49-F238E27FC236}">
                <a16:creationId xmlns:a16="http://schemas.microsoft.com/office/drawing/2014/main" id="{98A54E0D-205F-4E58-834E-35C4CF81FE74}"/>
              </a:ext>
            </a:extLst>
          </p:cNvPr>
          <p:cNvSpPr/>
          <p:nvPr/>
        </p:nvSpPr>
        <p:spPr>
          <a:xfrm>
            <a:off x="1590986" y="5782071"/>
            <a:ext cx="4416552" cy="731520"/>
          </a:xfrm>
          <a:prstGeom prst="rect">
            <a:avLst/>
          </a:prstGeom>
        </p:spPr>
        <p:txBody>
          <a:bodyPr wrap="square" lIns="0" tIns="0" rIns="0" bIns="0" anchor="ctr">
            <a:noAutofit/>
          </a:bodyPr>
          <a:lstStyle/>
          <a:p>
            <a:r>
              <a:rPr lang="en-US" sz="2000" dirty="0"/>
              <a:t>Module</a:t>
            </a:r>
            <a:r>
              <a:rPr lang="en-US" sz="2000" dirty="0">
                <a:cs typeface="Segoe UI Semibold" panose="020B0702040204020203" pitchFamily="34" charset="0"/>
              </a:rPr>
              <a:t> 05: Implement a pipeline strategy</a:t>
            </a:r>
          </a:p>
        </p:txBody>
      </p:sp>
      <p:pic>
        <p:nvPicPr>
          <p:cNvPr id="86" name="Picture 85" descr="Icon of different shapes integrating">
            <a:extLst>
              <a:ext uri="{FF2B5EF4-FFF2-40B4-BE49-F238E27FC236}">
                <a16:creationId xmlns:a16="http://schemas.microsoft.com/office/drawing/2014/main" id="{9704DE69-055F-426D-AC94-2B56D3CCE77C}"/>
              </a:ext>
            </a:extLst>
          </p:cNvPr>
          <p:cNvPicPr>
            <a:picLocks noChangeAspect="1"/>
          </p:cNvPicPr>
          <p:nvPr/>
        </p:nvPicPr>
        <p:blipFill>
          <a:blip r:embed="rId5"/>
          <a:stretch>
            <a:fillRect/>
          </a:stretch>
        </p:blipFill>
        <p:spPr>
          <a:xfrm>
            <a:off x="6440051" y="1307035"/>
            <a:ext cx="952500" cy="952500"/>
          </a:xfrm>
          <a:prstGeom prst="rect">
            <a:avLst/>
          </a:prstGeom>
        </p:spPr>
      </p:pic>
      <p:sp>
        <p:nvSpPr>
          <p:cNvPr id="8" name="Rectangle 7">
            <a:extLst>
              <a:ext uri="{FF2B5EF4-FFF2-40B4-BE49-F238E27FC236}">
                <a16:creationId xmlns:a16="http://schemas.microsoft.com/office/drawing/2014/main" id="{F2AD63A5-3B84-41DD-AEC7-625D80827BE1}"/>
              </a:ext>
            </a:extLst>
          </p:cNvPr>
          <p:cNvSpPr/>
          <p:nvPr/>
        </p:nvSpPr>
        <p:spPr>
          <a:xfrm>
            <a:off x="7658755" y="1421369"/>
            <a:ext cx="4416552" cy="731520"/>
          </a:xfrm>
          <a:prstGeom prst="rect">
            <a:avLst/>
          </a:prstGeom>
        </p:spPr>
        <p:txBody>
          <a:bodyPr wrap="square" lIns="0" tIns="0" rIns="0" bIns="0" anchor="ctr">
            <a:noAutofit/>
          </a:bodyPr>
          <a:lstStyle/>
          <a:p>
            <a:r>
              <a:rPr lang="en-US" sz="2000" dirty="0"/>
              <a:t>Module</a:t>
            </a:r>
            <a:r>
              <a:rPr lang="en-US" sz="2000" dirty="0">
                <a:cs typeface="Segoe UI Semibold" panose="020B0702040204020203" pitchFamily="34" charset="0"/>
              </a:rPr>
              <a:t> 06: Integrate with Azure Pipelines</a:t>
            </a:r>
          </a:p>
        </p:txBody>
      </p:sp>
      <p:pic>
        <p:nvPicPr>
          <p:cNvPr id="20" name="Picture 19" descr="Icon of a person enclosed in  a frame">
            <a:extLst>
              <a:ext uri="{FF2B5EF4-FFF2-40B4-BE49-F238E27FC236}">
                <a16:creationId xmlns:a16="http://schemas.microsoft.com/office/drawing/2014/main" id="{0B33D237-2984-40BD-A95F-14C5056F3F88}"/>
              </a:ext>
            </a:extLst>
          </p:cNvPr>
          <p:cNvPicPr>
            <a:picLocks noChangeAspect="1"/>
          </p:cNvPicPr>
          <p:nvPr/>
        </p:nvPicPr>
        <p:blipFill>
          <a:blip r:embed="rId6"/>
          <a:stretch>
            <a:fillRect/>
          </a:stretch>
        </p:blipFill>
        <p:spPr>
          <a:xfrm>
            <a:off x="6428938" y="3475129"/>
            <a:ext cx="949328" cy="950976"/>
          </a:xfrm>
          <a:prstGeom prst="rect">
            <a:avLst/>
          </a:prstGeom>
        </p:spPr>
      </p:pic>
      <p:sp>
        <p:nvSpPr>
          <p:cNvPr id="9" name="Rectangle 8">
            <a:extLst>
              <a:ext uri="{FF2B5EF4-FFF2-40B4-BE49-F238E27FC236}">
                <a16:creationId xmlns:a16="http://schemas.microsoft.com/office/drawing/2014/main" id="{9F3EB9B1-0E28-4E31-9774-4454FDAA5A25}"/>
              </a:ext>
            </a:extLst>
          </p:cNvPr>
          <p:cNvSpPr/>
          <p:nvPr/>
        </p:nvSpPr>
        <p:spPr>
          <a:xfrm>
            <a:off x="7620654" y="3475129"/>
            <a:ext cx="4416552" cy="731520"/>
          </a:xfrm>
          <a:prstGeom prst="rect">
            <a:avLst/>
          </a:prstGeom>
        </p:spPr>
        <p:txBody>
          <a:bodyPr wrap="square" lIns="0" tIns="0" rIns="0" bIns="0" anchor="ctr">
            <a:noAutofit/>
          </a:bodyPr>
          <a:lstStyle/>
          <a:p>
            <a:r>
              <a:rPr lang="en-US" sz="2000" dirty="0"/>
              <a:t>Module</a:t>
            </a:r>
            <a:r>
              <a:rPr lang="en-US" sz="2000" dirty="0">
                <a:cs typeface="Segoe UI Semibold" panose="020B0702040204020203" pitchFamily="34" charset="0"/>
              </a:rPr>
              <a:t> 08: Learn continuous integration with GitHub Actions</a:t>
            </a:r>
          </a:p>
        </p:txBody>
      </p:sp>
      <p:cxnSp>
        <p:nvCxnSpPr>
          <p:cNvPr id="23" name="Straight Connector 22">
            <a:extLst>
              <a:ext uri="{FF2B5EF4-FFF2-40B4-BE49-F238E27FC236}">
                <a16:creationId xmlns:a16="http://schemas.microsoft.com/office/drawing/2014/main" id="{2A7FF626-278C-467E-B591-CEB1D0ACDC37}"/>
              </a:ext>
              <a:ext uri="{C183D7F6-B498-43B3-948B-1728B52AA6E4}">
                <adec:decorative xmlns:adec="http://schemas.microsoft.com/office/drawing/2017/decorative" val="1"/>
              </a:ext>
            </a:extLst>
          </p:cNvPr>
          <p:cNvCxnSpPr>
            <a:cxnSpLocks/>
          </p:cNvCxnSpPr>
          <p:nvPr/>
        </p:nvCxnSpPr>
        <p:spPr>
          <a:xfrm>
            <a:off x="7620654" y="3351113"/>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68C8CE-B7B6-47E7-8B13-C91D31B7C643}"/>
              </a:ext>
              <a:ext uri="{C183D7F6-B498-43B3-948B-1728B52AA6E4}">
                <adec:decorative xmlns:adec="http://schemas.microsoft.com/office/drawing/2017/decorative" val="1"/>
              </a:ext>
            </a:extLst>
          </p:cNvPr>
          <p:cNvCxnSpPr>
            <a:cxnSpLocks/>
          </p:cNvCxnSpPr>
          <p:nvPr/>
        </p:nvCxnSpPr>
        <p:spPr>
          <a:xfrm>
            <a:off x="7647642" y="4438418"/>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8" name="Picture 87" descr="Icon of a lab flask">
            <a:extLst>
              <a:ext uri="{FF2B5EF4-FFF2-40B4-BE49-F238E27FC236}">
                <a16:creationId xmlns:a16="http://schemas.microsoft.com/office/drawing/2014/main" id="{5D05AE61-18A1-48C1-B0EC-8CB569EA7E4C}"/>
              </a:ext>
            </a:extLst>
          </p:cNvPr>
          <p:cNvPicPr>
            <a:picLocks noChangeAspect="1"/>
          </p:cNvPicPr>
          <p:nvPr/>
        </p:nvPicPr>
        <p:blipFill>
          <a:blip r:embed="rId7"/>
          <a:stretch>
            <a:fillRect/>
          </a:stretch>
        </p:blipFill>
        <p:spPr>
          <a:xfrm>
            <a:off x="6440051" y="5704259"/>
            <a:ext cx="952500" cy="952500"/>
          </a:xfrm>
          <a:prstGeom prst="rect">
            <a:avLst/>
          </a:prstGeom>
        </p:spPr>
      </p:pic>
      <p:sp>
        <p:nvSpPr>
          <p:cNvPr id="11" name="Rectangle 10">
            <a:extLst>
              <a:ext uri="{FF2B5EF4-FFF2-40B4-BE49-F238E27FC236}">
                <a16:creationId xmlns:a16="http://schemas.microsoft.com/office/drawing/2014/main" id="{26F0C4BD-690E-4EFD-B7BB-A7CC62316FB8}"/>
              </a:ext>
            </a:extLst>
          </p:cNvPr>
          <p:cNvSpPr/>
          <p:nvPr/>
        </p:nvSpPr>
        <p:spPr>
          <a:xfrm>
            <a:off x="7658755" y="5936199"/>
            <a:ext cx="4416552" cy="455257"/>
          </a:xfrm>
          <a:prstGeom prst="rect">
            <a:avLst/>
          </a:prstGeom>
        </p:spPr>
        <p:txBody>
          <a:bodyPr wrap="square" lIns="0" tIns="0" rIns="0" bIns="0" anchor="ctr">
            <a:noAutofit/>
          </a:bodyPr>
          <a:lstStyle/>
          <a:p>
            <a:pPr>
              <a:spcAft>
                <a:spcPts val="600"/>
              </a:spcAft>
            </a:pPr>
            <a:r>
              <a:rPr lang="en-US" sz="2000" dirty="0"/>
              <a:t>Labs &amp; Learning Path review and takeaways</a:t>
            </a:r>
          </a:p>
        </p:txBody>
      </p:sp>
      <p:cxnSp>
        <p:nvCxnSpPr>
          <p:cNvPr id="25" name="Straight Connector 24">
            <a:extLst>
              <a:ext uri="{FF2B5EF4-FFF2-40B4-BE49-F238E27FC236}">
                <a16:creationId xmlns:a16="http://schemas.microsoft.com/office/drawing/2014/main" id="{D24DAD17-722A-427C-8ACD-AB5D5072D5E1}"/>
              </a:ext>
              <a:ext uri="{C183D7F6-B498-43B3-948B-1728B52AA6E4}">
                <adec:decorative xmlns:adec="http://schemas.microsoft.com/office/drawing/2017/decorative" val="1"/>
              </a:ext>
            </a:extLst>
          </p:cNvPr>
          <p:cNvCxnSpPr>
            <a:cxnSpLocks/>
          </p:cNvCxnSpPr>
          <p:nvPr/>
        </p:nvCxnSpPr>
        <p:spPr>
          <a:xfrm>
            <a:off x="7647642" y="5603874"/>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0" name="Picture 89" descr="Icon of a document with a checkmark">
            <a:extLst>
              <a:ext uri="{FF2B5EF4-FFF2-40B4-BE49-F238E27FC236}">
                <a16:creationId xmlns:a16="http://schemas.microsoft.com/office/drawing/2014/main" id="{89521407-90EB-43C0-897A-6902510DF7BF}"/>
              </a:ext>
            </a:extLst>
          </p:cNvPr>
          <p:cNvPicPr>
            <a:picLocks noChangeAspect="1"/>
          </p:cNvPicPr>
          <p:nvPr/>
        </p:nvPicPr>
        <p:blipFill>
          <a:blip r:embed="rId8"/>
          <a:stretch>
            <a:fillRect/>
          </a:stretch>
        </p:blipFill>
        <p:spPr>
          <a:xfrm>
            <a:off x="6440051" y="4599121"/>
            <a:ext cx="952500" cy="952500"/>
          </a:xfrm>
          <a:prstGeom prst="rect">
            <a:avLst/>
          </a:prstGeom>
        </p:spPr>
      </p:pic>
      <p:sp>
        <p:nvSpPr>
          <p:cNvPr id="12" name="Rectangle 11">
            <a:extLst>
              <a:ext uri="{FF2B5EF4-FFF2-40B4-BE49-F238E27FC236}">
                <a16:creationId xmlns:a16="http://schemas.microsoft.com/office/drawing/2014/main" id="{4141888B-6DF1-4BAD-BDF1-EB7266162493}"/>
              </a:ext>
            </a:extLst>
          </p:cNvPr>
          <p:cNvSpPr/>
          <p:nvPr/>
        </p:nvSpPr>
        <p:spPr>
          <a:xfrm>
            <a:off x="7658755" y="4683281"/>
            <a:ext cx="4416552" cy="731520"/>
          </a:xfrm>
          <a:prstGeom prst="rect">
            <a:avLst/>
          </a:prstGeom>
        </p:spPr>
        <p:txBody>
          <a:bodyPr wrap="square" lIns="0" tIns="0" rIns="0" bIns="0" anchor="ctr">
            <a:noAutofit/>
          </a:bodyPr>
          <a:lstStyle/>
          <a:p>
            <a:r>
              <a:rPr lang="en-US" sz="2000" dirty="0"/>
              <a:t>Module</a:t>
            </a:r>
            <a:r>
              <a:rPr lang="en-US" sz="2000" dirty="0">
                <a:cs typeface="Segoe UI Semibold" panose="020B0702040204020203" pitchFamily="34" charset="0"/>
              </a:rPr>
              <a:t> 09: Design a container build strategy</a:t>
            </a:r>
          </a:p>
        </p:txBody>
      </p:sp>
      <p:pic>
        <p:nvPicPr>
          <p:cNvPr id="26" name="Picture 25" descr="Icon of a magnifying glass">
            <a:extLst>
              <a:ext uri="{FF2B5EF4-FFF2-40B4-BE49-F238E27FC236}">
                <a16:creationId xmlns:a16="http://schemas.microsoft.com/office/drawing/2014/main" id="{D64D8A6F-B2C4-47AC-95F5-48BE6E584D85}"/>
              </a:ext>
            </a:extLst>
          </p:cNvPr>
          <p:cNvPicPr>
            <a:picLocks noChangeAspect="1"/>
          </p:cNvPicPr>
          <p:nvPr/>
        </p:nvPicPr>
        <p:blipFill>
          <a:blip r:embed="rId9"/>
          <a:stretch>
            <a:fillRect/>
          </a:stretch>
        </p:blipFill>
        <p:spPr>
          <a:xfrm>
            <a:off x="427037" y="1293544"/>
            <a:ext cx="952500" cy="952500"/>
          </a:xfrm>
          <a:prstGeom prst="rect">
            <a:avLst/>
          </a:prstGeom>
        </p:spPr>
      </p:pic>
      <p:sp>
        <p:nvSpPr>
          <p:cNvPr id="27" name="Rectangle 26">
            <a:extLst>
              <a:ext uri="{FF2B5EF4-FFF2-40B4-BE49-F238E27FC236}">
                <a16:creationId xmlns:a16="http://schemas.microsoft.com/office/drawing/2014/main" id="{C7B4889C-6528-4401-B85B-E7B091C4994F}"/>
              </a:ext>
            </a:extLst>
          </p:cNvPr>
          <p:cNvSpPr/>
          <p:nvPr/>
        </p:nvSpPr>
        <p:spPr>
          <a:xfrm>
            <a:off x="1590986" y="1369613"/>
            <a:ext cx="4416552" cy="731520"/>
          </a:xfrm>
          <a:prstGeom prst="rect">
            <a:avLst/>
          </a:prstGeom>
        </p:spPr>
        <p:txBody>
          <a:bodyPr wrap="square" lIns="0" tIns="0" rIns="0" bIns="0" anchor="ctr">
            <a:noAutofit/>
          </a:bodyPr>
          <a:lstStyle/>
          <a:p>
            <a:r>
              <a:rPr lang="en-US" sz="2000" dirty="0"/>
              <a:t>Module</a:t>
            </a:r>
            <a:r>
              <a:rPr lang="en-US" sz="2000" dirty="0">
                <a:cs typeface="Segoe UI Semibold" panose="020B0702040204020203" pitchFamily="34" charset="0"/>
              </a:rPr>
              <a:t> 01: Explore Azure Pipelines</a:t>
            </a:r>
          </a:p>
        </p:txBody>
      </p:sp>
      <p:cxnSp>
        <p:nvCxnSpPr>
          <p:cNvPr id="28" name="Straight Connector 27">
            <a:extLst>
              <a:ext uri="{FF2B5EF4-FFF2-40B4-BE49-F238E27FC236}">
                <a16:creationId xmlns:a16="http://schemas.microsoft.com/office/drawing/2014/main" id="{3CB0CFE3-AF84-42A0-B691-725B3E57C41C}"/>
              </a:ext>
              <a:ext uri="{C183D7F6-B498-43B3-948B-1728B52AA6E4}">
                <adec:decorative xmlns:adec="http://schemas.microsoft.com/office/drawing/2017/decorative" val="1"/>
              </a:ext>
            </a:extLst>
          </p:cNvPr>
          <p:cNvCxnSpPr>
            <a:cxnSpLocks/>
          </p:cNvCxnSpPr>
          <p:nvPr/>
        </p:nvCxnSpPr>
        <p:spPr>
          <a:xfrm>
            <a:off x="1590986" y="2246044"/>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8A2B69-9B38-4EE1-8010-160A941D038A}"/>
              </a:ext>
              <a:ext uri="{C183D7F6-B498-43B3-948B-1728B52AA6E4}">
                <adec:decorative xmlns:adec="http://schemas.microsoft.com/office/drawing/2017/decorative" val="1"/>
              </a:ext>
            </a:extLst>
          </p:cNvPr>
          <p:cNvCxnSpPr>
            <a:cxnSpLocks/>
          </p:cNvCxnSpPr>
          <p:nvPr/>
        </p:nvCxnSpPr>
        <p:spPr>
          <a:xfrm>
            <a:off x="1590986" y="6704023"/>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D7DC254-699C-4B8B-89F5-34C19476FBF2}"/>
              </a:ext>
            </a:extLst>
          </p:cNvPr>
          <p:cNvSpPr/>
          <p:nvPr/>
        </p:nvSpPr>
        <p:spPr>
          <a:xfrm>
            <a:off x="7620654" y="2327853"/>
            <a:ext cx="4416552" cy="731520"/>
          </a:xfrm>
          <a:prstGeom prst="rect">
            <a:avLst/>
          </a:prstGeom>
        </p:spPr>
        <p:txBody>
          <a:bodyPr wrap="square" lIns="0" tIns="0" rIns="0" bIns="0" anchor="ctr">
            <a:noAutofit/>
          </a:bodyPr>
          <a:lstStyle/>
          <a:p>
            <a:r>
              <a:rPr lang="en-US" sz="2000" dirty="0"/>
              <a:t>Module</a:t>
            </a:r>
            <a:r>
              <a:rPr lang="en-US" sz="2000" dirty="0">
                <a:cs typeface="Segoe UI Semibold" panose="020B0702040204020203" pitchFamily="34" charset="0"/>
              </a:rPr>
              <a:t> 07: Introduction to GitHub Actions</a:t>
            </a:r>
          </a:p>
        </p:txBody>
      </p:sp>
      <p:pic>
        <p:nvPicPr>
          <p:cNvPr id="15" name="Picture 14" descr="Icon of a circle branched into three connect circles">
            <a:extLst>
              <a:ext uri="{FF2B5EF4-FFF2-40B4-BE49-F238E27FC236}">
                <a16:creationId xmlns:a16="http://schemas.microsoft.com/office/drawing/2014/main" id="{2A060394-7EA3-4986-9BBD-70EBD8176150}"/>
              </a:ext>
            </a:extLst>
          </p:cNvPr>
          <p:cNvPicPr>
            <a:picLocks noChangeAspect="1"/>
          </p:cNvPicPr>
          <p:nvPr/>
        </p:nvPicPr>
        <p:blipFill>
          <a:blip r:embed="rId10"/>
          <a:stretch>
            <a:fillRect/>
          </a:stretch>
        </p:blipFill>
        <p:spPr>
          <a:xfrm>
            <a:off x="6440051" y="2384661"/>
            <a:ext cx="950976" cy="950976"/>
          </a:xfrm>
          <a:prstGeom prst="rect">
            <a:avLst/>
          </a:prstGeom>
        </p:spPr>
      </p:pic>
      <p:pic>
        <p:nvPicPr>
          <p:cNvPr id="13" name="Picture 12" descr="Icon of a fragmented arc with an arrow going upwards">
            <a:extLst>
              <a:ext uri="{FF2B5EF4-FFF2-40B4-BE49-F238E27FC236}">
                <a16:creationId xmlns:a16="http://schemas.microsoft.com/office/drawing/2014/main" id="{AB173D97-ED2C-4B54-BE01-89A2F268A45E}"/>
              </a:ext>
            </a:extLst>
          </p:cNvPr>
          <p:cNvPicPr>
            <a:picLocks noChangeAspect="1"/>
          </p:cNvPicPr>
          <p:nvPr/>
        </p:nvPicPr>
        <p:blipFill>
          <a:blip r:embed="rId2"/>
          <a:stretch>
            <a:fillRect/>
          </a:stretch>
        </p:blipFill>
        <p:spPr>
          <a:xfrm>
            <a:off x="465138" y="2377650"/>
            <a:ext cx="952500" cy="952500"/>
          </a:xfrm>
          <a:prstGeom prst="rect">
            <a:avLst/>
          </a:prstGeom>
        </p:spPr>
      </p:pic>
      <p:sp>
        <p:nvSpPr>
          <p:cNvPr id="16" name="Rectangle 15">
            <a:extLst>
              <a:ext uri="{FF2B5EF4-FFF2-40B4-BE49-F238E27FC236}">
                <a16:creationId xmlns:a16="http://schemas.microsoft.com/office/drawing/2014/main" id="{862930E2-B233-4690-975A-17AD3651A04C}"/>
              </a:ext>
            </a:extLst>
          </p:cNvPr>
          <p:cNvSpPr/>
          <p:nvPr/>
        </p:nvSpPr>
        <p:spPr>
          <a:xfrm>
            <a:off x="1590986" y="2413220"/>
            <a:ext cx="4416552" cy="731520"/>
          </a:xfrm>
          <a:prstGeom prst="rect">
            <a:avLst/>
          </a:prstGeom>
        </p:spPr>
        <p:txBody>
          <a:bodyPr wrap="square" lIns="0" tIns="0" rIns="0" bIns="0" anchor="ctr">
            <a:noAutofit/>
          </a:bodyPr>
          <a:lstStyle/>
          <a:p>
            <a:r>
              <a:rPr lang="en-US" sz="2000" dirty="0"/>
              <a:t>Module</a:t>
            </a:r>
            <a:r>
              <a:rPr lang="en-US" sz="2000" dirty="0">
                <a:cs typeface="Segoe UI Semibold" panose="020B0702040204020203" pitchFamily="34" charset="0"/>
              </a:rPr>
              <a:t> 02: Manage Azure Pipeline agents and pools</a:t>
            </a:r>
          </a:p>
        </p:txBody>
      </p:sp>
      <p:cxnSp>
        <p:nvCxnSpPr>
          <p:cNvPr id="17" name="Straight Connector 16">
            <a:extLst>
              <a:ext uri="{FF2B5EF4-FFF2-40B4-BE49-F238E27FC236}">
                <a16:creationId xmlns:a16="http://schemas.microsoft.com/office/drawing/2014/main" id="{19989416-24A3-4F66-8FDF-FFFDC3B719F5}"/>
              </a:ext>
              <a:ext uri="{C183D7F6-B498-43B3-948B-1728B52AA6E4}">
                <adec:decorative xmlns:adec="http://schemas.microsoft.com/office/drawing/2017/decorative" val="1"/>
              </a:ext>
            </a:extLst>
          </p:cNvPr>
          <p:cNvCxnSpPr>
            <a:cxnSpLocks/>
          </p:cNvCxnSpPr>
          <p:nvPr/>
        </p:nvCxnSpPr>
        <p:spPr>
          <a:xfrm>
            <a:off x="1590986" y="3347648"/>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6682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A590-392E-4905-B288-51272DE26608}"/>
              </a:ext>
            </a:extLst>
          </p:cNvPr>
          <p:cNvSpPr>
            <a:spLocks noGrp="1"/>
          </p:cNvSpPr>
          <p:nvPr>
            <p:ph type="title"/>
          </p:nvPr>
        </p:nvSpPr>
        <p:spPr>
          <a:xfrm>
            <a:off x="465138" y="632779"/>
            <a:ext cx="11533187" cy="411162"/>
          </a:xfrm>
        </p:spPr>
        <p:txBody>
          <a:bodyPr/>
          <a:lstStyle/>
          <a:p>
            <a:r>
              <a:rPr lang="en-US" dirty="0"/>
              <a:t>Discussion: continuous integration</a:t>
            </a:r>
          </a:p>
        </p:txBody>
      </p:sp>
      <p:pic>
        <p:nvPicPr>
          <p:cNvPr id="3" name="Picture 2" descr="Icon of a fragmented arc with an arrow going upwards">
            <a:extLst>
              <a:ext uri="{FF2B5EF4-FFF2-40B4-BE49-F238E27FC236}">
                <a16:creationId xmlns:a16="http://schemas.microsoft.com/office/drawing/2014/main" id="{DD686D41-8553-4340-9B5B-6879ED1FC6C8}"/>
              </a:ext>
            </a:extLst>
          </p:cNvPr>
          <p:cNvPicPr>
            <a:picLocks noChangeAspect="1"/>
          </p:cNvPicPr>
          <p:nvPr/>
        </p:nvPicPr>
        <p:blipFill rotWithShape="1">
          <a:blip r:embed="rId3"/>
          <a:srcRect l="1212" t="1212" r="1212" b="1212"/>
          <a:stretch/>
        </p:blipFill>
        <p:spPr>
          <a:xfrm>
            <a:off x="402562" y="1415143"/>
            <a:ext cx="952738" cy="950976"/>
          </a:xfrm>
          <a:prstGeom prst="ellipse">
            <a:avLst/>
          </a:prstGeom>
        </p:spPr>
      </p:pic>
      <p:sp>
        <p:nvSpPr>
          <p:cNvPr id="23" name="TextBox 22">
            <a:extLst>
              <a:ext uri="{FF2B5EF4-FFF2-40B4-BE49-F238E27FC236}">
                <a16:creationId xmlns:a16="http://schemas.microsoft.com/office/drawing/2014/main" id="{2F0FA708-1E58-4597-8A4C-6ED6A1825EE5}"/>
              </a:ext>
            </a:extLst>
          </p:cNvPr>
          <p:cNvSpPr txBox="1"/>
          <p:nvPr/>
        </p:nvSpPr>
        <p:spPr>
          <a:xfrm>
            <a:off x="1669068" y="1613632"/>
            <a:ext cx="5457446" cy="553998"/>
          </a:xfrm>
          <a:prstGeom prst="rect">
            <a:avLst/>
          </a:prstGeom>
          <a:noFill/>
        </p:spPr>
        <p:txBody>
          <a:bodyPr wrap="square" lIns="0" tIns="0" rIns="0" bIns="0" rtlCol="0" anchor="ctr">
            <a:noAutofit/>
          </a:bodyPr>
          <a:lstStyle/>
          <a:p>
            <a:r>
              <a:rPr lang="en-US" sz="2400" dirty="0"/>
              <a:t>Have you tried to implement continuous integration in your organization? </a:t>
            </a:r>
          </a:p>
        </p:txBody>
      </p:sp>
      <p:cxnSp>
        <p:nvCxnSpPr>
          <p:cNvPr id="33" name="Straight Connector 32">
            <a:extLst>
              <a:ext uri="{FF2B5EF4-FFF2-40B4-BE49-F238E27FC236}">
                <a16:creationId xmlns:a16="http://schemas.microsoft.com/office/drawing/2014/main" id="{BE04BAB5-E1F5-4A87-85A1-5BBF9822206E}"/>
              </a:ext>
              <a:ext uri="{C183D7F6-B498-43B3-948B-1728B52AA6E4}">
                <adec:decorative xmlns:adec="http://schemas.microsoft.com/office/drawing/2017/decorative" val="1"/>
              </a:ext>
            </a:extLst>
          </p:cNvPr>
          <p:cNvCxnSpPr>
            <a:cxnSpLocks/>
          </p:cNvCxnSpPr>
          <p:nvPr/>
        </p:nvCxnSpPr>
        <p:spPr>
          <a:xfrm>
            <a:off x="1669068" y="2540260"/>
            <a:ext cx="545744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 name="Picture 3" descr="Icon of a glass globe with a zig zag line ">
            <a:extLst>
              <a:ext uri="{FF2B5EF4-FFF2-40B4-BE49-F238E27FC236}">
                <a16:creationId xmlns:a16="http://schemas.microsoft.com/office/drawing/2014/main" id="{08DB480E-ED92-41A9-A603-4B88842D9123}"/>
              </a:ext>
            </a:extLst>
          </p:cNvPr>
          <p:cNvPicPr>
            <a:picLocks noChangeAspect="1"/>
          </p:cNvPicPr>
          <p:nvPr/>
        </p:nvPicPr>
        <p:blipFill rotWithShape="1">
          <a:blip r:embed="rId4"/>
          <a:srcRect l="1032" t="1032" r="1032" b="1032"/>
          <a:stretch/>
        </p:blipFill>
        <p:spPr>
          <a:xfrm>
            <a:off x="401075" y="2714401"/>
            <a:ext cx="950976" cy="950976"/>
          </a:xfrm>
          <a:prstGeom prst="ellipse">
            <a:avLst/>
          </a:prstGeom>
        </p:spPr>
      </p:pic>
      <p:sp>
        <p:nvSpPr>
          <p:cNvPr id="27" name="TextBox 26">
            <a:extLst>
              <a:ext uri="{FF2B5EF4-FFF2-40B4-BE49-F238E27FC236}">
                <a16:creationId xmlns:a16="http://schemas.microsoft.com/office/drawing/2014/main" id="{A5FA1DF9-D0C6-4F11-A2D1-4EADBC6D0E12}"/>
              </a:ext>
            </a:extLst>
          </p:cNvPr>
          <p:cNvSpPr txBox="1"/>
          <p:nvPr/>
        </p:nvSpPr>
        <p:spPr>
          <a:xfrm>
            <a:off x="1669068" y="2820557"/>
            <a:ext cx="5457446" cy="738664"/>
          </a:xfrm>
          <a:prstGeom prst="rect">
            <a:avLst/>
          </a:prstGeom>
          <a:noFill/>
        </p:spPr>
        <p:txBody>
          <a:bodyPr wrap="square" lIns="0" tIns="0" rIns="0" bIns="0" rtlCol="0" anchor="ctr">
            <a:spAutoFit/>
          </a:bodyPr>
          <a:lstStyle/>
          <a:p>
            <a:r>
              <a:rPr lang="en-US" sz="2400" dirty="0"/>
              <a:t>If you were successful, what lessons did you learn? </a:t>
            </a:r>
          </a:p>
        </p:txBody>
      </p:sp>
      <p:cxnSp>
        <p:nvCxnSpPr>
          <p:cNvPr id="28" name="Straight Connector 27">
            <a:extLst>
              <a:ext uri="{FF2B5EF4-FFF2-40B4-BE49-F238E27FC236}">
                <a16:creationId xmlns:a16="http://schemas.microsoft.com/office/drawing/2014/main" id="{27A6189A-C542-483B-98B6-081DE558F41A}"/>
              </a:ext>
              <a:ext uri="{C183D7F6-B498-43B3-948B-1728B52AA6E4}">
                <adec:decorative xmlns:adec="http://schemas.microsoft.com/office/drawing/2017/decorative" val="1"/>
              </a:ext>
            </a:extLst>
          </p:cNvPr>
          <p:cNvCxnSpPr>
            <a:cxnSpLocks/>
          </p:cNvCxnSpPr>
          <p:nvPr/>
        </p:nvCxnSpPr>
        <p:spPr>
          <a:xfrm>
            <a:off x="1669068" y="3839518"/>
            <a:ext cx="545744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a wrench and a clipboard">
            <a:extLst>
              <a:ext uri="{FF2B5EF4-FFF2-40B4-BE49-F238E27FC236}">
                <a16:creationId xmlns:a16="http://schemas.microsoft.com/office/drawing/2014/main" id="{5133F435-D41B-4795-ABB7-FD2A3FB1D5B5}"/>
              </a:ext>
            </a:extLst>
          </p:cNvPr>
          <p:cNvPicPr>
            <a:picLocks noChangeAspect="1"/>
          </p:cNvPicPr>
          <p:nvPr/>
        </p:nvPicPr>
        <p:blipFill rotWithShape="1">
          <a:blip r:embed="rId5"/>
          <a:srcRect l="743" t="743" r="743" b="743"/>
          <a:stretch/>
        </p:blipFill>
        <p:spPr>
          <a:xfrm>
            <a:off x="398694" y="4013658"/>
            <a:ext cx="950976" cy="950976"/>
          </a:xfrm>
          <a:prstGeom prst="ellipse">
            <a:avLst/>
          </a:prstGeom>
        </p:spPr>
      </p:pic>
      <p:sp>
        <p:nvSpPr>
          <p:cNvPr id="32" name="TextBox 31">
            <a:extLst>
              <a:ext uri="{FF2B5EF4-FFF2-40B4-BE49-F238E27FC236}">
                <a16:creationId xmlns:a16="http://schemas.microsoft.com/office/drawing/2014/main" id="{6A0879D2-7C33-40EE-846B-A54BBF5BEDE4}"/>
              </a:ext>
            </a:extLst>
          </p:cNvPr>
          <p:cNvSpPr txBox="1"/>
          <p:nvPr/>
        </p:nvSpPr>
        <p:spPr>
          <a:xfrm>
            <a:off x="1669068" y="4212147"/>
            <a:ext cx="5457446" cy="553998"/>
          </a:xfrm>
          <a:prstGeom prst="rect">
            <a:avLst/>
          </a:prstGeom>
          <a:noFill/>
        </p:spPr>
        <p:txBody>
          <a:bodyPr wrap="square" lIns="0" tIns="0" rIns="0" bIns="0" rtlCol="0" anchor="ctr">
            <a:noAutofit/>
          </a:bodyPr>
          <a:lstStyle/>
          <a:p>
            <a:r>
              <a:rPr lang="en-US" sz="2400" dirty="0"/>
              <a:t>If you were not successful, what were</a:t>
            </a:r>
            <a:br>
              <a:rPr lang="en-US" sz="2400" dirty="0"/>
            </a:br>
            <a:r>
              <a:rPr lang="en-US" sz="2400" dirty="0"/>
              <a:t>the challenges?</a:t>
            </a:r>
          </a:p>
        </p:txBody>
      </p:sp>
    </p:spTree>
    <p:extLst>
      <p:ext uri="{BB962C8B-B14F-4D97-AF65-F5344CB8AC3E}">
        <p14:creationId xmlns:p14="http://schemas.microsoft.com/office/powerpoint/2010/main" val="37953836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51E0-D527-4C06-8B0A-A07A87E0D349}"/>
              </a:ext>
            </a:extLst>
          </p:cNvPr>
          <p:cNvSpPr>
            <a:spLocks noGrp="1"/>
          </p:cNvSpPr>
          <p:nvPr>
            <p:ph type="title"/>
          </p:nvPr>
        </p:nvSpPr>
        <p:spPr>
          <a:xfrm>
            <a:off x="465138" y="632779"/>
            <a:ext cx="11533187" cy="411162"/>
          </a:xfrm>
        </p:spPr>
        <p:txBody>
          <a:bodyPr/>
          <a:lstStyle/>
          <a:p>
            <a:r>
              <a:rPr lang="en-US" dirty="0"/>
              <a:t>Describe build properties: Build number formatting and build status</a:t>
            </a:r>
          </a:p>
        </p:txBody>
      </p:sp>
      <p:sp>
        <p:nvSpPr>
          <p:cNvPr id="10" name="Rectangle 9">
            <a:extLst>
              <a:ext uri="{FF2B5EF4-FFF2-40B4-BE49-F238E27FC236}">
                <a16:creationId xmlns:a16="http://schemas.microsoft.com/office/drawing/2014/main" id="{0E1C78D9-ED0D-4E19-B911-47133707373C}"/>
              </a:ext>
            </a:extLst>
          </p:cNvPr>
          <p:cNvSpPr/>
          <p:nvPr/>
        </p:nvSpPr>
        <p:spPr>
          <a:xfrm>
            <a:off x="427037" y="1618488"/>
            <a:ext cx="5693107" cy="332898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a:solidFill>
                  <a:schemeClr val="tx1"/>
                </a:solidFill>
                <a:latin typeface="+mj-lt"/>
                <a:cs typeface="Segoe UI" pitchFamily="34" charset="0"/>
              </a:rPr>
              <a:t>Build number formatting</a:t>
            </a:r>
          </a:p>
        </p:txBody>
      </p:sp>
      <p:pic>
        <p:nvPicPr>
          <p:cNvPr id="4" name="Picture 3" descr="Screenshot of the build number format in the build properties options">
            <a:extLst>
              <a:ext uri="{FF2B5EF4-FFF2-40B4-BE49-F238E27FC236}">
                <a16:creationId xmlns:a16="http://schemas.microsoft.com/office/drawing/2014/main" id="{DECCA724-6A48-43CC-AC10-FE238B201C2F}"/>
              </a:ext>
            </a:extLst>
          </p:cNvPr>
          <p:cNvPicPr>
            <a:picLocks noChangeAspect="1"/>
          </p:cNvPicPr>
          <p:nvPr/>
        </p:nvPicPr>
        <p:blipFill rotWithShape="1">
          <a:blip r:embed="rId3"/>
          <a:srcRect l="-20105" t="-1573" r="-18405" b="-1963"/>
          <a:stretch/>
        </p:blipFill>
        <p:spPr>
          <a:xfrm>
            <a:off x="594398" y="2664801"/>
            <a:ext cx="5358384" cy="2075688"/>
          </a:xfrm>
          <a:prstGeom prst="rect">
            <a:avLst/>
          </a:prstGeom>
          <a:ln>
            <a:solidFill>
              <a:schemeClr val="bg1">
                <a:lumMod val="95000"/>
              </a:schemeClr>
            </a:solidFill>
          </a:ln>
        </p:spPr>
      </p:pic>
      <p:sp>
        <p:nvSpPr>
          <p:cNvPr id="11" name="Rectangle 10">
            <a:extLst>
              <a:ext uri="{FF2B5EF4-FFF2-40B4-BE49-F238E27FC236}">
                <a16:creationId xmlns:a16="http://schemas.microsoft.com/office/drawing/2014/main" id="{D29953CF-3E14-4030-9729-10C878D6FA43}"/>
              </a:ext>
            </a:extLst>
          </p:cNvPr>
          <p:cNvSpPr/>
          <p:nvPr/>
        </p:nvSpPr>
        <p:spPr>
          <a:xfrm>
            <a:off x="6305217" y="1618488"/>
            <a:ext cx="5693107" cy="332898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cs typeface="Segoe UI" pitchFamily="34" charset="0"/>
              </a:rPr>
              <a:t>Build status</a:t>
            </a:r>
            <a:br>
              <a:rPr lang="en-US" sz="2400" dirty="0">
                <a:solidFill>
                  <a:schemeClr val="tx1"/>
                </a:solidFill>
                <a:latin typeface="+mj-lt"/>
                <a:cs typeface="Segoe UI" pitchFamily="34" charset="0"/>
              </a:rPr>
            </a:br>
            <a:r>
              <a:rPr lang="en-US" sz="2400" dirty="0">
                <a:solidFill>
                  <a:schemeClr val="tx1"/>
                </a:solidFill>
                <a:latin typeface="+mj-lt"/>
                <a:cs typeface="Segoe UI" pitchFamily="34" charset="0"/>
              </a:rPr>
              <a:t>(enabled, paused, disabled)</a:t>
            </a:r>
          </a:p>
        </p:txBody>
      </p:sp>
      <p:pic>
        <p:nvPicPr>
          <p:cNvPr id="7" name="Picture 6" descr="Screenshot of the build request is processing selections: enabled, paused and disabled">
            <a:extLst>
              <a:ext uri="{FF2B5EF4-FFF2-40B4-BE49-F238E27FC236}">
                <a16:creationId xmlns:a16="http://schemas.microsoft.com/office/drawing/2014/main" id="{0B2DADDE-657C-4D5E-B6E7-108028748E69}"/>
              </a:ext>
            </a:extLst>
          </p:cNvPr>
          <p:cNvPicPr>
            <a:picLocks noChangeAspect="1"/>
          </p:cNvPicPr>
          <p:nvPr/>
        </p:nvPicPr>
        <p:blipFill rotWithShape="1">
          <a:blip r:embed="rId4"/>
          <a:srcRect l="-2312" t="-4426" r="2312" b="-33382"/>
          <a:stretch/>
        </p:blipFill>
        <p:spPr>
          <a:xfrm>
            <a:off x="6474338" y="2693225"/>
            <a:ext cx="5354863" cy="2076449"/>
          </a:xfrm>
          <a:prstGeom prst="rect">
            <a:avLst/>
          </a:prstGeom>
          <a:ln>
            <a:solidFill>
              <a:schemeClr val="bg1">
                <a:lumMod val="95000"/>
              </a:schemeClr>
            </a:solidFill>
          </a:ln>
        </p:spPr>
      </p:pic>
    </p:spTree>
    <p:extLst>
      <p:ext uri="{BB962C8B-B14F-4D97-AF65-F5344CB8AC3E}">
        <p14:creationId xmlns:p14="http://schemas.microsoft.com/office/powerpoint/2010/main" val="42495456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51E0-D527-4C06-8B0A-A07A87E0D349}"/>
              </a:ext>
            </a:extLst>
          </p:cNvPr>
          <p:cNvSpPr>
            <a:spLocks noGrp="1"/>
          </p:cNvSpPr>
          <p:nvPr>
            <p:ph type="title"/>
          </p:nvPr>
        </p:nvSpPr>
        <p:spPr>
          <a:xfrm>
            <a:off x="465138" y="632779"/>
            <a:ext cx="11533187" cy="411162"/>
          </a:xfrm>
        </p:spPr>
        <p:txBody>
          <a:bodyPr/>
          <a:lstStyle/>
          <a:p>
            <a:r>
              <a:rPr lang="en-US" dirty="0"/>
              <a:t>Describe build properties: Authorization and timeouts, and badges</a:t>
            </a:r>
          </a:p>
        </p:txBody>
      </p:sp>
      <p:sp>
        <p:nvSpPr>
          <p:cNvPr id="3" name="Rectangle 2">
            <a:extLst>
              <a:ext uri="{FF2B5EF4-FFF2-40B4-BE49-F238E27FC236}">
                <a16:creationId xmlns:a16="http://schemas.microsoft.com/office/drawing/2014/main" id="{01FE0310-3FD3-4648-9501-5F618E2B4CD3}"/>
              </a:ext>
            </a:extLst>
          </p:cNvPr>
          <p:cNvSpPr/>
          <p:nvPr/>
        </p:nvSpPr>
        <p:spPr>
          <a:xfrm>
            <a:off x="427037" y="1618569"/>
            <a:ext cx="5693107" cy="421617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cs typeface="Segoe UI" pitchFamily="34" charset="0"/>
              </a:rPr>
              <a:t>Authorization and timeouts (scope, job timeout, cancel job timeout)</a:t>
            </a:r>
          </a:p>
        </p:txBody>
      </p:sp>
      <p:pic>
        <p:nvPicPr>
          <p:cNvPr id="20" name="Picture 19" descr="Screenshot of the Build Job Properties page. The build scope is project collection. The build timeout is 60. The build cancel timeout is 5 minutes">
            <a:extLst>
              <a:ext uri="{FF2B5EF4-FFF2-40B4-BE49-F238E27FC236}">
                <a16:creationId xmlns:a16="http://schemas.microsoft.com/office/drawing/2014/main" id="{87305007-FF67-4B56-B4D4-BDA5883362F6}"/>
              </a:ext>
            </a:extLst>
          </p:cNvPr>
          <p:cNvPicPr>
            <a:picLocks noChangeAspect="1"/>
          </p:cNvPicPr>
          <p:nvPr/>
        </p:nvPicPr>
        <p:blipFill>
          <a:blip r:embed="rId3"/>
          <a:stretch>
            <a:fillRect/>
          </a:stretch>
        </p:blipFill>
        <p:spPr>
          <a:xfrm>
            <a:off x="594398" y="2672656"/>
            <a:ext cx="5358384" cy="3031005"/>
          </a:xfrm>
          <a:prstGeom prst="rect">
            <a:avLst/>
          </a:prstGeom>
        </p:spPr>
      </p:pic>
      <p:sp>
        <p:nvSpPr>
          <p:cNvPr id="6" name="Rectangle 5">
            <a:extLst>
              <a:ext uri="{FF2B5EF4-FFF2-40B4-BE49-F238E27FC236}">
                <a16:creationId xmlns:a16="http://schemas.microsoft.com/office/drawing/2014/main" id="{0FAC8DB3-12F6-4F63-98DD-7317CAA73D90}"/>
              </a:ext>
            </a:extLst>
          </p:cNvPr>
          <p:cNvSpPr/>
          <p:nvPr/>
        </p:nvSpPr>
        <p:spPr>
          <a:xfrm>
            <a:off x="6305217" y="1618569"/>
            <a:ext cx="5693107" cy="421617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cs typeface="Segoe UI" pitchFamily="34" charset="0"/>
              </a:rPr>
              <a:t>Badges</a:t>
            </a:r>
          </a:p>
        </p:txBody>
      </p:sp>
      <p:pic>
        <p:nvPicPr>
          <p:cNvPr id="22" name="Picture 21" descr="Screenshot of the Azure Pipelines badge which has Succeeded">
            <a:extLst>
              <a:ext uri="{FF2B5EF4-FFF2-40B4-BE49-F238E27FC236}">
                <a16:creationId xmlns:a16="http://schemas.microsoft.com/office/drawing/2014/main" id="{6DB34D3D-48E7-471F-865C-890555EA092A}"/>
              </a:ext>
            </a:extLst>
          </p:cNvPr>
          <p:cNvPicPr>
            <a:picLocks noChangeAspect="1"/>
          </p:cNvPicPr>
          <p:nvPr/>
        </p:nvPicPr>
        <p:blipFill>
          <a:blip r:embed="rId4"/>
          <a:stretch>
            <a:fillRect/>
          </a:stretch>
        </p:blipFill>
        <p:spPr>
          <a:xfrm>
            <a:off x="6474338" y="2693306"/>
            <a:ext cx="5358384" cy="913642"/>
          </a:xfrm>
          <a:prstGeom prst="rect">
            <a:avLst/>
          </a:prstGeom>
        </p:spPr>
      </p:pic>
    </p:spTree>
    <p:extLst>
      <p:ext uri="{BB962C8B-B14F-4D97-AF65-F5344CB8AC3E}">
        <p14:creationId xmlns:p14="http://schemas.microsoft.com/office/powerpoint/2010/main" val="31347420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317212"/>
            <a:ext cx="9070923" cy="360099"/>
          </a:xfrm>
        </p:spPr>
        <p:txBody>
          <a:bodyPr/>
          <a:lstStyle/>
          <a:p>
            <a:r>
              <a:rPr lang="en-US" dirty="0"/>
              <a:t>Module 05: Implement a pipeline strategy</a:t>
            </a:r>
          </a:p>
        </p:txBody>
      </p:sp>
      <p:pic>
        <p:nvPicPr>
          <p:cNvPr id="3" name="Picture 2" descr="Icon of thick lines and circles arranged to form a square pattern">
            <a:extLst>
              <a:ext uri="{FF2B5EF4-FFF2-40B4-BE49-F238E27FC236}">
                <a16:creationId xmlns:a16="http://schemas.microsoft.com/office/drawing/2014/main" id="{E7AF038F-CC6B-4B9E-A481-0E5E41106DFB}"/>
              </a:ext>
            </a:extLst>
          </p:cNvPr>
          <p:cNvPicPr>
            <a:picLocks noChangeAspect="1"/>
          </p:cNvPicPr>
          <p:nvPr/>
        </p:nvPicPr>
        <p:blipFill>
          <a:blip r:embed="rId3">
            <a:clrChange>
              <a:clrFrom>
                <a:srgbClr val="FFFFFF"/>
              </a:clrFrom>
              <a:clrTo>
                <a:srgbClr val="FFFFFF">
                  <a:alpha val="0"/>
                </a:srgbClr>
              </a:clrTo>
            </a:clrChange>
          </a:blip>
          <a:srcRect/>
          <a:stretch/>
        </p:blipFill>
        <p:spPr>
          <a:xfrm>
            <a:off x="10475389" y="3040062"/>
            <a:ext cx="914400" cy="914400"/>
          </a:xfrm>
          <a:prstGeom prst="rect">
            <a:avLst/>
          </a:prstGeom>
        </p:spPr>
      </p:pic>
    </p:spTree>
    <p:extLst>
      <p:ext uri="{BB962C8B-B14F-4D97-AF65-F5344CB8AC3E}">
        <p14:creationId xmlns:p14="http://schemas.microsoft.com/office/powerpoint/2010/main" val="158707290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81AD-4296-4B5B-A173-CAB1822F7A64}"/>
              </a:ext>
            </a:extLst>
          </p:cNvPr>
          <p:cNvSpPr>
            <a:spLocks noGrp="1"/>
          </p:cNvSpPr>
          <p:nvPr>
            <p:ph type="title"/>
          </p:nvPr>
        </p:nvSpPr>
        <p:spPr>
          <a:xfrm>
            <a:off x="465138" y="632779"/>
            <a:ext cx="11533187" cy="411162"/>
          </a:xfrm>
        </p:spPr>
        <p:txBody>
          <a:bodyPr/>
          <a:lstStyle/>
          <a:p>
            <a:r>
              <a:rPr lang="en-US" dirty="0"/>
              <a:t>Configure agent demands</a:t>
            </a:r>
          </a:p>
        </p:txBody>
      </p:sp>
      <p:pic>
        <p:nvPicPr>
          <p:cNvPr id="5" name="Picture 4" descr="Icon of a circle branched into three connect circles">
            <a:extLst>
              <a:ext uri="{FF2B5EF4-FFF2-40B4-BE49-F238E27FC236}">
                <a16:creationId xmlns:a16="http://schemas.microsoft.com/office/drawing/2014/main" id="{70CCEAC7-477D-47FC-B2F1-E21695200F03}"/>
              </a:ext>
            </a:extLst>
          </p:cNvPr>
          <p:cNvPicPr>
            <a:picLocks noChangeAspect="1"/>
          </p:cNvPicPr>
          <p:nvPr/>
        </p:nvPicPr>
        <p:blipFill>
          <a:blip r:embed="rId3"/>
          <a:stretch>
            <a:fillRect/>
          </a:stretch>
        </p:blipFill>
        <p:spPr>
          <a:xfrm>
            <a:off x="465138" y="1707433"/>
            <a:ext cx="952737" cy="950976"/>
          </a:xfrm>
          <a:prstGeom prst="rect">
            <a:avLst/>
          </a:prstGeom>
        </p:spPr>
      </p:pic>
      <p:sp>
        <p:nvSpPr>
          <p:cNvPr id="7" name="TextBox 6">
            <a:extLst>
              <a:ext uri="{FF2B5EF4-FFF2-40B4-BE49-F238E27FC236}">
                <a16:creationId xmlns:a16="http://schemas.microsoft.com/office/drawing/2014/main" id="{F72EAC3C-A66A-4E30-95BF-940A3C835CEA}"/>
              </a:ext>
            </a:extLst>
          </p:cNvPr>
          <p:cNvSpPr txBox="1"/>
          <p:nvPr/>
        </p:nvSpPr>
        <p:spPr>
          <a:xfrm>
            <a:off x="1711325" y="1954321"/>
            <a:ext cx="4052434" cy="457200"/>
          </a:xfrm>
          <a:prstGeom prst="rect">
            <a:avLst/>
          </a:prstGeom>
          <a:noFill/>
        </p:spPr>
        <p:txBody>
          <a:bodyPr wrap="square" lIns="0" tIns="0" rIns="0" bIns="0" rtlCol="0" anchor="ctr">
            <a:noAutofit/>
          </a:bodyPr>
          <a:lstStyle/>
          <a:p>
            <a:r>
              <a:rPr lang="en-US" sz="2400" b="1" dirty="0"/>
              <a:t>User-defined capabilities</a:t>
            </a:r>
            <a:endParaRPr lang="en-US" sz="2400" dirty="0"/>
          </a:p>
        </p:txBody>
      </p:sp>
      <p:cxnSp>
        <p:nvCxnSpPr>
          <p:cNvPr id="9" name="Straight Connector 8">
            <a:extLst>
              <a:ext uri="{FF2B5EF4-FFF2-40B4-BE49-F238E27FC236}">
                <a16:creationId xmlns:a16="http://schemas.microsoft.com/office/drawing/2014/main" id="{7B09EDAB-C86F-449F-A61C-14FA1D31A733}"/>
              </a:ext>
              <a:ext uri="{C183D7F6-B498-43B3-948B-1728B52AA6E4}">
                <adec:decorative xmlns:adec="http://schemas.microsoft.com/office/drawing/2017/decorative" val="1"/>
              </a:ext>
            </a:extLst>
          </p:cNvPr>
          <p:cNvCxnSpPr>
            <a:cxnSpLocks/>
          </p:cNvCxnSpPr>
          <p:nvPr/>
        </p:nvCxnSpPr>
        <p:spPr>
          <a:xfrm>
            <a:off x="1711326" y="2714065"/>
            <a:ext cx="405243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 name="Picture 10" descr="Icon of three gears with varying sizes">
            <a:extLst>
              <a:ext uri="{FF2B5EF4-FFF2-40B4-BE49-F238E27FC236}">
                <a16:creationId xmlns:a16="http://schemas.microsoft.com/office/drawing/2014/main" id="{4F39047B-4993-4B90-8BE3-E057CF27CC7B}"/>
              </a:ext>
            </a:extLst>
          </p:cNvPr>
          <p:cNvPicPr>
            <a:picLocks noChangeAspect="1"/>
          </p:cNvPicPr>
          <p:nvPr/>
        </p:nvPicPr>
        <p:blipFill>
          <a:blip r:embed="rId4"/>
          <a:stretch>
            <a:fillRect/>
          </a:stretch>
        </p:blipFill>
        <p:spPr>
          <a:xfrm>
            <a:off x="465137" y="4060607"/>
            <a:ext cx="952737" cy="950976"/>
          </a:xfrm>
          <a:prstGeom prst="rect">
            <a:avLst/>
          </a:prstGeom>
        </p:spPr>
      </p:pic>
      <p:sp>
        <p:nvSpPr>
          <p:cNvPr id="13" name="TextBox 12">
            <a:extLst>
              <a:ext uri="{FF2B5EF4-FFF2-40B4-BE49-F238E27FC236}">
                <a16:creationId xmlns:a16="http://schemas.microsoft.com/office/drawing/2014/main" id="{F016D9A7-361F-49E6-A1C5-89C051ED3547}"/>
              </a:ext>
            </a:extLst>
          </p:cNvPr>
          <p:cNvSpPr txBox="1"/>
          <p:nvPr/>
        </p:nvSpPr>
        <p:spPr>
          <a:xfrm>
            <a:off x="1710192" y="3016609"/>
            <a:ext cx="4052434" cy="457200"/>
          </a:xfrm>
          <a:prstGeom prst="rect">
            <a:avLst/>
          </a:prstGeom>
          <a:noFill/>
        </p:spPr>
        <p:txBody>
          <a:bodyPr wrap="square" lIns="0" tIns="0" rIns="0" bIns="0" rtlCol="0" anchor="ctr">
            <a:noAutofit/>
          </a:bodyPr>
          <a:lstStyle/>
          <a:p>
            <a:r>
              <a:rPr lang="en-US" sz="2400" b="1" dirty="0"/>
              <a:t>System capabilities</a:t>
            </a:r>
            <a:endParaRPr lang="en-US" sz="2400" dirty="0"/>
          </a:p>
        </p:txBody>
      </p:sp>
      <p:cxnSp>
        <p:nvCxnSpPr>
          <p:cNvPr id="15" name="Straight Connector 14">
            <a:extLst>
              <a:ext uri="{FF2B5EF4-FFF2-40B4-BE49-F238E27FC236}">
                <a16:creationId xmlns:a16="http://schemas.microsoft.com/office/drawing/2014/main" id="{C1C3D192-DE4F-4853-836C-07D7A704E9D1}"/>
              </a:ext>
              <a:ext uri="{C183D7F6-B498-43B3-948B-1728B52AA6E4}">
                <adec:decorative xmlns:adec="http://schemas.microsoft.com/office/drawing/2017/decorative" val="1"/>
              </a:ext>
            </a:extLst>
          </p:cNvPr>
          <p:cNvCxnSpPr>
            <a:cxnSpLocks/>
          </p:cNvCxnSpPr>
          <p:nvPr/>
        </p:nvCxnSpPr>
        <p:spPr>
          <a:xfrm>
            <a:off x="1711326" y="3776353"/>
            <a:ext cx="405243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F27DAF-52B7-4ACE-8140-6849705D1933}"/>
              </a:ext>
            </a:extLst>
          </p:cNvPr>
          <p:cNvSpPr txBox="1"/>
          <p:nvPr/>
        </p:nvSpPr>
        <p:spPr>
          <a:xfrm>
            <a:off x="1710192" y="3975220"/>
            <a:ext cx="4052434" cy="1121751"/>
          </a:xfrm>
          <a:prstGeom prst="rect">
            <a:avLst/>
          </a:prstGeom>
          <a:noFill/>
        </p:spPr>
        <p:txBody>
          <a:bodyPr wrap="square" lIns="0" tIns="0" rIns="0" bIns="0" rtlCol="0" anchor="ctr">
            <a:noAutofit/>
          </a:bodyPr>
          <a:lstStyle/>
          <a:p>
            <a:r>
              <a:rPr lang="en-US" sz="2400" b="1" dirty="0"/>
              <a:t>Agents</a:t>
            </a:r>
            <a:r>
              <a:rPr lang="en-US" sz="2400" dirty="0"/>
              <a:t> can have different authorization and timeout settings.</a:t>
            </a:r>
          </a:p>
        </p:txBody>
      </p:sp>
      <p:cxnSp>
        <p:nvCxnSpPr>
          <p:cNvPr id="23" name="Straight Connector 22">
            <a:extLst>
              <a:ext uri="{FF2B5EF4-FFF2-40B4-BE49-F238E27FC236}">
                <a16:creationId xmlns:a16="http://schemas.microsoft.com/office/drawing/2014/main" id="{F833CD26-A902-4AAF-A5C3-30AED70AFB41}"/>
              </a:ext>
              <a:ext uri="{C183D7F6-B498-43B3-948B-1728B52AA6E4}">
                <adec:decorative xmlns:adec="http://schemas.microsoft.com/office/drawing/2017/decorative" val="1"/>
              </a:ext>
            </a:extLst>
          </p:cNvPr>
          <p:cNvCxnSpPr>
            <a:cxnSpLocks/>
          </p:cNvCxnSpPr>
          <p:nvPr/>
        </p:nvCxnSpPr>
        <p:spPr>
          <a:xfrm>
            <a:off x="1710192" y="5295841"/>
            <a:ext cx="405243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5" name="Picture 34" descr="Icon of a rectangle, a square and a circle in a straight line">
            <a:extLst>
              <a:ext uri="{FF2B5EF4-FFF2-40B4-BE49-F238E27FC236}">
                <a16:creationId xmlns:a16="http://schemas.microsoft.com/office/drawing/2014/main" id="{9F6E1C07-9AB9-4B5C-A788-25BFA6A09D7A}"/>
              </a:ext>
            </a:extLst>
          </p:cNvPr>
          <p:cNvPicPr>
            <a:picLocks noChangeAspect="1"/>
          </p:cNvPicPr>
          <p:nvPr/>
        </p:nvPicPr>
        <p:blipFill>
          <a:blip r:embed="rId5"/>
          <a:stretch>
            <a:fillRect/>
          </a:stretch>
        </p:blipFill>
        <p:spPr>
          <a:xfrm>
            <a:off x="465136" y="2769721"/>
            <a:ext cx="952737" cy="950976"/>
          </a:xfrm>
          <a:prstGeom prst="rect">
            <a:avLst/>
          </a:prstGeom>
        </p:spPr>
      </p:pic>
      <p:pic>
        <p:nvPicPr>
          <p:cNvPr id="17" name="Picture 16">
            <a:extLst>
              <a:ext uri="{FF2B5EF4-FFF2-40B4-BE49-F238E27FC236}">
                <a16:creationId xmlns:a16="http://schemas.microsoft.com/office/drawing/2014/main" id="{E9C51D54-DFAB-A64C-BDB8-62659D7701A5}"/>
              </a:ext>
            </a:extLst>
          </p:cNvPr>
          <p:cNvPicPr>
            <a:picLocks noChangeAspect="1"/>
          </p:cNvPicPr>
          <p:nvPr/>
        </p:nvPicPr>
        <p:blipFill>
          <a:blip r:embed="rId6"/>
          <a:stretch>
            <a:fillRect/>
          </a:stretch>
        </p:blipFill>
        <p:spPr>
          <a:xfrm>
            <a:off x="6645728" y="632779"/>
            <a:ext cx="5325609" cy="6012785"/>
          </a:xfrm>
          <a:prstGeom prst="rect">
            <a:avLst/>
          </a:prstGeom>
          <a:ln>
            <a:solidFill>
              <a:schemeClr val="tx1"/>
            </a:solidFill>
          </a:ln>
        </p:spPr>
      </p:pic>
    </p:spTree>
    <p:extLst>
      <p:ext uri="{BB962C8B-B14F-4D97-AF65-F5344CB8AC3E}">
        <p14:creationId xmlns:p14="http://schemas.microsoft.com/office/powerpoint/2010/main" val="289602106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3950-CA1A-4CB5-B14E-FF051C14E81A}"/>
              </a:ext>
            </a:extLst>
          </p:cNvPr>
          <p:cNvSpPr>
            <a:spLocks noGrp="1"/>
          </p:cNvSpPr>
          <p:nvPr>
            <p:ph type="title"/>
          </p:nvPr>
        </p:nvSpPr>
        <p:spPr>
          <a:xfrm>
            <a:off x="465138" y="632779"/>
            <a:ext cx="11533187" cy="411162"/>
          </a:xfrm>
        </p:spPr>
        <p:txBody>
          <a:bodyPr/>
          <a:lstStyle/>
          <a:p>
            <a:r>
              <a:rPr lang="en-US" dirty="0"/>
              <a:t>Explore multi-configuration and multi-agent</a:t>
            </a:r>
          </a:p>
        </p:txBody>
      </p:sp>
      <p:pic>
        <p:nvPicPr>
          <p:cNvPr id="23" name="Picture 22" descr="Icon of a gear inside a circle">
            <a:extLst>
              <a:ext uri="{FF2B5EF4-FFF2-40B4-BE49-F238E27FC236}">
                <a16:creationId xmlns:a16="http://schemas.microsoft.com/office/drawing/2014/main" id="{DA448B6E-80BC-46D4-92C8-D6412360CD80}"/>
              </a:ext>
            </a:extLst>
          </p:cNvPr>
          <p:cNvPicPr>
            <a:picLocks/>
          </p:cNvPicPr>
          <p:nvPr/>
        </p:nvPicPr>
        <p:blipFill>
          <a:blip r:embed="rId2"/>
          <a:stretch>
            <a:fillRect/>
          </a:stretch>
        </p:blipFill>
        <p:spPr>
          <a:xfrm>
            <a:off x="431799" y="1694909"/>
            <a:ext cx="950976" cy="950976"/>
          </a:xfrm>
          <a:prstGeom prst="rect">
            <a:avLst/>
          </a:prstGeom>
        </p:spPr>
      </p:pic>
      <p:sp>
        <p:nvSpPr>
          <p:cNvPr id="24" name="TextBox 23">
            <a:extLst>
              <a:ext uri="{FF2B5EF4-FFF2-40B4-BE49-F238E27FC236}">
                <a16:creationId xmlns:a16="http://schemas.microsoft.com/office/drawing/2014/main" id="{3985802E-A3AD-4814-ADE1-0FFB3BD50D06}"/>
              </a:ext>
            </a:extLst>
          </p:cNvPr>
          <p:cNvSpPr txBox="1"/>
          <p:nvPr/>
        </p:nvSpPr>
        <p:spPr>
          <a:xfrm>
            <a:off x="1674190" y="1694909"/>
            <a:ext cx="10332720" cy="1523494"/>
          </a:xfrm>
          <a:prstGeom prst="rect">
            <a:avLst/>
          </a:prstGeom>
          <a:noFill/>
        </p:spPr>
        <p:txBody>
          <a:bodyPr wrap="square" lIns="0" tIns="0" rIns="0" bIns="0">
            <a:spAutoFit/>
          </a:bodyPr>
          <a:lstStyle/>
          <a:p>
            <a:pPr>
              <a:spcBef>
                <a:spcPts val="600"/>
              </a:spcBef>
              <a:spcAft>
                <a:spcPts val="300"/>
              </a:spcAft>
            </a:pPr>
            <a:r>
              <a:rPr lang="en-US" sz="2400" b="1" dirty="0">
                <a:solidFill>
                  <a:schemeClr val="tx2"/>
                </a:solidFill>
                <a:latin typeface="+mj-lt"/>
              </a:rPr>
              <a:t>Multi-configuration:</a:t>
            </a:r>
            <a:r>
              <a:rPr lang="en-US" sz="2400" dirty="0">
                <a:solidFill>
                  <a:schemeClr val="tx2"/>
                </a:solidFill>
                <a:latin typeface="+mj-lt"/>
              </a:rPr>
              <a:t> </a:t>
            </a:r>
            <a:r>
              <a:rPr lang="en-US" sz="2400" dirty="0">
                <a:latin typeface="+mj-lt"/>
              </a:rPr>
              <a:t>Run the same set of tasks on multiple configurations:</a:t>
            </a:r>
          </a:p>
          <a:p>
            <a:pPr marL="0" lvl="1">
              <a:spcBef>
                <a:spcPts val="300"/>
              </a:spcBef>
              <a:spcAft>
                <a:spcPts val="600"/>
              </a:spcAft>
            </a:pPr>
            <a:r>
              <a:rPr lang="en-US" sz="2000" dirty="0"/>
              <a:t>Run the release once with configuration setting A on WebApp A and setting B for </a:t>
            </a:r>
            <a:br>
              <a:rPr lang="en-US" sz="2000" dirty="0"/>
            </a:br>
            <a:r>
              <a:rPr lang="en-US" sz="2000" dirty="0"/>
              <a:t>WebApp B</a:t>
            </a:r>
          </a:p>
          <a:p>
            <a:pPr marL="465138" lvl="1" indent="-465138">
              <a:spcBef>
                <a:spcPts val="600"/>
              </a:spcBef>
              <a:spcAft>
                <a:spcPts val="600"/>
              </a:spcAft>
            </a:pPr>
            <a:r>
              <a:rPr lang="en-US" sz="2000" dirty="0"/>
              <a:t>Deploy to different geographic regions</a:t>
            </a:r>
          </a:p>
        </p:txBody>
      </p:sp>
      <p:cxnSp>
        <p:nvCxnSpPr>
          <p:cNvPr id="25" name="Straight Connector 24">
            <a:extLst>
              <a:ext uri="{FF2B5EF4-FFF2-40B4-BE49-F238E27FC236}">
                <a16:creationId xmlns:a16="http://schemas.microsoft.com/office/drawing/2014/main" id="{078062C3-0F71-4133-897A-6BED42AE045C}"/>
              </a:ext>
              <a:ext uri="{C183D7F6-B498-43B3-948B-1728B52AA6E4}">
                <adec:decorative xmlns:adec="http://schemas.microsoft.com/office/drawing/2017/decorative" val="1"/>
              </a:ext>
            </a:extLst>
          </p:cNvPr>
          <p:cNvCxnSpPr>
            <a:cxnSpLocks/>
          </p:cNvCxnSpPr>
          <p:nvPr/>
        </p:nvCxnSpPr>
        <p:spPr>
          <a:xfrm>
            <a:off x="1699154" y="3639025"/>
            <a:ext cx="10332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four servers">
            <a:extLst>
              <a:ext uri="{FF2B5EF4-FFF2-40B4-BE49-F238E27FC236}">
                <a16:creationId xmlns:a16="http://schemas.microsoft.com/office/drawing/2014/main" id="{A4D18BAF-8C71-49FF-AFB8-23CA25FC92DB}"/>
              </a:ext>
            </a:extLst>
          </p:cNvPr>
          <p:cNvPicPr>
            <a:picLocks/>
          </p:cNvPicPr>
          <p:nvPr/>
        </p:nvPicPr>
        <p:blipFill>
          <a:blip r:embed="rId3"/>
          <a:stretch>
            <a:fillRect/>
          </a:stretch>
        </p:blipFill>
        <p:spPr>
          <a:xfrm>
            <a:off x="431799" y="4244806"/>
            <a:ext cx="950976" cy="950976"/>
          </a:xfrm>
          <a:prstGeom prst="rect">
            <a:avLst/>
          </a:prstGeom>
        </p:spPr>
      </p:pic>
      <p:sp>
        <p:nvSpPr>
          <p:cNvPr id="27" name="Content Placeholder 2">
            <a:extLst>
              <a:ext uri="{FF2B5EF4-FFF2-40B4-BE49-F238E27FC236}">
                <a16:creationId xmlns:a16="http://schemas.microsoft.com/office/drawing/2014/main" id="{582EBA86-D9D8-4EBD-AC4F-E1825280A33C}"/>
              </a:ext>
            </a:extLst>
          </p:cNvPr>
          <p:cNvSpPr txBox="1">
            <a:spLocks/>
          </p:cNvSpPr>
          <p:nvPr/>
        </p:nvSpPr>
        <p:spPr>
          <a:xfrm>
            <a:off x="1674191" y="4120130"/>
            <a:ext cx="10332720" cy="120032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pPr>
            <a:r>
              <a:rPr lang="en-US" b="1" spc="0">
                <a:solidFill>
                  <a:schemeClr val="tx2"/>
                </a:solidFill>
              </a:rPr>
              <a:t>Multi-agent</a:t>
            </a:r>
            <a:r>
              <a:rPr lang="en-US" spc="0">
                <a:solidFill>
                  <a:schemeClr val="tx2"/>
                </a:solidFill>
              </a:rPr>
              <a:t>: </a:t>
            </a:r>
            <a:r>
              <a:rPr lang="en-US" spc="0">
                <a:solidFill>
                  <a:schemeClr val="tx1"/>
                </a:solidFill>
              </a:rPr>
              <a:t>Run the same set of tasks on multiple agents using the specified number of agents:</a:t>
            </a:r>
          </a:p>
          <a:p>
            <a:pPr lvl="1">
              <a:spcBef>
                <a:spcPts val="600"/>
              </a:spcBef>
              <a:spcAft>
                <a:spcPts val="600"/>
              </a:spcAft>
            </a:pPr>
            <a:r>
              <a:rPr lang="en-US">
                <a:solidFill>
                  <a:schemeClr val="tx1"/>
                </a:solidFill>
              </a:rPr>
              <a:t>Deploy same bits to a farm of servers</a:t>
            </a:r>
          </a:p>
        </p:txBody>
      </p:sp>
    </p:spTree>
    <p:extLst>
      <p:ext uri="{BB962C8B-B14F-4D97-AF65-F5344CB8AC3E}">
        <p14:creationId xmlns:p14="http://schemas.microsoft.com/office/powerpoint/2010/main" val="10338290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1579-BB66-4E4F-9834-F19BCCEEDD5F}"/>
              </a:ext>
            </a:extLst>
          </p:cNvPr>
          <p:cNvSpPr>
            <a:spLocks noGrp="1"/>
          </p:cNvSpPr>
          <p:nvPr>
            <p:ph type="title"/>
          </p:nvPr>
        </p:nvSpPr>
        <p:spPr>
          <a:xfrm>
            <a:off x="465138" y="632779"/>
            <a:ext cx="11533187" cy="411162"/>
          </a:xfrm>
        </p:spPr>
        <p:txBody>
          <a:bodyPr/>
          <a:lstStyle/>
          <a:p>
            <a:r>
              <a:rPr lang="en-US" dirty="0"/>
              <a:t>Implement multi-job builds</a:t>
            </a:r>
          </a:p>
        </p:txBody>
      </p:sp>
      <p:sp>
        <p:nvSpPr>
          <p:cNvPr id="6" name="TextBox 5">
            <a:extLst>
              <a:ext uri="{FF2B5EF4-FFF2-40B4-BE49-F238E27FC236}">
                <a16:creationId xmlns:a16="http://schemas.microsoft.com/office/drawing/2014/main" id="{AE7E6AAE-7B9C-4190-BB7F-632E82CB83CE}"/>
              </a:ext>
            </a:extLst>
          </p:cNvPr>
          <p:cNvSpPr txBox="1"/>
          <p:nvPr/>
        </p:nvSpPr>
        <p:spPr>
          <a:xfrm>
            <a:off x="465138" y="1315720"/>
            <a:ext cx="11256980" cy="415792"/>
          </a:xfrm>
          <a:prstGeom prst="rect">
            <a:avLst/>
          </a:prstGeom>
          <a:noFill/>
        </p:spPr>
        <p:txBody>
          <a:bodyPr wrap="square" lIns="0" tIns="0" rIns="0" bIns="0" rtlCol="0">
            <a:noAutofit/>
          </a:bodyPr>
          <a:lstStyle/>
          <a:p>
            <a:r>
              <a:rPr lang="en-US" sz="2400" dirty="0">
                <a:solidFill>
                  <a:srgbClr val="1A1A1A"/>
                </a:solidFill>
                <a:latin typeface="Segoe UI Semibold"/>
              </a:rPr>
              <a:t>Adding multiple jobs to a pipeline lets you:</a:t>
            </a:r>
          </a:p>
        </p:txBody>
      </p:sp>
      <p:pic>
        <p:nvPicPr>
          <p:cNvPr id="12" name="Picture 11" descr="Icon of four squares connected by lines ">
            <a:extLst>
              <a:ext uri="{FF2B5EF4-FFF2-40B4-BE49-F238E27FC236}">
                <a16:creationId xmlns:a16="http://schemas.microsoft.com/office/drawing/2014/main" id="{3040A328-E0D7-4A70-BC85-259E5E9CAA81}"/>
              </a:ext>
            </a:extLst>
          </p:cNvPr>
          <p:cNvPicPr>
            <a:picLocks noChangeAspect="1"/>
          </p:cNvPicPr>
          <p:nvPr/>
        </p:nvPicPr>
        <p:blipFill>
          <a:blip r:embed="rId3"/>
          <a:stretch>
            <a:fillRect/>
          </a:stretch>
        </p:blipFill>
        <p:spPr>
          <a:xfrm>
            <a:off x="422798" y="1844167"/>
            <a:ext cx="952500" cy="952500"/>
          </a:xfrm>
          <a:prstGeom prst="rect">
            <a:avLst/>
          </a:prstGeom>
        </p:spPr>
      </p:pic>
      <p:sp>
        <p:nvSpPr>
          <p:cNvPr id="10" name="TextBox 9">
            <a:extLst>
              <a:ext uri="{FF2B5EF4-FFF2-40B4-BE49-F238E27FC236}">
                <a16:creationId xmlns:a16="http://schemas.microsoft.com/office/drawing/2014/main" id="{AD488E65-39E4-45AB-8874-174F6D7B34C6}"/>
              </a:ext>
            </a:extLst>
          </p:cNvPr>
          <p:cNvSpPr txBox="1"/>
          <p:nvPr/>
        </p:nvSpPr>
        <p:spPr>
          <a:xfrm>
            <a:off x="1660525" y="2166529"/>
            <a:ext cx="10353152" cy="307777"/>
          </a:xfrm>
          <a:prstGeom prst="rect">
            <a:avLst/>
          </a:prstGeom>
          <a:noFill/>
        </p:spPr>
        <p:txBody>
          <a:bodyPr wrap="square" lIns="0" tIns="0" rIns="0" bIns="0" rtlCol="0" anchor="ctr">
            <a:spAutoFit/>
          </a:bodyPr>
          <a:lstStyle/>
          <a:p>
            <a:pPr defTabSz="914400"/>
            <a:r>
              <a:rPr lang="en-US" sz="2000" kern="0" dirty="0">
                <a:solidFill>
                  <a:srgbClr val="1A1A1A"/>
                </a:solidFill>
              </a:rPr>
              <a:t>Break your pipeline into sections that need different agent pools, or self-hosted agents</a:t>
            </a:r>
          </a:p>
        </p:txBody>
      </p:sp>
      <p:cxnSp>
        <p:nvCxnSpPr>
          <p:cNvPr id="11" name="Straight Connector 10">
            <a:extLst>
              <a:ext uri="{FF2B5EF4-FFF2-40B4-BE49-F238E27FC236}">
                <a16:creationId xmlns:a16="http://schemas.microsoft.com/office/drawing/2014/main" id="{18013BA8-A997-42C1-84CD-04E66DC569B8}"/>
              </a:ext>
              <a:ext uri="{C183D7F6-B498-43B3-948B-1728B52AA6E4}">
                <adec:decorative xmlns:adec="http://schemas.microsoft.com/office/drawing/2017/decorative" val="1"/>
              </a:ext>
            </a:extLst>
          </p:cNvPr>
          <p:cNvCxnSpPr>
            <a:cxnSpLocks/>
          </p:cNvCxnSpPr>
          <p:nvPr/>
        </p:nvCxnSpPr>
        <p:spPr>
          <a:xfrm>
            <a:off x="1660525" y="2843263"/>
            <a:ext cx="10353152" cy="0"/>
          </a:xfrm>
          <a:prstGeom prst="line">
            <a:avLst/>
          </a:prstGeom>
          <a:noFill/>
          <a:ln w="19050" cap="flat" cmpd="sng" algn="ctr">
            <a:solidFill>
              <a:schemeClr val="bg1">
                <a:lumMod val="65000"/>
              </a:schemeClr>
            </a:solidFill>
            <a:prstDash val="dash"/>
            <a:headEnd type="none" w="lg" len="med"/>
            <a:tailEnd type="none" w="lg" len="med"/>
          </a:ln>
          <a:effectLst/>
        </p:spPr>
      </p:cxnSp>
      <p:pic>
        <p:nvPicPr>
          <p:cNvPr id="13" name="Picture 12" descr="Icon of check mark enclosed by an arc">
            <a:extLst>
              <a:ext uri="{FF2B5EF4-FFF2-40B4-BE49-F238E27FC236}">
                <a16:creationId xmlns:a16="http://schemas.microsoft.com/office/drawing/2014/main" id="{99C8629A-5D2D-4B3B-9719-04FEDC3E6D6D}"/>
              </a:ext>
            </a:extLst>
          </p:cNvPr>
          <p:cNvPicPr>
            <a:picLocks noChangeAspect="1"/>
          </p:cNvPicPr>
          <p:nvPr/>
        </p:nvPicPr>
        <p:blipFill>
          <a:blip r:embed="rId4"/>
          <a:stretch>
            <a:fillRect/>
          </a:stretch>
        </p:blipFill>
        <p:spPr>
          <a:xfrm>
            <a:off x="422798" y="2889859"/>
            <a:ext cx="950976" cy="950976"/>
          </a:xfrm>
          <a:prstGeom prst="rect">
            <a:avLst/>
          </a:prstGeom>
        </p:spPr>
      </p:pic>
      <p:sp>
        <p:nvSpPr>
          <p:cNvPr id="15" name="TextBox 14">
            <a:extLst>
              <a:ext uri="{FF2B5EF4-FFF2-40B4-BE49-F238E27FC236}">
                <a16:creationId xmlns:a16="http://schemas.microsoft.com/office/drawing/2014/main" id="{B1BC708C-362C-4B2A-90DC-2B8C7BF9A9A5}"/>
              </a:ext>
            </a:extLst>
          </p:cNvPr>
          <p:cNvSpPr txBox="1"/>
          <p:nvPr/>
        </p:nvSpPr>
        <p:spPr>
          <a:xfrm>
            <a:off x="1660525" y="3211459"/>
            <a:ext cx="10353152" cy="307777"/>
          </a:xfrm>
          <a:prstGeom prst="rect">
            <a:avLst/>
          </a:prstGeom>
          <a:noFill/>
        </p:spPr>
        <p:txBody>
          <a:bodyPr wrap="square" lIns="0" tIns="0" rIns="0" bIns="0" rtlCol="0" anchor="ctr">
            <a:spAutoFit/>
          </a:bodyPr>
          <a:lstStyle/>
          <a:p>
            <a:pPr lvl="0" defTabSz="914400"/>
            <a:r>
              <a:rPr lang="en-US" sz="2000" kern="0" dirty="0">
                <a:solidFill>
                  <a:srgbClr val="1A1A1A"/>
                </a:solidFill>
              </a:rPr>
              <a:t>Publish artifacts in one job and consume them in one or more subsequent jobs</a:t>
            </a:r>
          </a:p>
        </p:txBody>
      </p:sp>
      <p:cxnSp>
        <p:nvCxnSpPr>
          <p:cNvPr id="16" name="Straight Connector 15">
            <a:extLst>
              <a:ext uri="{FF2B5EF4-FFF2-40B4-BE49-F238E27FC236}">
                <a16:creationId xmlns:a16="http://schemas.microsoft.com/office/drawing/2014/main" id="{F571EBCE-0368-449C-8123-62EB9C5F92D8}"/>
              </a:ext>
              <a:ext uri="{C183D7F6-B498-43B3-948B-1728B52AA6E4}">
                <adec:decorative xmlns:adec="http://schemas.microsoft.com/office/drawing/2017/decorative" val="1"/>
              </a:ext>
            </a:extLst>
          </p:cNvPr>
          <p:cNvCxnSpPr>
            <a:cxnSpLocks/>
          </p:cNvCxnSpPr>
          <p:nvPr/>
        </p:nvCxnSpPr>
        <p:spPr>
          <a:xfrm>
            <a:off x="1660525" y="3887431"/>
            <a:ext cx="10353152" cy="0"/>
          </a:xfrm>
          <a:prstGeom prst="line">
            <a:avLst/>
          </a:prstGeom>
          <a:noFill/>
          <a:ln w="19050" cap="flat" cmpd="sng" algn="ctr">
            <a:solidFill>
              <a:schemeClr val="bg1">
                <a:lumMod val="65000"/>
              </a:schemeClr>
            </a:solidFill>
            <a:prstDash val="dash"/>
            <a:headEnd type="none" w="lg" len="med"/>
            <a:tailEnd type="none" w="lg" len="med"/>
          </a:ln>
          <a:effectLst/>
        </p:spPr>
      </p:cxnSp>
      <p:pic>
        <p:nvPicPr>
          <p:cNvPr id="14" name="Picture 13" descr="Icon of a magnifying glass">
            <a:extLst>
              <a:ext uri="{FF2B5EF4-FFF2-40B4-BE49-F238E27FC236}">
                <a16:creationId xmlns:a16="http://schemas.microsoft.com/office/drawing/2014/main" id="{91880103-6080-4784-941F-C5F9071BA52F}"/>
              </a:ext>
            </a:extLst>
          </p:cNvPr>
          <p:cNvPicPr>
            <a:picLocks noChangeAspect="1"/>
          </p:cNvPicPr>
          <p:nvPr/>
        </p:nvPicPr>
        <p:blipFill>
          <a:blip r:embed="rId5"/>
          <a:stretch>
            <a:fillRect/>
          </a:stretch>
        </p:blipFill>
        <p:spPr>
          <a:xfrm>
            <a:off x="422798" y="3934027"/>
            <a:ext cx="950976" cy="950976"/>
          </a:xfrm>
          <a:prstGeom prst="rect">
            <a:avLst/>
          </a:prstGeom>
        </p:spPr>
      </p:pic>
      <p:sp>
        <p:nvSpPr>
          <p:cNvPr id="20" name="TextBox 19">
            <a:extLst>
              <a:ext uri="{FF2B5EF4-FFF2-40B4-BE49-F238E27FC236}">
                <a16:creationId xmlns:a16="http://schemas.microsoft.com/office/drawing/2014/main" id="{69270C49-0EDC-4A48-ABA1-F6D1CEFE52C7}"/>
              </a:ext>
            </a:extLst>
          </p:cNvPr>
          <p:cNvSpPr txBox="1"/>
          <p:nvPr/>
        </p:nvSpPr>
        <p:spPr>
          <a:xfrm>
            <a:off x="1660525" y="4255627"/>
            <a:ext cx="10353152" cy="307777"/>
          </a:xfrm>
          <a:prstGeom prst="rect">
            <a:avLst/>
          </a:prstGeom>
          <a:noFill/>
        </p:spPr>
        <p:txBody>
          <a:bodyPr wrap="square" lIns="0" tIns="0" rIns="0" bIns="0" rtlCol="0" anchor="ctr">
            <a:spAutoFit/>
          </a:bodyPr>
          <a:lstStyle/>
          <a:p>
            <a:pPr lvl="0" defTabSz="914400"/>
            <a:r>
              <a:rPr lang="en-US" sz="2000" dirty="0"/>
              <a:t>Build faster by running multiple jobs in parallel</a:t>
            </a:r>
            <a:endParaRPr lang="en-US" sz="2000" kern="0" dirty="0">
              <a:solidFill>
                <a:srgbClr val="1A1A1A"/>
              </a:solidFill>
            </a:endParaRPr>
          </a:p>
        </p:txBody>
      </p:sp>
      <p:cxnSp>
        <p:nvCxnSpPr>
          <p:cNvPr id="21" name="Straight Connector 20">
            <a:extLst>
              <a:ext uri="{FF2B5EF4-FFF2-40B4-BE49-F238E27FC236}">
                <a16:creationId xmlns:a16="http://schemas.microsoft.com/office/drawing/2014/main" id="{C914A165-CE69-4F20-8429-D3A3E3B95C81}"/>
              </a:ext>
              <a:ext uri="{C183D7F6-B498-43B3-948B-1728B52AA6E4}">
                <adec:decorative xmlns:adec="http://schemas.microsoft.com/office/drawing/2017/decorative" val="1"/>
              </a:ext>
            </a:extLst>
          </p:cNvPr>
          <p:cNvCxnSpPr>
            <a:cxnSpLocks/>
          </p:cNvCxnSpPr>
          <p:nvPr/>
        </p:nvCxnSpPr>
        <p:spPr>
          <a:xfrm>
            <a:off x="1660525" y="4931599"/>
            <a:ext cx="10353152" cy="0"/>
          </a:xfrm>
          <a:prstGeom prst="line">
            <a:avLst/>
          </a:prstGeom>
          <a:noFill/>
          <a:ln w="19050" cap="flat" cmpd="sng" algn="ctr">
            <a:solidFill>
              <a:schemeClr val="bg1">
                <a:lumMod val="65000"/>
              </a:schemeClr>
            </a:solidFill>
            <a:prstDash val="dash"/>
            <a:headEnd type="none" w="lg" len="med"/>
            <a:tailEnd type="none" w="lg" len="med"/>
          </a:ln>
          <a:effectLst/>
        </p:spPr>
      </p:cxnSp>
      <p:pic>
        <p:nvPicPr>
          <p:cNvPr id="18" name="Picture 17" descr="Icon of a document with a checkmark">
            <a:extLst>
              <a:ext uri="{FF2B5EF4-FFF2-40B4-BE49-F238E27FC236}">
                <a16:creationId xmlns:a16="http://schemas.microsoft.com/office/drawing/2014/main" id="{73FEB9D6-59FC-452F-A567-8AA41A10730E}"/>
              </a:ext>
            </a:extLst>
          </p:cNvPr>
          <p:cNvPicPr>
            <a:picLocks noChangeAspect="1"/>
          </p:cNvPicPr>
          <p:nvPr/>
        </p:nvPicPr>
        <p:blipFill>
          <a:blip r:embed="rId6"/>
          <a:stretch>
            <a:fillRect/>
          </a:stretch>
        </p:blipFill>
        <p:spPr>
          <a:xfrm>
            <a:off x="422798" y="4978198"/>
            <a:ext cx="950976" cy="950976"/>
          </a:xfrm>
          <a:prstGeom prst="rect">
            <a:avLst/>
          </a:prstGeom>
        </p:spPr>
      </p:pic>
      <p:sp>
        <p:nvSpPr>
          <p:cNvPr id="25" name="TextBox 24">
            <a:extLst>
              <a:ext uri="{FF2B5EF4-FFF2-40B4-BE49-F238E27FC236}">
                <a16:creationId xmlns:a16="http://schemas.microsoft.com/office/drawing/2014/main" id="{3BF052FB-D6E4-4D65-AE7F-28DF17A8CB04}"/>
              </a:ext>
            </a:extLst>
          </p:cNvPr>
          <p:cNvSpPr txBox="1"/>
          <p:nvPr/>
        </p:nvSpPr>
        <p:spPr>
          <a:xfrm>
            <a:off x="1660525" y="5299798"/>
            <a:ext cx="10353152" cy="307777"/>
          </a:xfrm>
          <a:prstGeom prst="rect">
            <a:avLst/>
          </a:prstGeom>
          <a:noFill/>
        </p:spPr>
        <p:txBody>
          <a:bodyPr wrap="square" lIns="0" tIns="0" rIns="0" bIns="0" rtlCol="0" anchor="ctr">
            <a:spAutoFit/>
          </a:bodyPr>
          <a:lstStyle/>
          <a:p>
            <a:pPr lvl="0" defTabSz="914400"/>
            <a:r>
              <a:rPr lang="en-US" sz="2000" kern="0" dirty="0">
                <a:solidFill>
                  <a:srgbClr val="1A1A1A"/>
                </a:solidFill>
              </a:rPr>
              <a:t>Enable conditional execution of tasks</a:t>
            </a:r>
          </a:p>
        </p:txBody>
      </p:sp>
      <p:pic>
        <p:nvPicPr>
          <p:cNvPr id="3" name="Picture 2" descr="A tick mark">
            <a:extLst>
              <a:ext uri="{FF2B5EF4-FFF2-40B4-BE49-F238E27FC236}">
                <a16:creationId xmlns:a16="http://schemas.microsoft.com/office/drawing/2014/main" id="{7BE4B8BE-8325-4D8E-B818-6E7A7A5DDEE6}"/>
              </a:ext>
            </a:extLst>
          </p:cNvPr>
          <p:cNvPicPr>
            <a:picLocks noChangeAspect="1"/>
          </p:cNvPicPr>
          <p:nvPr/>
        </p:nvPicPr>
        <p:blipFill>
          <a:blip r:embed="rId7"/>
          <a:stretch>
            <a:fillRect/>
          </a:stretch>
        </p:blipFill>
        <p:spPr>
          <a:xfrm>
            <a:off x="427038" y="6212113"/>
            <a:ext cx="786452" cy="780356"/>
          </a:xfrm>
          <a:prstGeom prst="rect">
            <a:avLst/>
          </a:prstGeom>
        </p:spPr>
      </p:pic>
      <p:sp>
        <p:nvSpPr>
          <p:cNvPr id="9" name="Freeform: Shape 8">
            <a:extLst>
              <a:ext uri="{FF2B5EF4-FFF2-40B4-BE49-F238E27FC236}">
                <a16:creationId xmlns:a16="http://schemas.microsoft.com/office/drawing/2014/main" id="{EA44BD76-9C82-4B0A-8F7D-BBF859C2BA4A}"/>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You can configure the number of parallel jobs </a:t>
            </a:r>
          </a:p>
        </p:txBody>
      </p:sp>
    </p:spTree>
    <p:extLst>
      <p:ext uri="{BB962C8B-B14F-4D97-AF65-F5344CB8AC3E}">
        <p14:creationId xmlns:p14="http://schemas.microsoft.com/office/powerpoint/2010/main" val="27508713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F933-5921-4DD7-9360-CD836AB6F9BC}"/>
              </a:ext>
            </a:extLst>
          </p:cNvPr>
          <p:cNvSpPr>
            <a:spLocks noGrp="1"/>
          </p:cNvSpPr>
          <p:nvPr>
            <p:ph type="title"/>
          </p:nvPr>
        </p:nvSpPr>
        <p:spPr>
          <a:xfrm>
            <a:off x="465138" y="632779"/>
            <a:ext cx="11533187" cy="411162"/>
          </a:xfrm>
        </p:spPr>
        <p:txBody>
          <a:bodyPr/>
          <a:lstStyle/>
          <a:p>
            <a:r>
              <a:rPr lang="en-US" dirty="0"/>
              <a:t>Discussion: build-related tooling</a:t>
            </a:r>
          </a:p>
        </p:txBody>
      </p:sp>
      <p:sp>
        <p:nvSpPr>
          <p:cNvPr id="16" name="Rectangle 15">
            <a:extLst>
              <a:ext uri="{FF2B5EF4-FFF2-40B4-BE49-F238E27FC236}">
                <a16:creationId xmlns:a16="http://schemas.microsoft.com/office/drawing/2014/main" id="{6A2E87D6-2B0D-45FA-888F-D09AC6D287AA}"/>
              </a:ext>
            </a:extLst>
          </p:cNvPr>
          <p:cNvSpPr/>
          <p:nvPr/>
        </p:nvSpPr>
        <p:spPr>
          <a:xfrm>
            <a:off x="427038" y="1188720"/>
            <a:ext cx="11571287" cy="683623"/>
          </a:xfrm>
          <a:prstGeom prst="rect">
            <a:avLst/>
          </a:prstGeom>
          <a:noFill/>
        </p:spPr>
        <p:txBody>
          <a:bodyPr wrap="square" lIns="0" tIns="0" rIns="0" bIns="91440" anchor="t">
            <a:noAutofit/>
          </a:bodyPr>
          <a:lstStyle/>
          <a:p>
            <a:pPr>
              <a:spcBef>
                <a:spcPts val="1200"/>
              </a:spcBef>
            </a:pPr>
            <a:r>
              <a:rPr lang="en-US" sz="2400">
                <a:latin typeface="+mj-lt"/>
              </a:rPr>
              <a:t>Azure DevOps can be integrated with a wide range of existing tooling that is used for builds or associated with builds</a:t>
            </a:r>
          </a:p>
        </p:txBody>
      </p:sp>
      <p:pic>
        <p:nvPicPr>
          <p:cNvPr id="3" name="Picture 2" descr="Icon of wrench and screw driver">
            <a:extLst>
              <a:ext uri="{FF2B5EF4-FFF2-40B4-BE49-F238E27FC236}">
                <a16:creationId xmlns:a16="http://schemas.microsoft.com/office/drawing/2014/main" id="{B79DC878-2745-4098-9C13-D12BA5EC3E84}"/>
              </a:ext>
            </a:extLst>
          </p:cNvPr>
          <p:cNvPicPr>
            <a:picLocks noChangeAspect="1"/>
          </p:cNvPicPr>
          <p:nvPr/>
        </p:nvPicPr>
        <p:blipFill>
          <a:blip r:embed="rId3"/>
          <a:stretch>
            <a:fillRect/>
          </a:stretch>
        </p:blipFill>
        <p:spPr>
          <a:xfrm>
            <a:off x="431428" y="2402793"/>
            <a:ext cx="1111426" cy="1113319"/>
          </a:xfrm>
          <a:prstGeom prst="rect">
            <a:avLst/>
          </a:prstGeom>
        </p:spPr>
      </p:pic>
      <p:sp>
        <p:nvSpPr>
          <p:cNvPr id="21" name="Rectangle 20">
            <a:extLst>
              <a:ext uri="{FF2B5EF4-FFF2-40B4-BE49-F238E27FC236}">
                <a16:creationId xmlns:a16="http://schemas.microsoft.com/office/drawing/2014/main" id="{4790E192-884C-424A-88E3-9577D09DE6E7}"/>
              </a:ext>
            </a:extLst>
          </p:cNvPr>
          <p:cNvSpPr/>
          <p:nvPr/>
        </p:nvSpPr>
        <p:spPr>
          <a:xfrm>
            <a:off x="1828800" y="2774787"/>
            <a:ext cx="10169525"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lvl="1"/>
            <a:r>
              <a:rPr lang="en-US" sz="2400" dirty="0">
                <a:solidFill>
                  <a:schemeClr val="tx1"/>
                </a:solidFill>
              </a:rPr>
              <a:t>Which build-related tools do you currently use? </a:t>
            </a:r>
          </a:p>
        </p:txBody>
      </p:sp>
      <p:cxnSp>
        <p:nvCxnSpPr>
          <p:cNvPr id="26" name="Straight Connector 25">
            <a:extLst>
              <a:ext uri="{FF2B5EF4-FFF2-40B4-BE49-F238E27FC236}">
                <a16:creationId xmlns:a16="http://schemas.microsoft.com/office/drawing/2014/main" id="{35BEC07E-1D1A-4C96-9964-23BA2D9480B6}"/>
              </a:ext>
              <a:ext uri="{C183D7F6-B498-43B3-948B-1728B52AA6E4}">
                <adec:decorative xmlns:adec="http://schemas.microsoft.com/office/drawing/2017/decorative" val="1"/>
              </a:ext>
            </a:extLst>
          </p:cNvPr>
          <p:cNvCxnSpPr>
            <a:cxnSpLocks/>
          </p:cNvCxnSpPr>
          <p:nvPr/>
        </p:nvCxnSpPr>
        <p:spPr>
          <a:xfrm flipV="1">
            <a:off x="1828800" y="3864767"/>
            <a:ext cx="101695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three gears with varying sizes">
            <a:extLst>
              <a:ext uri="{FF2B5EF4-FFF2-40B4-BE49-F238E27FC236}">
                <a16:creationId xmlns:a16="http://schemas.microsoft.com/office/drawing/2014/main" id="{D4F73CB4-BE93-47B3-BAD0-7F9C5AC4AA72}"/>
              </a:ext>
            </a:extLst>
          </p:cNvPr>
          <p:cNvPicPr>
            <a:picLocks noChangeAspect="1"/>
          </p:cNvPicPr>
          <p:nvPr/>
        </p:nvPicPr>
        <p:blipFill>
          <a:blip r:embed="rId4"/>
          <a:stretch>
            <a:fillRect/>
          </a:stretch>
        </p:blipFill>
        <p:spPr>
          <a:xfrm>
            <a:off x="431428" y="4213422"/>
            <a:ext cx="1111426" cy="1113319"/>
          </a:xfrm>
          <a:prstGeom prst="rect">
            <a:avLst/>
          </a:prstGeom>
        </p:spPr>
      </p:pic>
      <p:sp>
        <p:nvSpPr>
          <p:cNvPr id="25" name="Rectangle 24">
            <a:extLst>
              <a:ext uri="{FF2B5EF4-FFF2-40B4-BE49-F238E27FC236}">
                <a16:creationId xmlns:a16="http://schemas.microsoft.com/office/drawing/2014/main" id="{21EE967F-2E51-4B96-95FF-F865B0523F8C}"/>
              </a:ext>
            </a:extLst>
          </p:cNvPr>
          <p:cNvSpPr/>
          <p:nvPr/>
        </p:nvSpPr>
        <p:spPr>
          <a:xfrm>
            <a:off x="1828800" y="4585416"/>
            <a:ext cx="10169525"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What do you like or don't like about the tools?</a:t>
            </a:r>
          </a:p>
        </p:txBody>
      </p:sp>
    </p:spTree>
    <p:extLst>
      <p:ext uri="{BB962C8B-B14F-4D97-AF65-F5344CB8AC3E}">
        <p14:creationId xmlns:p14="http://schemas.microsoft.com/office/powerpoint/2010/main" val="285535761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FE71-6AC8-4299-A8BA-B4BA536FA989}"/>
              </a:ext>
            </a:extLst>
          </p:cNvPr>
          <p:cNvSpPr>
            <a:spLocks noGrp="1"/>
          </p:cNvSpPr>
          <p:nvPr>
            <p:ph type="title"/>
          </p:nvPr>
        </p:nvSpPr>
        <p:spPr>
          <a:xfrm>
            <a:off x="465138" y="632779"/>
            <a:ext cx="11533187" cy="411162"/>
          </a:xfrm>
        </p:spPr>
        <p:txBody>
          <a:bodyPr/>
          <a:lstStyle/>
          <a:p>
            <a:r>
              <a:rPr lang="en-US" dirty="0"/>
              <a:t>Explore source control types supported by Azure Pipelines</a:t>
            </a:r>
          </a:p>
        </p:txBody>
      </p:sp>
      <p:sp>
        <p:nvSpPr>
          <p:cNvPr id="8" name="Rectangle 7">
            <a:extLst>
              <a:ext uri="{FF2B5EF4-FFF2-40B4-BE49-F238E27FC236}">
                <a16:creationId xmlns:a16="http://schemas.microsoft.com/office/drawing/2014/main" id="{5B14B7CE-6BC2-4744-8156-277BFCF7EF5A}"/>
              </a:ext>
            </a:extLst>
          </p:cNvPr>
          <p:cNvSpPr/>
          <p:nvPr/>
        </p:nvSpPr>
        <p:spPr>
          <a:xfrm>
            <a:off x="427038" y="1233976"/>
            <a:ext cx="10783433" cy="461665"/>
          </a:xfrm>
          <a:prstGeom prst="rect">
            <a:avLst/>
          </a:prstGeom>
          <a:noFill/>
        </p:spPr>
        <p:txBody>
          <a:bodyPr wrap="square" lIns="0" anchor="ctr">
            <a:spAutoFit/>
          </a:bodyPr>
          <a:lstStyle/>
          <a:p>
            <a:pPr>
              <a:spcBef>
                <a:spcPts val="1200"/>
              </a:spcBef>
            </a:pPr>
            <a:r>
              <a:rPr lang="en-US" sz="2400" dirty="0">
                <a:latin typeface="+mj-lt"/>
              </a:rPr>
              <a:t>Repository types supported:</a:t>
            </a:r>
          </a:p>
        </p:txBody>
      </p:sp>
      <p:graphicFrame>
        <p:nvGraphicFramePr>
          <p:cNvPr id="9" name="Table 9">
            <a:extLst>
              <a:ext uri="{FF2B5EF4-FFF2-40B4-BE49-F238E27FC236}">
                <a16:creationId xmlns:a16="http://schemas.microsoft.com/office/drawing/2014/main" id="{4918162A-6818-4C25-BEAA-22F5ABF8CA3C}"/>
              </a:ext>
            </a:extLst>
          </p:cNvPr>
          <p:cNvGraphicFramePr>
            <a:graphicFrameLocks noGrp="1"/>
          </p:cNvGraphicFramePr>
          <p:nvPr>
            <p:extLst>
              <p:ext uri="{D42A27DB-BD31-4B8C-83A1-F6EECF244321}">
                <p14:modId xmlns:p14="http://schemas.microsoft.com/office/powerpoint/2010/main" val="1521124454"/>
              </p:ext>
            </p:extLst>
          </p:nvPr>
        </p:nvGraphicFramePr>
        <p:xfrm>
          <a:off x="427038" y="1880551"/>
          <a:ext cx="11582400" cy="3688080"/>
        </p:xfrm>
        <a:graphic>
          <a:graphicData uri="http://schemas.openxmlformats.org/drawingml/2006/table">
            <a:tbl>
              <a:tblPr firstRow="1" bandRow="1">
                <a:tableStyleId>{5C22544A-7EE6-4342-B048-85BDC9FD1C3A}</a:tableStyleId>
              </a:tblPr>
              <a:tblGrid>
                <a:gridCol w="3860800">
                  <a:extLst>
                    <a:ext uri="{9D8B030D-6E8A-4147-A177-3AD203B41FA5}">
                      <a16:colId xmlns:a16="http://schemas.microsoft.com/office/drawing/2014/main" val="1007991035"/>
                    </a:ext>
                  </a:extLst>
                </a:gridCol>
                <a:gridCol w="3860800">
                  <a:extLst>
                    <a:ext uri="{9D8B030D-6E8A-4147-A177-3AD203B41FA5}">
                      <a16:colId xmlns:a16="http://schemas.microsoft.com/office/drawing/2014/main" val="1860262332"/>
                    </a:ext>
                  </a:extLst>
                </a:gridCol>
                <a:gridCol w="3860800">
                  <a:extLst>
                    <a:ext uri="{9D8B030D-6E8A-4147-A177-3AD203B41FA5}">
                      <a16:colId xmlns:a16="http://schemas.microsoft.com/office/drawing/2014/main" val="1581084120"/>
                    </a:ext>
                  </a:extLst>
                </a:gridCol>
              </a:tblGrid>
              <a:tr h="0">
                <a:tc>
                  <a:txBody>
                    <a:bodyPr/>
                    <a:lstStyle/>
                    <a:p>
                      <a:pPr algn="l"/>
                      <a:r>
                        <a:rPr lang="en-US" sz="2000" dirty="0">
                          <a:latin typeface="+mj-lt"/>
                        </a:rPr>
                        <a:t>Repository Type</a:t>
                      </a:r>
                    </a:p>
                  </a:txBody>
                  <a:tcPr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dirty="0">
                          <a:latin typeface="+mj-lt"/>
                        </a:rPr>
                        <a:t>Azure Pipelines (YAML)</a:t>
                      </a:r>
                    </a:p>
                  </a:txBody>
                  <a:tcPr marT="91440" marB="9144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dirty="0">
                          <a:latin typeface="+mj-lt"/>
                        </a:rPr>
                        <a:t>Azure Pipelines (Classic Editor)</a:t>
                      </a:r>
                    </a:p>
                  </a:txBody>
                  <a:tcPr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59961031"/>
                  </a:ext>
                </a:extLst>
              </a:tr>
              <a:tr h="0">
                <a:tc>
                  <a:txBody>
                    <a:bodyPr/>
                    <a:lstStyle/>
                    <a:p>
                      <a:pPr algn="l"/>
                      <a:r>
                        <a:rPr lang="en-US" sz="1800" dirty="0">
                          <a:solidFill>
                            <a:schemeClr val="tx1"/>
                          </a:solidFill>
                        </a:rPr>
                        <a:t>Azure Repos Git</a:t>
                      </a:r>
                    </a:p>
                  </a:txBody>
                  <a:tcPr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a:solidFill>
                            <a:schemeClr val="tx1"/>
                          </a:solidFill>
                        </a:rPr>
                        <a:t>Yes</a:t>
                      </a:r>
                    </a:p>
                  </a:txBody>
                  <a:tcPr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rPr>
                        <a:t>Yes</a:t>
                      </a:r>
                    </a:p>
                  </a:txBody>
                  <a:tcPr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8692338"/>
                  </a:ext>
                </a:extLst>
              </a:tr>
              <a:tr h="0">
                <a:tc>
                  <a:txBody>
                    <a:bodyPr/>
                    <a:lstStyle/>
                    <a:p>
                      <a:pPr algn="l"/>
                      <a:r>
                        <a:rPr lang="en-US" sz="1800" dirty="0">
                          <a:solidFill>
                            <a:schemeClr val="tx1"/>
                          </a:solidFill>
                        </a:rPr>
                        <a:t>Azure Repos TFVC</a:t>
                      </a:r>
                    </a:p>
                  </a:txBody>
                  <a:tcPr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a:solidFill>
                            <a:schemeClr val="tx1"/>
                          </a:solidFill>
                        </a:rPr>
                        <a:t>No</a:t>
                      </a:r>
                    </a:p>
                  </a:txBody>
                  <a:tcPr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rPr>
                        <a:t>Yes</a:t>
                      </a:r>
                    </a:p>
                  </a:txBody>
                  <a:tcPr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70414891"/>
                  </a:ext>
                </a:extLst>
              </a:tr>
              <a:tr h="0">
                <a:tc>
                  <a:txBody>
                    <a:bodyPr/>
                    <a:lstStyle/>
                    <a:p>
                      <a:pPr algn="l"/>
                      <a:r>
                        <a:rPr lang="en-US" sz="1800" dirty="0">
                          <a:solidFill>
                            <a:schemeClr val="tx1"/>
                          </a:solidFill>
                        </a:rPr>
                        <a:t>Bitbucket Cloud</a:t>
                      </a:r>
                    </a:p>
                  </a:txBody>
                  <a:tcPr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a:solidFill>
                            <a:schemeClr val="tx1"/>
                          </a:solidFill>
                        </a:rPr>
                        <a:t>Yes</a:t>
                      </a:r>
                    </a:p>
                  </a:txBody>
                  <a:tcPr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rPr>
                        <a:t>Yes</a:t>
                      </a:r>
                    </a:p>
                  </a:txBody>
                  <a:tcPr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74351097"/>
                  </a:ext>
                </a:extLst>
              </a:tr>
              <a:tr h="0">
                <a:tc>
                  <a:txBody>
                    <a:bodyPr/>
                    <a:lstStyle/>
                    <a:p>
                      <a:pPr algn="l"/>
                      <a:r>
                        <a:rPr lang="en-US" sz="1800">
                          <a:solidFill>
                            <a:schemeClr val="tx1"/>
                          </a:solidFill>
                        </a:rPr>
                        <a:t>Other Git (Generic)</a:t>
                      </a:r>
                    </a:p>
                  </a:txBody>
                  <a:tcPr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a:solidFill>
                            <a:schemeClr val="tx1"/>
                          </a:solidFill>
                        </a:rPr>
                        <a:t>No</a:t>
                      </a:r>
                    </a:p>
                  </a:txBody>
                  <a:tcPr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rPr>
                        <a:t>Yes</a:t>
                      </a:r>
                    </a:p>
                  </a:txBody>
                  <a:tcPr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96660335"/>
                  </a:ext>
                </a:extLst>
              </a:tr>
              <a:tr h="0">
                <a:tc>
                  <a:txBody>
                    <a:bodyPr/>
                    <a:lstStyle/>
                    <a:p>
                      <a:pPr algn="l"/>
                      <a:r>
                        <a:rPr lang="en-US" sz="1800">
                          <a:solidFill>
                            <a:schemeClr val="tx1"/>
                          </a:solidFill>
                        </a:rPr>
                        <a:t>GitHub</a:t>
                      </a:r>
                    </a:p>
                  </a:txBody>
                  <a:tcPr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a:solidFill>
                            <a:schemeClr val="tx1"/>
                          </a:solidFill>
                        </a:rPr>
                        <a:t>Yes</a:t>
                      </a:r>
                    </a:p>
                  </a:txBody>
                  <a:tcPr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rPr>
                        <a:t>Yes</a:t>
                      </a:r>
                    </a:p>
                  </a:txBody>
                  <a:tcPr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70218534"/>
                  </a:ext>
                </a:extLst>
              </a:tr>
              <a:tr h="0">
                <a:tc>
                  <a:txBody>
                    <a:bodyPr/>
                    <a:lstStyle/>
                    <a:p>
                      <a:pPr algn="l"/>
                      <a:r>
                        <a:rPr lang="en-US" sz="1800">
                          <a:solidFill>
                            <a:schemeClr val="tx1"/>
                          </a:solidFill>
                        </a:rPr>
                        <a:t>GitHub Enterprise Server</a:t>
                      </a:r>
                    </a:p>
                  </a:txBody>
                  <a:tcPr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a:solidFill>
                            <a:schemeClr val="tx1"/>
                          </a:solidFill>
                        </a:rPr>
                        <a:t>Yes</a:t>
                      </a:r>
                    </a:p>
                  </a:txBody>
                  <a:tcPr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rPr>
                        <a:t>Yes</a:t>
                      </a:r>
                    </a:p>
                  </a:txBody>
                  <a:tcPr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6458481"/>
                  </a:ext>
                </a:extLst>
              </a:tr>
              <a:tr h="0">
                <a:tc>
                  <a:txBody>
                    <a:bodyPr/>
                    <a:lstStyle/>
                    <a:p>
                      <a:pPr algn="l"/>
                      <a:r>
                        <a:rPr lang="en-US" sz="1800">
                          <a:solidFill>
                            <a:schemeClr val="tx1"/>
                          </a:solidFill>
                        </a:rPr>
                        <a:t>Subversion</a:t>
                      </a:r>
                    </a:p>
                  </a:txBody>
                  <a:tcPr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800">
                          <a:solidFill>
                            <a:schemeClr val="tx1"/>
                          </a:solidFill>
                        </a:rPr>
                        <a:t>No</a:t>
                      </a:r>
                    </a:p>
                  </a:txBody>
                  <a:tcPr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rPr>
                        <a:t>Yes</a:t>
                      </a:r>
                    </a:p>
                  </a:txBody>
                  <a:tcPr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36618871"/>
                  </a:ext>
                </a:extLst>
              </a:tr>
            </a:tbl>
          </a:graphicData>
        </a:graphic>
      </p:graphicFrame>
    </p:spTree>
    <p:extLst>
      <p:ext uri="{BB962C8B-B14F-4D97-AF65-F5344CB8AC3E}">
        <p14:creationId xmlns:p14="http://schemas.microsoft.com/office/powerpoint/2010/main" val="332163552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317212"/>
            <a:ext cx="9070923" cy="360099"/>
          </a:xfrm>
        </p:spPr>
        <p:txBody>
          <a:bodyPr/>
          <a:lstStyle/>
          <a:p>
            <a:r>
              <a:rPr lang="en-US" dirty="0"/>
              <a:t>Module 06: Integrate with Azure Pipelines</a:t>
            </a:r>
          </a:p>
        </p:txBody>
      </p:sp>
      <p:pic>
        <p:nvPicPr>
          <p:cNvPr id="3" name="Picture 2" descr="Icon of a gear and a arrow going across it">
            <a:extLst>
              <a:ext uri="{FF2B5EF4-FFF2-40B4-BE49-F238E27FC236}">
                <a16:creationId xmlns:a16="http://schemas.microsoft.com/office/drawing/2014/main" id="{3047166A-50A2-4F98-BA3B-8AD417949DB1}"/>
              </a:ext>
            </a:extLst>
          </p:cNvPr>
          <p:cNvPicPr>
            <a:picLocks noChangeAspect="1"/>
          </p:cNvPicPr>
          <p:nvPr/>
        </p:nvPicPr>
        <p:blipFill>
          <a:blip r:embed="rId2">
            <a:clrChange>
              <a:clrFrom>
                <a:srgbClr val="FFFFFF"/>
              </a:clrFrom>
              <a:clrTo>
                <a:srgbClr val="FFFFFF">
                  <a:alpha val="0"/>
                </a:srgbClr>
              </a:clrTo>
            </a:clrChange>
          </a:blip>
          <a:srcRect/>
          <a:stretch/>
        </p:blipFill>
        <p:spPr>
          <a:xfrm>
            <a:off x="10454957" y="3040062"/>
            <a:ext cx="914400" cy="914400"/>
          </a:xfrm>
          <a:prstGeom prst="rect">
            <a:avLst/>
          </a:prstGeom>
        </p:spPr>
      </p:pic>
    </p:spTree>
    <p:extLst>
      <p:ext uri="{BB962C8B-B14F-4D97-AF65-F5344CB8AC3E}">
        <p14:creationId xmlns:p14="http://schemas.microsoft.com/office/powerpoint/2010/main" val="18305966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Learning objectives</a:t>
            </a:r>
          </a:p>
        </p:txBody>
      </p:sp>
      <p:sp>
        <p:nvSpPr>
          <p:cNvPr id="30" name="TextBox 29">
            <a:extLst>
              <a:ext uri="{FF2B5EF4-FFF2-40B4-BE49-F238E27FC236}">
                <a16:creationId xmlns:a16="http://schemas.microsoft.com/office/drawing/2014/main" id="{01EE5E0B-6F0F-41FF-837E-7A9FA2407F43}"/>
              </a:ext>
            </a:extLst>
          </p:cNvPr>
          <p:cNvSpPr txBox="1"/>
          <p:nvPr/>
        </p:nvSpPr>
        <p:spPr>
          <a:xfrm>
            <a:off x="465137" y="1163320"/>
            <a:ext cx="8650287" cy="369332"/>
          </a:xfrm>
          <a:prstGeom prst="rect">
            <a:avLst/>
          </a:prstGeom>
          <a:noFill/>
        </p:spPr>
        <p:txBody>
          <a:bodyPr wrap="square" lIns="0" tIns="0" rIns="0" bIns="0" anchor="ctr">
            <a:spAutoFit/>
          </a:bodyPr>
          <a:lstStyle/>
          <a:p>
            <a:r>
              <a:rPr lang="en-US" sz="2400" dirty="0">
                <a:latin typeface="+mj-lt"/>
              </a:rPr>
              <a:t>After completing this Learning Path, students will be able to:</a:t>
            </a:r>
          </a:p>
        </p:txBody>
      </p:sp>
      <p:pic>
        <p:nvPicPr>
          <p:cNvPr id="4" name="Picture 3" descr="Icon of an arrow in a circular motion and a cloud inside it">
            <a:extLst>
              <a:ext uri="{FF2B5EF4-FFF2-40B4-BE49-F238E27FC236}">
                <a16:creationId xmlns:a16="http://schemas.microsoft.com/office/drawing/2014/main" id="{3E4F1A96-D231-497D-81CC-1BDB0F59B756}"/>
              </a:ext>
            </a:extLst>
          </p:cNvPr>
          <p:cNvPicPr>
            <a:picLocks noChangeAspect="1"/>
          </p:cNvPicPr>
          <p:nvPr/>
        </p:nvPicPr>
        <p:blipFill>
          <a:blip r:embed="rId2"/>
          <a:stretch>
            <a:fillRect/>
          </a:stretch>
        </p:blipFill>
        <p:spPr>
          <a:xfrm>
            <a:off x="465137" y="4006092"/>
            <a:ext cx="728146" cy="728146"/>
          </a:xfrm>
          <a:prstGeom prst="rect">
            <a:avLst/>
          </a:prstGeom>
        </p:spPr>
      </p:pic>
      <p:sp>
        <p:nvSpPr>
          <p:cNvPr id="22" name="Rectangle 21">
            <a:extLst>
              <a:ext uri="{FF2B5EF4-FFF2-40B4-BE49-F238E27FC236}">
                <a16:creationId xmlns:a16="http://schemas.microsoft.com/office/drawing/2014/main" id="{723C6FEC-4946-48C9-B3C1-C9F03AECB9DE}"/>
              </a:ext>
            </a:extLst>
          </p:cNvPr>
          <p:cNvSpPr/>
          <p:nvPr/>
        </p:nvSpPr>
        <p:spPr>
          <a:xfrm>
            <a:off x="1527080" y="4140738"/>
            <a:ext cx="82197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AU" sz="2000" dirty="0">
                <a:solidFill>
                  <a:schemeClr val="tx1"/>
                </a:solidFill>
              </a:rPr>
              <a:t>Configure agents for use in Azure Pipelines</a:t>
            </a:r>
            <a:endParaRPr lang="en-US" sz="2000" dirty="0">
              <a:solidFill>
                <a:schemeClr val="tx1"/>
              </a:solidFill>
            </a:endParaRPr>
          </a:p>
        </p:txBody>
      </p:sp>
      <p:cxnSp>
        <p:nvCxnSpPr>
          <p:cNvPr id="26" name="Straight Connector 25">
            <a:extLst>
              <a:ext uri="{FF2B5EF4-FFF2-40B4-BE49-F238E27FC236}">
                <a16:creationId xmlns:a16="http://schemas.microsoft.com/office/drawing/2014/main" id="{5EAFE27E-D593-411C-89F6-9B3D8BE1D91A}"/>
              </a:ext>
              <a:ext uri="{C183D7F6-B498-43B3-948B-1728B52AA6E4}">
                <adec:decorative xmlns:adec="http://schemas.microsoft.com/office/drawing/2017/decorative" val="1"/>
              </a:ext>
            </a:extLst>
          </p:cNvPr>
          <p:cNvCxnSpPr>
            <a:cxnSpLocks/>
          </p:cNvCxnSpPr>
          <p:nvPr/>
        </p:nvCxnSpPr>
        <p:spPr>
          <a:xfrm>
            <a:off x="1527080" y="4696183"/>
            <a:ext cx="82197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webpage showing a product symbol">
            <a:extLst>
              <a:ext uri="{FF2B5EF4-FFF2-40B4-BE49-F238E27FC236}">
                <a16:creationId xmlns:a16="http://schemas.microsoft.com/office/drawing/2014/main" id="{457AB123-060A-4F6D-81CD-E940D48DC226}"/>
              </a:ext>
            </a:extLst>
          </p:cNvPr>
          <p:cNvPicPr>
            <a:picLocks noChangeAspect="1"/>
          </p:cNvPicPr>
          <p:nvPr/>
        </p:nvPicPr>
        <p:blipFill>
          <a:blip r:embed="rId3"/>
          <a:stretch>
            <a:fillRect/>
          </a:stretch>
        </p:blipFill>
        <p:spPr>
          <a:xfrm>
            <a:off x="465137" y="4881618"/>
            <a:ext cx="728146" cy="728146"/>
          </a:xfrm>
          <a:prstGeom prst="rect">
            <a:avLst/>
          </a:prstGeom>
        </p:spPr>
      </p:pic>
      <p:sp>
        <p:nvSpPr>
          <p:cNvPr id="23" name="Rectangle 22">
            <a:extLst>
              <a:ext uri="{FF2B5EF4-FFF2-40B4-BE49-F238E27FC236}">
                <a16:creationId xmlns:a16="http://schemas.microsoft.com/office/drawing/2014/main" id="{063C11D4-63D1-4745-A509-9637BE9245C1}"/>
              </a:ext>
            </a:extLst>
          </p:cNvPr>
          <p:cNvSpPr/>
          <p:nvPr/>
        </p:nvSpPr>
        <p:spPr>
          <a:xfrm>
            <a:off x="1527080" y="5016264"/>
            <a:ext cx="82197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Explain why continuous integration matters</a:t>
            </a:r>
          </a:p>
        </p:txBody>
      </p:sp>
      <p:pic>
        <p:nvPicPr>
          <p:cNvPr id="3" name="Picture 2" descr="Icon of a building ">
            <a:extLst>
              <a:ext uri="{FF2B5EF4-FFF2-40B4-BE49-F238E27FC236}">
                <a16:creationId xmlns:a16="http://schemas.microsoft.com/office/drawing/2014/main" id="{468338E1-AB30-41EF-A18D-47036618BB63}"/>
              </a:ext>
            </a:extLst>
          </p:cNvPr>
          <p:cNvPicPr>
            <a:picLocks noChangeAspect="1"/>
          </p:cNvPicPr>
          <p:nvPr/>
        </p:nvPicPr>
        <p:blipFill>
          <a:blip r:embed="rId4"/>
          <a:stretch>
            <a:fillRect/>
          </a:stretch>
        </p:blipFill>
        <p:spPr>
          <a:xfrm>
            <a:off x="465137" y="2221578"/>
            <a:ext cx="728146" cy="729386"/>
          </a:xfrm>
          <a:prstGeom prst="rect">
            <a:avLst/>
          </a:prstGeom>
        </p:spPr>
      </p:pic>
      <p:sp>
        <p:nvSpPr>
          <p:cNvPr id="5" name="Rectangle 4">
            <a:extLst>
              <a:ext uri="{FF2B5EF4-FFF2-40B4-BE49-F238E27FC236}">
                <a16:creationId xmlns:a16="http://schemas.microsoft.com/office/drawing/2014/main" id="{D821F71D-F71E-4274-9902-88B60FE54F42}"/>
              </a:ext>
            </a:extLst>
          </p:cNvPr>
          <p:cNvSpPr/>
          <p:nvPr/>
        </p:nvSpPr>
        <p:spPr>
          <a:xfrm>
            <a:off x="1527080" y="2354969"/>
            <a:ext cx="82197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AU" sz="2000" dirty="0">
                <a:solidFill>
                  <a:schemeClr val="tx1"/>
                </a:solidFill>
              </a:rPr>
              <a:t>Explain the role of Azure Pipelines and its components</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B79C86C5-32A3-464F-8311-40E83B11EE98}"/>
              </a:ext>
              <a:ext uri="{C183D7F6-B498-43B3-948B-1728B52AA6E4}">
                <adec:decorative xmlns:adec="http://schemas.microsoft.com/office/drawing/2017/decorative" val="1"/>
              </a:ext>
            </a:extLst>
          </p:cNvPr>
          <p:cNvCxnSpPr>
            <a:cxnSpLocks/>
          </p:cNvCxnSpPr>
          <p:nvPr/>
        </p:nvCxnSpPr>
        <p:spPr>
          <a:xfrm>
            <a:off x="1527080" y="2915137"/>
            <a:ext cx="82197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36A765C-E251-4303-B04F-C947449BCF81}"/>
              </a:ext>
            </a:extLst>
          </p:cNvPr>
          <p:cNvSpPr/>
          <p:nvPr/>
        </p:nvSpPr>
        <p:spPr>
          <a:xfrm>
            <a:off x="1527080" y="3085788"/>
            <a:ext cx="8207056"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dirty="0">
                <a:solidFill>
                  <a:schemeClr val="tx1"/>
                </a:solidFill>
              </a:rPr>
              <a:t>Implement a container strategy including how containers are different from virtual machines</a:t>
            </a:r>
          </a:p>
        </p:txBody>
      </p:sp>
      <p:cxnSp>
        <p:nvCxnSpPr>
          <p:cNvPr id="12" name="Straight Connector 11">
            <a:extLst>
              <a:ext uri="{FF2B5EF4-FFF2-40B4-BE49-F238E27FC236}">
                <a16:creationId xmlns:a16="http://schemas.microsoft.com/office/drawing/2014/main" id="{427CFB66-9696-43E8-92B5-43FEA11FEEFD}"/>
              </a:ext>
              <a:ext uri="{C183D7F6-B498-43B3-948B-1728B52AA6E4}">
                <adec:decorative xmlns:adec="http://schemas.microsoft.com/office/drawing/2017/decorative" val="1"/>
              </a:ext>
            </a:extLst>
          </p:cNvPr>
          <p:cNvCxnSpPr>
            <a:cxnSpLocks/>
          </p:cNvCxnSpPr>
          <p:nvPr/>
        </p:nvCxnSpPr>
        <p:spPr>
          <a:xfrm>
            <a:off x="1514380" y="3805026"/>
            <a:ext cx="82197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quare with two smaller squares inside it">
            <a:extLst>
              <a:ext uri="{FF2B5EF4-FFF2-40B4-BE49-F238E27FC236}">
                <a16:creationId xmlns:a16="http://schemas.microsoft.com/office/drawing/2014/main" id="{FE12166C-3FD4-455C-83F1-2391BFD8C57F}"/>
              </a:ext>
            </a:extLst>
          </p:cNvPr>
          <p:cNvPicPr>
            <a:picLocks noChangeAspect="1"/>
          </p:cNvPicPr>
          <p:nvPr/>
        </p:nvPicPr>
        <p:blipFill>
          <a:blip r:embed="rId5"/>
          <a:stretch>
            <a:fillRect/>
          </a:stretch>
        </p:blipFill>
        <p:spPr>
          <a:xfrm>
            <a:off x="463896" y="3075639"/>
            <a:ext cx="729387" cy="729387"/>
          </a:xfrm>
          <a:prstGeom prst="rect">
            <a:avLst/>
          </a:prstGeom>
        </p:spPr>
      </p:pic>
    </p:spTree>
    <p:extLst>
      <p:ext uri="{BB962C8B-B14F-4D97-AF65-F5344CB8AC3E}">
        <p14:creationId xmlns:p14="http://schemas.microsoft.com/office/powerpoint/2010/main" val="70065778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FE71-6AC8-4299-A8BA-B4BA536FA989}"/>
              </a:ext>
            </a:extLst>
          </p:cNvPr>
          <p:cNvSpPr>
            <a:spLocks noGrp="1"/>
          </p:cNvSpPr>
          <p:nvPr>
            <p:ph type="title"/>
          </p:nvPr>
        </p:nvSpPr>
        <p:spPr>
          <a:xfrm>
            <a:off x="465138" y="632779"/>
            <a:ext cx="11533187" cy="411162"/>
          </a:xfrm>
        </p:spPr>
        <p:txBody>
          <a:bodyPr/>
          <a:lstStyle/>
          <a:p>
            <a:r>
              <a:rPr lang="en-US" dirty="0"/>
              <a:t>Describe the anatomy of a pipeline</a:t>
            </a:r>
          </a:p>
        </p:txBody>
      </p:sp>
      <p:pic>
        <p:nvPicPr>
          <p:cNvPr id="3" name="Picture 2" descr="Icon of a person">
            <a:extLst>
              <a:ext uri="{FF2B5EF4-FFF2-40B4-BE49-F238E27FC236}">
                <a16:creationId xmlns:a16="http://schemas.microsoft.com/office/drawing/2014/main" id="{C8272EF6-AE99-4106-9843-737C8F23D3FD}"/>
              </a:ext>
            </a:extLst>
          </p:cNvPr>
          <p:cNvPicPr>
            <a:picLocks noChangeAspect="1"/>
          </p:cNvPicPr>
          <p:nvPr/>
        </p:nvPicPr>
        <p:blipFill rotWithShape="1">
          <a:blip r:embed="rId2"/>
          <a:srcRect l="2255" t="2255" r="2255" b="2255"/>
          <a:stretch/>
        </p:blipFill>
        <p:spPr>
          <a:xfrm>
            <a:off x="420498" y="1305113"/>
            <a:ext cx="662700" cy="667512"/>
          </a:xfrm>
          <a:prstGeom prst="ellipse">
            <a:avLst/>
          </a:prstGeom>
        </p:spPr>
      </p:pic>
      <p:sp>
        <p:nvSpPr>
          <p:cNvPr id="10" name="TextBox 9">
            <a:extLst>
              <a:ext uri="{FF2B5EF4-FFF2-40B4-BE49-F238E27FC236}">
                <a16:creationId xmlns:a16="http://schemas.microsoft.com/office/drawing/2014/main" id="{64641F0C-4126-4896-BAA8-30043049AFAB}"/>
              </a:ext>
            </a:extLst>
          </p:cNvPr>
          <p:cNvSpPr txBox="1"/>
          <p:nvPr/>
        </p:nvSpPr>
        <p:spPr>
          <a:xfrm>
            <a:off x="1349829" y="1496190"/>
            <a:ext cx="10659608" cy="276999"/>
          </a:xfrm>
          <a:prstGeom prst="rect">
            <a:avLst/>
          </a:prstGeom>
          <a:noFill/>
        </p:spPr>
        <p:txBody>
          <a:bodyPr wrap="square" lIns="0" tIns="0" rIns="0" bIns="0" rtlCol="0">
            <a:spAutoFit/>
          </a:bodyPr>
          <a:lstStyle/>
          <a:p>
            <a:pPr>
              <a:spcBef>
                <a:spcPts val="600"/>
              </a:spcBef>
              <a:spcAft>
                <a:spcPts val="600"/>
              </a:spcAft>
            </a:pPr>
            <a:r>
              <a:rPr lang="en-US" b="1" dirty="0"/>
              <a:t>Name</a:t>
            </a:r>
            <a:r>
              <a:rPr lang="en-US" dirty="0"/>
              <a:t> – Though often this is skipped (if it is skipped, a date-based name is generated automatically)</a:t>
            </a:r>
          </a:p>
        </p:txBody>
      </p:sp>
      <p:cxnSp>
        <p:nvCxnSpPr>
          <p:cNvPr id="4" name="Straight Connector 3">
            <a:extLst>
              <a:ext uri="{FF2B5EF4-FFF2-40B4-BE49-F238E27FC236}">
                <a16:creationId xmlns:a16="http://schemas.microsoft.com/office/drawing/2014/main" id="{FA7F7F02-F5F9-4D10-A85D-06B50D135979}"/>
              </a:ext>
              <a:ext uri="{C183D7F6-B498-43B3-948B-1728B52AA6E4}">
                <adec:decorative xmlns:adec="http://schemas.microsoft.com/office/drawing/2017/decorative" val="1"/>
              </a:ext>
            </a:extLst>
          </p:cNvPr>
          <p:cNvCxnSpPr>
            <a:cxnSpLocks/>
          </p:cNvCxnSpPr>
          <p:nvPr/>
        </p:nvCxnSpPr>
        <p:spPr>
          <a:xfrm>
            <a:off x="1349829" y="2023537"/>
            <a:ext cx="1056721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descr="Icon of check mark enclosed by an arc">
            <a:extLst>
              <a:ext uri="{FF2B5EF4-FFF2-40B4-BE49-F238E27FC236}">
                <a16:creationId xmlns:a16="http://schemas.microsoft.com/office/drawing/2014/main" id="{33EF4947-8146-4804-85EC-9390B195F271}"/>
              </a:ext>
            </a:extLst>
          </p:cNvPr>
          <p:cNvPicPr>
            <a:picLocks noChangeAspect="1"/>
          </p:cNvPicPr>
          <p:nvPr/>
        </p:nvPicPr>
        <p:blipFill rotWithShape="1">
          <a:blip r:embed="rId3"/>
          <a:srcRect l="1382" t="1382" r="1382" b="1382"/>
          <a:stretch/>
        </p:blipFill>
        <p:spPr>
          <a:xfrm>
            <a:off x="420498" y="2074174"/>
            <a:ext cx="669932" cy="676421"/>
          </a:xfrm>
          <a:prstGeom prst="ellipse">
            <a:avLst/>
          </a:prstGeom>
        </p:spPr>
      </p:pic>
      <p:sp>
        <p:nvSpPr>
          <p:cNvPr id="12" name="TextBox 11">
            <a:extLst>
              <a:ext uri="{FF2B5EF4-FFF2-40B4-BE49-F238E27FC236}">
                <a16:creationId xmlns:a16="http://schemas.microsoft.com/office/drawing/2014/main" id="{0357BA25-079E-4932-9447-9C7E52A66A31}"/>
              </a:ext>
            </a:extLst>
          </p:cNvPr>
          <p:cNvSpPr txBox="1"/>
          <p:nvPr/>
        </p:nvSpPr>
        <p:spPr>
          <a:xfrm>
            <a:off x="1349829" y="2135385"/>
            <a:ext cx="10659608" cy="553998"/>
          </a:xfrm>
          <a:prstGeom prst="rect">
            <a:avLst/>
          </a:prstGeom>
          <a:noFill/>
        </p:spPr>
        <p:txBody>
          <a:bodyPr wrap="square" lIns="0" tIns="0" rIns="0" bIns="0" rtlCol="0">
            <a:spAutoFit/>
          </a:bodyPr>
          <a:lstStyle/>
          <a:p>
            <a:pPr>
              <a:spcBef>
                <a:spcPts val="600"/>
              </a:spcBef>
              <a:spcAft>
                <a:spcPts val="600"/>
              </a:spcAft>
            </a:pPr>
            <a:r>
              <a:rPr lang="en-US" b="1" dirty="0"/>
              <a:t>Trigger</a:t>
            </a:r>
            <a:r>
              <a:rPr lang="en-US" dirty="0"/>
              <a:t> – More on triggers later, but without an explicitly trigger, there’s an implicit “trigger on every commit to any path from any branch in this repo”</a:t>
            </a:r>
          </a:p>
        </p:txBody>
      </p:sp>
      <p:cxnSp>
        <p:nvCxnSpPr>
          <p:cNvPr id="5" name="Straight Connector 4">
            <a:extLst>
              <a:ext uri="{FF2B5EF4-FFF2-40B4-BE49-F238E27FC236}">
                <a16:creationId xmlns:a16="http://schemas.microsoft.com/office/drawing/2014/main" id="{3354A9F0-F4F9-4A7C-B5A6-3BA0BB69AA58}"/>
              </a:ext>
              <a:ext uri="{C183D7F6-B498-43B3-948B-1728B52AA6E4}">
                <adec:decorative xmlns:adec="http://schemas.microsoft.com/office/drawing/2017/decorative" val="1"/>
              </a:ext>
            </a:extLst>
          </p:cNvPr>
          <p:cNvCxnSpPr>
            <a:cxnSpLocks/>
          </p:cNvCxnSpPr>
          <p:nvPr/>
        </p:nvCxnSpPr>
        <p:spPr>
          <a:xfrm>
            <a:off x="1349829" y="2801232"/>
            <a:ext cx="1056721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0" name="Picture 29" descr="Icon of three concentric arcs">
            <a:extLst>
              <a:ext uri="{FF2B5EF4-FFF2-40B4-BE49-F238E27FC236}">
                <a16:creationId xmlns:a16="http://schemas.microsoft.com/office/drawing/2014/main" id="{A8C4C7B3-4232-46E1-96BA-CC6FD2FF6306}"/>
              </a:ext>
            </a:extLst>
          </p:cNvPr>
          <p:cNvPicPr>
            <a:picLocks noChangeAspect="1"/>
          </p:cNvPicPr>
          <p:nvPr/>
        </p:nvPicPr>
        <p:blipFill rotWithShape="1">
          <a:blip r:embed="rId4"/>
          <a:srcRect l="1870" t="2216" r="1870" b="2216"/>
          <a:stretch/>
        </p:blipFill>
        <p:spPr>
          <a:xfrm>
            <a:off x="420498" y="2860895"/>
            <a:ext cx="667512" cy="667512"/>
          </a:xfrm>
          <a:custGeom>
            <a:avLst/>
            <a:gdLst>
              <a:gd name="connsiteX0" fmla="*/ 329184 w 658368"/>
              <a:gd name="connsiteY0" fmla="*/ 0 h 658368"/>
              <a:gd name="connsiteX1" fmla="*/ 658368 w 658368"/>
              <a:gd name="connsiteY1" fmla="*/ 329184 h 658368"/>
              <a:gd name="connsiteX2" fmla="*/ 329184 w 658368"/>
              <a:gd name="connsiteY2" fmla="*/ 658368 h 658368"/>
              <a:gd name="connsiteX3" fmla="*/ 0 w 658368"/>
              <a:gd name="connsiteY3" fmla="*/ 329184 h 658368"/>
              <a:gd name="connsiteX4" fmla="*/ 329184 w 658368"/>
              <a:gd name="connsiteY4" fmla="*/ 0 h 6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368" h="658368">
                <a:moveTo>
                  <a:pt x="329184" y="0"/>
                </a:moveTo>
                <a:cubicBezTo>
                  <a:pt x="510987" y="0"/>
                  <a:pt x="658368" y="147381"/>
                  <a:pt x="658368" y="329184"/>
                </a:cubicBezTo>
                <a:cubicBezTo>
                  <a:pt x="658368" y="510987"/>
                  <a:pt x="510987" y="658368"/>
                  <a:pt x="329184" y="658368"/>
                </a:cubicBezTo>
                <a:cubicBezTo>
                  <a:pt x="147381" y="658368"/>
                  <a:pt x="0" y="510987"/>
                  <a:pt x="0" y="329184"/>
                </a:cubicBezTo>
                <a:cubicBezTo>
                  <a:pt x="0" y="147381"/>
                  <a:pt x="147381" y="0"/>
                  <a:pt x="329184" y="0"/>
                </a:cubicBezTo>
                <a:close/>
              </a:path>
            </a:pathLst>
          </a:custGeom>
        </p:spPr>
      </p:pic>
      <p:sp>
        <p:nvSpPr>
          <p:cNvPr id="14" name="TextBox 13">
            <a:extLst>
              <a:ext uri="{FF2B5EF4-FFF2-40B4-BE49-F238E27FC236}">
                <a16:creationId xmlns:a16="http://schemas.microsoft.com/office/drawing/2014/main" id="{E401D0B6-2A47-4C66-BB35-3C81D5B54640}"/>
              </a:ext>
            </a:extLst>
          </p:cNvPr>
          <p:cNvSpPr txBox="1"/>
          <p:nvPr/>
        </p:nvSpPr>
        <p:spPr>
          <a:xfrm>
            <a:off x="1349829" y="3051580"/>
            <a:ext cx="10659608" cy="276999"/>
          </a:xfrm>
          <a:prstGeom prst="rect">
            <a:avLst/>
          </a:prstGeom>
          <a:noFill/>
        </p:spPr>
        <p:txBody>
          <a:bodyPr wrap="square" lIns="0" tIns="0" rIns="0" bIns="0" rtlCol="0">
            <a:spAutoFit/>
          </a:bodyPr>
          <a:lstStyle/>
          <a:p>
            <a:pPr>
              <a:spcBef>
                <a:spcPts val="600"/>
              </a:spcBef>
              <a:spcAft>
                <a:spcPts val="600"/>
              </a:spcAft>
            </a:pPr>
            <a:r>
              <a:rPr lang="en-US" b="1" dirty="0"/>
              <a:t>Variables</a:t>
            </a:r>
            <a:r>
              <a:rPr lang="en-US" dirty="0"/>
              <a:t> – These are “inline” variables (more on other types of variables later)</a:t>
            </a:r>
          </a:p>
        </p:txBody>
      </p:sp>
      <p:cxnSp>
        <p:nvCxnSpPr>
          <p:cNvPr id="6" name="Straight Connector 5">
            <a:extLst>
              <a:ext uri="{FF2B5EF4-FFF2-40B4-BE49-F238E27FC236}">
                <a16:creationId xmlns:a16="http://schemas.microsoft.com/office/drawing/2014/main" id="{27D5B2B0-C3F3-4111-A484-17CE35723A19}"/>
              </a:ext>
              <a:ext uri="{C183D7F6-B498-43B3-948B-1728B52AA6E4}">
                <adec:decorative xmlns:adec="http://schemas.microsoft.com/office/drawing/2017/decorative" val="1"/>
              </a:ext>
            </a:extLst>
          </p:cNvPr>
          <p:cNvCxnSpPr>
            <a:cxnSpLocks/>
          </p:cNvCxnSpPr>
          <p:nvPr/>
        </p:nvCxnSpPr>
        <p:spPr>
          <a:xfrm>
            <a:off x="1349829" y="3578927"/>
            <a:ext cx="1056721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a gear inside a circle">
            <a:extLst>
              <a:ext uri="{FF2B5EF4-FFF2-40B4-BE49-F238E27FC236}">
                <a16:creationId xmlns:a16="http://schemas.microsoft.com/office/drawing/2014/main" id="{64E7C84D-D53B-494B-BFB4-3A2FB2DC1518}"/>
              </a:ext>
            </a:extLst>
          </p:cNvPr>
          <p:cNvPicPr>
            <a:picLocks noChangeAspect="1"/>
          </p:cNvPicPr>
          <p:nvPr/>
        </p:nvPicPr>
        <p:blipFill rotWithShape="1">
          <a:blip r:embed="rId5"/>
          <a:srcRect l="1004" t="1004" r="1004" b="1004"/>
          <a:stretch/>
        </p:blipFill>
        <p:spPr>
          <a:xfrm>
            <a:off x="418116" y="3629564"/>
            <a:ext cx="671543" cy="676421"/>
          </a:xfrm>
          <a:prstGeom prst="ellipse">
            <a:avLst/>
          </a:prstGeom>
        </p:spPr>
      </p:pic>
      <p:sp>
        <p:nvSpPr>
          <p:cNvPr id="16" name="TextBox 15">
            <a:extLst>
              <a:ext uri="{FF2B5EF4-FFF2-40B4-BE49-F238E27FC236}">
                <a16:creationId xmlns:a16="http://schemas.microsoft.com/office/drawing/2014/main" id="{4D2E2CD0-08B1-4B4C-8496-9A1ABBB9F532}"/>
              </a:ext>
            </a:extLst>
          </p:cNvPr>
          <p:cNvSpPr txBox="1"/>
          <p:nvPr/>
        </p:nvSpPr>
        <p:spPr>
          <a:xfrm>
            <a:off x="1349829" y="3829275"/>
            <a:ext cx="10659608" cy="276999"/>
          </a:xfrm>
          <a:prstGeom prst="rect">
            <a:avLst/>
          </a:prstGeom>
          <a:noFill/>
        </p:spPr>
        <p:txBody>
          <a:bodyPr wrap="square" lIns="0" tIns="0" rIns="0" bIns="0" rtlCol="0">
            <a:spAutoFit/>
          </a:bodyPr>
          <a:lstStyle/>
          <a:p>
            <a:pPr>
              <a:spcBef>
                <a:spcPts val="600"/>
              </a:spcBef>
              <a:spcAft>
                <a:spcPts val="600"/>
              </a:spcAft>
            </a:pPr>
            <a:r>
              <a:rPr lang="en-US" b="1" dirty="0"/>
              <a:t>Job</a:t>
            </a:r>
            <a:r>
              <a:rPr lang="en-US" dirty="0"/>
              <a:t> – Every pipeline must have at least one job</a:t>
            </a:r>
          </a:p>
        </p:txBody>
      </p:sp>
      <p:cxnSp>
        <p:nvCxnSpPr>
          <p:cNvPr id="8" name="Straight Connector 7">
            <a:extLst>
              <a:ext uri="{FF2B5EF4-FFF2-40B4-BE49-F238E27FC236}">
                <a16:creationId xmlns:a16="http://schemas.microsoft.com/office/drawing/2014/main" id="{9246E1EB-424E-4EA8-A214-0FBA8242E0F5}"/>
              </a:ext>
              <a:ext uri="{C183D7F6-B498-43B3-948B-1728B52AA6E4}">
                <adec:decorative xmlns:adec="http://schemas.microsoft.com/office/drawing/2017/decorative" val="1"/>
              </a:ext>
            </a:extLst>
          </p:cNvPr>
          <p:cNvCxnSpPr>
            <a:cxnSpLocks/>
          </p:cNvCxnSpPr>
          <p:nvPr/>
        </p:nvCxnSpPr>
        <p:spPr>
          <a:xfrm>
            <a:off x="1349829" y="4356622"/>
            <a:ext cx="1056721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7" name="Picture 26" descr="Icon of a lightning bolt symbol inside a circle">
            <a:extLst>
              <a:ext uri="{FF2B5EF4-FFF2-40B4-BE49-F238E27FC236}">
                <a16:creationId xmlns:a16="http://schemas.microsoft.com/office/drawing/2014/main" id="{03F69B62-4F0E-4E54-BC94-63DF8838603F}"/>
              </a:ext>
            </a:extLst>
          </p:cNvPr>
          <p:cNvPicPr>
            <a:picLocks noChangeAspect="1"/>
          </p:cNvPicPr>
          <p:nvPr/>
        </p:nvPicPr>
        <p:blipFill rotWithShape="1">
          <a:blip r:embed="rId6"/>
          <a:srcRect l="2564" t="2564" r="2564" b="2564"/>
          <a:stretch/>
        </p:blipFill>
        <p:spPr>
          <a:xfrm>
            <a:off x="418117" y="4407259"/>
            <a:ext cx="671544" cy="676421"/>
          </a:xfrm>
          <a:prstGeom prst="ellipse">
            <a:avLst/>
          </a:prstGeom>
        </p:spPr>
      </p:pic>
      <p:sp>
        <p:nvSpPr>
          <p:cNvPr id="18" name="TextBox 17">
            <a:extLst>
              <a:ext uri="{FF2B5EF4-FFF2-40B4-BE49-F238E27FC236}">
                <a16:creationId xmlns:a16="http://schemas.microsoft.com/office/drawing/2014/main" id="{AD8CB6C4-7D0E-4C30-9735-39C8E85D9191}"/>
              </a:ext>
            </a:extLst>
          </p:cNvPr>
          <p:cNvSpPr txBox="1"/>
          <p:nvPr/>
        </p:nvSpPr>
        <p:spPr>
          <a:xfrm>
            <a:off x="1349829" y="4606970"/>
            <a:ext cx="10659608" cy="276999"/>
          </a:xfrm>
          <a:prstGeom prst="rect">
            <a:avLst/>
          </a:prstGeom>
          <a:noFill/>
        </p:spPr>
        <p:txBody>
          <a:bodyPr wrap="square" lIns="0" tIns="0" rIns="0" bIns="0" rtlCol="0">
            <a:spAutoFit/>
          </a:bodyPr>
          <a:lstStyle/>
          <a:p>
            <a:pPr>
              <a:spcBef>
                <a:spcPts val="600"/>
              </a:spcBef>
              <a:spcAft>
                <a:spcPts val="600"/>
              </a:spcAft>
            </a:pPr>
            <a:r>
              <a:rPr lang="en-US" b="1" dirty="0"/>
              <a:t>Pool</a:t>
            </a:r>
            <a:r>
              <a:rPr lang="en-US" dirty="0"/>
              <a:t> – You configure which pool (queue) the job must run on</a:t>
            </a:r>
          </a:p>
        </p:txBody>
      </p:sp>
      <p:cxnSp>
        <p:nvCxnSpPr>
          <p:cNvPr id="7" name="Straight Connector 6">
            <a:extLst>
              <a:ext uri="{FF2B5EF4-FFF2-40B4-BE49-F238E27FC236}">
                <a16:creationId xmlns:a16="http://schemas.microsoft.com/office/drawing/2014/main" id="{DD2B3036-9F96-4CFE-8367-21C2716EA7C8}"/>
              </a:ext>
              <a:ext uri="{C183D7F6-B498-43B3-948B-1728B52AA6E4}">
                <adec:decorative xmlns:adec="http://schemas.microsoft.com/office/drawing/2017/decorative" val="1"/>
              </a:ext>
            </a:extLst>
          </p:cNvPr>
          <p:cNvCxnSpPr>
            <a:cxnSpLocks/>
          </p:cNvCxnSpPr>
          <p:nvPr/>
        </p:nvCxnSpPr>
        <p:spPr>
          <a:xfrm>
            <a:off x="1349829" y="5134317"/>
            <a:ext cx="1056721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four circles connected by lines and arranged in a diamond pattern">
            <a:extLst>
              <a:ext uri="{FF2B5EF4-FFF2-40B4-BE49-F238E27FC236}">
                <a16:creationId xmlns:a16="http://schemas.microsoft.com/office/drawing/2014/main" id="{41EE9DB3-9C0B-48CE-AA73-64BE2BA60EE8}"/>
              </a:ext>
            </a:extLst>
          </p:cNvPr>
          <p:cNvPicPr>
            <a:picLocks noChangeAspect="1"/>
          </p:cNvPicPr>
          <p:nvPr/>
        </p:nvPicPr>
        <p:blipFill rotWithShape="1">
          <a:blip r:embed="rId7"/>
          <a:srcRect l="1382" t="1382" r="1382" b="1382"/>
          <a:stretch/>
        </p:blipFill>
        <p:spPr>
          <a:xfrm>
            <a:off x="420497" y="5184954"/>
            <a:ext cx="671543" cy="676421"/>
          </a:xfrm>
          <a:prstGeom prst="ellipse">
            <a:avLst/>
          </a:prstGeom>
        </p:spPr>
      </p:pic>
      <p:sp>
        <p:nvSpPr>
          <p:cNvPr id="20" name="TextBox 19">
            <a:extLst>
              <a:ext uri="{FF2B5EF4-FFF2-40B4-BE49-F238E27FC236}">
                <a16:creationId xmlns:a16="http://schemas.microsoft.com/office/drawing/2014/main" id="{13CACB3F-BDDB-41AC-A80A-43C62D7CC96B}"/>
              </a:ext>
            </a:extLst>
          </p:cNvPr>
          <p:cNvSpPr txBox="1"/>
          <p:nvPr/>
        </p:nvSpPr>
        <p:spPr>
          <a:xfrm>
            <a:off x="1349829" y="5246165"/>
            <a:ext cx="10659608" cy="553998"/>
          </a:xfrm>
          <a:prstGeom prst="rect">
            <a:avLst/>
          </a:prstGeom>
          <a:noFill/>
        </p:spPr>
        <p:txBody>
          <a:bodyPr wrap="square" lIns="0" tIns="0" rIns="0" bIns="0" rtlCol="0">
            <a:spAutoFit/>
          </a:bodyPr>
          <a:lstStyle/>
          <a:p>
            <a:pPr>
              <a:spcBef>
                <a:spcPts val="600"/>
              </a:spcBef>
              <a:spcAft>
                <a:spcPts val="600"/>
              </a:spcAft>
            </a:pPr>
            <a:r>
              <a:rPr lang="en-US" b="1" dirty="0"/>
              <a:t>Checkout</a:t>
            </a:r>
            <a:r>
              <a:rPr lang="en-US" dirty="0"/>
              <a:t> – The “checkout: self” tells the job which repository (or repositories if there are multiple checkouts) to checkout for this job</a:t>
            </a:r>
          </a:p>
        </p:txBody>
      </p:sp>
      <p:cxnSp>
        <p:nvCxnSpPr>
          <p:cNvPr id="23" name="Straight Connector 22">
            <a:extLst>
              <a:ext uri="{FF2B5EF4-FFF2-40B4-BE49-F238E27FC236}">
                <a16:creationId xmlns:a16="http://schemas.microsoft.com/office/drawing/2014/main" id="{E3122663-40FE-44FA-816D-21EE1CA13815}"/>
              </a:ext>
              <a:ext uri="{C183D7F6-B498-43B3-948B-1728B52AA6E4}">
                <adec:decorative xmlns:adec="http://schemas.microsoft.com/office/drawing/2017/decorative" val="1"/>
              </a:ext>
            </a:extLst>
          </p:cNvPr>
          <p:cNvCxnSpPr>
            <a:cxnSpLocks/>
          </p:cNvCxnSpPr>
          <p:nvPr/>
        </p:nvCxnSpPr>
        <p:spPr>
          <a:xfrm>
            <a:off x="1349829" y="5912012"/>
            <a:ext cx="1056721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thick lines and circles arranged to form a square pattern">
            <a:extLst>
              <a:ext uri="{FF2B5EF4-FFF2-40B4-BE49-F238E27FC236}">
                <a16:creationId xmlns:a16="http://schemas.microsoft.com/office/drawing/2014/main" id="{03089693-878C-43AC-9CAD-B70990D4F1EA}"/>
              </a:ext>
            </a:extLst>
          </p:cNvPr>
          <p:cNvPicPr>
            <a:picLocks noChangeAspect="1"/>
          </p:cNvPicPr>
          <p:nvPr/>
        </p:nvPicPr>
        <p:blipFill rotWithShape="1">
          <a:blip r:embed="rId8"/>
          <a:srcRect l="1272" t="1272" r="1272" b="1272"/>
          <a:stretch/>
        </p:blipFill>
        <p:spPr>
          <a:xfrm>
            <a:off x="419801" y="5962649"/>
            <a:ext cx="671543" cy="676421"/>
          </a:xfrm>
          <a:prstGeom prst="ellipse">
            <a:avLst/>
          </a:prstGeom>
        </p:spPr>
      </p:pic>
      <p:sp>
        <p:nvSpPr>
          <p:cNvPr id="22" name="TextBox 21">
            <a:extLst>
              <a:ext uri="{FF2B5EF4-FFF2-40B4-BE49-F238E27FC236}">
                <a16:creationId xmlns:a16="http://schemas.microsoft.com/office/drawing/2014/main" id="{F7ABA21A-493A-4107-B338-2AEB63C35F52}"/>
              </a:ext>
            </a:extLst>
          </p:cNvPr>
          <p:cNvSpPr txBox="1"/>
          <p:nvPr/>
        </p:nvSpPr>
        <p:spPr>
          <a:xfrm>
            <a:off x="1349829" y="6023860"/>
            <a:ext cx="10659608" cy="553998"/>
          </a:xfrm>
          <a:prstGeom prst="rect">
            <a:avLst/>
          </a:prstGeom>
          <a:noFill/>
        </p:spPr>
        <p:txBody>
          <a:bodyPr wrap="square" lIns="0" tIns="0" rIns="0" bIns="0" rtlCol="0">
            <a:spAutoFit/>
          </a:bodyPr>
          <a:lstStyle/>
          <a:p>
            <a:pPr>
              <a:spcBef>
                <a:spcPts val="600"/>
              </a:spcBef>
              <a:spcAft>
                <a:spcPts val="600"/>
              </a:spcAft>
            </a:pPr>
            <a:r>
              <a:rPr lang="en-US" b="1" dirty="0"/>
              <a:t>Steps</a:t>
            </a:r>
            <a:r>
              <a:rPr lang="en-US" dirty="0"/>
              <a:t> – The actual tasks that need to be executed: in this case a "script" task (script is an alias) that can run inline scripts</a:t>
            </a:r>
          </a:p>
        </p:txBody>
      </p:sp>
    </p:spTree>
    <p:extLst>
      <p:ext uri="{BB962C8B-B14F-4D97-AF65-F5344CB8AC3E}">
        <p14:creationId xmlns:p14="http://schemas.microsoft.com/office/powerpoint/2010/main" val="27420099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FE71-6AC8-4299-A8BA-B4BA536FA989}"/>
              </a:ext>
            </a:extLst>
          </p:cNvPr>
          <p:cNvSpPr>
            <a:spLocks noGrp="1"/>
          </p:cNvSpPr>
          <p:nvPr>
            <p:ph type="title"/>
          </p:nvPr>
        </p:nvSpPr>
        <p:spPr>
          <a:xfrm>
            <a:off x="465138" y="632779"/>
            <a:ext cx="11533187" cy="411162"/>
          </a:xfrm>
        </p:spPr>
        <p:txBody>
          <a:bodyPr/>
          <a:lstStyle/>
          <a:p>
            <a:r>
              <a:rPr lang="en-US" dirty="0"/>
              <a:t>Understand the pipeline structure</a:t>
            </a:r>
          </a:p>
        </p:txBody>
      </p:sp>
      <p:pic>
        <p:nvPicPr>
          <p:cNvPr id="3" name="Picture 2" descr="Icon of a circle branched into three connect circles">
            <a:extLst>
              <a:ext uri="{FF2B5EF4-FFF2-40B4-BE49-F238E27FC236}">
                <a16:creationId xmlns:a16="http://schemas.microsoft.com/office/drawing/2014/main" id="{B18BE8B5-8AFA-420E-8829-42576D3A48F4}"/>
              </a:ext>
            </a:extLst>
          </p:cNvPr>
          <p:cNvPicPr>
            <a:picLocks noChangeAspect="1"/>
          </p:cNvPicPr>
          <p:nvPr/>
        </p:nvPicPr>
        <p:blipFill>
          <a:blip r:embed="rId3"/>
          <a:stretch>
            <a:fillRect/>
          </a:stretch>
        </p:blipFill>
        <p:spPr>
          <a:xfrm>
            <a:off x="417513" y="1322414"/>
            <a:ext cx="952737" cy="950976"/>
          </a:xfrm>
          <a:prstGeom prst="rect">
            <a:avLst/>
          </a:prstGeom>
        </p:spPr>
      </p:pic>
      <p:sp>
        <p:nvSpPr>
          <p:cNvPr id="9" name="TextBox 8">
            <a:extLst>
              <a:ext uri="{FF2B5EF4-FFF2-40B4-BE49-F238E27FC236}">
                <a16:creationId xmlns:a16="http://schemas.microsoft.com/office/drawing/2014/main" id="{2B285E44-943D-4245-8D64-B4494D39EAB4}"/>
              </a:ext>
            </a:extLst>
          </p:cNvPr>
          <p:cNvSpPr txBox="1"/>
          <p:nvPr/>
        </p:nvSpPr>
        <p:spPr>
          <a:xfrm>
            <a:off x="1663699" y="1569302"/>
            <a:ext cx="10334071" cy="457200"/>
          </a:xfrm>
          <a:prstGeom prst="rect">
            <a:avLst/>
          </a:prstGeom>
          <a:noFill/>
        </p:spPr>
        <p:txBody>
          <a:bodyPr wrap="square" lIns="0" tIns="0" rIns="0" bIns="0" rtlCol="0" anchor="ctr">
            <a:noAutofit/>
          </a:bodyPr>
          <a:lstStyle/>
          <a:p>
            <a:r>
              <a:rPr lang="en-US" sz="2400" b="1" dirty="0"/>
              <a:t>Pipeline</a:t>
            </a:r>
            <a:r>
              <a:rPr lang="en-US" sz="2400" dirty="0"/>
              <a:t> – One or more stages that describe a CI/CD process</a:t>
            </a:r>
          </a:p>
        </p:txBody>
      </p:sp>
      <p:cxnSp>
        <p:nvCxnSpPr>
          <p:cNvPr id="23" name="Straight Connector 22">
            <a:extLst>
              <a:ext uri="{FF2B5EF4-FFF2-40B4-BE49-F238E27FC236}">
                <a16:creationId xmlns:a16="http://schemas.microsoft.com/office/drawing/2014/main" id="{7A07DA48-FDAA-405B-BFC3-D0EAF2773298}"/>
              </a:ext>
              <a:ext uri="{C183D7F6-B498-43B3-948B-1728B52AA6E4}">
                <adec:decorative xmlns:adec="http://schemas.microsoft.com/office/drawing/2017/decorative" val="1"/>
              </a:ext>
            </a:extLst>
          </p:cNvPr>
          <p:cNvCxnSpPr>
            <a:cxnSpLocks/>
          </p:cNvCxnSpPr>
          <p:nvPr/>
        </p:nvCxnSpPr>
        <p:spPr>
          <a:xfrm>
            <a:off x="1663701" y="2329046"/>
            <a:ext cx="1033407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 name="Picture 3" descr="Icon of three gears with varying sizes">
            <a:extLst>
              <a:ext uri="{FF2B5EF4-FFF2-40B4-BE49-F238E27FC236}">
                <a16:creationId xmlns:a16="http://schemas.microsoft.com/office/drawing/2014/main" id="{28C4AA86-3A51-43BF-838E-F67673C7DB61}"/>
              </a:ext>
            </a:extLst>
          </p:cNvPr>
          <p:cNvPicPr>
            <a:picLocks noChangeAspect="1"/>
          </p:cNvPicPr>
          <p:nvPr/>
        </p:nvPicPr>
        <p:blipFill>
          <a:blip r:embed="rId4"/>
          <a:stretch>
            <a:fillRect/>
          </a:stretch>
        </p:blipFill>
        <p:spPr>
          <a:xfrm>
            <a:off x="417513" y="2384702"/>
            <a:ext cx="952737" cy="950976"/>
          </a:xfrm>
          <a:prstGeom prst="rect">
            <a:avLst/>
          </a:prstGeom>
        </p:spPr>
      </p:pic>
      <p:sp>
        <p:nvSpPr>
          <p:cNvPr id="13" name="TextBox 12">
            <a:extLst>
              <a:ext uri="{FF2B5EF4-FFF2-40B4-BE49-F238E27FC236}">
                <a16:creationId xmlns:a16="http://schemas.microsoft.com/office/drawing/2014/main" id="{3100D35B-6EA5-41A8-B74F-347CDDCF11F4}"/>
              </a:ext>
            </a:extLst>
          </p:cNvPr>
          <p:cNvSpPr txBox="1"/>
          <p:nvPr/>
        </p:nvSpPr>
        <p:spPr>
          <a:xfrm>
            <a:off x="1662566" y="2631590"/>
            <a:ext cx="10334071" cy="457200"/>
          </a:xfrm>
          <a:prstGeom prst="rect">
            <a:avLst/>
          </a:prstGeom>
          <a:noFill/>
        </p:spPr>
        <p:txBody>
          <a:bodyPr wrap="square" lIns="0" tIns="0" rIns="0" bIns="0" rtlCol="0" anchor="ctr">
            <a:noAutofit/>
          </a:bodyPr>
          <a:lstStyle/>
          <a:p>
            <a:r>
              <a:rPr lang="en-US" sz="2400" b="1" dirty="0"/>
              <a:t>Stage</a:t>
            </a:r>
            <a:r>
              <a:rPr lang="en-US" sz="2400" dirty="0"/>
              <a:t> – Collection of related jobs</a:t>
            </a:r>
          </a:p>
        </p:txBody>
      </p:sp>
      <p:cxnSp>
        <p:nvCxnSpPr>
          <p:cNvPr id="14" name="Straight Connector 13">
            <a:extLst>
              <a:ext uri="{FF2B5EF4-FFF2-40B4-BE49-F238E27FC236}">
                <a16:creationId xmlns:a16="http://schemas.microsoft.com/office/drawing/2014/main" id="{175406B5-1742-404C-95E4-D6151B219415}"/>
              </a:ext>
              <a:ext uri="{C183D7F6-B498-43B3-948B-1728B52AA6E4}">
                <adec:decorative xmlns:adec="http://schemas.microsoft.com/office/drawing/2017/decorative" val="1"/>
              </a:ext>
            </a:extLst>
          </p:cNvPr>
          <p:cNvCxnSpPr>
            <a:cxnSpLocks/>
          </p:cNvCxnSpPr>
          <p:nvPr/>
        </p:nvCxnSpPr>
        <p:spPr>
          <a:xfrm>
            <a:off x="1663701" y="3391334"/>
            <a:ext cx="1033407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an arrow pointing down to a rectangular shape">
            <a:extLst>
              <a:ext uri="{FF2B5EF4-FFF2-40B4-BE49-F238E27FC236}">
                <a16:creationId xmlns:a16="http://schemas.microsoft.com/office/drawing/2014/main" id="{65ADBBCA-A64C-4868-B73A-5060955F1F8B}"/>
              </a:ext>
            </a:extLst>
          </p:cNvPr>
          <p:cNvPicPr>
            <a:picLocks noChangeAspect="1"/>
          </p:cNvPicPr>
          <p:nvPr/>
        </p:nvPicPr>
        <p:blipFill>
          <a:blip r:embed="rId5"/>
          <a:stretch>
            <a:fillRect/>
          </a:stretch>
        </p:blipFill>
        <p:spPr>
          <a:xfrm>
            <a:off x="417513" y="3446990"/>
            <a:ext cx="952737" cy="950976"/>
          </a:xfrm>
          <a:prstGeom prst="rect">
            <a:avLst/>
          </a:prstGeom>
        </p:spPr>
      </p:pic>
      <p:sp>
        <p:nvSpPr>
          <p:cNvPr id="18" name="TextBox 17">
            <a:extLst>
              <a:ext uri="{FF2B5EF4-FFF2-40B4-BE49-F238E27FC236}">
                <a16:creationId xmlns:a16="http://schemas.microsoft.com/office/drawing/2014/main" id="{F02BFDB9-EC13-4BC7-8CD4-797C341B3DAA}"/>
              </a:ext>
            </a:extLst>
          </p:cNvPr>
          <p:cNvSpPr txBox="1"/>
          <p:nvPr/>
        </p:nvSpPr>
        <p:spPr>
          <a:xfrm>
            <a:off x="1663699" y="3693878"/>
            <a:ext cx="10334071" cy="457200"/>
          </a:xfrm>
          <a:prstGeom prst="rect">
            <a:avLst/>
          </a:prstGeom>
          <a:noFill/>
        </p:spPr>
        <p:txBody>
          <a:bodyPr wrap="square" lIns="0" tIns="0" rIns="0" bIns="0" rtlCol="0" anchor="ctr">
            <a:noAutofit/>
          </a:bodyPr>
          <a:lstStyle/>
          <a:p>
            <a:r>
              <a:rPr lang="en-US" sz="2400" b="1" dirty="0"/>
              <a:t>Job</a:t>
            </a:r>
            <a:r>
              <a:rPr lang="en-US" sz="2400" dirty="0"/>
              <a:t> – Collection of steps run by an agent on a server</a:t>
            </a:r>
          </a:p>
        </p:txBody>
      </p:sp>
      <p:cxnSp>
        <p:nvCxnSpPr>
          <p:cNvPr id="24" name="Straight Connector 23">
            <a:extLst>
              <a:ext uri="{FF2B5EF4-FFF2-40B4-BE49-F238E27FC236}">
                <a16:creationId xmlns:a16="http://schemas.microsoft.com/office/drawing/2014/main" id="{34F58767-587E-4442-8E03-50D679B62B82}"/>
              </a:ext>
              <a:ext uri="{C183D7F6-B498-43B3-948B-1728B52AA6E4}">
                <adec:decorative xmlns:adec="http://schemas.microsoft.com/office/drawing/2017/decorative" val="1"/>
              </a:ext>
            </a:extLst>
          </p:cNvPr>
          <p:cNvCxnSpPr>
            <a:cxnSpLocks/>
          </p:cNvCxnSpPr>
          <p:nvPr/>
        </p:nvCxnSpPr>
        <p:spPr>
          <a:xfrm>
            <a:off x="1663701" y="4453622"/>
            <a:ext cx="1033407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5" name="Picture 24" descr="Icon of an arrow that is branched to left and right">
            <a:extLst>
              <a:ext uri="{FF2B5EF4-FFF2-40B4-BE49-F238E27FC236}">
                <a16:creationId xmlns:a16="http://schemas.microsoft.com/office/drawing/2014/main" id="{4FB98DD6-0FEF-4B76-98B9-6D5BB007D71F}"/>
              </a:ext>
            </a:extLst>
          </p:cNvPr>
          <p:cNvPicPr>
            <a:picLocks noChangeAspect="1"/>
          </p:cNvPicPr>
          <p:nvPr/>
        </p:nvPicPr>
        <p:blipFill>
          <a:blip r:embed="rId6"/>
          <a:stretch>
            <a:fillRect/>
          </a:stretch>
        </p:blipFill>
        <p:spPr>
          <a:xfrm>
            <a:off x="417513" y="4509278"/>
            <a:ext cx="952737" cy="950976"/>
          </a:xfrm>
          <a:prstGeom prst="rect">
            <a:avLst/>
          </a:prstGeom>
        </p:spPr>
      </p:pic>
      <p:sp>
        <p:nvSpPr>
          <p:cNvPr id="22" name="TextBox 21">
            <a:extLst>
              <a:ext uri="{FF2B5EF4-FFF2-40B4-BE49-F238E27FC236}">
                <a16:creationId xmlns:a16="http://schemas.microsoft.com/office/drawing/2014/main" id="{1445AB80-7474-488F-84F5-6F4CAB3F2217}"/>
              </a:ext>
            </a:extLst>
          </p:cNvPr>
          <p:cNvSpPr txBox="1"/>
          <p:nvPr/>
        </p:nvSpPr>
        <p:spPr>
          <a:xfrm>
            <a:off x="1663699" y="4756166"/>
            <a:ext cx="10334071" cy="457200"/>
          </a:xfrm>
          <a:prstGeom prst="rect">
            <a:avLst/>
          </a:prstGeom>
          <a:noFill/>
        </p:spPr>
        <p:txBody>
          <a:bodyPr wrap="square" lIns="0" tIns="0" rIns="0" bIns="0" rtlCol="0" anchor="ctr">
            <a:noAutofit/>
          </a:bodyPr>
          <a:lstStyle/>
          <a:p>
            <a:r>
              <a:rPr lang="en-US" sz="2400" b="1" dirty="0"/>
              <a:t>Step</a:t>
            </a:r>
            <a:r>
              <a:rPr lang="en-US" sz="2400" dirty="0"/>
              <a:t> – Linear sequence of operations that make up a job</a:t>
            </a:r>
          </a:p>
        </p:txBody>
      </p:sp>
      <p:cxnSp>
        <p:nvCxnSpPr>
          <p:cNvPr id="30" name="Straight Connector 29">
            <a:extLst>
              <a:ext uri="{FF2B5EF4-FFF2-40B4-BE49-F238E27FC236}">
                <a16:creationId xmlns:a16="http://schemas.microsoft.com/office/drawing/2014/main" id="{889A53AB-2870-4892-BAA3-545C6838DCF1}"/>
              </a:ext>
              <a:ext uri="{C183D7F6-B498-43B3-948B-1728B52AA6E4}">
                <adec:decorative xmlns:adec="http://schemas.microsoft.com/office/drawing/2017/decorative" val="1"/>
              </a:ext>
            </a:extLst>
          </p:cNvPr>
          <p:cNvCxnSpPr>
            <a:cxnSpLocks/>
          </p:cNvCxnSpPr>
          <p:nvPr/>
        </p:nvCxnSpPr>
        <p:spPr>
          <a:xfrm>
            <a:off x="1663701" y="5515910"/>
            <a:ext cx="1033407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a rectangle, a square and a circle in a straight line">
            <a:extLst>
              <a:ext uri="{FF2B5EF4-FFF2-40B4-BE49-F238E27FC236}">
                <a16:creationId xmlns:a16="http://schemas.microsoft.com/office/drawing/2014/main" id="{DDF8B57A-54E9-4EA5-A96C-84C6E82A81C6}"/>
              </a:ext>
            </a:extLst>
          </p:cNvPr>
          <p:cNvPicPr>
            <a:picLocks noChangeAspect="1"/>
          </p:cNvPicPr>
          <p:nvPr/>
        </p:nvPicPr>
        <p:blipFill>
          <a:blip r:embed="rId7"/>
          <a:stretch>
            <a:fillRect/>
          </a:stretch>
        </p:blipFill>
        <p:spPr>
          <a:xfrm>
            <a:off x="417513" y="5571565"/>
            <a:ext cx="952737" cy="950976"/>
          </a:xfrm>
          <a:prstGeom prst="rect">
            <a:avLst/>
          </a:prstGeom>
        </p:spPr>
      </p:pic>
      <p:sp>
        <p:nvSpPr>
          <p:cNvPr id="29" name="TextBox 28">
            <a:extLst>
              <a:ext uri="{FF2B5EF4-FFF2-40B4-BE49-F238E27FC236}">
                <a16:creationId xmlns:a16="http://schemas.microsoft.com/office/drawing/2014/main" id="{56654668-0B9B-4679-BB81-14364051FBB2}"/>
              </a:ext>
            </a:extLst>
          </p:cNvPr>
          <p:cNvSpPr txBox="1"/>
          <p:nvPr/>
        </p:nvSpPr>
        <p:spPr>
          <a:xfrm>
            <a:off x="1663699" y="5818453"/>
            <a:ext cx="10334071" cy="457200"/>
          </a:xfrm>
          <a:prstGeom prst="rect">
            <a:avLst/>
          </a:prstGeom>
          <a:noFill/>
        </p:spPr>
        <p:txBody>
          <a:bodyPr wrap="square" lIns="0" tIns="0" rIns="0" bIns="0" rtlCol="0" anchor="ctr">
            <a:noAutofit/>
          </a:bodyPr>
          <a:lstStyle/>
          <a:p>
            <a:r>
              <a:rPr lang="en-US" sz="2400" b="1" dirty="0"/>
              <a:t>Tasks</a:t>
            </a:r>
            <a:r>
              <a:rPr lang="en-US" sz="2400" dirty="0"/>
              <a:t> – Building blocks of a pipeline</a:t>
            </a:r>
          </a:p>
        </p:txBody>
      </p:sp>
    </p:spTree>
    <p:extLst>
      <p:ext uri="{BB962C8B-B14F-4D97-AF65-F5344CB8AC3E}">
        <p14:creationId xmlns:p14="http://schemas.microsoft.com/office/powerpoint/2010/main" val="2481178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FE71-6AC8-4299-A8BA-B4BA536FA989}"/>
              </a:ext>
            </a:extLst>
          </p:cNvPr>
          <p:cNvSpPr>
            <a:spLocks noGrp="1"/>
          </p:cNvSpPr>
          <p:nvPr>
            <p:ph type="title"/>
          </p:nvPr>
        </p:nvSpPr>
        <p:spPr>
          <a:xfrm>
            <a:off x="465138" y="632779"/>
            <a:ext cx="11533187" cy="411162"/>
          </a:xfrm>
        </p:spPr>
        <p:txBody>
          <a:bodyPr/>
          <a:lstStyle/>
          <a:p>
            <a:r>
              <a:rPr lang="en-US" dirty="0"/>
              <a:t>Detail YAML templates</a:t>
            </a:r>
          </a:p>
        </p:txBody>
      </p:sp>
      <p:sp>
        <p:nvSpPr>
          <p:cNvPr id="35" name="TextBox 34">
            <a:extLst>
              <a:ext uri="{FF2B5EF4-FFF2-40B4-BE49-F238E27FC236}">
                <a16:creationId xmlns:a16="http://schemas.microsoft.com/office/drawing/2014/main" id="{8C59144E-4BEC-454A-919B-C7CD6F11BE36}"/>
              </a:ext>
            </a:extLst>
          </p:cNvPr>
          <p:cNvSpPr txBox="1"/>
          <p:nvPr/>
        </p:nvSpPr>
        <p:spPr>
          <a:xfrm>
            <a:off x="2401320" y="1771220"/>
            <a:ext cx="7633833" cy="412162"/>
          </a:xfrm>
          <a:prstGeom prst="rect">
            <a:avLst/>
          </a:prstGeom>
          <a:noFill/>
        </p:spPr>
        <p:txBody>
          <a:bodyPr wrap="square" lIns="0" tIns="0" rIns="0" bIns="0" rtlCol="0">
            <a:noAutofit/>
          </a:bodyPr>
          <a:lstStyle/>
          <a:p>
            <a:pPr algn="ctr"/>
            <a:r>
              <a:rPr lang="en-US" sz="2400" dirty="0">
                <a:solidFill>
                  <a:schemeClr val="tx2"/>
                </a:solidFill>
                <a:latin typeface="+mj-lt"/>
              </a:rPr>
              <a:t>Azure Pipelines supports 4 kinds of templates:</a:t>
            </a:r>
          </a:p>
        </p:txBody>
      </p:sp>
      <p:sp>
        <p:nvSpPr>
          <p:cNvPr id="39" name="TextBox 38">
            <a:extLst>
              <a:ext uri="{FF2B5EF4-FFF2-40B4-BE49-F238E27FC236}">
                <a16:creationId xmlns:a16="http://schemas.microsoft.com/office/drawing/2014/main" id="{7445C223-FFE3-4F0F-87AE-A540310D62C6}"/>
              </a:ext>
            </a:extLst>
          </p:cNvPr>
          <p:cNvSpPr txBox="1"/>
          <p:nvPr/>
        </p:nvSpPr>
        <p:spPr>
          <a:xfrm>
            <a:off x="860256" y="2402028"/>
            <a:ext cx="2392042" cy="2392042"/>
          </a:xfrm>
          <a:prstGeom prst="ellipse">
            <a:avLst/>
          </a:prstGeom>
          <a:solidFill>
            <a:schemeClr val="bg1">
              <a:lumMod val="95000"/>
            </a:schemeClr>
          </a:solidFill>
        </p:spPr>
        <p:txBody>
          <a:bodyPr wrap="square" lIns="0" tIns="0" rIns="0" bIns="0" rtlCol="0" anchor="ctr">
            <a:noAutofit/>
          </a:bodyPr>
          <a:lstStyle/>
          <a:p>
            <a:pPr algn="ctr"/>
            <a:r>
              <a:rPr lang="en-US" sz="2400" dirty="0">
                <a:latin typeface="+mj-lt"/>
              </a:rPr>
              <a:t>Stage</a:t>
            </a:r>
          </a:p>
        </p:txBody>
      </p:sp>
      <p:sp>
        <p:nvSpPr>
          <p:cNvPr id="43" name="TextBox 42">
            <a:extLst>
              <a:ext uri="{FF2B5EF4-FFF2-40B4-BE49-F238E27FC236}">
                <a16:creationId xmlns:a16="http://schemas.microsoft.com/office/drawing/2014/main" id="{FFD89162-76EC-43A2-A5BB-778BD5FA4B97}"/>
              </a:ext>
            </a:extLst>
          </p:cNvPr>
          <p:cNvSpPr txBox="1"/>
          <p:nvPr/>
        </p:nvSpPr>
        <p:spPr>
          <a:xfrm>
            <a:off x="3634896" y="2402028"/>
            <a:ext cx="2392042" cy="2392042"/>
          </a:xfrm>
          <a:prstGeom prst="ellipse">
            <a:avLst/>
          </a:prstGeom>
          <a:solidFill>
            <a:schemeClr val="bg1">
              <a:lumMod val="95000"/>
            </a:schemeClr>
          </a:solidFill>
        </p:spPr>
        <p:txBody>
          <a:bodyPr wrap="square" lIns="0" tIns="0" rIns="0" bIns="0" rtlCol="0" anchor="ctr">
            <a:noAutofit/>
          </a:bodyPr>
          <a:lstStyle/>
          <a:p>
            <a:pPr algn="ctr"/>
            <a:r>
              <a:rPr lang="en-US" sz="2400">
                <a:latin typeface="+mj-lt"/>
              </a:rPr>
              <a:t>Job</a:t>
            </a:r>
          </a:p>
        </p:txBody>
      </p:sp>
      <p:sp>
        <p:nvSpPr>
          <p:cNvPr id="48" name="TextBox 47">
            <a:extLst>
              <a:ext uri="{FF2B5EF4-FFF2-40B4-BE49-F238E27FC236}">
                <a16:creationId xmlns:a16="http://schemas.microsoft.com/office/drawing/2014/main" id="{6AEC83AA-51FA-40B2-BA28-3B64707945B6}"/>
              </a:ext>
            </a:extLst>
          </p:cNvPr>
          <p:cNvSpPr txBox="1"/>
          <p:nvPr/>
        </p:nvSpPr>
        <p:spPr>
          <a:xfrm>
            <a:off x="6409536" y="2402028"/>
            <a:ext cx="2392042" cy="2392042"/>
          </a:xfrm>
          <a:prstGeom prst="ellipse">
            <a:avLst/>
          </a:prstGeom>
          <a:solidFill>
            <a:schemeClr val="bg1">
              <a:lumMod val="95000"/>
            </a:schemeClr>
          </a:solidFill>
        </p:spPr>
        <p:txBody>
          <a:bodyPr wrap="square" lIns="0" tIns="0" rIns="0" bIns="0" rtlCol="0" anchor="ctr">
            <a:noAutofit/>
          </a:bodyPr>
          <a:lstStyle/>
          <a:p>
            <a:pPr algn="ctr"/>
            <a:r>
              <a:rPr lang="en-US" sz="2400">
                <a:latin typeface="+mj-lt"/>
              </a:rPr>
              <a:t>Step</a:t>
            </a:r>
          </a:p>
        </p:txBody>
      </p:sp>
      <p:sp>
        <p:nvSpPr>
          <p:cNvPr id="52" name="TextBox 51">
            <a:extLst>
              <a:ext uri="{FF2B5EF4-FFF2-40B4-BE49-F238E27FC236}">
                <a16:creationId xmlns:a16="http://schemas.microsoft.com/office/drawing/2014/main" id="{55978683-37A9-4FDE-84C3-84EBD18F94AE}"/>
              </a:ext>
            </a:extLst>
          </p:cNvPr>
          <p:cNvSpPr txBox="1"/>
          <p:nvPr/>
        </p:nvSpPr>
        <p:spPr>
          <a:xfrm>
            <a:off x="9184177" y="2402028"/>
            <a:ext cx="2392042" cy="2392042"/>
          </a:xfrm>
          <a:prstGeom prst="ellipse">
            <a:avLst/>
          </a:prstGeom>
          <a:solidFill>
            <a:schemeClr val="bg1">
              <a:lumMod val="95000"/>
            </a:schemeClr>
          </a:solidFill>
        </p:spPr>
        <p:txBody>
          <a:bodyPr wrap="square" lIns="0" tIns="0" rIns="0" bIns="0" rtlCol="0" anchor="ctr">
            <a:noAutofit/>
          </a:bodyPr>
          <a:lstStyle/>
          <a:p>
            <a:pPr algn="ctr"/>
            <a:r>
              <a:rPr lang="en-US" sz="2400" dirty="0">
                <a:latin typeface="+mj-lt"/>
              </a:rPr>
              <a:t>Variable</a:t>
            </a:r>
          </a:p>
        </p:txBody>
      </p:sp>
    </p:spTree>
    <p:extLst>
      <p:ext uri="{BB962C8B-B14F-4D97-AF65-F5344CB8AC3E}">
        <p14:creationId xmlns:p14="http://schemas.microsoft.com/office/powerpoint/2010/main" val="337133596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9C67-B6EB-4051-BF56-F82408DD8651}"/>
              </a:ext>
            </a:extLst>
          </p:cNvPr>
          <p:cNvSpPr>
            <a:spLocks noGrp="1"/>
          </p:cNvSpPr>
          <p:nvPr>
            <p:ph type="title"/>
          </p:nvPr>
        </p:nvSpPr>
        <p:spPr>
          <a:xfrm>
            <a:off x="465138" y="632779"/>
            <a:ext cx="11533187" cy="411162"/>
          </a:xfrm>
        </p:spPr>
        <p:txBody>
          <a:bodyPr/>
          <a:lstStyle/>
          <a:p>
            <a:r>
              <a:rPr lang="en-AU" dirty="0"/>
              <a:t>Explore YAML resources</a:t>
            </a:r>
          </a:p>
        </p:txBody>
      </p:sp>
      <p:sp>
        <p:nvSpPr>
          <p:cNvPr id="3" name="Rectangle 2">
            <a:extLst>
              <a:ext uri="{FF2B5EF4-FFF2-40B4-BE49-F238E27FC236}">
                <a16:creationId xmlns:a16="http://schemas.microsoft.com/office/drawing/2014/main" id="{D3EC9AC2-483C-4105-B203-89E66FD46277}"/>
              </a:ext>
            </a:extLst>
          </p:cNvPr>
          <p:cNvSpPr/>
          <p:nvPr/>
        </p:nvSpPr>
        <p:spPr>
          <a:xfrm>
            <a:off x="427038" y="1467985"/>
            <a:ext cx="4297362" cy="249441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400" dirty="0">
                <a:solidFill>
                  <a:schemeClr val="tx1"/>
                </a:solidFill>
                <a:cs typeface="Segoe UI Semilight"/>
              </a:rPr>
              <a:t>Pipelines</a:t>
            </a:r>
          </a:p>
          <a:p>
            <a:pPr>
              <a:spcBef>
                <a:spcPts val="1200"/>
              </a:spcBef>
            </a:pPr>
            <a:r>
              <a:rPr lang="en-US" sz="2400" dirty="0">
                <a:solidFill>
                  <a:schemeClr val="tx1"/>
                </a:solidFill>
                <a:cs typeface="Segoe UI Semilight"/>
              </a:rPr>
              <a:t>Repositories</a:t>
            </a:r>
          </a:p>
          <a:p>
            <a:pPr>
              <a:spcBef>
                <a:spcPts val="1200"/>
              </a:spcBef>
            </a:pPr>
            <a:r>
              <a:rPr lang="en-US" sz="2400">
                <a:solidFill>
                  <a:schemeClr val="tx1"/>
                </a:solidFill>
                <a:cs typeface="Segoe UI Semilight"/>
              </a:rPr>
              <a:t>Containers</a:t>
            </a:r>
          </a:p>
        </p:txBody>
      </p:sp>
      <p:pic>
        <p:nvPicPr>
          <p:cNvPr id="4" name="Picture 3">
            <a:extLst>
              <a:ext uri="{FF2B5EF4-FFF2-40B4-BE49-F238E27FC236}">
                <a16:creationId xmlns:a16="http://schemas.microsoft.com/office/drawing/2014/main" id="{AA762B14-11CF-424B-830F-643727F37762}"/>
              </a:ext>
            </a:extLst>
          </p:cNvPr>
          <p:cNvPicPr>
            <a:picLocks noChangeAspect="1"/>
          </p:cNvPicPr>
          <p:nvPr/>
        </p:nvPicPr>
        <p:blipFill>
          <a:blip r:embed="rId2"/>
          <a:stretch>
            <a:fillRect/>
          </a:stretch>
        </p:blipFill>
        <p:spPr>
          <a:xfrm>
            <a:off x="8666368" y="1467984"/>
            <a:ext cx="3602769" cy="4893761"/>
          </a:xfrm>
          <a:prstGeom prst="rect">
            <a:avLst/>
          </a:prstGeom>
        </p:spPr>
      </p:pic>
      <p:pic>
        <p:nvPicPr>
          <p:cNvPr id="5" name="Picture 4">
            <a:extLst>
              <a:ext uri="{FF2B5EF4-FFF2-40B4-BE49-F238E27FC236}">
                <a16:creationId xmlns:a16="http://schemas.microsoft.com/office/drawing/2014/main" id="{B466D7F5-4719-4CB6-8D45-8082F32DE527}"/>
              </a:ext>
            </a:extLst>
          </p:cNvPr>
          <p:cNvPicPr>
            <a:picLocks noChangeAspect="1"/>
          </p:cNvPicPr>
          <p:nvPr/>
        </p:nvPicPr>
        <p:blipFill>
          <a:blip r:embed="rId3"/>
          <a:stretch>
            <a:fillRect/>
          </a:stretch>
        </p:blipFill>
        <p:spPr>
          <a:xfrm>
            <a:off x="4943481" y="1467985"/>
            <a:ext cx="3503807" cy="1216600"/>
          </a:xfrm>
          <a:prstGeom prst="rect">
            <a:avLst/>
          </a:prstGeom>
        </p:spPr>
      </p:pic>
    </p:spTree>
    <p:extLst>
      <p:ext uri="{BB962C8B-B14F-4D97-AF65-F5344CB8AC3E}">
        <p14:creationId xmlns:p14="http://schemas.microsoft.com/office/powerpoint/2010/main" val="268309369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FE71-6AC8-4299-A8BA-B4BA536FA989}"/>
              </a:ext>
            </a:extLst>
          </p:cNvPr>
          <p:cNvSpPr>
            <a:spLocks noGrp="1"/>
          </p:cNvSpPr>
          <p:nvPr>
            <p:ph type="title"/>
          </p:nvPr>
        </p:nvSpPr>
        <p:spPr>
          <a:xfrm>
            <a:off x="465138" y="632779"/>
            <a:ext cx="11533187" cy="411162"/>
          </a:xfrm>
        </p:spPr>
        <p:txBody>
          <a:bodyPr/>
          <a:lstStyle/>
          <a:p>
            <a:r>
              <a:rPr lang="en-US" dirty="0"/>
              <a:t>Use multiple repositories in your pipeline</a:t>
            </a:r>
          </a:p>
        </p:txBody>
      </p:sp>
      <p:pic>
        <p:nvPicPr>
          <p:cNvPr id="3" name="Picture 2" descr="Icon of a circle branched into three connect circles">
            <a:extLst>
              <a:ext uri="{FF2B5EF4-FFF2-40B4-BE49-F238E27FC236}">
                <a16:creationId xmlns:a16="http://schemas.microsoft.com/office/drawing/2014/main" id="{B18BE8B5-8AFA-420E-8829-42576D3A48F4}"/>
              </a:ext>
            </a:extLst>
          </p:cNvPr>
          <p:cNvPicPr>
            <a:picLocks noChangeAspect="1"/>
          </p:cNvPicPr>
          <p:nvPr/>
        </p:nvPicPr>
        <p:blipFill>
          <a:blip r:embed="rId3"/>
          <a:stretch>
            <a:fillRect/>
          </a:stretch>
        </p:blipFill>
        <p:spPr>
          <a:xfrm>
            <a:off x="417513" y="1292246"/>
            <a:ext cx="952737" cy="950976"/>
          </a:xfrm>
          <a:prstGeom prst="rect">
            <a:avLst/>
          </a:prstGeom>
        </p:spPr>
      </p:pic>
      <p:sp>
        <p:nvSpPr>
          <p:cNvPr id="9" name="TextBox 8">
            <a:extLst>
              <a:ext uri="{FF2B5EF4-FFF2-40B4-BE49-F238E27FC236}">
                <a16:creationId xmlns:a16="http://schemas.microsoft.com/office/drawing/2014/main" id="{2B285E44-943D-4245-8D64-B4494D39EAB4}"/>
              </a:ext>
            </a:extLst>
          </p:cNvPr>
          <p:cNvSpPr txBox="1"/>
          <p:nvPr/>
        </p:nvSpPr>
        <p:spPr>
          <a:xfrm>
            <a:off x="1663699" y="1539134"/>
            <a:ext cx="10334071" cy="457200"/>
          </a:xfrm>
          <a:prstGeom prst="rect">
            <a:avLst/>
          </a:prstGeom>
          <a:noFill/>
        </p:spPr>
        <p:txBody>
          <a:bodyPr wrap="square" lIns="0" tIns="0" rIns="0" bIns="0" rtlCol="0" anchor="ctr">
            <a:noAutofit/>
          </a:bodyPr>
          <a:lstStyle/>
          <a:p>
            <a:r>
              <a:rPr lang="en-US" sz="2400" dirty="0"/>
              <a:t>Common for utilities used across more than one pipeline</a:t>
            </a:r>
          </a:p>
        </p:txBody>
      </p:sp>
      <p:cxnSp>
        <p:nvCxnSpPr>
          <p:cNvPr id="23" name="Straight Connector 22">
            <a:extLst>
              <a:ext uri="{FF2B5EF4-FFF2-40B4-BE49-F238E27FC236}">
                <a16:creationId xmlns:a16="http://schemas.microsoft.com/office/drawing/2014/main" id="{7A07DA48-FDAA-405B-BFC3-D0EAF2773298}"/>
              </a:ext>
              <a:ext uri="{C183D7F6-B498-43B3-948B-1728B52AA6E4}">
                <adec:decorative xmlns:adec="http://schemas.microsoft.com/office/drawing/2017/decorative" val="1"/>
              </a:ext>
            </a:extLst>
          </p:cNvPr>
          <p:cNvCxnSpPr>
            <a:cxnSpLocks/>
          </p:cNvCxnSpPr>
          <p:nvPr/>
        </p:nvCxnSpPr>
        <p:spPr>
          <a:xfrm>
            <a:off x="1663701" y="2298878"/>
            <a:ext cx="1033407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 name="Picture 3" descr="Icon of three gears with varying sizes">
            <a:extLst>
              <a:ext uri="{FF2B5EF4-FFF2-40B4-BE49-F238E27FC236}">
                <a16:creationId xmlns:a16="http://schemas.microsoft.com/office/drawing/2014/main" id="{28C4AA86-3A51-43BF-838E-F67673C7DB61}"/>
              </a:ext>
            </a:extLst>
          </p:cNvPr>
          <p:cNvPicPr>
            <a:picLocks noChangeAspect="1"/>
          </p:cNvPicPr>
          <p:nvPr/>
        </p:nvPicPr>
        <p:blipFill>
          <a:blip r:embed="rId4"/>
          <a:stretch>
            <a:fillRect/>
          </a:stretch>
        </p:blipFill>
        <p:spPr>
          <a:xfrm>
            <a:off x="417513" y="2354534"/>
            <a:ext cx="952737" cy="950976"/>
          </a:xfrm>
          <a:prstGeom prst="rect">
            <a:avLst/>
          </a:prstGeom>
        </p:spPr>
      </p:pic>
      <p:sp>
        <p:nvSpPr>
          <p:cNvPr id="13" name="TextBox 12">
            <a:extLst>
              <a:ext uri="{FF2B5EF4-FFF2-40B4-BE49-F238E27FC236}">
                <a16:creationId xmlns:a16="http://schemas.microsoft.com/office/drawing/2014/main" id="{3100D35B-6EA5-41A8-B74F-347CDDCF11F4}"/>
              </a:ext>
            </a:extLst>
          </p:cNvPr>
          <p:cNvSpPr txBox="1"/>
          <p:nvPr/>
        </p:nvSpPr>
        <p:spPr>
          <a:xfrm>
            <a:off x="1662566" y="2601422"/>
            <a:ext cx="10334071" cy="457200"/>
          </a:xfrm>
          <a:prstGeom prst="rect">
            <a:avLst/>
          </a:prstGeom>
          <a:noFill/>
        </p:spPr>
        <p:txBody>
          <a:bodyPr wrap="square" lIns="0" tIns="0" rIns="0" bIns="0" rtlCol="0" anchor="ctr">
            <a:noAutofit/>
          </a:bodyPr>
          <a:lstStyle/>
          <a:p>
            <a:r>
              <a:rPr lang="en-US" sz="2400" dirty="0"/>
              <a:t>Add additional checkout steps</a:t>
            </a:r>
          </a:p>
        </p:txBody>
      </p:sp>
      <p:cxnSp>
        <p:nvCxnSpPr>
          <p:cNvPr id="14" name="Straight Connector 13">
            <a:extLst>
              <a:ext uri="{FF2B5EF4-FFF2-40B4-BE49-F238E27FC236}">
                <a16:creationId xmlns:a16="http://schemas.microsoft.com/office/drawing/2014/main" id="{175406B5-1742-404C-95E4-D6151B219415}"/>
              </a:ext>
              <a:ext uri="{C183D7F6-B498-43B3-948B-1728B52AA6E4}">
                <adec:decorative xmlns:adec="http://schemas.microsoft.com/office/drawing/2017/decorative" val="1"/>
              </a:ext>
            </a:extLst>
          </p:cNvPr>
          <p:cNvCxnSpPr>
            <a:cxnSpLocks/>
          </p:cNvCxnSpPr>
          <p:nvPr/>
        </p:nvCxnSpPr>
        <p:spPr>
          <a:xfrm>
            <a:off x="1663701" y="3361166"/>
            <a:ext cx="1033407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an arrow pointing down to a rectangular shape">
            <a:extLst>
              <a:ext uri="{FF2B5EF4-FFF2-40B4-BE49-F238E27FC236}">
                <a16:creationId xmlns:a16="http://schemas.microsoft.com/office/drawing/2014/main" id="{65ADBBCA-A64C-4868-B73A-5060955F1F8B}"/>
              </a:ext>
            </a:extLst>
          </p:cNvPr>
          <p:cNvPicPr>
            <a:picLocks noChangeAspect="1"/>
          </p:cNvPicPr>
          <p:nvPr/>
        </p:nvPicPr>
        <p:blipFill>
          <a:blip r:embed="rId5"/>
          <a:stretch>
            <a:fillRect/>
          </a:stretch>
        </p:blipFill>
        <p:spPr>
          <a:xfrm>
            <a:off x="417513" y="3416822"/>
            <a:ext cx="952737" cy="950976"/>
          </a:xfrm>
          <a:prstGeom prst="rect">
            <a:avLst/>
          </a:prstGeom>
        </p:spPr>
      </p:pic>
      <p:sp>
        <p:nvSpPr>
          <p:cNvPr id="18" name="TextBox 17">
            <a:extLst>
              <a:ext uri="{FF2B5EF4-FFF2-40B4-BE49-F238E27FC236}">
                <a16:creationId xmlns:a16="http://schemas.microsoft.com/office/drawing/2014/main" id="{F02BFDB9-EC13-4BC7-8CD4-797C341B3DAA}"/>
              </a:ext>
            </a:extLst>
          </p:cNvPr>
          <p:cNvSpPr txBox="1"/>
          <p:nvPr/>
        </p:nvSpPr>
        <p:spPr>
          <a:xfrm>
            <a:off x="1663699" y="3663710"/>
            <a:ext cx="10334071" cy="457200"/>
          </a:xfrm>
          <a:prstGeom prst="rect">
            <a:avLst/>
          </a:prstGeom>
          <a:noFill/>
        </p:spPr>
        <p:txBody>
          <a:bodyPr wrap="square" lIns="0" tIns="0" rIns="0" bIns="0" rtlCol="0" anchor="ctr">
            <a:noAutofit/>
          </a:bodyPr>
          <a:lstStyle/>
          <a:p>
            <a:r>
              <a:rPr lang="en-US" sz="2400" dirty="0"/>
              <a:t>Was not supported in earlier versions and artifacts were used as a workaround</a:t>
            </a:r>
          </a:p>
        </p:txBody>
      </p:sp>
      <p:cxnSp>
        <p:nvCxnSpPr>
          <p:cNvPr id="24" name="Straight Connector 23">
            <a:extLst>
              <a:ext uri="{FF2B5EF4-FFF2-40B4-BE49-F238E27FC236}">
                <a16:creationId xmlns:a16="http://schemas.microsoft.com/office/drawing/2014/main" id="{34F58767-587E-4442-8E03-50D679B62B82}"/>
              </a:ext>
              <a:ext uri="{C183D7F6-B498-43B3-948B-1728B52AA6E4}">
                <adec:decorative xmlns:adec="http://schemas.microsoft.com/office/drawing/2017/decorative" val="1"/>
              </a:ext>
            </a:extLst>
          </p:cNvPr>
          <p:cNvCxnSpPr>
            <a:cxnSpLocks/>
          </p:cNvCxnSpPr>
          <p:nvPr/>
        </p:nvCxnSpPr>
        <p:spPr>
          <a:xfrm>
            <a:off x="1663701" y="4423454"/>
            <a:ext cx="1033407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5" name="Picture 24" descr="Icon of an arrow that is branched to left and right">
            <a:extLst>
              <a:ext uri="{FF2B5EF4-FFF2-40B4-BE49-F238E27FC236}">
                <a16:creationId xmlns:a16="http://schemas.microsoft.com/office/drawing/2014/main" id="{4FB98DD6-0FEF-4B76-98B9-6D5BB007D71F}"/>
              </a:ext>
            </a:extLst>
          </p:cNvPr>
          <p:cNvPicPr>
            <a:picLocks noChangeAspect="1"/>
          </p:cNvPicPr>
          <p:nvPr/>
        </p:nvPicPr>
        <p:blipFill>
          <a:blip r:embed="rId6"/>
          <a:stretch>
            <a:fillRect/>
          </a:stretch>
        </p:blipFill>
        <p:spPr>
          <a:xfrm>
            <a:off x="417513" y="4479110"/>
            <a:ext cx="952737" cy="950976"/>
          </a:xfrm>
          <a:prstGeom prst="rect">
            <a:avLst/>
          </a:prstGeom>
        </p:spPr>
      </p:pic>
      <p:sp>
        <p:nvSpPr>
          <p:cNvPr id="22" name="TextBox 21">
            <a:extLst>
              <a:ext uri="{FF2B5EF4-FFF2-40B4-BE49-F238E27FC236}">
                <a16:creationId xmlns:a16="http://schemas.microsoft.com/office/drawing/2014/main" id="{1445AB80-7474-488F-84F5-6F4CAB3F2217}"/>
              </a:ext>
            </a:extLst>
          </p:cNvPr>
          <p:cNvSpPr txBox="1"/>
          <p:nvPr/>
        </p:nvSpPr>
        <p:spPr>
          <a:xfrm>
            <a:off x="1663699" y="4725998"/>
            <a:ext cx="10334071" cy="457200"/>
          </a:xfrm>
          <a:prstGeom prst="rect">
            <a:avLst/>
          </a:prstGeom>
          <a:noFill/>
        </p:spPr>
        <p:txBody>
          <a:bodyPr wrap="square" lIns="0" tIns="0" rIns="0" bIns="0" rtlCol="0" anchor="ctr">
            <a:noAutofit/>
          </a:bodyPr>
          <a:lstStyle/>
          <a:p>
            <a:r>
              <a:rPr lang="en-US" sz="2400" dirty="0"/>
              <a:t>Some pipelines might not need any repository</a:t>
            </a:r>
          </a:p>
        </p:txBody>
      </p:sp>
      <p:sp>
        <p:nvSpPr>
          <p:cNvPr id="7" name="TextBox 6">
            <a:extLst>
              <a:ext uri="{FF2B5EF4-FFF2-40B4-BE49-F238E27FC236}">
                <a16:creationId xmlns:a16="http://schemas.microsoft.com/office/drawing/2014/main" id="{54F8B99B-87DA-1115-4A1B-CABC8453CFAE}"/>
              </a:ext>
            </a:extLst>
          </p:cNvPr>
          <p:cNvSpPr txBox="1"/>
          <p:nvPr/>
        </p:nvSpPr>
        <p:spPr>
          <a:xfrm>
            <a:off x="1662565" y="5610619"/>
            <a:ext cx="10334071" cy="812534"/>
          </a:xfrm>
          <a:prstGeom prst="rect">
            <a:avLst/>
          </a:prstGeom>
          <a:noFill/>
        </p:spPr>
        <p:txBody>
          <a:bodyPr wrap="square" lIns="0" tIns="0" rIns="0" bIns="0" rtlCol="0" anchor="ctr">
            <a:noAutofit/>
          </a:bodyPr>
          <a:lstStyle/>
          <a:p>
            <a:r>
              <a:rPr lang="en-US" sz="2400" dirty="0"/>
              <a:t>Build and validate pull requests and commits to your </a:t>
            </a:r>
            <a:r>
              <a:rPr lang="en-US" sz="2400" b="1" dirty="0"/>
              <a:t>GitHub</a:t>
            </a:r>
            <a:r>
              <a:rPr lang="en-US" sz="2400" dirty="0"/>
              <a:t> repository with Azure Pipelines</a:t>
            </a:r>
          </a:p>
        </p:txBody>
      </p:sp>
      <p:cxnSp>
        <p:nvCxnSpPr>
          <p:cNvPr id="8" name="Straight Connector 7">
            <a:extLst>
              <a:ext uri="{FF2B5EF4-FFF2-40B4-BE49-F238E27FC236}">
                <a16:creationId xmlns:a16="http://schemas.microsoft.com/office/drawing/2014/main" id="{08DE38BA-937F-22E5-0D43-DA70928CBA7A}"/>
              </a:ext>
              <a:ext uri="{C183D7F6-B498-43B3-948B-1728B52AA6E4}">
                <adec:decorative xmlns:adec="http://schemas.microsoft.com/office/drawing/2017/decorative" val="1"/>
              </a:ext>
            </a:extLst>
          </p:cNvPr>
          <p:cNvCxnSpPr>
            <a:cxnSpLocks/>
          </p:cNvCxnSpPr>
          <p:nvPr/>
        </p:nvCxnSpPr>
        <p:spPr>
          <a:xfrm>
            <a:off x="1662566" y="5430086"/>
            <a:ext cx="1033407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a rectangle, a square and a circle in a straight line">
            <a:extLst>
              <a:ext uri="{FF2B5EF4-FFF2-40B4-BE49-F238E27FC236}">
                <a16:creationId xmlns:a16="http://schemas.microsoft.com/office/drawing/2014/main" id="{56AF08D1-2640-8BC6-34F0-D212D5F955CE}"/>
              </a:ext>
            </a:extLst>
          </p:cNvPr>
          <p:cNvPicPr>
            <a:picLocks noChangeAspect="1"/>
          </p:cNvPicPr>
          <p:nvPr/>
        </p:nvPicPr>
        <p:blipFill>
          <a:blip r:embed="rId7"/>
          <a:stretch>
            <a:fillRect/>
          </a:stretch>
        </p:blipFill>
        <p:spPr>
          <a:xfrm>
            <a:off x="417513" y="5541398"/>
            <a:ext cx="952737" cy="950976"/>
          </a:xfrm>
          <a:prstGeom prst="rect">
            <a:avLst/>
          </a:prstGeom>
        </p:spPr>
      </p:pic>
    </p:spTree>
    <p:extLst>
      <p:ext uri="{BB962C8B-B14F-4D97-AF65-F5344CB8AC3E}">
        <p14:creationId xmlns:p14="http://schemas.microsoft.com/office/powerpoint/2010/main" val="72519561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65B3CF-3A36-B485-E97E-0668893D2385}"/>
              </a:ext>
            </a:extLst>
          </p:cNvPr>
          <p:cNvPicPr>
            <a:picLocks noChangeAspect="1"/>
          </p:cNvPicPr>
          <p:nvPr/>
        </p:nvPicPr>
        <p:blipFill rotWithShape="1">
          <a:blip r:embed="rId3"/>
          <a:srcRect t="878" b="6871"/>
          <a:stretch/>
        </p:blipFill>
        <p:spPr>
          <a:xfrm>
            <a:off x="2343150" y="1635336"/>
            <a:ext cx="7800975" cy="4393989"/>
          </a:xfrm>
          <a:prstGeom prst="rect">
            <a:avLst/>
          </a:prstGeom>
        </p:spPr>
      </p:pic>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a:xfrm>
            <a:off x="465138" y="632779"/>
            <a:ext cx="11533187" cy="411162"/>
          </a:xfrm>
        </p:spPr>
        <p:txBody>
          <a:bodyPr/>
          <a:lstStyle/>
          <a:p>
            <a:r>
              <a:rPr lang="en-US" dirty="0"/>
              <a:t>GitHub repository with Azure Pipelines</a:t>
            </a:r>
          </a:p>
        </p:txBody>
      </p:sp>
      <p:sp>
        <p:nvSpPr>
          <p:cNvPr id="5" name="Rectangle 4">
            <a:extLst>
              <a:ext uri="{FF2B5EF4-FFF2-40B4-BE49-F238E27FC236}">
                <a16:creationId xmlns:a16="http://schemas.microsoft.com/office/drawing/2014/main" id="{880D0954-1DEB-497B-A3CB-4F5079469C6C}"/>
              </a:ext>
            </a:extLst>
          </p:cNvPr>
          <p:cNvSpPr/>
          <p:nvPr/>
        </p:nvSpPr>
        <p:spPr>
          <a:xfrm>
            <a:off x="5452643" y="3474134"/>
            <a:ext cx="1531188" cy="646331"/>
          </a:xfrm>
          <a:prstGeom prst="rect">
            <a:avLst/>
          </a:prstGeom>
        </p:spPr>
        <p:txBody>
          <a:bodyPr wrap="square">
            <a:spAutoFit/>
          </a:bodyPr>
          <a:lstStyle/>
          <a:p>
            <a:pPr algn="ctr"/>
            <a:r>
              <a:rPr lang="en-US" sz="3600" dirty="0">
                <a:latin typeface="Segoe UI Semibold" panose="020B0702040204020203" pitchFamily="34" charset="0"/>
                <a:cs typeface="Segoe UI Semibold" panose="020B0702040204020203" pitchFamily="34" charset="0"/>
              </a:rPr>
              <a:t>DEMO</a:t>
            </a:r>
            <a:endParaRPr lang="en-US"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08271299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CC0B5A-B0A8-40B0-9B6C-9B1561F4F052}"/>
              </a:ext>
            </a:extLst>
          </p:cNvPr>
          <p:cNvSpPr>
            <a:spLocks noGrp="1"/>
          </p:cNvSpPr>
          <p:nvPr>
            <p:ph type="title"/>
          </p:nvPr>
        </p:nvSpPr>
        <p:spPr>
          <a:xfrm>
            <a:off x="427039" y="3317212"/>
            <a:ext cx="9240836" cy="360099"/>
          </a:xfrm>
        </p:spPr>
        <p:txBody>
          <a:bodyPr/>
          <a:lstStyle/>
          <a:p>
            <a:r>
              <a:rPr lang="en-US" dirty="0"/>
              <a:t>Module 07: Introduction to GitHub Actions</a:t>
            </a:r>
          </a:p>
        </p:txBody>
      </p:sp>
      <p:pic>
        <p:nvPicPr>
          <p:cNvPr id="4" name="Picture 3" descr="Icon of a security lock">
            <a:extLst>
              <a:ext uri="{FF2B5EF4-FFF2-40B4-BE49-F238E27FC236}">
                <a16:creationId xmlns:a16="http://schemas.microsoft.com/office/drawing/2014/main" id="{87CFCDCA-1D85-468D-9491-BFABE9789155}"/>
              </a:ext>
            </a:extLst>
          </p:cNvPr>
          <p:cNvPicPr>
            <a:picLocks noChangeAspect="1"/>
          </p:cNvPicPr>
          <p:nvPr/>
        </p:nvPicPr>
        <p:blipFill>
          <a:blip r:embed="rId2"/>
          <a:stretch>
            <a:fillRect/>
          </a:stretch>
        </p:blipFill>
        <p:spPr>
          <a:xfrm>
            <a:off x="10517741" y="2957831"/>
            <a:ext cx="762240" cy="1285892"/>
          </a:xfrm>
          <a:prstGeom prst="rect">
            <a:avLst/>
          </a:prstGeom>
        </p:spPr>
      </p:pic>
    </p:spTree>
    <p:extLst>
      <p:ext uri="{BB962C8B-B14F-4D97-AF65-F5344CB8AC3E}">
        <p14:creationId xmlns:p14="http://schemas.microsoft.com/office/powerpoint/2010/main" val="250569180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6526C-2C6D-431A-9F2A-CCC8021F9BF2}"/>
              </a:ext>
            </a:extLst>
          </p:cNvPr>
          <p:cNvSpPr>
            <a:spLocks noGrp="1"/>
          </p:cNvSpPr>
          <p:nvPr>
            <p:ph type="title"/>
          </p:nvPr>
        </p:nvSpPr>
        <p:spPr>
          <a:xfrm>
            <a:off x="427038" y="632779"/>
            <a:ext cx="11571287" cy="411162"/>
          </a:xfrm>
        </p:spPr>
        <p:txBody>
          <a:bodyPr/>
          <a:lstStyle/>
          <a:p>
            <a:r>
              <a:rPr lang="en-US" dirty="0"/>
              <a:t>What are Actions?</a:t>
            </a:r>
          </a:p>
        </p:txBody>
      </p:sp>
      <p:pic>
        <p:nvPicPr>
          <p:cNvPr id="2" name="Picture 1" descr="Icon of a gear and a arrow going across it">
            <a:extLst>
              <a:ext uri="{FF2B5EF4-FFF2-40B4-BE49-F238E27FC236}">
                <a16:creationId xmlns:a16="http://schemas.microsoft.com/office/drawing/2014/main" id="{3F10A02A-11EF-4BE5-A6BF-45A3B5AEE3DF}"/>
              </a:ext>
            </a:extLst>
          </p:cNvPr>
          <p:cNvPicPr>
            <a:picLocks noChangeAspect="1"/>
          </p:cNvPicPr>
          <p:nvPr/>
        </p:nvPicPr>
        <p:blipFill>
          <a:blip r:embed="rId2"/>
          <a:stretch>
            <a:fillRect/>
          </a:stretch>
        </p:blipFill>
        <p:spPr>
          <a:xfrm>
            <a:off x="428594" y="1234606"/>
            <a:ext cx="952945" cy="952945"/>
          </a:xfrm>
          <a:prstGeom prst="rect">
            <a:avLst/>
          </a:prstGeom>
        </p:spPr>
      </p:pic>
      <p:sp>
        <p:nvSpPr>
          <p:cNvPr id="18" name="TextBox 17" descr="Icon of a document">
            <a:extLst>
              <a:ext uri="{FF2B5EF4-FFF2-40B4-BE49-F238E27FC236}">
                <a16:creationId xmlns:a16="http://schemas.microsoft.com/office/drawing/2014/main" id="{5793B3DC-F597-4F49-AAF8-77EDFBDB542C}"/>
              </a:ext>
            </a:extLst>
          </p:cNvPr>
          <p:cNvSpPr txBox="1"/>
          <p:nvPr/>
        </p:nvSpPr>
        <p:spPr>
          <a:xfrm>
            <a:off x="1790698" y="1368009"/>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Automations within the GitHub</a:t>
            </a:r>
            <a:r>
              <a:rPr lang="en-US" sz="2400" dirty="0">
                <a:solidFill>
                  <a:srgbClr val="000000"/>
                </a:solidFill>
                <a:latin typeface="Segoe UI"/>
              </a:rPr>
              <a:t> environment</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3" name="Straight Connector 22">
            <a:extLst>
              <a:ext uri="{FF2B5EF4-FFF2-40B4-BE49-F238E27FC236}">
                <a16:creationId xmlns:a16="http://schemas.microsoft.com/office/drawing/2014/main" id="{31D4D3A2-684C-4D40-B6D6-E20C1C5CA7C0}"/>
              </a:ext>
              <a:ext uri="{C183D7F6-B498-43B3-948B-1728B52AA6E4}">
                <adec:decorative xmlns:adec="http://schemas.microsoft.com/office/drawing/2017/decorative" val="1"/>
              </a:ext>
            </a:extLst>
          </p:cNvPr>
          <p:cNvCxnSpPr>
            <a:cxnSpLocks/>
          </p:cNvCxnSpPr>
          <p:nvPr/>
        </p:nvCxnSpPr>
        <p:spPr>
          <a:xfrm>
            <a:off x="1790697" y="2187552"/>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ircle with circular arrows pointing at each other's end">
            <a:extLst>
              <a:ext uri="{FF2B5EF4-FFF2-40B4-BE49-F238E27FC236}">
                <a16:creationId xmlns:a16="http://schemas.microsoft.com/office/drawing/2014/main" id="{A8475803-7450-426C-81AB-1A2160B22E2F}"/>
              </a:ext>
            </a:extLst>
          </p:cNvPr>
          <p:cNvPicPr>
            <a:picLocks noChangeAspect="1"/>
          </p:cNvPicPr>
          <p:nvPr/>
        </p:nvPicPr>
        <p:blipFill>
          <a:blip r:embed="rId3"/>
          <a:stretch>
            <a:fillRect/>
          </a:stretch>
        </p:blipFill>
        <p:spPr>
          <a:xfrm>
            <a:off x="428594" y="2405170"/>
            <a:ext cx="952946" cy="952946"/>
          </a:xfrm>
          <a:prstGeom prst="rect">
            <a:avLst/>
          </a:prstGeom>
        </p:spPr>
      </p:pic>
      <p:sp>
        <p:nvSpPr>
          <p:cNvPr id="27" name="TextBox 26" descr="Icon of a document">
            <a:extLst>
              <a:ext uri="{FF2B5EF4-FFF2-40B4-BE49-F238E27FC236}">
                <a16:creationId xmlns:a16="http://schemas.microsoft.com/office/drawing/2014/main" id="{D5BA4CE0-E418-47C4-A03D-F34B8349F0E0}"/>
              </a:ext>
            </a:extLst>
          </p:cNvPr>
          <p:cNvSpPr txBox="1"/>
          <p:nvPr/>
        </p:nvSpPr>
        <p:spPr>
          <a:xfrm>
            <a:off x="1790696" y="2582120"/>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Often used to build CI/CD implementations</a:t>
            </a:r>
          </a:p>
        </p:txBody>
      </p:sp>
      <p:cxnSp>
        <p:nvCxnSpPr>
          <p:cNvPr id="28" name="Straight Connector 27">
            <a:extLst>
              <a:ext uri="{FF2B5EF4-FFF2-40B4-BE49-F238E27FC236}">
                <a16:creationId xmlns:a16="http://schemas.microsoft.com/office/drawing/2014/main" id="{0CF70F4B-69FE-459E-B72A-F83D49C8874F}"/>
              </a:ext>
              <a:ext uri="{C183D7F6-B498-43B3-948B-1728B52AA6E4}">
                <adec:decorative xmlns:adec="http://schemas.microsoft.com/office/drawing/2017/decorative" val="1"/>
              </a:ext>
            </a:extLst>
          </p:cNvPr>
          <p:cNvCxnSpPr>
            <a:cxnSpLocks/>
          </p:cNvCxnSpPr>
          <p:nvPr/>
        </p:nvCxnSpPr>
        <p:spPr>
          <a:xfrm>
            <a:off x="1790695" y="3334188"/>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circle branched into three connect circles">
            <a:extLst>
              <a:ext uri="{FF2B5EF4-FFF2-40B4-BE49-F238E27FC236}">
                <a16:creationId xmlns:a16="http://schemas.microsoft.com/office/drawing/2014/main" id="{37E06157-116F-4979-92BB-415C85A16EA9}"/>
              </a:ext>
            </a:extLst>
          </p:cNvPr>
          <p:cNvPicPr>
            <a:picLocks noChangeAspect="1"/>
          </p:cNvPicPr>
          <p:nvPr/>
        </p:nvPicPr>
        <p:blipFill>
          <a:blip r:embed="rId4"/>
          <a:stretch>
            <a:fillRect/>
          </a:stretch>
        </p:blipFill>
        <p:spPr>
          <a:xfrm>
            <a:off x="438150" y="3575734"/>
            <a:ext cx="957517" cy="957517"/>
          </a:xfrm>
          <a:prstGeom prst="rect">
            <a:avLst/>
          </a:prstGeom>
        </p:spPr>
      </p:pic>
      <p:sp>
        <p:nvSpPr>
          <p:cNvPr id="30" name="TextBox 29" descr="Icon of a document">
            <a:extLst>
              <a:ext uri="{FF2B5EF4-FFF2-40B4-BE49-F238E27FC236}">
                <a16:creationId xmlns:a16="http://schemas.microsoft.com/office/drawing/2014/main" id="{0DB3A105-0A95-4001-B08D-E4D5A3E5EF40}"/>
              </a:ext>
            </a:extLst>
          </p:cNvPr>
          <p:cNvSpPr txBox="1"/>
          <p:nvPr/>
        </p:nvSpPr>
        <p:spPr>
          <a:xfrm>
            <a:off x="1790694" y="3695342"/>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Based on YAML files living within GitHub repositories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31" name="Straight Connector 30">
            <a:extLst>
              <a:ext uri="{FF2B5EF4-FFF2-40B4-BE49-F238E27FC236}">
                <a16:creationId xmlns:a16="http://schemas.microsoft.com/office/drawing/2014/main" id="{46105ACF-E5DB-448E-89C8-C556E6D748DD}"/>
              </a:ext>
              <a:ext uri="{C183D7F6-B498-43B3-948B-1728B52AA6E4}">
                <adec:decorative xmlns:adec="http://schemas.microsoft.com/office/drawing/2017/decorative" val="1"/>
              </a:ext>
            </a:extLst>
          </p:cNvPr>
          <p:cNvCxnSpPr>
            <a:cxnSpLocks/>
          </p:cNvCxnSpPr>
          <p:nvPr/>
        </p:nvCxnSpPr>
        <p:spPr>
          <a:xfrm>
            <a:off x="1790693" y="4533252"/>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two people">
            <a:extLst>
              <a:ext uri="{FF2B5EF4-FFF2-40B4-BE49-F238E27FC236}">
                <a16:creationId xmlns:a16="http://schemas.microsoft.com/office/drawing/2014/main" id="{F5FFB3B5-2BB0-48B7-95D0-9E4C809EBB4E}"/>
              </a:ext>
            </a:extLst>
          </p:cNvPr>
          <p:cNvPicPr>
            <a:picLocks noChangeAspect="1"/>
          </p:cNvPicPr>
          <p:nvPr/>
        </p:nvPicPr>
        <p:blipFill>
          <a:blip r:embed="rId5"/>
          <a:stretch>
            <a:fillRect/>
          </a:stretch>
        </p:blipFill>
        <p:spPr>
          <a:xfrm>
            <a:off x="465138" y="4746298"/>
            <a:ext cx="957518" cy="957518"/>
          </a:xfrm>
          <a:prstGeom prst="rect">
            <a:avLst/>
          </a:prstGeom>
        </p:spPr>
      </p:pic>
      <p:sp>
        <p:nvSpPr>
          <p:cNvPr id="14" name="TextBox 13" descr="Icon of a document">
            <a:extLst>
              <a:ext uri="{FF2B5EF4-FFF2-40B4-BE49-F238E27FC236}">
                <a16:creationId xmlns:a16="http://schemas.microsoft.com/office/drawing/2014/main" id="{E6061AC7-0E61-42EB-8240-F1FFA0A48F8E}"/>
              </a:ext>
            </a:extLst>
          </p:cNvPr>
          <p:cNvSpPr txBox="1"/>
          <p:nvPr/>
        </p:nvSpPr>
        <p:spPr>
          <a:xfrm>
            <a:off x="1763712" y="4939917"/>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Executed on GitHub or self-hosted runners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5" name="Picture 14" descr="Icon of two gears with different sizes">
            <a:extLst>
              <a:ext uri="{FF2B5EF4-FFF2-40B4-BE49-F238E27FC236}">
                <a16:creationId xmlns:a16="http://schemas.microsoft.com/office/drawing/2014/main" id="{50FC87A2-C59B-446E-8F62-65FE32C184D4}"/>
              </a:ext>
            </a:extLst>
          </p:cNvPr>
          <p:cNvPicPr>
            <a:picLocks noChangeAspect="1"/>
          </p:cNvPicPr>
          <p:nvPr/>
        </p:nvPicPr>
        <p:blipFill>
          <a:blip r:embed="rId6"/>
          <a:stretch>
            <a:fillRect/>
          </a:stretch>
        </p:blipFill>
        <p:spPr>
          <a:xfrm>
            <a:off x="453662" y="5912290"/>
            <a:ext cx="957517" cy="957517"/>
          </a:xfrm>
          <a:prstGeom prst="rect">
            <a:avLst/>
          </a:prstGeom>
        </p:spPr>
      </p:pic>
      <p:cxnSp>
        <p:nvCxnSpPr>
          <p:cNvPr id="16" name="Straight Connector 15">
            <a:extLst>
              <a:ext uri="{FF2B5EF4-FFF2-40B4-BE49-F238E27FC236}">
                <a16:creationId xmlns:a16="http://schemas.microsoft.com/office/drawing/2014/main" id="{99A3FEDF-9A5F-47C2-91E3-E48461FF338B}"/>
              </a:ext>
              <a:ext uri="{C183D7F6-B498-43B3-948B-1728B52AA6E4}">
                <adec:decorative xmlns:adec="http://schemas.microsoft.com/office/drawing/2017/decorative" val="1"/>
              </a:ext>
            </a:extLst>
          </p:cNvPr>
          <p:cNvCxnSpPr>
            <a:cxnSpLocks/>
          </p:cNvCxnSpPr>
          <p:nvPr/>
        </p:nvCxnSpPr>
        <p:spPr>
          <a:xfrm>
            <a:off x="1763711" y="5703816"/>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descr="Icon of a document">
            <a:extLst>
              <a:ext uri="{FF2B5EF4-FFF2-40B4-BE49-F238E27FC236}">
                <a16:creationId xmlns:a16="http://schemas.microsoft.com/office/drawing/2014/main" id="{E5CEED6D-089C-43D7-BCE1-D744F574F233}"/>
              </a:ext>
            </a:extLst>
          </p:cNvPr>
          <p:cNvSpPr txBox="1"/>
          <p:nvPr/>
        </p:nvSpPr>
        <p:spPr>
          <a:xfrm>
            <a:off x="1763712" y="6138981"/>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Large number of existing actions in the GitHub Marketplace</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91336990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742578-EBA3-4E45-970E-F116ED67AAB1}"/>
              </a:ext>
            </a:extLst>
          </p:cNvPr>
          <p:cNvSpPr>
            <a:spLocks noGrp="1"/>
          </p:cNvSpPr>
          <p:nvPr>
            <p:ph type="title"/>
          </p:nvPr>
        </p:nvSpPr>
        <p:spPr>
          <a:xfrm>
            <a:off x="427038" y="632779"/>
            <a:ext cx="11571287" cy="411162"/>
          </a:xfrm>
        </p:spPr>
        <p:txBody>
          <a:bodyPr/>
          <a:lstStyle/>
          <a:p>
            <a:r>
              <a:rPr lang="en-US" dirty="0"/>
              <a:t>Explore Actions flow</a:t>
            </a:r>
          </a:p>
        </p:txBody>
      </p:sp>
      <p:sp>
        <p:nvSpPr>
          <p:cNvPr id="5" name="Rectangle 4">
            <a:extLst>
              <a:ext uri="{FF2B5EF4-FFF2-40B4-BE49-F238E27FC236}">
                <a16:creationId xmlns:a16="http://schemas.microsoft.com/office/drawing/2014/main" id="{B6E35D53-2385-4DC2-8C32-BD79B20948A9}"/>
              </a:ext>
            </a:extLst>
          </p:cNvPr>
          <p:cNvSpPr/>
          <p:nvPr/>
        </p:nvSpPr>
        <p:spPr>
          <a:xfrm>
            <a:off x="427038" y="1510748"/>
            <a:ext cx="4711492" cy="3918688"/>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Events trigger workflows:</a:t>
            </a:r>
          </a:p>
          <a:p>
            <a:pPr>
              <a:spcBef>
                <a:spcPts val="1800"/>
              </a:spcBef>
            </a:pPr>
            <a:r>
              <a:rPr lang="en-US" sz="2400" dirty="0"/>
              <a:t>- Schedule, code, etc.</a:t>
            </a:r>
          </a:p>
          <a:p>
            <a:pPr>
              <a:spcBef>
                <a:spcPts val="1800"/>
              </a:spcBef>
            </a:pPr>
            <a:r>
              <a:rPr lang="en-US" sz="2400" dirty="0"/>
              <a:t>Workflows contain jobs:</a:t>
            </a:r>
            <a:endParaRPr lang="en-US" sz="2400" dirty="0">
              <a:cs typeface="Segoe UI"/>
            </a:endParaRPr>
          </a:p>
          <a:p>
            <a:pPr>
              <a:spcBef>
                <a:spcPts val="1800"/>
              </a:spcBef>
            </a:pPr>
            <a:r>
              <a:rPr lang="en-US" sz="2400" dirty="0"/>
              <a:t>- May contain multiples</a:t>
            </a:r>
          </a:p>
          <a:p>
            <a:pPr>
              <a:spcBef>
                <a:spcPts val="1800"/>
              </a:spcBef>
            </a:pPr>
            <a:r>
              <a:rPr lang="en-US" sz="2400" dirty="0"/>
              <a:t>Jobs use actions:</a:t>
            </a:r>
            <a:endParaRPr lang="en-US" sz="2400" dirty="0">
              <a:cs typeface="Segoe UI"/>
            </a:endParaRPr>
          </a:p>
          <a:p>
            <a:pPr>
              <a:spcBef>
                <a:spcPts val="1800"/>
              </a:spcBef>
            </a:pPr>
            <a:r>
              <a:rPr lang="en-US" sz="2400" dirty="0"/>
              <a:t>- Configured within steps</a:t>
            </a:r>
          </a:p>
        </p:txBody>
      </p:sp>
      <p:sp>
        <p:nvSpPr>
          <p:cNvPr id="2" name="Rectangle: Rounded Corners 1">
            <a:extLst>
              <a:ext uri="{FF2B5EF4-FFF2-40B4-BE49-F238E27FC236}">
                <a16:creationId xmlns:a16="http://schemas.microsoft.com/office/drawing/2014/main" id="{0502E306-70D5-48C9-98E2-4F6F1F49B57C}"/>
              </a:ext>
            </a:extLst>
          </p:cNvPr>
          <p:cNvSpPr/>
          <p:nvPr/>
        </p:nvSpPr>
        <p:spPr bwMode="auto">
          <a:xfrm>
            <a:off x="5546035" y="765313"/>
            <a:ext cx="1918252" cy="74543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a:gradFill>
                  <a:gsLst>
                    <a:gs pos="0">
                      <a:srgbClr val="FFFFFF"/>
                    </a:gs>
                    <a:gs pos="100000">
                      <a:srgbClr val="FFFFFF"/>
                    </a:gs>
                  </a:gsLst>
                  <a:lin ang="5400000" scaled="0"/>
                </a:gradFill>
                <a:ea typeface="Segoe UI" pitchFamily="34" charset="0"/>
                <a:cs typeface="Segoe UI" pitchFamily="34" charset="0"/>
              </a:rPr>
              <a:t>Events</a:t>
            </a:r>
          </a:p>
        </p:txBody>
      </p:sp>
      <p:sp>
        <p:nvSpPr>
          <p:cNvPr id="6" name="Rectangle: Rounded Corners 5">
            <a:extLst>
              <a:ext uri="{FF2B5EF4-FFF2-40B4-BE49-F238E27FC236}">
                <a16:creationId xmlns:a16="http://schemas.microsoft.com/office/drawing/2014/main" id="{D1A6228D-0E5E-4E33-8E62-3D9B77F97728}"/>
              </a:ext>
            </a:extLst>
          </p:cNvPr>
          <p:cNvSpPr/>
          <p:nvPr/>
        </p:nvSpPr>
        <p:spPr bwMode="auto">
          <a:xfrm>
            <a:off x="6212681" y="2368826"/>
            <a:ext cx="1918252" cy="74543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a:gradFill>
                  <a:gsLst>
                    <a:gs pos="0">
                      <a:srgbClr val="FFFFFF"/>
                    </a:gs>
                    <a:gs pos="100000">
                      <a:srgbClr val="FFFFFF"/>
                    </a:gs>
                  </a:gsLst>
                  <a:lin ang="5400000" scaled="0"/>
                </a:gradFill>
                <a:ea typeface="Segoe UI" pitchFamily="34" charset="0"/>
                <a:cs typeface="Segoe UI" pitchFamily="34" charset="0"/>
              </a:rPr>
              <a:t>Workflows</a:t>
            </a:r>
          </a:p>
        </p:txBody>
      </p:sp>
      <p:sp>
        <p:nvSpPr>
          <p:cNvPr id="7" name="Rectangle: Rounded Corners 6">
            <a:extLst>
              <a:ext uri="{FF2B5EF4-FFF2-40B4-BE49-F238E27FC236}">
                <a16:creationId xmlns:a16="http://schemas.microsoft.com/office/drawing/2014/main" id="{455EC5BE-7025-4CBB-B4F8-AA4A230E01C9}"/>
              </a:ext>
            </a:extLst>
          </p:cNvPr>
          <p:cNvSpPr/>
          <p:nvPr/>
        </p:nvSpPr>
        <p:spPr bwMode="auto">
          <a:xfrm>
            <a:off x="7099853" y="3946249"/>
            <a:ext cx="1918252" cy="74543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a:gradFill>
                  <a:gsLst>
                    <a:gs pos="0">
                      <a:srgbClr val="FFFFFF"/>
                    </a:gs>
                    <a:gs pos="100000">
                      <a:srgbClr val="FFFFFF"/>
                    </a:gs>
                  </a:gsLst>
                  <a:lin ang="5400000" scaled="0"/>
                </a:gradFill>
                <a:ea typeface="Segoe UI" pitchFamily="34" charset="0"/>
                <a:cs typeface="Segoe UI" pitchFamily="34" charset="0"/>
              </a:rPr>
              <a:t>Jobs</a:t>
            </a:r>
          </a:p>
        </p:txBody>
      </p:sp>
      <p:sp>
        <p:nvSpPr>
          <p:cNvPr id="8" name="Rectangle: Rounded Corners 7">
            <a:extLst>
              <a:ext uri="{FF2B5EF4-FFF2-40B4-BE49-F238E27FC236}">
                <a16:creationId xmlns:a16="http://schemas.microsoft.com/office/drawing/2014/main" id="{7DA11A67-0F32-4D06-94E9-A1EE32BE92A0}"/>
              </a:ext>
            </a:extLst>
          </p:cNvPr>
          <p:cNvSpPr/>
          <p:nvPr/>
        </p:nvSpPr>
        <p:spPr bwMode="auto">
          <a:xfrm>
            <a:off x="8130933" y="5556842"/>
            <a:ext cx="1918252" cy="74543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a:gradFill>
                  <a:gsLst>
                    <a:gs pos="0">
                      <a:srgbClr val="FFFFFF"/>
                    </a:gs>
                    <a:gs pos="100000">
                      <a:srgbClr val="FFFFFF"/>
                    </a:gs>
                  </a:gsLst>
                  <a:lin ang="5400000" scaled="0"/>
                </a:gradFill>
                <a:ea typeface="Segoe UI" pitchFamily="34" charset="0"/>
                <a:cs typeface="Segoe UI" pitchFamily="34" charset="0"/>
              </a:rPr>
              <a:t>Actions</a:t>
            </a:r>
          </a:p>
        </p:txBody>
      </p:sp>
      <p:sp>
        <p:nvSpPr>
          <p:cNvPr id="4" name="Arrow: Right 3">
            <a:extLst>
              <a:ext uri="{FF2B5EF4-FFF2-40B4-BE49-F238E27FC236}">
                <a16:creationId xmlns:a16="http://schemas.microsoft.com/office/drawing/2014/main" id="{DD107756-4599-436B-BDB4-A6F6F4747B25}"/>
              </a:ext>
            </a:extLst>
          </p:cNvPr>
          <p:cNvSpPr/>
          <p:nvPr/>
        </p:nvSpPr>
        <p:spPr bwMode="auto">
          <a:xfrm rot="3854171">
            <a:off x="6394929" y="1746313"/>
            <a:ext cx="792296" cy="463116"/>
          </a:xfrm>
          <a:prstGeom prst="righ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DF1F95A2-8B64-40F7-BB42-0591C0043ED9}"/>
              </a:ext>
            </a:extLst>
          </p:cNvPr>
          <p:cNvSpPr/>
          <p:nvPr/>
        </p:nvSpPr>
        <p:spPr bwMode="auto">
          <a:xfrm rot="3854171">
            <a:off x="8043562" y="4917544"/>
            <a:ext cx="792296" cy="463116"/>
          </a:xfrm>
          <a:prstGeom prst="righ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53DFDAE7-8959-46DF-812C-ED25DF73576E}"/>
              </a:ext>
            </a:extLst>
          </p:cNvPr>
          <p:cNvSpPr/>
          <p:nvPr/>
        </p:nvSpPr>
        <p:spPr bwMode="auto">
          <a:xfrm rot="3854171">
            <a:off x="7189520" y="3340120"/>
            <a:ext cx="792296" cy="463116"/>
          </a:xfrm>
          <a:prstGeom prst="righ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954A0616-B9EB-41C5-B338-4C37CADBE24C}"/>
              </a:ext>
            </a:extLst>
          </p:cNvPr>
          <p:cNvSpPr txBox="1"/>
          <p:nvPr/>
        </p:nvSpPr>
        <p:spPr>
          <a:xfrm>
            <a:off x="6997707" y="1638900"/>
            <a:ext cx="1343771" cy="627864"/>
          </a:xfrm>
          <a:prstGeom prst="rect">
            <a:avLst/>
          </a:prstGeom>
          <a:noFill/>
        </p:spPr>
        <p:txBody>
          <a:bodyPr wrap="square" lIns="182880" tIns="146304" rIns="182880" bIns="146304" rtlCol="0">
            <a:spAutoFit/>
          </a:bodyPr>
          <a:lstStyle/>
          <a:p>
            <a:pPr>
              <a:lnSpc>
                <a:spcPct val="90000"/>
              </a:lnSpc>
              <a:spcAft>
                <a:spcPts val="600"/>
              </a:spcAft>
            </a:pPr>
            <a:r>
              <a:rPr lang="en-AU" sz="2400" dirty="0">
                <a:gradFill>
                  <a:gsLst>
                    <a:gs pos="2917">
                      <a:schemeClr val="tx1"/>
                    </a:gs>
                    <a:gs pos="30000">
                      <a:schemeClr val="tx1"/>
                    </a:gs>
                  </a:gsLst>
                  <a:lin ang="5400000" scaled="0"/>
                </a:gradFill>
              </a:rPr>
              <a:t>Trigger</a:t>
            </a:r>
          </a:p>
        </p:txBody>
      </p:sp>
      <p:sp>
        <p:nvSpPr>
          <p:cNvPr id="13" name="TextBox 12">
            <a:extLst>
              <a:ext uri="{FF2B5EF4-FFF2-40B4-BE49-F238E27FC236}">
                <a16:creationId xmlns:a16="http://schemas.microsoft.com/office/drawing/2014/main" id="{1EC14999-AAE3-4CB5-8BC8-6E3D44FBA200}"/>
              </a:ext>
            </a:extLst>
          </p:cNvPr>
          <p:cNvSpPr txBox="1"/>
          <p:nvPr/>
        </p:nvSpPr>
        <p:spPr>
          <a:xfrm>
            <a:off x="7820367" y="3183330"/>
            <a:ext cx="1462781" cy="627864"/>
          </a:xfrm>
          <a:prstGeom prst="rect">
            <a:avLst/>
          </a:prstGeom>
          <a:noFill/>
        </p:spPr>
        <p:txBody>
          <a:bodyPr wrap="square" lIns="182880" tIns="146304" rIns="182880" bIns="146304" rtlCol="0">
            <a:spAutoFit/>
          </a:bodyPr>
          <a:lstStyle/>
          <a:p>
            <a:pPr>
              <a:lnSpc>
                <a:spcPct val="90000"/>
              </a:lnSpc>
              <a:spcAft>
                <a:spcPts val="600"/>
              </a:spcAft>
            </a:pPr>
            <a:r>
              <a:rPr lang="en-AU" sz="2400" dirty="0">
                <a:gradFill>
                  <a:gsLst>
                    <a:gs pos="2917">
                      <a:schemeClr val="tx1"/>
                    </a:gs>
                    <a:gs pos="30000">
                      <a:schemeClr val="tx1"/>
                    </a:gs>
                  </a:gsLst>
                  <a:lin ang="5400000" scaled="0"/>
                </a:gradFill>
              </a:rPr>
              <a:t>Contain</a:t>
            </a:r>
          </a:p>
        </p:txBody>
      </p:sp>
      <p:sp>
        <p:nvSpPr>
          <p:cNvPr id="14" name="TextBox 13">
            <a:extLst>
              <a:ext uri="{FF2B5EF4-FFF2-40B4-BE49-F238E27FC236}">
                <a16:creationId xmlns:a16="http://schemas.microsoft.com/office/drawing/2014/main" id="{9CB7A1D0-5392-432B-86DC-0CA913E70569}"/>
              </a:ext>
            </a:extLst>
          </p:cNvPr>
          <p:cNvSpPr txBox="1"/>
          <p:nvPr/>
        </p:nvSpPr>
        <p:spPr>
          <a:xfrm>
            <a:off x="8705414" y="4801572"/>
            <a:ext cx="1343771" cy="627864"/>
          </a:xfrm>
          <a:prstGeom prst="rect">
            <a:avLst/>
          </a:prstGeom>
          <a:noFill/>
        </p:spPr>
        <p:txBody>
          <a:bodyPr wrap="square" lIns="182880" tIns="146304" rIns="182880" bIns="146304" rtlCol="0">
            <a:spAutoFit/>
          </a:bodyPr>
          <a:lstStyle/>
          <a:p>
            <a:pPr>
              <a:lnSpc>
                <a:spcPct val="90000"/>
              </a:lnSpc>
              <a:spcAft>
                <a:spcPts val="600"/>
              </a:spcAft>
            </a:pPr>
            <a:r>
              <a:rPr lang="en-AU" sz="2400" dirty="0">
                <a:gradFill>
                  <a:gsLst>
                    <a:gs pos="2917">
                      <a:schemeClr val="tx1"/>
                    </a:gs>
                    <a:gs pos="30000">
                      <a:schemeClr val="tx1"/>
                    </a:gs>
                  </a:gsLst>
                  <a:lin ang="5400000" scaled="0"/>
                </a:gradFill>
              </a:rPr>
              <a:t>Use</a:t>
            </a:r>
          </a:p>
        </p:txBody>
      </p:sp>
    </p:spTree>
    <p:extLst>
      <p:ext uri="{BB962C8B-B14F-4D97-AF65-F5344CB8AC3E}">
        <p14:creationId xmlns:p14="http://schemas.microsoft.com/office/powerpoint/2010/main" val="210510256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32779"/>
            <a:ext cx="11571287" cy="411162"/>
          </a:xfrm>
        </p:spPr>
        <p:txBody>
          <a:bodyPr/>
          <a:lstStyle/>
          <a:p>
            <a:r>
              <a:rPr lang="en-US" dirty="0"/>
              <a:t>Understand Workflows</a:t>
            </a:r>
          </a:p>
        </p:txBody>
      </p:sp>
      <p:sp>
        <p:nvSpPr>
          <p:cNvPr id="5" name="Rectangle 4">
            <a:extLst>
              <a:ext uri="{FF2B5EF4-FFF2-40B4-BE49-F238E27FC236}">
                <a16:creationId xmlns:a16="http://schemas.microsoft.com/office/drawing/2014/main" id="{8783327C-3F81-4FB3-B5F2-4E1B5D9D71E9}"/>
              </a:ext>
            </a:extLst>
          </p:cNvPr>
          <p:cNvSpPr/>
          <p:nvPr/>
        </p:nvSpPr>
        <p:spPr>
          <a:xfrm>
            <a:off x="427038" y="1510747"/>
            <a:ext cx="4711492" cy="3140765"/>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Define the required automation:</a:t>
            </a:r>
          </a:p>
          <a:p>
            <a:pPr>
              <a:spcBef>
                <a:spcPts val="1800"/>
              </a:spcBef>
            </a:pPr>
            <a:r>
              <a:rPr lang="en-US" sz="2400" dirty="0"/>
              <a:t>Events, Jobs</a:t>
            </a:r>
            <a:endParaRPr lang="en-US" sz="2400" dirty="0">
              <a:cs typeface="Segoe UI"/>
            </a:endParaRPr>
          </a:p>
          <a:p>
            <a:pPr>
              <a:spcBef>
                <a:spcPts val="1800"/>
              </a:spcBef>
            </a:pPr>
            <a:r>
              <a:rPr lang="en-US" sz="2400" dirty="0"/>
              <a:t>Written in YAML</a:t>
            </a:r>
          </a:p>
          <a:p>
            <a:pPr>
              <a:spcBef>
                <a:spcPts val="1800"/>
              </a:spcBef>
            </a:pPr>
            <a:r>
              <a:rPr lang="en-US" sz="2400" dirty="0"/>
              <a:t>Stored in </a:t>
            </a:r>
            <a:r>
              <a:rPr lang="en-US" sz="2400" b="1" dirty="0"/>
              <a:t>.github/workflows</a:t>
            </a:r>
          </a:p>
          <a:p>
            <a:pPr>
              <a:spcBef>
                <a:spcPts val="1800"/>
              </a:spcBef>
            </a:pPr>
            <a:r>
              <a:rPr lang="en-US" sz="2400" dirty="0"/>
              <a:t>Starter workflows available</a:t>
            </a:r>
          </a:p>
        </p:txBody>
      </p:sp>
      <p:pic>
        <p:nvPicPr>
          <p:cNvPr id="4" name="Picture 3">
            <a:extLst>
              <a:ext uri="{FF2B5EF4-FFF2-40B4-BE49-F238E27FC236}">
                <a16:creationId xmlns:a16="http://schemas.microsoft.com/office/drawing/2014/main" id="{B4D163B3-3C8F-49D2-973B-631DF571A4D0}"/>
              </a:ext>
            </a:extLst>
          </p:cNvPr>
          <p:cNvPicPr>
            <a:picLocks noChangeAspect="1"/>
          </p:cNvPicPr>
          <p:nvPr/>
        </p:nvPicPr>
        <p:blipFill>
          <a:blip r:embed="rId2"/>
          <a:stretch>
            <a:fillRect/>
          </a:stretch>
        </p:blipFill>
        <p:spPr>
          <a:xfrm>
            <a:off x="6110021" y="190317"/>
            <a:ext cx="4852839" cy="6497190"/>
          </a:xfrm>
          <a:prstGeom prst="rect">
            <a:avLst/>
          </a:prstGeom>
        </p:spPr>
      </p:pic>
    </p:spTree>
    <p:extLst>
      <p:ext uri="{BB962C8B-B14F-4D97-AF65-F5344CB8AC3E}">
        <p14:creationId xmlns:p14="http://schemas.microsoft.com/office/powerpoint/2010/main" val="42137505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Learning objectives (continued)</a:t>
            </a:r>
          </a:p>
        </p:txBody>
      </p:sp>
      <p:sp>
        <p:nvSpPr>
          <p:cNvPr id="30" name="TextBox 29">
            <a:extLst>
              <a:ext uri="{FF2B5EF4-FFF2-40B4-BE49-F238E27FC236}">
                <a16:creationId xmlns:a16="http://schemas.microsoft.com/office/drawing/2014/main" id="{01EE5E0B-6F0F-41FF-837E-7A9FA2407F43}"/>
              </a:ext>
            </a:extLst>
          </p:cNvPr>
          <p:cNvSpPr txBox="1"/>
          <p:nvPr/>
        </p:nvSpPr>
        <p:spPr>
          <a:xfrm>
            <a:off x="465137" y="1163320"/>
            <a:ext cx="8650287" cy="369332"/>
          </a:xfrm>
          <a:prstGeom prst="rect">
            <a:avLst/>
          </a:prstGeom>
          <a:noFill/>
        </p:spPr>
        <p:txBody>
          <a:bodyPr wrap="square" lIns="0" tIns="0" rIns="0" bIns="0" anchor="ctr">
            <a:spAutoFit/>
          </a:bodyPr>
          <a:lstStyle/>
          <a:p>
            <a:r>
              <a:rPr lang="en-US" sz="2400" dirty="0">
                <a:latin typeface="+mj-lt"/>
              </a:rPr>
              <a:t>After completing this Learning Path, students will be able to:</a:t>
            </a:r>
          </a:p>
        </p:txBody>
      </p:sp>
      <p:pic>
        <p:nvPicPr>
          <p:cNvPr id="6" name="Picture 5" descr="Icon of a webpage showing a product symbol">
            <a:extLst>
              <a:ext uri="{FF2B5EF4-FFF2-40B4-BE49-F238E27FC236}">
                <a16:creationId xmlns:a16="http://schemas.microsoft.com/office/drawing/2014/main" id="{457AB123-060A-4F6D-81CD-E940D48DC226}"/>
              </a:ext>
            </a:extLst>
          </p:cNvPr>
          <p:cNvPicPr>
            <a:picLocks noChangeAspect="1"/>
          </p:cNvPicPr>
          <p:nvPr/>
        </p:nvPicPr>
        <p:blipFill>
          <a:blip r:embed="rId2"/>
          <a:stretch>
            <a:fillRect/>
          </a:stretch>
        </p:blipFill>
        <p:spPr>
          <a:xfrm>
            <a:off x="466312" y="2195564"/>
            <a:ext cx="728146" cy="728146"/>
          </a:xfrm>
          <a:prstGeom prst="rect">
            <a:avLst/>
          </a:prstGeom>
        </p:spPr>
      </p:pic>
      <p:sp>
        <p:nvSpPr>
          <p:cNvPr id="23" name="Rectangle 22">
            <a:extLst>
              <a:ext uri="{FF2B5EF4-FFF2-40B4-BE49-F238E27FC236}">
                <a16:creationId xmlns:a16="http://schemas.microsoft.com/office/drawing/2014/main" id="{063C11D4-63D1-4745-A509-9637BE9245C1}"/>
              </a:ext>
            </a:extLst>
          </p:cNvPr>
          <p:cNvSpPr/>
          <p:nvPr/>
        </p:nvSpPr>
        <p:spPr>
          <a:xfrm>
            <a:off x="1528255" y="2330210"/>
            <a:ext cx="82197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000" dirty="0">
                <a:solidFill>
                  <a:schemeClr val="tx1"/>
                </a:solidFill>
              </a:rPr>
              <a:t>Implement continuous integration using Azure DevOps</a:t>
            </a:r>
          </a:p>
        </p:txBody>
      </p:sp>
      <p:pic>
        <p:nvPicPr>
          <p:cNvPr id="25" name="Picture 24" descr="Icon of a gear and a arrow going across it">
            <a:extLst>
              <a:ext uri="{FF2B5EF4-FFF2-40B4-BE49-F238E27FC236}">
                <a16:creationId xmlns:a16="http://schemas.microsoft.com/office/drawing/2014/main" id="{42CE8942-7AB6-458E-B4BE-0EEF07B361C4}"/>
              </a:ext>
            </a:extLst>
          </p:cNvPr>
          <p:cNvPicPr>
            <a:picLocks noChangeAspect="1"/>
          </p:cNvPicPr>
          <p:nvPr/>
        </p:nvPicPr>
        <p:blipFill>
          <a:blip r:embed="rId3"/>
          <a:stretch>
            <a:fillRect/>
          </a:stretch>
        </p:blipFill>
        <p:spPr>
          <a:xfrm>
            <a:off x="466312" y="3071090"/>
            <a:ext cx="729387" cy="729387"/>
          </a:xfrm>
          <a:prstGeom prst="rect">
            <a:avLst/>
          </a:prstGeom>
        </p:spPr>
      </p:pic>
      <p:sp>
        <p:nvSpPr>
          <p:cNvPr id="28" name="Rectangle 27">
            <a:extLst>
              <a:ext uri="{FF2B5EF4-FFF2-40B4-BE49-F238E27FC236}">
                <a16:creationId xmlns:a16="http://schemas.microsoft.com/office/drawing/2014/main" id="{4AFC4A5D-1DD1-4642-84A6-0827050514E2}"/>
              </a:ext>
            </a:extLst>
          </p:cNvPr>
          <p:cNvSpPr/>
          <p:nvPr/>
        </p:nvSpPr>
        <p:spPr bwMode="auto">
          <a:xfrm>
            <a:off x="1531171" y="3229998"/>
            <a:ext cx="6830633" cy="4081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dirty="0">
                <a:solidFill>
                  <a:schemeClr val="tx1"/>
                </a:solidFill>
              </a:rPr>
              <a:t>Create and work with GitHub Actions and workflows</a:t>
            </a:r>
          </a:p>
        </p:txBody>
      </p:sp>
      <p:pic>
        <p:nvPicPr>
          <p:cNvPr id="32" name="Picture 31" descr="Icon of an arrow in a circular motion and a cloud inside it">
            <a:extLst>
              <a:ext uri="{FF2B5EF4-FFF2-40B4-BE49-F238E27FC236}">
                <a16:creationId xmlns:a16="http://schemas.microsoft.com/office/drawing/2014/main" id="{302AE1C6-59FA-4F69-B20B-0F30C64C043F}"/>
              </a:ext>
            </a:extLst>
          </p:cNvPr>
          <p:cNvPicPr>
            <a:picLocks noChangeAspect="1"/>
          </p:cNvPicPr>
          <p:nvPr/>
        </p:nvPicPr>
        <p:blipFill>
          <a:blip r:embed="rId4"/>
          <a:stretch>
            <a:fillRect/>
          </a:stretch>
        </p:blipFill>
        <p:spPr>
          <a:xfrm>
            <a:off x="465137" y="3946616"/>
            <a:ext cx="729321" cy="651462"/>
          </a:xfrm>
          <a:prstGeom prst="rect">
            <a:avLst/>
          </a:prstGeom>
        </p:spPr>
      </p:pic>
      <p:sp>
        <p:nvSpPr>
          <p:cNvPr id="34" name="Rectangle 33">
            <a:extLst>
              <a:ext uri="{FF2B5EF4-FFF2-40B4-BE49-F238E27FC236}">
                <a16:creationId xmlns:a16="http://schemas.microsoft.com/office/drawing/2014/main" id="{FB5D27FC-C331-4A79-8C4C-A0F5CD230103}"/>
              </a:ext>
            </a:extLst>
          </p:cNvPr>
          <p:cNvSpPr/>
          <p:nvPr/>
        </p:nvSpPr>
        <p:spPr>
          <a:xfrm>
            <a:off x="1515555" y="4118458"/>
            <a:ext cx="676718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Implement Continuous Integration with GitHub Actions</a:t>
            </a:r>
          </a:p>
        </p:txBody>
      </p:sp>
      <p:cxnSp>
        <p:nvCxnSpPr>
          <p:cNvPr id="39" name="Straight Connector 38">
            <a:extLst>
              <a:ext uri="{FF2B5EF4-FFF2-40B4-BE49-F238E27FC236}">
                <a16:creationId xmlns:a16="http://schemas.microsoft.com/office/drawing/2014/main" id="{71469253-368F-4A2A-ABCE-3815311D068C}"/>
              </a:ext>
              <a:ext uri="{C183D7F6-B498-43B3-948B-1728B52AA6E4}">
                <adec:decorative xmlns:adec="http://schemas.microsoft.com/office/drawing/2017/decorative" val="1"/>
              </a:ext>
            </a:extLst>
          </p:cNvPr>
          <p:cNvCxnSpPr>
            <a:cxnSpLocks/>
          </p:cNvCxnSpPr>
          <p:nvPr/>
        </p:nvCxnSpPr>
        <p:spPr>
          <a:xfrm>
            <a:off x="1528255" y="2895489"/>
            <a:ext cx="82197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1C37D9C-A2E9-4D97-BA46-39ABEC32F963}"/>
              </a:ext>
              <a:ext uri="{C183D7F6-B498-43B3-948B-1728B52AA6E4}">
                <adec:decorative xmlns:adec="http://schemas.microsoft.com/office/drawing/2017/decorative" val="1"/>
              </a:ext>
            </a:extLst>
          </p:cNvPr>
          <p:cNvCxnSpPr>
            <a:cxnSpLocks/>
          </p:cNvCxnSpPr>
          <p:nvPr/>
        </p:nvCxnSpPr>
        <p:spPr>
          <a:xfrm>
            <a:off x="1528255" y="3876655"/>
            <a:ext cx="82197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42984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6526C-2C6D-431A-9F2A-CCC8021F9BF2}"/>
              </a:ext>
            </a:extLst>
          </p:cNvPr>
          <p:cNvSpPr>
            <a:spLocks noGrp="1"/>
          </p:cNvSpPr>
          <p:nvPr>
            <p:ph type="title"/>
          </p:nvPr>
        </p:nvSpPr>
        <p:spPr>
          <a:xfrm>
            <a:off x="427038" y="632779"/>
            <a:ext cx="11571287" cy="411162"/>
          </a:xfrm>
        </p:spPr>
        <p:txBody>
          <a:bodyPr/>
          <a:lstStyle/>
          <a:p>
            <a:r>
              <a:rPr lang="en-US" dirty="0"/>
              <a:t>Describe standard workflow syntax elements</a:t>
            </a:r>
          </a:p>
        </p:txBody>
      </p:sp>
      <p:pic>
        <p:nvPicPr>
          <p:cNvPr id="2" name="Picture 1" descr="Icon of a gear and a arrow going across it">
            <a:extLst>
              <a:ext uri="{FF2B5EF4-FFF2-40B4-BE49-F238E27FC236}">
                <a16:creationId xmlns:a16="http://schemas.microsoft.com/office/drawing/2014/main" id="{3F10A02A-11EF-4BE5-A6BF-45A3B5AEE3DF}"/>
              </a:ext>
            </a:extLst>
          </p:cNvPr>
          <p:cNvPicPr>
            <a:picLocks noChangeAspect="1"/>
          </p:cNvPicPr>
          <p:nvPr/>
        </p:nvPicPr>
        <p:blipFill>
          <a:blip r:embed="rId2"/>
          <a:stretch>
            <a:fillRect/>
          </a:stretch>
        </p:blipFill>
        <p:spPr>
          <a:xfrm>
            <a:off x="428594" y="1267086"/>
            <a:ext cx="673706" cy="673706"/>
          </a:xfrm>
          <a:prstGeom prst="rect">
            <a:avLst/>
          </a:prstGeom>
        </p:spPr>
      </p:pic>
      <p:sp>
        <p:nvSpPr>
          <p:cNvPr id="18" name="TextBox 17" descr="Icon of a document">
            <a:extLst>
              <a:ext uri="{FF2B5EF4-FFF2-40B4-BE49-F238E27FC236}">
                <a16:creationId xmlns:a16="http://schemas.microsoft.com/office/drawing/2014/main" id="{5793B3DC-F597-4F49-AAF8-77EDFBDB542C}"/>
              </a:ext>
            </a:extLst>
          </p:cNvPr>
          <p:cNvSpPr txBox="1"/>
          <p:nvPr/>
        </p:nvSpPr>
        <p:spPr>
          <a:xfrm>
            <a:off x="1456759" y="1365086"/>
            <a:ext cx="10207625" cy="369332"/>
          </a:xfrm>
          <a:prstGeom prst="rect">
            <a:avLst/>
          </a:prstGeom>
          <a:noFill/>
        </p:spPr>
        <p:txBody>
          <a:bodyPr wrap="square" lIns="0" tIns="0" rIns="0" bIns="0"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Segoe UI"/>
              </a:rPr>
              <a:t>Name</a:t>
            </a:r>
            <a:r>
              <a:rPr kumimoji="0" lang="en-US" sz="2400" b="1" i="0" u="none" strike="noStrike" kern="1200" cap="none" spc="0" normalizeH="0" baseline="0" noProof="0" dirty="0">
                <a:ln>
                  <a:noFill/>
                </a:ln>
                <a:solidFill>
                  <a:srgbClr val="000000"/>
                </a:solidFill>
                <a:effectLst/>
                <a:uLnTx/>
                <a:uFillTx/>
                <a:latin typeface="Segoe UI"/>
                <a:ea typeface="+mn-ea"/>
                <a:cs typeface="+mn-cs"/>
              </a:rPr>
              <a:t>: </a:t>
            </a:r>
            <a:r>
              <a:rPr kumimoji="0" lang="en-US" sz="2400" b="0" i="0" u="none" strike="noStrike" kern="1200" cap="none" spc="0" normalizeH="0" baseline="0" noProof="0" dirty="0">
                <a:ln>
                  <a:noFill/>
                </a:ln>
                <a:solidFill>
                  <a:srgbClr val="000000"/>
                </a:solidFill>
                <a:effectLst/>
                <a:uLnTx/>
                <a:uFillTx/>
                <a:latin typeface="Segoe UI"/>
                <a:ea typeface="+mn-ea"/>
                <a:cs typeface="+mn-cs"/>
              </a:rPr>
              <a:t>the name of the workflow (optional but recommended)</a:t>
            </a:r>
          </a:p>
        </p:txBody>
      </p:sp>
      <p:cxnSp>
        <p:nvCxnSpPr>
          <p:cNvPr id="23" name="Straight Connector 22">
            <a:extLst>
              <a:ext uri="{FF2B5EF4-FFF2-40B4-BE49-F238E27FC236}">
                <a16:creationId xmlns:a16="http://schemas.microsoft.com/office/drawing/2014/main" id="{31D4D3A2-684C-4D40-B6D6-E20C1C5CA7C0}"/>
              </a:ext>
              <a:ext uri="{C183D7F6-B498-43B3-948B-1728B52AA6E4}">
                <adec:decorative xmlns:adec="http://schemas.microsoft.com/office/drawing/2017/decorative" val="1"/>
              </a:ext>
            </a:extLst>
          </p:cNvPr>
          <p:cNvCxnSpPr>
            <a:cxnSpLocks/>
          </p:cNvCxnSpPr>
          <p:nvPr/>
        </p:nvCxnSpPr>
        <p:spPr>
          <a:xfrm>
            <a:off x="1456759" y="1940792"/>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ircle with circular arrows pointing at each other's end">
            <a:extLst>
              <a:ext uri="{FF2B5EF4-FFF2-40B4-BE49-F238E27FC236}">
                <a16:creationId xmlns:a16="http://schemas.microsoft.com/office/drawing/2014/main" id="{A8475803-7450-426C-81AB-1A2160B22E2F}"/>
              </a:ext>
            </a:extLst>
          </p:cNvPr>
          <p:cNvPicPr>
            <a:picLocks noChangeAspect="1"/>
          </p:cNvPicPr>
          <p:nvPr/>
        </p:nvPicPr>
        <p:blipFill>
          <a:blip r:embed="rId3"/>
          <a:stretch>
            <a:fillRect/>
          </a:stretch>
        </p:blipFill>
        <p:spPr>
          <a:xfrm>
            <a:off x="428594" y="2068317"/>
            <a:ext cx="673706" cy="673706"/>
          </a:xfrm>
          <a:prstGeom prst="rect">
            <a:avLst/>
          </a:prstGeom>
        </p:spPr>
      </p:pic>
      <p:sp>
        <p:nvSpPr>
          <p:cNvPr id="27" name="TextBox 26" descr="Icon of a document">
            <a:extLst>
              <a:ext uri="{FF2B5EF4-FFF2-40B4-BE49-F238E27FC236}">
                <a16:creationId xmlns:a16="http://schemas.microsoft.com/office/drawing/2014/main" id="{D5BA4CE0-E418-47C4-A03D-F34B8349F0E0}"/>
              </a:ext>
            </a:extLst>
          </p:cNvPr>
          <p:cNvSpPr txBox="1"/>
          <p:nvPr/>
        </p:nvSpPr>
        <p:spPr>
          <a:xfrm>
            <a:off x="1456759" y="2143805"/>
            <a:ext cx="10207625" cy="369332"/>
          </a:xfrm>
          <a:prstGeom prst="rect">
            <a:avLst/>
          </a:prstGeom>
          <a:noFill/>
        </p:spPr>
        <p:txBody>
          <a:bodyPr wrap="square" lIns="0" tIns="0" rIns="0" bIns="0"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Segoe UI"/>
              </a:rPr>
              <a:t>On</a:t>
            </a:r>
            <a:r>
              <a:rPr kumimoji="0" lang="en-US" sz="2400" b="1" i="0" u="none" strike="noStrike" kern="1200" cap="none" spc="0" normalizeH="0" baseline="0" noProof="0" dirty="0">
                <a:ln>
                  <a:noFill/>
                </a:ln>
                <a:solidFill>
                  <a:srgbClr val="000000"/>
                </a:solidFill>
                <a:effectLst/>
                <a:uLnTx/>
                <a:uFillTx/>
                <a:latin typeface="Segoe UI"/>
                <a:ea typeface="+mn-ea"/>
                <a:cs typeface="+mn-cs"/>
              </a:rPr>
              <a:t>: </a:t>
            </a:r>
            <a:r>
              <a:rPr kumimoji="0" lang="en-US" sz="2400" b="0" i="0" u="none" strike="noStrike" kern="1200" cap="none" spc="0" normalizeH="0" baseline="0" noProof="0" dirty="0">
                <a:ln>
                  <a:noFill/>
                </a:ln>
                <a:solidFill>
                  <a:srgbClr val="000000"/>
                </a:solidFill>
                <a:effectLst/>
                <a:uLnTx/>
                <a:uFillTx/>
                <a:latin typeface="Segoe UI"/>
                <a:ea typeface="+mn-ea"/>
                <a:cs typeface="+mn-cs"/>
              </a:rPr>
              <a:t>the event that triggers the workflow</a:t>
            </a:r>
          </a:p>
        </p:txBody>
      </p:sp>
      <p:cxnSp>
        <p:nvCxnSpPr>
          <p:cNvPr id="28" name="Straight Connector 27">
            <a:extLst>
              <a:ext uri="{FF2B5EF4-FFF2-40B4-BE49-F238E27FC236}">
                <a16:creationId xmlns:a16="http://schemas.microsoft.com/office/drawing/2014/main" id="{0CF70F4B-69FE-459E-B72A-F83D49C8874F}"/>
              </a:ext>
              <a:ext uri="{C183D7F6-B498-43B3-948B-1728B52AA6E4}">
                <adec:decorative xmlns:adec="http://schemas.microsoft.com/office/drawing/2017/decorative" val="1"/>
              </a:ext>
            </a:extLst>
          </p:cNvPr>
          <p:cNvCxnSpPr>
            <a:cxnSpLocks/>
          </p:cNvCxnSpPr>
          <p:nvPr/>
        </p:nvCxnSpPr>
        <p:spPr>
          <a:xfrm>
            <a:off x="1456759" y="2742023"/>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circle branched into three connect circles">
            <a:extLst>
              <a:ext uri="{FF2B5EF4-FFF2-40B4-BE49-F238E27FC236}">
                <a16:creationId xmlns:a16="http://schemas.microsoft.com/office/drawing/2014/main" id="{37E06157-116F-4979-92BB-415C85A16EA9}"/>
              </a:ext>
            </a:extLst>
          </p:cNvPr>
          <p:cNvPicPr>
            <a:picLocks noChangeAspect="1"/>
          </p:cNvPicPr>
          <p:nvPr/>
        </p:nvPicPr>
        <p:blipFill>
          <a:blip r:embed="rId4"/>
          <a:stretch>
            <a:fillRect/>
          </a:stretch>
        </p:blipFill>
        <p:spPr>
          <a:xfrm>
            <a:off x="428594" y="2869548"/>
            <a:ext cx="673706" cy="673706"/>
          </a:xfrm>
          <a:prstGeom prst="rect">
            <a:avLst/>
          </a:prstGeom>
        </p:spPr>
      </p:pic>
      <p:sp>
        <p:nvSpPr>
          <p:cNvPr id="30" name="TextBox 29" descr="Icon of a document">
            <a:extLst>
              <a:ext uri="{FF2B5EF4-FFF2-40B4-BE49-F238E27FC236}">
                <a16:creationId xmlns:a16="http://schemas.microsoft.com/office/drawing/2014/main" id="{0DB3A105-0A95-4001-B08D-E4D5A3E5EF40}"/>
              </a:ext>
            </a:extLst>
          </p:cNvPr>
          <p:cNvSpPr txBox="1"/>
          <p:nvPr/>
        </p:nvSpPr>
        <p:spPr>
          <a:xfrm>
            <a:off x="1422656" y="2957973"/>
            <a:ext cx="10207625" cy="369332"/>
          </a:xfrm>
          <a:prstGeom prst="rect">
            <a:avLst/>
          </a:prstGeom>
          <a:noFill/>
        </p:spPr>
        <p:txBody>
          <a:bodyPr wrap="square" lIns="0" tIns="0" rIns="0" bIns="0"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Segoe UI"/>
              </a:rPr>
              <a:t>Jobs: </a:t>
            </a:r>
            <a:r>
              <a:rPr lang="en-US" sz="2400" dirty="0">
                <a:solidFill>
                  <a:srgbClr val="000000"/>
                </a:solidFill>
                <a:latin typeface="Segoe UI"/>
              </a:rPr>
              <a:t>the list of jobs to be executed</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31" name="Straight Connector 30">
            <a:extLst>
              <a:ext uri="{FF2B5EF4-FFF2-40B4-BE49-F238E27FC236}">
                <a16:creationId xmlns:a16="http://schemas.microsoft.com/office/drawing/2014/main" id="{46105ACF-E5DB-448E-89C8-C556E6D748DD}"/>
              </a:ext>
              <a:ext uri="{C183D7F6-B498-43B3-948B-1728B52AA6E4}">
                <adec:decorative xmlns:adec="http://schemas.microsoft.com/office/drawing/2017/decorative" val="1"/>
              </a:ext>
            </a:extLst>
          </p:cNvPr>
          <p:cNvCxnSpPr>
            <a:cxnSpLocks/>
          </p:cNvCxnSpPr>
          <p:nvPr/>
        </p:nvCxnSpPr>
        <p:spPr>
          <a:xfrm>
            <a:off x="1456759" y="3628792"/>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two people">
            <a:extLst>
              <a:ext uri="{FF2B5EF4-FFF2-40B4-BE49-F238E27FC236}">
                <a16:creationId xmlns:a16="http://schemas.microsoft.com/office/drawing/2014/main" id="{F5FFB3B5-2BB0-48B7-95D0-9E4C809EBB4E}"/>
              </a:ext>
            </a:extLst>
          </p:cNvPr>
          <p:cNvPicPr>
            <a:picLocks noChangeAspect="1"/>
          </p:cNvPicPr>
          <p:nvPr/>
        </p:nvPicPr>
        <p:blipFill>
          <a:blip r:embed="rId5"/>
          <a:stretch>
            <a:fillRect/>
          </a:stretch>
        </p:blipFill>
        <p:spPr>
          <a:xfrm>
            <a:off x="428594" y="3670779"/>
            <a:ext cx="673706" cy="673706"/>
          </a:xfrm>
          <a:prstGeom prst="rect">
            <a:avLst/>
          </a:prstGeom>
        </p:spPr>
      </p:pic>
      <p:sp>
        <p:nvSpPr>
          <p:cNvPr id="14" name="TextBox 13" descr="Icon of a document">
            <a:extLst>
              <a:ext uri="{FF2B5EF4-FFF2-40B4-BE49-F238E27FC236}">
                <a16:creationId xmlns:a16="http://schemas.microsoft.com/office/drawing/2014/main" id="{E6061AC7-0E61-42EB-8240-F1FFA0A48F8E}"/>
              </a:ext>
            </a:extLst>
          </p:cNvPr>
          <p:cNvSpPr txBox="1"/>
          <p:nvPr/>
        </p:nvSpPr>
        <p:spPr>
          <a:xfrm>
            <a:off x="1411179" y="3772141"/>
            <a:ext cx="10207625" cy="369332"/>
          </a:xfrm>
          <a:prstGeom prst="rect">
            <a:avLst/>
          </a:prstGeom>
          <a:noFill/>
        </p:spPr>
        <p:txBody>
          <a:bodyPr wrap="square" lIns="0" tIns="0" rIns="0" bIns="0"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Segoe UI"/>
              </a:rPr>
              <a:t>Runs-on: </a:t>
            </a:r>
            <a:r>
              <a:rPr lang="en-US" sz="2400" dirty="0">
                <a:solidFill>
                  <a:srgbClr val="000000"/>
                </a:solidFill>
                <a:latin typeface="Segoe UI"/>
              </a:rPr>
              <a:t>the target runner</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5" name="Picture 14" descr="Icon of two gears with different sizes">
            <a:extLst>
              <a:ext uri="{FF2B5EF4-FFF2-40B4-BE49-F238E27FC236}">
                <a16:creationId xmlns:a16="http://schemas.microsoft.com/office/drawing/2014/main" id="{50FC87A2-C59B-446E-8F62-65FE32C184D4}"/>
              </a:ext>
            </a:extLst>
          </p:cNvPr>
          <p:cNvPicPr>
            <a:picLocks noChangeAspect="1"/>
          </p:cNvPicPr>
          <p:nvPr/>
        </p:nvPicPr>
        <p:blipFill>
          <a:blip r:embed="rId6"/>
          <a:stretch>
            <a:fillRect/>
          </a:stretch>
        </p:blipFill>
        <p:spPr>
          <a:xfrm>
            <a:off x="465138" y="4472010"/>
            <a:ext cx="648638" cy="648638"/>
          </a:xfrm>
          <a:prstGeom prst="rect">
            <a:avLst/>
          </a:prstGeom>
        </p:spPr>
      </p:pic>
      <p:cxnSp>
        <p:nvCxnSpPr>
          <p:cNvPr id="16" name="Straight Connector 15">
            <a:extLst>
              <a:ext uri="{FF2B5EF4-FFF2-40B4-BE49-F238E27FC236}">
                <a16:creationId xmlns:a16="http://schemas.microsoft.com/office/drawing/2014/main" id="{99A3FEDF-9A5F-47C2-91E3-E48461FF338B}"/>
              </a:ext>
              <a:ext uri="{C183D7F6-B498-43B3-948B-1728B52AA6E4}">
                <adec:decorative xmlns:adec="http://schemas.microsoft.com/office/drawing/2017/decorative" val="1"/>
              </a:ext>
            </a:extLst>
          </p:cNvPr>
          <p:cNvCxnSpPr>
            <a:cxnSpLocks/>
          </p:cNvCxnSpPr>
          <p:nvPr/>
        </p:nvCxnSpPr>
        <p:spPr>
          <a:xfrm>
            <a:off x="1411178" y="4343240"/>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descr="Icon of a document">
            <a:extLst>
              <a:ext uri="{FF2B5EF4-FFF2-40B4-BE49-F238E27FC236}">
                <a16:creationId xmlns:a16="http://schemas.microsoft.com/office/drawing/2014/main" id="{E5CEED6D-089C-43D7-BCE1-D744F574F233}"/>
              </a:ext>
            </a:extLst>
          </p:cNvPr>
          <p:cNvSpPr txBox="1"/>
          <p:nvPr/>
        </p:nvSpPr>
        <p:spPr>
          <a:xfrm>
            <a:off x="1411177" y="4515561"/>
            <a:ext cx="10207625" cy="369332"/>
          </a:xfrm>
          <a:prstGeom prst="rect">
            <a:avLst/>
          </a:prstGeom>
          <a:noFill/>
        </p:spPr>
        <p:txBody>
          <a:bodyPr wrap="square" lIns="0" tIns="0" rIns="0" bIns="0"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Segoe UI"/>
              </a:rPr>
              <a:t>Steps: </a:t>
            </a:r>
            <a:r>
              <a:rPr lang="en-US" sz="2400" dirty="0">
                <a:solidFill>
                  <a:srgbClr val="000000"/>
                </a:solidFill>
                <a:latin typeface="Segoe UI"/>
              </a:rPr>
              <a:t>the list of steps to execute</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9" name="Picture 18" descr="Icon of an arrow in a circular motion and a cloud inside it">
            <a:extLst>
              <a:ext uri="{FF2B5EF4-FFF2-40B4-BE49-F238E27FC236}">
                <a16:creationId xmlns:a16="http://schemas.microsoft.com/office/drawing/2014/main" id="{A6AD1605-07FB-482F-B37F-6DB66C4EA358}"/>
              </a:ext>
            </a:extLst>
          </p:cNvPr>
          <p:cNvPicPr>
            <a:picLocks noChangeAspect="1"/>
          </p:cNvPicPr>
          <p:nvPr/>
        </p:nvPicPr>
        <p:blipFill>
          <a:blip r:embed="rId7"/>
          <a:stretch>
            <a:fillRect/>
          </a:stretch>
        </p:blipFill>
        <p:spPr>
          <a:xfrm>
            <a:off x="465138" y="5248173"/>
            <a:ext cx="686468" cy="613184"/>
          </a:xfrm>
          <a:prstGeom prst="rect">
            <a:avLst/>
          </a:prstGeom>
        </p:spPr>
      </p:pic>
      <p:cxnSp>
        <p:nvCxnSpPr>
          <p:cNvPr id="20" name="Straight Connector 19">
            <a:extLst>
              <a:ext uri="{FF2B5EF4-FFF2-40B4-BE49-F238E27FC236}">
                <a16:creationId xmlns:a16="http://schemas.microsoft.com/office/drawing/2014/main" id="{125F047E-B5E2-415C-9D57-325383062EB9}"/>
              </a:ext>
              <a:ext uri="{C183D7F6-B498-43B3-948B-1728B52AA6E4}">
                <adec:decorative xmlns:adec="http://schemas.microsoft.com/office/drawing/2017/decorative" val="1"/>
              </a:ext>
            </a:extLst>
          </p:cNvPr>
          <p:cNvCxnSpPr>
            <a:cxnSpLocks/>
          </p:cNvCxnSpPr>
          <p:nvPr/>
        </p:nvCxnSpPr>
        <p:spPr>
          <a:xfrm>
            <a:off x="1394615" y="5141682"/>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descr="Icon of a document">
            <a:extLst>
              <a:ext uri="{FF2B5EF4-FFF2-40B4-BE49-F238E27FC236}">
                <a16:creationId xmlns:a16="http://schemas.microsoft.com/office/drawing/2014/main" id="{87CFA08D-80B2-43BD-A472-7A73CC92AA08}"/>
              </a:ext>
            </a:extLst>
          </p:cNvPr>
          <p:cNvSpPr txBox="1"/>
          <p:nvPr/>
        </p:nvSpPr>
        <p:spPr>
          <a:xfrm>
            <a:off x="1394614" y="5314003"/>
            <a:ext cx="10207625" cy="369332"/>
          </a:xfrm>
          <a:prstGeom prst="rect">
            <a:avLst/>
          </a:prstGeom>
          <a:noFill/>
        </p:spPr>
        <p:txBody>
          <a:bodyPr wrap="square" lIns="0" tIns="0" rIns="0" bIns="0"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Segoe UI"/>
              </a:rPr>
              <a:t>Uses: </a:t>
            </a:r>
            <a:r>
              <a:rPr lang="en-US" sz="2400" dirty="0">
                <a:solidFill>
                  <a:srgbClr val="000000"/>
                </a:solidFill>
                <a:latin typeface="Segoe UI"/>
              </a:rPr>
              <a:t>a predefined action to retrieve</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2" name="Picture 21" descr="Icon of wrench and screw driver">
            <a:extLst>
              <a:ext uri="{FF2B5EF4-FFF2-40B4-BE49-F238E27FC236}">
                <a16:creationId xmlns:a16="http://schemas.microsoft.com/office/drawing/2014/main" id="{174F18D0-341D-4F70-A953-409893955E04}"/>
              </a:ext>
            </a:extLst>
          </p:cNvPr>
          <p:cNvPicPr>
            <a:picLocks noChangeAspect="1"/>
          </p:cNvPicPr>
          <p:nvPr/>
        </p:nvPicPr>
        <p:blipFill>
          <a:blip r:embed="rId8"/>
          <a:stretch>
            <a:fillRect/>
          </a:stretch>
        </p:blipFill>
        <p:spPr>
          <a:xfrm>
            <a:off x="476614" y="5988882"/>
            <a:ext cx="637162" cy="637162"/>
          </a:xfrm>
          <a:prstGeom prst="rect">
            <a:avLst/>
          </a:prstGeom>
        </p:spPr>
      </p:pic>
      <p:cxnSp>
        <p:nvCxnSpPr>
          <p:cNvPr id="24" name="Straight Connector 23">
            <a:extLst>
              <a:ext uri="{FF2B5EF4-FFF2-40B4-BE49-F238E27FC236}">
                <a16:creationId xmlns:a16="http://schemas.microsoft.com/office/drawing/2014/main" id="{0B393A34-2593-4209-B3E3-6D45BCB39F0D}"/>
              </a:ext>
              <a:ext uri="{C183D7F6-B498-43B3-948B-1728B52AA6E4}">
                <adec:decorative xmlns:adec="http://schemas.microsoft.com/office/drawing/2017/decorative" val="1"/>
              </a:ext>
            </a:extLst>
          </p:cNvPr>
          <p:cNvCxnSpPr>
            <a:cxnSpLocks/>
          </p:cNvCxnSpPr>
          <p:nvPr/>
        </p:nvCxnSpPr>
        <p:spPr>
          <a:xfrm>
            <a:off x="1407869" y="5940126"/>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descr="Icon of a document">
            <a:extLst>
              <a:ext uri="{FF2B5EF4-FFF2-40B4-BE49-F238E27FC236}">
                <a16:creationId xmlns:a16="http://schemas.microsoft.com/office/drawing/2014/main" id="{7AD59C3D-5458-40F9-B9F2-42ABF7399D86}"/>
              </a:ext>
            </a:extLst>
          </p:cNvPr>
          <p:cNvSpPr txBox="1"/>
          <p:nvPr/>
        </p:nvSpPr>
        <p:spPr>
          <a:xfrm>
            <a:off x="1407868" y="6112447"/>
            <a:ext cx="10207625" cy="369332"/>
          </a:xfrm>
          <a:prstGeom prst="rect">
            <a:avLst/>
          </a:prstGeom>
          <a:noFill/>
        </p:spPr>
        <p:txBody>
          <a:bodyPr wrap="square" lIns="0" tIns="0" rIns="0" bIns="0"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Segoe UI"/>
              </a:rPr>
              <a:t>Run: </a:t>
            </a:r>
            <a:r>
              <a:rPr lang="en-US" sz="2400" dirty="0">
                <a:solidFill>
                  <a:srgbClr val="000000"/>
                </a:solidFill>
                <a:latin typeface="Segoe UI"/>
              </a:rPr>
              <a:t>tells the job to execute a command on the runner</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41591352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32779"/>
            <a:ext cx="11571287" cy="411162"/>
          </a:xfrm>
        </p:spPr>
        <p:txBody>
          <a:bodyPr/>
          <a:lstStyle/>
          <a:p>
            <a:r>
              <a:rPr lang="en-US" dirty="0"/>
              <a:t>Explore Events</a:t>
            </a:r>
          </a:p>
        </p:txBody>
      </p:sp>
      <p:sp>
        <p:nvSpPr>
          <p:cNvPr id="5" name="Rectangle 4">
            <a:extLst>
              <a:ext uri="{FF2B5EF4-FFF2-40B4-BE49-F238E27FC236}">
                <a16:creationId xmlns:a16="http://schemas.microsoft.com/office/drawing/2014/main" id="{8783327C-3F81-4FB3-B5F2-4E1B5D9D71E9}"/>
              </a:ext>
            </a:extLst>
          </p:cNvPr>
          <p:cNvSpPr/>
          <p:nvPr/>
        </p:nvSpPr>
        <p:spPr>
          <a:xfrm>
            <a:off x="427038" y="1510747"/>
            <a:ext cx="4711492" cy="3667361"/>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Defined by the </a:t>
            </a:r>
            <a:r>
              <a:rPr lang="en-US" sz="2400" b="1" dirty="0"/>
              <a:t>on</a:t>
            </a:r>
            <a:r>
              <a:rPr lang="en-US" sz="2400" dirty="0"/>
              <a:t> clause</a:t>
            </a:r>
          </a:p>
          <a:p>
            <a:pPr marL="342900" indent="-342900">
              <a:spcBef>
                <a:spcPts val="1800"/>
              </a:spcBef>
              <a:buFontTx/>
              <a:buChar char="-"/>
            </a:pPr>
            <a:r>
              <a:rPr lang="en-US" sz="2400" dirty="0"/>
              <a:t>Scheduled events</a:t>
            </a:r>
          </a:p>
          <a:p>
            <a:pPr marL="342900" indent="-342900">
              <a:spcBef>
                <a:spcPts val="1800"/>
              </a:spcBef>
              <a:buFontTx/>
              <a:buChar char="-"/>
            </a:pPr>
            <a:r>
              <a:rPr lang="en-US" sz="2400" dirty="0"/>
              <a:t>Code events</a:t>
            </a:r>
          </a:p>
          <a:p>
            <a:pPr marL="342900" indent="-342900">
              <a:spcBef>
                <a:spcPts val="1800"/>
              </a:spcBef>
              <a:buFontTx/>
              <a:buChar char="-"/>
            </a:pPr>
            <a:r>
              <a:rPr lang="en-US" sz="2400" dirty="0"/>
              <a:t>Manual events</a:t>
            </a:r>
          </a:p>
          <a:p>
            <a:pPr marL="342900" indent="-342900">
              <a:spcBef>
                <a:spcPts val="1800"/>
              </a:spcBef>
              <a:buFontTx/>
              <a:buChar char="-"/>
            </a:pPr>
            <a:r>
              <a:rPr lang="en-US" sz="2400" dirty="0"/>
              <a:t>Webhook events</a:t>
            </a:r>
          </a:p>
          <a:p>
            <a:pPr marL="342900" indent="-342900">
              <a:spcBef>
                <a:spcPts val="1800"/>
              </a:spcBef>
              <a:buFontTx/>
              <a:buChar char="-"/>
            </a:pPr>
            <a:r>
              <a:rPr lang="en-US" sz="2400" dirty="0"/>
              <a:t>External events</a:t>
            </a:r>
          </a:p>
        </p:txBody>
      </p:sp>
      <p:pic>
        <p:nvPicPr>
          <p:cNvPr id="7" name="Picture 6">
            <a:extLst>
              <a:ext uri="{FF2B5EF4-FFF2-40B4-BE49-F238E27FC236}">
                <a16:creationId xmlns:a16="http://schemas.microsoft.com/office/drawing/2014/main" id="{F897AE96-993C-46FE-90F4-BA40908AD964}"/>
              </a:ext>
            </a:extLst>
          </p:cNvPr>
          <p:cNvPicPr>
            <a:picLocks noChangeAspect="1"/>
          </p:cNvPicPr>
          <p:nvPr/>
        </p:nvPicPr>
        <p:blipFill>
          <a:blip r:embed="rId2"/>
          <a:stretch>
            <a:fillRect/>
          </a:stretch>
        </p:blipFill>
        <p:spPr>
          <a:xfrm>
            <a:off x="2310003" y="5607916"/>
            <a:ext cx="2828527" cy="717480"/>
          </a:xfrm>
          <a:prstGeom prst="rect">
            <a:avLst/>
          </a:prstGeom>
        </p:spPr>
      </p:pic>
      <p:pic>
        <p:nvPicPr>
          <p:cNvPr id="3" name="Picture 2">
            <a:extLst>
              <a:ext uri="{FF2B5EF4-FFF2-40B4-BE49-F238E27FC236}">
                <a16:creationId xmlns:a16="http://schemas.microsoft.com/office/drawing/2014/main" id="{62F1C0E5-CDCD-4DB2-BC9B-EEA904CCF79F}"/>
              </a:ext>
            </a:extLst>
          </p:cNvPr>
          <p:cNvPicPr>
            <a:picLocks noChangeAspect="1"/>
          </p:cNvPicPr>
          <p:nvPr/>
        </p:nvPicPr>
        <p:blipFill>
          <a:blip r:embed="rId3"/>
          <a:stretch>
            <a:fillRect/>
          </a:stretch>
        </p:blipFill>
        <p:spPr>
          <a:xfrm>
            <a:off x="6218237" y="463797"/>
            <a:ext cx="4761905" cy="1142857"/>
          </a:xfrm>
          <a:prstGeom prst="rect">
            <a:avLst/>
          </a:prstGeom>
        </p:spPr>
      </p:pic>
      <p:pic>
        <p:nvPicPr>
          <p:cNvPr id="8" name="Picture 7">
            <a:extLst>
              <a:ext uri="{FF2B5EF4-FFF2-40B4-BE49-F238E27FC236}">
                <a16:creationId xmlns:a16="http://schemas.microsoft.com/office/drawing/2014/main" id="{AF19051E-7756-404D-B8DC-615835A68ED8}"/>
              </a:ext>
            </a:extLst>
          </p:cNvPr>
          <p:cNvPicPr>
            <a:picLocks noChangeAspect="1"/>
          </p:cNvPicPr>
          <p:nvPr/>
        </p:nvPicPr>
        <p:blipFill>
          <a:blip r:embed="rId4"/>
          <a:stretch>
            <a:fillRect/>
          </a:stretch>
        </p:blipFill>
        <p:spPr>
          <a:xfrm>
            <a:off x="6231731" y="2007220"/>
            <a:ext cx="4761905" cy="885714"/>
          </a:xfrm>
          <a:prstGeom prst="rect">
            <a:avLst/>
          </a:prstGeom>
        </p:spPr>
      </p:pic>
      <p:pic>
        <p:nvPicPr>
          <p:cNvPr id="9" name="Picture 8">
            <a:extLst>
              <a:ext uri="{FF2B5EF4-FFF2-40B4-BE49-F238E27FC236}">
                <a16:creationId xmlns:a16="http://schemas.microsoft.com/office/drawing/2014/main" id="{90A46898-43D5-404C-B7DC-3ED50D809E18}"/>
              </a:ext>
            </a:extLst>
          </p:cNvPr>
          <p:cNvPicPr>
            <a:picLocks noChangeAspect="1"/>
          </p:cNvPicPr>
          <p:nvPr/>
        </p:nvPicPr>
        <p:blipFill>
          <a:blip r:embed="rId5"/>
          <a:stretch>
            <a:fillRect/>
          </a:stretch>
        </p:blipFill>
        <p:spPr>
          <a:xfrm>
            <a:off x="6231731" y="3293500"/>
            <a:ext cx="4761905" cy="838095"/>
          </a:xfrm>
          <a:prstGeom prst="rect">
            <a:avLst/>
          </a:prstGeom>
        </p:spPr>
      </p:pic>
      <p:pic>
        <p:nvPicPr>
          <p:cNvPr id="10" name="Picture 9">
            <a:extLst>
              <a:ext uri="{FF2B5EF4-FFF2-40B4-BE49-F238E27FC236}">
                <a16:creationId xmlns:a16="http://schemas.microsoft.com/office/drawing/2014/main" id="{A39D72EA-3E6F-4916-9024-6E019A86F4AB}"/>
              </a:ext>
            </a:extLst>
          </p:cNvPr>
          <p:cNvPicPr>
            <a:picLocks noChangeAspect="1"/>
          </p:cNvPicPr>
          <p:nvPr/>
        </p:nvPicPr>
        <p:blipFill>
          <a:blip r:embed="rId6"/>
          <a:stretch>
            <a:fillRect/>
          </a:stretch>
        </p:blipFill>
        <p:spPr>
          <a:xfrm>
            <a:off x="6231731" y="4533850"/>
            <a:ext cx="4761905" cy="1380952"/>
          </a:xfrm>
          <a:prstGeom prst="rect">
            <a:avLst/>
          </a:prstGeom>
        </p:spPr>
      </p:pic>
    </p:spTree>
    <p:extLst>
      <p:ext uri="{BB962C8B-B14F-4D97-AF65-F5344CB8AC3E}">
        <p14:creationId xmlns:p14="http://schemas.microsoft.com/office/powerpoint/2010/main" val="381175335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32779"/>
            <a:ext cx="11571287" cy="411162"/>
          </a:xfrm>
        </p:spPr>
        <p:txBody>
          <a:bodyPr/>
          <a:lstStyle/>
          <a:p>
            <a:r>
              <a:rPr lang="en-US" dirty="0"/>
              <a:t>Explore Jobs</a:t>
            </a:r>
          </a:p>
        </p:txBody>
      </p:sp>
      <p:sp>
        <p:nvSpPr>
          <p:cNvPr id="5" name="Rectangle 4">
            <a:extLst>
              <a:ext uri="{FF2B5EF4-FFF2-40B4-BE49-F238E27FC236}">
                <a16:creationId xmlns:a16="http://schemas.microsoft.com/office/drawing/2014/main" id="{8783327C-3F81-4FB3-B5F2-4E1B5D9D71E9}"/>
              </a:ext>
            </a:extLst>
          </p:cNvPr>
          <p:cNvSpPr/>
          <p:nvPr/>
        </p:nvSpPr>
        <p:spPr>
          <a:xfrm>
            <a:off x="427037" y="1510747"/>
            <a:ext cx="4990482" cy="1361662"/>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Workflows contain one or more jobs. Jobs contain a set of steps to execute in order.</a:t>
            </a:r>
          </a:p>
        </p:txBody>
      </p:sp>
      <p:sp>
        <p:nvSpPr>
          <p:cNvPr id="8" name="Rectangle 7">
            <a:extLst>
              <a:ext uri="{FF2B5EF4-FFF2-40B4-BE49-F238E27FC236}">
                <a16:creationId xmlns:a16="http://schemas.microsoft.com/office/drawing/2014/main" id="{2589A50C-0045-4C0B-A873-DD50529E8721}"/>
              </a:ext>
            </a:extLst>
          </p:cNvPr>
          <p:cNvSpPr/>
          <p:nvPr/>
        </p:nvSpPr>
        <p:spPr>
          <a:xfrm>
            <a:off x="6400800" y="1510747"/>
            <a:ext cx="4952381" cy="1361662"/>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Jobs run in parallel by default but can be configured with dependencies.</a:t>
            </a:r>
          </a:p>
        </p:txBody>
      </p:sp>
      <p:cxnSp>
        <p:nvCxnSpPr>
          <p:cNvPr id="12" name="Straight Arrow Connector 11">
            <a:extLst>
              <a:ext uri="{FF2B5EF4-FFF2-40B4-BE49-F238E27FC236}">
                <a16:creationId xmlns:a16="http://schemas.microsoft.com/office/drawing/2014/main" id="{F8DDDB31-EF6E-478C-A799-ED236C87EEB9}"/>
              </a:ext>
            </a:extLst>
          </p:cNvPr>
          <p:cNvCxnSpPr/>
          <p:nvPr/>
        </p:nvCxnSpPr>
        <p:spPr>
          <a:xfrm flipH="1">
            <a:off x="8557592" y="4736729"/>
            <a:ext cx="974035" cy="178904"/>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88C4593-F69B-4BB6-8626-7C4A2F338317}"/>
              </a:ext>
            </a:extLst>
          </p:cNvPr>
          <p:cNvPicPr>
            <a:picLocks noChangeAspect="1"/>
          </p:cNvPicPr>
          <p:nvPr/>
        </p:nvPicPr>
        <p:blipFill>
          <a:blip r:embed="rId2"/>
          <a:stretch>
            <a:fillRect/>
          </a:stretch>
        </p:blipFill>
        <p:spPr>
          <a:xfrm>
            <a:off x="465138" y="3319490"/>
            <a:ext cx="4952381" cy="2400000"/>
          </a:xfrm>
          <a:prstGeom prst="rect">
            <a:avLst/>
          </a:prstGeom>
        </p:spPr>
      </p:pic>
      <p:pic>
        <p:nvPicPr>
          <p:cNvPr id="6" name="Picture 5">
            <a:extLst>
              <a:ext uri="{FF2B5EF4-FFF2-40B4-BE49-F238E27FC236}">
                <a16:creationId xmlns:a16="http://schemas.microsoft.com/office/drawing/2014/main" id="{892CCF7F-2842-4397-BF5F-645D2B305F07}"/>
              </a:ext>
            </a:extLst>
          </p:cNvPr>
          <p:cNvPicPr>
            <a:picLocks noChangeAspect="1"/>
          </p:cNvPicPr>
          <p:nvPr/>
        </p:nvPicPr>
        <p:blipFill>
          <a:blip r:embed="rId3"/>
          <a:stretch>
            <a:fillRect/>
          </a:stretch>
        </p:blipFill>
        <p:spPr>
          <a:xfrm>
            <a:off x="6400800" y="3259710"/>
            <a:ext cx="4952381" cy="2695238"/>
          </a:xfrm>
          <a:prstGeom prst="rect">
            <a:avLst/>
          </a:prstGeom>
        </p:spPr>
      </p:pic>
    </p:spTree>
    <p:extLst>
      <p:ext uri="{BB962C8B-B14F-4D97-AF65-F5344CB8AC3E}">
        <p14:creationId xmlns:p14="http://schemas.microsoft.com/office/powerpoint/2010/main" val="357261598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F17E-CCC7-4560-8DBA-BE8EBA371D23}"/>
              </a:ext>
            </a:extLst>
          </p:cNvPr>
          <p:cNvSpPr>
            <a:spLocks noGrp="1"/>
          </p:cNvSpPr>
          <p:nvPr>
            <p:ph type="title"/>
          </p:nvPr>
        </p:nvSpPr>
        <p:spPr>
          <a:xfrm>
            <a:off x="427038" y="632779"/>
            <a:ext cx="11571287" cy="411162"/>
          </a:xfrm>
        </p:spPr>
        <p:txBody>
          <a:bodyPr/>
          <a:lstStyle/>
          <a:p>
            <a:r>
              <a:rPr lang="en-US" dirty="0"/>
              <a:t>Explore Runners</a:t>
            </a:r>
          </a:p>
        </p:txBody>
      </p:sp>
      <p:pic>
        <p:nvPicPr>
          <p:cNvPr id="26" name="Picture 25" descr="Icon of a gear and a arrow going across it">
            <a:extLst>
              <a:ext uri="{FF2B5EF4-FFF2-40B4-BE49-F238E27FC236}">
                <a16:creationId xmlns:a16="http://schemas.microsoft.com/office/drawing/2014/main" id="{8FDFB31A-D8E9-412A-B8E3-CFDA1E6A2238}"/>
              </a:ext>
            </a:extLst>
          </p:cNvPr>
          <p:cNvPicPr>
            <a:picLocks noChangeAspect="1"/>
          </p:cNvPicPr>
          <p:nvPr/>
        </p:nvPicPr>
        <p:blipFill>
          <a:blip r:embed="rId2"/>
          <a:stretch>
            <a:fillRect/>
          </a:stretch>
        </p:blipFill>
        <p:spPr>
          <a:xfrm>
            <a:off x="465138" y="1238562"/>
            <a:ext cx="952500" cy="952500"/>
          </a:xfrm>
          <a:prstGeom prst="rect">
            <a:avLst/>
          </a:prstGeom>
        </p:spPr>
      </p:pic>
      <p:sp>
        <p:nvSpPr>
          <p:cNvPr id="3" name="Rectangle 2">
            <a:extLst>
              <a:ext uri="{FF2B5EF4-FFF2-40B4-BE49-F238E27FC236}">
                <a16:creationId xmlns:a16="http://schemas.microsoft.com/office/drawing/2014/main" id="{7AD415C0-4B17-4136-B58E-085773AA2A1D}"/>
              </a:ext>
            </a:extLst>
          </p:cNvPr>
          <p:cNvSpPr/>
          <p:nvPr/>
        </p:nvSpPr>
        <p:spPr>
          <a:xfrm>
            <a:off x="1701800" y="1252642"/>
            <a:ext cx="10622722" cy="1107996"/>
          </a:xfrm>
          <a:prstGeom prst="rect">
            <a:avLst/>
          </a:prstGeom>
          <a:noFill/>
        </p:spPr>
        <p:txBody>
          <a:bodyPr wrap="square" lIns="0" tIns="0" rIns="0" bIns="0" anchor="t">
            <a:spAutoFit/>
          </a:bodyPr>
          <a:lstStyle/>
          <a:p>
            <a:r>
              <a:rPr lang="en-US" sz="2400" dirty="0">
                <a:latin typeface="+mj-lt"/>
              </a:rPr>
              <a:t>Job steps execute on runners:</a:t>
            </a:r>
          </a:p>
          <a:p>
            <a:r>
              <a:rPr lang="en-US" sz="2400" dirty="0"/>
              <a:t>Shell scripts</a:t>
            </a:r>
          </a:p>
          <a:p>
            <a:r>
              <a:rPr lang="en-US" sz="2400" dirty="0"/>
              <a:t>Actions</a:t>
            </a:r>
          </a:p>
        </p:txBody>
      </p:sp>
      <p:cxnSp>
        <p:nvCxnSpPr>
          <p:cNvPr id="17" name="Straight Connector 16">
            <a:extLst>
              <a:ext uri="{FF2B5EF4-FFF2-40B4-BE49-F238E27FC236}">
                <a16:creationId xmlns:a16="http://schemas.microsoft.com/office/drawing/2014/main" id="{59A01670-4239-4993-AB3F-11F4B4369B9A}"/>
              </a:ext>
              <a:ext uri="{C183D7F6-B498-43B3-948B-1728B52AA6E4}">
                <adec:decorative xmlns:adec="http://schemas.microsoft.com/office/drawing/2017/decorative" val="1"/>
              </a:ext>
            </a:extLst>
          </p:cNvPr>
          <p:cNvCxnSpPr>
            <a:cxnSpLocks/>
          </p:cNvCxnSpPr>
          <p:nvPr/>
        </p:nvCxnSpPr>
        <p:spPr>
          <a:xfrm>
            <a:off x="1701800" y="2698057"/>
            <a:ext cx="10307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wrench and screw driver">
            <a:extLst>
              <a:ext uri="{FF2B5EF4-FFF2-40B4-BE49-F238E27FC236}">
                <a16:creationId xmlns:a16="http://schemas.microsoft.com/office/drawing/2014/main" id="{F22B0CA2-7546-410F-A187-134A26544919}"/>
              </a:ext>
            </a:extLst>
          </p:cNvPr>
          <p:cNvPicPr>
            <a:picLocks noChangeAspect="1"/>
          </p:cNvPicPr>
          <p:nvPr/>
        </p:nvPicPr>
        <p:blipFill>
          <a:blip r:embed="rId3"/>
          <a:stretch>
            <a:fillRect/>
          </a:stretch>
        </p:blipFill>
        <p:spPr>
          <a:xfrm>
            <a:off x="465138" y="3168340"/>
            <a:ext cx="952500" cy="952500"/>
          </a:xfrm>
          <a:prstGeom prst="rect">
            <a:avLst/>
          </a:prstGeom>
        </p:spPr>
      </p:pic>
      <p:sp>
        <p:nvSpPr>
          <p:cNvPr id="9" name="Rectangle 8">
            <a:extLst>
              <a:ext uri="{FF2B5EF4-FFF2-40B4-BE49-F238E27FC236}">
                <a16:creationId xmlns:a16="http://schemas.microsoft.com/office/drawing/2014/main" id="{9991033C-961D-4EE8-926F-676EB6008206}"/>
              </a:ext>
            </a:extLst>
          </p:cNvPr>
          <p:cNvSpPr/>
          <p:nvPr/>
        </p:nvSpPr>
        <p:spPr>
          <a:xfrm>
            <a:off x="1690687" y="3093969"/>
            <a:ext cx="10307638" cy="1746632"/>
          </a:xfrm>
          <a:prstGeom prst="rect">
            <a:avLst/>
          </a:prstGeom>
          <a:noFill/>
        </p:spPr>
        <p:txBody>
          <a:bodyPr wrap="square" lIns="0" tIns="0" rIns="0" bIns="0" anchor="t">
            <a:spAutoFit/>
          </a:bodyPr>
          <a:lstStyle/>
          <a:p>
            <a:r>
              <a:rPr lang="en-US" sz="2400" dirty="0">
                <a:latin typeface="+mj-lt"/>
              </a:rPr>
              <a:t>For JavaScript code, Node.js hosted runners:</a:t>
            </a:r>
          </a:p>
          <a:p>
            <a:pPr>
              <a:spcBef>
                <a:spcPts val="300"/>
              </a:spcBef>
              <a:spcAft>
                <a:spcPts val="600"/>
              </a:spcAft>
            </a:pPr>
            <a:r>
              <a:rPr lang="en-US" sz="2400" dirty="0"/>
              <a:t>Windows</a:t>
            </a:r>
          </a:p>
          <a:p>
            <a:pPr>
              <a:spcBef>
                <a:spcPts val="300"/>
              </a:spcBef>
              <a:spcAft>
                <a:spcPts val="600"/>
              </a:spcAft>
            </a:pPr>
            <a:r>
              <a:rPr lang="en-US" sz="2400" dirty="0"/>
              <a:t>MacOS</a:t>
            </a:r>
          </a:p>
          <a:p>
            <a:pPr>
              <a:spcBef>
                <a:spcPts val="300"/>
              </a:spcBef>
              <a:spcAft>
                <a:spcPts val="600"/>
              </a:spcAft>
            </a:pPr>
            <a:r>
              <a:rPr lang="en-US" sz="2400" dirty="0"/>
              <a:t>Linux</a:t>
            </a:r>
          </a:p>
        </p:txBody>
      </p:sp>
      <p:cxnSp>
        <p:nvCxnSpPr>
          <p:cNvPr id="18" name="Straight Connector 17">
            <a:extLst>
              <a:ext uri="{FF2B5EF4-FFF2-40B4-BE49-F238E27FC236}">
                <a16:creationId xmlns:a16="http://schemas.microsoft.com/office/drawing/2014/main" id="{E27C665B-A4EC-4D44-8C28-A0BBC121413D}"/>
              </a:ext>
              <a:ext uri="{C183D7F6-B498-43B3-948B-1728B52AA6E4}">
                <adec:decorative xmlns:adec="http://schemas.microsoft.com/office/drawing/2017/decorative" val="1"/>
              </a:ext>
            </a:extLst>
          </p:cNvPr>
          <p:cNvCxnSpPr>
            <a:cxnSpLocks/>
          </p:cNvCxnSpPr>
          <p:nvPr/>
        </p:nvCxnSpPr>
        <p:spPr>
          <a:xfrm>
            <a:off x="1690687" y="4982905"/>
            <a:ext cx="10307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circle with four bars on the circumference">
            <a:extLst>
              <a:ext uri="{FF2B5EF4-FFF2-40B4-BE49-F238E27FC236}">
                <a16:creationId xmlns:a16="http://schemas.microsoft.com/office/drawing/2014/main" id="{D47145B2-92C1-4E0E-9FA5-A80C10D84FE8}"/>
              </a:ext>
            </a:extLst>
          </p:cNvPr>
          <p:cNvPicPr>
            <a:picLocks noChangeAspect="1"/>
          </p:cNvPicPr>
          <p:nvPr/>
        </p:nvPicPr>
        <p:blipFill>
          <a:blip r:embed="rId4"/>
          <a:stretch>
            <a:fillRect/>
          </a:stretch>
        </p:blipFill>
        <p:spPr>
          <a:xfrm>
            <a:off x="465138" y="5279713"/>
            <a:ext cx="952500" cy="952500"/>
          </a:xfrm>
          <a:prstGeom prst="rect">
            <a:avLst/>
          </a:prstGeom>
        </p:spPr>
      </p:pic>
      <p:sp>
        <p:nvSpPr>
          <p:cNvPr id="10" name="Rectangle 9">
            <a:extLst>
              <a:ext uri="{FF2B5EF4-FFF2-40B4-BE49-F238E27FC236}">
                <a16:creationId xmlns:a16="http://schemas.microsoft.com/office/drawing/2014/main" id="{B4265EF8-82FC-4E18-90E4-DC8E9D1E74B7}"/>
              </a:ext>
            </a:extLst>
          </p:cNvPr>
          <p:cNvSpPr/>
          <p:nvPr/>
        </p:nvSpPr>
        <p:spPr>
          <a:xfrm>
            <a:off x="1663699" y="5309876"/>
            <a:ext cx="10307638" cy="1107996"/>
          </a:xfrm>
          <a:prstGeom prst="rect">
            <a:avLst/>
          </a:prstGeom>
          <a:noFill/>
        </p:spPr>
        <p:txBody>
          <a:bodyPr wrap="square" lIns="0" tIns="0" rIns="0" bIns="0" anchor="t">
            <a:spAutoFit/>
          </a:bodyPr>
          <a:lstStyle/>
          <a:p>
            <a:r>
              <a:rPr lang="en-US" sz="2400" dirty="0">
                <a:latin typeface="+mj-lt"/>
              </a:rPr>
              <a:t>For other languages or options:</a:t>
            </a:r>
          </a:p>
          <a:p>
            <a:r>
              <a:rPr lang="en-US" sz="2400" dirty="0"/>
              <a:t>Docker containers on Linux </a:t>
            </a:r>
          </a:p>
          <a:p>
            <a:r>
              <a:rPr lang="en-US" sz="2400" dirty="0"/>
              <a:t>Self-hosted – but do not use for public repos</a:t>
            </a:r>
          </a:p>
        </p:txBody>
      </p:sp>
    </p:spTree>
    <p:extLst>
      <p:ext uri="{BB962C8B-B14F-4D97-AF65-F5344CB8AC3E}">
        <p14:creationId xmlns:p14="http://schemas.microsoft.com/office/powerpoint/2010/main" val="400173069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742578-EBA3-4E45-970E-F116ED67AAB1}"/>
              </a:ext>
            </a:extLst>
          </p:cNvPr>
          <p:cNvSpPr>
            <a:spLocks noGrp="1"/>
          </p:cNvSpPr>
          <p:nvPr>
            <p:ph type="title"/>
          </p:nvPr>
        </p:nvSpPr>
        <p:spPr>
          <a:xfrm>
            <a:off x="427038" y="632779"/>
            <a:ext cx="11571287" cy="411162"/>
          </a:xfrm>
        </p:spPr>
        <p:txBody>
          <a:bodyPr/>
          <a:lstStyle/>
          <a:p>
            <a:r>
              <a:rPr lang="en-US" dirty="0"/>
              <a:t>Console output from actions</a:t>
            </a:r>
          </a:p>
        </p:txBody>
      </p:sp>
      <p:sp>
        <p:nvSpPr>
          <p:cNvPr id="5" name="Rectangle 4">
            <a:extLst>
              <a:ext uri="{FF2B5EF4-FFF2-40B4-BE49-F238E27FC236}">
                <a16:creationId xmlns:a16="http://schemas.microsoft.com/office/drawing/2014/main" id="{B6E35D53-2385-4DC2-8C32-BD79B20948A9}"/>
              </a:ext>
            </a:extLst>
          </p:cNvPr>
          <p:cNvSpPr/>
          <p:nvPr/>
        </p:nvSpPr>
        <p:spPr>
          <a:xfrm>
            <a:off x="427037" y="1510749"/>
            <a:ext cx="9203980" cy="795129"/>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Console output from actions is available directly in the GitHub UI</a:t>
            </a:r>
          </a:p>
        </p:txBody>
      </p:sp>
      <p:pic>
        <p:nvPicPr>
          <p:cNvPr id="9" name="Picture 8">
            <a:extLst>
              <a:ext uri="{FF2B5EF4-FFF2-40B4-BE49-F238E27FC236}">
                <a16:creationId xmlns:a16="http://schemas.microsoft.com/office/drawing/2014/main" id="{B6E65200-5CD0-4A61-9BE2-94BEA12298FE}"/>
              </a:ext>
            </a:extLst>
          </p:cNvPr>
          <p:cNvPicPr>
            <a:picLocks noChangeAspect="1"/>
          </p:cNvPicPr>
          <p:nvPr/>
        </p:nvPicPr>
        <p:blipFill>
          <a:blip r:embed="rId2"/>
          <a:stretch>
            <a:fillRect/>
          </a:stretch>
        </p:blipFill>
        <p:spPr>
          <a:xfrm>
            <a:off x="1109759" y="2561995"/>
            <a:ext cx="7076190" cy="4057143"/>
          </a:xfrm>
          <a:prstGeom prst="rect">
            <a:avLst/>
          </a:prstGeom>
        </p:spPr>
      </p:pic>
    </p:spTree>
    <p:extLst>
      <p:ext uri="{BB962C8B-B14F-4D97-AF65-F5344CB8AC3E}">
        <p14:creationId xmlns:p14="http://schemas.microsoft.com/office/powerpoint/2010/main" val="170566848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32779"/>
            <a:ext cx="11571287" cy="411162"/>
          </a:xfrm>
        </p:spPr>
        <p:txBody>
          <a:bodyPr/>
          <a:lstStyle/>
          <a:p>
            <a:r>
              <a:rPr lang="en-US" dirty="0"/>
              <a:t>Examine release and test an action</a:t>
            </a:r>
          </a:p>
        </p:txBody>
      </p:sp>
      <p:sp>
        <p:nvSpPr>
          <p:cNvPr id="5" name="Rectangle 4">
            <a:extLst>
              <a:ext uri="{FF2B5EF4-FFF2-40B4-BE49-F238E27FC236}">
                <a16:creationId xmlns:a16="http://schemas.microsoft.com/office/drawing/2014/main" id="{8783327C-3F81-4FB3-B5F2-4E1B5D9D71E9}"/>
              </a:ext>
            </a:extLst>
          </p:cNvPr>
          <p:cNvSpPr/>
          <p:nvPr/>
        </p:nvSpPr>
        <p:spPr>
          <a:xfrm>
            <a:off x="427038" y="1510748"/>
            <a:ext cx="4065449" cy="3210340"/>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Specific releases of actions can be requested:</a:t>
            </a:r>
          </a:p>
          <a:p>
            <a:pPr marL="342900" indent="-342900">
              <a:spcBef>
                <a:spcPts val="1800"/>
              </a:spcBef>
              <a:buFontTx/>
              <a:buChar char="-"/>
            </a:pPr>
            <a:r>
              <a:rPr lang="en-US" sz="2400" dirty="0"/>
              <a:t>Using tags</a:t>
            </a:r>
          </a:p>
          <a:p>
            <a:pPr marL="342900" indent="-342900">
              <a:spcBef>
                <a:spcPts val="1800"/>
              </a:spcBef>
              <a:buFontTx/>
              <a:buChar char="-"/>
            </a:pPr>
            <a:r>
              <a:rPr lang="en-US" sz="2400" dirty="0"/>
              <a:t>Using branches</a:t>
            </a:r>
          </a:p>
          <a:p>
            <a:pPr marL="342900" indent="-342900">
              <a:spcBef>
                <a:spcPts val="1800"/>
              </a:spcBef>
              <a:buFontTx/>
              <a:buChar char="-"/>
            </a:pPr>
            <a:r>
              <a:rPr lang="en-US" sz="2400" dirty="0"/>
              <a:t>Using SHA hashes</a:t>
            </a:r>
          </a:p>
        </p:txBody>
      </p:sp>
      <p:pic>
        <p:nvPicPr>
          <p:cNvPr id="6" name="Picture 5">
            <a:extLst>
              <a:ext uri="{FF2B5EF4-FFF2-40B4-BE49-F238E27FC236}">
                <a16:creationId xmlns:a16="http://schemas.microsoft.com/office/drawing/2014/main" id="{9D65F126-2311-46FF-A3C8-81CCA55DDC2C}"/>
              </a:ext>
            </a:extLst>
          </p:cNvPr>
          <p:cNvPicPr>
            <a:picLocks noChangeAspect="1"/>
          </p:cNvPicPr>
          <p:nvPr/>
        </p:nvPicPr>
        <p:blipFill>
          <a:blip r:embed="rId2"/>
          <a:stretch>
            <a:fillRect/>
          </a:stretch>
        </p:blipFill>
        <p:spPr>
          <a:xfrm>
            <a:off x="4900771" y="1505339"/>
            <a:ext cx="4761905" cy="780952"/>
          </a:xfrm>
          <a:prstGeom prst="rect">
            <a:avLst/>
          </a:prstGeom>
        </p:spPr>
      </p:pic>
      <p:pic>
        <p:nvPicPr>
          <p:cNvPr id="7" name="Picture 6">
            <a:extLst>
              <a:ext uri="{FF2B5EF4-FFF2-40B4-BE49-F238E27FC236}">
                <a16:creationId xmlns:a16="http://schemas.microsoft.com/office/drawing/2014/main" id="{1BD153A6-03C5-430C-AA9C-4FCB42E6210F}"/>
              </a:ext>
            </a:extLst>
          </p:cNvPr>
          <p:cNvPicPr>
            <a:picLocks noChangeAspect="1"/>
          </p:cNvPicPr>
          <p:nvPr/>
        </p:nvPicPr>
        <p:blipFill>
          <a:blip r:embed="rId3"/>
          <a:stretch>
            <a:fillRect/>
          </a:stretch>
        </p:blipFill>
        <p:spPr>
          <a:xfrm>
            <a:off x="4900770" y="3018593"/>
            <a:ext cx="4761905" cy="780952"/>
          </a:xfrm>
          <a:prstGeom prst="rect">
            <a:avLst/>
          </a:prstGeom>
        </p:spPr>
      </p:pic>
      <p:pic>
        <p:nvPicPr>
          <p:cNvPr id="8" name="Picture 7">
            <a:extLst>
              <a:ext uri="{FF2B5EF4-FFF2-40B4-BE49-F238E27FC236}">
                <a16:creationId xmlns:a16="http://schemas.microsoft.com/office/drawing/2014/main" id="{973E9858-8593-41AC-BE4D-6066D5B70061}"/>
              </a:ext>
            </a:extLst>
          </p:cNvPr>
          <p:cNvPicPr>
            <a:picLocks noChangeAspect="1"/>
          </p:cNvPicPr>
          <p:nvPr/>
        </p:nvPicPr>
        <p:blipFill>
          <a:blip r:embed="rId4"/>
          <a:stretch>
            <a:fillRect/>
          </a:stretch>
        </p:blipFill>
        <p:spPr>
          <a:xfrm>
            <a:off x="487451" y="5168170"/>
            <a:ext cx="8057143" cy="780952"/>
          </a:xfrm>
          <a:prstGeom prst="rect">
            <a:avLst/>
          </a:prstGeom>
        </p:spPr>
      </p:pic>
    </p:spTree>
    <p:extLst>
      <p:ext uri="{BB962C8B-B14F-4D97-AF65-F5344CB8AC3E}">
        <p14:creationId xmlns:p14="http://schemas.microsoft.com/office/powerpoint/2010/main" val="302658727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4FC2-4D4C-4E7B-896F-55914816054D}"/>
              </a:ext>
            </a:extLst>
          </p:cNvPr>
          <p:cNvSpPr>
            <a:spLocks noGrp="1"/>
          </p:cNvSpPr>
          <p:nvPr>
            <p:ph type="title"/>
          </p:nvPr>
        </p:nvSpPr>
        <p:spPr>
          <a:xfrm>
            <a:off x="465138" y="632779"/>
            <a:ext cx="11533187" cy="411162"/>
          </a:xfrm>
        </p:spPr>
        <p:txBody>
          <a:bodyPr/>
          <a:lstStyle/>
          <a:p>
            <a:r>
              <a:rPr lang="en-US" dirty="0"/>
              <a:t>Testing an action</a:t>
            </a:r>
          </a:p>
        </p:txBody>
      </p:sp>
      <p:sp>
        <p:nvSpPr>
          <p:cNvPr id="5" name="Rectangle 4">
            <a:extLst>
              <a:ext uri="{FF2B5EF4-FFF2-40B4-BE49-F238E27FC236}">
                <a16:creationId xmlns:a16="http://schemas.microsoft.com/office/drawing/2014/main" id="{E52A4129-EAC7-4848-A541-32EB98CE35E8}"/>
              </a:ext>
            </a:extLst>
          </p:cNvPr>
          <p:cNvSpPr/>
          <p:nvPr/>
        </p:nvSpPr>
        <p:spPr>
          <a:xfrm>
            <a:off x="4104860" y="3517982"/>
            <a:ext cx="4035287" cy="646331"/>
          </a:xfrm>
          <a:prstGeom prst="rect">
            <a:avLst/>
          </a:prstGeom>
        </p:spPr>
        <p:txBody>
          <a:bodyPr wrap="square">
            <a:spAutoFit/>
          </a:bodyPr>
          <a:lstStyle/>
          <a:p>
            <a:pPr algn="ctr"/>
            <a:r>
              <a:rPr lang="en-US" sz="3600" dirty="0">
                <a:latin typeface="Segoe UI Semibold" panose="020B0702040204020203" pitchFamily="34" charset="0"/>
                <a:cs typeface="Segoe UI Semibold" panose="020B0702040204020203" pitchFamily="34" charset="0"/>
              </a:rPr>
              <a:t>DEMO</a:t>
            </a:r>
            <a:endParaRPr lang="en-US"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7714048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0ADA48-CB25-4E42-B174-40BFD9D5CEC7}"/>
              </a:ext>
            </a:extLst>
          </p:cNvPr>
          <p:cNvSpPr>
            <a:spLocks noGrp="1"/>
          </p:cNvSpPr>
          <p:nvPr>
            <p:ph type="title"/>
          </p:nvPr>
        </p:nvSpPr>
        <p:spPr>
          <a:xfrm>
            <a:off x="427039" y="3317212"/>
            <a:ext cx="9240836" cy="360099"/>
          </a:xfrm>
        </p:spPr>
        <p:txBody>
          <a:bodyPr/>
          <a:lstStyle/>
          <a:p>
            <a:r>
              <a:rPr lang="en-US" dirty="0"/>
              <a:t>Module 08: Learn continuous integration with GitHub Actions</a:t>
            </a:r>
          </a:p>
        </p:txBody>
      </p:sp>
      <p:pic>
        <p:nvPicPr>
          <p:cNvPr id="9" name="Picture 8" descr="Icon of two gears with different sizes">
            <a:extLst>
              <a:ext uri="{FF2B5EF4-FFF2-40B4-BE49-F238E27FC236}">
                <a16:creationId xmlns:a16="http://schemas.microsoft.com/office/drawing/2014/main" id="{3B440B66-63C1-4263-941B-D9C81F26E075}"/>
              </a:ext>
            </a:extLst>
          </p:cNvPr>
          <p:cNvPicPr>
            <a:picLocks noChangeAspect="1"/>
          </p:cNvPicPr>
          <p:nvPr/>
        </p:nvPicPr>
        <p:blipFill>
          <a:blip r:embed="rId2">
            <a:clrChange>
              <a:clrFrom>
                <a:srgbClr val="FFFFFF"/>
              </a:clrFrom>
              <a:clrTo>
                <a:srgbClr val="FFFFFF">
                  <a:alpha val="0"/>
                </a:srgbClr>
              </a:clrTo>
            </a:clrChange>
          </a:blip>
          <a:srcRect/>
          <a:stretch/>
        </p:blipFill>
        <p:spPr>
          <a:xfrm>
            <a:off x="10420788" y="2990850"/>
            <a:ext cx="1012822" cy="1012822"/>
          </a:xfrm>
          <a:prstGeom prst="rect">
            <a:avLst/>
          </a:prstGeom>
        </p:spPr>
      </p:pic>
    </p:spTree>
    <p:extLst>
      <p:ext uri="{BB962C8B-B14F-4D97-AF65-F5344CB8AC3E}">
        <p14:creationId xmlns:p14="http://schemas.microsoft.com/office/powerpoint/2010/main" val="27654102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32779"/>
            <a:ext cx="11571287" cy="411162"/>
          </a:xfrm>
        </p:spPr>
        <p:txBody>
          <a:bodyPr/>
          <a:lstStyle/>
          <a:p>
            <a:r>
              <a:rPr lang="en-US" dirty="0"/>
              <a:t>Describe continuous integration with actions</a:t>
            </a:r>
          </a:p>
        </p:txBody>
      </p:sp>
      <p:sp>
        <p:nvSpPr>
          <p:cNvPr id="5" name="Rectangle 4">
            <a:extLst>
              <a:ext uri="{FF2B5EF4-FFF2-40B4-BE49-F238E27FC236}">
                <a16:creationId xmlns:a16="http://schemas.microsoft.com/office/drawing/2014/main" id="{8783327C-3F81-4FB3-B5F2-4E1B5D9D71E9}"/>
              </a:ext>
            </a:extLst>
          </p:cNvPr>
          <p:cNvSpPr/>
          <p:nvPr/>
        </p:nvSpPr>
        <p:spPr>
          <a:xfrm>
            <a:off x="427038" y="1510749"/>
            <a:ext cx="5337658" cy="4850998"/>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Example workflow shown:</a:t>
            </a:r>
          </a:p>
          <a:p>
            <a:pPr marL="342900" indent="-342900">
              <a:spcBef>
                <a:spcPts val="1800"/>
              </a:spcBef>
              <a:buFontTx/>
              <a:buChar char="-"/>
            </a:pPr>
            <a:r>
              <a:rPr lang="en-US" sz="2400" dirty="0"/>
              <a:t>executes when code is pushed</a:t>
            </a:r>
          </a:p>
          <a:p>
            <a:pPr marL="342900" indent="-342900">
              <a:spcBef>
                <a:spcPts val="1800"/>
              </a:spcBef>
              <a:buFontTx/>
              <a:buChar char="-"/>
            </a:pPr>
            <a:r>
              <a:rPr lang="en-US" sz="2400" dirty="0"/>
              <a:t>runs on latest ubuntu</a:t>
            </a:r>
          </a:p>
          <a:p>
            <a:pPr marL="342900" indent="-342900">
              <a:spcBef>
                <a:spcPts val="1800"/>
              </a:spcBef>
              <a:buFontTx/>
              <a:buChar char="-"/>
            </a:pPr>
            <a:r>
              <a:rPr lang="en-US" sz="2400" dirty="0"/>
              <a:t>uses Node.js version 10</a:t>
            </a:r>
          </a:p>
          <a:p>
            <a:pPr>
              <a:spcBef>
                <a:spcPts val="1800"/>
              </a:spcBef>
            </a:pPr>
            <a:r>
              <a:rPr lang="en-US" sz="2400" dirty="0"/>
              <a:t>Steps:</a:t>
            </a:r>
            <a:endParaRPr lang="en-US" sz="2400" dirty="0">
              <a:cs typeface="Segoe UI"/>
            </a:endParaRPr>
          </a:p>
          <a:p>
            <a:pPr marL="342900" indent="-342900">
              <a:spcBef>
                <a:spcPts val="1800"/>
              </a:spcBef>
              <a:buFontTx/>
              <a:buChar char="-"/>
            </a:pPr>
            <a:r>
              <a:rPr lang="en-US" sz="2400" dirty="0"/>
              <a:t>check out the code</a:t>
            </a:r>
          </a:p>
          <a:p>
            <a:pPr marL="342900" indent="-342900">
              <a:spcBef>
                <a:spcPts val="1800"/>
              </a:spcBef>
              <a:buFontTx/>
              <a:buChar char="-"/>
            </a:pPr>
            <a:r>
              <a:rPr lang="en-US" sz="2400" dirty="0"/>
              <a:t>set up dotnet</a:t>
            </a:r>
          </a:p>
          <a:p>
            <a:pPr marL="342900" indent="-342900">
              <a:spcBef>
                <a:spcPts val="1800"/>
              </a:spcBef>
              <a:buFontTx/>
              <a:buChar char="-"/>
            </a:pPr>
            <a:r>
              <a:rPr lang="en-US" sz="2400" dirty="0"/>
              <a:t>build the project</a:t>
            </a:r>
          </a:p>
        </p:txBody>
      </p:sp>
      <p:pic>
        <p:nvPicPr>
          <p:cNvPr id="4" name="Picture 3">
            <a:extLst>
              <a:ext uri="{FF2B5EF4-FFF2-40B4-BE49-F238E27FC236}">
                <a16:creationId xmlns:a16="http://schemas.microsoft.com/office/drawing/2014/main" id="{8C205593-2D3B-43DF-B2DC-006889697B71}"/>
              </a:ext>
            </a:extLst>
          </p:cNvPr>
          <p:cNvPicPr>
            <a:picLocks noChangeAspect="1"/>
          </p:cNvPicPr>
          <p:nvPr/>
        </p:nvPicPr>
        <p:blipFill>
          <a:blip r:embed="rId2"/>
          <a:stretch>
            <a:fillRect/>
          </a:stretch>
        </p:blipFill>
        <p:spPr>
          <a:xfrm>
            <a:off x="6125776" y="1510748"/>
            <a:ext cx="4876190" cy="4809524"/>
          </a:xfrm>
          <a:prstGeom prst="rect">
            <a:avLst/>
          </a:prstGeom>
        </p:spPr>
      </p:pic>
    </p:spTree>
    <p:extLst>
      <p:ext uri="{BB962C8B-B14F-4D97-AF65-F5344CB8AC3E}">
        <p14:creationId xmlns:p14="http://schemas.microsoft.com/office/powerpoint/2010/main" val="1284657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32779"/>
            <a:ext cx="11571287" cy="411162"/>
          </a:xfrm>
        </p:spPr>
        <p:txBody>
          <a:bodyPr/>
          <a:lstStyle/>
          <a:p>
            <a:r>
              <a:rPr lang="en-US" dirty="0"/>
              <a:t>Examine environment variables</a:t>
            </a:r>
          </a:p>
        </p:txBody>
      </p:sp>
      <p:sp>
        <p:nvSpPr>
          <p:cNvPr id="5" name="Rectangle 4">
            <a:extLst>
              <a:ext uri="{FF2B5EF4-FFF2-40B4-BE49-F238E27FC236}">
                <a16:creationId xmlns:a16="http://schemas.microsoft.com/office/drawing/2014/main" id="{8783327C-3F81-4FB3-B5F2-4E1B5D9D71E9}"/>
              </a:ext>
            </a:extLst>
          </p:cNvPr>
          <p:cNvSpPr/>
          <p:nvPr/>
        </p:nvSpPr>
        <p:spPr>
          <a:xfrm>
            <a:off x="427038" y="1510748"/>
            <a:ext cx="4065449" cy="3210340"/>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CI workflows usually need environment variables</a:t>
            </a:r>
          </a:p>
          <a:p>
            <a:pPr marL="342900" indent="-342900">
              <a:spcBef>
                <a:spcPts val="1800"/>
              </a:spcBef>
              <a:buFontTx/>
              <a:buChar char="-"/>
            </a:pPr>
            <a:r>
              <a:rPr lang="en-US" sz="2400" dirty="0"/>
              <a:t>GitHub default variables (GITHUB_ prefix)</a:t>
            </a:r>
          </a:p>
          <a:p>
            <a:pPr marL="342900" indent="-342900">
              <a:spcBef>
                <a:spcPts val="1800"/>
              </a:spcBef>
              <a:buFontTx/>
              <a:buChar char="-"/>
            </a:pPr>
            <a:r>
              <a:rPr lang="en-US" sz="2400" dirty="0"/>
              <a:t>Custom variables</a:t>
            </a:r>
          </a:p>
        </p:txBody>
      </p:sp>
      <p:pic>
        <p:nvPicPr>
          <p:cNvPr id="4" name="Picture 3">
            <a:extLst>
              <a:ext uri="{FF2B5EF4-FFF2-40B4-BE49-F238E27FC236}">
                <a16:creationId xmlns:a16="http://schemas.microsoft.com/office/drawing/2014/main" id="{6A17F139-D823-440F-B232-1C62C9A04D71}"/>
              </a:ext>
            </a:extLst>
          </p:cNvPr>
          <p:cNvPicPr>
            <a:picLocks noChangeAspect="1"/>
          </p:cNvPicPr>
          <p:nvPr/>
        </p:nvPicPr>
        <p:blipFill>
          <a:blip r:embed="rId2"/>
          <a:stretch>
            <a:fillRect/>
          </a:stretch>
        </p:blipFill>
        <p:spPr>
          <a:xfrm>
            <a:off x="4992550" y="1510748"/>
            <a:ext cx="6347998" cy="2678572"/>
          </a:xfrm>
          <a:prstGeom prst="rect">
            <a:avLst/>
          </a:prstGeom>
        </p:spPr>
      </p:pic>
    </p:spTree>
    <p:extLst>
      <p:ext uri="{BB962C8B-B14F-4D97-AF65-F5344CB8AC3E}">
        <p14:creationId xmlns:p14="http://schemas.microsoft.com/office/powerpoint/2010/main" val="15142684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Module 01: Explore Azure Pipelines</a:t>
            </a:r>
          </a:p>
        </p:txBody>
      </p:sp>
      <p:pic>
        <p:nvPicPr>
          <p:cNvPr id="4" name="Picture 3" descr="Icon of five circles connected by lines">
            <a:extLst>
              <a:ext uri="{FF2B5EF4-FFF2-40B4-BE49-F238E27FC236}">
                <a16:creationId xmlns:a16="http://schemas.microsoft.com/office/drawing/2014/main" id="{C73B4B50-B85E-4DFA-8D02-2F8EA7D97C82}"/>
              </a:ext>
            </a:extLst>
          </p:cNvPr>
          <p:cNvPicPr>
            <a:picLocks noChangeAspect="1"/>
          </p:cNvPicPr>
          <p:nvPr/>
        </p:nvPicPr>
        <p:blipFill>
          <a:blip r:embed="rId2"/>
          <a:stretch>
            <a:fillRect/>
          </a:stretch>
        </p:blipFill>
        <p:spPr>
          <a:xfrm>
            <a:off x="10489433" y="3040062"/>
            <a:ext cx="914400" cy="914400"/>
          </a:xfrm>
          <a:prstGeom prst="rect">
            <a:avLst/>
          </a:prstGeom>
        </p:spPr>
      </p:pic>
    </p:spTree>
    <p:extLst>
      <p:ext uri="{BB962C8B-B14F-4D97-AF65-F5344CB8AC3E}">
        <p14:creationId xmlns:p14="http://schemas.microsoft.com/office/powerpoint/2010/main" val="106839364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32779"/>
            <a:ext cx="11571287" cy="411162"/>
          </a:xfrm>
        </p:spPr>
        <p:txBody>
          <a:bodyPr/>
          <a:lstStyle/>
          <a:p>
            <a:r>
              <a:rPr lang="en-US" dirty="0"/>
              <a:t>Share artifacts between jobs</a:t>
            </a:r>
          </a:p>
        </p:txBody>
      </p:sp>
      <p:sp>
        <p:nvSpPr>
          <p:cNvPr id="5" name="Rectangle 4">
            <a:extLst>
              <a:ext uri="{FF2B5EF4-FFF2-40B4-BE49-F238E27FC236}">
                <a16:creationId xmlns:a16="http://schemas.microsoft.com/office/drawing/2014/main" id="{8783327C-3F81-4FB3-B5F2-4E1B5D9D71E9}"/>
              </a:ext>
            </a:extLst>
          </p:cNvPr>
          <p:cNvSpPr/>
          <p:nvPr/>
        </p:nvSpPr>
        <p:spPr>
          <a:xfrm>
            <a:off x="427038" y="1510748"/>
            <a:ext cx="4065449" cy="3650503"/>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CI workflows need to be able to pass artifacts between jobs. Standard actions:</a:t>
            </a:r>
          </a:p>
          <a:p>
            <a:pPr marL="342900" indent="-342900">
              <a:spcBef>
                <a:spcPts val="1800"/>
              </a:spcBef>
              <a:buFontTx/>
              <a:buChar char="-"/>
            </a:pPr>
            <a:r>
              <a:rPr lang="en-US" sz="2400" dirty="0"/>
              <a:t>upload-artifact</a:t>
            </a:r>
          </a:p>
          <a:p>
            <a:pPr marL="342900" indent="-342900">
              <a:spcBef>
                <a:spcPts val="1800"/>
              </a:spcBef>
              <a:buFontTx/>
              <a:buChar char="-"/>
            </a:pPr>
            <a:r>
              <a:rPr lang="en-US" sz="2400" dirty="0"/>
              <a:t>download-artifact</a:t>
            </a:r>
          </a:p>
          <a:p>
            <a:pPr>
              <a:spcBef>
                <a:spcPts val="1800"/>
              </a:spcBef>
            </a:pPr>
            <a:r>
              <a:rPr lang="en-US" sz="2400" dirty="0"/>
              <a:t>Can configure retention</a:t>
            </a:r>
          </a:p>
        </p:txBody>
      </p:sp>
      <p:pic>
        <p:nvPicPr>
          <p:cNvPr id="1026" name="Picture 2">
            <a:extLst>
              <a:ext uri="{FF2B5EF4-FFF2-40B4-BE49-F238E27FC236}">
                <a16:creationId xmlns:a16="http://schemas.microsoft.com/office/drawing/2014/main" id="{AEF218B1-1398-4DD4-8AC5-09EC99596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16" y="199128"/>
            <a:ext cx="4432162" cy="6529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07659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742578-EBA3-4E45-970E-F116ED67AAB1}"/>
              </a:ext>
            </a:extLst>
          </p:cNvPr>
          <p:cNvSpPr>
            <a:spLocks noGrp="1"/>
          </p:cNvSpPr>
          <p:nvPr>
            <p:ph type="title"/>
          </p:nvPr>
        </p:nvSpPr>
        <p:spPr>
          <a:xfrm>
            <a:off x="427038" y="632779"/>
            <a:ext cx="11571287" cy="411162"/>
          </a:xfrm>
        </p:spPr>
        <p:txBody>
          <a:bodyPr/>
          <a:lstStyle/>
          <a:p>
            <a:r>
              <a:rPr lang="en-US" dirty="0"/>
              <a:t>Examine Workflow badges</a:t>
            </a:r>
          </a:p>
        </p:txBody>
      </p:sp>
      <p:sp>
        <p:nvSpPr>
          <p:cNvPr id="5" name="Rectangle 4">
            <a:extLst>
              <a:ext uri="{FF2B5EF4-FFF2-40B4-BE49-F238E27FC236}">
                <a16:creationId xmlns:a16="http://schemas.microsoft.com/office/drawing/2014/main" id="{B6E35D53-2385-4DC2-8C32-BD79B20948A9}"/>
              </a:ext>
            </a:extLst>
          </p:cNvPr>
          <p:cNvSpPr/>
          <p:nvPr/>
        </p:nvSpPr>
        <p:spPr>
          <a:xfrm>
            <a:off x="427036" y="1510749"/>
            <a:ext cx="10843937" cy="3588025"/>
          </a:xfrm>
          <a:prstGeom prst="rect">
            <a:avLst/>
          </a:prstGeom>
          <a:solidFill>
            <a:schemeClr val="bg1">
              <a:lumMod val="95000"/>
            </a:schemeClr>
          </a:solidFill>
        </p:spPr>
        <p:txBody>
          <a:bodyPr wrap="square" lIns="182880" tIns="137160" rIns="182880" bIns="137160" anchor="t">
            <a:noAutofit/>
          </a:bodyPr>
          <a:lstStyle/>
          <a:p>
            <a:pPr>
              <a:spcBef>
                <a:spcPts val="1800"/>
              </a:spcBef>
            </a:pPr>
            <a:r>
              <a:rPr lang="en-US" sz="2400" dirty="0"/>
              <a:t>Show status of a workflow within a repository</a:t>
            </a:r>
          </a:p>
          <a:p>
            <a:pPr>
              <a:spcBef>
                <a:spcPts val="1800"/>
              </a:spcBef>
            </a:pPr>
            <a:r>
              <a:rPr lang="en-US" sz="2400" dirty="0"/>
              <a:t>Typically added to README.md</a:t>
            </a:r>
          </a:p>
          <a:p>
            <a:pPr>
              <a:spcBef>
                <a:spcPts val="1800"/>
              </a:spcBef>
            </a:pPr>
            <a:r>
              <a:rPr lang="en-US" sz="2400" dirty="0"/>
              <a:t>Can be branch specific</a:t>
            </a:r>
          </a:p>
          <a:p>
            <a:pPr>
              <a:spcBef>
                <a:spcPts val="1800"/>
              </a:spcBef>
            </a:pPr>
            <a:r>
              <a:rPr lang="en-US" sz="2400" dirty="0"/>
              <a:t>Added via URLs</a:t>
            </a:r>
          </a:p>
          <a:p>
            <a:pPr>
              <a:spcBef>
                <a:spcPts val="1800"/>
              </a:spcBef>
            </a:pPr>
            <a:r>
              <a:rPr lang="en-US" dirty="0"/>
              <a:t>https://github.com/</a:t>
            </a:r>
            <a:r>
              <a:rPr lang="en-US" b="1" dirty="0"/>
              <a:t>accountname</a:t>
            </a:r>
            <a:r>
              <a:rPr lang="en-US" dirty="0"/>
              <a:t>/</a:t>
            </a:r>
            <a:r>
              <a:rPr lang="en-US" b="1" dirty="0"/>
              <a:t>repositoryname</a:t>
            </a:r>
            <a:r>
              <a:rPr lang="en-US" dirty="0"/>
              <a:t>/workflows/</a:t>
            </a:r>
            <a:r>
              <a:rPr lang="en-US" b="1" dirty="0"/>
              <a:t>workflowname</a:t>
            </a:r>
            <a:r>
              <a:rPr lang="en-US" dirty="0"/>
              <a:t>/badge.svg</a:t>
            </a:r>
          </a:p>
          <a:p>
            <a:pPr>
              <a:spcBef>
                <a:spcPts val="1800"/>
              </a:spcBef>
            </a:pPr>
            <a:r>
              <a:rPr lang="en-US" sz="2400" dirty="0"/>
              <a:t>Spaces in names must be encoded as %20</a:t>
            </a:r>
          </a:p>
        </p:txBody>
      </p:sp>
      <p:pic>
        <p:nvPicPr>
          <p:cNvPr id="4" name="Picture 3">
            <a:extLst>
              <a:ext uri="{FF2B5EF4-FFF2-40B4-BE49-F238E27FC236}">
                <a16:creationId xmlns:a16="http://schemas.microsoft.com/office/drawing/2014/main" id="{EC34AEF9-8547-49EF-84CB-05B9C5E99713}"/>
              </a:ext>
            </a:extLst>
          </p:cNvPr>
          <p:cNvPicPr>
            <a:picLocks noChangeAspect="1"/>
          </p:cNvPicPr>
          <p:nvPr/>
        </p:nvPicPr>
        <p:blipFill>
          <a:blip r:embed="rId2"/>
          <a:stretch>
            <a:fillRect/>
          </a:stretch>
        </p:blipFill>
        <p:spPr>
          <a:xfrm>
            <a:off x="5195064" y="5695079"/>
            <a:ext cx="2304762" cy="666667"/>
          </a:xfrm>
          <a:prstGeom prst="rect">
            <a:avLst/>
          </a:prstGeom>
        </p:spPr>
      </p:pic>
      <p:pic>
        <p:nvPicPr>
          <p:cNvPr id="6" name="Picture 5">
            <a:extLst>
              <a:ext uri="{FF2B5EF4-FFF2-40B4-BE49-F238E27FC236}">
                <a16:creationId xmlns:a16="http://schemas.microsoft.com/office/drawing/2014/main" id="{94A74977-3961-44A4-BD79-7F772F641239}"/>
              </a:ext>
            </a:extLst>
          </p:cNvPr>
          <p:cNvPicPr>
            <a:picLocks noChangeAspect="1"/>
          </p:cNvPicPr>
          <p:nvPr/>
        </p:nvPicPr>
        <p:blipFill>
          <a:blip r:embed="rId3"/>
          <a:stretch>
            <a:fillRect/>
          </a:stretch>
        </p:blipFill>
        <p:spPr>
          <a:xfrm>
            <a:off x="936520" y="5695079"/>
            <a:ext cx="3017543" cy="666667"/>
          </a:xfrm>
          <a:prstGeom prst="rect">
            <a:avLst/>
          </a:prstGeom>
        </p:spPr>
      </p:pic>
    </p:spTree>
    <p:extLst>
      <p:ext uri="{BB962C8B-B14F-4D97-AF65-F5344CB8AC3E}">
        <p14:creationId xmlns:p14="http://schemas.microsoft.com/office/powerpoint/2010/main" val="118184550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6526C-2C6D-431A-9F2A-CCC8021F9BF2}"/>
              </a:ext>
            </a:extLst>
          </p:cNvPr>
          <p:cNvSpPr>
            <a:spLocks noGrp="1"/>
          </p:cNvSpPr>
          <p:nvPr>
            <p:ph type="title"/>
          </p:nvPr>
        </p:nvSpPr>
        <p:spPr>
          <a:xfrm>
            <a:off x="427038" y="632779"/>
            <a:ext cx="11571287" cy="411162"/>
          </a:xfrm>
        </p:spPr>
        <p:txBody>
          <a:bodyPr/>
          <a:lstStyle/>
          <a:p>
            <a:r>
              <a:rPr lang="en-US" dirty="0"/>
              <a:t>Describe best practices for creating actions</a:t>
            </a:r>
          </a:p>
        </p:txBody>
      </p:sp>
      <p:pic>
        <p:nvPicPr>
          <p:cNvPr id="2" name="Picture 1" descr="Icon of a gear and a arrow going across it">
            <a:extLst>
              <a:ext uri="{FF2B5EF4-FFF2-40B4-BE49-F238E27FC236}">
                <a16:creationId xmlns:a16="http://schemas.microsoft.com/office/drawing/2014/main" id="{3F10A02A-11EF-4BE5-A6BF-45A3B5AEE3DF}"/>
              </a:ext>
            </a:extLst>
          </p:cNvPr>
          <p:cNvPicPr>
            <a:picLocks noChangeAspect="1"/>
          </p:cNvPicPr>
          <p:nvPr/>
        </p:nvPicPr>
        <p:blipFill>
          <a:blip r:embed="rId2"/>
          <a:stretch>
            <a:fillRect/>
          </a:stretch>
        </p:blipFill>
        <p:spPr>
          <a:xfrm>
            <a:off x="428594" y="1535439"/>
            <a:ext cx="673706" cy="673706"/>
          </a:xfrm>
          <a:prstGeom prst="rect">
            <a:avLst/>
          </a:prstGeom>
        </p:spPr>
      </p:pic>
      <p:sp>
        <p:nvSpPr>
          <p:cNvPr id="18" name="TextBox 17" descr="Icon of a document">
            <a:extLst>
              <a:ext uri="{FF2B5EF4-FFF2-40B4-BE49-F238E27FC236}">
                <a16:creationId xmlns:a16="http://schemas.microsoft.com/office/drawing/2014/main" id="{5793B3DC-F597-4F49-AAF8-77EDFBDB542C}"/>
              </a:ext>
            </a:extLst>
          </p:cNvPr>
          <p:cNvSpPr txBox="1"/>
          <p:nvPr/>
        </p:nvSpPr>
        <p:spPr>
          <a:xfrm>
            <a:off x="1456759" y="1633439"/>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Create chainable actions – avoid monolithic actions</a:t>
            </a:r>
            <a:endParaRPr kumimoji="0" lang="en-US" sz="240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3" name="Straight Connector 22">
            <a:extLst>
              <a:ext uri="{FF2B5EF4-FFF2-40B4-BE49-F238E27FC236}">
                <a16:creationId xmlns:a16="http://schemas.microsoft.com/office/drawing/2014/main" id="{31D4D3A2-684C-4D40-B6D6-E20C1C5CA7C0}"/>
              </a:ext>
              <a:ext uri="{C183D7F6-B498-43B3-948B-1728B52AA6E4}">
                <adec:decorative xmlns:adec="http://schemas.microsoft.com/office/drawing/2017/decorative" val="1"/>
              </a:ext>
            </a:extLst>
          </p:cNvPr>
          <p:cNvCxnSpPr>
            <a:cxnSpLocks/>
          </p:cNvCxnSpPr>
          <p:nvPr/>
        </p:nvCxnSpPr>
        <p:spPr>
          <a:xfrm>
            <a:off x="1456759" y="2209145"/>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ircle with circular arrows pointing at each other's end">
            <a:extLst>
              <a:ext uri="{FF2B5EF4-FFF2-40B4-BE49-F238E27FC236}">
                <a16:creationId xmlns:a16="http://schemas.microsoft.com/office/drawing/2014/main" id="{A8475803-7450-426C-81AB-1A2160B22E2F}"/>
              </a:ext>
            </a:extLst>
          </p:cNvPr>
          <p:cNvPicPr>
            <a:picLocks noChangeAspect="1"/>
          </p:cNvPicPr>
          <p:nvPr/>
        </p:nvPicPr>
        <p:blipFill>
          <a:blip r:embed="rId3"/>
          <a:stretch>
            <a:fillRect/>
          </a:stretch>
        </p:blipFill>
        <p:spPr>
          <a:xfrm>
            <a:off x="428594" y="2336670"/>
            <a:ext cx="673706" cy="673706"/>
          </a:xfrm>
          <a:prstGeom prst="rect">
            <a:avLst/>
          </a:prstGeom>
        </p:spPr>
      </p:pic>
      <p:sp>
        <p:nvSpPr>
          <p:cNvPr id="27" name="TextBox 26" descr="Icon of a document">
            <a:extLst>
              <a:ext uri="{FF2B5EF4-FFF2-40B4-BE49-F238E27FC236}">
                <a16:creationId xmlns:a16="http://schemas.microsoft.com/office/drawing/2014/main" id="{D5BA4CE0-E418-47C4-A03D-F34B8349F0E0}"/>
              </a:ext>
            </a:extLst>
          </p:cNvPr>
          <p:cNvSpPr txBox="1"/>
          <p:nvPr/>
        </p:nvSpPr>
        <p:spPr>
          <a:xfrm>
            <a:off x="1456759" y="2412158"/>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srgbClr val="000000"/>
                </a:solidFill>
                <a:effectLst/>
                <a:uLnTx/>
                <a:uFillTx/>
                <a:latin typeface="Segoe UI"/>
                <a:ea typeface="+mn-ea"/>
                <a:cs typeface="+mn-cs"/>
              </a:rPr>
              <a:t>Version your actions like other code</a:t>
            </a:r>
          </a:p>
        </p:txBody>
      </p:sp>
      <p:cxnSp>
        <p:nvCxnSpPr>
          <p:cNvPr id="28" name="Straight Connector 27">
            <a:extLst>
              <a:ext uri="{FF2B5EF4-FFF2-40B4-BE49-F238E27FC236}">
                <a16:creationId xmlns:a16="http://schemas.microsoft.com/office/drawing/2014/main" id="{0CF70F4B-69FE-459E-B72A-F83D49C8874F}"/>
              </a:ext>
              <a:ext uri="{C183D7F6-B498-43B3-948B-1728B52AA6E4}">
                <adec:decorative xmlns:adec="http://schemas.microsoft.com/office/drawing/2017/decorative" val="1"/>
              </a:ext>
            </a:extLst>
          </p:cNvPr>
          <p:cNvCxnSpPr>
            <a:cxnSpLocks/>
          </p:cNvCxnSpPr>
          <p:nvPr/>
        </p:nvCxnSpPr>
        <p:spPr>
          <a:xfrm>
            <a:off x="1456759" y="3010376"/>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circle branched into three connect circles">
            <a:extLst>
              <a:ext uri="{FF2B5EF4-FFF2-40B4-BE49-F238E27FC236}">
                <a16:creationId xmlns:a16="http://schemas.microsoft.com/office/drawing/2014/main" id="{37E06157-116F-4979-92BB-415C85A16EA9}"/>
              </a:ext>
            </a:extLst>
          </p:cNvPr>
          <p:cNvPicPr>
            <a:picLocks noChangeAspect="1"/>
          </p:cNvPicPr>
          <p:nvPr/>
        </p:nvPicPr>
        <p:blipFill>
          <a:blip r:embed="rId4"/>
          <a:stretch>
            <a:fillRect/>
          </a:stretch>
        </p:blipFill>
        <p:spPr>
          <a:xfrm>
            <a:off x="428594" y="3137901"/>
            <a:ext cx="673706" cy="673706"/>
          </a:xfrm>
          <a:prstGeom prst="rect">
            <a:avLst/>
          </a:prstGeom>
        </p:spPr>
      </p:pic>
      <p:sp>
        <p:nvSpPr>
          <p:cNvPr id="30" name="TextBox 29" descr="Icon of a document">
            <a:extLst>
              <a:ext uri="{FF2B5EF4-FFF2-40B4-BE49-F238E27FC236}">
                <a16:creationId xmlns:a16="http://schemas.microsoft.com/office/drawing/2014/main" id="{0DB3A105-0A95-4001-B08D-E4D5A3E5EF40}"/>
              </a:ext>
            </a:extLst>
          </p:cNvPr>
          <p:cNvSpPr txBox="1"/>
          <p:nvPr/>
        </p:nvSpPr>
        <p:spPr>
          <a:xfrm>
            <a:off x="1422656" y="3226326"/>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Provide a </a:t>
            </a:r>
            <a:r>
              <a:rPr lang="en-US" sz="2400" b="1" dirty="0">
                <a:solidFill>
                  <a:srgbClr val="000000"/>
                </a:solidFill>
                <a:latin typeface="Segoe UI"/>
              </a:rPr>
              <a:t>latest </a:t>
            </a:r>
            <a:r>
              <a:rPr lang="en-US" sz="2400" dirty="0">
                <a:solidFill>
                  <a:srgbClr val="000000"/>
                </a:solidFill>
                <a:latin typeface="Segoe UI"/>
              </a:rPr>
              <a:t>label</a:t>
            </a:r>
            <a:endParaRPr kumimoji="0" lang="en-US" sz="240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31" name="Straight Connector 30">
            <a:extLst>
              <a:ext uri="{FF2B5EF4-FFF2-40B4-BE49-F238E27FC236}">
                <a16:creationId xmlns:a16="http://schemas.microsoft.com/office/drawing/2014/main" id="{46105ACF-E5DB-448E-89C8-C556E6D748DD}"/>
              </a:ext>
              <a:ext uri="{C183D7F6-B498-43B3-948B-1728B52AA6E4}">
                <adec:decorative xmlns:adec="http://schemas.microsoft.com/office/drawing/2017/decorative" val="1"/>
              </a:ext>
            </a:extLst>
          </p:cNvPr>
          <p:cNvCxnSpPr>
            <a:cxnSpLocks/>
          </p:cNvCxnSpPr>
          <p:nvPr/>
        </p:nvCxnSpPr>
        <p:spPr>
          <a:xfrm>
            <a:off x="1456759" y="3897145"/>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two people">
            <a:extLst>
              <a:ext uri="{FF2B5EF4-FFF2-40B4-BE49-F238E27FC236}">
                <a16:creationId xmlns:a16="http://schemas.microsoft.com/office/drawing/2014/main" id="{F5FFB3B5-2BB0-48B7-95D0-9E4C809EBB4E}"/>
              </a:ext>
            </a:extLst>
          </p:cNvPr>
          <p:cNvPicPr>
            <a:picLocks noChangeAspect="1"/>
          </p:cNvPicPr>
          <p:nvPr/>
        </p:nvPicPr>
        <p:blipFill>
          <a:blip r:embed="rId5"/>
          <a:stretch>
            <a:fillRect/>
          </a:stretch>
        </p:blipFill>
        <p:spPr>
          <a:xfrm>
            <a:off x="428594" y="3939132"/>
            <a:ext cx="673706" cy="673706"/>
          </a:xfrm>
          <a:prstGeom prst="rect">
            <a:avLst/>
          </a:prstGeom>
        </p:spPr>
      </p:pic>
      <p:sp>
        <p:nvSpPr>
          <p:cNvPr id="14" name="TextBox 13" descr="Icon of a document">
            <a:extLst>
              <a:ext uri="{FF2B5EF4-FFF2-40B4-BE49-F238E27FC236}">
                <a16:creationId xmlns:a16="http://schemas.microsoft.com/office/drawing/2014/main" id="{E6061AC7-0E61-42EB-8240-F1FFA0A48F8E}"/>
              </a:ext>
            </a:extLst>
          </p:cNvPr>
          <p:cNvSpPr txBox="1"/>
          <p:nvPr/>
        </p:nvSpPr>
        <p:spPr>
          <a:xfrm>
            <a:off x="1411179" y="4040494"/>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Add appropriate documentation: like README.md</a:t>
            </a:r>
            <a:endParaRPr kumimoji="0" lang="en-US" sz="2400" i="0" u="none" strike="noStrike" kern="1200" cap="none" spc="0" normalizeH="0" baseline="0" noProof="0" dirty="0">
              <a:ln>
                <a:noFill/>
              </a:ln>
              <a:solidFill>
                <a:srgbClr val="000000"/>
              </a:solidFill>
              <a:effectLst/>
              <a:uLnTx/>
              <a:uFillTx/>
              <a:latin typeface="Segoe UI"/>
              <a:ea typeface="+mn-ea"/>
              <a:cs typeface="+mn-cs"/>
            </a:endParaRPr>
          </a:p>
        </p:txBody>
      </p:sp>
      <p:pic>
        <p:nvPicPr>
          <p:cNvPr id="15" name="Picture 14" descr="Icon of two gears with different sizes">
            <a:extLst>
              <a:ext uri="{FF2B5EF4-FFF2-40B4-BE49-F238E27FC236}">
                <a16:creationId xmlns:a16="http://schemas.microsoft.com/office/drawing/2014/main" id="{50FC87A2-C59B-446E-8F62-65FE32C184D4}"/>
              </a:ext>
            </a:extLst>
          </p:cNvPr>
          <p:cNvPicPr>
            <a:picLocks noChangeAspect="1"/>
          </p:cNvPicPr>
          <p:nvPr/>
        </p:nvPicPr>
        <p:blipFill>
          <a:blip r:embed="rId6"/>
          <a:stretch>
            <a:fillRect/>
          </a:stretch>
        </p:blipFill>
        <p:spPr>
          <a:xfrm>
            <a:off x="465138" y="4740363"/>
            <a:ext cx="648638" cy="648638"/>
          </a:xfrm>
          <a:prstGeom prst="rect">
            <a:avLst/>
          </a:prstGeom>
        </p:spPr>
      </p:pic>
      <p:cxnSp>
        <p:nvCxnSpPr>
          <p:cNvPr id="16" name="Straight Connector 15">
            <a:extLst>
              <a:ext uri="{FF2B5EF4-FFF2-40B4-BE49-F238E27FC236}">
                <a16:creationId xmlns:a16="http://schemas.microsoft.com/office/drawing/2014/main" id="{99A3FEDF-9A5F-47C2-91E3-E48461FF338B}"/>
              </a:ext>
              <a:ext uri="{C183D7F6-B498-43B3-948B-1728B52AA6E4}">
                <adec:decorative xmlns:adec="http://schemas.microsoft.com/office/drawing/2017/decorative" val="1"/>
              </a:ext>
            </a:extLst>
          </p:cNvPr>
          <p:cNvCxnSpPr>
            <a:cxnSpLocks/>
          </p:cNvCxnSpPr>
          <p:nvPr/>
        </p:nvCxnSpPr>
        <p:spPr>
          <a:xfrm>
            <a:off x="1411178" y="4611593"/>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descr="Icon of a document">
            <a:extLst>
              <a:ext uri="{FF2B5EF4-FFF2-40B4-BE49-F238E27FC236}">
                <a16:creationId xmlns:a16="http://schemas.microsoft.com/office/drawing/2014/main" id="{E5CEED6D-089C-43D7-BCE1-D744F574F233}"/>
              </a:ext>
            </a:extLst>
          </p:cNvPr>
          <p:cNvSpPr txBox="1"/>
          <p:nvPr/>
        </p:nvSpPr>
        <p:spPr>
          <a:xfrm>
            <a:off x="1411177" y="4783914"/>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Add detailed </a:t>
            </a:r>
            <a:r>
              <a:rPr lang="en-US" sz="2400" b="1" dirty="0" err="1">
                <a:solidFill>
                  <a:srgbClr val="000000"/>
                </a:solidFill>
                <a:latin typeface="Segoe UI"/>
              </a:rPr>
              <a:t>action.yml</a:t>
            </a:r>
            <a:r>
              <a:rPr lang="en-US" sz="2400" dirty="0">
                <a:solidFill>
                  <a:srgbClr val="000000"/>
                </a:solidFill>
                <a:latin typeface="Segoe UI"/>
              </a:rPr>
              <a:t> metadata</a:t>
            </a:r>
            <a:endParaRPr kumimoji="0" lang="en-US" sz="2400" i="0" u="none" strike="noStrike" kern="1200" cap="none" spc="0" normalizeH="0" baseline="0" noProof="0" dirty="0">
              <a:ln>
                <a:noFill/>
              </a:ln>
              <a:solidFill>
                <a:srgbClr val="000000"/>
              </a:solidFill>
              <a:effectLst/>
              <a:uLnTx/>
              <a:uFillTx/>
              <a:latin typeface="Segoe UI"/>
              <a:ea typeface="+mn-ea"/>
              <a:cs typeface="+mn-cs"/>
            </a:endParaRPr>
          </a:p>
        </p:txBody>
      </p:sp>
      <p:pic>
        <p:nvPicPr>
          <p:cNvPr id="19" name="Picture 18" descr="Icon of an arrow in a circular motion and a cloud inside it">
            <a:extLst>
              <a:ext uri="{FF2B5EF4-FFF2-40B4-BE49-F238E27FC236}">
                <a16:creationId xmlns:a16="http://schemas.microsoft.com/office/drawing/2014/main" id="{A6AD1605-07FB-482F-B37F-6DB66C4EA358}"/>
              </a:ext>
            </a:extLst>
          </p:cNvPr>
          <p:cNvPicPr>
            <a:picLocks noChangeAspect="1"/>
          </p:cNvPicPr>
          <p:nvPr/>
        </p:nvPicPr>
        <p:blipFill>
          <a:blip r:embed="rId7"/>
          <a:stretch>
            <a:fillRect/>
          </a:stretch>
        </p:blipFill>
        <p:spPr>
          <a:xfrm>
            <a:off x="465138" y="5516526"/>
            <a:ext cx="686468" cy="613184"/>
          </a:xfrm>
          <a:prstGeom prst="rect">
            <a:avLst/>
          </a:prstGeom>
        </p:spPr>
      </p:pic>
      <p:cxnSp>
        <p:nvCxnSpPr>
          <p:cNvPr id="20" name="Straight Connector 19">
            <a:extLst>
              <a:ext uri="{FF2B5EF4-FFF2-40B4-BE49-F238E27FC236}">
                <a16:creationId xmlns:a16="http://schemas.microsoft.com/office/drawing/2014/main" id="{125F047E-B5E2-415C-9D57-325383062EB9}"/>
              </a:ext>
              <a:ext uri="{C183D7F6-B498-43B3-948B-1728B52AA6E4}">
                <adec:decorative xmlns:adec="http://schemas.microsoft.com/office/drawing/2017/decorative" val="1"/>
              </a:ext>
            </a:extLst>
          </p:cNvPr>
          <p:cNvCxnSpPr>
            <a:cxnSpLocks/>
          </p:cNvCxnSpPr>
          <p:nvPr/>
        </p:nvCxnSpPr>
        <p:spPr>
          <a:xfrm>
            <a:off x="1394615" y="5410035"/>
            <a:ext cx="10207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descr="Icon of a document">
            <a:extLst>
              <a:ext uri="{FF2B5EF4-FFF2-40B4-BE49-F238E27FC236}">
                <a16:creationId xmlns:a16="http://schemas.microsoft.com/office/drawing/2014/main" id="{87CFA08D-80B2-43BD-A472-7A73CC92AA08}"/>
              </a:ext>
            </a:extLst>
          </p:cNvPr>
          <p:cNvSpPr txBox="1"/>
          <p:nvPr/>
        </p:nvSpPr>
        <p:spPr>
          <a:xfrm>
            <a:off x="1394614" y="5582356"/>
            <a:ext cx="10207625" cy="3693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Consider contributing to the marketplace</a:t>
            </a:r>
            <a:endParaRPr kumimoji="0" lang="en-US" sz="240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4657969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576-F8DF-4E50-A5C0-B022004D642C}"/>
              </a:ext>
            </a:extLst>
          </p:cNvPr>
          <p:cNvSpPr>
            <a:spLocks noGrp="1"/>
          </p:cNvSpPr>
          <p:nvPr>
            <p:ph type="title"/>
          </p:nvPr>
        </p:nvSpPr>
        <p:spPr>
          <a:xfrm>
            <a:off x="427038" y="632779"/>
            <a:ext cx="11571287" cy="411162"/>
          </a:xfrm>
        </p:spPr>
        <p:txBody>
          <a:bodyPr/>
          <a:lstStyle/>
          <a:p>
            <a:r>
              <a:rPr lang="en-US" dirty="0"/>
              <a:t>Mark releases with Git tags</a:t>
            </a:r>
          </a:p>
        </p:txBody>
      </p:sp>
      <p:sp>
        <p:nvSpPr>
          <p:cNvPr id="6" name="Rectangle 5">
            <a:extLst>
              <a:ext uri="{FF2B5EF4-FFF2-40B4-BE49-F238E27FC236}">
                <a16:creationId xmlns:a16="http://schemas.microsoft.com/office/drawing/2014/main" id="{795DCCC7-6634-4DAF-A6D2-8F83975C5236}"/>
              </a:ext>
            </a:extLst>
          </p:cNvPr>
          <p:cNvSpPr/>
          <p:nvPr/>
        </p:nvSpPr>
        <p:spPr bwMode="auto">
          <a:xfrm>
            <a:off x="427038" y="1390999"/>
            <a:ext cx="5782503"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Releases are based on Git tags</a:t>
            </a:r>
          </a:p>
        </p:txBody>
      </p:sp>
      <p:sp>
        <p:nvSpPr>
          <p:cNvPr id="7" name="Rectangle 6">
            <a:extLst>
              <a:ext uri="{FF2B5EF4-FFF2-40B4-BE49-F238E27FC236}">
                <a16:creationId xmlns:a16="http://schemas.microsoft.com/office/drawing/2014/main" id="{7325528D-025B-44FE-8705-6B6A211C69D9}"/>
              </a:ext>
            </a:extLst>
          </p:cNvPr>
          <p:cNvSpPr/>
          <p:nvPr/>
        </p:nvSpPr>
        <p:spPr bwMode="auto">
          <a:xfrm>
            <a:off x="427037" y="3002834"/>
            <a:ext cx="5782503"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Mark a specific point in repository history</a:t>
            </a:r>
          </a:p>
        </p:txBody>
      </p:sp>
      <p:sp>
        <p:nvSpPr>
          <p:cNvPr id="8" name="Rectangle 7">
            <a:extLst>
              <a:ext uri="{FF2B5EF4-FFF2-40B4-BE49-F238E27FC236}">
                <a16:creationId xmlns:a16="http://schemas.microsoft.com/office/drawing/2014/main" id="{86AFC379-A233-4617-B5A7-989361EFD378}"/>
              </a:ext>
            </a:extLst>
          </p:cNvPr>
          <p:cNvSpPr/>
          <p:nvPr/>
        </p:nvSpPr>
        <p:spPr bwMode="auto">
          <a:xfrm>
            <a:off x="435734" y="4477381"/>
            <a:ext cx="5782503"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Tags are viewed in the repository history</a:t>
            </a:r>
          </a:p>
        </p:txBody>
      </p:sp>
      <p:pic>
        <p:nvPicPr>
          <p:cNvPr id="4" name="Picture 3">
            <a:extLst>
              <a:ext uri="{FF2B5EF4-FFF2-40B4-BE49-F238E27FC236}">
                <a16:creationId xmlns:a16="http://schemas.microsoft.com/office/drawing/2014/main" id="{409F0872-BECD-498B-8D6E-7AFD442FDD7D}"/>
              </a:ext>
            </a:extLst>
          </p:cNvPr>
          <p:cNvPicPr>
            <a:picLocks noChangeAspect="1"/>
          </p:cNvPicPr>
          <p:nvPr/>
        </p:nvPicPr>
        <p:blipFill>
          <a:blip r:embed="rId2"/>
          <a:stretch>
            <a:fillRect/>
          </a:stretch>
        </p:blipFill>
        <p:spPr>
          <a:xfrm>
            <a:off x="6400589" y="1225486"/>
            <a:ext cx="5739531" cy="2097136"/>
          </a:xfrm>
          <a:prstGeom prst="rect">
            <a:avLst/>
          </a:prstGeom>
        </p:spPr>
      </p:pic>
      <p:pic>
        <p:nvPicPr>
          <p:cNvPr id="5" name="Picture 4">
            <a:extLst>
              <a:ext uri="{FF2B5EF4-FFF2-40B4-BE49-F238E27FC236}">
                <a16:creationId xmlns:a16="http://schemas.microsoft.com/office/drawing/2014/main" id="{2D4AA23C-4A55-40F1-BC54-D820F1E87069}"/>
              </a:ext>
            </a:extLst>
          </p:cNvPr>
          <p:cNvPicPr>
            <a:picLocks noChangeAspect="1"/>
          </p:cNvPicPr>
          <p:nvPr/>
        </p:nvPicPr>
        <p:blipFill>
          <a:blip r:embed="rId3"/>
          <a:stretch>
            <a:fillRect/>
          </a:stretch>
        </p:blipFill>
        <p:spPr>
          <a:xfrm>
            <a:off x="6400589" y="3737175"/>
            <a:ext cx="4476190" cy="2200000"/>
          </a:xfrm>
          <a:prstGeom prst="rect">
            <a:avLst/>
          </a:prstGeom>
        </p:spPr>
      </p:pic>
    </p:spTree>
    <p:extLst>
      <p:ext uri="{BB962C8B-B14F-4D97-AF65-F5344CB8AC3E}">
        <p14:creationId xmlns:p14="http://schemas.microsoft.com/office/powerpoint/2010/main" val="221995753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742578-EBA3-4E45-970E-F116ED67AAB1}"/>
              </a:ext>
            </a:extLst>
          </p:cNvPr>
          <p:cNvSpPr>
            <a:spLocks noGrp="1"/>
          </p:cNvSpPr>
          <p:nvPr>
            <p:ph type="title"/>
          </p:nvPr>
        </p:nvSpPr>
        <p:spPr>
          <a:xfrm>
            <a:off x="427038" y="632779"/>
            <a:ext cx="11571287" cy="411162"/>
          </a:xfrm>
        </p:spPr>
        <p:txBody>
          <a:bodyPr/>
          <a:lstStyle/>
          <a:p>
            <a:r>
              <a:rPr lang="en-US" dirty="0"/>
              <a:t>Create encrypted secrets</a:t>
            </a:r>
          </a:p>
        </p:txBody>
      </p:sp>
      <p:sp>
        <p:nvSpPr>
          <p:cNvPr id="5" name="Rectangle 4">
            <a:extLst>
              <a:ext uri="{FF2B5EF4-FFF2-40B4-BE49-F238E27FC236}">
                <a16:creationId xmlns:a16="http://schemas.microsoft.com/office/drawing/2014/main" id="{B6E35D53-2385-4DC2-8C32-BD79B20948A9}"/>
              </a:ext>
            </a:extLst>
          </p:cNvPr>
          <p:cNvSpPr/>
          <p:nvPr/>
        </p:nvSpPr>
        <p:spPr>
          <a:xfrm>
            <a:off x="427037" y="1510749"/>
            <a:ext cx="5417172" cy="4384754"/>
          </a:xfrm>
          <a:prstGeom prst="rect">
            <a:avLst/>
          </a:prstGeom>
          <a:solidFill>
            <a:schemeClr val="bg1">
              <a:lumMod val="95000"/>
            </a:schemeClr>
          </a:solidFill>
        </p:spPr>
        <p:txBody>
          <a:bodyPr wrap="square" lIns="182880" tIns="137160" rIns="182880" bIns="137160" anchor="t">
            <a:noAutofit/>
          </a:bodyPr>
          <a:lstStyle/>
          <a:p>
            <a:pPr marL="342900" indent="-342900">
              <a:spcBef>
                <a:spcPts val="1800"/>
              </a:spcBef>
              <a:buFont typeface="Arial"/>
              <a:buChar char="•"/>
            </a:pPr>
            <a:r>
              <a:rPr lang="en-US" sz="2400" dirty="0"/>
              <a:t>Like environment variable but encrypted</a:t>
            </a:r>
            <a:endParaRPr lang="en-US"/>
          </a:p>
          <a:p>
            <a:pPr marL="342900" indent="-342900">
              <a:spcBef>
                <a:spcPts val="1800"/>
              </a:spcBef>
              <a:buFont typeface="Arial"/>
              <a:buChar char="•"/>
            </a:pPr>
            <a:r>
              <a:rPr lang="en-US" sz="2400" dirty="0"/>
              <a:t>Created at repository or organization level</a:t>
            </a:r>
            <a:endParaRPr lang="en-US" sz="2400" dirty="0">
              <a:cs typeface="Segoe UI"/>
            </a:endParaRPr>
          </a:p>
          <a:p>
            <a:pPr marL="342900" indent="-342900">
              <a:spcBef>
                <a:spcPts val="1800"/>
              </a:spcBef>
              <a:buFont typeface="Arial"/>
              <a:buChar char="•"/>
            </a:pPr>
            <a:r>
              <a:rPr lang="en-US" sz="2400" dirty="0"/>
              <a:t>Created/assigned in the GitHub UI</a:t>
            </a:r>
            <a:endParaRPr lang="en-US" sz="2400" dirty="0">
              <a:cs typeface="Segoe UI"/>
            </a:endParaRPr>
          </a:p>
        </p:txBody>
      </p:sp>
      <p:pic>
        <p:nvPicPr>
          <p:cNvPr id="2" name="Picture 1">
            <a:extLst>
              <a:ext uri="{FF2B5EF4-FFF2-40B4-BE49-F238E27FC236}">
                <a16:creationId xmlns:a16="http://schemas.microsoft.com/office/drawing/2014/main" id="{E5DCE82F-BD4E-4486-9194-35D1364EB979}"/>
              </a:ext>
            </a:extLst>
          </p:cNvPr>
          <p:cNvPicPr>
            <a:picLocks noChangeAspect="1"/>
          </p:cNvPicPr>
          <p:nvPr/>
        </p:nvPicPr>
        <p:blipFill>
          <a:blip r:embed="rId2"/>
          <a:stretch>
            <a:fillRect/>
          </a:stretch>
        </p:blipFill>
        <p:spPr>
          <a:xfrm>
            <a:off x="6047373" y="838360"/>
            <a:ext cx="6066667" cy="5057143"/>
          </a:xfrm>
          <a:prstGeom prst="rect">
            <a:avLst/>
          </a:prstGeom>
        </p:spPr>
      </p:pic>
    </p:spTree>
    <p:extLst>
      <p:ext uri="{BB962C8B-B14F-4D97-AF65-F5344CB8AC3E}">
        <p14:creationId xmlns:p14="http://schemas.microsoft.com/office/powerpoint/2010/main" val="313094033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32779"/>
            <a:ext cx="11571287" cy="411162"/>
          </a:xfrm>
        </p:spPr>
        <p:txBody>
          <a:bodyPr/>
          <a:lstStyle/>
          <a:p>
            <a:r>
              <a:rPr lang="en-US" dirty="0"/>
              <a:t>Use secrets in a workflow</a:t>
            </a:r>
          </a:p>
        </p:txBody>
      </p:sp>
      <p:sp>
        <p:nvSpPr>
          <p:cNvPr id="5" name="Rectangle 4">
            <a:extLst>
              <a:ext uri="{FF2B5EF4-FFF2-40B4-BE49-F238E27FC236}">
                <a16:creationId xmlns:a16="http://schemas.microsoft.com/office/drawing/2014/main" id="{8783327C-3F81-4FB3-B5F2-4E1B5D9D71E9}"/>
              </a:ext>
            </a:extLst>
          </p:cNvPr>
          <p:cNvSpPr/>
          <p:nvPr/>
        </p:nvSpPr>
        <p:spPr>
          <a:xfrm>
            <a:off x="427038" y="1510748"/>
            <a:ext cx="4065449" cy="4333374"/>
          </a:xfrm>
          <a:prstGeom prst="rect">
            <a:avLst/>
          </a:prstGeom>
          <a:solidFill>
            <a:schemeClr val="bg1">
              <a:lumMod val="95000"/>
            </a:schemeClr>
          </a:solidFill>
        </p:spPr>
        <p:txBody>
          <a:bodyPr wrap="square" lIns="182880" tIns="137160" rIns="182880" bIns="137160" anchor="t">
            <a:noAutofit/>
          </a:bodyPr>
          <a:lstStyle/>
          <a:p>
            <a:pPr marL="342900" indent="-342900">
              <a:spcBef>
                <a:spcPts val="1800"/>
              </a:spcBef>
              <a:buFont typeface="Arial"/>
              <a:buChar char="•"/>
            </a:pPr>
            <a:r>
              <a:rPr lang="en-US" sz="2400" dirty="0"/>
              <a:t>Secrets not automatically passed to runners</a:t>
            </a:r>
            <a:endParaRPr lang="en-US"/>
          </a:p>
          <a:p>
            <a:pPr marL="342900" indent="-342900">
              <a:spcBef>
                <a:spcPts val="1800"/>
              </a:spcBef>
              <a:buFont typeface="Arial"/>
              <a:buChar char="•"/>
            </a:pPr>
            <a:r>
              <a:rPr lang="en-US" sz="2400" dirty="0"/>
              <a:t>Can be passed as inputs or as environment variables</a:t>
            </a:r>
            <a:endParaRPr lang="en-US" sz="2400" dirty="0">
              <a:cs typeface="Segoe UI"/>
            </a:endParaRPr>
          </a:p>
          <a:p>
            <a:pPr marL="342900" indent="-342900">
              <a:spcBef>
                <a:spcPts val="1800"/>
              </a:spcBef>
              <a:buFont typeface="Arial"/>
              <a:buChar char="•"/>
            </a:pPr>
            <a:r>
              <a:rPr lang="en-US" sz="2400" dirty="0"/>
              <a:t>Avoid passing secrets in command-line arguments</a:t>
            </a:r>
            <a:endParaRPr lang="en-US" sz="2400" dirty="0">
              <a:cs typeface="Segoe UI"/>
            </a:endParaRPr>
          </a:p>
        </p:txBody>
      </p:sp>
      <p:pic>
        <p:nvPicPr>
          <p:cNvPr id="4" name="Picture 3">
            <a:extLst>
              <a:ext uri="{FF2B5EF4-FFF2-40B4-BE49-F238E27FC236}">
                <a16:creationId xmlns:a16="http://schemas.microsoft.com/office/drawing/2014/main" id="{6E95E1A3-8E41-419A-B698-B8675F9A7BE0}"/>
              </a:ext>
            </a:extLst>
          </p:cNvPr>
          <p:cNvPicPr>
            <a:picLocks noChangeAspect="1"/>
          </p:cNvPicPr>
          <p:nvPr/>
        </p:nvPicPr>
        <p:blipFill>
          <a:blip r:embed="rId2"/>
          <a:stretch>
            <a:fillRect/>
          </a:stretch>
        </p:blipFill>
        <p:spPr>
          <a:xfrm>
            <a:off x="4865168" y="1510748"/>
            <a:ext cx="5399666" cy="1775659"/>
          </a:xfrm>
          <a:prstGeom prst="rect">
            <a:avLst/>
          </a:prstGeom>
        </p:spPr>
      </p:pic>
      <p:pic>
        <p:nvPicPr>
          <p:cNvPr id="6" name="Picture 5">
            <a:extLst>
              <a:ext uri="{FF2B5EF4-FFF2-40B4-BE49-F238E27FC236}">
                <a16:creationId xmlns:a16="http://schemas.microsoft.com/office/drawing/2014/main" id="{23B1CCEC-CD41-4AA3-9658-7DF1FD199ED0}"/>
              </a:ext>
            </a:extLst>
          </p:cNvPr>
          <p:cNvPicPr>
            <a:picLocks noChangeAspect="1"/>
          </p:cNvPicPr>
          <p:nvPr/>
        </p:nvPicPr>
        <p:blipFill>
          <a:blip r:embed="rId3"/>
          <a:stretch>
            <a:fillRect/>
          </a:stretch>
        </p:blipFill>
        <p:spPr>
          <a:xfrm>
            <a:off x="4871206" y="3850872"/>
            <a:ext cx="5393628" cy="1970749"/>
          </a:xfrm>
          <a:prstGeom prst="rect">
            <a:avLst/>
          </a:prstGeom>
        </p:spPr>
      </p:pic>
    </p:spTree>
    <p:extLst>
      <p:ext uri="{BB962C8B-B14F-4D97-AF65-F5344CB8AC3E}">
        <p14:creationId xmlns:p14="http://schemas.microsoft.com/office/powerpoint/2010/main" val="400688351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317212"/>
            <a:ext cx="9070923" cy="360099"/>
          </a:xfrm>
        </p:spPr>
        <p:txBody>
          <a:bodyPr/>
          <a:lstStyle/>
          <a:p>
            <a:r>
              <a:rPr lang="en-US" dirty="0"/>
              <a:t>Module 09: Design a container build strategy</a:t>
            </a:r>
          </a:p>
        </p:txBody>
      </p:sp>
      <p:pic>
        <p:nvPicPr>
          <p:cNvPr id="6" name="Picture 5" descr="Icon of a screen with a square enclosed by outward pointing chevrons on left and right">
            <a:extLst>
              <a:ext uri="{FF2B5EF4-FFF2-40B4-BE49-F238E27FC236}">
                <a16:creationId xmlns:a16="http://schemas.microsoft.com/office/drawing/2014/main" id="{D30E1EAB-0F34-4E97-A8DF-EEDF916AA058}"/>
              </a:ext>
            </a:extLst>
          </p:cNvPr>
          <p:cNvPicPr>
            <a:picLocks noChangeAspect="1"/>
          </p:cNvPicPr>
          <p:nvPr/>
        </p:nvPicPr>
        <p:blipFill>
          <a:blip r:embed="rId3"/>
          <a:stretch>
            <a:fillRect/>
          </a:stretch>
        </p:blipFill>
        <p:spPr>
          <a:xfrm>
            <a:off x="10342802" y="3009683"/>
            <a:ext cx="1214198" cy="911150"/>
          </a:xfrm>
          <a:prstGeom prst="rect">
            <a:avLst/>
          </a:prstGeom>
        </p:spPr>
      </p:pic>
    </p:spTree>
    <p:extLst>
      <p:ext uri="{BB962C8B-B14F-4D97-AF65-F5344CB8AC3E}">
        <p14:creationId xmlns:p14="http://schemas.microsoft.com/office/powerpoint/2010/main" val="363327826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a:xfrm>
            <a:off x="427038" y="632779"/>
            <a:ext cx="11571287" cy="411162"/>
          </a:xfrm>
        </p:spPr>
        <p:txBody>
          <a:bodyPr/>
          <a:lstStyle/>
          <a:p>
            <a:r>
              <a:rPr lang="en-US" dirty="0"/>
              <a:t>Why Containers?</a:t>
            </a:r>
          </a:p>
        </p:txBody>
      </p:sp>
      <p:pic>
        <p:nvPicPr>
          <p:cNvPr id="51" name="Picture 50" descr="Icon of an arrow pointing down to a rectangular shape">
            <a:extLst>
              <a:ext uri="{FF2B5EF4-FFF2-40B4-BE49-F238E27FC236}">
                <a16:creationId xmlns:a16="http://schemas.microsoft.com/office/drawing/2014/main" id="{3EDDA2D9-7075-4EA9-BFE0-494F8377E0FE}"/>
              </a:ext>
            </a:extLst>
          </p:cNvPr>
          <p:cNvPicPr>
            <a:picLocks noChangeAspect="1"/>
          </p:cNvPicPr>
          <p:nvPr/>
        </p:nvPicPr>
        <p:blipFill>
          <a:blip r:embed="rId3"/>
          <a:stretch>
            <a:fillRect/>
          </a:stretch>
        </p:blipFill>
        <p:spPr>
          <a:xfrm>
            <a:off x="433323" y="1706817"/>
            <a:ext cx="952500" cy="952500"/>
          </a:xfrm>
          <a:prstGeom prst="rect">
            <a:avLst/>
          </a:prstGeom>
        </p:spPr>
      </p:pic>
      <p:sp>
        <p:nvSpPr>
          <p:cNvPr id="9" name="Rectangle 8">
            <a:extLst>
              <a:ext uri="{FF2B5EF4-FFF2-40B4-BE49-F238E27FC236}">
                <a16:creationId xmlns:a16="http://schemas.microsoft.com/office/drawing/2014/main" id="{FF6FDA8E-0470-422E-A535-19859E400F3D}"/>
              </a:ext>
            </a:extLst>
          </p:cNvPr>
          <p:cNvSpPr>
            <a:spLocks/>
          </p:cNvSpPr>
          <p:nvPr/>
        </p:nvSpPr>
        <p:spPr>
          <a:xfrm>
            <a:off x="1689099" y="2029763"/>
            <a:ext cx="10312745"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dirty="0">
                <a:solidFill>
                  <a:schemeClr val="tx1"/>
                </a:solidFill>
              </a:rPr>
              <a:t>Portable – run containers wherever Docker is supported</a:t>
            </a:r>
          </a:p>
        </p:txBody>
      </p:sp>
      <p:cxnSp>
        <p:nvCxnSpPr>
          <p:cNvPr id="33" name="Straight Connector 32">
            <a:extLst>
              <a:ext uri="{FF2B5EF4-FFF2-40B4-BE49-F238E27FC236}">
                <a16:creationId xmlns:a16="http://schemas.microsoft.com/office/drawing/2014/main" id="{2D9A2FCD-D84D-4BB7-8BA4-D35C30D90D07}"/>
              </a:ext>
              <a:ext uri="{C183D7F6-B498-43B3-948B-1728B52AA6E4}">
                <adec:decorative xmlns:adec="http://schemas.microsoft.com/office/drawing/2017/decorative" val="1"/>
              </a:ext>
            </a:extLst>
          </p:cNvPr>
          <p:cNvCxnSpPr>
            <a:cxnSpLocks/>
          </p:cNvCxnSpPr>
          <p:nvPr/>
        </p:nvCxnSpPr>
        <p:spPr>
          <a:xfrm>
            <a:off x="1689100" y="2731580"/>
            <a:ext cx="103127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webpage showing six squares">
            <a:extLst>
              <a:ext uri="{FF2B5EF4-FFF2-40B4-BE49-F238E27FC236}">
                <a16:creationId xmlns:a16="http://schemas.microsoft.com/office/drawing/2014/main" id="{C1D088C5-DA24-4512-B0F9-53F54E24D8FC}"/>
              </a:ext>
            </a:extLst>
          </p:cNvPr>
          <p:cNvPicPr>
            <a:picLocks noChangeAspect="1"/>
          </p:cNvPicPr>
          <p:nvPr/>
        </p:nvPicPr>
        <p:blipFill>
          <a:blip r:embed="rId4"/>
          <a:stretch>
            <a:fillRect/>
          </a:stretch>
        </p:blipFill>
        <p:spPr>
          <a:xfrm>
            <a:off x="433323" y="2804986"/>
            <a:ext cx="952500" cy="952500"/>
          </a:xfrm>
          <a:prstGeom prst="rect">
            <a:avLst/>
          </a:prstGeom>
        </p:spPr>
      </p:pic>
      <p:sp>
        <p:nvSpPr>
          <p:cNvPr id="15" name="Rectangle 14">
            <a:extLst>
              <a:ext uri="{FF2B5EF4-FFF2-40B4-BE49-F238E27FC236}">
                <a16:creationId xmlns:a16="http://schemas.microsoft.com/office/drawing/2014/main" id="{75541DBB-4CC8-4A87-9A41-4AF71BB4B1B2}"/>
              </a:ext>
            </a:extLst>
          </p:cNvPr>
          <p:cNvSpPr/>
          <p:nvPr/>
        </p:nvSpPr>
        <p:spPr>
          <a:xfrm>
            <a:off x="1689099" y="3128313"/>
            <a:ext cx="10312745"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dirty="0">
                <a:solidFill>
                  <a:schemeClr val="tx1"/>
                </a:solidFill>
              </a:rPr>
              <a:t>Consistent – know that developers are working with identical code</a:t>
            </a:r>
          </a:p>
        </p:txBody>
      </p:sp>
      <p:cxnSp>
        <p:nvCxnSpPr>
          <p:cNvPr id="34" name="Straight Connector 33">
            <a:extLst>
              <a:ext uri="{FF2B5EF4-FFF2-40B4-BE49-F238E27FC236}">
                <a16:creationId xmlns:a16="http://schemas.microsoft.com/office/drawing/2014/main" id="{199EBA73-E076-4337-9985-8E751FE521CE}"/>
              </a:ext>
              <a:ext uri="{C183D7F6-B498-43B3-948B-1728B52AA6E4}">
                <adec:decorative xmlns:adec="http://schemas.microsoft.com/office/drawing/2017/decorative" val="1"/>
              </a:ext>
            </a:extLst>
          </p:cNvPr>
          <p:cNvCxnSpPr>
            <a:cxnSpLocks/>
          </p:cNvCxnSpPr>
          <p:nvPr/>
        </p:nvCxnSpPr>
        <p:spPr>
          <a:xfrm>
            <a:off x="1689100" y="3830130"/>
            <a:ext cx="103127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four squares connected by lines ">
            <a:extLst>
              <a:ext uri="{FF2B5EF4-FFF2-40B4-BE49-F238E27FC236}">
                <a16:creationId xmlns:a16="http://schemas.microsoft.com/office/drawing/2014/main" id="{D0DFEC54-1587-424B-B229-14B9BB9C2DFA}"/>
              </a:ext>
            </a:extLst>
          </p:cNvPr>
          <p:cNvPicPr>
            <a:picLocks noChangeAspect="1"/>
          </p:cNvPicPr>
          <p:nvPr/>
        </p:nvPicPr>
        <p:blipFill>
          <a:blip r:embed="rId5"/>
          <a:stretch>
            <a:fillRect/>
          </a:stretch>
        </p:blipFill>
        <p:spPr>
          <a:xfrm>
            <a:off x="433323" y="3903155"/>
            <a:ext cx="952500" cy="952500"/>
          </a:xfrm>
          <a:prstGeom prst="rect">
            <a:avLst/>
          </a:prstGeom>
        </p:spPr>
      </p:pic>
      <p:sp>
        <p:nvSpPr>
          <p:cNvPr id="21" name="Rectangle 20">
            <a:extLst>
              <a:ext uri="{FF2B5EF4-FFF2-40B4-BE49-F238E27FC236}">
                <a16:creationId xmlns:a16="http://schemas.microsoft.com/office/drawing/2014/main" id="{81CB422D-5139-47AA-80F6-FE4199A90088}"/>
              </a:ext>
            </a:extLst>
          </p:cNvPr>
          <p:cNvSpPr/>
          <p:nvPr/>
        </p:nvSpPr>
        <p:spPr>
          <a:xfrm>
            <a:off x="1689099" y="4226863"/>
            <a:ext cx="10312745"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Lightweight – far less disk, CPU, and memory than VMs</a:t>
            </a:r>
          </a:p>
        </p:txBody>
      </p:sp>
      <p:cxnSp>
        <p:nvCxnSpPr>
          <p:cNvPr id="35" name="Straight Connector 34">
            <a:extLst>
              <a:ext uri="{FF2B5EF4-FFF2-40B4-BE49-F238E27FC236}">
                <a16:creationId xmlns:a16="http://schemas.microsoft.com/office/drawing/2014/main" id="{120DE0D1-A9A4-4275-96B9-89A1EE577245}"/>
              </a:ext>
              <a:ext uri="{C183D7F6-B498-43B3-948B-1728B52AA6E4}">
                <adec:decorative xmlns:adec="http://schemas.microsoft.com/office/drawing/2017/decorative" val="1"/>
              </a:ext>
            </a:extLst>
          </p:cNvPr>
          <p:cNvCxnSpPr>
            <a:cxnSpLocks/>
          </p:cNvCxnSpPr>
          <p:nvPr/>
        </p:nvCxnSpPr>
        <p:spPr>
          <a:xfrm>
            <a:off x="1689100" y="4928680"/>
            <a:ext cx="103127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thick lines and circles arranged to form a square pattern">
            <a:extLst>
              <a:ext uri="{FF2B5EF4-FFF2-40B4-BE49-F238E27FC236}">
                <a16:creationId xmlns:a16="http://schemas.microsoft.com/office/drawing/2014/main" id="{C39BD94E-F8E2-4401-8185-F2922676550A}"/>
              </a:ext>
            </a:extLst>
          </p:cNvPr>
          <p:cNvPicPr>
            <a:picLocks noChangeAspect="1"/>
          </p:cNvPicPr>
          <p:nvPr/>
        </p:nvPicPr>
        <p:blipFill>
          <a:blip r:embed="rId6"/>
          <a:stretch>
            <a:fillRect/>
          </a:stretch>
        </p:blipFill>
        <p:spPr>
          <a:xfrm>
            <a:off x="433323" y="5001324"/>
            <a:ext cx="952500" cy="952500"/>
          </a:xfrm>
          <a:prstGeom prst="rect">
            <a:avLst/>
          </a:prstGeom>
        </p:spPr>
      </p:pic>
      <p:sp>
        <p:nvSpPr>
          <p:cNvPr id="27" name="Rectangle 26">
            <a:extLst>
              <a:ext uri="{FF2B5EF4-FFF2-40B4-BE49-F238E27FC236}">
                <a16:creationId xmlns:a16="http://schemas.microsoft.com/office/drawing/2014/main" id="{9AD1B3F2-D1E4-4C5F-9D13-A2CE103E218A}"/>
              </a:ext>
            </a:extLst>
          </p:cNvPr>
          <p:cNvSpPr/>
          <p:nvPr/>
        </p:nvSpPr>
        <p:spPr>
          <a:xfrm>
            <a:off x="1689099" y="5325413"/>
            <a:ext cx="10312745"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Efficient – fast deployment, booting, patching, updates</a:t>
            </a:r>
          </a:p>
        </p:txBody>
      </p:sp>
    </p:spTree>
    <p:extLst>
      <p:ext uri="{BB962C8B-B14F-4D97-AF65-F5344CB8AC3E}">
        <p14:creationId xmlns:p14="http://schemas.microsoft.com/office/powerpoint/2010/main" val="287932171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Examine structure of containers</a:t>
            </a:r>
          </a:p>
        </p:txBody>
      </p:sp>
      <p:sp>
        <p:nvSpPr>
          <p:cNvPr id="47" name="Rectangle 46">
            <a:extLst>
              <a:ext uri="{FF2B5EF4-FFF2-40B4-BE49-F238E27FC236}">
                <a16:creationId xmlns:a16="http://schemas.microsoft.com/office/drawing/2014/main" id="{C2A82E0E-BAC9-45C4-9D71-516B6802F21B}"/>
              </a:ext>
              <a:ext uri="{C183D7F6-B498-43B3-948B-1728B52AA6E4}">
                <adec:decorative xmlns:adec="http://schemas.microsoft.com/office/drawing/2017/decorative" val="1"/>
              </a:ext>
            </a:extLst>
          </p:cNvPr>
          <p:cNvSpPr/>
          <p:nvPr/>
        </p:nvSpPr>
        <p:spPr bwMode="auto">
          <a:xfrm>
            <a:off x="427038" y="1192213"/>
            <a:ext cx="11582400" cy="53530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Right 8" descr="Arrow pointing to the right">
            <a:extLst>
              <a:ext uri="{FF2B5EF4-FFF2-40B4-BE49-F238E27FC236}">
                <a16:creationId xmlns:a16="http://schemas.microsoft.com/office/drawing/2014/main" id="{FA128197-9565-4512-AEB9-1860AC5C4765}"/>
              </a:ext>
            </a:extLst>
          </p:cNvPr>
          <p:cNvSpPr/>
          <p:nvPr/>
        </p:nvSpPr>
        <p:spPr bwMode="auto">
          <a:xfrm>
            <a:off x="5674365" y="3156159"/>
            <a:ext cx="1097284" cy="922992"/>
          </a:xfrm>
          <a:prstGeom prst="rightArrow">
            <a:avLst>
              <a:gd name="adj1" fmla="val 41744"/>
              <a:gd name="adj2"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err="1">
              <a:solidFill>
                <a:schemeClr val="tx1"/>
              </a:solidFill>
              <a:ea typeface="Segoe UI" pitchFamily="34" charset="0"/>
              <a:cs typeface="Segoe UI" pitchFamily="34" charset="0"/>
            </a:endParaRPr>
          </a:p>
        </p:txBody>
      </p:sp>
      <p:graphicFrame>
        <p:nvGraphicFramePr>
          <p:cNvPr id="5" name="Diagram 4">
            <a:extLst>
              <a:ext uri="{FF2B5EF4-FFF2-40B4-BE49-F238E27FC236}">
                <a16:creationId xmlns:a16="http://schemas.microsoft.com/office/drawing/2014/main" id="{1A5D2C5F-057C-54A3-056E-F3A832A04F17}"/>
              </a:ext>
            </a:extLst>
          </p:cNvPr>
          <p:cNvGraphicFramePr/>
          <p:nvPr/>
        </p:nvGraphicFramePr>
        <p:xfrm>
          <a:off x="695709" y="1400175"/>
          <a:ext cx="4709985" cy="4961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6FF94046-3DC2-110E-265B-85C4AD71B28F}"/>
              </a:ext>
            </a:extLst>
          </p:cNvPr>
          <p:cNvGraphicFramePr/>
          <p:nvPr>
            <p:extLst>
              <p:ext uri="{D42A27DB-BD31-4B8C-83A1-F6EECF244321}">
                <p14:modId xmlns:p14="http://schemas.microsoft.com/office/powerpoint/2010/main" val="1351421320"/>
              </p:ext>
            </p:extLst>
          </p:nvPr>
        </p:nvGraphicFramePr>
        <p:xfrm>
          <a:off x="7025536" y="1400175"/>
          <a:ext cx="4709985" cy="49615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2614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a:xfrm>
            <a:off x="427038" y="632779"/>
            <a:ext cx="11571287" cy="411162"/>
          </a:xfrm>
        </p:spPr>
        <p:txBody>
          <a:bodyPr/>
          <a:lstStyle/>
          <a:p>
            <a:r>
              <a:rPr lang="en-US" dirty="0"/>
              <a:t>Discussion: Containers versus Virtual Machines</a:t>
            </a:r>
          </a:p>
        </p:txBody>
      </p:sp>
      <p:sp>
        <p:nvSpPr>
          <p:cNvPr id="4" name="TextBox 3">
            <a:extLst>
              <a:ext uri="{FF2B5EF4-FFF2-40B4-BE49-F238E27FC236}">
                <a16:creationId xmlns:a16="http://schemas.microsoft.com/office/drawing/2014/main" id="{BFE4DBFA-B13B-4D50-9BDF-EA2B8E779C38}"/>
              </a:ext>
            </a:extLst>
          </p:cNvPr>
          <p:cNvSpPr txBox="1"/>
          <p:nvPr/>
        </p:nvSpPr>
        <p:spPr>
          <a:xfrm>
            <a:off x="427038" y="1188720"/>
            <a:ext cx="6960560" cy="369332"/>
          </a:xfrm>
          <a:prstGeom prst="rect">
            <a:avLst/>
          </a:prstGeom>
          <a:noFill/>
        </p:spPr>
        <p:txBody>
          <a:bodyPr wrap="square" lIns="0" tIns="0" rIns="0" bIns="0" anchor="ctr">
            <a:spAutoFit/>
          </a:bodyPr>
          <a:lstStyle/>
          <a:p>
            <a:r>
              <a:rPr lang="en-US" sz="2400">
                <a:latin typeface="+mj-lt"/>
              </a:rPr>
              <a:t>In your development environment: </a:t>
            </a:r>
          </a:p>
        </p:txBody>
      </p:sp>
      <p:pic>
        <p:nvPicPr>
          <p:cNvPr id="8" name="Picture 7" descr="Icon of chart build by blocks of square">
            <a:extLst>
              <a:ext uri="{FF2B5EF4-FFF2-40B4-BE49-F238E27FC236}">
                <a16:creationId xmlns:a16="http://schemas.microsoft.com/office/drawing/2014/main" id="{3920AAE6-38E9-4754-BC1E-593DCD516745}"/>
              </a:ext>
            </a:extLst>
          </p:cNvPr>
          <p:cNvPicPr>
            <a:picLocks noChangeAspect="1"/>
          </p:cNvPicPr>
          <p:nvPr/>
        </p:nvPicPr>
        <p:blipFill>
          <a:blip r:embed="rId2"/>
          <a:stretch>
            <a:fillRect/>
          </a:stretch>
        </p:blipFill>
        <p:spPr>
          <a:xfrm>
            <a:off x="431428" y="1876821"/>
            <a:ext cx="950976" cy="950976"/>
          </a:xfrm>
          <a:prstGeom prst="rect">
            <a:avLst/>
          </a:prstGeom>
        </p:spPr>
      </p:pic>
      <p:sp>
        <p:nvSpPr>
          <p:cNvPr id="9" name="Rectangle 8">
            <a:extLst>
              <a:ext uri="{FF2B5EF4-FFF2-40B4-BE49-F238E27FC236}">
                <a16:creationId xmlns:a16="http://schemas.microsoft.com/office/drawing/2014/main" id="{F1A0E4FC-0F10-4CFE-BB98-25897AE55A2B}"/>
              </a:ext>
            </a:extLst>
          </p:cNvPr>
          <p:cNvSpPr/>
          <p:nvPr/>
        </p:nvSpPr>
        <p:spPr>
          <a:xfrm>
            <a:off x="1645084" y="1746730"/>
            <a:ext cx="10098655" cy="1153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07000"/>
              </a:lnSpc>
            </a:pPr>
            <a:r>
              <a:rPr lang="en-US" sz="2200" dirty="0">
                <a:solidFill>
                  <a:schemeClr val="tx1"/>
                </a:solidFill>
              </a:rPr>
              <a:t>Do you currently use virtualization of any type? </a:t>
            </a:r>
          </a:p>
        </p:txBody>
      </p:sp>
      <p:cxnSp>
        <p:nvCxnSpPr>
          <p:cNvPr id="10" name="Straight Connector 9">
            <a:extLst>
              <a:ext uri="{FF2B5EF4-FFF2-40B4-BE49-F238E27FC236}">
                <a16:creationId xmlns:a16="http://schemas.microsoft.com/office/drawing/2014/main" id="{9ADB09C7-099A-465F-B201-A1C40ED5287E}"/>
              </a:ext>
              <a:ext uri="{C183D7F6-B498-43B3-948B-1728B52AA6E4}">
                <adec:decorative xmlns:adec="http://schemas.microsoft.com/office/drawing/2017/decorative" val="1"/>
              </a:ext>
            </a:extLst>
          </p:cNvPr>
          <p:cNvCxnSpPr>
            <a:cxnSpLocks/>
          </p:cNvCxnSpPr>
          <p:nvPr/>
        </p:nvCxnSpPr>
        <p:spPr>
          <a:xfrm>
            <a:off x="1645084" y="3105844"/>
            <a:ext cx="103643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square with two smaller squares inside it">
            <a:extLst>
              <a:ext uri="{FF2B5EF4-FFF2-40B4-BE49-F238E27FC236}">
                <a16:creationId xmlns:a16="http://schemas.microsoft.com/office/drawing/2014/main" id="{A3001218-86D1-4FCC-8939-FCB2BAB342C0}"/>
              </a:ext>
            </a:extLst>
          </p:cNvPr>
          <p:cNvPicPr>
            <a:picLocks noChangeAspect="1"/>
          </p:cNvPicPr>
          <p:nvPr/>
        </p:nvPicPr>
        <p:blipFill rotWithShape="1">
          <a:blip r:embed="rId3"/>
          <a:srcRect l="464" t="464" r="464" b="464"/>
          <a:stretch/>
        </p:blipFill>
        <p:spPr>
          <a:xfrm>
            <a:off x="431428" y="3445669"/>
            <a:ext cx="950976" cy="950976"/>
          </a:xfrm>
          <a:prstGeom prst="ellipse">
            <a:avLst/>
          </a:prstGeom>
        </p:spPr>
      </p:pic>
      <p:sp>
        <p:nvSpPr>
          <p:cNvPr id="15" name="Rectangle 14">
            <a:extLst>
              <a:ext uri="{FF2B5EF4-FFF2-40B4-BE49-F238E27FC236}">
                <a16:creationId xmlns:a16="http://schemas.microsoft.com/office/drawing/2014/main" id="{9BDDC073-D125-403A-B6F6-AEED7462BD94}"/>
              </a:ext>
            </a:extLst>
          </p:cNvPr>
          <p:cNvSpPr/>
          <p:nvPr/>
        </p:nvSpPr>
        <p:spPr>
          <a:xfrm>
            <a:off x="1645084" y="3311160"/>
            <a:ext cx="10098655" cy="1153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07000"/>
              </a:lnSpc>
            </a:pPr>
            <a:r>
              <a:rPr lang="en-US" sz="2200" dirty="0">
                <a:solidFill>
                  <a:schemeClr val="tx1"/>
                </a:solidFill>
              </a:rPr>
              <a:t>Do you prefer to deploy containers or virtual machines? </a:t>
            </a:r>
          </a:p>
        </p:txBody>
      </p:sp>
    </p:spTree>
    <p:extLst>
      <p:ext uri="{BB962C8B-B14F-4D97-AF65-F5344CB8AC3E}">
        <p14:creationId xmlns:p14="http://schemas.microsoft.com/office/powerpoint/2010/main" val="1018784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82F2-9EC4-4404-81B4-5CC86C910ABE}"/>
              </a:ext>
            </a:extLst>
          </p:cNvPr>
          <p:cNvSpPr>
            <a:spLocks noGrp="1"/>
          </p:cNvSpPr>
          <p:nvPr>
            <p:ph type="title"/>
          </p:nvPr>
        </p:nvSpPr>
        <p:spPr>
          <a:xfrm>
            <a:off x="465138" y="632779"/>
            <a:ext cx="11533187" cy="411162"/>
          </a:xfrm>
        </p:spPr>
        <p:txBody>
          <a:bodyPr/>
          <a:lstStyle/>
          <a:p>
            <a:r>
              <a:rPr lang="en-US" dirty="0"/>
              <a:t>Explore the concept of pipelines in DevOps</a:t>
            </a:r>
          </a:p>
        </p:txBody>
      </p:sp>
      <p:sp>
        <p:nvSpPr>
          <p:cNvPr id="17" name="Freeform: Shape 16">
            <a:extLst>
              <a:ext uri="{FF2B5EF4-FFF2-40B4-BE49-F238E27FC236}">
                <a16:creationId xmlns:a16="http://schemas.microsoft.com/office/drawing/2014/main" id="{829F6F99-E519-42D9-A90E-90A242916D78}"/>
              </a:ext>
            </a:extLst>
          </p:cNvPr>
          <p:cNvSpPr/>
          <p:nvPr/>
        </p:nvSpPr>
        <p:spPr>
          <a:xfrm>
            <a:off x="427039" y="1603375"/>
            <a:ext cx="3715772" cy="1668462"/>
          </a:xfrm>
          <a:custGeom>
            <a:avLst/>
            <a:gdLst>
              <a:gd name="connsiteX0" fmla="*/ 0 w 3715772"/>
              <a:gd name="connsiteY0" fmla="*/ 0 h 1668462"/>
              <a:gd name="connsiteX1" fmla="*/ 3715772 w 3715772"/>
              <a:gd name="connsiteY1" fmla="*/ 0 h 1668462"/>
              <a:gd name="connsiteX2" fmla="*/ 3715772 w 3715772"/>
              <a:gd name="connsiteY2" fmla="*/ 461743 h 1668462"/>
              <a:gd name="connsiteX3" fmla="*/ 3713770 w 3715772"/>
              <a:gd name="connsiteY3" fmla="*/ 461944 h 1668462"/>
              <a:gd name="connsiteX4" fmla="*/ 3410348 w 3715772"/>
              <a:gd name="connsiteY4" fmla="*/ 834231 h 1668462"/>
              <a:gd name="connsiteX5" fmla="*/ 3713770 w 3715772"/>
              <a:gd name="connsiteY5" fmla="*/ 1206518 h 1668462"/>
              <a:gd name="connsiteX6" fmla="*/ 3715772 w 3715772"/>
              <a:gd name="connsiteY6" fmla="*/ 1206719 h 1668462"/>
              <a:gd name="connsiteX7" fmla="*/ 3715772 w 3715772"/>
              <a:gd name="connsiteY7" fmla="*/ 1668462 h 1668462"/>
              <a:gd name="connsiteX8" fmla="*/ 0 w 3715772"/>
              <a:gd name="connsiteY8" fmla="*/ 1668462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772" h="1668462">
                <a:moveTo>
                  <a:pt x="0" y="0"/>
                </a:moveTo>
                <a:lnTo>
                  <a:pt x="3715772" y="0"/>
                </a:lnTo>
                <a:lnTo>
                  <a:pt x="3715772" y="461743"/>
                </a:lnTo>
                <a:lnTo>
                  <a:pt x="3713770" y="461944"/>
                </a:lnTo>
                <a:cubicBezTo>
                  <a:pt x="3540608" y="497379"/>
                  <a:pt x="3410348" y="650593"/>
                  <a:pt x="3410348" y="834231"/>
                </a:cubicBezTo>
                <a:cubicBezTo>
                  <a:pt x="3410348" y="1017869"/>
                  <a:pt x="3540608" y="1171083"/>
                  <a:pt x="3713770" y="1206518"/>
                </a:cubicBezTo>
                <a:lnTo>
                  <a:pt x="3715772" y="1206719"/>
                </a:lnTo>
                <a:lnTo>
                  <a:pt x="3715772" y="1668462"/>
                </a:lnTo>
                <a:lnTo>
                  <a:pt x="0" y="1668462"/>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400" tIns="113400" rIns="113400" bIns="113400" numCol="1" spcCol="1270" anchor="ctr" anchorCtr="0">
            <a:noAutofit/>
          </a:bodyPr>
          <a:lstStyle/>
          <a:p>
            <a:pPr marL="0" lvl="0" indent="0" algn="ctr" defTabSz="800100">
              <a:spcBef>
                <a:spcPct val="0"/>
              </a:spcBef>
              <a:spcAft>
                <a:spcPct val="35000"/>
              </a:spcAft>
              <a:buNone/>
            </a:pPr>
            <a:r>
              <a:rPr lang="en-US" sz="2400" kern="1200" dirty="0">
                <a:latin typeface="+mj-lt"/>
              </a:rPr>
              <a:t>Build automation</a:t>
            </a:r>
            <a:br>
              <a:rPr lang="en-US" sz="2400" kern="1200" dirty="0">
                <a:latin typeface="+mj-lt"/>
              </a:rPr>
            </a:br>
            <a:r>
              <a:rPr lang="en-US" sz="2400" kern="1200" dirty="0">
                <a:latin typeface="+mj-lt"/>
              </a:rPr>
              <a:t>and continuous </a:t>
            </a:r>
            <a:r>
              <a:rPr lang="en-US" sz="2400" dirty="0">
                <a:latin typeface="+mj-lt"/>
              </a:rPr>
              <a:t>i</a:t>
            </a:r>
            <a:r>
              <a:rPr lang="en-US" sz="2400" kern="1200" dirty="0">
                <a:latin typeface="+mj-lt"/>
              </a:rPr>
              <a:t>ntegration</a:t>
            </a:r>
          </a:p>
        </p:txBody>
      </p:sp>
      <p:sp>
        <p:nvSpPr>
          <p:cNvPr id="5" name="Arrow: Right 4" descr="Arrow pointing towards the right">
            <a:extLst>
              <a:ext uri="{FF2B5EF4-FFF2-40B4-BE49-F238E27FC236}">
                <a16:creationId xmlns:a16="http://schemas.microsoft.com/office/drawing/2014/main" id="{3E15D305-CFBB-4BC7-A3CD-C2130F52C800}"/>
              </a:ext>
            </a:extLst>
          </p:cNvPr>
          <p:cNvSpPr/>
          <p:nvPr/>
        </p:nvSpPr>
        <p:spPr bwMode="auto">
          <a:xfrm>
            <a:off x="4026894" y="2264790"/>
            <a:ext cx="381000" cy="345632"/>
          </a:xfrm>
          <a:prstGeom prst="rightArrow">
            <a:avLst>
              <a:gd name="adj1" fmla="val 34843"/>
              <a:gd name="adj2"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Shape 17">
            <a:extLst>
              <a:ext uri="{FF2B5EF4-FFF2-40B4-BE49-F238E27FC236}">
                <a16:creationId xmlns:a16="http://schemas.microsoft.com/office/drawing/2014/main" id="{EA3917D0-8098-48F9-BAF0-79F5FECA500D}"/>
              </a:ext>
            </a:extLst>
          </p:cNvPr>
          <p:cNvSpPr/>
          <p:nvPr/>
        </p:nvSpPr>
        <p:spPr>
          <a:xfrm>
            <a:off x="4291977" y="1603375"/>
            <a:ext cx="3715772" cy="1668462"/>
          </a:xfrm>
          <a:custGeom>
            <a:avLst/>
            <a:gdLst>
              <a:gd name="connsiteX0" fmla="*/ 0 w 3715772"/>
              <a:gd name="connsiteY0" fmla="*/ 0 h 1668462"/>
              <a:gd name="connsiteX1" fmla="*/ 3715772 w 3715772"/>
              <a:gd name="connsiteY1" fmla="*/ 0 h 1668462"/>
              <a:gd name="connsiteX2" fmla="*/ 3715772 w 3715772"/>
              <a:gd name="connsiteY2" fmla="*/ 461743 h 1668462"/>
              <a:gd name="connsiteX3" fmla="*/ 3713771 w 3715772"/>
              <a:gd name="connsiteY3" fmla="*/ 461944 h 1668462"/>
              <a:gd name="connsiteX4" fmla="*/ 3410348 w 3715772"/>
              <a:gd name="connsiteY4" fmla="*/ 834231 h 1668462"/>
              <a:gd name="connsiteX5" fmla="*/ 3713771 w 3715772"/>
              <a:gd name="connsiteY5" fmla="*/ 1206518 h 1668462"/>
              <a:gd name="connsiteX6" fmla="*/ 3715772 w 3715772"/>
              <a:gd name="connsiteY6" fmla="*/ 1206719 h 1668462"/>
              <a:gd name="connsiteX7" fmla="*/ 3715772 w 3715772"/>
              <a:gd name="connsiteY7" fmla="*/ 1668462 h 1668462"/>
              <a:gd name="connsiteX8" fmla="*/ 0 w 3715772"/>
              <a:gd name="connsiteY8" fmla="*/ 1668462 h 1668462"/>
              <a:gd name="connsiteX9" fmla="*/ 0 w 3715772"/>
              <a:gd name="connsiteY9" fmla="*/ 1206719 h 1668462"/>
              <a:gd name="connsiteX10" fmla="*/ 2002 w 3715772"/>
              <a:gd name="connsiteY10" fmla="*/ 1206518 h 1668462"/>
              <a:gd name="connsiteX11" fmla="*/ 305424 w 3715772"/>
              <a:gd name="connsiteY11" fmla="*/ 834231 h 1668462"/>
              <a:gd name="connsiteX12" fmla="*/ 2002 w 3715772"/>
              <a:gd name="connsiteY12" fmla="*/ 461944 h 1668462"/>
              <a:gd name="connsiteX13" fmla="*/ 0 w 3715772"/>
              <a:gd name="connsiteY13" fmla="*/ 461743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15772" h="1668462">
                <a:moveTo>
                  <a:pt x="0" y="0"/>
                </a:moveTo>
                <a:lnTo>
                  <a:pt x="3715772" y="0"/>
                </a:lnTo>
                <a:lnTo>
                  <a:pt x="3715772" y="461743"/>
                </a:lnTo>
                <a:lnTo>
                  <a:pt x="3713771" y="461944"/>
                </a:lnTo>
                <a:cubicBezTo>
                  <a:pt x="3540608" y="497379"/>
                  <a:pt x="3410348" y="650593"/>
                  <a:pt x="3410348" y="834231"/>
                </a:cubicBezTo>
                <a:cubicBezTo>
                  <a:pt x="3410348" y="1017869"/>
                  <a:pt x="3540608" y="1171083"/>
                  <a:pt x="3713771" y="1206518"/>
                </a:cubicBezTo>
                <a:lnTo>
                  <a:pt x="3715772" y="1206719"/>
                </a:lnTo>
                <a:lnTo>
                  <a:pt x="3715772" y="1668462"/>
                </a:lnTo>
                <a:lnTo>
                  <a:pt x="0" y="1668462"/>
                </a:lnTo>
                <a:lnTo>
                  <a:pt x="0" y="1206719"/>
                </a:lnTo>
                <a:lnTo>
                  <a:pt x="2002" y="1206518"/>
                </a:lnTo>
                <a:cubicBezTo>
                  <a:pt x="175165" y="1171083"/>
                  <a:pt x="305424" y="1017869"/>
                  <a:pt x="305424" y="834231"/>
                </a:cubicBezTo>
                <a:cubicBezTo>
                  <a:pt x="305424" y="650593"/>
                  <a:pt x="175165" y="497379"/>
                  <a:pt x="2002" y="461944"/>
                </a:cubicBezTo>
                <a:lnTo>
                  <a:pt x="0" y="461743"/>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400" tIns="113400" rIns="113400" bIns="113400" numCol="1" spcCol="1270" anchor="ctr" anchorCtr="0">
            <a:noAutofit/>
          </a:bodyPr>
          <a:lstStyle/>
          <a:p>
            <a:pPr marL="0" lvl="0" indent="0" algn="ctr" defTabSz="800100">
              <a:spcBef>
                <a:spcPct val="0"/>
              </a:spcBef>
              <a:spcAft>
                <a:spcPct val="35000"/>
              </a:spcAft>
              <a:buNone/>
            </a:pPr>
            <a:r>
              <a:rPr lang="en-US" sz="2400" kern="1200" dirty="0">
                <a:latin typeface="+mj-lt"/>
              </a:rPr>
              <a:t>Test automation</a:t>
            </a:r>
          </a:p>
        </p:txBody>
      </p:sp>
      <p:sp>
        <p:nvSpPr>
          <p:cNvPr id="13" name="Arrow: Right 12" descr="Arrow pointing towards the right">
            <a:extLst>
              <a:ext uri="{FF2B5EF4-FFF2-40B4-BE49-F238E27FC236}">
                <a16:creationId xmlns:a16="http://schemas.microsoft.com/office/drawing/2014/main" id="{4F332628-AB59-4FD6-998F-E6E9E5699EF2}"/>
              </a:ext>
            </a:extLst>
          </p:cNvPr>
          <p:cNvSpPr/>
          <p:nvPr/>
        </p:nvSpPr>
        <p:spPr bwMode="auto">
          <a:xfrm>
            <a:off x="7891831" y="2264790"/>
            <a:ext cx="381000" cy="345632"/>
          </a:xfrm>
          <a:prstGeom prst="rightArrow">
            <a:avLst>
              <a:gd name="adj1" fmla="val 34843"/>
              <a:gd name="adj2"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F223C6A3-286C-4C31-B4A0-7C00DBEA0505}"/>
              </a:ext>
            </a:extLst>
          </p:cNvPr>
          <p:cNvSpPr/>
          <p:nvPr/>
        </p:nvSpPr>
        <p:spPr>
          <a:xfrm>
            <a:off x="8156913" y="1603375"/>
            <a:ext cx="3715772" cy="1668462"/>
          </a:xfrm>
          <a:custGeom>
            <a:avLst/>
            <a:gdLst>
              <a:gd name="connsiteX0" fmla="*/ 0 w 3715772"/>
              <a:gd name="connsiteY0" fmla="*/ 0 h 1668462"/>
              <a:gd name="connsiteX1" fmla="*/ 3715772 w 3715772"/>
              <a:gd name="connsiteY1" fmla="*/ 0 h 1668462"/>
              <a:gd name="connsiteX2" fmla="*/ 3715772 w 3715772"/>
              <a:gd name="connsiteY2" fmla="*/ 1668462 h 1668462"/>
              <a:gd name="connsiteX3" fmla="*/ 0 w 3715772"/>
              <a:gd name="connsiteY3" fmla="*/ 1668462 h 1668462"/>
              <a:gd name="connsiteX4" fmla="*/ 0 w 3715772"/>
              <a:gd name="connsiteY4" fmla="*/ 1206720 h 1668462"/>
              <a:gd name="connsiteX5" fmla="*/ 2004 w 3715772"/>
              <a:gd name="connsiteY5" fmla="*/ 1206518 h 1668462"/>
              <a:gd name="connsiteX6" fmla="*/ 305426 w 3715772"/>
              <a:gd name="connsiteY6" fmla="*/ 834231 h 1668462"/>
              <a:gd name="connsiteX7" fmla="*/ 2004 w 3715772"/>
              <a:gd name="connsiteY7" fmla="*/ 461944 h 1668462"/>
              <a:gd name="connsiteX8" fmla="*/ 0 w 3715772"/>
              <a:gd name="connsiteY8" fmla="*/ 461743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772" h="1668462">
                <a:moveTo>
                  <a:pt x="0" y="0"/>
                </a:moveTo>
                <a:lnTo>
                  <a:pt x="3715772" y="0"/>
                </a:lnTo>
                <a:lnTo>
                  <a:pt x="3715772" y="1668462"/>
                </a:lnTo>
                <a:lnTo>
                  <a:pt x="0" y="1668462"/>
                </a:lnTo>
                <a:lnTo>
                  <a:pt x="0" y="1206720"/>
                </a:lnTo>
                <a:lnTo>
                  <a:pt x="2004" y="1206518"/>
                </a:lnTo>
                <a:cubicBezTo>
                  <a:pt x="175167" y="1171083"/>
                  <a:pt x="305426" y="1017869"/>
                  <a:pt x="305426" y="834231"/>
                </a:cubicBezTo>
                <a:cubicBezTo>
                  <a:pt x="305426" y="650593"/>
                  <a:pt x="175167" y="497379"/>
                  <a:pt x="2004" y="461944"/>
                </a:cubicBezTo>
                <a:lnTo>
                  <a:pt x="0" y="461743"/>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400" tIns="113400" rIns="113400" bIns="113400" numCol="1" spcCol="1270" anchor="ctr" anchorCtr="0">
            <a:noAutofit/>
          </a:bodyPr>
          <a:lstStyle/>
          <a:p>
            <a:pPr lvl="0" algn="ctr" defTabSz="800100">
              <a:spcBef>
                <a:spcPct val="0"/>
              </a:spcBef>
              <a:spcAft>
                <a:spcPct val="35000"/>
              </a:spcAft>
            </a:pPr>
            <a:r>
              <a:rPr lang="en-US" sz="2400" dirty="0">
                <a:latin typeface="+mj-lt"/>
              </a:rPr>
              <a:t>Deployment</a:t>
            </a:r>
            <a:br>
              <a:rPr lang="en-US" sz="2400" dirty="0">
                <a:latin typeface="+mj-lt"/>
              </a:rPr>
            </a:br>
            <a:r>
              <a:rPr lang="en-US" sz="2400" dirty="0">
                <a:latin typeface="+mj-lt"/>
              </a:rPr>
              <a:t>automation</a:t>
            </a:r>
          </a:p>
        </p:txBody>
      </p:sp>
      <p:sp>
        <p:nvSpPr>
          <p:cNvPr id="7" name="Rectangle 6">
            <a:extLst>
              <a:ext uri="{FF2B5EF4-FFF2-40B4-BE49-F238E27FC236}">
                <a16:creationId xmlns:a16="http://schemas.microsoft.com/office/drawing/2014/main" id="{CD299E2E-1888-4022-8AC1-92221276FACC}"/>
              </a:ext>
            </a:extLst>
          </p:cNvPr>
          <p:cNvSpPr/>
          <p:nvPr/>
        </p:nvSpPr>
        <p:spPr>
          <a:xfrm>
            <a:off x="427038" y="3424919"/>
            <a:ext cx="11445647" cy="2656568"/>
          </a:xfrm>
          <a:prstGeom prst="rect">
            <a:avLst/>
          </a:pr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800"/>
              </a:spcBef>
            </a:pPr>
            <a:r>
              <a:rPr lang="en-US" sz="2000" dirty="0">
                <a:solidFill>
                  <a:schemeClr val="tx1"/>
                </a:solidFill>
              </a:rPr>
              <a:t>A pipeline enables a constant flow of changes into production via an automated software production line</a:t>
            </a:r>
          </a:p>
          <a:p>
            <a:pPr>
              <a:spcBef>
                <a:spcPts val="1800"/>
              </a:spcBef>
            </a:pPr>
            <a:r>
              <a:rPr lang="en-US" sz="2000" dirty="0">
                <a:solidFill>
                  <a:schemeClr val="tx1"/>
                </a:solidFill>
              </a:rPr>
              <a:t>Pipelines create a repeatable, reliable and incrementally improving process for taking software from concept to customer</a:t>
            </a:r>
          </a:p>
          <a:p>
            <a:pPr>
              <a:spcBef>
                <a:spcPts val="1800"/>
              </a:spcBef>
            </a:pPr>
            <a:r>
              <a:rPr lang="en-US" sz="2000" dirty="0">
                <a:solidFill>
                  <a:schemeClr val="tx1"/>
                </a:solidFill>
              </a:rPr>
              <a:t>Pipelines require infrastructure, this infrastructure will have a direct impact on the effectiveness of the pipeline</a:t>
            </a:r>
          </a:p>
        </p:txBody>
      </p:sp>
    </p:spTree>
    <p:extLst>
      <p:ext uri="{BB962C8B-B14F-4D97-AF65-F5344CB8AC3E}">
        <p14:creationId xmlns:p14="http://schemas.microsoft.com/office/powerpoint/2010/main" val="386089985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a:xfrm>
            <a:off x="427038" y="632779"/>
            <a:ext cx="11571287" cy="411162"/>
          </a:xfrm>
        </p:spPr>
        <p:txBody>
          <a:bodyPr/>
          <a:lstStyle/>
          <a:p>
            <a:r>
              <a:rPr lang="en-US" dirty="0"/>
              <a:t>Work with Docker containers</a:t>
            </a:r>
          </a:p>
        </p:txBody>
      </p:sp>
      <p:pic>
        <p:nvPicPr>
          <p:cNvPr id="51" name="Picture 50" descr="Icon of an arrow pointing down to a rectangular shape">
            <a:extLst>
              <a:ext uri="{FF2B5EF4-FFF2-40B4-BE49-F238E27FC236}">
                <a16:creationId xmlns:a16="http://schemas.microsoft.com/office/drawing/2014/main" id="{3EDDA2D9-7075-4EA9-BFE0-494F8377E0FE}"/>
              </a:ext>
            </a:extLst>
          </p:cNvPr>
          <p:cNvPicPr>
            <a:picLocks noChangeAspect="1"/>
          </p:cNvPicPr>
          <p:nvPr/>
        </p:nvPicPr>
        <p:blipFill>
          <a:blip r:embed="rId3"/>
          <a:stretch>
            <a:fillRect/>
          </a:stretch>
        </p:blipFill>
        <p:spPr>
          <a:xfrm>
            <a:off x="433323" y="1706817"/>
            <a:ext cx="952500" cy="952500"/>
          </a:xfrm>
          <a:prstGeom prst="rect">
            <a:avLst/>
          </a:prstGeom>
        </p:spPr>
      </p:pic>
      <p:sp>
        <p:nvSpPr>
          <p:cNvPr id="9" name="Rectangle 8">
            <a:extLst>
              <a:ext uri="{FF2B5EF4-FFF2-40B4-BE49-F238E27FC236}">
                <a16:creationId xmlns:a16="http://schemas.microsoft.com/office/drawing/2014/main" id="{FF6FDA8E-0470-422E-A535-19859E400F3D}"/>
              </a:ext>
            </a:extLst>
          </p:cNvPr>
          <p:cNvSpPr>
            <a:spLocks/>
          </p:cNvSpPr>
          <p:nvPr/>
        </p:nvSpPr>
        <p:spPr>
          <a:xfrm>
            <a:off x="1689099" y="2029763"/>
            <a:ext cx="10312745"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dirty="0">
                <a:solidFill>
                  <a:schemeClr val="tx1"/>
                </a:solidFill>
              </a:rPr>
              <a:t>docker build – create the image</a:t>
            </a:r>
          </a:p>
        </p:txBody>
      </p:sp>
      <p:cxnSp>
        <p:nvCxnSpPr>
          <p:cNvPr id="33" name="Straight Connector 32">
            <a:extLst>
              <a:ext uri="{FF2B5EF4-FFF2-40B4-BE49-F238E27FC236}">
                <a16:creationId xmlns:a16="http://schemas.microsoft.com/office/drawing/2014/main" id="{2D9A2FCD-D84D-4BB7-8BA4-D35C30D90D07}"/>
              </a:ext>
              <a:ext uri="{C183D7F6-B498-43B3-948B-1728B52AA6E4}">
                <adec:decorative xmlns:adec="http://schemas.microsoft.com/office/drawing/2017/decorative" val="1"/>
              </a:ext>
            </a:extLst>
          </p:cNvPr>
          <p:cNvCxnSpPr>
            <a:cxnSpLocks/>
          </p:cNvCxnSpPr>
          <p:nvPr/>
        </p:nvCxnSpPr>
        <p:spPr>
          <a:xfrm>
            <a:off x="1689100" y="2731580"/>
            <a:ext cx="103127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webpage showing six squares">
            <a:extLst>
              <a:ext uri="{FF2B5EF4-FFF2-40B4-BE49-F238E27FC236}">
                <a16:creationId xmlns:a16="http://schemas.microsoft.com/office/drawing/2014/main" id="{C1D088C5-DA24-4512-B0F9-53F54E24D8FC}"/>
              </a:ext>
            </a:extLst>
          </p:cNvPr>
          <p:cNvPicPr>
            <a:picLocks noChangeAspect="1"/>
          </p:cNvPicPr>
          <p:nvPr/>
        </p:nvPicPr>
        <p:blipFill>
          <a:blip r:embed="rId4"/>
          <a:stretch>
            <a:fillRect/>
          </a:stretch>
        </p:blipFill>
        <p:spPr>
          <a:xfrm>
            <a:off x="433323" y="2804986"/>
            <a:ext cx="952500" cy="952500"/>
          </a:xfrm>
          <a:prstGeom prst="rect">
            <a:avLst/>
          </a:prstGeom>
        </p:spPr>
      </p:pic>
      <p:sp>
        <p:nvSpPr>
          <p:cNvPr id="15" name="Rectangle 14">
            <a:extLst>
              <a:ext uri="{FF2B5EF4-FFF2-40B4-BE49-F238E27FC236}">
                <a16:creationId xmlns:a16="http://schemas.microsoft.com/office/drawing/2014/main" id="{75541DBB-4CC8-4A87-9A41-4AF71BB4B1B2}"/>
              </a:ext>
            </a:extLst>
          </p:cNvPr>
          <p:cNvSpPr/>
          <p:nvPr/>
        </p:nvSpPr>
        <p:spPr>
          <a:xfrm>
            <a:off x="1689099" y="3128313"/>
            <a:ext cx="10312745"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dirty="0">
                <a:solidFill>
                  <a:schemeClr val="tx1"/>
                </a:solidFill>
              </a:rPr>
              <a:t>docker pull – retrieve an image from a container registry</a:t>
            </a:r>
          </a:p>
        </p:txBody>
      </p:sp>
      <p:cxnSp>
        <p:nvCxnSpPr>
          <p:cNvPr id="34" name="Straight Connector 33">
            <a:extLst>
              <a:ext uri="{FF2B5EF4-FFF2-40B4-BE49-F238E27FC236}">
                <a16:creationId xmlns:a16="http://schemas.microsoft.com/office/drawing/2014/main" id="{199EBA73-E076-4337-9985-8E751FE521CE}"/>
              </a:ext>
              <a:ext uri="{C183D7F6-B498-43B3-948B-1728B52AA6E4}">
                <adec:decorative xmlns:adec="http://schemas.microsoft.com/office/drawing/2017/decorative" val="1"/>
              </a:ext>
            </a:extLst>
          </p:cNvPr>
          <p:cNvCxnSpPr>
            <a:cxnSpLocks/>
          </p:cNvCxnSpPr>
          <p:nvPr/>
        </p:nvCxnSpPr>
        <p:spPr>
          <a:xfrm>
            <a:off x="1689100" y="3830130"/>
            <a:ext cx="103127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four squares connected by lines ">
            <a:extLst>
              <a:ext uri="{FF2B5EF4-FFF2-40B4-BE49-F238E27FC236}">
                <a16:creationId xmlns:a16="http://schemas.microsoft.com/office/drawing/2014/main" id="{D0DFEC54-1587-424B-B229-14B9BB9C2DFA}"/>
              </a:ext>
            </a:extLst>
          </p:cNvPr>
          <p:cNvPicPr>
            <a:picLocks noChangeAspect="1"/>
          </p:cNvPicPr>
          <p:nvPr/>
        </p:nvPicPr>
        <p:blipFill>
          <a:blip r:embed="rId5"/>
          <a:stretch>
            <a:fillRect/>
          </a:stretch>
        </p:blipFill>
        <p:spPr>
          <a:xfrm>
            <a:off x="433323" y="3903155"/>
            <a:ext cx="952500" cy="952500"/>
          </a:xfrm>
          <a:prstGeom prst="rect">
            <a:avLst/>
          </a:prstGeom>
        </p:spPr>
      </p:pic>
      <p:sp>
        <p:nvSpPr>
          <p:cNvPr id="21" name="Rectangle 20">
            <a:extLst>
              <a:ext uri="{FF2B5EF4-FFF2-40B4-BE49-F238E27FC236}">
                <a16:creationId xmlns:a16="http://schemas.microsoft.com/office/drawing/2014/main" id="{81CB422D-5139-47AA-80F6-FE4199A90088}"/>
              </a:ext>
            </a:extLst>
          </p:cNvPr>
          <p:cNvSpPr/>
          <p:nvPr/>
        </p:nvSpPr>
        <p:spPr>
          <a:xfrm>
            <a:off x="1689099" y="4062203"/>
            <a:ext cx="10312745"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docker run – run the image to create a container instance (will auto pull if not already pulled)</a:t>
            </a:r>
          </a:p>
        </p:txBody>
      </p:sp>
    </p:spTree>
    <p:extLst>
      <p:ext uri="{BB962C8B-B14F-4D97-AF65-F5344CB8AC3E}">
        <p14:creationId xmlns:p14="http://schemas.microsoft.com/office/powerpoint/2010/main" val="128483239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568-E33A-42FB-B567-A2A74D72DF87}"/>
              </a:ext>
            </a:extLst>
          </p:cNvPr>
          <p:cNvSpPr>
            <a:spLocks noGrp="1"/>
          </p:cNvSpPr>
          <p:nvPr>
            <p:ph type="title"/>
          </p:nvPr>
        </p:nvSpPr>
        <p:spPr>
          <a:xfrm>
            <a:off x="427038" y="632779"/>
            <a:ext cx="11571287" cy="411162"/>
          </a:xfrm>
        </p:spPr>
        <p:txBody>
          <a:bodyPr/>
          <a:lstStyle/>
          <a:p>
            <a:r>
              <a:rPr lang="en-US" dirty="0"/>
              <a:t>Understand </a:t>
            </a:r>
            <a:r>
              <a:rPr lang="en-US" dirty="0" err="1"/>
              <a:t>Dockerfile</a:t>
            </a:r>
            <a:r>
              <a:rPr lang="en-US" dirty="0"/>
              <a:t> core concepts</a:t>
            </a:r>
          </a:p>
        </p:txBody>
      </p:sp>
      <p:sp>
        <p:nvSpPr>
          <p:cNvPr id="3" name="Text Placeholder 2">
            <a:extLst>
              <a:ext uri="{FF2B5EF4-FFF2-40B4-BE49-F238E27FC236}">
                <a16:creationId xmlns:a16="http://schemas.microsoft.com/office/drawing/2014/main" id="{A3D303E6-5EF6-4BF0-B3F6-B0D9540B6405}"/>
              </a:ext>
            </a:extLst>
          </p:cNvPr>
          <p:cNvSpPr>
            <a:spLocks noGrp="1"/>
          </p:cNvSpPr>
          <p:nvPr>
            <p:ph type="body" sz="quarter" idx="4294967295"/>
          </p:nvPr>
        </p:nvSpPr>
        <p:spPr>
          <a:xfrm>
            <a:off x="427037" y="1498599"/>
            <a:ext cx="11571288" cy="3997325"/>
          </a:xfrm>
          <a:ln w="19050">
            <a:solidFill>
              <a:schemeClr val="tx2"/>
            </a:solidFill>
          </a:ln>
        </p:spPr>
        <p:txBody>
          <a:bodyPr lIns="182880" tIns="146304" rIns="182880" bIns="146304">
            <a:noAutofit/>
          </a:bodyPr>
          <a:lstStyle/>
          <a:p>
            <a:r>
              <a:rPr lang="en-US" dirty="0">
                <a:latin typeface="Consolas" panose="020B0609020204030204" pitchFamily="49" charset="0"/>
              </a:rPr>
              <a:t>FROM ubuntu</a:t>
            </a:r>
          </a:p>
          <a:p>
            <a:r>
              <a:rPr lang="en-US" dirty="0">
                <a:latin typeface="Consolas" panose="020B0609020204030204" pitchFamily="49" charset="0"/>
              </a:rPr>
              <a:t>LABEL maintainer="johndoe@contoso.com"</a:t>
            </a:r>
          </a:p>
          <a:p>
            <a:r>
              <a:rPr lang="en-US" dirty="0">
                <a:latin typeface="Consolas" panose="020B0609020204030204" pitchFamily="49" charset="0"/>
              </a:rPr>
              <a:t>ADD </a:t>
            </a:r>
            <a:r>
              <a:rPr lang="en-US" dirty="0" err="1">
                <a:latin typeface="Consolas" panose="020B0609020204030204" pitchFamily="49" charset="0"/>
              </a:rPr>
              <a:t>appsetup</a:t>
            </a:r>
            <a:r>
              <a:rPr lang="en-US" dirty="0">
                <a:latin typeface="Consolas" panose="020B0609020204030204" pitchFamily="49" charset="0"/>
              </a:rPr>
              <a:t> /</a:t>
            </a:r>
          </a:p>
          <a:p>
            <a:r>
              <a:rPr lang="en-US" dirty="0">
                <a:latin typeface="Consolas" panose="020B0609020204030204" pitchFamily="49" charset="0"/>
              </a:rPr>
              <a:t>RUN /bin/bash -c 'source $HOME/.</a:t>
            </a:r>
            <a:r>
              <a:rPr lang="en-US" dirty="0" err="1">
                <a:latin typeface="Consolas" panose="020B0609020204030204" pitchFamily="49" charset="0"/>
              </a:rPr>
              <a:t>bashrc</a:t>
            </a:r>
            <a:r>
              <a:rPr lang="en-US" dirty="0">
                <a:latin typeface="Consolas" panose="020B0609020204030204" pitchFamily="49" charset="0"/>
              </a:rPr>
              <a:t>; \</a:t>
            </a:r>
          </a:p>
          <a:p>
            <a:r>
              <a:rPr lang="en-US" dirty="0">
                <a:latin typeface="Consolas" panose="020B0609020204030204" pitchFamily="49" charset="0"/>
              </a:rPr>
              <a:t>echo $HOME'</a:t>
            </a:r>
          </a:p>
          <a:p>
            <a:r>
              <a:rPr lang="en-US" dirty="0">
                <a:latin typeface="Consolas" panose="020B0609020204030204" pitchFamily="49" charset="0"/>
              </a:rPr>
              <a:t>CMD ["echo", "Hello World from within the container"]</a:t>
            </a:r>
          </a:p>
        </p:txBody>
      </p:sp>
      <p:pic>
        <p:nvPicPr>
          <p:cNvPr id="4" name="Picture 3" descr="A tick mark">
            <a:extLst>
              <a:ext uri="{FF2B5EF4-FFF2-40B4-BE49-F238E27FC236}">
                <a16:creationId xmlns:a16="http://schemas.microsoft.com/office/drawing/2014/main" id="{66BE245E-1DB3-46D5-BCEE-4A44D80FFD81}"/>
              </a:ext>
            </a:extLst>
          </p:cNvPr>
          <p:cNvPicPr>
            <a:picLocks noChangeAspect="1"/>
          </p:cNvPicPr>
          <p:nvPr/>
        </p:nvPicPr>
        <p:blipFill>
          <a:blip r:embed="rId3"/>
          <a:stretch>
            <a:fillRect/>
          </a:stretch>
        </p:blipFill>
        <p:spPr>
          <a:xfrm>
            <a:off x="427038" y="6212113"/>
            <a:ext cx="786452" cy="780356"/>
          </a:xfrm>
          <a:prstGeom prst="rect">
            <a:avLst/>
          </a:prstGeom>
        </p:spPr>
      </p:pic>
      <p:sp>
        <p:nvSpPr>
          <p:cNvPr id="9" name="Freeform: Shape 8">
            <a:extLst>
              <a:ext uri="{FF2B5EF4-FFF2-40B4-BE49-F238E27FC236}">
                <a16:creationId xmlns:a16="http://schemas.microsoft.com/office/drawing/2014/main" id="{9752C17C-BDCB-4285-AF03-B41089526ED5}"/>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err="1">
                <a:solidFill>
                  <a:schemeClr val="tx1"/>
                </a:solidFill>
                <a:cs typeface="Segoe UI Semibold" panose="020B0702040204020203" pitchFamily="34" charset="0"/>
              </a:rPr>
              <a:t>Dockerfiles</a:t>
            </a:r>
            <a:r>
              <a:rPr lang="en-US">
                <a:solidFill>
                  <a:schemeClr val="tx1"/>
                </a:solidFill>
                <a:cs typeface="Segoe UI Semibold" panose="020B0702040204020203" pitchFamily="34" charset="0"/>
              </a:rPr>
              <a:t> are text files that contain the commands needed by </a:t>
            </a:r>
            <a:r>
              <a:rPr lang="en-US">
                <a:solidFill>
                  <a:schemeClr val="tx1"/>
                </a:solidFill>
                <a:latin typeface="+mj-lt"/>
                <a:cs typeface="Segoe UI Semibold" panose="020B0702040204020203" pitchFamily="34" charset="0"/>
              </a:rPr>
              <a:t>docker build </a:t>
            </a:r>
            <a:r>
              <a:rPr lang="en-US">
                <a:solidFill>
                  <a:schemeClr val="tx1"/>
                </a:solidFill>
                <a:cs typeface="Segoe UI Semibold" panose="020B0702040204020203" pitchFamily="34" charset="0"/>
              </a:rPr>
              <a:t>to assemble an image</a:t>
            </a:r>
          </a:p>
        </p:txBody>
      </p:sp>
    </p:spTree>
    <p:extLst>
      <p:ext uri="{BB962C8B-B14F-4D97-AF65-F5344CB8AC3E}">
        <p14:creationId xmlns:p14="http://schemas.microsoft.com/office/powerpoint/2010/main" val="2005972388"/>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A7B3-EE3B-4E37-B4C0-5E80EB2C45D5}"/>
              </a:ext>
            </a:extLst>
          </p:cNvPr>
          <p:cNvSpPr>
            <a:spLocks noGrp="1"/>
          </p:cNvSpPr>
          <p:nvPr>
            <p:ph type="title"/>
          </p:nvPr>
        </p:nvSpPr>
        <p:spPr>
          <a:xfrm>
            <a:off x="427038" y="632779"/>
            <a:ext cx="11571287" cy="411162"/>
          </a:xfrm>
        </p:spPr>
        <p:txBody>
          <a:bodyPr/>
          <a:lstStyle/>
          <a:p>
            <a:r>
              <a:rPr lang="en-US" dirty="0"/>
              <a:t>Multi-stage </a:t>
            </a:r>
            <a:r>
              <a:rPr lang="en-US" dirty="0" err="1"/>
              <a:t>Dockerfiles</a:t>
            </a:r>
            <a:r>
              <a:rPr lang="en-US" dirty="0"/>
              <a:t>	</a:t>
            </a:r>
          </a:p>
        </p:txBody>
      </p:sp>
      <p:sp>
        <p:nvSpPr>
          <p:cNvPr id="7" name="Rectangle 6">
            <a:extLst>
              <a:ext uri="{FF2B5EF4-FFF2-40B4-BE49-F238E27FC236}">
                <a16:creationId xmlns:a16="http://schemas.microsoft.com/office/drawing/2014/main" id="{F26A4AF9-9933-40DF-A0B3-3EBEC5BEEC43}"/>
              </a:ext>
            </a:extLst>
          </p:cNvPr>
          <p:cNvSpPr/>
          <p:nvPr/>
        </p:nvSpPr>
        <p:spPr>
          <a:xfrm>
            <a:off x="427037" y="1303781"/>
            <a:ext cx="5204505" cy="530123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800"/>
              </a:spcBef>
            </a:pPr>
            <a:r>
              <a:rPr lang="en-US" sz="2400" dirty="0">
                <a:solidFill>
                  <a:schemeClr val="tx1"/>
                </a:solidFill>
                <a:cs typeface="Segoe UI Semilight"/>
              </a:rPr>
              <a:t>Multi-stage builds give the benefits of the builder pattern without the hassle of maintaining separate files</a:t>
            </a:r>
          </a:p>
          <a:p>
            <a:pPr>
              <a:spcBef>
                <a:spcPts val="1800"/>
              </a:spcBef>
            </a:pPr>
            <a:r>
              <a:rPr lang="en-US" sz="2400" dirty="0">
                <a:solidFill>
                  <a:schemeClr val="tx1"/>
                </a:solidFill>
                <a:cs typeface="Segoe UI Semilight"/>
              </a:rPr>
              <a:t>The code progresses from one stage to the next</a:t>
            </a:r>
          </a:p>
        </p:txBody>
      </p:sp>
      <p:sp>
        <p:nvSpPr>
          <p:cNvPr id="9" name="Rectangle 8">
            <a:extLst>
              <a:ext uri="{FF2B5EF4-FFF2-40B4-BE49-F238E27FC236}">
                <a16:creationId xmlns:a16="http://schemas.microsoft.com/office/drawing/2014/main" id="{72447533-EA48-4B76-AA8C-B092652F05DC}"/>
              </a:ext>
              <a:ext uri="{C183D7F6-B498-43B3-948B-1728B52AA6E4}">
                <adec:decorative xmlns:adec="http://schemas.microsoft.com/office/drawing/2017/decorative" val="0"/>
              </a:ext>
            </a:extLst>
          </p:cNvPr>
          <p:cNvSpPr/>
          <p:nvPr/>
        </p:nvSpPr>
        <p:spPr bwMode="auto">
          <a:xfrm>
            <a:off x="5794602" y="1303782"/>
            <a:ext cx="6203723" cy="530123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r>
              <a:rPr lang="en-US" sz="1400" b="0" i="0" dirty="0">
                <a:solidFill>
                  <a:srgbClr val="444444"/>
                </a:solidFill>
                <a:effectLst/>
                <a:latin typeface="Courier New" panose="02070309020205020404" pitchFamily="49" charset="0"/>
              </a:rPr>
              <a:t>FROM mcr.microsoft.com/dotnet/core/aspnetcore:3.1 AS base</a:t>
            </a:r>
            <a:br>
              <a:rPr lang="en-US" sz="1400" dirty="0"/>
            </a:br>
            <a:r>
              <a:rPr lang="en-US" sz="1400" b="0" i="0" dirty="0">
                <a:solidFill>
                  <a:srgbClr val="444444"/>
                </a:solidFill>
                <a:effectLst/>
                <a:latin typeface="Courier New" panose="02070309020205020404" pitchFamily="49" charset="0"/>
              </a:rPr>
              <a:t>WORKDIR /app</a:t>
            </a:r>
            <a:br>
              <a:rPr lang="en-US" sz="1400" dirty="0"/>
            </a:br>
            <a:r>
              <a:rPr lang="en-US" sz="1400" b="0" i="0" dirty="0">
                <a:solidFill>
                  <a:srgbClr val="444444"/>
                </a:solidFill>
                <a:effectLst/>
                <a:latin typeface="Courier New" panose="02070309020205020404" pitchFamily="49" charset="0"/>
              </a:rPr>
              <a:t>EXPOSE 80</a:t>
            </a:r>
            <a:br>
              <a:rPr lang="en-US" sz="1400" dirty="0"/>
            </a:br>
            <a:r>
              <a:rPr lang="en-US" sz="1400" b="0" i="0" dirty="0">
                <a:solidFill>
                  <a:srgbClr val="444444"/>
                </a:solidFill>
                <a:effectLst/>
                <a:latin typeface="Courier New" panose="02070309020205020404" pitchFamily="49" charset="0"/>
              </a:rPr>
              <a:t>EXPOSE 443</a:t>
            </a:r>
            <a:br>
              <a:rPr lang="en-US" sz="1400" dirty="0"/>
            </a:br>
            <a:br>
              <a:rPr lang="en-US" sz="1400" dirty="0"/>
            </a:br>
            <a:r>
              <a:rPr lang="en-US" sz="1400" b="0" i="0" dirty="0">
                <a:solidFill>
                  <a:srgbClr val="444444"/>
                </a:solidFill>
                <a:effectLst/>
                <a:latin typeface="Courier New" panose="02070309020205020404" pitchFamily="49" charset="0"/>
              </a:rPr>
              <a:t>FROM mcr.microsoft.com/dotnet/core/sdk:3.1 AS build</a:t>
            </a:r>
            <a:br>
              <a:rPr lang="en-US" sz="1400" dirty="0"/>
            </a:br>
            <a:r>
              <a:rPr lang="en-US" sz="1400" b="0" i="0" dirty="0">
                <a:solidFill>
                  <a:srgbClr val="444444"/>
                </a:solidFill>
                <a:effectLst/>
                <a:latin typeface="Courier New" panose="02070309020205020404" pitchFamily="49" charset="0"/>
              </a:rPr>
              <a:t>WORKDIR /</a:t>
            </a:r>
            <a:r>
              <a:rPr lang="en-US" sz="1400" b="0" i="0" dirty="0" err="1">
                <a:solidFill>
                  <a:srgbClr val="444444"/>
                </a:solidFill>
                <a:effectLst/>
                <a:latin typeface="Courier New" panose="02070309020205020404" pitchFamily="49" charset="0"/>
              </a:rPr>
              <a:t>src</a:t>
            </a:r>
            <a:br>
              <a:rPr lang="en-US" sz="1400" dirty="0"/>
            </a:br>
            <a:r>
              <a:rPr lang="en-US" sz="1400" b="0" i="0" dirty="0">
                <a:solidFill>
                  <a:srgbClr val="444444"/>
                </a:solidFill>
                <a:effectLst/>
                <a:latin typeface="Courier New" panose="02070309020205020404" pitchFamily="49" charset="0"/>
              </a:rPr>
              <a:t>COPY ["WebApplication1.csproj", ""]</a:t>
            </a:r>
            <a:br>
              <a:rPr lang="en-US" sz="1400" dirty="0"/>
            </a:br>
            <a:r>
              <a:rPr lang="en-US" sz="1400" b="0" i="0" dirty="0">
                <a:solidFill>
                  <a:srgbClr val="444444"/>
                </a:solidFill>
                <a:effectLst/>
                <a:latin typeface="Courier New" panose="02070309020205020404" pitchFamily="49" charset="0"/>
              </a:rPr>
              <a:t>RUN dotnet restore "./WebApplication1.csproj"</a:t>
            </a:r>
            <a:br>
              <a:rPr lang="en-US" sz="1400" dirty="0"/>
            </a:br>
            <a:r>
              <a:rPr lang="en-US" sz="1400" b="0" i="0" dirty="0">
                <a:solidFill>
                  <a:srgbClr val="444444"/>
                </a:solidFill>
                <a:effectLst/>
                <a:latin typeface="Courier New" panose="02070309020205020404" pitchFamily="49" charset="0"/>
              </a:rPr>
              <a:t>COPY . .</a:t>
            </a:r>
            <a:br>
              <a:rPr lang="en-US" sz="1400" dirty="0"/>
            </a:br>
            <a:r>
              <a:rPr lang="en-US" sz="1400" b="0" i="0" dirty="0">
                <a:solidFill>
                  <a:srgbClr val="444444"/>
                </a:solidFill>
                <a:effectLst/>
                <a:latin typeface="Courier New" panose="02070309020205020404" pitchFamily="49" charset="0"/>
              </a:rPr>
              <a:t>WORKDIR "/</a:t>
            </a:r>
            <a:r>
              <a:rPr lang="en-US" sz="1400" b="0" i="0" dirty="0" err="1">
                <a:solidFill>
                  <a:srgbClr val="444444"/>
                </a:solidFill>
                <a:effectLst/>
                <a:latin typeface="Courier New" panose="02070309020205020404" pitchFamily="49" charset="0"/>
              </a:rPr>
              <a:t>src</a:t>
            </a:r>
            <a:r>
              <a:rPr lang="en-US" sz="1400" b="0" i="0" dirty="0">
                <a:solidFill>
                  <a:srgbClr val="444444"/>
                </a:solidFill>
                <a:effectLst/>
                <a:latin typeface="Courier New" panose="02070309020205020404" pitchFamily="49" charset="0"/>
              </a:rPr>
              <a:t>/."</a:t>
            </a:r>
            <a:br>
              <a:rPr lang="en-US" sz="1400" dirty="0"/>
            </a:br>
            <a:r>
              <a:rPr lang="en-US" sz="1400" b="0" i="0" dirty="0">
                <a:solidFill>
                  <a:srgbClr val="444444"/>
                </a:solidFill>
                <a:effectLst/>
                <a:latin typeface="Courier New" panose="02070309020205020404" pitchFamily="49" charset="0"/>
              </a:rPr>
              <a:t>RUN dotnet build "WebApplication1.csproj" -c Release -o /app/build</a:t>
            </a:r>
            <a:br>
              <a:rPr lang="en-US" sz="1400" dirty="0"/>
            </a:br>
            <a:br>
              <a:rPr lang="en-US" sz="1400" dirty="0"/>
            </a:br>
            <a:r>
              <a:rPr lang="en-US" sz="1400" b="0" i="0" dirty="0">
                <a:solidFill>
                  <a:srgbClr val="444444"/>
                </a:solidFill>
                <a:effectLst/>
                <a:latin typeface="Courier New" panose="02070309020205020404" pitchFamily="49" charset="0"/>
              </a:rPr>
              <a:t>FROM build AS publish</a:t>
            </a:r>
            <a:br>
              <a:rPr lang="en-US" sz="1400" dirty="0"/>
            </a:br>
            <a:r>
              <a:rPr lang="en-US" sz="1400" b="0" i="0" dirty="0">
                <a:solidFill>
                  <a:srgbClr val="444444"/>
                </a:solidFill>
                <a:effectLst/>
                <a:latin typeface="Courier New" panose="02070309020205020404" pitchFamily="49" charset="0"/>
              </a:rPr>
              <a:t>RUN dotnet publish "WebApplication1.csproj" -c Release -o /app/publish</a:t>
            </a:r>
            <a:br>
              <a:rPr lang="en-US" sz="1400" dirty="0"/>
            </a:br>
            <a:br>
              <a:rPr lang="en-US" sz="1400" dirty="0"/>
            </a:br>
            <a:r>
              <a:rPr lang="en-US" sz="1400" b="0" i="0" dirty="0">
                <a:solidFill>
                  <a:srgbClr val="444444"/>
                </a:solidFill>
                <a:effectLst/>
                <a:latin typeface="Courier New" panose="02070309020205020404" pitchFamily="49" charset="0"/>
              </a:rPr>
              <a:t>FROM base AS final</a:t>
            </a:r>
            <a:br>
              <a:rPr lang="en-US" sz="1400" dirty="0"/>
            </a:br>
            <a:r>
              <a:rPr lang="en-US" sz="1400" b="0" i="0" dirty="0">
                <a:solidFill>
                  <a:srgbClr val="444444"/>
                </a:solidFill>
                <a:effectLst/>
                <a:latin typeface="Courier New" panose="02070309020205020404" pitchFamily="49" charset="0"/>
              </a:rPr>
              <a:t>WORKDIR /app</a:t>
            </a:r>
            <a:br>
              <a:rPr lang="en-US" sz="1400" dirty="0"/>
            </a:br>
            <a:r>
              <a:rPr lang="en-US" sz="1400" b="0" i="0" dirty="0">
                <a:solidFill>
                  <a:srgbClr val="444444"/>
                </a:solidFill>
                <a:effectLst/>
                <a:latin typeface="Courier New" panose="02070309020205020404" pitchFamily="49" charset="0"/>
              </a:rPr>
              <a:t>COPY --from=publish /app/publish .</a:t>
            </a:r>
            <a:br>
              <a:rPr lang="en-US" sz="1400" dirty="0"/>
            </a:br>
            <a:r>
              <a:rPr lang="en-US" sz="1400" b="0" i="0" dirty="0">
                <a:solidFill>
                  <a:srgbClr val="444444"/>
                </a:solidFill>
                <a:effectLst/>
                <a:latin typeface="Courier New" panose="02070309020205020404" pitchFamily="49" charset="0"/>
              </a:rPr>
              <a:t>ENTRYPOINT ["dotnet", "WebApplication1.dll"]</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38501024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678E-CA87-409D-A943-E93A5607FFA2}"/>
              </a:ext>
            </a:extLst>
          </p:cNvPr>
          <p:cNvSpPr>
            <a:spLocks noGrp="1"/>
          </p:cNvSpPr>
          <p:nvPr>
            <p:ph type="title"/>
          </p:nvPr>
        </p:nvSpPr>
        <p:spPr>
          <a:xfrm>
            <a:off x="427038" y="632779"/>
            <a:ext cx="11571287" cy="411162"/>
          </a:xfrm>
        </p:spPr>
        <p:txBody>
          <a:bodyPr/>
          <a:lstStyle/>
          <a:p>
            <a:r>
              <a:rPr lang="en-US" dirty="0"/>
              <a:t>Considerations for multiple stage builds</a:t>
            </a:r>
          </a:p>
        </p:txBody>
      </p:sp>
      <p:pic>
        <p:nvPicPr>
          <p:cNvPr id="38" name="Picture 37">
            <a:extLst>
              <a:ext uri="{FF2B5EF4-FFF2-40B4-BE49-F238E27FC236}">
                <a16:creationId xmlns:a16="http://schemas.microsoft.com/office/drawing/2014/main" id="{9D1F91CE-4BE7-408C-AD60-E3975FCA22E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2149293"/>
            <a:ext cx="12436475" cy="1380816"/>
          </a:xfrm>
          <a:prstGeom prst="rect">
            <a:avLst/>
          </a:prstGeom>
        </p:spPr>
      </p:pic>
      <p:sp>
        <p:nvSpPr>
          <p:cNvPr id="22" name="Oval 21">
            <a:extLst>
              <a:ext uri="{FF2B5EF4-FFF2-40B4-BE49-F238E27FC236}">
                <a16:creationId xmlns:a16="http://schemas.microsoft.com/office/drawing/2014/main" id="{3C66D2F0-67BB-4F2A-AB71-CC62AEF19989}"/>
              </a:ext>
            </a:extLst>
          </p:cNvPr>
          <p:cNvSpPr/>
          <p:nvPr/>
        </p:nvSpPr>
        <p:spPr>
          <a:xfrm>
            <a:off x="585516" y="2307771"/>
            <a:ext cx="2421380" cy="24213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07000"/>
              </a:lnSpc>
            </a:pPr>
            <a:r>
              <a:rPr lang="en-US" sz="2200" dirty="0">
                <a:solidFill>
                  <a:schemeClr val="tx1"/>
                </a:solidFill>
                <a:latin typeface="+mj-lt"/>
              </a:rPr>
              <a:t>Adopt container modularity</a:t>
            </a:r>
          </a:p>
        </p:txBody>
      </p:sp>
      <p:sp>
        <p:nvSpPr>
          <p:cNvPr id="23" name="Oval 22">
            <a:extLst>
              <a:ext uri="{FF2B5EF4-FFF2-40B4-BE49-F238E27FC236}">
                <a16:creationId xmlns:a16="http://schemas.microsoft.com/office/drawing/2014/main" id="{C1A2A232-3E1D-4AC7-A403-7E7C88E8B7CE}"/>
              </a:ext>
            </a:extLst>
          </p:cNvPr>
          <p:cNvSpPr/>
          <p:nvPr/>
        </p:nvSpPr>
        <p:spPr>
          <a:xfrm>
            <a:off x="3533537" y="2307771"/>
            <a:ext cx="2421380" cy="24213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07000"/>
              </a:lnSpc>
            </a:pPr>
            <a:r>
              <a:rPr lang="en-US" sz="2200" dirty="0">
                <a:solidFill>
                  <a:schemeClr val="tx1"/>
                </a:solidFill>
                <a:latin typeface="+mj-lt"/>
              </a:rPr>
              <a:t>Avoid unnecessary packages</a:t>
            </a:r>
          </a:p>
        </p:txBody>
      </p:sp>
      <p:sp>
        <p:nvSpPr>
          <p:cNvPr id="24" name="Oval 23">
            <a:extLst>
              <a:ext uri="{FF2B5EF4-FFF2-40B4-BE49-F238E27FC236}">
                <a16:creationId xmlns:a16="http://schemas.microsoft.com/office/drawing/2014/main" id="{B7106D48-032C-441F-9E78-5B39FB102CE1}"/>
              </a:ext>
            </a:extLst>
          </p:cNvPr>
          <p:cNvSpPr/>
          <p:nvPr/>
        </p:nvSpPr>
        <p:spPr>
          <a:xfrm>
            <a:off x="6481558" y="2307771"/>
            <a:ext cx="2421380" cy="24213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07000"/>
              </a:lnSpc>
              <a:spcAft>
                <a:spcPts val="816"/>
              </a:spcAft>
            </a:pPr>
            <a:r>
              <a:rPr lang="en-US" sz="2200" dirty="0">
                <a:solidFill>
                  <a:schemeClr val="tx1"/>
                </a:solidFill>
                <a:latin typeface="+mj-lt"/>
              </a:rPr>
              <a:t>Choose an appropriate base</a:t>
            </a:r>
          </a:p>
        </p:txBody>
      </p:sp>
      <p:sp>
        <p:nvSpPr>
          <p:cNvPr id="25" name="Oval 24">
            <a:extLst>
              <a:ext uri="{FF2B5EF4-FFF2-40B4-BE49-F238E27FC236}">
                <a16:creationId xmlns:a16="http://schemas.microsoft.com/office/drawing/2014/main" id="{C486C979-EF02-4079-B54F-A0618A869892}"/>
              </a:ext>
            </a:extLst>
          </p:cNvPr>
          <p:cNvSpPr/>
          <p:nvPr/>
        </p:nvSpPr>
        <p:spPr>
          <a:xfrm>
            <a:off x="9429580" y="2307771"/>
            <a:ext cx="2421380" cy="24213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07000"/>
              </a:lnSpc>
              <a:spcAft>
                <a:spcPts val="816"/>
              </a:spcAft>
            </a:pPr>
            <a:r>
              <a:rPr lang="en-US" sz="2200" dirty="0">
                <a:solidFill>
                  <a:schemeClr val="tx1"/>
                </a:solidFill>
                <a:latin typeface="+mj-lt"/>
              </a:rPr>
              <a:t>Avoid including application data</a:t>
            </a:r>
          </a:p>
        </p:txBody>
      </p:sp>
    </p:spTree>
    <p:extLst>
      <p:ext uri="{BB962C8B-B14F-4D97-AF65-F5344CB8AC3E}">
        <p14:creationId xmlns:p14="http://schemas.microsoft.com/office/powerpoint/2010/main" val="174225276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CD25-5FF8-4959-9E94-638C4B7917D3}"/>
              </a:ext>
            </a:extLst>
          </p:cNvPr>
          <p:cNvSpPr>
            <a:spLocks noGrp="1"/>
          </p:cNvSpPr>
          <p:nvPr>
            <p:ph type="title"/>
          </p:nvPr>
        </p:nvSpPr>
        <p:spPr>
          <a:xfrm>
            <a:off x="427038" y="632779"/>
            <a:ext cx="11571287" cy="411162"/>
          </a:xfrm>
        </p:spPr>
        <p:txBody>
          <a:bodyPr/>
          <a:lstStyle/>
          <a:p>
            <a:r>
              <a:rPr lang="en-US" dirty="0"/>
              <a:t>Explore Azure container-related services</a:t>
            </a:r>
          </a:p>
        </p:txBody>
      </p:sp>
      <p:pic>
        <p:nvPicPr>
          <p:cNvPr id="50" name="Picture 49" descr="Icon of a square with two smaller squares inside it">
            <a:extLst>
              <a:ext uri="{FF2B5EF4-FFF2-40B4-BE49-F238E27FC236}">
                <a16:creationId xmlns:a16="http://schemas.microsoft.com/office/drawing/2014/main" id="{70EFC05A-D22F-4EFF-B1EF-14E235F3C1CA}"/>
              </a:ext>
            </a:extLst>
          </p:cNvPr>
          <p:cNvPicPr>
            <a:picLocks noChangeAspect="1"/>
          </p:cNvPicPr>
          <p:nvPr/>
        </p:nvPicPr>
        <p:blipFill>
          <a:blip r:embed="rId3"/>
          <a:stretch>
            <a:fillRect/>
          </a:stretch>
        </p:blipFill>
        <p:spPr>
          <a:xfrm>
            <a:off x="433323" y="1269855"/>
            <a:ext cx="952500" cy="952500"/>
          </a:xfrm>
          <a:prstGeom prst="rect">
            <a:avLst/>
          </a:prstGeom>
        </p:spPr>
      </p:pic>
      <p:sp>
        <p:nvSpPr>
          <p:cNvPr id="7" name="Rectangle 6">
            <a:extLst>
              <a:ext uri="{FF2B5EF4-FFF2-40B4-BE49-F238E27FC236}">
                <a16:creationId xmlns:a16="http://schemas.microsoft.com/office/drawing/2014/main" id="{E45BA547-F045-4B6E-9068-726D7200986D}"/>
              </a:ext>
            </a:extLst>
          </p:cNvPr>
          <p:cNvSpPr>
            <a:spLocks/>
          </p:cNvSpPr>
          <p:nvPr/>
        </p:nvSpPr>
        <p:spPr>
          <a:xfrm>
            <a:off x="1693680" y="1428141"/>
            <a:ext cx="10314432"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dirty="0">
                <a:solidFill>
                  <a:schemeClr val="tx1"/>
                </a:solidFill>
                <a:latin typeface="+mj-lt"/>
              </a:rPr>
              <a:t>Azure Container Instances </a:t>
            </a:r>
            <a:r>
              <a:rPr lang="en-US" sz="2000" dirty="0">
                <a:solidFill>
                  <a:schemeClr val="tx1"/>
                </a:solidFill>
              </a:rPr>
              <a:t>let you focus on creating your applications rather than provisioning and management of the infrastructure</a:t>
            </a:r>
          </a:p>
        </p:txBody>
      </p:sp>
      <p:cxnSp>
        <p:nvCxnSpPr>
          <p:cNvPr id="24" name="Straight Connector 23">
            <a:extLst>
              <a:ext uri="{FF2B5EF4-FFF2-40B4-BE49-F238E27FC236}">
                <a16:creationId xmlns:a16="http://schemas.microsoft.com/office/drawing/2014/main" id="{6766514F-013B-4DA1-9FCE-0CC46EB30471}"/>
              </a:ext>
              <a:ext uri="{C183D7F6-B498-43B3-948B-1728B52AA6E4}">
                <adec:decorative xmlns:adec="http://schemas.microsoft.com/office/drawing/2017/decorative" val="1"/>
              </a:ext>
            </a:extLst>
          </p:cNvPr>
          <p:cNvCxnSpPr>
            <a:cxnSpLocks/>
          </p:cNvCxnSpPr>
          <p:nvPr/>
        </p:nvCxnSpPr>
        <p:spPr>
          <a:xfrm flipV="1">
            <a:off x="1693680" y="2294618"/>
            <a:ext cx="103144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series of circles arranged in a circular pattern">
            <a:extLst>
              <a:ext uri="{FF2B5EF4-FFF2-40B4-BE49-F238E27FC236}">
                <a16:creationId xmlns:a16="http://schemas.microsoft.com/office/drawing/2014/main" id="{6C232EDC-2160-4188-B734-806DFE7F093A}"/>
              </a:ext>
            </a:extLst>
          </p:cNvPr>
          <p:cNvPicPr>
            <a:picLocks noChangeAspect="1"/>
          </p:cNvPicPr>
          <p:nvPr/>
        </p:nvPicPr>
        <p:blipFill>
          <a:blip r:embed="rId4"/>
          <a:stretch>
            <a:fillRect/>
          </a:stretch>
        </p:blipFill>
        <p:spPr>
          <a:xfrm>
            <a:off x="433323" y="2368024"/>
            <a:ext cx="952500" cy="952500"/>
          </a:xfrm>
          <a:prstGeom prst="rect">
            <a:avLst/>
          </a:prstGeom>
        </p:spPr>
      </p:pic>
      <p:sp>
        <p:nvSpPr>
          <p:cNvPr id="11" name="Rectangle 10">
            <a:extLst>
              <a:ext uri="{FF2B5EF4-FFF2-40B4-BE49-F238E27FC236}">
                <a16:creationId xmlns:a16="http://schemas.microsoft.com/office/drawing/2014/main" id="{359309A0-8514-4528-81A8-E4CAAB57AFF6}"/>
              </a:ext>
            </a:extLst>
          </p:cNvPr>
          <p:cNvSpPr/>
          <p:nvPr/>
        </p:nvSpPr>
        <p:spPr>
          <a:xfrm>
            <a:off x="1693680" y="2691351"/>
            <a:ext cx="10314432"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dirty="0">
                <a:solidFill>
                  <a:schemeClr val="tx1"/>
                </a:solidFill>
                <a:latin typeface="+mj-lt"/>
              </a:rPr>
              <a:t>Azure Kubernetes Service </a:t>
            </a:r>
            <a:r>
              <a:rPr lang="en-US" sz="2000" dirty="0">
                <a:solidFill>
                  <a:schemeClr val="tx1"/>
                </a:solidFill>
              </a:rPr>
              <a:t>is the de facto standard for container orchestration</a:t>
            </a:r>
          </a:p>
        </p:txBody>
      </p:sp>
      <p:cxnSp>
        <p:nvCxnSpPr>
          <p:cNvPr id="25" name="Straight Connector 24">
            <a:extLst>
              <a:ext uri="{FF2B5EF4-FFF2-40B4-BE49-F238E27FC236}">
                <a16:creationId xmlns:a16="http://schemas.microsoft.com/office/drawing/2014/main" id="{9094EB62-9E4D-45B7-9C31-EE654F8F6C58}"/>
              </a:ext>
              <a:ext uri="{C183D7F6-B498-43B3-948B-1728B52AA6E4}">
                <adec:decorative xmlns:adec="http://schemas.microsoft.com/office/drawing/2017/decorative" val="1"/>
              </a:ext>
            </a:extLst>
          </p:cNvPr>
          <p:cNvCxnSpPr>
            <a:cxnSpLocks/>
          </p:cNvCxnSpPr>
          <p:nvPr/>
        </p:nvCxnSpPr>
        <p:spPr>
          <a:xfrm flipV="1">
            <a:off x="1693680" y="3393168"/>
            <a:ext cx="103144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books stacked together">
            <a:extLst>
              <a:ext uri="{FF2B5EF4-FFF2-40B4-BE49-F238E27FC236}">
                <a16:creationId xmlns:a16="http://schemas.microsoft.com/office/drawing/2014/main" id="{188BB8B4-6813-434B-AFA8-02A72CD9C152}"/>
              </a:ext>
            </a:extLst>
          </p:cNvPr>
          <p:cNvPicPr>
            <a:picLocks noChangeAspect="1"/>
          </p:cNvPicPr>
          <p:nvPr/>
        </p:nvPicPr>
        <p:blipFill>
          <a:blip r:embed="rId5"/>
          <a:stretch>
            <a:fillRect/>
          </a:stretch>
        </p:blipFill>
        <p:spPr>
          <a:xfrm>
            <a:off x="433323" y="3466193"/>
            <a:ext cx="952500" cy="952500"/>
          </a:xfrm>
          <a:prstGeom prst="rect">
            <a:avLst/>
          </a:prstGeom>
        </p:spPr>
      </p:pic>
      <p:sp>
        <p:nvSpPr>
          <p:cNvPr id="15" name="Rectangle 14">
            <a:extLst>
              <a:ext uri="{FF2B5EF4-FFF2-40B4-BE49-F238E27FC236}">
                <a16:creationId xmlns:a16="http://schemas.microsoft.com/office/drawing/2014/main" id="{5C0EBDC6-FF7F-4D88-863B-398D862E6F72}"/>
              </a:ext>
            </a:extLst>
          </p:cNvPr>
          <p:cNvSpPr/>
          <p:nvPr/>
        </p:nvSpPr>
        <p:spPr>
          <a:xfrm>
            <a:off x="1693680" y="3789901"/>
            <a:ext cx="10314432"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a:solidFill>
                  <a:schemeClr val="tx1"/>
                </a:solidFill>
                <a:latin typeface="+mj-lt"/>
              </a:rPr>
              <a:t>Azure Container Registry </a:t>
            </a:r>
            <a:r>
              <a:rPr lang="en-US" sz="2000">
                <a:solidFill>
                  <a:schemeClr val="tx1"/>
                </a:solidFill>
              </a:rPr>
              <a:t>lets you store and manage container images in a central registry</a:t>
            </a:r>
          </a:p>
        </p:txBody>
      </p:sp>
      <p:cxnSp>
        <p:nvCxnSpPr>
          <p:cNvPr id="26" name="Straight Connector 25">
            <a:extLst>
              <a:ext uri="{FF2B5EF4-FFF2-40B4-BE49-F238E27FC236}">
                <a16:creationId xmlns:a16="http://schemas.microsoft.com/office/drawing/2014/main" id="{FA33ADE8-1F98-459F-9FA7-15D0C09FBCFC}"/>
              </a:ext>
              <a:ext uri="{C183D7F6-B498-43B3-948B-1728B52AA6E4}">
                <adec:decorative xmlns:adec="http://schemas.microsoft.com/office/drawing/2017/decorative" val="1"/>
              </a:ext>
            </a:extLst>
          </p:cNvPr>
          <p:cNvCxnSpPr>
            <a:cxnSpLocks/>
          </p:cNvCxnSpPr>
          <p:nvPr/>
        </p:nvCxnSpPr>
        <p:spPr>
          <a:xfrm flipV="1">
            <a:off x="1693680" y="4491718"/>
            <a:ext cx="103144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6" name="Picture 55" descr="Icon of a computer screen">
            <a:extLst>
              <a:ext uri="{FF2B5EF4-FFF2-40B4-BE49-F238E27FC236}">
                <a16:creationId xmlns:a16="http://schemas.microsoft.com/office/drawing/2014/main" id="{EBCDD30A-CF32-4CF0-9BC5-92048C8C12C3}"/>
              </a:ext>
            </a:extLst>
          </p:cNvPr>
          <p:cNvPicPr>
            <a:picLocks noChangeAspect="1"/>
          </p:cNvPicPr>
          <p:nvPr/>
        </p:nvPicPr>
        <p:blipFill>
          <a:blip r:embed="rId6"/>
          <a:stretch>
            <a:fillRect/>
          </a:stretch>
        </p:blipFill>
        <p:spPr>
          <a:xfrm>
            <a:off x="433323" y="4564362"/>
            <a:ext cx="952500" cy="952500"/>
          </a:xfrm>
          <a:prstGeom prst="rect">
            <a:avLst/>
          </a:prstGeom>
        </p:spPr>
      </p:pic>
      <p:sp>
        <p:nvSpPr>
          <p:cNvPr id="19" name="Rectangle 18">
            <a:extLst>
              <a:ext uri="{FF2B5EF4-FFF2-40B4-BE49-F238E27FC236}">
                <a16:creationId xmlns:a16="http://schemas.microsoft.com/office/drawing/2014/main" id="{B2780C8B-AA6C-4E64-AE9A-CFCE35A986C8}"/>
              </a:ext>
            </a:extLst>
          </p:cNvPr>
          <p:cNvSpPr/>
          <p:nvPr/>
        </p:nvSpPr>
        <p:spPr>
          <a:xfrm>
            <a:off x="1693680" y="4723410"/>
            <a:ext cx="10314432"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latin typeface="+mj-lt"/>
              </a:rPr>
              <a:t>Azure Container Apps </a:t>
            </a:r>
            <a:r>
              <a:rPr lang="en-US" sz="2000" dirty="0">
                <a:solidFill>
                  <a:schemeClr val="tx1"/>
                </a:solidFill>
              </a:rPr>
              <a:t>to build and deploy modern apps and microservices using serverless containers</a:t>
            </a:r>
          </a:p>
        </p:txBody>
      </p:sp>
      <p:cxnSp>
        <p:nvCxnSpPr>
          <p:cNvPr id="27" name="Straight Connector 26">
            <a:extLst>
              <a:ext uri="{FF2B5EF4-FFF2-40B4-BE49-F238E27FC236}">
                <a16:creationId xmlns:a16="http://schemas.microsoft.com/office/drawing/2014/main" id="{EF69F947-567A-4E2E-88DD-930071CA4BEC}"/>
              </a:ext>
              <a:ext uri="{C183D7F6-B498-43B3-948B-1728B52AA6E4}">
                <adec:decorative xmlns:adec="http://schemas.microsoft.com/office/drawing/2017/decorative" val="1"/>
              </a:ext>
            </a:extLst>
          </p:cNvPr>
          <p:cNvCxnSpPr>
            <a:cxnSpLocks/>
          </p:cNvCxnSpPr>
          <p:nvPr/>
        </p:nvCxnSpPr>
        <p:spPr>
          <a:xfrm flipV="1">
            <a:off x="1693680" y="5590268"/>
            <a:ext cx="103144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three squares and a cloud">
            <a:extLst>
              <a:ext uri="{FF2B5EF4-FFF2-40B4-BE49-F238E27FC236}">
                <a16:creationId xmlns:a16="http://schemas.microsoft.com/office/drawing/2014/main" id="{97253FBB-8E67-4FD7-A5F6-14702BAEB95A}"/>
              </a:ext>
            </a:extLst>
          </p:cNvPr>
          <p:cNvPicPr>
            <a:picLocks noChangeAspect="1"/>
          </p:cNvPicPr>
          <p:nvPr/>
        </p:nvPicPr>
        <p:blipFill>
          <a:blip r:embed="rId7"/>
          <a:stretch>
            <a:fillRect/>
          </a:stretch>
        </p:blipFill>
        <p:spPr>
          <a:xfrm>
            <a:off x="433323" y="5662531"/>
            <a:ext cx="952500" cy="952500"/>
          </a:xfrm>
          <a:prstGeom prst="rect">
            <a:avLst/>
          </a:prstGeom>
        </p:spPr>
      </p:pic>
      <p:sp>
        <p:nvSpPr>
          <p:cNvPr id="20" name="Rectangle 19">
            <a:extLst>
              <a:ext uri="{FF2B5EF4-FFF2-40B4-BE49-F238E27FC236}">
                <a16:creationId xmlns:a16="http://schemas.microsoft.com/office/drawing/2014/main" id="{53746A70-DE95-4FD6-83BD-86940750C52B}"/>
              </a:ext>
            </a:extLst>
          </p:cNvPr>
          <p:cNvSpPr/>
          <p:nvPr/>
        </p:nvSpPr>
        <p:spPr>
          <a:xfrm>
            <a:off x="1693680" y="5822341"/>
            <a:ext cx="10314432"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a:solidFill>
                  <a:schemeClr val="tx1"/>
                </a:solidFill>
                <a:latin typeface="+mj-lt"/>
              </a:rPr>
              <a:t>Azure App Service</a:t>
            </a:r>
            <a:r>
              <a:rPr lang="en-US" sz="2000">
                <a:solidFill>
                  <a:schemeClr val="tx1"/>
                </a:solidFill>
              </a:rPr>
              <a:t> provides a managed service for both Windows and Linux based</a:t>
            </a:r>
            <a:br>
              <a:rPr lang="en-US" sz="2000">
                <a:solidFill>
                  <a:schemeClr val="tx1"/>
                </a:solidFill>
              </a:rPr>
            </a:br>
            <a:r>
              <a:rPr lang="en-US" sz="2000">
                <a:solidFill>
                  <a:schemeClr val="tx1"/>
                </a:solidFill>
              </a:rPr>
              <a:t>web applications</a:t>
            </a:r>
          </a:p>
        </p:txBody>
      </p:sp>
    </p:spTree>
    <p:extLst>
      <p:ext uri="{BB962C8B-B14F-4D97-AF65-F5344CB8AC3E}">
        <p14:creationId xmlns:p14="http://schemas.microsoft.com/office/powerpoint/2010/main" val="3002560804"/>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317212"/>
            <a:ext cx="9070923" cy="360099"/>
          </a:xfrm>
        </p:spPr>
        <p:txBody>
          <a:bodyPr/>
          <a:lstStyle/>
          <a:p>
            <a:r>
              <a:rPr lang="en-US" dirty="0"/>
              <a:t>Labs</a:t>
            </a:r>
          </a:p>
        </p:txBody>
      </p:sp>
      <p:pic>
        <p:nvPicPr>
          <p:cNvPr id="3" name="Picture 2" descr="Icon of a lab flask">
            <a:extLst>
              <a:ext uri="{FF2B5EF4-FFF2-40B4-BE49-F238E27FC236}">
                <a16:creationId xmlns:a16="http://schemas.microsoft.com/office/drawing/2014/main" id="{20C5C0DF-0B14-473F-8D9F-16A60A554754}"/>
              </a:ext>
            </a:extLst>
          </p:cNvPr>
          <p:cNvPicPr>
            <a:picLocks noChangeAspect="1"/>
          </p:cNvPicPr>
          <p:nvPr/>
        </p:nvPicPr>
        <p:blipFill>
          <a:blip r:embed="rId2"/>
          <a:stretch>
            <a:fillRect/>
          </a:stretch>
        </p:blipFill>
        <p:spPr>
          <a:xfrm>
            <a:off x="10571255" y="2966769"/>
            <a:ext cx="729536" cy="1060986"/>
          </a:xfrm>
          <a:prstGeom prst="rect">
            <a:avLst/>
          </a:prstGeom>
        </p:spPr>
      </p:pic>
    </p:spTree>
    <p:extLst>
      <p:ext uri="{BB962C8B-B14F-4D97-AF65-F5344CB8AC3E}">
        <p14:creationId xmlns:p14="http://schemas.microsoft.com/office/powerpoint/2010/main" val="2134043516"/>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Configuring Agent Pools and Understanding Pipeline Styles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step through the process of converting a classic pipeline into a YAML-based one and running it first by using a Microsoft-hosted agent and then performing the equivalent task by using a self-hosted agent.</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342900" indent="-342900">
              <a:buFont typeface="Arial" panose="020B0604020202020204" pitchFamily="34" charset="0"/>
              <a:buChar char="•"/>
            </a:pPr>
            <a:r>
              <a:rPr lang="en-US" dirty="0"/>
              <a:t>Implement YAML-based pipelines</a:t>
            </a:r>
          </a:p>
          <a:p>
            <a:pPr marL="342900" indent="-342900">
              <a:buFont typeface="Arial" panose="020B0604020202020204" pitchFamily="34" charset="0"/>
              <a:buChar char="•"/>
            </a:pPr>
            <a:r>
              <a:rPr lang="en-US" dirty="0"/>
              <a:t>Implement self-hosted agents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nvGraphicFramePr>
        <p:xfrm>
          <a:off x="7291475" y="3601792"/>
          <a:ext cx="3890788"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9395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Enabling continuous integration with Azure Pipelines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learn how to configure continuous integration (CI) and continuous deployment (CD) for your applications using Build and Release in Azure Pipelines. </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484622"/>
          </a:xfrm>
        </p:spPr>
        <p:txBody>
          <a:bodyPr/>
          <a:lstStyle/>
          <a:p>
            <a:r>
              <a:rPr lang="en-US" dirty="0"/>
              <a:t>Objectives:</a:t>
            </a:r>
          </a:p>
          <a:p>
            <a:pPr marL="342900" indent="-342900">
              <a:buFont typeface="Arial" panose="020B0604020202020204" pitchFamily="34" charset="0"/>
              <a:buChar char="•"/>
            </a:pPr>
            <a:r>
              <a:rPr lang="en-US" dirty="0"/>
              <a:t>Create a basic build pipeline from a template</a:t>
            </a:r>
          </a:p>
          <a:p>
            <a:pPr marL="342900" indent="-342900">
              <a:buFont typeface="Arial" panose="020B0604020202020204" pitchFamily="34" charset="0"/>
              <a:buChar char="•"/>
            </a:pPr>
            <a:r>
              <a:rPr lang="en-US" dirty="0"/>
              <a:t>Track and review a build</a:t>
            </a:r>
          </a:p>
          <a:p>
            <a:pPr marL="342900" indent="-342900">
              <a:buFont typeface="Arial" panose="020B0604020202020204" pitchFamily="34" charset="0"/>
              <a:buChar char="•"/>
            </a:pPr>
            <a:r>
              <a:rPr lang="en-US" dirty="0"/>
              <a:t>Invoke a continuous integration build</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484622"/>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37522" y="5276372"/>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4005177732"/>
              </p:ext>
            </p:extLst>
          </p:nvPr>
        </p:nvGraphicFramePr>
        <p:xfrm>
          <a:off x="7723403" y="3821141"/>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Integrating external source control with Azure Pipelines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you’ll see how easy it is to set up Azure Pipelines with your GitHub projects and how you can start seeing benefits immediately.</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r>
              <a:rPr lang="en-US" sz="1800" dirty="0"/>
              <a:t>Install Azure Pipelines from the GitHub Marketplace</a:t>
            </a:r>
          </a:p>
          <a:p>
            <a:r>
              <a:rPr lang="en-US" sz="1800" dirty="0"/>
              <a:t>Integrate a GitHub project with an Azure DevOps </a:t>
            </a:r>
          </a:p>
          <a:p>
            <a:r>
              <a:rPr lang="en-US" sz="1800" dirty="0"/>
              <a:t>pipeline</a:t>
            </a:r>
          </a:p>
          <a:p>
            <a:r>
              <a:rPr lang="en-US" sz="1800" dirty="0"/>
              <a:t>Track pull requests through the pipeline</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nvGraphicFramePr>
        <p:xfrm>
          <a:off x="8117828" y="361627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0186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Implementing GitHub Actions for CI/CD</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learn how to implement a GitHub Action workflow that deploys an Azure web app by using DevOps Starter. </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587932"/>
            <a:ext cx="5543550" cy="2046546"/>
          </a:xfrm>
        </p:spPr>
        <p:txBody>
          <a:bodyPr/>
          <a:lstStyle/>
          <a:p>
            <a:r>
              <a:rPr lang="en-US" dirty="0"/>
              <a:t>Objectives:</a:t>
            </a:r>
          </a:p>
          <a:p>
            <a:pPr marL="342900" indent="-342900">
              <a:buFont typeface="Arial" panose="020B0604020202020204" pitchFamily="34" charset="0"/>
              <a:buChar char="•"/>
            </a:pPr>
            <a:r>
              <a:rPr lang="en-US" dirty="0"/>
              <a:t>Implement a GitHub Action workflow by using DevOps Starter</a:t>
            </a:r>
          </a:p>
          <a:p>
            <a:pPr marL="342900" indent="-342900">
              <a:buFont typeface="Arial" panose="020B0604020202020204" pitchFamily="34" charset="0"/>
              <a:buChar char="•"/>
            </a:pPr>
            <a:r>
              <a:rPr lang="en-US" dirty="0"/>
              <a:t>Explain the basic characteristics of GitHub Action workflows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nvGraphicFramePr>
        <p:xfrm>
          <a:off x="7368218" y="3868367"/>
          <a:ext cx="3737673" cy="17661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imer" descr="Pie chart indicating that students have 45 minutes (out of 60 minutes total) to complete the lab.">
            <a:extLst>
              <a:ext uri="{FF2B5EF4-FFF2-40B4-BE49-F238E27FC236}">
                <a16:creationId xmlns:a16="http://schemas.microsoft.com/office/drawing/2014/main" id="{D8BF8843-6DBD-4F1E-819E-F363ADD278ED}"/>
              </a:ext>
            </a:extLst>
          </p:cNvPr>
          <p:cNvGraphicFramePr/>
          <p:nvPr/>
        </p:nvGraphicFramePr>
        <p:xfrm>
          <a:off x="9075779" y="3497262"/>
          <a:ext cx="3890788"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8004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1276-2F19-4BAA-ACBA-DA11BA2BA631}"/>
              </a:ext>
            </a:extLst>
          </p:cNvPr>
          <p:cNvSpPr>
            <a:spLocks noGrp="1"/>
          </p:cNvSpPr>
          <p:nvPr>
            <p:ph type="title"/>
          </p:nvPr>
        </p:nvSpPr>
        <p:spPr>
          <a:xfrm>
            <a:off x="465138" y="632779"/>
            <a:ext cx="11533187" cy="411162"/>
          </a:xfrm>
        </p:spPr>
        <p:txBody>
          <a:bodyPr/>
          <a:lstStyle/>
          <a:p>
            <a:r>
              <a:rPr lang="en-US" dirty="0"/>
              <a:t>Describe Azure Pipelines</a:t>
            </a:r>
          </a:p>
        </p:txBody>
      </p:sp>
      <p:pic>
        <p:nvPicPr>
          <p:cNvPr id="19" name="Picture 18" descr="Icon of a server with cloud in the middle">
            <a:extLst>
              <a:ext uri="{FF2B5EF4-FFF2-40B4-BE49-F238E27FC236}">
                <a16:creationId xmlns:a16="http://schemas.microsoft.com/office/drawing/2014/main" id="{AB4DF5A8-6754-4725-9B2C-570F95E975FC}"/>
              </a:ext>
            </a:extLst>
          </p:cNvPr>
          <p:cNvPicPr>
            <a:picLocks noChangeAspect="1"/>
          </p:cNvPicPr>
          <p:nvPr/>
        </p:nvPicPr>
        <p:blipFill>
          <a:blip r:embed="rId3"/>
          <a:stretch>
            <a:fillRect/>
          </a:stretch>
        </p:blipFill>
        <p:spPr>
          <a:xfrm>
            <a:off x="433323" y="1332738"/>
            <a:ext cx="952500" cy="952500"/>
          </a:xfrm>
          <a:prstGeom prst="rect">
            <a:avLst/>
          </a:prstGeom>
        </p:spPr>
      </p:pic>
      <p:sp>
        <p:nvSpPr>
          <p:cNvPr id="8" name="Rectangle 7">
            <a:extLst>
              <a:ext uri="{FF2B5EF4-FFF2-40B4-BE49-F238E27FC236}">
                <a16:creationId xmlns:a16="http://schemas.microsoft.com/office/drawing/2014/main" id="{B522C13B-3B82-4EE7-B0E6-7ADAB05D6940}"/>
              </a:ext>
            </a:extLst>
          </p:cNvPr>
          <p:cNvSpPr/>
          <p:nvPr/>
        </p:nvSpPr>
        <p:spPr>
          <a:xfrm>
            <a:off x="1663700" y="1439656"/>
            <a:ext cx="10334625"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Azure Pipelines is a cloud service that you can use to automatically build and test your code project and make it available to other users.</a:t>
            </a:r>
          </a:p>
        </p:txBody>
      </p:sp>
      <p:cxnSp>
        <p:nvCxnSpPr>
          <p:cNvPr id="13" name="Straight Connector 12">
            <a:extLst>
              <a:ext uri="{FF2B5EF4-FFF2-40B4-BE49-F238E27FC236}">
                <a16:creationId xmlns:a16="http://schemas.microsoft.com/office/drawing/2014/main" id="{72EB7ADC-1FF2-4EA1-87DF-12B949E26687}"/>
              </a:ext>
              <a:ext uri="{C183D7F6-B498-43B3-948B-1728B52AA6E4}">
                <adec:decorative xmlns:adec="http://schemas.microsoft.com/office/drawing/2017/decorative" val="1"/>
              </a:ext>
            </a:extLst>
          </p:cNvPr>
          <p:cNvCxnSpPr>
            <a:cxnSpLocks/>
          </p:cNvCxnSpPr>
          <p:nvPr/>
        </p:nvCxnSpPr>
        <p:spPr>
          <a:xfrm>
            <a:off x="1663700" y="2517847"/>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screen with three circles enclosed by outward pointing chevrons on left and right">
            <a:extLst>
              <a:ext uri="{FF2B5EF4-FFF2-40B4-BE49-F238E27FC236}">
                <a16:creationId xmlns:a16="http://schemas.microsoft.com/office/drawing/2014/main" id="{0C9E0DB3-3A77-4350-A189-117F81B3BF01}"/>
              </a:ext>
            </a:extLst>
          </p:cNvPr>
          <p:cNvPicPr>
            <a:picLocks noChangeAspect="1"/>
          </p:cNvPicPr>
          <p:nvPr/>
        </p:nvPicPr>
        <p:blipFill>
          <a:blip r:embed="rId4"/>
          <a:stretch>
            <a:fillRect/>
          </a:stretch>
        </p:blipFill>
        <p:spPr>
          <a:xfrm>
            <a:off x="440528" y="2750456"/>
            <a:ext cx="950976" cy="950976"/>
          </a:xfrm>
          <a:prstGeom prst="rect">
            <a:avLst/>
          </a:prstGeom>
        </p:spPr>
      </p:pic>
      <p:sp>
        <p:nvSpPr>
          <p:cNvPr id="12" name="Rectangle 11">
            <a:extLst>
              <a:ext uri="{FF2B5EF4-FFF2-40B4-BE49-F238E27FC236}">
                <a16:creationId xmlns:a16="http://schemas.microsoft.com/office/drawing/2014/main" id="{1ABC424A-650F-41DD-A370-5ECE664350FE}"/>
              </a:ext>
            </a:extLst>
          </p:cNvPr>
          <p:cNvSpPr/>
          <p:nvPr/>
        </p:nvSpPr>
        <p:spPr>
          <a:xfrm>
            <a:off x="1663700" y="2750456"/>
            <a:ext cx="10334625" cy="34086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300"/>
              </a:spcAft>
            </a:pPr>
            <a:r>
              <a:rPr lang="en-US" sz="2400" dirty="0">
                <a:solidFill>
                  <a:schemeClr val="tx1"/>
                </a:solidFill>
                <a:latin typeface="+mj-lt"/>
              </a:rPr>
              <a:t>Works great with Continuous Integration and Continuous Delivery:</a:t>
            </a:r>
          </a:p>
          <a:p>
            <a:pPr marL="342900" indent="-342900">
              <a:spcBef>
                <a:spcPts val="600"/>
              </a:spcBef>
              <a:spcAft>
                <a:spcPts val="600"/>
              </a:spcAft>
              <a:buFont typeface="Arial"/>
              <a:buChar char="•"/>
            </a:pPr>
            <a:r>
              <a:rPr lang="en-US" sz="2000" dirty="0">
                <a:solidFill>
                  <a:schemeClr val="tx1"/>
                </a:solidFill>
              </a:rPr>
              <a:t>Work with any language or platform – Python, Java, PHP, Ruby, C#, and Go</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Deploy to different types of targets at the same time</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Integrate with Azure deployments – Container registries, virtual machines, Azure services, or any on-premises or cloud target (Microsoft Azure, Google Cloud, or AWS)</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Build on Windows, Linux, or macOS machines</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Integrate with GitHub</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Work with open-source projects</a:t>
            </a:r>
            <a:endParaRPr lang="en-US" sz="2000" dirty="0">
              <a:solidFill>
                <a:schemeClr val="tx1"/>
              </a:solidFill>
              <a:cs typeface="Segoe UI"/>
            </a:endParaRPr>
          </a:p>
        </p:txBody>
      </p:sp>
    </p:spTree>
    <p:extLst>
      <p:ext uri="{BB962C8B-B14F-4D97-AF65-F5344CB8AC3E}">
        <p14:creationId xmlns:p14="http://schemas.microsoft.com/office/powerpoint/2010/main" val="427641897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a:t>Lab: </a:t>
            </a:r>
            <a:r>
              <a:rPr lang="en-US" dirty="0"/>
              <a:t>Deploying Docker containers to Azure App Service web apps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sz="2000" dirty="0"/>
              <a:t>In this lab, you will learn how to use an Azure DevOps CI/CD pipeline to build a custom Docker image, push it to Azure Container Registry, and deploy it as a container to Azure App Service.</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587750"/>
            <a:ext cx="5543550" cy="2617841"/>
          </a:xfrm>
        </p:spPr>
        <p:txBody>
          <a:bodyPr/>
          <a:lstStyle/>
          <a:p>
            <a:r>
              <a:rPr lang="en-US" dirty="0"/>
              <a:t>Objectives:</a:t>
            </a:r>
          </a:p>
          <a:p>
            <a:pPr marL="285750" indent="-285750">
              <a:buFont typeface="Arial" panose="020B0604020202020204" pitchFamily="34" charset="0"/>
              <a:buChar char="•"/>
            </a:pPr>
            <a:r>
              <a:rPr lang="en-US" sz="2000" dirty="0"/>
              <a:t>Build a custom Docker image by using a Microsoft hosted Linux agent</a:t>
            </a:r>
          </a:p>
          <a:p>
            <a:pPr marL="285750" indent="-285750">
              <a:buFont typeface="Arial" panose="020B0604020202020204" pitchFamily="34" charset="0"/>
              <a:buChar char="•"/>
            </a:pPr>
            <a:r>
              <a:rPr lang="en-US" sz="2000" dirty="0"/>
              <a:t>Push an image to Azure Container Registry</a:t>
            </a:r>
          </a:p>
          <a:p>
            <a:pPr marL="285750" indent="-285750">
              <a:buFont typeface="Arial" panose="020B0604020202020204" pitchFamily="34" charset="0"/>
              <a:buChar char="•"/>
            </a:pPr>
            <a:r>
              <a:rPr lang="en-US" sz="2000" dirty="0"/>
              <a:t>Deploy a Docker image as a container to Azure App Service by using Azure DevOps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1"/>
            <a:ext cx="5544766" cy="2617659"/>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nvGraphicFramePr>
        <p:xfrm>
          <a:off x="7723403" y="3887568"/>
          <a:ext cx="3027304" cy="2018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4695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317212"/>
            <a:ext cx="9070923" cy="360099"/>
          </a:xfrm>
        </p:spPr>
        <p:txBody>
          <a:bodyPr/>
          <a:lstStyle/>
          <a:p>
            <a:r>
              <a:rPr lang="en-US" dirty="0"/>
              <a:t>Learning Path review and takeaways</a:t>
            </a:r>
          </a:p>
        </p:txBody>
      </p:sp>
      <p:pic>
        <p:nvPicPr>
          <p:cNvPr id="2" name="Picture 1" descr="Icon of a document with a checkmark">
            <a:extLst>
              <a:ext uri="{FF2B5EF4-FFF2-40B4-BE49-F238E27FC236}">
                <a16:creationId xmlns:a16="http://schemas.microsoft.com/office/drawing/2014/main" id="{CF45E949-B109-455C-8D87-2385C037F089}"/>
              </a:ext>
            </a:extLst>
          </p:cNvPr>
          <p:cNvPicPr>
            <a:picLocks noChangeAspect="1"/>
          </p:cNvPicPr>
          <p:nvPr/>
        </p:nvPicPr>
        <p:blipFill>
          <a:blip r:embed="rId3"/>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364967180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What did you learn?</a:t>
            </a:r>
          </a:p>
        </p:txBody>
      </p:sp>
      <p:pic>
        <p:nvPicPr>
          <p:cNvPr id="4" name="Picture 3" descr="Icon of an arrow in a circular motion and a cloud inside it">
            <a:extLst>
              <a:ext uri="{FF2B5EF4-FFF2-40B4-BE49-F238E27FC236}">
                <a16:creationId xmlns:a16="http://schemas.microsoft.com/office/drawing/2014/main" id="{3E4F1A96-D231-497D-81CC-1BDB0F59B756}"/>
              </a:ext>
            </a:extLst>
          </p:cNvPr>
          <p:cNvPicPr>
            <a:picLocks noChangeAspect="1"/>
          </p:cNvPicPr>
          <p:nvPr/>
        </p:nvPicPr>
        <p:blipFill>
          <a:blip r:embed="rId2"/>
          <a:stretch>
            <a:fillRect/>
          </a:stretch>
        </p:blipFill>
        <p:spPr>
          <a:xfrm>
            <a:off x="465138" y="3908044"/>
            <a:ext cx="905219" cy="905219"/>
          </a:xfrm>
          <a:prstGeom prst="rect">
            <a:avLst/>
          </a:prstGeom>
        </p:spPr>
      </p:pic>
      <p:sp>
        <p:nvSpPr>
          <p:cNvPr id="22" name="Rectangle 21">
            <a:extLst>
              <a:ext uri="{FF2B5EF4-FFF2-40B4-BE49-F238E27FC236}">
                <a16:creationId xmlns:a16="http://schemas.microsoft.com/office/drawing/2014/main" id="{723C6FEC-4946-48C9-B3C1-C9F03AECB9DE}"/>
              </a:ext>
            </a:extLst>
          </p:cNvPr>
          <p:cNvSpPr/>
          <p:nvPr/>
        </p:nvSpPr>
        <p:spPr>
          <a:xfrm>
            <a:off x="1512822" y="4174720"/>
            <a:ext cx="10031477"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AU" sz="2400" dirty="0">
                <a:solidFill>
                  <a:schemeClr val="tx1"/>
                </a:solidFill>
              </a:rPr>
              <a:t>Configure agents for use in Azure Pipelines</a:t>
            </a:r>
            <a:endParaRPr lang="en-US" sz="2400" dirty="0">
              <a:solidFill>
                <a:schemeClr val="tx1"/>
              </a:solidFill>
            </a:endParaRPr>
          </a:p>
        </p:txBody>
      </p:sp>
      <p:cxnSp>
        <p:nvCxnSpPr>
          <p:cNvPr id="26" name="Straight Connector 25">
            <a:extLst>
              <a:ext uri="{FF2B5EF4-FFF2-40B4-BE49-F238E27FC236}">
                <a16:creationId xmlns:a16="http://schemas.microsoft.com/office/drawing/2014/main" id="{5EAFE27E-D593-411C-89F6-9B3D8BE1D91A}"/>
              </a:ext>
              <a:ext uri="{C183D7F6-B498-43B3-948B-1728B52AA6E4}">
                <adec:decorative xmlns:adec="http://schemas.microsoft.com/office/drawing/2017/decorative" val="1"/>
              </a:ext>
            </a:extLst>
          </p:cNvPr>
          <p:cNvCxnSpPr>
            <a:cxnSpLocks/>
          </p:cNvCxnSpPr>
          <p:nvPr/>
        </p:nvCxnSpPr>
        <p:spPr>
          <a:xfrm>
            <a:off x="1512823" y="4813263"/>
            <a:ext cx="1003147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webpage showing a product symbol">
            <a:extLst>
              <a:ext uri="{FF2B5EF4-FFF2-40B4-BE49-F238E27FC236}">
                <a16:creationId xmlns:a16="http://schemas.microsoft.com/office/drawing/2014/main" id="{457AB123-060A-4F6D-81CD-E940D48DC226}"/>
              </a:ext>
            </a:extLst>
          </p:cNvPr>
          <p:cNvPicPr>
            <a:picLocks noChangeAspect="1"/>
          </p:cNvPicPr>
          <p:nvPr/>
        </p:nvPicPr>
        <p:blipFill>
          <a:blip r:embed="rId3"/>
          <a:stretch>
            <a:fillRect/>
          </a:stretch>
        </p:blipFill>
        <p:spPr>
          <a:xfrm>
            <a:off x="465138" y="5007546"/>
            <a:ext cx="905221" cy="905221"/>
          </a:xfrm>
          <a:prstGeom prst="rect">
            <a:avLst/>
          </a:prstGeom>
        </p:spPr>
      </p:pic>
      <p:sp>
        <p:nvSpPr>
          <p:cNvPr id="23" name="Rectangle 22">
            <a:extLst>
              <a:ext uri="{FF2B5EF4-FFF2-40B4-BE49-F238E27FC236}">
                <a16:creationId xmlns:a16="http://schemas.microsoft.com/office/drawing/2014/main" id="{063C11D4-63D1-4745-A509-9637BE9245C1}"/>
              </a:ext>
            </a:extLst>
          </p:cNvPr>
          <p:cNvSpPr/>
          <p:nvPr/>
        </p:nvSpPr>
        <p:spPr>
          <a:xfrm>
            <a:off x="1528321" y="5275490"/>
            <a:ext cx="10031477"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Explain why continuous integration matters</a:t>
            </a:r>
          </a:p>
        </p:txBody>
      </p:sp>
      <p:pic>
        <p:nvPicPr>
          <p:cNvPr id="3" name="Picture 2" descr="Icon of a building ">
            <a:extLst>
              <a:ext uri="{FF2B5EF4-FFF2-40B4-BE49-F238E27FC236}">
                <a16:creationId xmlns:a16="http://schemas.microsoft.com/office/drawing/2014/main" id="{468338E1-AB30-41EF-A18D-47036618BB63}"/>
              </a:ext>
            </a:extLst>
          </p:cNvPr>
          <p:cNvPicPr>
            <a:picLocks noChangeAspect="1"/>
          </p:cNvPicPr>
          <p:nvPr/>
        </p:nvPicPr>
        <p:blipFill>
          <a:blip r:embed="rId4"/>
          <a:stretch>
            <a:fillRect/>
          </a:stretch>
        </p:blipFill>
        <p:spPr>
          <a:xfrm>
            <a:off x="466379" y="1657498"/>
            <a:ext cx="903978" cy="905517"/>
          </a:xfrm>
          <a:prstGeom prst="rect">
            <a:avLst/>
          </a:prstGeom>
        </p:spPr>
      </p:pic>
      <p:sp>
        <p:nvSpPr>
          <p:cNvPr id="5" name="Rectangle 4">
            <a:extLst>
              <a:ext uri="{FF2B5EF4-FFF2-40B4-BE49-F238E27FC236}">
                <a16:creationId xmlns:a16="http://schemas.microsoft.com/office/drawing/2014/main" id="{D821F71D-F71E-4274-9902-88B60FE54F42}"/>
              </a:ext>
            </a:extLst>
          </p:cNvPr>
          <p:cNvSpPr/>
          <p:nvPr/>
        </p:nvSpPr>
        <p:spPr>
          <a:xfrm>
            <a:off x="1528321" y="1925373"/>
            <a:ext cx="10031477"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AU" sz="2400" dirty="0">
                <a:solidFill>
                  <a:schemeClr val="tx1"/>
                </a:solidFill>
              </a:rPr>
              <a:t>Explain the role of Azure Pipelines and its components</a:t>
            </a:r>
            <a:endParaRPr lang="en-US" sz="2400" dirty="0">
              <a:solidFill>
                <a:schemeClr val="tx1"/>
              </a:solidFill>
            </a:endParaRPr>
          </a:p>
        </p:txBody>
      </p:sp>
      <p:cxnSp>
        <p:nvCxnSpPr>
          <p:cNvPr id="7" name="Straight Connector 6">
            <a:extLst>
              <a:ext uri="{FF2B5EF4-FFF2-40B4-BE49-F238E27FC236}">
                <a16:creationId xmlns:a16="http://schemas.microsoft.com/office/drawing/2014/main" id="{B79C86C5-32A3-464F-8311-40E83B11EE98}"/>
              </a:ext>
              <a:ext uri="{C183D7F6-B498-43B3-948B-1728B52AA6E4}">
                <adec:decorative xmlns:adec="http://schemas.microsoft.com/office/drawing/2017/decorative" val="1"/>
              </a:ext>
            </a:extLst>
          </p:cNvPr>
          <p:cNvCxnSpPr>
            <a:cxnSpLocks/>
          </p:cNvCxnSpPr>
          <p:nvPr/>
        </p:nvCxnSpPr>
        <p:spPr>
          <a:xfrm>
            <a:off x="1528321" y="2620652"/>
            <a:ext cx="1003147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36A765C-E251-4303-B04F-C947449BCF81}"/>
              </a:ext>
            </a:extLst>
          </p:cNvPr>
          <p:cNvSpPr/>
          <p:nvPr/>
        </p:nvSpPr>
        <p:spPr>
          <a:xfrm>
            <a:off x="1528321" y="2880690"/>
            <a:ext cx="10015978" cy="7612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400" dirty="0">
                <a:solidFill>
                  <a:schemeClr val="tx1"/>
                </a:solidFill>
              </a:rPr>
              <a:t>Implement a container strategy including how containers are different from virtual machines</a:t>
            </a:r>
          </a:p>
        </p:txBody>
      </p:sp>
      <p:cxnSp>
        <p:nvCxnSpPr>
          <p:cNvPr id="12" name="Straight Connector 11">
            <a:extLst>
              <a:ext uri="{FF2B5EF4-FFF2-40B4-BE49-F238E27FC236}">
                <a16:creationId xmlns:a16="http://schemas.microsoft.com/office/drawing/2014/main" id="{427CFB66-9696-43E8-92B5-43FEA11FEEFD}"/>
              </a:ext>
              <a:ext uri="{C183D7F6-B498-43B3-948B-1728B52AA6E4}">
                <adec:decorative xmlns:adec="http://schemas.microsoft.com/office/drawing/2017/decorative" val="1"/>
              </a:ext>
            </a:extLst>
          </p:cNvPr>
          <p:cNvCxnSpPr>
            <a:cxnSpLocks/>
          </p:cNvCxnSpPr>
          <p:nvPr/>
        </p:nvCxnSpPr>
        <p:spPr>
          <a:xfrm>
            <a:off x="1512822" y="3865180"/>
            <a:ext cx="1003147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quare with two smaller squares inside it">
            <a:extLst>
              <a:ext uri="{FF2B5EF4-FFF2-40B4-BE49-F238E27FC236}">
                <a16:creationId xmlns:a16="http://schemas.microsoft.com/office/drawing/2014/main" id="{FE12166C-3FD4-455C-83F1-2391BFD8C57F}"/>
              </a:ext>
            </a:extLst>
          </p:cNvPr>
          <p:cNvPicPr>
            <a:picLocks noChangeAspect="1"/>
          </p:cNvPicPr>
          <p:nvPr/>
        </p:nvPicPr>
        <p:blipFill>
          <a:blip r:embed="rId5"/>
          <a:stretch>
            <a:fillRect/>
          </a:stretch>
        </p:blipFill>
        <p:spPr>
          <a:xfrm>
            <a:off x="468485" y="2819274"/>
            <a:ext cx="905219" cy="905219"/>
          </a:xfrm>
          <a:prstGeom prst="rect">
            <a:avLst/>
          </a:prstGeom>
        </p:spPr>
      </p:pic>
    </p:spTree>
    <p:extLst>
      <p:ext uri="{BB962C8B-B14F-4D97-AF65-F5344CB8AC3E}">
        <p14:creationId xmlns:p14="http://schemas.microsoft.com/office/powerpoint/2010/main" val="507951829"/>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What did you learn? (continued)</a:t>
            </a:r>
          </a:p>
        </p:txBody>
      </p:sp>
      <p:pic>
        <p:nvPicPr>
          <p:cNvPr id="6" name="Picture 5" descr="Icon of a webpage showing a product symbol">
            <a:extLst>
              <a:ext uri="{FF2B5EF4-FFF2-40B4-BE49-F238E27FC236}">
                <a16:creationId xmlns:a16="http://schemas.microsoft.com/office/drawing/2014/main" id="{457AB123-060A-4F6D-81CD-E940D48DC226}"/>
              </a:ext>
            </a:extLst>
          </p:cNvPr>
          <p:cNvPicPr>
            <a:picLocks noChangeAspect="1"/>
          </p:cNvPicPr>
          <p:nvPr/>
        </p:nvPicPr>
        <p:blipFill>
          <a:blip r:embed="rId2"/>
          <a:stretch>
            <a:fillRect/>
          </a:stretch>
        </p:blipFill>
        <p:spPr>
          <a:xfrm>
            <a:off x="465138" y="1633880"/>
            <a:ext cx="904046" cy="904046"/>
          </a:xfrm>
          <a:prstGeom prst="rect">
            <a:avLst/>
          </a:prstGeom>
        </p:spPr>
      </p:pic>
      <p:sp>
        <p:nvSpPr>
          <p:cNvPr id="23" name="Rectangle 22">
            <a:extLst>
              <a:ext uri="{FF2B5EF4-FFF2-40B4-BE49-F238E27FC236}">
                <a16:creationId xmlns:a16="http://schemas.microsoft.com/office/drawing/2014/main" id="{063C11D4-63D1-4745-A509-9637BE9245C1}"/>
              </a:ext>
            </a:extLst>
          </p:cNvPr>
          <p:cNvSpPr/>
          <p:nvPr/>
        </p:nvSpPr>
        <p:spPr>
          <a:xfrm>
            <a:off x="1528256" y="1906992"/>
            <a:ext cx="9470500"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dirty="0">
                <a:solidFill>
                  <a:schemeClr val="tx1"/>
                </a:solidFill>
              </a:rPr>
              <a:t>Implement continuous integration using Azure DevOps</a:t>
            </a:r>
          </a:p>
        </p:txBody>
      </p:sp>
      <p:pic>
        <p:nvPicPr>
          <p:cNvPr id="25" name="Picture 24" descr="Icon of a gear and a arrow going across it">
            <a:extLst>
              <a:ext uri="{FF2B5EF4-FFF2-40B4-BE49-F238E27FC236}">
                <a16:creationId xmlns:a16="http://schemas.microsoft.com/office/drawing/2014/main" id="{42CE8942-7AB6-458E-B4BE-0EEF07B361C4}"/>
              </a:ext>
            </a:extLst>
          </p:cNvPr>
          <p:cNvPicPr>
            <a:picLocks noChangeAspect="1"/>
          </p:cNvPicPr>
          <p:nvPr/>
        </p:nvPicPr>
        <p:blipFill>
          <a:blip r:embed="rId3"/>
          <a:stretch>
            <a:fillRect/>
          </a:stretch>
        </p:blipFill>
        <p:spPr>
          <a:xfrm>
            <a:off x="465138" y="2723067"/>
            <a:ext cx="904046" cy="904046"/>
          </a:xfrm>
          <a:prstGeom prst="rect">
            <a:avLst/>
          </a:prstGeom>
        </p:spPr>
      </p:pic>
      <p:sp>
        <p:nvSpPr>
          <p:cNvPr id="28" name="Rectangle 27">
            <a:extLst>
              <a:ext uri="{FF2B5EF4-FFF2-40B4-BE49-F238E27FC236}">
                <a16:creationId xmlns:a16="http://schemas.microsoft.com/office/drawing/2014/main" id="{4AFC4A5D-1DD1-4642-84A6-0827050514E2}"/>
              </a:ext>
            </a:extLst>
          </p:cNvPr>
          <p:cNvSpPr/>
          <p:nvPr/>
        </p:nvSpPr>
        <p:spPr bwMode="auto">
          <a:xfrm>
            <a:off x="1528256" y="2971029"/>
            <a:ext cx="7870003" cy="4081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a:solidFill>
                  <a:schemeClr val="tx1"/>
                </a:solidFill>
              </a:rPr>
              <a:t>Create and work with GitHub Actions and workflows</a:t>
            </a:r>
          </a:p>
        </p:txBody>
      </p:sp>
      <p:pic>
        <p:nvPicPr>
          <p:cNvPr id="32" name="Picture 31" descr="Icon of an arrow in a circular motion and a cloud inside it">
            <a:extLst>
              <a:ext uri="{FF2B5EF4-FFF2-40B4-BE49-F238E27FC236}">
                <a16:creationId xmlns:a16="http://schemas.microsoft.com/office/drawing/2014/main" id="{302AE1C6-59FA-4F69-B20B-0F30C64C043F}"/>
              </a:ext>
            </a:extLst>
          </p:cNvPr>
          <p:cNvPicPr>
            <a:picLocks noChangeAspect="1"/>
          </p:cNvPicPr>
          <p:nvPr/>
        </p:nvPicPr>
        <p:blipFill>
          <a:blip r:embed="rId4"/>
          <a:stretch>
            <a:fillRect/>
          </a:stretch>
        </p:blipFill>
        <p:spPr>
          <a:xfrm>
            <a:off x="465138" y="3818229"/>
            <a:ext cx="905222" cy="905221"/>
          </a:xfrm>
          <a:prstGeom prst="rect">
            <a:avLst/>
          </a:prstGeom>
        </p:spPr>
      </p:pic>
      <p:sp>
        <p:nvSpPr>
          <p:cNvPr id="34" name="Rectangle 33">
            <a:extLst>
              <a:ext uri="{FF2B5EF4-FFF2-40B4-BE49-F238E27FC236}">
                <a16:creationId xmlns:a16="http://schemas.microsoft.com/office/drawing/2014/main" id="{FB5D27FC-C331-4A79-8C4C-A0F5CD230103}"/>
              </a:ext>
            </a:extLst>
          </p:cNvPr>
          <p:cNvSpPr/>
          <p:nvPr/>
        </p:nvSpPr>
        <p:spPr>
          <a:xfrm>
            <a:off x="1528256" y="4086173"/>
            <a:ext cx="7796902"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Implement Continuous Integration with GitHub Actions</a:t>
            </a:r>
          </a:p>
        </p:txBody>
      </p:sp>
      <p:cxnSp>
        <p:nvCxnSpPr>
          <p:cNvPr id="39" name="Straight Connector 38">
            <a:extLst>
              <a:ext uri="{FF2B5EF4-FFF2-40B4-BE49-F238E27FC236}">
                <a16:creationId xmlns:a16="http://schemas.microsoft.com/office/drawing/2014/main" id="{71469253-368F-4A2A-ABCE-3815311D068C}"/>
              </a:ext>
              <a:ext uri="{C183D7F6-B498-43B3-948B-1728B52AA6E4}">
                <adec:decorative xmlns:adec="http://schemas.microsoft.com/office/drawing/2017/decorative" val="1"/>
              </a:ext>
            </a:extLst>
          </p:cNvPr>
          <p:cNvCxnSpPr>
            <a:cxnSpLocks/>
          </p:cNvCxnSpPr>
          <p:nvPr/>
        </p:nvCxnSpPr>
        <p:spPr>
          <a:xfrm>
            <a:off x="1528256" y="2566502"/>
            <a:ext cx="94705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1C37D9C-A2E9-4D97-BA46-39ABEC32F963}"/>
              </a:ext>
              <a:ext uri="{C183D7F6-B498-43B3-948B-1728B52AA6E4}">
                <adec:decorative xmlns:adec="http://schemas.microsoft.com/office/drawing/2017/decorative" val="1"/>
              </a:ext>
            </a:extLst>
          </p:cNvPr>
          <p:cNvCxnSpPr>
            <a:cxnSpLocks/>
          </p:cNvCxnSpPr>
          <p:nvPr/>
        </p:nvCxnSpPr>
        <p:spPr>
          <a:xfrm>
            <a:off x="1528256" y="3713309"/>
            <a:ext cx="94705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655393"/>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7544E-17EA-4E23-98DC-02D6A7CA2A05}"/>
              </a:ext>
            </a:extLst>
          </p:cNvPr>
          <p:cNvSpPr>
            <a:spLocks noGrp="1"/>
          </p:cNvSpPr>
          <p:nvPr>
            <p:ph type="title"/>
          </p:nvPr>
        </p:nvSpPr>
        <p:spPr>
          <a:xfrm>
            <a:off x="465138" y="632779"/>
            <a:ext cx="11533187" cy="411162"/>
          </a:xfrm>
        </p:spPr>
        <p:txBody>
          <a:bodyPr/>
          <a:lstStyle/>
          <a:p>
            <a:r>
              <a:rPr lang="en-US" dirty="0"/>
              <a:t>Learning Path review questions</a:t>
            </a:r>
          </a:p>
        </p:txBody>
      </p:sp>
      <p:pic>
        <p:nvPicPr>
          <p:cNvPr id="2" name="Picture 1">
            <a:extLst>
              <a:ext uri="{FF2B5EF4-FFF2-40B4-BE49-F238E27FC236}">
                <a16:creationId xmlns:a16="http://schemas.microsoft.com/office/drawing/2014/main" id="{7C218AB9-5DB3-4BFB-AC63-8C44249D187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5138" y="1420813"/>
            <a:ext cx="639726" cy="639726"/>
          </a:xfrm>
          <a:prstGeom prst="rect">
            <a:avLst/>
          </a:prstGeom>
        </p:spPr>
      </p:pic>
      <p:sp>
        <p:nvSpPr>
          <p:cNvPr id="4" name="Oval 3">
            <a:extLst>
              <a:ext uri="{FF2B5EF4-FFF2-40B4-BE49-F238E27FC236}">
                <a16:creationId xmlns:a16="http://schemas.microsoft.com/office/drawing/2014/main" id="{2E54AB58-901D-4400-85AE-17D2F685A019}"/>
              </a:ext>
            </a:extLst>
          </p:cNvPr>
          <p:cNvSpPr/>
          <p:nvPr/>
        </p:nvSpPr>
        <p:spPr bwMode="auto">
          <a:xfrm rot="10800000" flipV="1">
            <a:off x="512742" y="1468416"/>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1</a:t>
            </a:r>
          </a:p>
        </p:txBody>
      </p:sp>
      <p:sp>
        <p:nvSpPr>
          <p:cNvPr id="41" name="TextBox 40">
            <a:extLst>
              <a:ext uri="{FF2B5EF4-FFF2-40B4-BE49-F238E27FC236}">
                <a16:creationId xmlns:a16="http://schemas.microsoft.com/office/drawing/2014/main" id="{F5668180-FABC-4C8B-84FB-6786F59AE090}"/>
              </a:ext>
            </a:extLst>
          </p:cNvPr>
          <p:cNvSpPr txBox="1"/>
          <p:nvPr/>
        </p:nvSpPr>
        <p:spPr>
          <a:xfrm>
            <a:off x="1289598" y="2372269"/>
            <a:ext cx="10274300" cy="276999"/>
          </a:xfrm>
          <a:prstGeom prst="rect">
            <a:avLst/>
          </a:prstGeom>
          <a:noFill/>
        </p:spPr>
        <p:txBody>
          <a:bodyPr wrap="square" lIns="0" tIns="0" rIns="0" bIns="0" rtlCol="0">
            <a:spAutoFit/>
          </a:bodyPr>
          <a:lstStyle/>
          <a:p>
            <a:r>
              <a:rPr lang="en-US" dirty="0"/>
              <a:t>What is a pipeline, and why is it used?</a:t>
            </a:r>
          </a:p>
        </p:txBody>
      </p:sp>
      <p:cxnSp>
        <p:nvCxnSpPr>
          <p:cNvPr id="35" name="Straight Connector 34">
            <a:extLst>
              <a:ext uri="{FF2B5EF4-FFF2-40B4-BE49-F238E27FC236}">
                <a16:creationId xmlns:a16="http://schemas.microsoft.com/office/drawing/2014/main" id="{8C7C5800-5228-4B21-B003-548E20546FA0}"/>
              </a:ext>
              <a:ext uri="{C183D7F6-B498-43B3-948B-1728B52AA6E4}">
                <adec:decorative xmlns:adec="http://schemas.microsoft.com/office/drawing/2017/decorative" val="1"/>
              </a:ext>
            </a:extLst>
          </p:cNvPr>
          <p:cNvCxnSpPr>
            <a:cxnSpLocks/>
          </p:cNvCxnSpPr>
          <p:nvPr/>
        </p:nvCxnSpPr>
        <p:spPr>
          <a:xfrm>
            <a:off x="1289598" y="2131879"/>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363DFCA-7489-43FF-BE2C-8A5264884A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5138" y="2203219"/>
            <a:ext cx="639726" cy="639726"/>
          </a:xfrm>
          <a:prstGeom prst="rect">
            <a:avLst/>
          </a:prstGeom>
        </p:spPr>
      </p:pic>
      <p:sp>
        <p:nvSpPr>
          <p:cNvPr id="6" name="Oval 5">
            <a:extLst>
              <a:ext uri="{FF2B5EF4-FFF2-40B4-BE49-F238E27FC236}">
                <a16:creationId xmlns:a16="http://schemas.microsoft.com/office/drawing/2014/main" id="{505F85DD-89FB-4638-A422-E7A99340B4DB}"/>
              </a:ext>
            </a:extLst>
          </p:cNvPr>
          <p:cNvSpPr/>
          <p:nvPr/>
        </p:nvSpPr>
        <p:spPr bwMode="auto">
          <a:xfrm rot="10800000" flipV="1">
            <a:off x="512742" y="2251089"/>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2</a:t>
            </a:r>
          </a:p>
        </p:txBody>
      </p:sp>
      <p:sp>
        <p:nvSpPr>
          <p:cNvPr id="44" name="TextBox 43">
            <a:extLst>
              <a:ext uri="{FF2B5EF4-FFF2-40B4-BE49-F238E27FC236}">
                <a16:creationId xmlns:a16="http://schemas.microsoft.com/office/drawing/2014/main" id="{B093A059-427F-456E-ABBA-64C83CEA022B}"/>
              </a:ext>
            </a:extLst>
          </p:cNvPr>
          <p:cNvSpPr txBox="1"/>
          <p:nvPr/>
        </p:nvSpPr>
        <p:spPr>
          <a:xfrm>
            <a:off x="1289599" y="1609723"/>
            <a:ext cx="10274300" cy="276999"/>
          </a:xfrm>
          <a:prstGeom prst="rect">
            <a:avLst/>
          </a:prstGeom>
          <a:noFill/>
        </p:spPr>
        <p:txBody>
          <a:bodyPr wrap="square" lIns="0" tIns="0" rIns="0" bIns="0" rtlCol="0">
            <a:spAutoFit/>
          </a:bodyPr>
          <a:lstStyle/>
          <a:p>
            <a:r>
              <a:rPr lang="en-US" dirty="0"/>
              <a:t>What are some advantages of </a:t>
            </a:r>
            <a:r>
              <a:rPr lang="en-US"/>
              <a:t>Azure Pipelines</a:t>
            </a:r>
            <a:r>
              <a:rPr lang="en-US" dirty="0"/>
              <a:t>?</a:t>
            </a:r>
          </a:p>
        </p:txBody>
      </p:sp>
      <p:cxnSp>
        <p:nvCxnSpPr>
          <p:cNvPr id="36" name="Straight Connector 35">
            <a:extLst>
              <a:ext uri="{FF2B5EF4-FFF2-40B4-BE49-F238E27FC236}">
                <a16:creationId xmlns:a16="http://schemas.microsoft.com/office/drawing/2014/main" id="{E93BA3B2-571D-4450-90C6-1B624AA4D677}"/>
              </a:ext>
              <a:ext uri="{C183D7F6-B498-43B3-948B-1728B52AA6E4}">
                <adec:decorative xmlns:adec="http://schemas.microsoft.com/office/drawing/2017/decorative" val="1"/>
              </a:ext>
            </a:extLst>
          </p:cNvPr>
          <p:cNvCxnSpPr>
            <a:cxnSpLocks/>
          </p:cNvCxnSpPr>
          <p:nvPr/>
        </p:nvCxnSpPr>
        <p:spPr>
          <a:xfrm>
            <a:off x="1289598" y="2899731"/>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B1B79F23-9152-4CA0-BF7E-11C85CED0871}"/>
              </a:ext>
            </a:extLst>
          </p:cNvPr>
          <p:cNvGrpSpPr/>
          <p:nvPr/>
        </p:nvGrpSpPr>
        <p:grpSpPr>
          <a:xfrm>
            <a:off x="464605" y="3972557"/>
            <a:ext cx="639726" cy="639726"/>
            <a:chOff x="465138" y="4100056"/>
            <a:chExt cx="639726" cy="639726"/>
          </a:xfrm>
        </p:grpSpPr>
        <p:pic>
          <p:nvPicPr>
            <p:cNvPr id="7" name="Picture 6">
              <a:extLst>
                <a:ext uri="{FF2B5EF4-FFF2-40B4-BE49-F238E27FC236}">
                  <a16:creationId xmlns:a16="http://schemas.microsoft.com/office/drawing/2014/main" id="{47972BB0-4687-4830-BF00-F3920D4E141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5138" y="4100056"/>
              <a:ext cx="639726" cy="639726"/>
            </a:xfrm>
            <a:prstGeom prst="rect">
              <a:avLst/>
            </a:prstGeom>
          </p:spPr>
        </p:pic>
        <p:sp>
          <p:nvSpPr>
            <p:cNvPr id="8" name="Oval 7">
              <a:extLst>
                <a:ext uri="{FF2B5EF4-FFF2-40B4-BE49-F238E27FC236}">
                  <a16:creationId xmlns:a16="http://schemas.microsoft.com/office/drawing/2014/main" id="{8F979B33-1929-42C4-BAE7-889A7FDFE1B2}"/>
                </a:ext>
              </a:extLst>
            </p:cNvPr>
            <p:cNvSpPr/>
            <p:nvPr/>
          </p:nvSpPr>
          <p:spPr bwMode="auto">
            <a:xfrm rot="10800000" flipV="1">
              <a:off x="512742" y="4148192"/>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4</a:t>
              </a:r>
            </a:p>
          </p:txBody>
        </p:sp>
      </p:grpSp>
      <p:sp>
        <p:nvSpPr>
          <p:cNvPr id="47" name="TextBox 46">
            <a:extLst>
              <a:ext uri="{FF2B5EF4-FFF2-40B4-BE49-F238E27FC236}">
                <a16:creationId xmlns:a16="http://schemas.microsoft.com/office/drawing/2014/main" id="{5166D544-5E55-48D8-A4D2-3EFB5F0F2C9A}"/>
              </a:ext>
            </a:extLst>
          </p:cNvPr>
          <p:cNvSpPr txBox="1"/>
          <p:nvPr/>
        </p:nvSpPr>
        <p:spPr>
          <a:xfrm>
            <a:off x="1289598" y="4144696"/>
            <a:ext cx="10274300" cy="276999"/>
          </a:xfrm>
          <a:prstGeom prst="rect">
            <a:avLst/>
          </a:prstGeom>
          <a:noFill/>
        </p:spPr>
        <p:txBody>
          <a:bodyPr wrap="square" lIns="0" tIns="0" rIns="0" bIns="0" rtlCol="0">
            <a:spAutoFit/>
          </a:bodyPr>
          <a:lstStyle/>
          <a:p>
            <a:r>
              <a:rPr lang="en-US" dirty="0"/>
              <a:t>What are the two types of agents and how are they different?</a:t>
            </a:r>
          </a:p>
        </p:txBody>
      </p:sp>
      <p:cxnSp>
        <p:nvCxnSpPr>
          <p:cNvPr id="37" name="Straight Connector 36">
            <a:extLst>
              <a:ext uri="{FF2B5EF4-FFF2-40B4-BE49-F238E27FC236}">
                <a16:creationId xmlns:a16="http://schemas.microsoft.com/office/drawing/2014/main" id="{F93A4080-0333-4C5E-B915-50872D8964EA}"/>
              </a:ext>
              <a:ext uri="{C183D7F6-B498-43B3-948B-1728B52AA6E4}">
                <adec:decorative xmlns:adec="http://schemas.microsoft.com/office/drawing/2017/decorative" val="1"/>
              </a:ext>
            </a:extLst>
          </p:cNvPr>
          <p:cNvCxnSpPr>
            <a:cxnSpLocks/>
          </p:cNvCxnSpPr>
          <p:nvPr/>
        </p:nvCxnSpPr>
        <p:spPr>
          <a:xfrm>
            <a:off x="1289598" y="4696818"/>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5FFCE4BC-6A76-459D-9173-95AE150126D4}"/>
              </a:ext>
            </a:extLst>
          </p:cNvPr>
          <p:cNvGrpSpPr/>
          <p:nvPr/>
        </p:nvGrpSpPr>
        <p:grpSpPr>
          <a:xfrm>
            <a:off x="465138" y="4811022"/>
            <a:ext cx="639726" cy="639726"/>
            <a:chOff x="465138" y="4882462"/>
            <a:chExt cx="639726" cy="639726"/>
          </a:xfrm>
        </p:grpSpPr>
        <p:pic>
          <p:nvPicPr>
            <p:cNvPr id="9" name="Picture 8">
              <a:extLst>
                <a:ext uri="{FF2B5EF4-FFF2-40B4-BE49-F238E27FC236}">
                  <a16:creationId xmlns:a16="http://schemas.microsoft.com/office/drawing/2014/main" id="{CE86E9E6-F5F1-47E3-B211-6F6B5498271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5138" y="4882462"/>
              <a:ext cx="639726" cy="639726"/>
            </a:xfrm>
            <a:prstGeom prst="rect">
              <a:avLst/>
            </a:prstGeom>
          </p:spPr>
        </p:pic>
        <p:sp>
          <p:nvSpPr>
            <p:cNvPr id="10" name="Oval 9">
              <a:extLst>
                <a:ext uri="{FF2B5EF4-FFF2-40B4-BE49-F238E27FC236}">
                  <a16:creationId xmlns:a16="http://schemas.microsoft.com/office/drawing/2014/main" id="{C12E8703-F2F4-4C6C-AC1A-C836CB9CC5A6}"/>
                </a:ext>
              </a:extLst>
            </p:cNvPr>
            <p:cNvSpPr/>
            <p:nvPr/>
          </p:nvSpPr>
          <p:spPr bwMode="auto">
            <a:xfrm rot="10800000" flipV="1">
              <a:off x="512742" y="4930864"/>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5</a:t>
              </a:r>
            </a:p>
          </p:txBody>
        </p:sp>
      </p:grpSp>
      <p:sp>
        <p:nvSpPr>
          <p:cNvPr id="50" name="TextBox 49">
            <a:extLst>
              <a:ext uri="{FF2B5EF4-FFF2-40B4-BE49-F238E27FC236}">
                <a16:creationId xmlns:a16="http://schemas.microsoft.com/office/drawing/2014/main" id="{7DF6FBC9-2DB2-45BD-A238-A3FE7D7BA531}"/>
              </a:ext>
            </a:extLst>
          </p:cNvPr>
          <p:cNvSpPr txBox="1"/>
          <p:nvPr/>
        </p:nvSpPr>
        <p:spPr>
          <a:xfrm>
            <a:off x="1289599" y="4992386"/>
            <a:ext cx="10274300" cy="276999"/>
          </a:xfrm>
          <a:prstGeom prst="rect">
            <a:avLst/>
          </a:prstGeom>
          <a:noFill/>
        </p:spPr>
        <p:txBody>
          <a:bodyPr wrap="square" lIns="0" tIns="0" rIns="0" bIns="0" rtlCol="0">
            <a:spAutoFit/>
          </a:bodyPr>
          <a:lstStyle/>
          <a:p>
            <a:r>
              <a:rPr lang="en-US" dirty="0"/>
              <a:t>What is an agent pool, and why would you use it?</a:t>
            </a:r>
          </a:p>
        </p:txBody>
      </p:sp>
      <p:cxnSp>
        <p:nvCxnSpPr>
          <p:cNvPr id="39" name="Straight Connector 38">
            <a:extLst>
              <a:ext uri="{FF2B5EF4-FFF2-40B4-BE49-F238E27FC236}">
                <a16:creationId xmlns:a16="http://schemas.microsoft.com/office/drawing/2014/main" id="{81D3B293-2E43-40C8-B92E-50D4E720447A}"/>
              </a:ext>
              <a:ext uri="{C183D7F6-B498-43B3-948B-1728B52AA6E4}">
                <adec:decorative xmlns:adec="http://schemas.microsoft.com/office/drawing/2017/decorative" val="1"/>
              </a:ext>
            </a:extLst>
          </p:cNvPr>
          <p:cNvCxnSpPr>
            <a:cxnSpLocks/>
          </p:cNvCxnSpPr>
          <p:nvPr/>
        </p:nvCxnSpPr>
        <p:spPr>
          <a:xfrm>
            <a:off x="1289598" y="5522088"/>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3EC2C90-486C-44EB-A8AF-8110502034E8}"/>
              </a:ext>
            </a:extLst>
          </p:cNvPr>
          <p:cNvSpPr txBox="1"/>
          <p:nvPr/>
        </p:nvSpPr>
        <p:spPr>
          <a:xfrm>
            <a:off x="1289599" y="5860520"/>
            <a:ext cx="10274300" cy="276999"/>
          </a:xfrm>
          <a:prstGeom prst="rect">
            <a:avLst/>
          </a:prstGeom>
          <a:noFill/>
        </p:spPr>
        <p:txBody>
          <a:bodyPr wrap="square" lIns="0" tIns="0" rIns="0" bIns="0" rtlCol="0">
            <a:spAutoFit/>
          </a:bodyPr>
          <a:lstStyle/>
          <a:p>
            <a:r>
              <a:rPr lang="en-US" dirty="0"/>
              <a:t>What are two ways to configure your Azure Pipelines?</a:t>
            </a:r>
          </a:p>
        </p:txBody>
      </p:sp>
      <p:grpSp>
        <p:nvGrpSpPr>
          <p:cNvPr id="22" name="Group 21">
            <a:extLst>
              <a:ext uri="{FF2B5EF4-FFF2-40B4-BE49-F238E27FC236}">
                <a16:creationId xmlns:a16="http://schemas.microsoft.com/office/drawing/2014/main" id="{1110A3D9-A14C-497A-BCBD-5EB641EB4E0E}"/>
              </a:ext>
            </a:extLst>
          </p:cNvPr>
          <p:cNvGrpSpPr/>
          <p:nvPr/>
        </p:nvGrpSpPr>
        <p:grpSpPr>
          <a:xfrm>
            <a:off x="465138" y="5679156"/>
            <a:ext cx="639726" cy="813897"/>
            <a:chOff x="465138" y="5664868"/>
            <a:chExt cx="639726" cy="813897"/>
          </a:xfrm>
        </p:grpSpPr>
        <p:pic>
          <p:nvPicPr>
            <p:cNvPr id="11" name="Picture 10">
              <a:extLst>
                <a:ext uri="{FF2B5EF4-FFF2-40B4-BE49-F238E27FC236}">
                  <a16:creationId xmlns:a16="http://schemas.microsoft.com/office/drawing/2014/main" id="{A958E843-9580-4391-A5B0-38BFB9AA45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5138" y="5664868"/>
              <a:ext cx="639726" cy="639726"/>
            </a:xfrm>
            <a:prstGeom prst="rect">
              <a:avLst/>
            </a:prstGeom>
          </p:spPr>
        </p:pic>
        <p:sp>
          <p:nvSpPr>
            <p:cNvPr id="12" name="Oval 11">
              <a:extLst>
                <a:ext uri="{FF2B5EF4-FFF2-40B4-BE49-F238E27FC236}">
                  <a16:creationId xmlns:a16="http://schemas.microsoft.com/office/drawing/2014/main" id="{83FBDDCA-414D-4874-9F5B-D485CD66BE7C}"/>
                </a:ext>
              </a:extLst>
            </p:cNvPr>
            <p:cNvSpPr/>
            <p:nvPr/>
          </p:nvSpPr>
          <p:spPr bwMode="auto">
            <a:xfrm rot="10800000" flipV="1">
              <a:off x="512742" y="5713536"/>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6</a:t>
              </a:r>
            </a:p>
          </p:txBody>
        </p:sp>
        <p:sp>
          <p:nvSpPr>
            <p:cNvPr id="61" name="Oval 60">
              <a:extLst>
                <a:ext uri="{FF2B5EF4-FFF2-40B4-BE49-F238E27FC236}">
                  <a16:creationId xmlns:a16="http://schemas.microsoft.com/office/drawing/2014/main" id="{37A149A6-05F5-4E55-BA10-FC86FDCEE918}"/>
                </a:ext>
              </a:extLst>
            </p:cNvPr>
            <p:cNvSpPr/>
            <p:nvPr/>
          </p:nvSpPr>
          <p:spPr bwMode="auto">
            <a:xfrm rot="10800000" flipV="1">
              <a:off x="479032" y="5935312"/>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tx1"/>
                </a:solidFill>
                <a:latin typeface="+mj-l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15A8DA52-16B2-4BD3-A513-C830E03855C4}"/>
              </a:ext>
            </a:extLst>
          </p:cNvPr>
          <p:cNvGrpSpPr/>
          <p:nvPr/>
        </p:nvGrpSpPr>
        <p:grpSpPr>
          <a:xfrm>
            <a:off x="464605" y="3064721"/>
            <a:ext cx="639726" cy="639726"/>
            <a:chOff x="479032" y="3222978"/>
            <a:chExt cx="639726" cy="639726"/>
          </a:xfrm>
        </p:grpSpPr>
        <p:pic>
          <p:nvPicPr>
            <p:cNvPr id="15" name="Picture 14">
              <a:extLst>
                <a:ext uri="{FF2B5EF4-FFF2-40B4-BE49-F238E27FC236}">
                  <a16:creationId xmlns:a16="http://schemas.microsoft.com/office/drawing/2014/main" id="{6AA71FAB-761C-49E0-AD4F-99CC66868A6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79032" y="3222978"/>
              <a:ext cx="639726" cy="639726"/>
            </a:xfrm>
            <a:prstGeom prst="rect">
              <a:avLst/>
            </a:prstGeom>
          </p:spPr>
        </p:pic>
        <p:sp>
          <p:nvSpPr>
            <p:cNvPr id="16" name="Oval 15">
              <a:extLst>
                <a:ext uri="{FF2B5EF4-FFF2-40B4-BE49-F238E27FC236}">
                  <a16:creationId xmlns:a16="http://schemas.microsoft.com/office/drawing/2014/main" id="{F3A25D64-E89B-4A60-9E53-8D114DEABD95}"/>
                </a:ext>
              </a:extLst>
            </p:cNvPr>
            <p:cNvSpPr/>
            <p:nvPr/>
          </p:nvSpPr>
          <p:spPr bwMode="auto">
            <a:xfrm rot="10800000" flipV="1">
              <a:off x="526636" y="3271114"/>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3</a:t>
              </a:r>
            </a:p>
          </p:txBody>
        </p:sp>
      </p:grpSp>
      <p:sp>
        <p:nvSpPr>
          <p:cNvPr id="17" name="TextBox 16">
            <a:extLst>
              <a:ext uri="{FF2B5EF4-FFF2-40B4-BE49-F238E27FC236}">
                <a16:creationId xmlns:a16="http://schemas.microsoft.com/office/drawing/2014/main" id="{B3D21D90-4B4C-4CCA-B547-CAC5591A0EB4}"/>
              </a:ext>
            </a:extLst>
          </p:cNvPr>
          <p:cNvSpPr txBox="1"/>
          <p:nvPr/>
        </p:nvSpPr>
        <p:spPr>
          <a:xfrm>
            <a:off x="1289598" y="3238975"/>
            <a:ext cx="10274300" cy="276999"/>
          </a:xfrm>
          <a:prstGeom prst="rect">
            <a:avLst/>
          </a:prstGeom>
          <a:noFill/>
        </p:spPr>
        <p:txBody>
          <a:bodyPr wrap="square" lIns="0" tIns="0" rIns="0" bIns="0" rtlCol="0">
            <a:spAutoFit/>
          </a:bodyPr>
          <a:lstStyle/>
          <a:p>
            <a:r>
              <a:rPr lang="en-US" dirty="0"/>
              <a:t>What is the line continuation character in </a:t>
            </a:r>
            <a:r>
              <a:rPr lang="en-US" dirty="0" err="1"/>
              <a:t>Dockerfiles</a:t>
            </a:r>
            <a:r>
              <a:rPr lang="en-US" dirty="0"/>
              <a:t>?</a:t>
            </a:r>
          </a:p>
        </p:txBody>
      </p:sp>
      <p:cxnSp>
        <p:nvCxnSpPr>
          <p:cNvPr id="18" name="Straight Connector 17">
            <a:extLst>
              <a:ext uri="{FF2B5EF4-FFF2-40B4-BE49-F238E27FC236}">
                <a16:creationId xmlns:a16="http://schemas.microsoft.com/office/drawing/2014/main" id="{224C3CAB-F926-42BB-8DE8-0DFE0D2FC693}"/>
              </a:ext>
              <a:ext uri="{C183D7F6-B498-43B3-948B-1728B52AA6E4}">
                <adec:decorative xmlns:adec="http://schemas.microsoft.com/office/drawing/2017/decorative" val="1"/>
              </a:ext>
            </a:extLst>
          </p:cNvPr>
          <p:cNvCxnSpPr>
            <a:cxnSpLocks/>
          </p:cNvCxnSpPr>
          <p:nvPr/>
        </p:nvCxnSpPr>
        <p:spPr>
          <a:xfrm>
            <a:off x="1303492" y="3791165"/>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3141"/>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7544E-17EA-4E23-98DC-02D6A7CA2A05}"/>
              </a:ext>
            </a:extLst>
          </p:cNvPr>
          <p:cNvSpPr>
            <a:spLocks noGrp="1"/>
          </p:cNvSpPr>
          <p:nvPr>
            <p:ph type="title"/>
          </p:nvPr>
        </p:nvSpPr>
        <p:spPr>
          <a:xfrm>
            <a:off x="465138" y="632779"/>
            <a:ext cx="11533187" cy="411162"/>
          </a:xfrm>
        </p:spPr>
        <p:txBody>
          <a:bodyPr/>
          <a:lstStyle/>
          <a:p>
            <a:r>
              <a:rPr lang="en-US" dirty="0"/>
              <a:t>Learning Path review questions (continued)</a:t>
            </a:r>
          </a:p>
        </p:txBody>
      </p:sp>
      <p:pic>
        <p:nvPicPr>
          <p:cNvPr id="2" name="Picture 1">
            <a:extLst>
              <a:ext uri="{FF2B5EF4-FFF2-40B4-BE49-F238E27FC236}">
                <a16:creationId xmlns:a16="http://schemas.microsoft.com/office/drawing/2014/main" id="{7C218AB9-5DB3-4BFB-AC63-8C44249D187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75707" y="1506538"/>
            <a:ext cx="639726" cy="639726"/>
          </a:xfrm>
          <a:prstGeom prst="rect">
            <a:avLst/>
          </a:prstGeom>
        </p:spPr>
      </p:pic>
      <p:sp>
        <p:nvSpPr>
          <p:cNvPr id="4" name="Oval 3">
            <a:extLst>
              <a:ext uri="{FF2B5EF4-FFF2-40B4-BE49-F238E27FC236}">
                <a16:creationId xmlns:a16="http://schemas.microsoft.com/office/drawing/2014/main" id="{2E54AB58-901D-4400-85AE-17D2F685A019}"/>
              </a:ext>
            </a:extLst>
          </p:cNvPr>
          <p:cNvSpPr/>
          <p:nvPr/>
        </p:nvSpPr>
        <p:spPr bwMode="auto">
          <a:xfrm rot="10800000" flipV="1">
            <a:off x="523311" y="1554141"/>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7</a:t>
            </a:r>
          </a:p>
        </p:txBody>
      </p:sp>
      <p:sp>
        <p:nvSpPr>
          <p:cNvPr id="41" name="TextBox 40">
            <a:extLst>
              <a:ext uri="{FF2B5EF4-FFF2-40B4-BE49-F238E27FC236}">
                <a16:creationId xmlns:a16="http://schemas.microsoft.com/office/drawing/2014/main" id="{F5668180-FABC-4C8B-84FB-6786F59AE090}"/>
              </a:ext>
            </a:extLst>
          </p:cNvPr>
          <p:cNvSpPr txBox="1"/>
          <p:nvPr/>
        </p:nvSpPr>
        <p:spPr>
          <a:xfrm>
            <a:off x="1300167" y="2735432"/>
            <a:ext cx="10274300" cy="830997"/>
          </a:xfrm>
          <a:prstGeom prst="rect">
            <a:avLst/>
          </a:prstGeom>
          <a:noFill/>
        </p:spPr>
        <p:txBody>
          <a:bodyPr wrap="square" lIns="0" tIns="0" rIns="0" bIns="0" rtlCol="0">
            <a:spAutoFit/>
          </a:bodyPr>
          <a:lstStyle/>
          <a:p>
            <a:r>
              <a:rPr lang="en-US" dirty="0"/>
              <a:t>You want to take your build server offline to make a configuration change. You want it to complete any build that it is currently processing, but you want to queue any new build requests. What should you do?</a:t>
            </a:r>
          </a:p>
        </p:txBody>
      </p:sp>
      <p:cxnSp>
        <p:nvCxnSpPr>
          <p:cNvPr id="35" name="Straight Connector 34">
            <a:extLst>
              <a:ext uri="{FF2B5EF4-FFF2-40B4-BE49-F238E27FC236}">
                <a16:creationId xmlns:a16="http://schemas.microsoft.com/office/drawing/2014/main" id="{8C7C5800-5228-4B21-B003-548E20546FA0}"/>
              </a:ext>
              <a:ext uri="{C183D7F6-B498-43B3-948B-1728B52AA6E4}">
                <adec:decorative xmlns:adec="http://schemas.microsoft.com/office/drawing/2017/decorative" val="1"/>
              </a:ext>
            </a:extLst>
          </p:cNvPr>
          <p:cNvCxnSpPr>
            <a:cxnSpLocks/>
          </p:cNvCxnSpPr>
          <p:nvPr/>
        </p:nvCxnSpPr>
        <p:spPr>
          <a:xfrm>
            <a:off x="1300167" y="2217604"/>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363DFCA-7489-43FF-BE2C-8A5264884A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75707" y="2860444"/>
            <a:ext cx="639726" cy="639726"/>
          </a:xfrm>
          <a:prstGeom prst="rect">
            <a:avLst/>
          </a:prstGeom>
        </p:spPr>
      </p:pic>
      <p:sp>
        <p:nvSpPr>
          <p:cNvPr id="6" name="Oval 5">
            <a:extLst>
              <a:ext uri="{FF2B5EF4-FFF2-40B4-BE49-F238E27FC236}">
                <a16:creationId xmlns:a16="http://schemas.microsoft.com/office/drawing/2014/main" id="{505F85DD-89FB-4638-A422-E7A99340B4DB}"/>
              </a:ext>
            </a:extLst>
          </p:cNvPr>
          <p:cNvSpPr/>
          <p:nvPr/>
        </p:nvSpPr>
        <p:spPr bwMode="auto">
          <a:xfrm rot="10800000" flipV="1">
            <a:off x="523311" y="2908314"/>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8</a:t>
            </a:r>
          </a:p>
        </p:txBody>
      </p:sp>
      <p:sp>
        <p:nvSpPr>
          <p:cNvPr id="44" name="TextBox 43">
            <a:extLst>
              <a:ext uri="{FF2B5EF4-FFF2-40B4-BE49-F238E27FC236}">
                <a16:creationId xmlns:a16="http://schemas.microsoft.com/office/drawing/2014/main" id="{B093A059-427F-456E-ABBA-64C83CEA022B}"/>
              </a:ext>
            </a:extLst>
          </p:cNvPr>
          <p:cNvSpPr txBox="1"/>
          <p:nvPr/>
        </p:nvSpPr>
        <p:spPr>
          <a:xfrm>
            <a:off x="1300168" y="1695448"/>
            <a:ext cx="10274300" cy="276999"/>
          </a:xfrm>
          <a:prstGeom prst="rect">
            <a:avLst/>
          </a:prstGeom>
          <a:noFill/>
        </p:spPr>
        <p:txBody>
          <a:bodyPr wrap="square" lIns="0" tIns="0" rIns="0" bIns="0" rtlCol="0" anchor="t">
            <a:spAutoFit/>
          </a:bodyPr>
          <a:lstStyle/>
          <a:p>
            <a:r>
              <a:rPr lang="en-US" dirty="0"/>
              <a:t>Name the four pillars of continuous integration.</a:t>
            </a:r>
          </a:p>
        </p:txBody>
      </p:sp>
      <p:cxnSp>
        <p:nvCxnSpPr>
          <p:cNvPr id="36" name="Straight Connector 35">
            <a:extLst>
              <a:ext uri="{FF2B5EF4-FFF2-40B4-BE49-F238E27FC236}">
                <a16:creationId xmlns:a16="http://schemas.microsoft.com/office/drawing/2014/main" id="{E93BA3B2-571D-4450-90C6-1B624AA4D677}"/>
              </a:ext>
              <a:ext uri="{C183D7F6-B498-43B3-948B-1728B52AA6E4}">
                <adec:decorative xmlns:adec="http://schemas.microsoft.com/office/drawing/2017/decorative" val="1"/>
              </a:ext>
            </a:extLst>
          </p:cNvPr>
          <p:cNvCxnSpPr>
            <a:cxnSpLocks/>
          </p:cNvCxnSpPr>
          <p:nvPr/>
        </p:nvCxnSpPr>
        <p:spPr>
          <a:xfrm>
            <a:off x="1300167" y="3811587"/>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7972BB0-4687-4830-BF00-F3920D4E141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5138" y="4073142"/>
            <a:ext cx="639726" cy="639726"/>
          </a:xfrm>
          <a:prstGeom prst="rect">
            <a:avLst/>
          </a:prstGeom>
        </p:spPr>
      </p:pic>
      <p:sp>
        <p:nvSpPr>
          <p:cNvPr id="8" name="Oval 7">
            <a:extLst>
              <a:ext uri="{FF2B5EF4-FFF2-40B4-BE49-F238E27FC236}">
                <a16:creationId xmlns:a16="http://schemas.microsoft.com/office/drawing/2014/main" id="{8F979B33-1929-42C4-BAE7-889A7FDFE1B2}"/>
              </a:ext>
            </a:extLst>
          </p:cNvPr>
          <p:cNvSpPr/>
          <p:nvPr/>
        </p:nvSpPr>
        <p:spPr bwMode="auto">
          <a:xfrm rot="10800000" flipV="1">
            <a:off x="513807" y="4121278"/>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9</a:t>
            </a:r>
          </a:p>
        </p:txBody>
      </p:sp>
      <p:sp>
        <p:nvSpPr>
          <p:cNvPr id="47" name="TextBox 46">
            <a:extLst>
              <a:ext uri="{FF2B5EF4-FFF2-40B4-BE49-F238E27FC236}">
                <a16:creationId xmlns:a16="http://schemas.microsoft.com/office/drawing/2014/main" id="{5166D544-5E55-48D8-A4D2-3EFB5F0F2C9A}"/>
              </a:ext>
            </a:extLst>
          </p:cNvPr>
          <p:cNvSpPr txBox="1"/>
          <p:nvPr/>
        </p:nvSpPr>
        <p:spPr>
          <a:xfrm>
            <a:off x="1300167" y="4082158"/>
            <a:ext cx="10274300" cy="553998"/>
          </a:xfrm>
          <a:prstGeom prst="rect">
            <a:avLst/>
          </a:prstGeom>
          <a:noFill/>
        </p:spPr>
        <p:txBody>
          <a:bodyPr wrap="square" lIns="0" tIns="0" rIns="0" bIns="0" rtlCol="0">
            <a:spAutoFit/>
          </a:bodyPr>
          <a:lstStyle/>
          <a:p>
            <a:r>
              <a:rPr lang="en-US" dirty="0"/>
              <a:t>You want to set a maximum time that builds should not run for more than 5 minutes. What configuration change should you make?</a:t>
            </a:r>
          </a:p>
        </p:txBody>
      </p:sp>
      <p:sp>
        <p:nvSpPr>
          <p:cNvPr id="61" name="Oval 60">
            <a:extLst>
              <a:ext uri="{FF2B5EF4-FFF2-40B4-BE49-F238E27FC236}">
                <a16:creationId xmlns:a16="http://schemas.microsoft.com/office/drawing/2014/main" id="{37A149A6-05F5-4E55-BA10-FC86FDCEE918}"/>
              </a:ext>
            </a:extLst>
          </p:cNvPr>
          <p:cNvSpPr/>
          <p:nvPr/>
        </p:nvSpPr>
        <p:spPr bwMode="auto">
          <a:xfrm rot="10800000" flipV="1">
            <a:off x="479032" y="5935312"/>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2608315545"/>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3B94-FE98-4DED-AF71-5CE1E8A8A528}"/>
              </a:ext>
            </a:extLst>
          </p:cNvPr>
          <p:cNvSpPr>
            <a:spLocks noGrp="1"/>
          </p:cNvSpPr>
          <p:nvPr>
            <p:ph type="title"/>
          </p:nvPr>
        </p:nvSpPr>
        <p:spPr>
          <a:xfrm>
            <a:off x="427038" y="632779"/>
            <a:ext cx="11571287" cy="411162"/>
          </a:xfrm>
        </p:spPr>
        <p:txBody>
          <a:bodyPr/>
          <a:lstStyle/>
          <a:p>
            <a:r>
              <a:rPr lang="en-US" dirty="0"/>
              <a:t>Learning Path review questions (continued)</a:t>
            </a:r>
          </a:p>
        </p:txBody>
      </p:sp>
      <p:pic>
        <p:nvPicPr>
          <p:cNvPr id="3" name="Picture 2">
            <a:extLst>
              <a:ext uri="{FF2B5EF4-FFF2-40B4-BE49-F238E27FC236}">
                <a16:creationId xmlns:a16="http://schemas.microsoft.com/office/drawing/2014/main" id="{554598D1-0327-4291-840C-09A80D08E16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398705"/>
            <a:ext cx="915924" cy="915924"/>
          </a:xfrm>
          <a:prstGeom prst="rect">
            <a:avLst/>
          </a:prstGeom>
        </p:spPr>
      </p:pic>
      <p:sp>
        <p:nvSpPr>
          <p:cNvPr id="4" name="Oval 3">
            <a:extLst>
              <a:ext uri="{FF2B5EF4-FFF2-40B4-BE49-F238E27FC236}">
                <a16:creationId xmlns:a16="http://schemas.microsoft.com/office/drawing/2014/main" id="{D6B0FF1B-F104-4B19-B32C-62DE7DFCC9C0}"/>
              </a:ext>
            </a:extLst>
          </p:cNvPr>
          <p:cNvSpPr/>
          <p:nvPr/>
        </p:nvSpPr>
        <p:spPr bwMode="auto">
          <a:xfrm rot="10800000" flipV="1">
            <a:off x="369561" y="1467624"/>
            <a:ext cx="1046640"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10</a:t>
            </a:r>
          </a:p>
        </p:txBody>
      </p:sp>
      <p:cxnSp>
        <p:nvCxnSpPr>
          <p:cNvPr id="42" name="Straight Connector 41">
            <a:extLst>
              <a:ext uri="{FF2B5EF4-FFF2-40B4-BE49-F238E27FC236}">
                <a16:creationId xmlns:a16="http://schemas.microsoft.com/office/drawing/2014/main" id="{BDC17091-651F-42A2-8B19-D7718A5DA36E}"/>
              </a:ext>
              <a:ext uri="{C183D7F6-B498-43B3-948B-1728B52AA6E4}">
                <adec:decorative xmlns:adec="http://schemas.microsoft.com/office/drawing/2017/decorative" val="1"/>
              </a:ext>
            </a:extLst>
          </p:cNvPr>
          <p:cNvCxnSpPr>
            <a:cxnSpLocks/>
          </p:cNvCxnSpPr>
          <p:nvPr/>
        </p:nvCxnSpPr>
        <p:spPr>
          <a:xfrm>
            <a:off x="1557339" y="2529270"/>
            <a:ext cx="104521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8863F0-AFEF-4806-9843-C259D4DFFF2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2317" y="2628311"/>
            <a:ext cx="915924" cy="915924"/>
          </a:xfrm>
          <a:prstGeom prst="rect">
            <a:avLst/>
          </a:prstGeom>
        </p:spPr>
      </p:pic>
      <p:sp>
        <p:nvSpPr>
          <p:cNvPr id="6" name="Oval 5">
            <a:extLst>
              <a:ext uri="{FF2B5EF4-FFF2-40B4-BE49-F238E27FC236}">
                <a16:creationId xmlns:a16="http://schemas.microsoft.com/office/drawing/2014/main" id="{431BF5AC-94DC-4C51-AD93-2E6B12FEFAD4}"/>
              </a:ext>
            </a:extLst>
          </p:cNvPr>
          <p:cNvSpPr/>
          <p:nvPr/>
        </p:nvSpPr>
        <p:spPr bwMode="auto">
          <a:xfrm rot="10800000" flipV="1">
            <a:off x="339925" y="2591781"/>
            <a:ext cx="1063562" cy="938217"/>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11</a:t>
            </a:r>
          </a:p>
        </p:txBody>
      </p:sp>
      <p:sp>
        <p:nvSpPr>
          <p:cNvPr id="44" name="TextBox 43">
            <a:extLst>
              <a:ext uri="{FF2B5EF4-FFF2-40B4-BE49-F238E27FC236}">
                <a16:creationId xmlns:a16="http://schemas.microsoft.com/office/drawing/2014/main" id="{F1B87A96-82CE-4489-A734-65F968A0556E}"/>
              </a:ext>
            </a:extLst>
          </p:cNvPr>
          <p:cNvSpPr txBox="1"/>
          <p:nvPr/>
        </p:nvSpPr>
        <p:spPr>
          <a:xfrm>
            <a:off x="1626913" y="1687390"/>
            <a:ext cx="10452100" cy="338554"/>
          </a:xfrm>
          <a:prstGeom prst="rect">
            <a:avLst/>
          </a:prstGeom>
          <a:noFill/>
        </p:spPr>
        <p:txBody>
          <a:bodyPr wrap="square" lIns="0" tIns="0" rIns="0" bIns="0" rtlCol="0" anchor="ctr">
            <a:noAutofit/>
          </a:bodyPr>
          <a:lstStyle/>
          <a:p>
            <a:pPr marL="0" lvl="1"/>
            <a:r>
              <a:rPr lang="en-US" sz="2400" dirty="0"/>
              <a:t>True or False: Self-hosted runners should be used with public repos.</a:t>
            </a:r>
          </a:p>
        </p:txBody>
      </p:sp>
      <p:sp>
        <p:nvSpPr>
          <p:cNvPr id="50" name="Rectangle 49">
            <a:extLst>
              <a:ext uri="{FF2B5EF4-FFF2-40B4-BE49-F238E27FC236}">
                <a16:creationId xmlns:a16="http://schemas.microsoft.com/office/drawing/2014/main" id="{976F8666-9AF9-48AC-8931-861DCD0BCBDC}"/>
              </a:ext>
            </a:extLst>
          </p:cNvPr>
          <p:cNvSpPr/>
          <p:nvPr/>
        </p:nvSpPr>
        <p:spPr>
          <a:xfrm>
            <a:off x="1546225" y="2965986"/>
            <a:ext cx="10452100" cy="338554"/>
          </a:xfrm>
          <a:prstGeom prst="rect">
            <a:avLst/>
          </a:prstGeom>
        </p:spPr>
        <p:txBody>
          <a:bodyPr wrap="square" lIns="0" tIns="0" rIns="0" bIns="0" anchor="ctr">
            <a:noAutofit/>
          </a:bodyPr>
          <a:lstStyle/>
          <a:p>
            <a:pPr marL="0" lvl="1"/>
            <a:r>
              <a:rPr lang="en-US" sz="2400" dirty="0"/>
              <a:t>Database passwords that are needed in a CI pipeline should be stored where?</a:t>
            </a:r>
          </a:p>
        </p:txBody>
      </p:sp>
      <p:cxnSp>
        <p:nvCxnSpPr>
          <p:cNvPr id="10" name="Straight Connector 9">
            <a:extLst>
              <a:ext uri="{FF2B5EF4-FFF2-40B4-BE49-F238E27FC236}">
                <a16:creationId xmlns:a16="http://schemas.microsoft.com/office/drawing/2014/main" id="{274861DD-DAC2-4D45-99F3-BF4AEFFAB39A}"/>
              </a:ext>
              <a:ext uri="{C183D7F6-B498-43B3-948B-1728B52AA6E4}">
                <adec:decorative xmlns:adec="http://schemas.microsoft.com/office/drawing/2017/decorative" val="1"/>
              </a:ext>
            </a:extLst>
          </p:cNvPr>
          <p:cNvCxnSpPr>
            <a:cxnSpLocks/>
          </p:cNvCxnSpPr>
          <p:nvPr/>
        </p:nvCxnSpPr>
        <p:spPr>
          <a:xfrm>
            <a:off x="1501712" y="3745157"/>
            <a:ext cx="104521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0BAF27E-148D-4EAF-A9EA-805430442BA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857917"/>
            <a:ext cx="915924" cy="915924"/>
          </a:xfrm>
          <a:prstGeom prst="rect">
            <a:avLst/>
          </a:prstGeom>
        </p:spPr>
      </p:pic>
      <p:sp>
        <p:nvSpPr>
          <p:cNvPr id="12" name="Oval 11">
            <a:extLst>
              <a:ext uri="{FF2B5EF4-FFF2-40B4-BE49-F238E27FC236}">
                <a16:creationId xmlns:a16="http://schemas.microsoft.com/office/drawing/2014/main" id="{C1D5D594-EF8F-47DA-8C0B-8E7C979EC7D9}"/>
              </a:ext>
            </a:extLst>
          </p:cNvPr>
          <p:cNvSpPr/>
          <p:nvPr/>
        </p:nvSpPr>
        <p:spPr bwMode="auto">
          <a:xfrm rot="10800000" flipV="1">
            <a:off x="383781" y="3886442"/>
            <a:ext cx="991510" cy="82797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12</a:t>
            </a:r>
          </a:p>
        </p:txBody>
      </p:sp>
      <p:sp>
        <p:nvSpPr>
          <p:cNvPr id="13" name="Rectangle 12">
            <a:extLst>
              <a:ext uri="{FF2B5EF4-FFF2-40B4-BE49-F238E27FC236}">
                <a16:creationId xmlns:a16="http://schemas.microsoft.com/office/drawing/2014/main" id="{1B78F95D-241C-45EB-BF2F-A4BDC6404E58}"/>
              </a:ext>
            </a:extLst>
          </p:cNvPr>
          <p:cNvSpPr/>
          <p:nvPr/>
        </p:nvSpPr>
        <p:spPr>
          <a:xfrm>
            <a:off x="1493139" y="4102634"/>
            <a:ext cx="10452100" cy="338554"/>
          </a:xfrm>
          <a:prstGeom prst="rect">
            <a:avLst/>
          </a:prstGeom>
        </p:spPr>
        <p:txBody>
          <a:bodyPr wrap="square" lIns="0" tIns="0" rIns="0" bIns="0" anchor="ctr">
            <a:noAutofit/>
          </a:bodyPr>
          <a:lstStyle/>
          <a:p>
            <a:pPr marL="0" lvl="1"/>
            <a:r>
              <a:rPr lang="en-US" sz="2400" dirty="0"/>
              <a:t>The metadata for an action is held in which file?</a:t>
            </a:r>
          </a:p>
        </p:txBody>
      </p:sp>
      <p:cxnSp>
        <p:nvCxnSpPr>
          <p:cNvPr id="14" name="Straight Connector 13">
            <a:extLst>
              <a:ext uri="{FF2B5EF4-FFF2-40B4-BE49-F238E27FC236}">
                <a16:creationId xmlns:a16="http://schemas.microsoft.com/office/drawing/2014/main" id="{9DE075D8-38B3-4E7D-8C0A-BA274B8B5BC3}"/>
              </a:ext>
              <a:ext uri="{C183D7F6-B498-43B3-948B-1728B52AA6E4}">
                <adec:decorative xmlns:adec="http://schemas.microsoft.com/office/drawing/2017/decorative" val="1"/>
              </a:ext>
            </a:extLst>
          </p:cNvPr>
          <p:cNvCxnSpPr>
            <a:cxnSpLocks/>
          </p:cNvCxnSpPr>
          <p:nvPr/>
        </p:nvCxnSpPr>
        <p:spPr>
          <a:xfrm>
            <a:off x="1420331" y="5047180"/>
            <a:ext cx="104521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40DD03E-C1AA-41FE-9B63-D57F4A22D4F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2317" y="5128605"/>
            <a:ext cx="915924" cy="915924"/>
          </a:xfrm>
          <a:prstGeom prst="rect">
            <a:avLst/>
          </a:prstGeom>
        </p:spPr>
      </p:pic>
      <p:sp>
        <p:nvSpPr>
          <p:cNvPr id="16" name="Oval 15">
            <a:extLst>
              <a:ext uri="{FF2B5EF4-FFF2-40B4-BE49-F238E27FC236}">
                <a16:creationId xmlns:a16="http://schemas.microsoft.com/office/drawing/2014/main" id="{EA2DD67C-3AA5-4C97-876D-9A1951A8C980}"/>
              </a:ext>
            </a:extLst>
          </p:cNvPr>
          <p:cNvSpPr/>
          <p:nvPr/>
        </p:nvSpPr>
        <p:spPr bwMode="auto">
          <a:xfrm rot="10800000" flipV="1">
            <a:off x="387676" y="5158438"/>
            <a:ext cx="1001903" cy="85625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13</a:t>
            </a:r>
          </a:p>
        </p:txBody>
      </p:sp>
      <p:sp>
        <p:nvSpPr>
          <p:cNvPr id="17" name="Rectangle 16">
            <a:extLst>
              <a:ext uri="{FF2B5EF4-FFF2-40B4-BE49-F238E27FC236}">
                <a16:creationId xmlns:a16="http://schemas.microsoft.com/office/drawing/2014/main" id="{56A956C6-AD67-4183-8459-AE14DEFFC82E}"/>
              </a:ext>
            </a:extLst>
          </p:cNvPr>
          <p:cNvSpPr/>
          <p:nvPr/>
        </p:nvSpPr>
        <p:spPr>
          <a:xfrm>
            <a:off x="1501712" y="5369219"/>
            <a:ext cx="10452100" cy="338554"/>
          </a:xfrm>
          <a:prstGeom prst="rect">
            <a:avLst/>
          </a:prstGeom>
        </p:spPr>
        <p:txBody>
          <a:bodyPr wrap="square" lIns="0" tIns="0" rIns="0" bIns="0" anchor="ctr">
            <a:noAutofit/>
          </a:bodyPr>
          <a:lstStyle/>
          <a:p>
            <a:pPr marL="0" lvl="1"/>
            <a:r>
              <a:rPr lang="en-US" sz="2400" dirty="0"/>
              <a:t>How can the status of a workflow be shown in a repository ?</a:t>
            </a:r>
          </a:p>
        </p:txBody>
      </p:sp>
    </p:spTree>
    <p:extLst>
      <p:ext uri="{BB962C8B-B14F-4D97-AF65-F5344CB8AC3E}">
        <p14:creationId xmlns:p14="http://schemas.microsoft.com/office/powerpoint/2010/main" val="18598835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diagram, application&#10;&#10;Description automatically generated">
            <a:extLst>
              <a:ext uri="{FF2B5EF4-FFF2-40B4-BE49-F238E27FC236}">
                <a16:creationId xmlns:a16="http://schemas.microsoft.com/office/drawing/2014/main" id="{D901D76A-7B7E-4B20-ACD4-77B3516D7209}"/>
              </a:ext>
            </a:extLst>
          </p:cNvPr>
          <p:cNvPicPr>
            <a:picLocks noChangeAspect="1"/>
          </p:cNvPicPr>
          <p:nvPr/>
        </p:nvPicPr>
        <p:blipFill>
          <a:blip r:embed="rId3"/>
          <a:stretch>
            <a:fillRect/>
          </a:stretch>
        </p:blipFill>
        <p:spPr>
          <a:xfrm>
            <a:off x="503237" y="1453717"/>
            <a:ext cx="11430000" cy="4167188"/>
          </a:xfrm>
          <a:prstGeom prst="rect">
            <a:avLst/>
          </a:prstGeom>
        </p:spPr>
      </p:pic>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a:xfrm>
            <a:off x="465138" y="632779"/>
            <a:ext cx="11533187" cy="411162"/>
          </a:xfrm>
        </p:spPr>
        <p:txBody>
          <a:bodyPr/>
          <a:lstStyle/>
          <a:p>
            <a:r>
              <a:rPr lang="en-US" dirty="0"/>
              <a:t>Understand Azure Pipelines key terms</a:t>
            </a:r>
          </a:p>
        </p:txBody>
      </p:sp>
      <p:pic>
        <p:nvPicPr>
          <p:cNvPr id="23" name="Picture 22" descr="Icon of an arrow that is branched to left and right">
            <a:extLst>
              <a:ext uri="{FF2B5EF4-FFF2-40B4-BE49-F238E27FC236}">
                <a16:creationId xmlns:a16="http://schemas.microsoft.com/office/drawing/2014/main" id="{8A855C85-96C3-49DA-B31D-A2C35FA566DC}"/>
              </a:ext>
            </a:extLst>
          </p:cNvPr>
          <p:cNvPicPr>
            <a:picLocks noChangeAspect="1"/>
          </p:cNvPicPr>
          <p:nvPr/>
        </p:nvPicPr>
        <p:blipFill>
          <a:blip r:embed="rId4"/>
          <a:stretch>
            <a:fillRect/>
          </a:stretch>
        </p:blipFill>
        <p:spPr>
          <a:xfrm>
            <a:off x="465138" y="5844244"/>
            <a:ext cx="618502" cy="618502"/>
          </a:xfrm>
          <a:prstGeom prst="rect">
            <a:avLst/>
          </a:prstGeom>
        </p:spPr>
      </p:pic>
      <p:sp>
        <p:nvSpPr>
          <p:cNvPr id="67" name="Rectangle 66">
            <a:extLst>
              <a:ext uri="{FF2B5EF4-FFF2-40B4-BE49-F238E27FC236}">
                <a16:creationId xmlns:a16="http://schemas.microsoft.com/office/drawing/2014/main" id="{330E6CBB-91E7-4EF5-8667-9D570784F539}"/>
              </a:ext>
            </a:extLst>
          </p:cNvPr>
          <p:cNvSpPr/>
          <p:nvPr/>
        </p:nvSpPr>
        <p:spPr>
          <a:xfrm>
            <a:off x="1267448" y="6014995"/>
            <a:ext cx="2965371" cy="276999"/>
          </a:xfrm>
          <a:prstGeom prst="rect">
            <a:avLst/>
          </a:prstGeom>
        </p:spPr>
        <p:txBody>
          <a:bodyPr wrap="square" lIns="0" tIns="0" rIns="0" bIns="0" anchor="ctr">
            <a:spAutoFit/>
          </a:bodyPr>
          <a:lstStyle/>
          <a:p>
            <a:r>
              <a:rPr lang="en-US" dirty="0">
                <a:cs typeface="Segoe UI Semibold" panose="020B0702040204020203" pitchFamily="34" charset="0"/>
              </a:rPr>
              <a:t>Continuous Delivery (CD)</a:t>
            </a:r>
          </a:p>
        </p:txBody>
      </p:sp>
      <p:pic>
        <p:nvPicPr>
          <p:cNvPr id="47" name="Picture 46" descr="Icon of a rectangle, a square and a circle in a straight line">
            <a:extLst>
              <a:ext uri="{FF2B5EF4-FFF2-40B4-BE49-F238E27FC236}">
                <a16:creationId xmlns:a16="http://schemas.microsoft.com/office/drawing/2014/main" id="{E110342A-5684-4245-9423-33818C994A92}"/>
              </a:ext>
            </a:extLst>
          </p:cNvPr>
          <p:cNvPicPr>
            <a:picLocks noChangeAspect="1"/>
          </p:cNvPicPr>
          <p:nvPr/>
        </p:nvPicPr>
        <p:blipFill>
          <a:blip r:embed="rId5"/>
          <a:stretch>
            <a:fillRect/>
          </a:stretch>
        </p:blipFill>
        <p:spPr>
          <a:xfrm>
            <a:off x="4232819" y="5844243"/>
            <a:ext cx="618502" cy="618502"/>
          </a:xfrm>
          <a:prstGeom prst="rect">
            <a:avLst/>
          </a:prstGeom>
        </p:spPr>
      </p:pic>
      <p:sp>
        <p:nvSpPr>
          <p:cNvPr id="68" name="Rectangle 67">
            <a:extLst>
              <a:ext uri="{FF2B5EF4-FFF2-40B4-BE49-F238E27FC236}">
                <a16:creationId xmlns:a16="http://schemas.microsoft.com/office/drawing/2014/main" id="{3B7D114C-8F03-41BA-B0A5-92E065320C64}"/>
              </a:ext>
            </a:extLst>
          </p:cNvPr>
          <p:cNvSpPr/>
          <p:nvPr/>
        </p:nvSpPr>
        <p:spPr>
          <a:xfrm>
            <a:off x="5035129" y="6014995"/>
            <a:ext cx="2965371" cy="276999"/>
          </a:xfrm>
          <a:prstGeom prst="rect">
            <a:avLst/>
          </a:prstGeom>
        </p:spPr>
        <p:txBody>
          <a:bodyPr wrap="square" lIns="0" tIns="0" rIns="0" bIns="0" anchor="ctr">
            <a:spAutoFit/>
          </a:bodyPr>
          <a:lstStyle/>
          <a:p>
            <a:r>
              <a:rPr lang="en-US" dirty="0">
                <a:cs typeface="Segoe UI Semibold" panose="020B0702040204020203" pitchFamily="34" charset="0"/>
              </a:rPr>
              <a:t>Continuous Integration (CI)</a:t>
            </a:r>
          </a:p>
        </p:txBody>
      </p:sp>
      <p:pic>
        <p:nvPicPr>
          <p:cNvPr id="52" name="Picture 51" descr="Icon of arrow positioned diagonally">
            <a:extLst>
              <a:ext uri="{FF2B5EF4-FFF2-40B4-BE49-F238E27FC236}">
                <a16:creationId xmlns:a16="http://schemas.microsoft.com/office/drawing/2014/main" id="{871C3576-2B41-4EB9-9ACC-F3DA1BFDE168}"/>
              </a:ext>
            </a:extLst>
          </p:cNvPr>
          <p:cNvPicPr>
            <a:picLocks noChangeAspect="1"/>
          </p:cNvPicPr>
          <p:nvPr/>
        </p:nvPicPr>
        <p:blipFill>
          <a:blip r:embed="rId6"/>
          <a:stretch>
            <a:fillRect/>
          </a:stretch>
        </p:blipFill>
        <p:spPr>
          <a:xfrm>
            <a:off x="8184308" y="5844243"/>
            <a:ext cx="618502" cy="618502"/>
          </a:xfrm>
          <a:prstGeom prst="rect">
            <a:avLst/>
          </a:prstGeom>
        </p:spPr>
      </p:pic>
      <p:sp>
        <p:nvSpPr>
          <p:cNvPr id="48" name="Rectangle 47">
            <a:extLst>
              <a:ext uri="{FF2B5EF4-FFF2-40B4-BE49-F238E27FC236}">
                <a16:creationId xmlns:a16="http://schemas.microsoft.com/office/drawing/2014/main" id="{E8CD73DB-E619-46CB-9821-537A64633E69}"/>
              </a:ext>
            </a:extLst>
          </p:cNvPr>
          <p:cNvSpPr/>
          <p:nvPr/>
        </p:nvSpPr>
        <p:spPr>
          <a:xfrm>
            <a:off x="8986618" y="6014994"/>
            <a:ext cx="2201161" cy="277000"/>
          </a:xfrm>
          <a:prstGeom prst="rect">
            <a:avLst/>
          </a:prstGeom>
        </p:spPr>
        <p:txBody>
          <a:bodyPr wrap="square" lIns="0" tIns="0" rIns="0" bIns="0" anchor="ctr">
            <a:spAutoFit/>
          </a:bodyPr>
          <a:lstStyle/>
          <a:p>
            <a:r>
              <a:rPr lang="en-US" dirty="0">
                <a:cs typeface="Segoe UI Semibold" panose="020B0702040204020203" pitchFamily="34" charset="0"/>
              </a:rPr>
              <a:t>Deployment target</a:t>
            </a:r>
          </a:p>
        </p:txBody>
      </p:sp>
    </p:spTree>
    <p:extLst>
      <p:ext uri="{BB962C8B-B14F-4D97-AF65-F5344CB8AC3E}">
        <p14:creationId xmlns:p14="http://schemas.microsoft.com/office/powerpoint/2010/main" val="281071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A01C17-DBCC-4E7A-8E35-30BAE30F2A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purl.org/dc/elements/1.1/"/>
    <ds:schemaRef ds:uri="http://schemas.microsoft.com/office/infopath/2007/PartnerControls"/>
    <ds:schemaRef ds:uri="http://www.w3.org/XML/1998/namespace"/>
    <ds:schemaRef ds:uri="10db0749-eddb-4627-97e5-bcd86b41c8cd"/>
    <ds:schemaRef ds:uri="http://schemas.microsoft.com/office/2006/documentManagement/types"/>
    <ds:schemaRef ds:uri="a4bc753f-e3bb-4cba-8373-da173ea1515c"/>
    <ds:schemaRef ds:uri="http://purl.org/dc/dcmitype/"/>
    <ds:schemaRef ds:uri="http://schemas.openxmlformats.org/package/2006/metadata/core-properties"/>
    <ds:schemaRef ds:uri="http://schemas.microsoft.com/office/2006/metadata/propertie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6715</TotalTime>
  <Words>6899</Words>
  <Application>Microsoft Office PowerPoint</Application>
  <PresentationFormat>Custom</PresentationFormat>
  <Paragraphs>782</Paragraphs>
  <Slides>86</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adobe-clean</vt:lpstr>
      <vt:lpstr>Arial</vt:lpstr>
      <vt:lpstr>Consolas</vt:lpstr>
      <vt:lpstr>Courier New</vt:lpstr>
      <vt:lpstr>Segoe UI</vt:lpstr>
      <vt:lpstr>Segoe UI Light</vt:lpstr>
      <vt:lpstr>Segoe UI Semibold</vt:lpstr>
      <vt:lpstr>Segoe UI VSS (Regular)</vt:lpstr>
      <vt:lpstr>Wingdings</vt:lpstr>
      <vt:lpstr>Azure 1</vt:lpstr>
      <vt:lpstr>AZ-400.00 Learning Path 03: Implement CI with Azure Pipelines and GitHub Actions</vt:lpstr>
      <vt:lpstr>Learning Path overview</vt:lpstr>
      <vt:lpstr>Learning Path overview </vt:lpstr>
      <vt:lpstr>Learning objectives</vt:lpstr>
      <vt:lpstr>Learning objectives (continued)</vt:lpstr>
      <vt:lpstr>Module 01: Explore Azure Pipelines</vt:lpstr>
      <vt:lpstr>Explore the concept of pipelines in DevOps</vt:lpstr>
      <vt:lpstr>Describe Azure Pipelines</vt:lpstr>
      <vt:lpstr>Understand Azure Pipelines key terms</vt:lpstr>
      <vt:lpstr>Module 02: Manage Azure Pipeline agents and pools</vt:lpstr>
      <vt:lpstr>Choose between Microsoft-hosted versus self-hosted agents</vt:lpstr>
      <vt:lpstr>Explore job types</vt:lpstr>
      <vt:lpstr>Introduction to agent pools</vt:lpstr>
      <vt:lpstr>Explore predefined agent pool</vt:lpstr>
      <vt:lpstr>Understand typical situations for agent pools</vt:lpstr>
      <vt:lpstr>Communicate with Azure Pipelines</vt:lpstr>
      <vt:lpstr>Communicate to deploy to target servers</vt:lpstr>
      <vt:lpstr>Examine other considerations</vt:lpstr>
      <vt:lpstr>Describe security of agent pools</vt:lpstr>
      <vt:lpstr>Module 03: Describe pipelines and concurrency</vt:lpstr>
      <vt:lpstr>Understand parallel jobs</vt:lpstr>
      <vt:lpstr>Estimate parallel jobs</vt:lpstr>
      <vt:lpstr>Describe Azure Pipelines and open-source projects</vt:lpstr>
      <vt:lpstr>Explore Azure Pipelines and Visual Designer</vt:lpstr>
      <vt:lpstr>Describe Azure Pipelines and YAML</vt:lpstr>
      <vt:lpstr>Module 04: Explore Continuous integration</vt:lpstr>
      <vt:lpstr>Introduction to continuous integration</vt:lpstr>
      <vt:lpstr>Learn the four pillars of continuous integration</vt:lpstr>
      <vt:lpstr>Explore benefits of continuous integration</vt:lpstr>
      <vt:lpstr>Discussion: continuous integration</vt:lpstr>
      <vt:lpstr>Describe build properties: Build number formatting and build status</vt:lpstr>
      <vt:lpstr>Describe build properties: Authorization and timeouts, and badges</vt:lpstr>
      <vt:lpstr>Module 05: Implement a pipeline strategy</vt:lpstr>
      <vt:lpstr>Configure agent demands</vt:lpstr>
      <vt:lpstr>Explore multi-configuration and multi-agent</vt:lpstr>
      <vt:lpstr>Implement multi-job builds</vt:lpstr>
      <vt:lpstr>Discussion: build-related tooling</vt:lpstr>
      <vt:lpstr>Explore source control types supported by Azure Pipelines</vt:lpstr>
      <vt:lpstr>Module 06: Integrate with Azure Pipelines</vt:lpstr>
      <vt:lpstr>Describe the anatomy of a pipeline</vt:lpstr>
      <vt:lpstr>Understand the pipeline structure</vt:lpstr>
      <vt:lpstr>Detail YAML templates</vt:lpstr>
      <vt:lpstr>Explore YAML resources</vt:lpstr>
      <vt:lpstr>Use multiple repositories in your pipeline</vt:lpstr>
      <vt:lpstr>GitHub repository with Azure Pipelines</vt:lpstr>
      <vt:lpstr>Module 07: Introduction to GitHub Actions</vt:lpstr>
      <vt:lpstr>What are Actions?</vt:lpstr>
      <vt:lpstr>Explore Actions flow</vt:lpstr>
      <vt:lpstr>Understand Workflows</vt:lpstr>
      <vt:lpstr>Describe standard workflow syntax elements</vt:lpstr>
      <vt:lpstr>Explore Events</vt:lpstr>
      <vt:lpstr>Explore Jobs</vt:lpstr>
      <vt:lpstr>Explore Runners</vt:lpstr>
      <vt:lpstr>Console output from actions</vt:lpstr>
      <vt:lpstr>Examine release and test an action</vt:lpstr>
      <vt:lpstr>Testing an action</vt:lpstr>
      <vt:lpstr>Module 08: Learn continuous integration with GitHub Actions</vt:lpstr>
      <vt:lpstr>Describe continuous integration with actions</vt:lpstr>
      <vt:lpstr>Examine environment variables</vt:lpstr>
      <vt:lpstr>Share artifacts between jobs</vt:lpstr>
      <vt:lpstr>Examine Workflow badges</vt:lpstr>
      <vt:lpstr>Describe best practices for creating actions</vt:lpstr>
      <vt:lpstr>Mark releases with Git tags</vt:lpstr>
      <vt:lpstr>Create encrypted secrets</vt:lpstr>
      <vt:lpstr>Use secrets in a workflow</vt:lpstr>
      <vt:lpstr>Module 09: Design a container build strategy</vt:lpstr>
      <vt:lpstr>Why Containers?</vt:lpstr>
      <vt:lpstr>Examine structure of containers</vt:lpstr>
      <vt:lpstr>Discussion: Containers versus Virtual Machines</vt:lpstr>
      <vt:lpstr>Work with Docker containers</vt:lpstr>
      <vt:lpstr>Understand Dockerfile core concepts</vt:lpstr>
      <vt:lpstr>Multi-stage Dockerfiles </vt:lpstr>
      <vt:lpstr>Considerations for multiple stage builds</vt:lpstr>
      <vt:lpstr>Explore Azure container-related services</vt:lpstr>
      <vt:lpstr>Labs</vt:lpstr>
      <vt:lpstr>Lab: Configuring Agent Pools and Understanding Pipeline Styles</vt:lpstr>
      <vt:lpstr>Lab: Enabling continuous integration with Azure Pipelines</vt:lpstr>
      <vt:lpstr>Lab: Integrating external source control with Azure Pipelines</vt:lpstr>
      <vt:lpstr>Lab: Implementing GitHub Actions for CI/CD</vt:lpstr>
      <vt:lpstr>Lab: Deploying Docker containers to Azure App Service web apps</vt:lpstr>
      <vt:lpstr>Learning Path review and takeaways</vt:lpstr>
      <vt:lpstr>What did you learn?</vt:lpstr>
      <vt:lpstr>What did you learn? (continued)</vt:lpstr>
      <vt:lpstr>Learning Path review questions</vt:lpstr>
      <vt:lpstr>Learning Path review questions (continued)</vt:lpstr>
      <vt:lpstr>Learning Path review questions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5: Implementing Continuous Integration with Azure Pipelines</dc:title>
  <dc:creator>Luiz Macedo</dc:creator>
  <cp:lastModifiedBy>Luiz Macedo</cp:lastModifiedBy>
  <cp:revision>147</cp:revision>
  <dcterms:created xsi:type="dcterms:W3CDTF">2020-04-30T00:33:59Z</dcterms:created>
  <dcterms:modified xsi:type="dcterms:W3CDTF">2022-12-07T21:25:18Z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